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17"/>
  </p:notesMasterIdLst>
  <p:sldIdLst>
    <p:sldId id="1195" r:id="rId7"/>
    <p:sldId id="3903" r:id="rId8"/>
    <p:sldId id="1221" r:id="rId9"/>
    <p:sldId id="1215" r:id="rId10"/>
    <p:sldId id="1218" r:id="rId11"/>
    <p:sldId id="1217" r:id="rId12"/>
    <p:sldId id="1212" r:id="rId13"/>
    <p:sldId id="1213" r:id="rId14"/>
    <p:sldId id="1219"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CA6"/>
    <a:srgbClr val="33CC33"/>
    <a:srgbClr val="33CCFF"/>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2AC15-A771-4642-A842-5C8E2C610115}" v="1007" dt="2023-08-31T17:23:43.192"/>
    <p1510:client id="{EE5BD602-DFAB-0C3A-2F7B-372D9A1CB0F3}" v="59" dt="2023-08-31T17:27:42.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3" autoAdjust="0"/>
    <p:restoredTop sz="96727" autoAdjust="0"/>
  </p:normalViewPr>
  <p:slideViewPr>
    <p:cSldViewPr snapToGrid="0">
      <p:cViewPr varScale="1">
        <p:scale>
          <a:sx n="104" d="100"/>
          <a:sy n="104" d="100"/>
        </p:scale>
        <p:origin x="21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Krueger (Staff)" userId="413e0ada-2fc1-4a03-b48b-2b8186a6a566" providerId="ADAL" clId="{FAEBB739-EB8B-4164-93ED-620C7243BDB4}"/>
    <pc:docChg chg="undo custSel modSld">
      <pc:chgData name="Susan Krueger (Staff)" userId="413e0ada-2fc1-4a03-b48b-2b8186a6a566" providerId="ADAL" clId="{FAEBB739-EB8B-4164-93ED-620C7243BDB4}" dt="2022-10-25T06:13:30.372" v="1655" actId="20577"/>
      <pc:docMkLst>
        <pc:docMk/>
      </pc:docMkLst>
      <pc:sldChg chg="addSp delSp modSp mod">
        <pc:chgData name="Susan Krueger (Staff)" userId="413e0ada-2fc1-4a03-b48b-2b8186a6a566" providerId="ADAL" clId="{FAEBB739-EB8B-4164-93ED-620C7243BDB4}" dt="2022-10-25T06:13:30.372" v="1655" actId="20577"/>
        <pc:sldMkLst>
          <pc:docMk/>
          <pc:sldMk cId="2988052466" sldId="256"/>
        </pc:sldMkLst>
        <pc:spChg chg="add mod">
          <ac:chgData name="Susan Krueger (Staff)" userId="413e0ada-2fc1-4a03-b48b-2b8186a6a566" providerId="ADAL" clId="{FAEBB739-EB8B-4164-93ED-620C7243BDB4}" dt="2022-10-25T05:32:50.575" v="1492" actId="1076"/>
          <ac:spMkLst>
            <pc:docMk/>
            <pc:sldMk cId="2988052466" sldId="256"/>
            <ac:spMk id="2" creationId="{68F9344B-9B68-4531-9C02-BE8E1D1978F3}"/>
          </ac:spMkLst>
        </pc:spChg>
        <pc:spChg chg="add mod ord">
          <ac:chgData name="Susan Krueger (Staff)" userId="413e0ada-2fc1-4a03-b48b-2b8186a6a566" providerId="ADAL" clId="{FAEBB739-EB8B-4164-93ED-620C7243BDB4}" dt="2022-10-25T05:32:50.575" v="1492" actId="1076"/>
          <ac:spMkLst>
            <pc:docMk/>
            <pc:sldMk cId="2988052466" sldId="256"/>
            <ac:spMk id="3" creationId="{11185BCC-2E8D-414A-A193-83C3BCC426E3}"/>
          </ac:spMkLst>
        </pc:spChg>
        <pc:spChg chg="add mod ord">
          <ac:chgData name="Susan Krueger (Staff)" userId="413e0ada-2fc1-4a03-b48b-2b8186a6a566" providerId="ADAL" clId="{FAEBB739-EB8B-4164-93ED-620C7243BDB4}" dt="2022-10-25T05:17:00.797" v="538" actId="164"/>
          <ac:spMkLst>
            <pc:docMk/>
            <pc:sldMk cId="2988052466" sldId="256"/>
            <ac:spMk id="7" creationId="{7C227EA0-F7E1-4E2F-8D3D-CD9E14A1FD91}"/>
          </ac:spMkLst>
        </pc:spChg>
        <pc:spChg chg="add mod ord">
          <ac:chgData name="Susan Krueger (Staff)" userId="413e0ada-2fc1-4a03-b48b-2b8186a6a566" providerId="ADAL" clId="{FAEBB739-EB8B-4164-93ED-620C7243BDB4}" dt="2022-10-25T05:17:00.797" v="538" actId="164"/>
          <ac:spMkLst>
            <pc:docMk/>
            <pc:sldMk cId="2988052466" sldId="256"/>
            <ac:spMk id="18" creationId="{1760CDCD-29FB-4120-B975-7583421A307C}"/>
          </ac:spMkLst>
        </pc:spChg>
        <pc:spChg chg="add mod ord">
          <ac:chgData name="Susan Krueger (Staff)" userId="413e0ada-2fc1-4a03-b48b-2b8186a6a566" providerId="ADAL" clId="{FAEBB739-EB8B-4164-93ED-620C7243BDB4}" dt="2022-10-25T05:17:00.797" v="538" actId="164"/>
          <ac:spMkLst>
            <pc:docMk/>
            <pc:sldMk cId="2988052466" sldId="256"/>
            <ac:spMk id="24" creationId="{F6F3239B-9AF2-43B8-9FC1-7EE2102C3A07}"/>
          </ac:spMkLst>
        </pc:spChg>
        <pc:spChg chg="add mod ord">
          <ac:chgData name="Susan Krueger (Staff)" userId="413e0ada-2fc1-4a03-b48b-2b8186a6a566" providerId="ADAL" clId="{FAEBB739-EB8B-4164-93ED-620C7243BDB4}" dt="2022-10-25T05:17:41.642" v="563" actId="14100"/>
          <ac:spMkLst>
            <pc:docMk/>
            <pc:sldMk cId="2988052466" sldId="256"/>
            <ac:spMk id="35" creationId="{D1955B60-A651-4CBC-974D-6BA66E7E5D2A}"/>
          </ac:spMkLst>
        </pc:spChg>
        <pc:spChg chg="add mod">
          <ac:chgData name="Susan Krueger (Staff)" userId="413e0ada-2fc1-4a03-b48b-2b8186a6a566" providerId="ADAL" clId="{FAEBB739-EB8B-4164-93ED-620C7243BDB4}" dt="2022-10-25T05:32:50.575" v="1492" actId="1076"/>
          <ac:spMkLst>
            <pc:docMk/>
            <pc:sldMk cId="2988052466" sldId="256"/>
            <ac:spMk id="122" creationId="{B4FCFC71-CB14-4921-8A2B-99ABAC55A091}"/>
          </ac:spMkLst>
        </pc:spChg>
        <pc:spChg chg="add mod ord">
          <ac:chgData name="Susan Krueger (Staff)" userId="413e0ada-2fc1-4a03-b48b-2b8186a6a566" providerId="ADAL" clId="{FAEBB739-EB8B-4164-93ED-620C7243BDB4}" dt="2022-10-25T05:32:50.575" v="1492" actId="1076"/>
          <ac:spMkLst>
            <pc:docMk/>
            <pc:sldMk cId="2988052466" sldId="256"/>
            <ac:spMk id="459" creationId="{F88FC1B7-EBBE-4EC4-9C1E-A9A4FA3A1BC4}"/>
          </ac:spMkLst>
        </pc:spChg>
        <pc:spChg chg="add mod ord">
          <ac:chgData name="Susan Krueger (Staff)" userId="413e0ada-2fc1-4a03-b48b-2b8186a6a566" providerId="ADAL" clId="{FAEBB739-EB8B-4164-93ED-620C7243BDB4}" dt="2022-10-25T05:32:50.575" v="1492" actId="1076"/>
          <ac:spMkLst>
            <pc:docMk/>
            <pc:sldMk cId="2988052466" sldId="256"/>
            <ac:spMk id="460" creationId="{CBA4FCFF-3F67-4717-8183-F47290F24167}"/>
          </ac:spMkLst>
        </pc:spChg>
        <pc:spChg chg="add mod ord">
          <ac:chgData name="Susan Krueger (Staff)" userId="413e0ada-2fc1-4a03-b48b-2b8186a6a566" providerId="ADAL" clId="{FAEBB739-EB8B-4164-93ED-620C7243BDB4}" dt="2022-10-25T05:32:50.575" v="1492" actId="1076"/>
          <ac:spMkLst>
            <pc:docMk/>
            <pc:sldMk cId="2988052466" sldId="256"/>
            <ac:spMk id="485" creationId="{8347437C-38DB-4E22-BE0C-65BE3B3F8E82}"/>
          </ac:spMkLst>
        </pc:spChg>
        <pc:spChg chg="add mod ord">
          <ac:chgData name="Susan Krueger (Staff)" userId="413e0ada-2fc1-4a03-b48b-2b8186a6a566" providerId="ADAL" clId="{FAEBB739-EB8B-4164-93ED-620C7243BDB4}" dt="2022-10-25T05:32:50.575" v="1492" actId="1076"/>
          <ac:spMkLst>
            <pc:docMk/>
            <pc:sldMk cId="2988052466" sldId="256"/>
            <ac:spMk id="495" creationId="{1BC69BA7-7AE0-4B12-B862-A4DA317219F2}"/>
          </ac:spMkLst>
        </pc:spChg>
        <pc:spChg chg="add mod ord">
          <ac:chgData name="Susan Krueger (Staff)" userId="413e0ada-2fc1-4a03-b48b-2b8186a6a566" providerId="ADAL" clId="{FAEBB739-EB8B-4164-93ED-620C7243BDB4}" dt="2022-10-25T05:32:50.575" v="1492" actId="1076"/>
          <ac:spMkLst>
            <pc:docMk/>
            <pc:sldMk cId="2988052466" sldId="256"/>
            <ac:spMk id="499" creationId="{2D0F8705-DFA4-4616-8201-6768C6B21870}"/>
          </ac:spMkLst>
        </pc:spChg>
        <pc:spChg chg="add del mod">
          <ac:chgData name="Susan Krueger (Staff)" userId="413e0ada-2fc1-4a03-b48b-2b8186a6a566" providerId="ADAL" clId="{FAEBB739-EB8B-4164-93ED-620C7243BDB4}" dt="2022-10-25T05:06:14.984" v="28" actId="478"/>
          <ac:spMkLst>
            <pc:docMk/>
            <pc:sldMk cId="2988052466" sldId="256"/>
            <ac:spMk id="500" creationId="{6FDAEBDB-3139-4CCA-98F4-0749E96C8788}"/>
          </ac:spMkLst>
        </pc:spChg>
        <pc:spChg chg="add mod ord">
          <ac:chgData name="Susan Krueger (Staff)" userId="413e0ada-2fc1-4a03-b48b-2b8186a6a566" providerId="ADAL" clId="{FAEBB739-EB8B-4164-93ED-620C7243BDB4}" dt="2022-10-25T05:32:50.575" v="1492" actId="1076"/>
          <ac:spMkLst>
            <pc:docMk/>
            <pc:sldMk cId="2988052466" sldId="256"/>
            <ac:spMk id="501" creationId="{7CE308BD-A1C9-4BC6-8ABD-0ADD7924A603}"/>
          </ac:spMkLst>
        </pc:spChg>
        <pc:spChg chg="add del mod">
          <ac:chgData name="Susan Krueger (Staff)" userId="413e0ada-2fc1-4a03-b48b-2b8186a6a566" providerId="ADAL" clId="{FAEBB739-EB8B-4164-93ED-620C7243BDB4}" dt="2022-10-25T05:06:14.984" v="28" actId="478"/>
          <ac:spMkLst>
            <pc:docMk/>
            <pc:sldMk cId="2988052466" sldId="256"/>
            <ac:spMk id="502" creationId="{F6BCAED3-D2D5-41E7-ADD1-48780A3AC614}"/>
          </ac:spMkLst>
        </pc:spChg>
        <pc:spChg chg="add mod ord">
          <ac:chgData name="Susan Krueger (Staff)" userId="413e0ada-2fc1-4a03-b48b-2b8186a6a566" providerId="ADAL" clId="{FAEBB739-EB8B-4164-93ED-620C7243BDB4}" dt="2022-10-25T05:32:50.575" v="1492" actId="1076"/>
          <ac:spMkLst>
            <pc:docMk/>
            <pc:sldMk cId="2988052466" sldId="256"/>
            <ac:spMk id="503" creationId="{44E83817-C951-4E33-8122-CF740D2B4A5D}"/>
          </ac:spMkLst>
        </pc:spChg>
        <pc:spChg chg="add del mod">
          <ac:chgData name="Susan Krueger (Staff)" userId="413e0ada-2fc1-4a03-b48b-2b8186a6a566" providerId="ADAL" clId="{FAEBB739-EB8B-4164-93ED-620C7243BDB4}" dt="2022-10-25T05:06:14.984" v="28" actId="478"/>
          <ac:spMkLst>
            <pc:docMk/>
            <pc:sldMk cId="2988052466" sldId="256"/>
            <ac:spMk id="504" creationId="{38CCA3C0-E44C-463B-BAA5-565403C9BB93}"/>
          </ac:spMkLst>
        </pc:spChg>
        <pc:spChg chg="add mod ord">
          <ac:chgData name="Susan Krueger (Staff)" userId="413e0ada-2fc1-4a03-b48b-2b8186a6a566" providerId="ADAL" clId="{FAEBB739-EB8B-4164-93ED-620C7243BDB4}" dt="2022-10-25T05:32:50.575" v="1492" actId="1076"/>
          <ac:spMkLst>
            <pc:docMk/>
            <pc:sldMk cId="2988052466" sldId="256"/>
            <ac:spMk id="505" creationId="{989D4C74-F486-4A69-87A0-9DC444989F42}"/>
          </ac:spMkLst>
        </pc:spChg>
        <pc:spChg chg="add mod">
          <ac:chgData name="Susan Krueger (Staff)" userId="413e0ada-2fc1-4a03-b48b-2b8186a6a566" providerId="ADAL" clId="{FAEBB739-EB8B-4164-93ED-620C7243BDB4}" dt="2022-10-25T05:32:50.575" v="1492" actId="1076"/>
          <ac:spMkLst>
            <pc:docMk/>
            <pc:sldMk cId="2988052466" sldId="256"/>
            <ac:spMk id="506" creationId="{61DF41DB-6E1F-4219-8C0C-4131A9AACECC}"/>
          </ac:spMkLst>
        </pc:spChg>
        <pc:spChg chg="add mod">
          <ac:chgData name="Susan Krueger (Staff)" userId="413e0ada-2fc1-4a03-b48b-2b8186a6a566" providerId="ADAL" clId="{FAEBB739-EB8B-4164-93ED-620C7243BDB4}" dt="2022-10-25T05:32:50.575" v="1492" actId="1076"/>
          <ac:spMkLst>
            <pc:docMk/>
            <pc:sldMk cId="2988052466" sldId="256"/>
            <ac:spMk id="507" creationId="{55F7F516-E11E-4327-9DC6-813DF606D016}"/>
          </ac:spMkLst>
        </pc:spChg>
        <pc:spChg chg="add mod">
          <ac:chgData name="Susan Krueger (Staff)" userId="413e0ada-2fc1-4a03-b48b-2b8186a6a566" providerId="ADAL" clId="{FAEBB739-EB8B-4164-93ED-620C7243BDB4}" dt="2022-10-25T05:32:50.575" v="1492" actId="1076"/>
          <ac:spMkLst>
            <pc:docMk/>
            <pc:sldMk cId="2988052466" sldId="256"/>
            <ac:spMk id="508" creationId="{A3FDD754-71A3-400F-AB0C-136F45EDCB8C}"/>
          </ac:spMkLst>
        </pc:spChg>
        <pc:spChg chg="add mod ord">
          <ac:chgData name="Susan Krueger (Staff)" userId="413e0ada-2fc1-4a03-b48b-2b8186a6a566" providerId="ADAL" clId="{FAEBB739-EB8B-4164-93ED-620C7243BDB4}" dt="2022-10-25T06:13:30.372" v="1655" actId="20577"/>
          <ac:spMkLst>
            <pc:docMk/>
            <pc:sldMk cId="2988052466" sldId="256"/>
            <ac:spMk id="509" creationId="{FC6081EC-20C9-47AA-92ED-4094681395EB}"/>
          </ac:spMkLst>
        </pc:spChg>
        <pc:spChg chg="add del mod">
          <ac:chgData name="Susan Krueger (Staff)" userId="413e0ada-2fc1-4a03-b48b-2b8186a6a566" providerId="ADAL" clId="{FAEBB739-EB8B-4164-93ED-620C7243BDB4}" dt="2022-10-25T05:15:14.928" v="513" actId="478"/>
          <ac:spMkLst>
            <pc:docMk/>
            <pc:sldMk cId="2988052466" sldId="256"/>
            <ac:spMk id="510" creationId="{9994EB75-AD5C-494A-B7C6-5F7EEB4B965B}"/>
          </ac:spMkLst>
        </pc:spChg>
        <pc:spChg chg="add mod ord">
          <ac:chgData name="Susan Krueger (Staff)" userId="413e0ada-2fc1-4a03-b48b-2b8186a6a566" providerId="ADAL" clId="{FAEBB739-EB8B-4164-93ED-620C7243BDB4}" dt="2022-10-25T05:17:00.797" v="538" actId="164"/>
          <ac:spMkLst>
            <pc:docMk/>
            <pc:sldMk cId="2988052466" sldId="256"/>
            <ac:spMk id="511" creationId="{29A1327A-BFE7-4983-9493-933707FF5EF6}"/>
          </ac:spMkLst>
        </pc:spChg>
        <pc:spChg chg="add del mod">
          <ac:chgData name="Susan Krueger (Staff)" userId="413e0ada-2fc1-4a03-b48b-2b8186a6a566" providerId="ADAL" clId="{FAEBB739-EB8B-4164-93ED-620C7243BDB4}" dt="2022-10-25T05:15:08.265" v="511" actId="478"/>
          <ac:spMkLst>
            <pc:docMk/>
            <pc:sldMk cId="2988052466" sldId="256"/>
            <ac:spMk id="512" creationId="{432E162B-64A2-413E-96F5-3B5DBFEFE172}"/>
          </ac:spMkLst>
        </pc:spChg>
        <pc:spChg chg="add mod ord">
          <ac:chgData name="Susan Krueger (Staff)" userId="413e0ada-2fc1-4a03-b48b-2b8186a6a566" providerId="ADAL" clId="{FAEBB739-EB8B-4164-93ED-620C7243BDB4}" dt="2022-10-25T05:17:00.797" v="538" actId="164"/>
          <ac:spMkLst>
            <pc:docMk/>
            <pc:sldMk cId="2988052466" sldId="256"/>
            <ac:spMk id="513" creationId="{982B545A-7F00-4F8F-AFF7-DAFE2C14F6D7}"/>
          </ac:spMkLst>
        </pc:spChg>
        <pc:spChg chg="add mod ord">
          <ac:chgData name="Susan Krueger (Staff)" userId="413e0ada-2fc1-4a03-b48b-2b8186a6a566" providerId="ADAL" clId="{FAEBB739-EB8B-4164-93ED-620C7243BDB4}" dt="2022-10-25T05:17:00.797" v="538" actId="164"/>
          <ac:spMkLst>
            <pc:docMk/>
            <pc:sldMk cId="2988052466" sldId="256"/>
            <ac:spMk id="514" creationId="{43B042DF-CB95-4669-BA2C-36FE31B96805}"/>
          </ac:spMkLst>
        </pc:spChg>
        <pc:spChg chg="add mod">
          <ac:chgData name="Susan Krueger (Staff)" userId="413e0ada-2fc1-4a03-b48b-2b8186a6a566" providerId="ADAL" clId="{FAEBB739-EB8B-4164-93ED-620C7243BDB4}" dt="2022-10-25T05:32:50.575" v="1492" actId="1076"/>
          <ac:spMkLst>
            <pc:docMk/>
            <pc:sldMk cId="2988052466" sldId="256"/>
            <ac:spMk id="516" creationId="{01704660-FB36-474A-9BF0-3917809EF54F}"/>
          </ac:spMkLst>
        </pc:spChg>
        <pc:spChg chg="add mod ord">
          <ac:chgData name="Susan Krueger (Staff)" userId="413e0ada-2fc1-4a03-b48b-2b8186a6a566" providerId="ADAL" clId="{FAEBB739-EB8B-4164-93ED-620C7243BDB4}" dt="2022-10-25T05:32:50.575" v="1492" actId="1076"/>
          <ac:spMkLst>
            <pc:docMk/>
            <pc:sldMk cId="2988052466" sldId="256"/>
            <ac:spMk id="517" creationId="{8E8EF30A-906F-4DAC-AEAD-B2FC139DC149}"/>
          </ac:spMkLst>
        </pc:spChg>
        <pc:spChg chg="add mod">
          <ac:chgData name="Susan Krueger (Staff)" userId="413e0ada-2fc1-4a03-b48b-2b8186a6a566" providerId="ADAL" clId="{FAEBB739-EB8B-4164-93ED-620C7243BDB4}" dt="2022-10-25T05:32:50.575" v="1492" actId="1076"/>
          <ac:spMkLst>
            <pc:docMk/>
            <pc:sldMk cId="2988052466" sldId="256"/>
            <ac:spMk id="518" creationId="{E68CF165-DC59-4986-9DE4-7127D7D3A73C}"/>
          </ac:spMkLst>
        </pc:spChg>
        <pc:spChg chg="add mod">
          <ac:chgData name="Susan Krueger (Staff)" userId="413e0ada-2fc1-4a03-b48b-2b8186a6a566" providerId="ADAL" clId="{FAEBB739-EB8B-4164-93ED-620C7243BDB4}" dt="2022-10-25T05:32:50.575" v="1492" actId="1076"/>
          <ac:spMkLst>
            <pc:docMk/>
            <pc:sldMk cId="2988052466" sldId="256"/>
            <ac:spMk id="519" creationId="{E1F13FE8-4D90-4FF4-9DA6-B18D81E3F40C}"/>
          </ac:spMkLst>
        </pc:spChg>
        <pc:spChg chg="add mod">
          <ac:chgData name="Susan Krueger (Staff)" userId="413e0ada-2fc1-4a03-b48b-2b8186a6a566" providerId="ADAL" clId="{FAEBB739-EB8B-4164-93ED-620C7243BDB4}" dt="2022-10-25T05:32:50.575" v="1492" actId="1076"/>
          <ac:spMkLst>
            <pc:docMk/>
            <pc:sldMk cId="2988052466" sldId="256"/>
            <ac:spMk id="520" creationId="{8F838FF1-2258-4F77-90C7-2BBE6B38B7C0}"/>
          </ac:spMkLst>
        </pc:spChg>
        <pc:spChg chg="add mod">
          <ac:chgData name="Susan Krueger (Staff)" userId="413e0ada-2fc1-4a03-b48b-2b8186a6a566" providerId="ADAL" clId="{FAEBB739-EB8B-4164-93ED-620C7243BDB4}" dt="2022-10-25T05:32:50.575" v="1492" actId="1076"/>
          <ac:spMkLst>
            <pc:docMk/>
            <pc:sldMk cId="2988052466" sldId="256"/>
            <ac:spMk id="521" creationId="{B4F7B8DC-3935-452B-8B46-0D4B1E344CB5}"/>
          </ac:spMkLst>
        </pc:spChg>
        <pc:spChg chg="add mod">
          <ac:chgData name="Susan Krueger (Staff)" userId="413e0ada-2fc1-4a03-b48b-2b8186a6a566" providerId="ADAL" clId="{FAEBB739-EB8B-4164-93ED-620C7243BDB4}" dt="2022-10-25T05:34:52.367" v="1562" actId="20577"/>
          <ac:spMkLst>
            <pc:docMk/>
            <pc:sldMk cId="2988052466" sldId="256"/>
            <ac:spMk id="522" creationId="{4D33843E-7BD3-46B4-956F-85F7778062B0}"/>
          </ac:spMkLst>
        </pc:spChg>
        <pc:spChg chg="add mod">
          <ac:chgData name="Susan Krueger (Staff)" userId="413e0ada-2fc1-4a03-b48b-2b8186a6a566" providerId="ADAL" clId="{FAEBB739-EB8B-4164-93ED-620C7243BDB4}" dt="2022-10-25T05:35:53.701" v="1600" actId="121"/>
          <ac:spMkLst>
            <pc:docMk/>
            <pc:sldMk cId="2988052466" sldId="256"/>
            <ac:spMk id="523" creationId="{09546F1E-5E5F-4DA8-A52C-B8A5F283576F}"/>
          </ac:spMkLst>
        </pc:spChg>
        <pc:spChg chg="add mod">
          <ac:chgData name="Susan Krueger (Staff)" userId="413e0ada-2fc1-4a03-b48b-2b8186a6a566" providerId="ADAL" clId="{FAEBB739-EB8B-4164-93ED-620C7243BDB4}" dt="2022-10-25T05:36:03.990" v="1654" actId="20577"/>
          <ac:spMkLst>
            <pc:docMk/>
            <pc:sldMk cId="2988052466" sldId="256"/>
            <ac:spMk id="524" creationId="{C34411C7-1F11-436E-B85B-0D1D2B794E82}"/>
          </ac:spMkLst>
        </pc:spChg>
        <pc:grpChg chg="add mod ord">
          <ac:chgData name="Susan Krueger (Staff)" userId="413e0ada-2fc1-4a03-b48b-2b8186a6a566" providerId="ADAL" clId="{FAEBB739-EB8B-4164-93ED-620C7243BDB4}" dt="2022-10-25T05:32:50.575" v="1492" actId="1076"/>
          <ac:grpSpMkLst>
            <pc:docMk/>
            <pc:sldMk cId="2988052466" sldId="256"/>
            <ac:grpSpMk id="39" creationId="{ABAE5CC3-604A-4CED-9E21-4A228253AC22}"/>
          </ac:grpSpMkLst>
        </pc:grpChg>
        <pc:grpChg chg="del mod">
          <ac:chgData name="Susan Krueger (Staff)" userId="413e0ada-2fc1-4a03-b48b-2b8186a6a566" providerId="ADAL" clId="{FAEBB739-EB8B-4164-93ED-620C7243BDB4}" dt="2022-10-25T05:25:54.119" v="845" actId="478"/>
          <ac:grpSpMkLst>
            <pc:docMk/>
            <pc:sldMk cId="2988052466" sldId="256"/>
            <ac:grpSpMk id="109" creationId="{A9EDC0D5-61F2-437F-8B12-3671DEA628EC}"/>
          </ac:grpSpMkLst>
        </pc:grpChg>
        <pc:grpChg chg="del mod">
          <ac:chgData name="Susan Krueger (Staff)" userId="413e0ada-2fc1-4a03-b48b-2b8186a6a566" providerId="ADAL" clId="{FAEBB739-EB8B-4164-93ED-620C7243BDB4}" dt="2022-10-25T05:34:08.030" v="1539" actId="478"/>
          <ac:grpSpMkLst>
            <pc:docMk/>
            <pc:sldMk cId="2988052466" sldId="256"/>
            <ac:grpSpMk id="180" creationId="{FB01B9AE-001C-4B52-A724-F4967A7805C7}"/>
          </ac:grpSpMkLst>
        </pc:grpChg>
        <pc:grpChg chg="del mod">
          <ac:chgData name="Susan Krueger (Staff)" userId="413e0ada-2fc1-4a03-b48b-2b8186a6a566" providerId="ADAL" clId="{FAEBB739-EB8B-4164-93ED-620C7243BDB4}" dt="2022-10-25T05:34:08.030" v="1539" actId="478"/>
          <ac:grpSpMkLst>
            <pc:docMk/>
            <pc:sldMk cId="2988052466" sldId="256"/>
            <ac:grpSpMk id="183" creationId="{F9B973ED-F512-42B7-937B-370CF76E1FEE}"/>
          </ac:grpSpMkLst>
        </pc:grpChg>
        <pc:grpChg chg="del mod">
          <ac:chgData name="Susan Krueger (Staff)" userId="413e0ada-2fc1-4a03-b48b-2b8186a6a566" providerId="ADAL" clId="{FAEBB739-EB8B-4164-93ED-620C7243BDB4}" dt="2022-10-25T05:34:08.030" v="1539" actId="478"/>
          <ac:grpSpMkLst>
            <pc:docMk/>
            <pc:sldMk cId="2988052466" sldId="256"/>
            <ac:grpSpMk id="204" creationId="{545E3872-410E-4875-AFFA-943E5A6C7A81}"/>
          </ac:grpSpMkLst>
        </pc:grpChg>
        <pc:grpChg chg="del mod">
          <ac:chgData name="Susan Krueger (Staff)" userId="413e0ada-2fc1-4a03-b48b-2b8186a6a566" providerId="ADAL" clId="{FAEBB739-EB8B-4164-93ED-620C7243BDB4}" dt="2022-10-25T05:34:08.030" v="1539" actId="478"/>
          <ac:grpSpMkLst>
            <pc:docMk/>
            <pc:sldMk cId="2988052466" sldId="256"/>
            <ac:grpSpMk id="215" creationId="{FD4DCF85-6833-471A-A1EC-1AD53FCEDD98}"/>
          </ac:grpSpMkLst>
        </pc:grpChg>
        <pc:grpChg chg="del mod">
          <ac:chgData name="Susan Krueger (Staff)" userId="413e0ada-2fc1-4a03-b48b-2b8186a6a566" providerId="ADAL" clId="{FAEBB739-EB8B-4164-93ED-620C7243BDB4}" dt="2022-10-25T05:34:08.030" v="1539" actId="478"/>
          <ac:grpSpMkLst>
            <pc:docMk/>
            <pc:sldMk cId="2988052466" sldId="256"/>
            <ac:grpSpMk id="220" creationId="{B8F0938B-7734-4278-929F-67567122E40E}"/>
          </ac:grpSpMkLst>
        </pc:grpChg>
        <pc:grpChg chg="del mod">
          <ac:chgData name="Susan Krueger (Staff)" userId="413e0ada-2fc1-4a03-b48b-2b8186a6a566" providerId="ADAL" clId="{FAEBB739-EB8B-4164-93ED-620C7243BDB4}" dt="2022-10-25T05:34:08.030" v="1539" actId="478"/>
          <ac:grpSpMkLst>
            <pc:docMk/>
            <pc:sldMk cId="2988052466" sldId="256"/>
            <ac:grpSpMk id="229" creationId="{05298A7B-E0CD-47FB-BF0C-C18A03C70477}"/>
          </ac:grpSpMkLst>
        </pc:grpChg>
        <pc:grpChg chg="del mod">
          <ac:chgData name="Susan Krueger (Staff)" userId="413e0ada-2fc1-4a03-b48b-2b8186a6a566" providerId="ADAL" clId="{FAEBB739-EB8B-4164-93ED-620C7243BDB4}" dt="2022-10-25T05:34:13.362" v="1540" actId="478"/>
          <ac:grpSpMkLst>
            <pc:docMk/>
            <pc:sldMk cId="2988052466" sldId="256"/>
            <ac:grpSpMk id="376" creationId="{AFF2D69D-223B-497A-BCF9-24C385108214}"/>
          </ac:grpSpMkLst>
        </pc:grpChg>
        <pc:grpChg chg="del mod">
          <ac:chgData name="Susan Krueger (Staff)" userId="413e0ada-2fc1-4a03-b48b-2b8186a6a566" providerId="ADAL" clId="{FAEBB739-EB8B-4164-93ED-620C7243BDB4}" dt="2022-10-25T05:34:08.030" v="1539" actId="478"/>
          <ac:grpSpMkLst>
            <pc:docMk/>
            <pc:sldMk cId="2988052466" sldId="256"/>
            <ac:grpSpMk id="383" creationId="{16D52987-A5F5-476C-BC43-F106BA58C530}"/>
          </ac:grpSpMkLst>
        </pc:grpChg>
        <pc:grpChg chg="del mod">
          <ac:chgData name="Susan Krueger (Staff)" userId="413e0ada-2fc1-4a03-b48b-2b8186a6a566" providerId="ADAL" clId="{FAEBB739-EB8B-4164-93ED-620C7243BDB4}" dt="2022-10-25T05:34:13.362" v="1540" actId="478"/>
          <ac:grpSpMkLst>
            <pc:docMk/>
            <pc:sldMk cId="2988052466" sldId="256"/>
            <ac:grpSpMk id="396" creationId="{3E2B3271-E9E0-453C-9654-90366CAAA942}"/>
          </ac:grpSpMkLst>
        </pc:grpChg>
        <pc:grpChg chg="del mod">
          <ac:chgData name="Susan Krueger (Staff)" userId="413e0ada-2fc1-4a03-b48b-2b8186a6a566" providerId="ADAL" clId="{FAEBB739-EB8B-4164-93ED-620C7243BDB4}" dt="2022-10-25T05:34:13.362" v="1540" actId="478"/>
          <ac:grpSpMkLst>
            <pc:docMk/>
            <pc:sldMk cId="2988052466" sldId="256"/>
            <ac:grpSpMk id="411" creationId="{81D3BFBF-2CE8-4078-A27A-9BE7DDA7A275}"/>
          </ac:grpSpMkLst>
        </pc:grpChg>
        <pc:grpChg chg="del mod">
          <ac:chgData name="Susan Krueger (Staff)" userId="413e0ada-2fc1-4a03-b48b-2b8186a6a566" providerId="ADAL" clId="{FAEBB739-EB8B-4164-93ED-620C7243BDB4}" dt="2022-10-25T05:25:54.119" v="845" actId="478"/>
          <ac:grpSpMkLst>
            <pc:docMk/>
            <pc:sldMk cId="2988052466" sldId="256"/>
            <ac:grpSpMk id="430" creationId="{EC06B030-D3EB-4579-986D-9E01D11EB978}"/>
          </ac:grpSpMkLst>
        </pc:grpChg>
        <pc:grpChg chg="del mod">
          <ac:chgData name="Susan Krueger (Staff)" userId="413e0ada-2fc1-4a03-b48b-2b8186a6a566" providerId="ADAL" clId="{FAEBB739-EB8B-4164-93ED-620C7243BDB4}" dt="2022-10-25T05:34:08.030" v="1539" actId="478"/>
          <ac:grpSpMkLst>
            <pc:docMk/>
            <pc:sldMk cId="2988052466" sldId="256"/>
            <ac:grpSpMk id="444" creationId="{9D9F4F34-D5DF-4BBF-BCEF-CBC4073A7F15}"/>
          </ac:grpSpMkLst>
        </pc:grpChg>
        <pc:grpChg chg="mod">
          <ac:chgData name="Susan Krueger (Staff)" userId="413e0ada-2fc1-4a03-b48b-2b8186a6a566" providerId="ADAL" clId="{FAEBB739-EB8B-4164-93ED-620C7243BDB4}" dt="2022-10-25T05:34:16.813" v="1541" actId="1076"/>
          <ac:grpSpMkLst>
            <pc:docMk/>
            <pc:sldMk cId="2988052466" sldId="256"/>
            <ac:grpSpMk id="461" creationId="{E40A0108-BBAC-4CCA-9235-3A4D09D49774}"/>
          </ac:grpSpMkLst>
        </pc:grpChg>
        <pc:grpChg chg="mod">
          <ac:chgData name="Susan Krueger (Staff)" userId="413e0ada-2fc1-4a03-b48b-2b8186a6a566" providerId="ADAL" clId="{FAEBB739-EB8B-4164-93ED-620C7243BDB4}" dt="2022-10-25T05:34:16.813" v="1541" actId="1076"/>
          <ac:grpSpMkLst>
            <pc:docMk/>
            <pc:sldMk cId="2988052466" sldId="256"/>
            <ac:grpSpMk id="471" creationId="{CA3784FA-A0FA-489B-A48D-3E7D1C7ED2F4}"/>
          </ac:grpSpMkLst>
        </pc:grpChg>
        <pc:grpChg chg="mod">
          <ac:chgData name="Susan Krueger (Staff)" userId="413e0ada-2fc1-4a03-b48b-2b8186a6a566" providerId="ADAL" clId="{FAEBB739-EB8B-4164-93ED-620C7243BDB4}" dt="2022-10-25T05:34:16.813" v="1541" actId="1076"/>
          <ac:grpSpMkLst>
            <pc:docMk/>
            <pc:sldMk cId="2988052466" sldId="256"/>
            <ac:grpSpMk id="481" creationId="{04A4678E-20BF-4F54-A1AE-B9D8670DCC9A}"/>
          </ac:grpSpMkLst>
        </pc:grpChg>
        <pc:grpChg chg="mod">
          <ac:chgData name="Susan Krueger (Staff)" userId="413e0ada-2fc1-4a03-b48b-2b8186a6a566" providerId="ADAL" clId="{FAEBB739-EB8B-4164-93ED-620C7243BDB4}" dt="2022-10-25T05:34:16.813" v="1541" actId="1076"/>
          <ac:grpSpMkLst>
            <pc:docMk/>
            <pc:sldMk cId="2988052466" sldId="256"/>
            <ac:grpSpMk id="496" creationId="{D63F5F62-80EC-40DE-A745-5222B8EF30F2}"/>
          </ac:grpSpMkLst>
        </pc:grpChg>
        <pc:grpChg chg="mod">
          <ac:chgData name="Susan Krueger (Staff)" userId="413e0ada-2fc1-4a03-b48b-2b8186a6a566" providerId="ADAL" clId="{FAEBB739-EB8B-4164-93ED-620C7243BDB4}" dt="2022-10-25T05:34:16.813" v="1541" actId="1076"/>
          <ac:grpSpMkLst>
            <pc:docMk/>
            <pc:sldMk cId="2988052466" sldId="256"/>
            <ac:grpSpMk id="498" creationId="{2BE71055-77F5-49D2-928F-4002A178CEE9}"/>
          </ac:grpSpMkLst>
        </pc:grpChg>
        <pc:inkChg chg="del mod">
          <ac:chgData name="Susan Krueger (Staff)" userId="413e0ada-2fc1-4a03-b48b-2b8186a6a566" providerId="ADAL" clId="{FAEBB739-EB8B-4164-93ED-620C7243BDB4}" dt="2022-10-25T05:34:08.030" v="1539" actId="478"/>
          <ac:inkMkLst>
            <pc:docMk/>
            <pc:sldMk cId="2988052466" sldId="256"/>
            <ac:inkMk id="4" creationId="{C288DBCE-FC87-4D94-98E4-13F4EDF91ED3}"/>
          </ac:inkMkLst>
        </pc:inkChg>
        <pc:inkChg chg="del mod">
          <ac:chgData name="Susan Krueger (Staff)" userId="413e0ada-2fc1-4a03-b48b-2b8186a6a566" providerId="ADAL" clId="{FAEBB739-EB8B-4164-93ED-620C7243BDB4}" dt="2022-10-25T05:34:08.030" v="1539" actId="478"/>
          <ac:inkMkLst>
            <pc:docMk/>
            <pc:sldMk cId="2988052466" sldId="256"/>
            <ac:inkMk id="5" creationId="{CA1BD31F-C800-42ED-A0EA-E503A31EC205}"/>
          </ac:inkMkLst>
        </pc:inkChg>
        <pc:inkChg chg="del mod">
          <ac:chgData name="Susan Krueger (Staff)" userId="413e0ada-2fc1-4a03-b48b-2b8186a6a566" providerId="ADAL" clId="{FAEBB739-EB8B-4164-93ED-620C7243BDB4}" dt="2022-10-25T05:34:08.030" v="1539" actId="478"/>
          <ac:inkMkLst>
            <pc:docMk/>
            <pc:sldMk cId="2988052466" sldId="256"/>
            <ac:inkMk id="6" creationId="{8C686337-5E98-41AB-8EA3-DC4A9949FB63}"/>
          </ac:inkMkLst>
        </pc:inkChg>
        <pc:inkChg chg="del mod">
          <ac:chgData name="Susan Krueger (Staff)" userId="413e0ada-2fc1-4a03-b48b-2b8186a6a566" providerId="ADAL" clId="{FAEBB739-EB8B-4164-93ED-620C7243BDB4}" dt="2022-10-25T05:34:08.030" v="1539" actId="478"/>
          <ac:inkMkLst>
            <pc:docMk/>
            <pc:sldMk cId="2988052466" sldId="256"/>
            <ac:inkMk id="8" creationId="{30BA7B41-38A7-4D16-8802-4B6189E0DCDB}"/>
          </ac:inkMkLst>
        </pc:inkChg>
        <pc:inkChg chg="del mod">
          <ac:chgData name="Susan Krueger (Staff)" userId="413e0ada-2fc1-4a03-b48b-2b8186a6a566" providerId="ADAL" clId="{FAEBB739-EB8B-4164-93ED-620C7243BDB4}" dt="2022-10-25T05:34:08.030" v="1539" actId="478"/>
          <ac:inkMkLst>
            <pc:docMk/>
            <pc:sldMk cId="2988052466" sldId="256"/>
            <ac:inkMk id="9" creationId="{38652315-2BC7-49C3-8C4D-97E25A5AAAC7}"/>
          </ac:inkMkLst>
        </pc:inkChg>
        <pc:inkChg chg="del mod">
          <ac:chgData name="Susan Krueger (Staff)" userId="413e0ada-2fc1-4a03-b48b-2b8186a6a566" providerId="ADAL" clId="{FAEBB739-EB8B-4164-93ED-620C7243BDB4}" dt="2022-10-25T05:34:08.030" v="1539" actId="478"/>
          <ac:inkMkLst>
            <pc:docMk/>
            <pc:sldMk cId="2988052466" sldId="256"/>
            <ac:inkMk id="11" creationId="{F996E66B-9BBA-49D8-BE03-20CBA22F51FF}"/>
          </ac:inkMkLst>
        </pc:inkChg>
        <pc:inkChg chg="del mod">
          <ac:chgData name="Susan Krueger (Staff)" userId="413e0ada-2fc1-4a03-b48b-2b8186a6a566" providerId="ADAL" clId="{FAEBB739-EB8B-4164-93ED-620C7243BDB4}" dt="2022-10-25T05:34:08.030" v="1539" actId="478"/>
          <ac:inkMkLst>
            <pc:docMk/>
            <pc:sldMk cId="2988052466" sldId="256"/>
            <ac:inkMk id="12" creationId="{23EFD1FD-4089-416C-9A70-557D43114CF5}"/>
          </ac:inkMkLst>
        </pc:inkChg>
        <pc:inkChg chg="del mod">
          <ac:chgData name="Susan Krueger (Staff)" userId="413e0ada-2fc1-4a03-b48b-2b8186a6a566" providerId="ADAL" clId="{FAEBB739-EB8B-4164-93ED-620C7243BDB4}" dt="2022-10-25T05:34:08.030" v="1539" actId="478"/>
          <ac:inkMkLst>
            <pc:docMk/>
            <pc:sldMk cId="2988052466" sldId="256"/>
            <ac:inkMk id="13" creationId="{D9ED5F72-694D-409C-8609-F612BD2AAD0B}"/>
          </ac:inkMkLst>
        </pc:inkChg>
        <pc:inkChg chg="del mod">
          <ac:chgData name="Susan Krueger (Staff)" userId="413e0ada-2fc1-4a03-b48b-2b8186a6a566" providerId="ADAL" clId="{FAEBB739-EB8B-4164-93ED-620C7243BDB4}" dt="2022-10-25T05:34:08.030" v="1539" actId="478"/>
          <ac:inkMkLst>
            <pc:docMk/>
            <pc:sldMk cId="2988052466" sldId="256"/>
            <ac:inkMk id="14" creationId="{2C27F26B-6F8C-4D62-8D61-64E4D2952B47}"/>
          </ac:inkMkLst>
        </pc:inkChg>
        <pc:inkChg chg="del mod">
          <ac:chgData name="Susan Krueger (Staff)" userId="413e0ada-2fc1-4a03-b48b-2b8186a6a566" providerId="ADAL" clId="{FAEBB739-EB8B-4164-93ED-620C7243BDB4}" dt="2022-10-25T05:34:08.030" v="1539" actId="478"/>
          <ac:inkMkLst>
            <pc:docMk/>
            <pc:sldMk cId="2988052466" sldId="256"/>
            <ac:inkMk id="15" creationId="{304AF0E2-12EE-48F0-8B10-81695532B930}"/>
          </ac:inkMkLst>
        </pc:inkChg>
        <pc:inkChg chg="del mod">
          <ac:chgData name="Susan Krueger (Staff)" userId="413e0ada-2fc1-4a03-b48b-2b8186a6a566" providerId="ADAL" clId="{FAEBB739-EB8B-4164-93ED-620C7243BDB4}" dt="2022-10-25T05:34:08.030" v="1539" actId="478"/>
          <ac:inkMkLst>
            <pc:docMk/>
            <pc:sldMk cId="2988052466" sldId="256"/>
            <ac:inkMk id="16" creationId="{8C953FAB-1100-46EF-AF49-560AE462AAF7}"/>
          </ac:inkMkLst>
        </pc:inkChg>
        <pc:inkChg chg="del mod">
          <ac:chgData name="Susan Krueger (Staff)" userId="413e0ada-2fc1-4a03-b48b-2b8186a6a566" providerId="ADAL" clId="{FAEBB739-EB8B-4164-93ED-620C7243BDB4}" dt="2022-10-25T05:34:08.030" v="1539" actId="478"/>
          <ac:inkMkLst>
            <pc:docMk/>
            <pc:sldMk cId="2988052466" sldId="256"/>
            <ac:inkMk id="19" creationId="{A51A4DA1-A392-4A4E-9BA0-36672B811B88}"/>
          </ac:inkMkLst>
        </pc:inkChg>
        <pc:inkChg chg="del mod">
          <ac:chgData name="Susan Krueger (Staff)" userId="413e0ada-2fc1-4a03-b48b-2b8186a6a566" providerId="ADAL" clId="{FAEBB739-EB8B-4164-93ED-620C7243BDB4}" dt="2022-10-25T05:34:08.030" v="1539" actId="478"/>
          <ac:inkMkLst>
            <pc:docMk/>
            <pc:sldMk cId="2988052466" sldId="256"/>
            <ac:inkMk id="20" creationId="{B1AD3B00-E3AB-48AB-B2B3-D102091E70EE}"/>
          </ac:inkMkLst>
        </pc:inkChg>
        <pc:inkChg chg="del mod">
          <ac:chgData name="Susan Krueger (Staff)" userId="413e0ada-2fc1-4a03-b48b-2b8186a6a566" providerId="ADAL" clId="{FAEBB739-EB8B-4164-93ED-620C7243BDB4}" dt="2022-10-25T05:34:08.030" v="1539" actId="478"/>
          <ac:inkMkLst>
            <pc:docMk/>
            <pc:sldMk cId="2988052466" sldId="256"/>
            <ac:inkMk id="21" creationId="{C13BA6AB-E4E0-453F-9E38-96E622C6C457}"/>
          </ac:inkMkLst>
        </pc:inkChg>
        <pc:inkChg chg="del mod">
          <ac:chgData name="Susan Krueger (Staff)" userId="413e0ada-2fc1-4a03-b48b-2b8186a6a566" providerId="ADAL" clId="{FAEBB739-EB8B-4164-93ED-620C7243BDB4}" dt="2022-10-25T05:34:08.030" v="1539" actId="478"/>
          <ac:inkMkLst>
            <pc:docMk/>
            <pc:sldMk cId="2988052466" sldId="256"/>
            <ac:inkMk id="22" creationId="{615C0E6A-BDE6-4187-8FD6-311284084171}"/>
          </ac:inkMkLst>
        </pc:inkChg>
        <pc:inkChg chg="del mod">
          <ac:chgData name="Susan Krueger (Staff)" userId="413e0ada-2fc1-4a03-b48b-2b8186a6a566" providerId="ADAL" clId="{FAEBB739-EB8B-4164-93ED-620C7243BDB4}" dt="2022-10-25T05:34:08.030" v="1539" actId="478"/>
          <ac:inkMkLst>
            <pc:docMk/>
            <pc:sldMk cId="2988052466" sldId="256"/>
            <ac:inkMk id="23" creationId="{EC3B5BEC-93F6-46B1-829B-10962D0C826C}"/>
          </ac:inkMkLst>
        </pc:inkChg>
        <pc:inkChg chg="del mod">
          <ac:chgData name="Susan Krueger (Staff)" userId="413e0ada-2fc1-4a03-b48b-2b8186a6a566" providerId="ADAL" clId="{FAEBB739-EB8B-4164-93ED-620C7243BDB4}" dt="2022-10-25T05:34:08.030" v="1539" actId="478"/>
          <ac:inkMkLst>
            <pc:docMk/>
            <pc:sldMk cId="2988052466" sldId="256"/>
            <ac:inkMk id="25" creationId="{291045F4-6E1E-443B-AAD1-B01F615ADC9B}"/>
          </ac:inkMkLst>
        </pc:inkChg>
        <pc:inkChg chg="del mod">
          <ac:chgData name="Susan Krueger (Staff)" userId="413e0ada-2fc1-4a03-b48b-2b8186a6a566" providerId="ADAL" clId="{FAEBB739-EB8B-4164-93ED-620C7243BDB4}" dt="2022-10-25T05:34:08.030" v="1539" actId="478"/>
          <ac:inkMkLst>
            <pc:docMk/>
            <pc:sldMk cId="2988052466" sldId="256"/>
            <ac:inkMk id="26" creationId="{8F32E36E-C110-4E56-B1A4-33FDD7B06914}"/>
          </ac:inkMkLst>
        </pc:inkChg>
        <pc:inkChg chg="del mod">
          <ac:chgData name="Susan Krueger (Staff)" userId="413e0ada-2fc1-4a03-b48b-2b8186a6a566" providerId="ADAL" clId="{FAEBB739-EB8B-4164-93ED-620C7243BDB4}" dt="2022-10-25T05:34:08.030" v="1539" actId="478"/>
          <ac:inkMkLst>
            <pc:docMk/>
            <pc:sldMk cId="2988052466" sldId="256"/>
            <ac:inkMk id="27" creationId="{1DDC714F-70A5-48B8-AB03-F046C93F4953}"/>
          </ac:inkMkLst>
        </pc:inkChg>
        <pc:inkChg chg="del mod">
          <ac:chgData name="Susan Krueger (Staff)" userId="413e0ada-2fc1-4a03-b48b-2b8186a6a566" providerId="ADAL" clId="{FAEBB739-EB8B-4164-93ED-620C7243BDB4}" dt="2022-10-25T05:34:08.030" v="1539" actId="478"/>
          <ac:inkMkLst>
            <pc:docMk/>
            <pc:sldMk cId="2988052466" sldId="256"/>
            <ac:inkMk id="28" creationId="{5AF7F145-B269-41B4-ADD7-0EEC54C63BE5}"/>
          </ac:inkMkLst>
        </pc:inkChg>
        <pc:inkChg chg="del mod">
          <ac:chgData name="Susan Krueger (Staff)" userId="413e0ada-2fc1-4a03-b48b-2b8186a6a566" providerId="ADAL" clId="{FAEBB739-EB8B-4164-93ED-620C7243BDB4}" dt="2022-10-25T05:34:08.030" v="1539" actId="478"/>
          <ac:inkMkLst>
            <pc:docMk/>
            <pc:sldMk cId="2988052466" sldId="256"/>
            <ac:inkMk id="29" creationId="{8DFA8257-E464-4A84-9EB0-2923B8C9CC77}"/>
          </ac:inkMkLst>
        </pc:inkChg>
        <pc:inkChg chg="del mod">
          <ac:chgData name="Susan Krueger (Staff)" userId="413e0ada-2fc1-4a03-b48b-2b8186a6a566" providerId="ADAL" clId="{FAEBB739-EB8B-4164-93ED-620C7243BDB4}" dt="2022-10-25T05:34:08.030" v="1539" actId="478"/>
          <ac:inkMkLst>
            <pc:docMk/>
            <pc:sldMk cId="2988052466" sldId="256"/>
            <ac:inkMk id="30" creationId="{DFF2A45E-004A-47B4-A1F9-83C2B08AE954}"/>
          </ac:inkMkLst>
        </pc:inkChg>
        <pc:inkChg chg="del mod">
          <ac:chgData name="Susan Krueger (Staff)" userId="413e0ada-2fc1-4a03-b48b-2b8186a6a566" providerId="ADAL" clId="{FAEBB739-EB8B-4164-93ED-620C7243BDB4}" dt="2022-10-25T05:34:08.030" v="1539" actId="478"/>
          <ac:inkMkLst>
            <pc:docMk/>
            <pc:sldMk cId="2988052466" sldId="256"/>
            <ac:inkMk id="31" creationId="{E0F2C52B-A97C-4F2E-82B0-C952DC96FE4A}"/>
          </ac:inkMkLst>
        </pc:inkChg>
        <pc:inkChg chg="del mod">
          <ac:chgData name="Susan Krueger (Staff)" userId="413e0ada-2fc1-4a03-b48b-2b8186a6a566" providerId="ADAL" clId="{FAEBB739-EB8B-4164-93ED-620C7243BDB4}" dt="2022-10-25T05:34:08.030" v="1539" actId="478"/>
          <ac:inkMkLst>
            <pc:docMk/>
            <pc:sldMk cId="2988052466" sldId="256"/>
            <ac:inkMk id="32" creationId="{67EA46E2-1598-4E87-8367-DCB48BE22D0F}"/>
          </ac:inkMkLst>
        </pc:inkChg>
        <pc:inkChg chg="del mod">
          <ac:chgData name="Susan Krueger (Staff)" userId="413e0ada-2fc1-4a03-b48b-2b8186a6a566" providerId="ADAL" clId="{FAEBB739-EB8B-4164-93ED-620C7243BDB4}" dt="2022-10-25T05:34:08.030" v="1539" actId="478"/>
          <ac:inkMkLst>
            <pc:docMk/>
            <pc:sldMk cId="2988052466" sldId="256"/>
            <ac:inkMk id="33" creationId="{99BA5E51-6195-4EBA-A4D1-ECACD7D28C9C}"/>
          </ac:inkMkLst>
        </pc:inkChg>
        <pc:inkChg chg="del mod">
          <ac:chgData name="Susan Krueger (Staff)" userId="413e0ada-2fc1-4a03-b48b-2b8186a6a566" providerId="ADAL" clId="{FAEBB739-EB8B-4164-93ED-620C7243BDB4}" dt="2022-10-25T05:34:08.030" v="1539" actId="478"/>
          <ac:inkMkLst>
            <pc:docMk/>
            <pc:sldMk cId="2988052466" sldId="256"/>
            <ac:inkMk id="34" creationId="{A1D33773-6D17-47F4-B9C6-4D729CE8F16F}"/>
          </ac:inkMkLst>
        </pc:inkChg>
        <pc:inkChg chg="del mod">
          <ac:chgData name="Susan Krueger (Staff)" userId="413e0ada-2fc1-4a03-b48b-2b8186a6a566" providerId="ADAL" clId="{FAEBB739-EB8B-4164-93ED-620C7243BDB4}" dt="2022-10-25T05:34:08.030" v="1539" actId="478"/>
          <ac:inkMkLst>
            <pc:docMk/>
            <pc:sldMk cId="2988052466" sldId="256"/>
            <ac:inkMk id="36" creationId="{072BF544-BD02-45BB-8DF6-5B5F4C62FDE9}"/>
          </ac:inkMkLst>
        </pc:inkChg>
        <pc:inkChg chg="del mod">
          <ac:chgData name="Susan Krueger (Staff)" userId="413e0ada-2fc1-4a03-b48b-2b8186a6a566" providerId="ADAL" clId="{FAEBB739-EB8B-4164-93ED-620C7243BDB4}" dt="2022-10-25T05:34:08.030" v="1539" actId="478"/>
          <ac:inkMkLst>
            <pc:docMk/>
            <pc:sldMk cId="2988052466" sldId="256"/>
            <ac:inkMk id="37" creationId="{C4AFFDB5-CD31-4ECD-B45D-C5C255DFCC88}"/>
          </ac:inkMkLst>
        </pc:inkChg>
        <pc:inkChg chg="del mod">
          <ac:chgData name="Susan Krueger (Staff)" userId="413e0ada-2fc1-4a03-b48b-2b8186a6a566" providerId="ADAL" clId="{FAEBB739-EB8B-4164-93ED-620C7243BDB4}" dt="2022-10-25T05:34:08.030" v="1539" actId="478"/>
          <ac:inkMkLst>
            <pc:docMk/>
            <pc:sldMk cId="2988052466" sldId="256"/>
            <ac:inkMk id="38" creationId="{A7E28BAD-0A06-4BE1-B416-5D43BB27C757}"/>
          </ac:inkMkLst>
        </pc:inkChg>
        <pc:inkChg chg="del mod">
          <ac:chgData name="Susan Krueger (Staff)" userId="413e0ada-2fc1-4a03-b48b-2b8186a6a566" providerId="ADAL" clId="{FAEBB739-EB8B-4164-93ED-620C7243BDB4}" dt="2022-10-25T05:34:08.030" v="1539" actId="478"/>
          <ac:inkMkLst>
            <pc:docMk/>
            <pc:sldMk cId="2988052466" sldId="256"/>
            <ac:inkMk id="40" creationId="{3D804CCD-67C8-4BE8-A223-0F2F63539FFE}"/>
          </ac:inkMkLst>
        </pc:inkChg>
        <pc:inkChg chg="del mod">
          <ac:chgData name="Susan Krueger (Staff)" userId="413e0ada-2fc1-4a03-b48b-2b8186a6a566" providerId="ADAL" clId="{FAEBB739-EB8B-4164-93ED-620C7243BDB4}" dt="2022-10-25T05:34:08.030" v="1539" actId="478"/>
          <ac:inkMkLst>
            <pc:docMk/>
            <pc:sldMk cId="2988052466" sldId="256"/>
            <ac:inkMk id="41" creationId="{EF9FD652-BF21-4139-A763-2C31BB9CDBAB}"/>
          </ac:inkMkLst>
        </pc:inkChg>
        <pc:inkChg chg="del mod">
          <ac:chgData name="Susan Krueger (Staff)" userId="413e0ada-2fc1-4a03-b48b-2b8186a6a566" providerId="ADAL" clId="{FAEBB739-EB8B-4164-93ED-620C7243BDB4}" dt="2022-10-25T05:34:08.030" v="1539" actId="478"/>
          <ac:inkMkLst>
            <pc:docMk/>
            <pc:sldMk cId="2988052466" sldId="256"/>
            <ac:inkMk id="43" creationId="{73C653EA-033D-4DD6-B282-5B25D6EB7DFE}"/>
          </ac:inkMkLst>
        </pc:inkChg>
        <pc:inkChg chg="del mod">
          <ac:chgData name="Susan Krueger (Staff)" userId="413e0ada-2fc1-4a03-b48b-2b8186a6a566" providerId="ADAL" clId="{FAEBB739-EB8B-4164-93ED-620C7243BDB4}" dt="2022-10-25T05:34:08.030" v="1539" actId="478"/>
          <ac:inkMkLst>
            <pc:docMk/>
            <pc:sldMk cId="2988052466" sldId="256"/>
            <ac:inkMk id="45" creationId="{2E213FAA-E4B0-4786-BA6A-AF44FC807650}"/>
          </ac:inkMkLst>
        </pc:inkChg>
        <pc:inkChg chg="del mod">
          <ac:chgData name="Susan Krueger (Staff)" userId="413e0ada-2fc1-4a03-b48b-2b8186a6a566" providerId="ADAL" clId="{FAEBB739-EB8B-4164-93ED-620C7243BDB4}" dt="2022-10-25T05:34:08.030" v="1539" actId="478"/>
          <ac:inkMkLst>
            <pc:docMk/>
            <pc:sldMk cId="2988052466" sldId="256"/>
            <ac:inkMk id="46" creationId="{65D0E1D3-5BEA-45F4-8BB5-DA98B0D71FEF}"/>
          </ac:inkMkLst>
        </pc:inkChg>
        <pc:inkChg chg="del mod">
          <ac:chgData name="Susan Krueger (Staff)" userId="413e0ada-2fc1-4a03-b48b-2b8186a6a566" providerId="ADAL" clId="{FAEBB739-EB8B-4164-93ED-620C7243BDB4}" dt="2022-10-25T05:34:08.030" v="1539" actId="478"/>
          <ac:inkMkLst>
            <pc:docMk/>
            <pc:sldMk cId="2988052466" sldId="256"/>
            <ac:inkMk id="47" creationId="{4346A756-CD7F-4AAC-B9FF-0497679E888F}"/>
          </ac:inkMkLst>
        </pc:inkChg>
        <pc:inkChg chg="del mod">
          <ac:chgData name="Susan Krueger (Staff)" userId="413e0ada-2fc1-4a03-b48b-2b8186a6a566" providerId="ADAL" clId="{FAEBB739-EB8B-4164-93ED-620C7243BDB4}" dt="2022-10-25T05:34:08.030" v="1539" actId="478"/>
          <ac:inkMkLst>
            <pc:docMk/>
            <pc:sldMk cId="2988052466" sldId="256"/>
            <ac:inkMk id="48" creationId="{B4EBC56C-A833-4410-9B2E-8D29AFDEE346}"/>
          </ac:inkMkLst>
        </pc:inkChg>
        <pc:inkChg chg="del mod">
          <ac:chgData name="Susan Krueger (Staff)" userId="413e0ada-2fc1-4a03-b48b-2b8186a6a566" providerId="ADAL" clId="{FAEBB739-EB8B-4164-93ED-620C7243BDB4}" dt="2022-10-25T05:34:08.030" v="1539" actId="478"/>
          <ac:inkMkLst>
            <pc:docMk/>
            <pc:sldMk cId="2988052466" sldId="256"/>
            <ac:inkMk id="49" creationId="{07361E5C-EC29-4A70-95B9-1525C63A303A}"/>
          </ac:inkMkLst>
        </pc:inkChg>
        <pc:inkChg chg="del mod">
          <ac:chgData name="Susan Krueger (Staff)" userId="413e0ada-2fc1-4a03-b48b-2b8186a6a566" providerId="ADAL" clId="{FAEBB739-EB8B-4164-93ED-620C7243BDB4}" dt="2022-10-25T05:34:08.030" v="1539" actId="478"/>
          <ac:inkMkLst>
            <pc:docMk/>
            <pc:sldMk cId="2988052466" sldId="256"/>
            <ac:inkMk id="50" creationId="{834B6E3F-1B8E-4F92-8004-608A11128D0A}"/>
          </ac:inkMkLst>
        </pc:inkChg>
        <pc:inkChg chg="del mod">
          <ac:chgData name="Susan Krueger (Staff)" userId="413e0ada-2fc1-4a03-b48b-2b8186a6a566" providerId="ADAL" clId="{FAEBB739-EB8B-4164-93ED-620C7243BDB4}" dt="2022-10-25T05:34:08.030" v="1539" actId="478"/>
          <ac:inkMkLst>
            <pc:docMk/>
            <pc:sldMk cId="2988052466" sldId="256"/>
            <ac:inkMk id="51" creationId="{4FA714CB-E661-4A4E-8468-C64722AC1B0B}"/>
          </ac:inkMkLst>
        </pc:inkChg>
        <pc:inkChg chg="del mod">
          <ac:chgData name="Susan Krueger (Staff)" userId="413e0ada-2fc1-4a03-b48b-2b8186a6a566" providerId="ADAL" clId="{FAEBB739-EB8B-4164-93ED-620C7243BDB4}" dt="2022-10-25T05:34:08.030" v="1539" actId="478"/>
          <ac:inkMkLst>
            <pc:docMk/>
            <pc:sldMk cId="2988052466" sldId="256"/>
            <ac:inkMk id="52" creationId="{B218CA32-9575-4EC5-87CE-2CF21E8579F3}"/>
          </ac:inkMkLst>
        </pc:inkChg>
        <pc:inkChg chg="del mod">
          <ac:chgData name="Susan Krueger (Staff)" userId="413e0ada-2fc1-4a03-b48b-2b8186a6a566" providerId="ADAL" clId="{FAEBB739-EB8B-4164-93ED-620C7243BDB4}" dt="2022-10-25T05:34:08.030" v="1539" actId="478"/>
          <ac:inkMkLst>
            <pc:docMk/>
            <pc:sldMk cId="2988052466" sldId="256"/>
            <ac:inkMk id="53" creationId="{33CAFA55-30E4-4DF6-A2BA-D3F1C835D606}"/>
          </ac:inkMkLst>
        </pc:inkChg>
        <pc:inkChg chg="del mod">
          <ac:chgData name="Susan Krueger (Staff)" userId="413e0ada-2fc1-4a03-b48b-2b8186a6a566" providerId="ADAL" clId="{FAEBB739-EB8B-4164-93ED-620C7243BDB4}" dt="2022-10-25T05:34:08.030" v="1539" actId="478"/>
          <ac:inkMkLst>
            <pc:docMk/>
            <pc:sldMk cId="2988052466" sldId="256"/>
            <ac:inkMk id="54" creationId="{9544FE53-33F6-4CD9-96A4-AA0ACE1497E1}"/>
          </ac:inkMkLst>
        </pc:inkChg>
        <pc:inkChg chg="del mod">
          <ac:chgData name="Susan Krueger (Staff)" userId="413e0ada-2fc1-4a03-b48b-2b8186a6a566" providerId="ADAL" clId="{FAEBB739-EB8B-4164-93ED-620C7243BDB4}" dt="2022-10-25T05:34:08.030" v="1539" actId="478"/>
          <ac:inkMkLst>
            <pc:docMk/>
            <pc:sldMk cId="2988052466" sldId="256"/>
            <ac:inkMk id="55" creationId="{847E4774-4AB2-4934-A60B-8BAC0085D7F4}"/>
          </ac:inkMkLst>
        </pc:inkChg>
        <pc:inkChg chg="del mod">
          <ac:chgData name="Susan Krueger (Staff)" userId="413e0ada-2fc1-4a03-b48b-2b8186a6a566" providerId="ADAL" clId="{FAEBB739-EB8B-4164-93ED-620C7243BDB4}" dt="2022-10-25T05:34:08.030" v="1539" actId="478"/>
          <ac:inkMkLst>
            <pc:docMk/>
            <pc:sldMk cId="2988052466" sldId="256"/>
            <ac:inkMk id="56" creationId="{D0B29435-79E7-42F3-9C34-7055EDCB05B6}"/>
          </ac:inkMkLst>
        </pc:inkChg>
        <pc:inkChg chg="del mod">
          <ac:chgData name="Susan Krueger (Staff)" userId="413e0ada-2fc1-4a03-b48b-2b8186a6a566" providerId="ADAL" clId="{FAEBB739-EB8B-4164-93ED-620C7243BDB4}" dt="2022-10-25T05:34:08.030" v="1539" actId="478"/>
          <ac:inkMkLst>
            <pc:docMk/>
            <pc:sldMk cId="2988052466" sldId="256"/>
            <ac:inkMk id="57" creationId="{DCE6308F-9480-4522-BAF5-01318889474D}"/>
          </ac:inkMkLst>
        </pc:inkChg>
        <pc:inkChg chg="del mod">
          <ac:chgData name="Susan Krueger (Staff)" userId="413e0ada-2fc1-4a03-b48b-2b8186a6a566" providerId="ADAL" clId="{FAEBB739-EB8B-4164-93ED-620C7243BDB4}" dt="2022-10-25T05:34:08.030" v="1539" actId="478"/>
          <ac:inkMkLst>
            <pc:docMk/>
            <pc:sldMk cId="2988052466" sldId="256"/>
            <ac:inkMk id="58" creationId="{C832361C-65C6-423A-AAF1-0470EAFDA82C}"/>
          </ac:inkMkLst>
        </pc:inkChg>
        <pc:inkChg chg="del mod">
          <ac:chgData name="Susan Krueger (Staff)" userId="413e0ada-2fc1-4a03-b48b-2b8186a6a566" providerId="ADAL" clId="{FAEBB739-EB8B-4164-93ED-620C7243BDB4}" dt="2022-10-25T05:34:08.030" v="1539" actId="478"/>
          <ac:inkMkLst>
            <pc:docMk/>
            <pc:sldMk cId="2988052466" sldId="256"/>
            <ac:inkMk id="59" creationId="{1F63D483-231E-432F-A335-5816162C12A3}"/>
          </ac:inkMkLst>
        </pc:inkChg>
        <pc:inkChg chg="del mod">
          <ac:chgData name="Susan Krueger (Staff)" userId="413e0ada-2fc1-4a03-b48b-2b8186a6a566" providerId="ADAL" clId="{FAEBB739-EB8B-4164-93ED-620C7243BDB4}" dt="2022-10-25T05:34:08.030" v="1539" actId="478"/>
          <ac:inkMkLst>
            <pc:docMk/>
            <pc:sldMk cId="2988052466" sldId="256"/>
            <ac:inkMk id="60" creationId="{0275CC60-DDC4-4957-9AB9-81BD49C7CDF8}"/>
          </ac:inkMkLst>
        </pc:inkChg>
        <pc:inkChg chg="del mod">
          <ac:chgData name="Susan Krueger (Staff)" userId="413e0ada-2fc1-4a03-b48b-2b8186a6a566" providerId="ADAL" clId="{FAEBB739-EB8B-4164-93ED-620C7243BDB4}" dt="2022-10-25T05:34:08.030" v="1539" actId="478"/>
          <ac:inkMkLst>
            <pc:docMk/>
            <pc:sldMk cId="2988052466" sldId="256"/>
            <ac:inkMk id="61" creationId="{4F503773-8FD2-486F-9DED-DCC0535C7F82}"/>
          </ac:inkMkLst>
        </pc:inkChg>
        <pc:inkChg chg="del mod">
          <ac:chgData name="Susan Krueger (Staff)" userId="413e0ada-2fc1-4a03-b48b-2b8186a6a566" providerId="ADAL" clId="{FAEBB739-EB8B-4164-93ED-620C7243BDB4}" dt="2022-10-25T05:34:08.030" v="1539" actId="478"/>
          <ac:inkMkLst>
            <pc:docMk/>
            <pc:sldMk cId="2988052466" sldId="256"/>
            <ac:inkMk id="62" creationId="{FFCA57F1-1505-499A-B86A-959AE9667C2F}"/>
          </ac:inkMkLst>
        </pc:inkChg>
        <pc:inkChg chg="del mod">
          <ac:chgData name="Susan Krueger (Staff)" userId="413e0ada-2fc1-4a03-b48b-2b8186a6a566" providerId="ADAL" clId="{FAEBB739-EB8B-4164-93ED-620C7243BDB4}" dt="2022-10-25T05:34:08.030" v="1539" actId="478"/>
          <ac:inkMkLst>
            <pc:docMk/>
            <pc:sldMk cId="2988052466" sldId="256"/>
            <ac:inkMk id="63" creationId="{AD84B817-E49F-4F1B-8E45-89D30EF731A7}"/>
          </ac:inkMkLst>
        </pc:inkChg>
        <pc:inkChg chg="del mod">
          <ac:chgData name="Susan Krueger (Staff)" userId="413e0ada-2fc1-4a03-b48b-2b8186a6a566" providerId="ADAL" clId="{FAEBB739-EB8B-4164-93ED-620C7243BDB4}" dt="2022-10-25T05:34:08.030" v="1539" actId="478"/>
          <ac:inkMkLst>
            <pc:docMk/>
            <pc:sldMk cId="2988052466" sldId="256"/>
            <ac:inkMk id="64" creationId="{976FA70D-4427-45B7-BAAB-EC3ECD4BC395}"/>
          </ac:inkMkLst>
        </pc:inkChg>
        <pc:inkChg chg="del mod">
          <ac:chgData name="Susan Krueger (Staff)" userId="413e0ada-2fc1-4a03-b48b-2b8186a6a566" providerId="ADAL" clId="{FAEBB739-EB8B-4164-93ED-620C7243BDB4}" dt="2022-10-25T05:34:08.030" v="1539" actId="478"/>
          <ac:inkMkLst>
            <pc:docMk/>
            <pc:sldMk cId="2988052466" sldId="256"/>
            <ac:inkMk id="65" creationId="{6DFFD198-8FBC-4A01-9F69-ED7A7CFF121B}"/>
          </ac:inkMkLst>
        </pc:inkChg>
        <pc:inkChg chg="del mod">
          <ac:chgData name="Susan Krueger (Staff)" userId="413e0ada-2fc1-4a03-b48b-2b8186a6a566" providerId="ADAL" clId="{FAEBB739-EB8B-4164-93ED-620C7243BDB4}" dt="2022-10-25T05:34:08.030" v="1539" actId="478"/>
          <ac:inkMkLst>
            <pc:docMk/>
            <pc:sldMk cId="2988052466" sldId="256"/>
            <ac:inkMk id="66" creationId="{E4BEBB56-B8AF-4A12-ACB4-EF00EA10C1CE}"/>
          </ac:inkMkLst>
        </pc:inkChg>
        <pc:inkChg chg="del mod">
          <ac:chgData name="Susan Krueger (Staff)" userId="413e0ada-2fc1-4a03-b48b-2b8186a6a566" providerId="ADAL" clId="{FAEBB739-EB8B-4164-93ED-620C7243BDB4}" dt="2022-10-25T05:34:08.030" v="1539" actId="478"/>
          <ac:inkMkLst>
            <pc:docMk/>
            <pc:sldMk cId="2988052466" sldId="256"/>
            <ac:inkMk id="68" creationId="{A7B5C5AB-43D7-449B-B5C6-96EC60C23BBC}"/>
          </ac:inkMkLst>
        </pc:inkChg>
        <pc:inkChg chg="del mod">
          <ac:chgData name="Susan Krueger (Staff)" userId="413e0ada-2fc1-4a03-b48b-2b8186a6a566" providerId="ADAL" clId="{FAEBB739-EB8B-4164-93ED-620C7243BDB4}" dt="2022-10-25T05:34:08.030" v="1539" actId="478"/>
          <ac:inkMkLst>
            <pc:docMk/>
            <pc:sldMk cId="2988052466" sldId="256"/>
            <ac:inkMk id="69" creationId="{F28A55F0-6848-4ABE-BF29-F708EE5441ED}"/>
          </ac:inkMkLst>
        </pc:inkChg>
        <pc:inkChg chg="del mod">
          <ac:chgData name="Susan Krueger (Staff)" userId="413e0ada-2fc1-4a03-b48b-2b8186a6a566" providerId="ADAL" clId="{FAEBB739-EB8B-4164-93ED-620C7243BDB4}" dt="2022-10-25T05:34:08.030" v="1539" actId="478"/>
          <ac:inkMkLst>
            <pc:docMk/>
            <pc:sldMk cId="2988052466" sldId="256"/>
            <ac:inkMk id="70" creationId="{C26EFB91-04FF-4C5E-9601-2046F32045F2}"/>
          </ac:inkMkLst>
        </pc:inkChg>
        <pc:inkChg chg="del mod">
          <ac:chgData name="Susan Krueger (Staff)" userId="413e0ada-2fc1-4a03-b48b-2b8186a6a566" providerId="ADAL" clId="{FAEBB739-EB8B-4164-93ED-620C7243BDB4}" dt="2022-10-25T05:34:08.030" v="1539" actId="478"/>
          <ac:inkMkLst>
            <pc:docMk/>
            <pc:sldMk cId="2988052466" sldId="256"/>
            <ac:inkMk id="71" creationId="{E2BCA04E-5699-4F08-AEA7-A88D8B4A78B2}"/>
          </ac:inkMkLst>
        </pc:inkChg>
        <pc:inkChg chg="del mod">
          <ac:chgData name="Susan Krueger (Staff)" userId="413e0ada-2fc1-4a03-b48b-2b8186a6a566" providerId="ADAL" clId="{FAEBB739-EB8B-4164-93ED-620C7243BDB4}" dt="2022-10-25T05:34:08.030" v="1539" actId="478"/>
          <ac:inkMkLst>
            <pc:docMk/>
            <pc:sldMk cId="2988052466" sldId="256"/>
            <ac:inkMk id="72" creationId="{11B5E189-30B1-4055-9DF0-0C94FB96EE1B}"/>
          </ac:inkMkLst>
        </pc:inkChg>
        <pc:inkChg chg="del mod">
          <ac:chgData name="Susan Krueger (Staff)" userId="413e0ada-2fc1-4a03-b48b-2b8186a6a566" providerId="ADAL" clId="{FAEBB739-EB8B-4164-93ED-620C7243BDB4}" dt="2022-10-25T05:34:08.030" v="1539" actId="478"/>
          <ac:inkMkLst>
            <pc:docMk/>
            <pc:sldMk cId="2988052466" sldId="256"/>
            <ac:inkMk id="73" creationId="{ECE4489E-222B-4EA8-B0A0-DBDE8C131DBB}"/>
          </ac:inkMkLst>
        </pc:inkChg>
        <pc:inkChg chg="del mod">
          <ac:chgData name="Susan Krueger (Staff)" userId="413e0ada-2fc1-4a03-b48b-2b8186a6a566" providerId="ADAL" clId="{FAEBB739-EB8B-4164-93ED-620C7243BDB4}" dt="2022-10-25T05:34:08.030" v="1539" actId="478"/>
          <ac:inkMkLst>
            <pc:docMk/>
            <pc:sldMk cId="2988052466" sldId="256"/>
            <ac:inkMk id="74" creationId="{591B4B5F-14A4-4754-9994-AEEE5261A7C1}"/>
          </ac:inkMkLst>
        </pc:inkChg>
        <pc:inkChg chg="del mod">
          <ac:chgData name="Susan Krueger (Staff)" userId="413e0ada-2fc1-4a03-b48b-2b8186a6a566" providerId="ADAL" clId="{FAEBB739-EB8B-4164-93ED-620C7243BDB4}" dt="2022-10-25T05:34:08.030" v="1539" actId="478"/>
          <ac:inkMkLst>
            <pc:docMk/>
            <pc:sldMk cId="2988052466" sldId="256"/>
            <ac:inkMk id="75" creationId="{84652B44-8DE4-440A-AA45-D4776D032970}"/>
          </ac:inkMkLst>
        </pc:inkChg>
        <pc:inkChg chg="del mod">
          <ac:chgData name="Susan Krueger (Staff)" userId="413e0ada-2fc1-4a03-b48b-2b8186a6a566" providerId="ADAL" clId="{FAEBB739-EB8B-4164-93ED-620C7243BDB4}" dt="2022-10-25T05:34:08.030" v="1539" actId="478"/>
          <ac:inkMkLst>
            <pc:docMk/>
            <pc:sldMk cId="2988052466" sldId="256"/>
            <ac:inkMk id="77" creationId="{82108660-D4EB-402A-8DE1-A79C80A08FFE}"/>
          </ac:inkMkLst>
        </pc:inkChg>
        <pc:inkChg chg="del mod">
          <ac:chgData name="Susan Krueger (Staff)" userId="413e0ada-2fc1-4a03-b48b-2b8186a6a566" providerId="ADAL" clId="{FAEBB739-EB8B-4164-93ED-620C7243BDB4}" dt="2022-10-25T05:34:08.030" v="1539" actId="478"/>
          <ac:inkMkLst>
            <pc:docMk/>
            <pc:sldMk cId="2988052466" sldId="256"/>
            <ac:inkMk id="78" creationId="{3B0B326E-2CEE-4458-821A-39E8DA646CD2}"/>
          </ac:inkMkLst>
        </pc:inkChg>
        <pc:inkChg chg="del mod">
          <ac:chgData name="Susan Krueger (Staff)" userId="413e0ada-2fc1-4a03-b48b-2b8186a6a566" providerId="ADAL" clId="{FAEBB739-EB8B-4164-93ED-620C7243BDB4}" dt="2022-10-25T05:34:08.030" v="1539" actId="478"/>
          <ac:inkMkLst>
            <pc:docMk/>
            <pc:sldMk cId="2988052466" sldId="256"/>
            <ac:inkMk id="79" creationId="{61BB1403-CD08-43C7-9D45-87FC74689C8C}"/>
          </ac:inkMkLst>
        </pc:inkChg>
        <pc:inkChg chg="del mod">
          <ac:chgData name="Susan Krueger (Staff)" userId="413e0ada-2fc1-4a03-b48b-2b8186a6a566" providerId="ADAL" clId="{FAEBB739-EB8B-4164-93ED-620C7243BDB4}" dt="2022-10-25T05:34:08.030" v="1539" actId="478"/>
          <ac:inkMkLst>
            <pc:docMk/>
            <pc:sldMk cId="2988052466" sldId="256"/>
            <ac:inkMk id="80" creationId="{036BB668-EF82-4094-B915-A9677E1BDDB6}"/>
          </ac:inkMkLst>
        </pc:inkChg>
        <pc:inkChg chg="del mod">
          <ac:chgData name="Susan Krueger (Staff)" userId="413e0ada-2fc1-4a03-b48b-2b8186a6a566" providerId="ADAL" clId="{FAEBB739-EB8B-4164-93ED-620C7243BDB4}" dt="2022-10-25T05:34:08.030" v="1539" actId="478"/>
          <ac:inkMkLst>
            <pc:docMk/>
            <pc:sldMk cId="2988052466" sldId="256"/>
            <ac:inkMk id="81" creationId="{4AAFA990-F8D3-4CA4-9207-C9FC49615A24}"/>
          </ac:inkMkLst>
        </pc:inkChg>
        <pc:inkChg chg="del mod">
          <ac:chgData name="Susan Krueger (Staff)" userId="413e0ada-2fc1-4a03-b48b-2b8186a6a566" providerId="ADAL" clId="{FAEBB739-EB8B-4164-93ED-620C7243BDB4}" dt="2022-10-25T05:34:08.030" v="1539" actId="478"/>
          <ac:inkMkLst>
            <pc:docMk/>
            <pc:sldMk cId="2988052466" sldId="256"/>
            <ac:inkMk id="90" creationId="{7504D356-19E0-4A78-AEDF-36F6782EA852}"/>
          </ac:inkMkLst>
        </pc:inkChg>
        <pc:inkChg chg="del mod">
          <ac:chgData name="Susan Krueger (Staff)" userId="413e0ada-2fc1-4a03-b48b-2b8186a6a566" providerId="ADAL" clId="{FAEBB739-EB8B-4164-93ED-620C7243BDB4}" dt="2022-10-25T05:34:08.030" v="1539" actId="478"/>
          <ac:inkMkLst>
            <pc:docMk/>
            <pc:sldMk cId="2988052466" sldId="256"/>
            <ac:inkMk id="91" creationId="{D21C195D-1400-463F-9CCE-9A2D789584B8}"/>
          </ac:inkMkLst>
        </pc:inkChg>
        <pc:inkChg chg="del mod">
          <ac:chgData name="Susan Krueger (Staff)" userId="413e0ada-2fc1-4a03-b48b-2b8186a6a566" providerId="ADAL" clId="{FAEBB739-EB8B-4164-93ED-620C7243BDB4}" dt="2022-10-25T05:34:08.030" v="1539" actId="478"/>
          <ac:inkMkLst>
            <pc:docMk/>
            <pc:sldMk cId="2988052466" sldId="256"/>
            <ac:inkMk id="92" creationId="{ED9A4430-199B-4238-A6D9-05A3AF324B1A}"/>
          </ac:inkMkLst>
        </pc:inkChg>
        <pc:inkChg chg="del mod">
          <ac:chgData name="Susan Krueger (Staff)" userId="413e0ada-2fc1-4a03-b48b-2b8186a6a566" providerId="ADAL" clId="{FAEBB739-EB8B-4164-93ED-620C7243BDB4}" dt="2022-10-25T05:34:08.030" v="1539" actId="478"/>
          <ac:inkMkLst>
            <pc:docMk/>
            <pc:sldMk cId="2988052466" sldId="256"/>
            <ac:inkMk id="93" creationId="{FC2E30D2-E9F6-48EC-87E1-5D7AD56824FC}"/>
          </ac:inkMkLst>
        </pc:inkChg>
        <pc:inkChg chg="del mod">
          <ac:chgData name="Susan Krueger (Staff)" userId="413e0ada-2fc1-4a03-b48b-2b8186a6a566" providerId="ADAL" clId="{FAEBB739-EB8B-4164-93ED-620C7243BDB4}" dt="2022-10-25T05:34:08.030" v="1539" actId="478"/>
          <ac:inkMkLst>
            <pc:docMk/>
            <pc:sldMk cId="2988052466" sldId="256"/>
            <ac:inkMk id="94" creationId="{0544A03C-5898-46E5-8216-93F5FE4FED1C}"/>
          </ac:inkMkLst>
        </pc:inkChg>
        <pc:inkChg chg="del mod">
          <ac:chgData name="Susan Krueger (Staff)" userId="413e0ada-2fc1-4a03-b48b-2b8186a6a566" providerId="ADAL" clId="{FAEBB739-EB8B-4164-93ED-620C7243BDB4}" dt="2022-10-25T05:34:08.030" v="1539" actId="478"/>
          <ac:inkMkLst>
            <pc:docMk/>
            <pc:sldMk cId="2988052466" sldId="256"/>
            <ac:inkMk id="95" creationId="{3554D548-5351-49E3-88D6-8F6B1A056052}"/>
          </ac:inkMkLst>
        </pc:inkChg>
        <pc:inkChg chg="del mod">
          <ac:chgData name="Susan Krueger (Staff)" userId="413e0ada-2fc1-4a03-b48b-2b8186a6a566" providerId="ADAL" clId="{FAEBB739-EB8B-4164-93ED-620C7243BDB4}" dt="2022-10-25T05:34:08.030" v="1539" actId="478"/>
          <ac:inkMkLst>
            <pc:docMk/>
            <pc:sldMk cId="2988052466" sldId="256"/>
            <ac:inkMk id="96" creationId="{C171B5F9-9F01-4226-B0B5-1B1374FC7152}"/>
          </ac:inkMkLst>
        </pc:inkChg>
        <pc:inkChg chg="del mod">
          <ac:chgData name="Susan Krueger (Staff)" userId="413e0ada-2fc1-4a03-b48b-2b8186a6a566" providerId="ADAL" clId="{FAEBB739-EB8B-4164-93ED-620C7243BDB4}" dt="2022-10-25T05:34:08.030" v="1539" actId="478"/>
          <ac:inkMkLst>
            <pc:docMk/>
            <pc:sldMk cId="2988052466" sldId="256"/>
            <ac:inkMk id="97" creationId="{45469276-4A8E-421F-B251-DBA7C871D74F}"/>
          </ac:inkMkLst>
        </pc:inkChg>
        <pc:inkChg chg="del mod">
          <ac:chgData name="Susan Krueger (Staff)" userId="413e0ada-2fc1-4a03-b48b-2b8186a6a566" providerId="ADAL" clId="{FAEBB739-EB8B-4164-93ED-620C7243BDB4}" dt="2022-10-25T05:34:08.030" v="1539" actId="478"/>
          <ac:inkMkLst>
            <pc:docMk/>
            <pc:sldMk cId="2988052466" sldId="256"/>
            <ac:inkMk id="98" creationId="{753FA1F1-0F63-4B7B-A8BB-251B2C2DDAF3}"/>
          </ac:inkMkLst>
        </pc:inkChg>
        <pc:inkChg chg="del mod">
          <ac:chgData name="Susan Krueger (Staff)" userId="413e0ada-2fc1-4a03-b48b-2b8186a6a566" providerId="ADAL" clId="{FAEBB739-EB8B-4164-93ED-620C7243BDB4}" dt="2022-10-25T05:34:13.362" v="1540" actId="478"/>
          <ac:inkMkLst>
            <pc:docMk/>
            <pc:sldMk cId="2988052466" sldId="256"/>
            <ac:inkMk id="123" creationId="{E16C4D85-024A-4B7E-AD96-F2CE54E39604}"/>
          </ac:inkMkLst>
        </pc:inkChg>
        <pc:inkChg chg="del mod">
          <ac:chgData name="Susan Krueger (Staff)" userId="413e0ada-2fc1-4a03-b48b-2b8186a6a566" providerId="ADAL" clId="{FAEBB739-EB8B-4164-93ED-620C7243BDB4}" dt="2022-10-25T05:34:13.362" v="1540" actId="478"/>
          <ac:inkMkLst>
            <pc:docMk/>
            <pc:sldMk cId="2988052466" sldId="256"/>
            <ac:inkMk id="124" creationId="{2D6D7EE7-E764-4893-AB79-3221A99C9928}"/>
          </ac:inkMkLst>
        </pc:inkChg>
        <pc:inkChg chg="del mod">
          <ac:chgData name="Susan Krueger (Staff)" userId="413e0ada-2fc1-4a03-b48b-2b8186a6a566" providerId="ADAL" clId="{FAEBB739-EB8B-4164-93ED-620C7243BDB4}" dt="2022-10-25T05:34:13.362" v="1540" actId="478"/>
          <ac:inkMkLst>
            <pc:docMk/>
            <pc:sldMk cId="2988052466" sldId="256"/>
            <ac:inkMk id="125" creationId="{90E7A268-9292-4746-892F-1122586A77E9}"/>
          </ac:inkMkLst>
        </pc:inkChg>
        <pc:inkChg chg="del mod">
          <ac:chgData name="Susan Krueger (Staff)" userId="413e0ada-2fc1-4a03-b48b-2b8186a6a566" providerId="ADAL" clId="{FAEBB739-EB8B-4164-93ED-620C7243BDB4}" dt="2022-10-25T05:34:13.362" v="1540" actId="478"/>
          <ac:inkMkLst>
            <pc:docMk/>
            <pc:sldMk cId="2988052466" sldId="256"/>
            <ac:inkMk id="126" creationId="{F85449E1-F16D-4903-9977-F1E02CA5549E}"/>
          </ac:inkMkLst>
        </pc:inkChg>
        <pc:inkChg chg="del mod">
          <ac:chgData name="Susan Krueger (Staff)" userId="413e0ada-2fc1-4a03-b48b-2b8186a6a566" providerId="ADAL" clId="{FAEBB739-EB8B-4164-93ED-620C7243BDB4}" dt="2022-10-25T05:34:13.362" v="1540" actId="478"/>
          <ac:inkMkLst>
            <pc:docMk/>
            <pc:sldMk cId="2988052466" sldId="256"/>
            <ac:inkMk id="127" creationId="{3E1152B5-A9A6-4F14-BC2E-29816034A1EE}"/>
          </ac:inkMkLst>
        </pc:inkChg>
        <pc:inkChg chg="del mod">
          <ac:chgData name="Susan Krueger (Staff)" userId="413e0ada-2fc1-4a03-b48b-2b8186a6a566" providerId="ADAL" clId="{FAEBB739-EB8B-4164-93ED-620C7243BDB4}" dt="2022-10-25T05:34:13.362" v="1540" actId="478"/>
          <ac:inkMkLst>
            <pc:docMk/>
            <pc:sldMk cId="2988052466" sldId="256"/>
            <ac:inkMk id="128" creationId="{62770E72-6724-4AB8-84A5-A628F8ACC732}"/>
          </ac:inkMkLst>
        </pc:inkChg>
        <pc:inkChg chg="del mod">
          <ac:chgData name="Susan Krueger (Staff)" userId="413e0ada-2fc1-4a03-b48b-2b8186a6a566" providerId="ADAL" clId="{FAEBB739-EB8B-4164-93ED-620C7243BDB4}" dt="2022-10-25T05:34:13.362" v="1540" actId="478"/>
          <ac:inkMkLst>
            <pc:docMk/>
            <pc:sldMk cId="2988052466" sldId="256"/>
            <ac:inkMk id="129" creationId="{A50D75DA-9C37-49DC-8EA2-3E817F36B8DE}"/>
          </ac:inkMkLst>
        </pc:inkChg>
        <pc:inkChg chg="del mod">
          <ac:chgData name="Susan Krueger (Staff)" userId="413e0ada-2fc1-4a03-b48b-2b8186a6a566" providerId="ADAL" clId="{FAEBB739-EB8B-4164-93ED-620C7243BDB4}" dt="2022-10-25T05:34:13.362" v="1540" actId="478"/>
          <ac:inkMkLst>
            <pc:docMk/>
            <pc:sldMk cId="2988052466" sldId="256"/>
            <ac:inkMk id="130" creationId="{1D7ADB84-9C4D-4AA5-86F4-CBEF33D2C656}"/>
          </ac:inkMkLst>
        </pc:inkChg>
        <pc:inkChg chg="del mod">
          <ac:chgData name="Susan Krueger (Staff)" userId="413e0ada-2fc1-4a03-b48b-2b8186a6a566" providerId="ADAL" clId="{FAEBB739-EB8B-4164-93ED-620C7243BDB4}" dt="2022-10-25T05:34:13.362" v="1540" actId="478"/>
          <ac:inkMkLst>
            <pc:docMk/>
            <pc:sldMk cId="2988052466" sldId="256"/>
            <ac:inkMk id="131" creationId="{70E17DD4-CD4A-4F69-BF8E-23BA87D50ED9}"/>
          </ac:inkMkLst>
        </pc:inkChg>
        <pc:inkChg chg="del mod">
          <ac:chgData name="Susan Krueger (Staff)" userId="413e0ada-2fc1-4a03-b48b-2b8186a6a566" providerId="ADAL" clId="{FAEBB739-EB8B-4164-93ED-620C7243BDB4}" dt="2022-10-25T05:34:13.362" v="1540" actId="478"/>
          <ac:inkMkLst>
            <pc:docMk/>
            <pc:sldMk cId="2988052466" sldId="256"/>
            <ac:inkMk id="132" creationId="{880D4856-FB8A-466C-86B8-6E68DA7583CB}"/>
          </ac:inkMkLst>
        </pc:inkChg>
        <pc:inkChg chg="del mod">
          <ac:chgData name="Susan Krueger (Staff)" userId="413e0ada-2fc1-4a03-b48b-2b8186a6a566" providerId="ADAL" clId="{FAEBB739-EB8B-4164-93ED-620C7243BDB4}" dt="2022-10-25T05:34:13.362" v="1540" actId="478"/>
          <ac:inkMkLst>
            <pc:docMk/>
            <pc:sldMk cId="2988052466" sldId="256"/>
            <ac:inkMk id="133" creationId="{C749A0A3-9319-4486-B8AD-0F16EBA9DB39}"/>
          </ac:inkMkLst>
        </pc:inkChg>
        <pc:inkChg chg="del mod">
          <ac:chgData name="Susan Krueger (Staff)" userId="413e0ada-2fc1-4a03-b48b-2b8186a6a566" providerId="ADAL" clId="{FAEBB739-EB8B-4164-93ED-620C7243BDB4}" dt="2022-10-25T05:34:13.362" v="1540" actId="478"/>
          <ac:inkMkLst>
            <pc:docMk/>
            <pc:sldMk cId="2988052466" sldId="256"/>
            <ac:inkMk id="134" creationId="{783032E2-AC3A-4D97-888B-09ACC5869163}"/>
          </ac:inkMkLst>
        </pc:inkChg>
        <pc:inkChg chg="del mod">
          <ac:chgData name="Susan Krueger (Staff)" userId="413e0ada-2fc1-4a03-b48b-2b8186a6a566" providerId="ADAL" clId="{FAEBB739-EB8B-4164-93ED-620C7243BDB4}" dt="2022-10-25T05:34:13.362" v="1540" actId="478"/>
          <ac:inkMkLst>
            <pc:docMk/>
            <pc:sldMk cId="2988052466" sldId="256"/>
            <ac:inkMk id="135" creationId="{B494E528-2DD2-41B6-8E1A-5D4E602BFEFC}"/>
          </ac:inkMkLst>
        </pc:inkChg>
        <pc:inkChg chg="del mod">
          <ac:chgData name="Susan Krueger (Staff)" userId="413e0ada-2fc1-4a03-b48b-2b8186a6a566" providerId="ADAL" clId="{FAEBB739-EB8B-4164-93ED-620C7243BDB4}" dt="2022-10-25T05:34:13.362" v="1540" actId="478"/>
          <ac:inkMkLst>
            <pc:docMk/>
            <pc:sldMk cId="2988052466" sldId="256"/>
            <ac:inkMk id="136" creationId="{30A4B842-DD09-496C-86D0-028A456C66E3}"/>
          </ac:inkMkLst>
        </pc:inkChg>
        <pc:inkChg chg="del mod">
          <ac:chgData name="Susan Krueger (Staff)" userId="413e0ada-2fc1-4a03-b48b-2b8186a6a566" providerId="ADAL" clId="{FAEBB739-EB8B-4164-93ED-620C7243BDB4}" dt="2022-10-25T05:34:13.362" v="1540" actId="478"/>
          <ac:inkMkLst>
            <pc:docMk/>
            <pc:sldMk cId="2988052466" sldId="256"/>
            <ac:inkMk id="137" creationId="{3CE57532-F1D7-44CD-AD52-4E093B3FB850}"/>
          </ac:inkMkLst>
        </pc:inkChg>
        <pc:inkChg chg="del mod">
          <ac:chgData name="Susan Krueger (Staff)" userId="413e0ada-2fc1-4a03-b48b-2b8186a6a566" providerId="ADAL" clId="{FAEBB739-EB8B-4164-93ED-620C7243BDB4}" dt="2022-10-25T05:34:13.362" v="1540" actId="478"/>
          <ac:inkMkLst>
            <pc:docMk/>
            <pc:sldMk cId="2988052466" sldId="256"/>
            <ac:inkMk id="138" creationId="{AD055E4F-C85C-4F7F-8D71-98E87AC13042}"/>
          </ac:inkMkLst>
        </pc:inkChg>
        <pc:inkChg chg="del mod">
          <ac:chgData name="Susan Krueger (Staff)" userId="413e0ada-2fc1-4a03-b48b-2b8186a6a566" providerId="ADAL" clId="{FAEBB739-EB8B-4164-93ED-620C7243BDB4}" dt="2022-10-25T05:34:13.362" v="1540" actId="478"/>
          <ac:inkMkLst>
            <pc:docMk/>
            <pc:sldMk cId="2988052466" sldId="256"/>
            <ac:inkMk id="139" creationId="{8FEEDC5C-C1C4-42FE-BA22-5F979337BAE7}"/>
          </ac:inkMkLst>
        </pc:inkChg>
        <pc:inkChg chg="del mod">
          <ac:chgData name="Susan Krueger (Staff)" userId="413e0ada-2fc1-4a03-b48b-2b8186a6a566" providerId="ADAL" clId="{FAEBB739-EB8B-4164-93ED-620C7243BDB4}" dt="2022-10-25T05:34:13.362" v="1540" actId="478"/>
          <ac:inkMkLst>
            <pc:docMk/>
            <pc:sldMk cId="2988052466" sldId="256"/>
            <ac:inkMk id="140" creationId="{D75AD560-546F-4138-82AE-81F9BF726973}"/>
          </ac:inkMkLst>
        </pc:inkChg>
        <pc:inkChg chg="del mod">
          <ac:chgData name="Susan Krueger (Staff)" userId="413e0ada-2fc1-4a03-b48b-2b8186a6a566" providerId="ADAL" clId="{FAEBB739-EB8B-4164-93ED-620C7243BDB4}" dt="2022-10-25T05:34:13.362" v="1540" actId="478"/>
          <ac:inkMkLst>
            <pc:docMk/>
            <pc:sldMk cId="2988052466" sldId="256"/>
            <ac:inkMk id="141" creationId="{3CA8EAF7-DB92-4CA8-93A1-863B2A9EFD8D}"/>
          </ac:inkMkLst>
        </pc:inkChg>
        <pc:inkChg chg="del mod">
          <ac:chgData name="Susan Krueger (Staff)" userId="413e0ada-2fc1-4a03-b48b-2b8186a6a566" providerId="ADAL" clId="{FAEBB739-EB8B-4164-93ED-620C7243BDB4}" dt="2022-10-25T05:34:13.362" v="1540" actId="478"/>
          <ac:inkMkLst>
            <pc:docMk/>
            <pc:sldMk cId="2988052466" sldId="256"/>
            <ac:inkMk id="142" creationId="{49EE2D3E-CF4B-4223-AA79-C43DCF90A41B}"/>
          </ac:inkMkLst>
        </pc:inkChg>
        <pc:inkChg chg="del mod">
          <ac:chgData name="Susan Krueger (Staff)" userId="413e0ada-2fc1-4a03-b48b-2b8186a6a566" providerId="ADAL" clId="{FAEBB739-EB8B-4164-93ED-620C7243BDB4}" dt="2022-10-25T05:34:13.362" v="1540" actId="478"/>
          <ac:inkMkLst>
            <pc:docMk/>
            <pc:sldMk cId="2988052466" sldId="256"/>
            <ac:inkMk id="143" creationId="{0AF12430-A644-4E83-B040-192616EAB155}"/>
          </ac:inkMkLst>
        </pc:inkChg>
        <pc:inkChg chg="del mod">
          <ac:chgData name="Susan Krueger (Staff)" userId="413e0ada-2fc1-4a03-b48b-2b8186a6a566" providerId="ADAL" clId="{FAEBB739-EB8B-4164-93ED-620C7243BDB4}" dt="2022-10-25T05:34:13.362" v="1540" actId="478"/>
          <ac:inkMkLst>
            <pc:docMk/>
            <pc:sldMk cId="2988052466" sldId="256"/>
            <ac:inkMk id="144" creationId="{F25FE86B-25C2-4E46-BD8D-3E9536D3E47F}"/>
          </ac:inkMkLst>
        </pc:inkChg>
        <pc:inkChg chg="del mod">
          <ac:chgData name="Susan Krueger (Staff)" userId="413e0ada-2fc1-4a03-b48b-2b8186a6a566" providerId="ADAL" clId="{FAEBB739-EB8B-4164-93ED-620C7243BDB4}" dt="2022-10-25T05:34:13.362" v="1540" actId="478"/>
          <ac:inkMkLst>
            <pc:docMk/>
            <pc:sldMk cId="2988052466" sldId="256"/>
            <ac:inkMk id="145" creationId="{F0C1280A-E486-44DB-B683-94EE332ED51B}"/>
          </ac:inkMkLst>
        </pc:inkChg>
        <pc:inkChg chg="del mod">
          <ac:chgData name="Susan Krueger (Staff)" userId="413e0ada-2fc1-4a03-b48b-2b8186a6a566" providerId="ADAL" clId="{FAEBB739-EB8B-4164-93ED-620C7243BDB4}" dt="2022-10-25T05:34:13.362" v="1540" actId="478"/>
          <ac:inkMkLst>
            <pc:docMk/>
            <pc:sldMk cId="2988052466" sldId="256"/>
            <ac:inkMk id="146" creationId="{9BC2ABC5-CE69-442D-970F-7F9E9B53ECD3}"/>
          </ac:inkMkLst>
        </pc:inkChg>
        <pc:inkChg chg="del mod">
          <ac:chgData name="Susan Krueger (Staff)" userId="413e0ada-2fc1-4a03-b48b-2b8186a6a566" providerId="ADAL" clId="{FAEBB739-EB8B-4164-93ED-620C7243BDB4}" dt="2022-10-25T05:34:13.362" v="1540" actId="478"/>
          <ac:inkMkLst>
            <pc:docMk/>
            <pc:sldMk cId="2988052466" sldId="256"/>
            <ac:inkMk id="147" creationId="{00AC47DB-C27B-49EC-90C5-7BF6D9475337}"/>
          </ac:inkMkLst>
        </pc:inkChg>
        <pc:inkChg chg="del mod">
          <ac:chgData name="Susan Krueger (Staff)" userId="413e0ada-2fc1-4a03-b48b-2b8186a6a566" providerId="ADAL" clId="{FAEBB739-EB8B-4164-93ED-620C7243BDB4}" dt="2022-10-25T05:34:13.362" v="1540" actId="478"/>
          <ac:inkMkLst>
            <pc:docMk/>
            <pc:sldMk cId="2988052466" sldId="256"/>
            <ac:inkMk id="148" creationId="{835F828C-9CE4-4447-A70B-3BCF3071FB4C}"/>
          </ac:inkMkLst>
        </pc:inkChg>
        <pc:inkChg chg="del mod">
          <ac:chgData name="Susan Krueger (Staff)" userId="413e0ada-2fc1-4a03-b48b-2b8186a6a566" providerId="ADAL" clId="{FAEBB739-EB8B-4164-93ED-620C7243BDB4}" dt="2022-10-25T05:34:13.362" v="1540" actId="478"/>
          <ac:inkMkLst>
            <pc:docMk/>
            <pc:sldMk cId="2988052466" sldId="256"/>
            <ac:inkMk id="150" creationId="{7FCFF594-B65B-462F-B797-6F8E0E0CB465}"/>
          </ac:inkMkLst>
        </pc:inkChg>
        <pc:inkChg chg="del mod">
          <ac:chgData name="Susan Krueger (Staff)" userId="413e0ada-2fc1-4a03-b48b-2b8186a6a566" providerId="ADAL" clId="{FAEBB739-EB8B-4164-93ED-620C7243BDB4}" dt="2022-10-25T05:34:13.362" v="1540" actId="478"/>
          <ac:inkMkLst>
            <pc:docMk/>
            <pc:sldMk cId="2988052466" sldId="256"/>
            <ac:inkMk id="151" creationId="{753BBF7D-AB05-4C41-9F7E-7A2D062E45A9}"/>
          </ac:inkMkLst>
        </pc:inkChg>
        <pc:inkChg chg="del mod">
          <ac:chgData name="Susan Krueger (Staff)" userId="413e0ada-2fc1-4a03-b48b-2b8186a6a566" providerId="ADAL" clId="{FAEBB739-EB8B-4164-93ED-620C7243BDB4}" dt="2022-10-25T05:34:13.362" v="1540" actId="478"/>
          <ac:inkMkLst>
            <pc:docMk/>
            <pc:sldMk cId="2988052466" sldId="256"/>
            <ac:inkMk id="152" creationId="{005846AA-0F55-4C74-92B4-633A23B797CF}"/>
          </ac:inkMkLst>
        </pc:inkChg>
        <pc:inkChg chg="del mod">
          <ac:chgData name="Susan Krueger (Staff)" userId="413e0ada-2fc1-4a03-b48b-2b8186a6a566" providerId="ADAL" clId="{FAEBB739-EB8B-4164-93ED-620C7243BDB4}" dt="2022-10-25T05:34:13.362" v="1540" actId="478"/>
          <ac:inkMkLst>
            <pc:docMk/>
            <pc:sldMk cId="2988052466" sldId="256"/>
            <ac:inkMk id="153" creationId="{CE253649-62AF-493E-B304-E2F5375BC55B}"/>
          </ac:inkMkLst>
        </pc:inkChg>
        <pc:inkChg chg="del mod">
          <ac:chgData name="Susan Krueger (Staff)" userId="413e0ada-2fc1-4a03-b48b-2b8186a6a566" providerId="ADAL" clId="{FAEBB739-EB8B-4164-93ED-620C7243BDB4}" dt="2022-10-25T05:34:13.362" v="1540" actId="478"/>
          <ac:inkMkLst>
            <pc:docMk/>
            <pc:sldMk cId="2988052466" sldId="256"/>
            <ac:inkMk id="154" creationId="{C417465A-764F-4BF7-ABC2-8FA886738676}"/>
          </ac:inkMkLst>
        </pc:inkChg>
        <pc:inkChg chg="del mod">
          <ac:chgData name="Susan Krueger (Staff)" userId="413e0ada-2fc1-4a03-b48b-2b8186a6a566" providerId="ADAL" clId="{FAEBB739-EB8B-4164-93ED-620C7243BDB4}" dt="2022-10-25T05:34:13.362" v="1540" actId="478"/>
          <ac:inkMkLst>
            <pc:docMk/>
            <pc:sldMk cId="2988052466" sldId="256"/>
            <ac:inkMk id="155" creationId="{6B192D0B-77D9-4BE7-9387-22CF6CBECE49}"/>
          </ac:inkMkLst>
        </pc:inkChg>
        <pc:inkChg chg="del mod">
          <ac:chgData name="Susan Krueger (Staff)" userId="413e0ada-2fc1-4a03-b48b-2b8186a6a566" providerId="ADAL" clId="{FAEBB739-EB8B-4164-93ED-620C7243BDB4}" dt="2022-10-25T05:34:13.362" v="1540" actId="478"/>
          <ac:inkMkLst>
            <pc:docMk/>
            <pc:sldMk cId="2988052466" sldId="256"/>
            <ac:inkMk id="156" creationId="{118E646A-09D6-4C6C-823C-4CC1DE371808}"/>
          </ac:inkMkLst>
        </pc:inkChg>
        <pc:inkChg chg="del mod">
          <ac:chgData name="Susan Krueger (Staff)" userId="413e0ada-2fc1-4a03-b48b-2b8186a6a566" providerId="ADAL" clId="{FAEBB739-EB8B-4164-93ED-620C7243BDB4}" dt="2022-10-25T05:34:13.362" v="1540" actId="478"/>
          <ac:inkMkLst>
            <pc:docMk/>
            <pc:sldMk cId="2988052466" sldId="256"/>
            <ac:inkMk id="157" creationId="{4DD8982E-A20A-401E-A637-67335D02457C}"/>
          </ac:inkMkLst>
        </pc:inkChg>
        <pc:inkChg chg="del mod">
          <ac:chgData name="Susan Krueger (Staff)" userId="413e0ada-2fc1-4a03-b48b-2b8186a6a566" providerId="ADAL" clId="{FAEBB739-EB8B-4164-93ED-620C7243BDB4}" dt="2022-10-25T05:34:13.362" v="1540" actId="478"/>
          <ac:inkMkLst>
            <pc:docMk/>
            <pc:sldMk cId="2988052466" sldId="256"/>
            <ac:inkMk id="158" creationId="{6DB4EEA9-10B2-4EB3-8DE7-4881A4502220}"/>
          </ac:inkMkLst>
        </pc:inkChg>
        <pc:inkChg chg="del mod">
          <ac:chgData name="Susan Krueger (Staff)" userId="413e0ada-2fc1-4a03-b48b-2b8186a6a566" providerId="ADAL" clId="{FAEBB739-EB8B-4164-93ED-620C7243BDB4}" dt="2022-10-25T05:34:13.362" v="1540" actId="478"/>
          <ac:inkMkLst>
            <pc:docMk/>
            <pc:sldMk cId="2988052466" sldId="256"/>
            <ac:inkMk id="159" creationId="{0FA37249-8105-42D0-9A98-4399465C04BB}"/>
          </ac:inkMkLst>
        </pc:inkChg>
        <pc:inkChg chg="del mod">
          <ac:chgData name="Susan Krueger (Staff)" userId="413e0ada-2fc1-4a03-b48b-2b8186a6a566" providerId="ADAL" clId="{FAEBB739-EB8B-4164-93ED-620C7243BDB4}" dt="2022-10-25T05:34:13.362" v="1540" actId="478"/>
          <ac:inkMkLst>
            <pc:docMk/>
            <pc:sldMk cId="2988052466" sldId="256"/>
            <ac:inkMk id="160" creationId="{1F7F051D-1710-42D6-A85D-64D1EC784A7F}"/>
          </ac:inkMkLst>
        </pc:inkChg>
        <pc:inkChg chg="del mod">
          <ac:chgData name="Susan Krueger (Staff)" userId="413e0ada-2fc1-4a03-b48b-2b8186a6a566" providerId="ADAL" clId="{FAEBB739-EB8B-4164-93ED-620C7243BDB4}" dt="2022-10-25T05:34:13.362" v="1540" actId="478"/>
          <ac:inkMkLst>
            <pc:docMk/>
            <pc:sldMk cId="2988052466" sldId="256"/>
            <ac:inkMk id="161" creationId="{EA72354B-8F40-48E2-9CD0-EBBB32B5E2DF}"/>
          </ac:inkMkLst>
        </pc:inkChg>
        <pc:inkChg chg="del mod">
          <ac:chgData name="Susan Krueger (Staff)" userId="413e0ada-2fc1-4a03-b48b-2b8186a6a566" providerId="ADAL" clId="{FAEBB739-EB8B-4164-93ED-620C7243BDB4}" dt="2022-10-25T05:34:13.362" v="1540" actId="478"/>
          <ac:inkMkLst>
            <pc:docMk/>
            <pc:sldMk cId="2988052466" sldId="256"/>
            <ac:inkMk id="162" creationId="{1A813BEB-D4E5-420D-8C71-223C2C67AE78}"/>
          </ac:inkMkLst>
        </pc:inkChg>
        <pc:inkChg chg="del mod">
          <ac:chgData name="Susan Krueger (Staff)" userId="413e0ada-2fc1-4a03-b48b-2b8186a6a566" providerId="ADAL" clId="{FAEBB739-EB8B-4164-93ED-620C7243BDB4}" dt="2022-10-25T05:34:08.030" v="1539" actId="478"/>
          <ac:inkMkLst>
            <pc:docMk/>
            <pc:sldMk cId="2988052466" sldId="256"/>
            <ac:inkMk id="164" creationId="{7C5E1238-29C6-4F25-BAD8-F7106C1AC5A5}"/>
          </ac:inkMkLst>
        </pc:inkChg>
        <pc:inkChg chg="del mod">
          <ac:chgData name="Susan Krueger (Staff)" userId="413e0ada-2fc1-4a03-b48b-2b8186a6a566" providerId="ADAL" clId="{FAEBB739-EB8B-4164-93ED-620C7243BDB4}" dt="2022-10-25T05:34:08.030" v="1539" actId="478"/>
          <ac:inkMkLst>
            <pc:docMk/>
            <pc:sldMk cId="2988052466" sldId="256"/>
            <ac:inkMk id="165" creationId="{62642137-7F8F-47D0-8E26-C381D6BF66AE}"/>
          </ac:inkMkLst>
        </pc:inkChg>
        <pc:inkChg chg="del mod">
          <ac:chgData name="Susan Krueger (Staff)" userId="413e0ada-2fc1-4a03-b48b-2b8186a6a566" providerId="ADAL" clId="{FAEBB739-EB8B-4164-93ED-620C7243BDB4}" dt="2022-10-25T05:34:08.030" v="1539" actId="478"/>
          <ac:inkMkLst>
            <pc:docMk/>
            <pc:sldMk cId="2988052466" sldId="256"/>
            <ac:inkMk id="171" creationId="{98340E98-80E6-42E6-95CD-4B20D70CFC38}"/>
          </ac:inkMkLst>
        </pc:inkChg>
        <pc:inkChg chg="del mod">
          <ac:chgData name="Susan Krueger (Staff)" userId="413e0ada-2fc1-4a03-b48b-2b8186a6a566" providerId="ADAL" clId="{FAEBB739-EB8B-4164-93ED-620C7243BDB4}" dt="2022-10-25T05:34:08.030" v="1539" actId="478"/>
          <ac:inkMkLst>
            <pc:docMk/>
            <pc:sldMk cId="2988052466" sldId="256"/>
            <ac:inkMk id="194" creationId="{BC98A496-936D-4C87-B3D1-9B086FAFEDFF}"/>
          </ac:inkMkLst>
        </pc:inkChg>
        <pc:inkChg chg="del mod">
          <ac:chgData name="Susan Krueger (Staff)" userId="413e0ada-2fc1-4a03-b48b-2b8186a6a566" providerId="ADAL" clId="{FAEBB739-EB8B-4164-93ED-620C7243BDB4}" dt="2022-10-25T05:34:08.030" v="1539" actId="478"/>
          <ac:inkMkLst>
            <pc:docMk/>
            <pc:sldMk cId="2988052466" sldId="256"/>
            <ac:inkMk id="195" creationId="{C642D201-7216-4B31-A9CA-8E5FBEC3C22D}"/>
          </ac:inkMkLst>
        </pc:inkChg>
        <pc:inkChg chg="del mod">
          <ac:chgData name="Susan Krueger (Staff)" userId="413e0ada-2fc1-4a03-b48b-2b8186a6a566" providerId="ADAL" clId="{FAEBB739-EB8B-4164-93ED-620C7243BDB4}" dt="2022-10-25T05:34:08.030" v="1539" actId="478"/>
          <ac:inkMkLst>
            <pc:docMk/>
            <pc:sldMk cId="2988052466" sldId="256"/>
            <ac:inkMk id="196" creationId="{B709887B-929A-4874-8039-928257820D39}"/>
          </ac:inkMkLst>
        </pc:inkChg>
        <pc:inkChg chg="del mod">
          <ac:chgData name="Susan Krueger (Staff)" userId="413e0ada-2fc1-4a03-b48b-2b8186a6a566" providerId="ADAL" clId="{FAEBB739-EB8B-4164-93ED-620C7243BDB4}" dt="2022-10-25T05:34:08.030" v="1539" actId="478"/>
          <ac:inkMkLst>
            <pc:docMk/>
            <pc:sldMk cId="2988052466" sldId="256"/>
            <ac:inkMk id="230" creationId="{109018FA-D69A-4540-9D4D-EA564E34E8CA}"/>
          </ac:inkMkLst>
        </pc:inkChg>
        <pc:inkChg chg="del mod">
          <ac:chgData name="Susan Krueger (Staff)" userId="413e0ada-2fc1-4a03-b48b-2b8186a6a566" providerId="ADAL" clId="{FAEBB739-EB8B-4164-93ED-620C7243BDB4}" dt="2022-10-25T05:34:08.030" v="1539" actId="478"/>
          <ac:inkMkLst>
            <pc:docMk/>
            <pc:sldMk cId="2988052466" sldId="256"/>
            <ac:inkMk id="231" creationId="{3C8BD135-9D83-4DAE-827F-759B7F0B0378}"/>
          </ac:inkMkLst>
        </pc:inkChg>
        <pc:inkChg chg="del mod">
          <ac:chgData name="Susan Krueger (Staff)" userId="413e0ada-2fc1-4a03-b48b-2b8186a6a566" providerId="ADAL" clId="{FAEBB739-EB8B-4164-93ED-620C7243BDB4}" dt="2022-10-25T05:34:08.030" v="1539" actId="478"/>
          <ac:inkMkLst>
            <pc:docMk/>
            <pc:sldMk cId="2988052466" sldId="256"/>
            <ac:inkMk id="232" creationId="{36641959-286E-456A-8C1E-7600F49D10FD}"/>
          </ac:inkMkLst>
        </pc:inkChg>
        <pc:inkChg chg="del mod">
          <ac:chgData name="Susan Krueger (Staff)" userId="413e0ada-2fc1-4a03-b48b-2b8186a6a566" providerId="ADAL" clId="{FAEBB739-EB8B-4164-93ED-620C7243BDB4}" dt="2022-10-25T05:34:08.030" v="1539" actId="478"/>
          <ac:inkMkLst>
            <pc:docMk/>
            <pc:sldMk cId="2988052466" sldId="256"/>
            <ac:inkMk id="233" creationId="{31DD584F-5CFE-4D77-81B9-9F608FBA6184}"/>
          </ac:inkMkLst>
        </pc:inkChg>
        <pc:inkChg chg="del mod">
          <ac:chgData name="Susan Krueger (Staff)" userId="413e0ada-2fc1-4a03-b48b-2b8186a6a566" providerId="ADAL" clId="{FAEBB739-EB8B-4164-93ED-620C7243BDB4}" dt="2022-10-25T05:34:08.030" v="1539" actId="478"/>
          <ac:inkMkLst>
            <pc:docMk/>
            <pc:sldMk cId="2988052466" sldId="256"/>
            <ac:inkMk id="237" creationId="{455195B6-9F0B-4DFE-BD7D-9A223E82AEBA}"/>
          </ac:inkMkLst>
        </pc:inkChg>
        <pc:inkChg chg="del mod">
          <ac:chgData name="Susan Krueger (Staff)" userId="413e0ada-2fc1-4a03-b48b-2b8186a6a566" providerId="ADAL" clId="{FAEBB739-EB8B-4164-93ED-620C7243BDB4}" dt="2022-10-25T05:34:08.030" v="1539" actId="478"/>
          <ac:inkMkLst>
            <pc:docMk/>
            <pc:sldMk cId="2988052466" sldId="256"/>
            <ac:inkMk id="238" creationId="{963E5F87-F2F0-41E0-81E2-1EC874504C99}"/>
          </ac:inkMkLst>
        </pc:inkChg>
        <pc:inkChg chg="del mod">
          <ac:chgData name="Susan Krueger (Staff)" userId="413e0ada-2fc1-4a03-b48b-2b8186a6a566" providerId="ADAL" clId="{FAEBB739-EB8B-4164-93ED-620C7243BDB4}" dt="2022-10-25T05:34:08.030" v="1539" actId="478"/>
          <ac:inkMkLst>
            <pc:docMk/>
            <pc:sldMk cId="2988052466" sldId="256"/>
            <ac:inkMk id="239" creationId="{8397E9D2-383A-44D4-BC4E-F786EAB89FB9}"/>
          </ac:inkMkLst>
        </pc:inkChg>
        <pc:inkChg chg="del mod">
          <ac:chgData name="Susan Krueger (Staff)" userId="413e0ada-2fc1-4a03-b48b-2b8186a6a566" providerId="ADAL" clId="{FAEBB739-EB8B-4164-93ED-620C7243BDB4}" dt="2022-10-25T05:34:08.030" v="1539" actId="478"/>
          <ac:inkMkLst>
            <pc:docMk/>
            <pc:sldMk cId="2988052466" sldId="256"/>
            <ac:inkMk id="240" creationId="{C87AC2CC-F988-4050-AB58-02A59BF7039F}"/>
          </ac:inkMkLst>
        </pc:inkChg>
        <pc:inkChg chg="del mod">
          <ac:chgData name="Susan Krueger (Staff)" userId="413e0ada-2fc1-4a03-b48b-2b8186a6a566" providerId="ADAL" clId="{FAEBB739-EB8B-4164-93ED-620C7243BDB4}" dt="2022-10-25T05:34:08.030" v="1539" actId="478"/>
          <ac:inkMkLst>
            <pc:docMk/>
            <pc:sldMk cId="2988052466" sldId="256"/>
            <ac:inkMk id="241" creationId="{80B70E73-7371-4A1A-998D-3A0A51E71543}"/>
          </ac:inkMkLst>
        </pc:inkChg>
        <pc:inkChg chg="del mod">
          <ac:chgData name="Susan Krueger (Staff)" userId="413e0ada-2fc1-4a03-b48b-2b8186a6a566" providerId="ADAL" clId="{FAEBB739-EB8B-4164-93ED-620C7243BDB4}" dt="2022-10-25T05:34:08.030" v="1539" actId="478"/>
          <ac:inkMkLst>
            <pc:docMk/>
            <pc:sldMk cId="2988052466" sldId="256"/>
            <ac:inkMk id="242" creationId="{2C128E56-1FB8-4DFC-8988-DA7BD0C33878}"/>
          </ac:inkMkLst>
        </pc:inkChg>
        <pc:inkChg chg="del mod">
          <ac:chgData name="Susan Krueger (Staff)" userId="413e0ada-2fc1-4a03-b48b-2b8186a6a566" providerId="ADAL" clId="{FAEBB739-EB8B-4164-93ED-620C7243BDB4}" dt="2022-10-25T05:34:08.030" v="1539" actId="478"/>
          <ac:inkMkLst>
            <pc:docMk/>
            <pc:sldMk cId="2988052466" sldId="256"/>
            <ac:inkMk id="243" creationId="{11A27534-E31F-4123-832E-F581EF4508C7}"/>
          </ac:inkMkLst>
        </pc:inkChg>
        <pc:inkChg chg="del mod">
          <ac:chgData name="Susan Krueger (Staff)" userId="413e0ada-2fc1-4a03-b48b-2b8186a6a566" providerId="ADAL" clId="{FAEBB739-EB8B-4164-93ED-620C7243BDB4}" dt="2022-10-25T05:34:08.030" v="1539" actId="478"/>
          <ac:inkMkLst>
            <pc:docMk/>
            <pc:sldMk cId="2988052466" sldId="256"/>
            <ac:inkMk id="244" creationId="{036DBD96-5D6E-4FBB-8387-8DA7B213EBCD}"/>
          </ac:inkMkLst>
        </pc:inkChg>
        <pc:inkChg chg="del mod">
          <ac:chgData name="Susan Krueger (Staff)" userId="413e0ada-2fc1-4a03-b48b-2b8186a6a566" providerId="ADAL" clId="{FAEBB739-EB8B-4164-93ED-620C7243BDB4}" dt="2022-10-25T05:34:08.030" v="1539" actId="478"/>
          <ac:inkMkLst>
            <pc:docMk/>
            <pc:sldMk cId="2988052466" sldId="256"/>
            <ac:inkMk id="245" creationId="{1D224D49-94A8-4982-B501-7EFD169D5D7A}"/>
          </ac:inkMkLst>
        </pc:inkChg>
        <pc:inkChg chg="del mod">
          <ac:chgData name="Susan Krueger (Staff)" userId="413e0ada-2fc1-4a03-b48b-2b8186a6a566" providerId="ADAL" clId="{FAEBB739-EB8B-4164-93ED-620C7243BDB4}" dt="2022-10-25T05:34:08.030" v="1539" actId="478"/>
          <ac:inkMkLst>
            <pc:docMk/>
            <pc:sldMk cId="2988052466" sldId="256"/>
            <ac:inkMk id="246" creationId="{0CB518B1-E4AD-44FB-8758-3AAF4B9F0C7F}"/>
          </ac:inkMkLst>
        </pc:inkChg>
        <pc:inkChg chg="del mod">
          <ac:chgData name="Susan Krueger (Staff)" userId="413e0ada-2fc1-4a03-b48b-2b8186a6a566" providerId="ADAL" clId="{FAEBB739-EB8B-4164-93ED-620C7243BDB4}" dt="2022-10-25T05:34:08.030" v="1539" actId="478"/>
          <ac:inkMkLst>
            <pc:docMk/>
            <pc:sldMk cId="2988052466" sldId="256"/>
            <ac:inkMk id="247" creationId="{C587189A-A241-4C6F-89E2-7BACB6F0778B}"/>
          </ac:inkMkLst>
        </pc:inkChg>
        <pc:inkChg chg="del mod">
          <ac:chgData name="Susan Krueger (Staff)" userId="413e0ada-2fc1-4a03-b48b-2b8186a6a566" providerId="ADAL" clId="{FAEBB739-EB8B-4164-93ED-620C7243BDB4}" dt="2022-10-25T05:34:08.030" v="1539" actId="478"/>
          <ac:inkMkLst>
            <pc:docMk/>
            <pc:sldMk cId="2988052466" sldId="256"/>
            <ac:inkMk id="248" creationId="{9EA9CD98-2D05-4B22-9F42-0877ED4E713E}"/>
          </ac:inkMkLst>
        </pc:inkChg>
        <pc:inkChg chg="del mod">
          <ac:chgData name="Susan Krueger (Staff)" userId="413e0ada-2fc1-4a03-b48b-2b8186a6a566" providerId="ADAL" clId="{FAEBB739-EB8B-4164-93ED-620C7243BDB4}" dt="2022-10-25T05:34:08.030" v="1539" actId="478"/>
          <ac:inkMkLst>
            <pc:docMk/>
            <pc:sldMk cId="2988052466" sldId="256"/>
            <ac:inkMk id="250" creationId="{6EB68725-8D2E-43DE-BA5B-1D717E6EA727}"/>
          </ac:inkMkLst>
        </pc:inkChg>
        <pc:inkChg chg="del mod">
          <ac:chgData name="Susan Krueger (Staff)" userId="413e0ada-2fc1-4a03-b48b-2b8186a6a566" providerId="ADAL" clId="{FAEBB739-EB8B-4164-93ED-620C7243BDB4}" dt="2022-10-25T05:34:08.030" v="1539" actId="478"/>
          <ac:inkMkLst>
            <pc:docMk/>
            <pc:sldMk cId="2988052466" sldId="256"/>
            <ac:inkMk id="261" creationId="{2E53D044-3B5C-441A-B4B0-9923D4007C66}"/>
          </ac:inkMkLst>
        </pc:inkChg>
        <pc:inkChg chg="del mod">
          <ac:chgData name="Susan Krueger (Staff)" userId="413e0ada-2fc1-4a03-b48b-2b8186a6a566" providerId="ADAL" clId="{FAEBB739-EB8B-4164-93ED-620C7243BDB4}" dt="2022-10-25T05:34:08.030" v="1539" actId="478"/>
          <ac:inkMkLst>
            <pc:docMk/>
            <pc:sldMk cId="2988052466" sldId="256"/>
            <ac:inkMk id="262" creationId="{B8976429-38D0-47B0-8C29-B42731D018E2}"/>
          </ac:inkMkLst>
        </pc:inkChg>
        <pc:inkChg chg="del mod">
          <ac:chgData name="Susan Krueger (Staff)" userId="413e0ada-2fc1-4a03-b48b-2b8186a6a566" providerId="ADAL" clId="{FAEBB739-EB8B-4164-93ED-620C7243BDB4}" dt="2022-10-25T05:34:08.030" v="1539" actId="478"/>
          <ac:inkMkLst>
            <pc:docMk/>
            <pc:sldMk cId="2988052466" sldId="256"/>
            <ac:inkMk id="263" creationId="{F26EB48F-BFFB-40AA-99B6-0A5F59712170}"/>
          </ac:inkMkLst>
        </pc:inkChg>
        <pc:inkChg chg="del mod">
          <ac:chgData name="Susan Krueger (Staff)" userId="413e0ada-2fc1-4a03-b48b-2b8186a6a566" providerId="ADAL" clId="{FAEBB739-EB8B-4164-93ED-620C7243BDB4}" dt="2022-10-25T05:34:08.030" v="1539" actId="478"/>
          <ac:inkMkLst>
            <pc:docMk/>
            <pc:sldMk cId="2988052466" sldId="256"/>
            <ac:inkMk id="264" creationId="{CCDCDE6E-42E5-4060-A9F6-6144816D417E}"/>
          </ac:inkMkLst>
        </pc:inkChg>
        <pc:inkChg chg="del mod">
          <ac:chgData name="Susan Krueger (Staff)" userId="413e0ada-2fc1-4a03-b48b-2b8186a6a566" providerId="ADAL" clId="{FAEBB739-EB8B-4164-93ED-620C7243BDB4}" dt="2022-10-25T05:34:08.030" v="1539" actId="478"/>
          <ac:inkMkLst>
            <pc:docMk/>
            <pc:sldMk cId="2988052466" sldId="256"/>
            <ac:inkMk id="265" creationId="{94A8FEFC-25DA-4DE2-B155-30CAD52BB75D}"/>
          </ac:inkMkLst>
        </pc:inkChg>
        <pc:inkChg chg="del mod">
          <ac:chgData name="Susan Krueger (Staff)" userId="413e0ada-2fc1-4a03-b48b-2b8186a6a566" providerId="ADAL" clId="{FAEBB739-EB8B-4164-93ED-620C7243BDB4}" dt="2022-10-25T05:34:13.362" v="1540" actId="478"/>
          <ac:inkMkLst>
            <pc:docMk/>
            <pc:sldMk cId="2988052466" sldId="256"/>
            <ac:inkMk id="266" creationId="{704104D0-92B3-485A-B0C2-D195C2356864}"/>
          </ac:inkMkLst>
        </pc:inkChg>
        <pc:inkChg chg="del mod">
          <ac:chgData name="Susan Krueger (Staff)" userId="413e0ada-2fc1-4a03-b48b-2b8186a6a566" providerId="ADAL" clId="{FAEBB739-EB8B-4164-93ED-620C7243BDB4}" dt="2022-10-25T05:34:13.362" v="1540" actId="478"/>
          <ac:inkMkLst>
            <pc:docMk/>
            <pc:sldMk cId="2988052466" sldId="256"/>
            <ac:inkMk id="267" creationId="{2F2FB891-D6D1-4F0E-BB2E-46912DDC5961}"/>
          </ac:inkMkLst>
        </pc:inkChg>
        <pc:inkChg chg="del mod">
          <ac:chgData name="Susan Krueger (Staff)" userId="413e0ada-2fc1-4a03-b48b-2b8186a6a566" providerId="ADAL" clId="{FAEBB739-EB8B-4164-93ED-620C7243BDB4}" dt="2022-10-25T05:34:13.362" v="1540" actId="478"/>
          <ac:inkMkLst>
            <pc:docMk/>
            <pc:sldMk cId="2988052466" sldId="256"/>
            <ac:inkMk id="268" creationId="{FC722282-A4D7-4FE0-A467-3E9DD97D88D5}"/>
          </ac:inkMkLst>
        </pc:inkChg>
        <pc:inkChg chg="del mod">
          <ac:chgData name="Susan Krueger (Staff)" userId="413e0ada-2fc1-4a03-b48b-2b8186a6a566" providerId="ADAL" clId="{FAEBB739-EB8B-4164-93ED-620C7243BDB4}" dt="2022-10-25T05:34:13.362" v="1540" actId="478"/>
          <ac:inkMkLst>
            <pc:docMk/>
            <pc:sldMk cId="2988052466" sldId="256"/>
            <ac:inkMk id="269" creationId="{598C9D92-622A-4D1C-A299-6BC4B3B19AB2}"/>
          </ac:inkMkLst>
        </pc:inkChg>
        <pc:inkChg chg="del mod">
          <ac:chgData name="Susan Krueger (Staff)" userId="413e0ada-2fc1-4a03-b48b-2b8186a6a566" providerId="ADAL" clId="{FAEBB739-EB8B-4164-93ED-620C7243BDB4}" dt="2022-10-25T05:34:13.362" v="1540" actId="478"/>
          <ac:inkMkLst>
            <pc:docMk/>
            <pc:sldMk cId="2988052466" sldId="256"/>
            <ac:inkMk id="270" creationId="{FC84BEC5-701C-4FE8-B2E3-DC840B3EC595}"/>
          </ac:inkMkLst>
        </pc:inkChg>
        <pc:inkChg chg="del mod">
          <ac:chgData name="Susan Krueger (Staff)" userId="413e0ada-2fc1-4a03-b48b-2b8186a6a566" providerId="ADAL" clId="{FAEBB739-EB8B-4164-93ED-620C7243BDB4}" dt="2022-10-25T05:34:13.362" v="1540" actId="478"/>
          <ac:inkMkLst>
            <pc:docMk/>
            <pc:sldMk cId="2988052466" sldId="256"/>
            <ac:inkMk id="271" creationId="{2B9DC3E5-991C-4C02-B93F-E79C18C55530}"/>
          </ac:inkMkLst>
        </pc:inkChg>
        <pc:inkChg chg="del mod">
          <ac:chgData name="Susan Krueger (Staff)" userId="413e0ada-2fc1-4a03-b48b-2b8186a6a566" providerId="ADAL" clId="{FAEBB739-EB8B-4164-93ED-620C7243BDB4}" dt="2022-10-25T05:34:13.362" v="1540" actId="478"/>
          <ac:inkMkLst>
            <pc:docMk/>
            <pc:sldMk cId="2988052466" sldId="256"/>
            <ac:inkMk id="272" creationId="{297329C2-F82E-47E1-B849-7A95A639B8C6}"/>
          </ac:inkMkLst>
        </pc:inkChg>
        <pc:inkChg chg="del mod">
          <ac:chgData name="Susan Krueger (Staff)" userId="413e0ada-2fc1-4a03-b48b-2b8186a6a566" providerId="ADAL" clId="{FAEBB739-EB8B-4164-93ED-620C7243BDB4}" dt="2022-10-25T05:34:13.362" v="1540" actId="478"/>
          <ac:inkMkLst>
            <pc:docMk/>
            <pc:sldMk cId="2988052466" sldId="256"/>
            <ac:inkMk id="273" creationId="{84D1BF29-920C-445A-82A5-F217173D1D88}"/>
          </ac:inkMkLst>
        </pc:inkChg>
        <pc:inkChg chg="del mod">
          <ac:chgData name="Susan Krueger (Staff)" userId="413e0ada-2fc1-4a03-b48b-2b8186a6a566" providerId="ADAL" clId="{FAEBB739-EB8B-4164-93ED-620C7243BDB4}" dt="2022-10-25T05:34:13.362" v="1540" actId="478"/>
          <ac:inkMkLst>
            <pc:docMk/>
            <pc:sldMk cId="2988052466" sldId="256"/>
            <ac:inkMk id="274" creationId="{86C6EA6E-62ED-4756-B119-FA0FB488D56A}"/>
          </ac:inkMkLst>
        </pc:inkChg>
        <pc:inkChg chg="del mod">
          <ac:chgData name="Susan Krueger (Staff)" userId="413e0ada-2fc1-4a03-b48b-2b8186a6a566" providerId="ADAL" clId="{FAEBB739-EB8B-4164-93ED-620C7243BDB4}" dt="2022-10-25T05:34:13.362" v="1540" actId="478"/>
          <ac:inkMkLst>
            <pc:docMk/>
            <pc:sldMk cId="2988052466" sldId="256"/>
            <ac:inkMk id="275" creationId="{5F7AC6FC-D003-4755-AB2D-41EF26E6E630}"/>
          </ac:inkMkLst>
        </pc:inkChg>
        <pc:inkChg chg="del mod">
          <ac:chgData name="Susan Krueger (Staff)" userId="413e0ada-2fc1-4a03-b48b-2b8186a6a566" providerId="ADAL" clId="{FAEBB739-EB8B-4164-93ED-620C7243BDB4}" dt="2022-10-25T05:34:13.362" v="1540" actId="478"/>
          <ac:inkMkLst>
            <pc:docMk/>
            <pc:sldMk cId="2988052466" sldId="256"/>
            <ac:inkMk id="276" creationId="{93E22626-3033-4B1F-94B2-C1BCEACEE9D3}"/>
          </ac:inkMkLst>
        </pc:inkChg>
        <pc:inkChg chg="del mod">
          <ac:chgData name="Susan Krueger (Staff)" userId="413e0ada-2fc1-4a03-b48b-2b8186a6a566" providerId="ADAL" clId="{FAEBB739-EB8B-4164-93ED-620C7243BDB4}" dt="2022-10-25T05:34:13.362" v="1540" actId="478"/>
          <ac:inkMkLst>
            <pc:docMk/>
            <pc:sldMk cId="2988052466" sldId="256"/>
            <ac:inkMk id="277" creationId="{53F8E5DB-03E4-4D89-8225-DD2CFBFDB5B6}"/>
          </ac:inkMkLst>
        </pc:inkChg>
        <pc:inkChg chg="del mod">
          <ac:chgData name="Susan Krueger (Staff)" userId="413e0ada-2fc1-4a03-b48b-2b8186a6a566" providerId="ADAL" clId="{FAEBB739-EB8B-4164-93ED-620C7243BDB4}" dt="2022-10-25T05:34:13.362" v="1540" actId="478"/>
          <ac:inkMkLst>
            <pc:docMk/>
            <pc:sldMk cId="2988052466" sldId="256"/>
            <ac:inkMk id="278" creationId="{C0E58AE1-A155-47DD-AAB7-CAEDAAFE08A7}"/>
          </ac:inkMkLst>
        </pc:inkChg>
        <pc:inkChg chg="del mod">
          <ac:chgData name="Susan Krueger (Staff)" userId="413e0ada-2fc1-4a03-b48b-2b8186a6a566" providerId="ADAL" clId="{FAEBB739-EB8B-4164-93ED-620C7243BDB4}" dt="2022-10-25T05:34:13.362" v="1540" actId="478"/>
          <ac:inkMkLst>
            <pc:docMk/>
            <pc:sldMk cId="2988052466" sldId="256"/>
            <ac:inkMk id="279" creationId="{D3C1A0E3-7729-4435-81BD-144B2D0C03D5}"/>
          </ac:inkMkLst>
        </pc:inkChg>
        <pc:inkChg chg="del mod">
          <ac:chgData name="Susan Krueger (Staff)" userId="413e0ada-2fc1-4a03-b48b-2b8186a6a566" providerId="ADAL" clId="{FAEBB739-EB8B-4164-93ED-620C7243BDB4}" dt="2022-10-25T05:34:13.362" v="1540" actId="478"/>
          <ac:inkMkLst>
            <pc:docMk/>
            <pc:sldMk cId="2988052466" sldId="256"/>
            <ac:inkMk id="280" creationId="{F844B835-5F32-4FB2-A88D-B354AFFAFDF1}"/>
          </ac:inkMkLst>
        </pc:inkChg>
        <pc:inkChg chg="del mod">
          <ac:chgData name="Susan Krueger (Staff)" userId="413e0ada-2fc1-4a03-b48b-2b8186a6a566" providerId="ADAL" clId="{FAEBB739-EB8B-4164-93ED-620C7243BDB4}" dt="2022-10-25T05:34:13.362" v="1540" actId="478"/>
          <ac:inkMkLst>
            <pc:docMk/>
            <pc:sldMk cId="2988052466" sldId="256"/>
            <ac:inkMk id="281" creationId="{076CF9E6-CB73-44CD-B033-111CC67B55D2}"/>
          </ac:inkMkLst>
        </pc:inkChg>
        <pc:inkChg chg="del mod">
          <ac:chgData name="Susan Krueger (Staff)" userId="413e0ada-2fc1-4a03-b48b-2b8186a6a566" providerId="ADAL" clId="{FAEBB739-EB8B-4164-93ED-620C7243BDB4}" dt="2022-10-25T05:34:13.362" v="1540" actId="478"/>
          <ac:inkMkLst>
            <pc:docMk/>
            <pc:sldMk cId="2988052466" sldId="256"/>
            <ac:inkMk id="282" creationId="{CA3F8F3F-1054-4559-9CA4-D2160759589D}"/>
          </ac:inkMkLst>
        </pc:inkChg>
        <pc:inkChg chg="del mod">
          <ac:chgData name="Susan Krueger (Staff)" userId="413e0ada-2fc1-4a03-b48b-2b8186a6a566" providerId="ADAL" clId="{FAEBB739-EB8B-4164-93ED-620C7243BDB4}" dt="2022-10-25T05:34:08.030" v="1539" actId="478"/>
          <ac:inkMkLst>
            <pc:docMk/>
            <pc:sldMk cId="2988052466" sldId="256"/>
            <ac:inkMk id="284" creationId="{25796A41-0E12-4D32-B20E-3706F5E8B5F5}"/>
          </ac:inkMkLst>
        </pc:inkChg>
        <pc:inkChg chg="del mod">
          <ac:chgData name="Susan Krueger (Staff)" userId="413e0ada-2fc1-4a03-b48b-2b8186a6a566" providerId="ADAL" clId="{FAEBB739-EB8B-4164-93ED-620C7243BDB4}" dt="2022-10-25T05:34:13.362" v="1540" actId="478"/>
          <ac:inkMkLst>
            <pc:docMk/>
            <pc:sldMk cId="2988052466" sldId="256"/>
            <ac:inkMk id="285" creationId="{DD4376F6-C2F8-4AC4-8C16-FA31EDB52A29}"/>
          </ac:inkMkLst>
        </pc:inkChg>
        <pc:inkChg chg="del mod">
          <ac:chgData name="Susan Krueger (Staff)" userId="413e0ada-2fc1-4a03-b48b-2b8186a6a566" providerId="ADAL" clId="{FAEBB739-EB8B-4164-93ED-620C7243BDB4}" dt="2022-10-25T05:34:13.362" v="1540" actId="478"/>
          <ac:inkMkLst>
            <pc:docMk/>
            <pc:sldMk cId="2988052466" sldId="256"/>
            <ac:inkMk id="286" creationId="{45E78366-DB6F-4A9F-B822-B05E653322A4}"/>
          </ac:inkMkLst>
        </pc:inkChg>
        <pc:inkChg chg="del mod">
          <ac:chgData name="Susan Krueger (Staff)" userId="413e0ada-2fc1-4a03-b48b-2b8186a6a566" providerId="ADAL" clId="{FAEBB739-EB8B-4164-93ED-620C7243BDB4}" dt="2022-10-25T05:34:13.362" v="1540" actId="478"/>
          <ac:inkMkLst>
            <pc:docMk/>
            <pc:sldMk cId="2988052466" sldId="256"/>
            <ac:inkMk id="287" creationId="{168C7226-84C2-460B-A783-80C1FDE48659}"/>
          </ac:inkMkLst>
        </pc:inkChg>
        <pc:inkChg chg="del mod">
          <ac:chgData name="Susan Krueger (Staff)" userId="413e0ada-2fc1-4a03-b48b-2b8186a6a566" providerId="ADAL" clId="{FAEBB739-EB8B-4164-93ED-620C7243BDB4}" dt="2022-10-25T05:34:13.362" v="1540" actId="478"/>
          <ac:inkMkLst>
            <pc:docMk/>
            <pc:sldMk cId="2988052466" sldId="256"/>
            <ac:inkMk id="288" creationId="{86E5EBC7-135E-44AF-AB1B-4D764D1FED41}"/>
          </ac:inkMkLst>
        </pc:inkChg>
        <pc:inkChg chg="del mod">
          <ac:chgData name="Susan Krueger (Staff)" userId="413e0ada-2fc1-4a03-b48b-2b8186a6a566" providerId="ADAL" clId="{FAEBB739-EB8B-4164-93ED-620C7243BDB4}" dt="2022-10-25T05:34:13.362" v="1540" actId="478"/>
          <ac:inkMkLst>
            <pc:docMk/>
            <pc:sldMk cId="2988052466" sldId="256"/>
            <ac:inkMk id="289" creationId="{EF03018B-9AED-43E4-ADF2-F4E57B9C59F2}"/>
          </ac:inkMkLst>
        </pc:inkChg>
        <pc:inkChg chg="del mod">
          <ac:chgData name="Susan Krueger (Staff)" userId="413e0ada-2fc1-4a03-b48b-2b8186a6a566" providerId="ADAL" clId="{FAEBB739-EB8B-4164-93ED-620C7243BDB4}" dt="2022-10-25T05:34:13.362" v="1540" actId="478"/>
          <ac:inkMkLst>
            <pc:docMk/>
            <pc:sldMk cId="2988052466" sldId="256"/>
            <ac:inkMk id="290" creationId="{B019E178-CAD0-4808-9BCC-ED9A449AC063}"/>
          </ac:inkMkLst>
        </pc:inkChg>
        <pc:inkChg chg="del mod">
          <ac:chgData name="Susan Krueger (Staff)" userId="413e0ada-2fc1-4a03-b48b-2b8186a6a566" providerId="ADAL" clId="{FAEBB739-EB8B-4164-93ED-620C7243BDB4}" dt="2022-10-25T05:34:13.362" v="1540" actId="478"/>
          <ac:inkMkLst>
            <pc:docMk/>
            <pc:sldMk cId="2988052466" sldId="256"/>
            <ac:inkMk id="291" creationId="{CE910F93-D557-490C-8819-3594AAD9596F}"/>
          </ac:inkMkLst>
        </pc:inkChg>
        <pc:inkChg chg="del mod">
          <ac:chgData name="Susan Krueger (Staff)" userId="413e0ada-2fc1-4a03-b48b-2b8186a6a566" providerId="ADAL" clId="{FAEBB739-EB8B-4164-93ED-620C7243BDB4}" dt="2022-10-25T05:34:13.362" v="1540" actId="478"/>
          <ac:inkMkLst>
            <pc:docMk/>
            <pc:sldMk cId="2988052466" sldId="256"/>
            <ac:inkMk id="292" creationId="{EB55A6DD-399D-4291-B29F-7B52A56F7F18}"/>
          </ac:inkMkLst>
        </pc:inkChg>
        <pc:inkChg chg="del mod">
          <ac:chgData name="Susan Krueger (Staff)" userId="413e0ada-2fc1-4a03-b48b-2b8186a6a566" providerId="ADAL" clId="{FAEBB739-EB8B-4164-93ED-620C7243BDB4}" dt="2022-10-25T05:34:13.362" v="1540" actId="478"/>
          <ac:inkMkLst>
            <pc:docMk/>
            <pc:sldMk cId="2988052466" sldId="256"/>
            <ac:inkMk id="293" creationId="{B381B357-9880-4ACF-B796-006914CFADAA}"/>
          </ac:inkMkLst>
        </pc:inkChg>
        <pc:inkChg chg="del mod">
          <ac:chgData name="Susan Krueger (Staff)" userId="413e0ada-2fc1-4a03-b48b-2b8186a6a566" providerId="ADAL" clId="{FAEBB739-EB8B-4164-93ED-620C7243BDB4}" dt="2022-10-25T05:34:13.362" v="1540" actId="478"/>
          <ac:inkMkLst>
            <pc:docMk/>
            <pc:sldMk cId="2988052466" sldId="256"/>
            <ac:inkMk id="294" creationId="{28492FD6-3BC9-460A-AC34-DC36BD02F6FB}"/>
          </ac:inkMkLst>
        </pc:inkChg>
        <pc:inkChg chg="del mod">
          <ac:chgData name="Susan Krueger (Staff)" userId="413e0ada-2fc1-4a03-b48b-2b8186a6a566" providerId="ADAL" clId="{FAEBB739-EB8B-4164-93ED-620C7243BDB4}" dt="2022-10-25T05:34:13.362" v="1540" actId="478"/>
          <ac:inkMkLst>
            <pc:docMk/>
            <pc:sldMk cId="2988052466" sldId="256"/>
            <ac:inkMk id="295" creationId="{990F097E-1115-4FDE-B9D3-2087AD142BFE}"/>
          </ac:inkMkLst>
        </pc:inkChg>
        <pc:inkChg chg="del mod">
          <ac:chgData name="Susan Krueger (Staff)" userId="413e0ada-2fc1-4a03-b48b-2b8186a6a566" providerId="ADAL" clId="{FAEBB739-EB8B-4164-93ED-620C7243BDB4}" dt="2022-10-25T05:34:08.030" v="1539" actId="478"/>
          <ac:inkMkLst>
            <pc:docMk/>
            <pc:sldMk cId="2988052466" sldId="256"/>
            <ac:inkMk id="297" creationId="{1ABBBC56-80E6-4E0E-8ACE-5E2096F7CFEA}"/>
          </ac:inkMkLst>
        </pc:inkChg>
        <pc:inkChg chg="del mod">
          <ac:chgData name="Susan Krueger (Staff)" userId="413e0ada-2fc1-4a03-b48b-2b8186a6a566" providerId="ADAL" clId="{FAEBB739-EB8B-4164-93ED-620C7243BDB4}" dt="2022-10-25T05:34:08.030" v="1539" actId="478"/>
          <ac:inkMkLst>
            <pc:docMk/>
            <pc:sldMk cId="2988052466" sldId="256"/>
            <ac:inkMk id="298" creationId="{AE2209D3-00E2-4B49-B156-F3C4673952DE}"/>
          </ac:inkMkLst>
        </pc:inkChg>
        <pc:inkChg chg="del mod">
          <ac:chgData name="Susan Krueger (Staff)" userId="413e0ada-2fc1-4a03-b48b-2b8186a6a566" providerId="ADAL" clId="{FAEBB739-EB8B-4164-93ED-620C7243BDB4}" dt="2022-10-25T05:34:08.030" v="1539" actId="478"/>
          <ac:inkMkLst>
            <pc:docMk/>
            <pc:sldMk cId="2988052466" sldId="256"/>
            <ac:inkMk id="299" creationId="{9AF37DE2-CDF3-4E17-AFD0-71EF08BBC5A4}"/>
          </ac:inkMkLst>
        </pc:inkChg>
        <pc:inkChg chg="del mod">
          <ac:chgData name="Susan Krueger (Staff)" userId="413e0ada-2fc1-4a03-b48b-2b8186a6a566" providerId="ADAL" clId="{FAEBB739-EB8B-4164-93ED-620C7243BDB4}" dt="2022-10-25T05:34:08.030" v="1539" actId="478"/>
          <ac:inkMkLst>
            <pc:docMk/>
            <pc:sldMk cId="2988052466" sldId="256"/>
            <ac:inkMk id="300" creationId="{BFE5442E-2CD5-48FD-946D-C4FE34F754F8}"/>
          </ac:inkMkLst>
        </pc:inkChg>
        <pc:inkChg chg="del mod">
          <ac:chgData name="Susan Krueger (Staff)" userId="413e0ada-2fc1-4a03-b48b-2b8186a6a566" providerId="ADAL" clId="{FAEBB739-EB8B-4164-93ED-620C7243BDB4}" dt="2022-10-25T05:34:08.030" v="1539" actId="478"/>
          <ac:inkMkLst>
            <pc:docMk/>
            <pc:sldMk cId="2988052466" sldId="256"/>
            <ac:inkMk id="301" creationId="{95F4C0A1-38EB-4749-942E-02D2523B7047}"/>
          </ac:inkMkLst>
        </pc:inkChg>
        <pc:inkChg chg="del mod">
          <ac:chgData name="Susan Krueger (Staff)" userId="413e0ada-2fc1-4a03-b48b-2b8186a6a566" providerId="ADAL" clId="{FAEBB739-EB8B-4164-93ED-620C7243BDB4}" dt="2022-10-25T05:34:08.030" v="1539" actId="478"/>
          <ac:inkMkLst>
            <pc:docMk/>
            <pc:sldMk cId="2988052466" sldId="256"/>
            <ac:inkMk id="303" creationId="{7933BE07-E8B7-4F30-AF75-B228E3BED5E2}"/>
          </ac:inkMkLst>
        </pc:inkChg>
        <pc:inkChg chg="del mod">
          <ac:chgData name="Susan Krueger (Staff)" userId="413e0ada-2fc1-4a03-b48b-2b8186a6a566" providerId="ADAL" clId="{FAEBB739-EB8B-4164-93ED-620C7243BDB4}" dt="2022-10-25T05:34:08.030" v="1539" actId="478"/>
          <ac:inkMkLst>
            <pc:docMk/>
            <pc:sldMk cId="2988052466" sldId="256"/>
            <ac:inkMk id="304" creationId="{7A7DC719-42E9-4B12-B4CC-7BA8A52299EB}"/>
          </ac:inkMkLst>
        </pc:inkChg>
        <pc:inkChg chg="del mod">
          <ac:chgData name="Susan Krueger (Staff)" userId="413e0ada-2fc1-4a03-b48b-2b8186a6a566" providerId="ADAL" clId="{FAEBB739-EB8B-4164-93ED-620C7243BDB4}" dt="2022-10-25T05:34:08.030" v="1539" actId="478"/>
          <ac:inkMkLst>
            <pc:docMk/>
            <pc:sldMk cId="2988052466" sldId="256"/>
            <ac:inkMk id="305" creationId="{1BD92325-6BA3-4C34-9DD9-7D50FF87F4B4}"/>
          </ac:inkMkLst>
        </pc:inkChg>
        <pc:inkChg chg="del mod">
          <ac:chgData name="Susan Krueger (Staff)" userId="413e0ada-2fc1-4a03-b48b-2b8186a6a566" providerId="ADAL" clId="{FAEBB739-EB8B-4164-93ED-620C7243BDB4}" dt="2022-10-25T05:34:08.030" v="1539" actId="478"/>
          <ac:inkMkLst>
            <pc:docMk/>
            <pc:sldMk cId="2988052466" sldId="256"/>
            <ac:inkMk id="306" creationId="{7A8D4BAE-F24F-4010-A26A-010FD5DC7D62}"/>
          </ac:inkMkLst>
        </pc:inkChg>
        <pc:inkChg chg="del mod">
          <ac:chgData name="Susan Krueger (Staff)" userId="413e0ada-2fc1-4a03-b48b-2b8186a6a566" providerId="ADAL" clId="{FAEBB739-EB8B-4164-93ED-620C7243BDB4}" dt="2022-10-25T05:34:08.030" v="1539" actId="478"/>
          <ac:inkMkLst>
            <pc:docMk/>
            <pc:sldMk cId="2988052466" sldId="256"/>
            <ac:inkMk id="307" creationId="{F8B35668-1A8E-47AF-A548-E28FC503A021}"/>
          </ac:inkMkLst>
        </pc:inkChg>
        <pc:inkChg chg="del mod">
          <ac:chgData name="Susan Krueger (Staff)" userId="413e0ada-2fc1-4a03-b48b-2b8186a6a566" providerId="ADAL" clId="{FAEBB739-EB8B-4164-93ED-620C7243BDB4}" dt="2022-10-25T05:34:08.030" v="1539" actId="478"/>
          <ac:inkMkLst>
            <pc:docMk/>
            <pc:sldMk cId="2988052466" sldId="256"/>
            <ac:inkMk id="308" creationId="{FACE8AC0-728E-4E17-A36A-3A6084F0E38C}"/>
          </ac:inkMkLst>
        </pc:inkChg>
        <pc:inkChg chg="del mod">
          <ac:chgData name="Susan Krueger (Staff)" userId="413e0ada-2fc1-4a03-b48b-2b8186a6a566" providerId="ADAL" clId="{FAEBB739-EB8B-4164-93ED-620C7243BDB4}" dt="2022-10-25T05:34:08.030" v="1539" actId="478"/>
          <ac:inkMkLst>
            <pc:docMk/>
            <pc:sldMk cId="2988052466" sldId="256"/>
            <ac:inkMk id="309" creationId="{B4274547-8D9F-4EE8-9C87-709B60F65C1D}"/>
          </ac:inkMkLst>
        </pc:inkChg>
        <pc:inkChg chg="del mod">
          <ac:chgData name="Susan Krueger (Staff)" userId="413e0ada-2fc1-4a03-b48b-2b8186a6a566" providerId="ADAL" clId="{FAEBB739-EB8B-4164-93ED-620C7243BDB4}" dt="2022-10-25T05:34:08.030" v="1539" actId="478"/>
          <ac:inkMkLst>
            <pc:docMk/>
            <pc:sldMk cId="2988052466" sldId="256"/>
            <ac:inkMk id="310" creationId="{D470EE15-CFCA-40FD-AC62-7C818F62C0A2}"/>
          </ac:inkMkLst>
        </pc:inkChg>
        <pc:inkChg chg="del mod">
          <ac:chgData name="Susan Krueger (Staff)" userId="413e0ada-2fc1-4a03-b48b-2b8186a6a566" providerId="ADAL" clId="{FAEBB739-EB8B-4164-93ED-620C7243BDB4}" dt="2022-10-25T05:34:08.030" v="1539" actId="478"/>
          <ac:inkMkLst>
            <pc:docMk/>
            <pc:sldMk cId="2988052466" sldId="256"/>
            <ac:inkMk id="311" creationId="{AD01C44E-1C66-463A-8927-B79E99BDDBEA}"/>
          </ac:inkMkLst>
        </pc:inkChg>
        <pc:inkChg chg="del mod">
          <ac:chgData name="Susan Krueger (Staff)" userId="413e0ada-2fc1-4a03-b48b-2b8186a6a566" providerId="ADAL" clId="{FAEBB739-EB8B-4164-93ED-620C7243BDB4}" dt="2022-10-25T05:34:08.030" v="1539" actId="478"/>
          <ac:inkMkLst>
            <pc:docMk/>
            <pc:sldMk cId="2988052466" sldId="256"/>
            <ac:inkMk id="312" creationId="{A7A15C8D-D474-42AB-9413-E35552111F24}"/>
          </ac:inkMkLst>
        </pc:inkChg>
        <pc:inkChg chg="del mod">
          <ac:chgData name="Susan Krueger (Staff)" userId="413e0ada-2fc1-4a03-b48b-2b8186a6a566" providerId="ADAL" clId="{FAEBB739-EB8B-4164-93ED-620C7243BDB4}" dt="2022-10-25T05:34:08.030" v="1539" actId="478"/>
          <ac:inkMkLst>
            <pc:docMk/>
            <pc:sldMk cId="2988052466" sldId="256"/>
            <ac:inkMk id="313" creationId="{F9E80ACD-1AAC-4321-B243-A90C26B5F785}"/>
          </ac:inkMkLst>
        </pc:inkChg>
        <pc:inkChg chg="del mod">
          <ac:chgData name="Susan Krueger (Staff)" userId="413e0ada-2fc1-4a03-b48b-2b8186a6a566" providerId="ADAL" clId="{FAEBB739-EB8B-4164-93ED-620C7243BDB4}" dt="2022-10-25T05:34:08.030" v="1539" actId="478"/>
          <ac:inkMkLst>
            <pc:docMk/>
            <pc:sldMk cId="2988052466" sldId="256"/>
            <ac:inkMk id="314" creationId="{E72EF35A-F5A0-49E0-BBE5-F14AFD81DF55}"/>
          </ac:inkMkLst>
        </pc:inkChg>
        <pc:inkChg chg="del mod">
          <ac:chgData name="Susan Krueger (Staff)" userId="413e0ada-2fc1-4a03-b48b-2b8186a6a566" providerId="ADAL" clId="{FAEBB739-EB8B-4164-93ED-620C7243BDB4}" dt="2022-10-25T05:34:08.030" v="1539" actId="478"/>
          <ac:inkMkLst>
            <pc:docMk/>
            <pc:sldMk cId="2988052466" sldId="256"/>
            <ac:inkMk id="315" creationId="{8AB512C5-1E22-48B0-A2FF-B600873A20F6}"/>
          </ac:inkMkLst>
        </pc:inkChg>
        <pc:inkChg chg="del mod">
          <ac:chgData name="Susan Krueger (Staff)" userId="413e0ada-2fc1-4a03-b48b-2b8186a6a566" providerId="ADAL" clId="{FAEBB739-EB8B-4164-93ED-620C7243BDB4}" dt="2022-10-25T05:34:08.030" v="1539" actId="478"/>
          <ac:inkMkLst>
            <pc:docMk/>
            <pc:sldMk cId="2988052466" sldId="256"/>
            <ac:inkMk id="317" creationId="{832CB068-6C41-4740-AAA9-4497E36B2CBA}"/>
          </ac:inkMkLst>
        </pc:inkChg>
        <pc:inkChg chg="del mod">
          <ac:chgData name="Susan Krueger (Staff)" userId="413e0ada-2fc1-4a03-b48b-2b8186a6a566" providerId="ADAL" clId="{FAEBB739-EB8B-4164-93ED-620C7243BDB4}" dt="2022-10-25T05:34:08.030" v="1539" actId="478"/>
          <ac:inkMkLst>
            <pc:docMk/>
            <pc:sldMk cId="2988052466" sldId="256"/>
            <ac:inkMk id="318" creationId="{EFD62ACB-BC1C-4A32-917F-7498CD4EEC84}"/>
          </ac:inkMkLst>
        </pc:inkChg>
        <pc:inkChg chg="del mod">
          <ac:chgData name="Susan Krueger (Staff)" userId="413e0ada-2fc1-4a03-b48b-2b8186a6a566" providerId="ADAL" clId="{FAEBB739-EB8B-4164-93ED-620C7243BDB4}" dt="2022-10-25T05:34:08.030" v="1539" actId="478"/>
          <ac:inkMkLst>
            <pc:docMk/>
            <pc:sldMk cId="2988052466" sldId="256"/>
            <ac:inkMk id="319" creationId="{46714D8E-5521-4591-8BD6-B09EB6913E54}"/>
          </ac:inkMkLst>
        </pc:inkChg>
        <pc:inkChg chg="del mod">
          <ac:chgData name="Susan Krueger (Staff)" userId="413e0ada-2fc1-4a03-b48b-2b8186a6a566" providerId="ADAL" clId="{FAEBB739-EB8B-4164-93ED-620C7243BDB4}" dt="2022-10-25T05:34:08.030" v="1539" actId="478"/>
          <ac:inkMkLst>
            <pc:docMk/>
            <pc:sldMk cId="2988052466" sldId="256"/>
            <ac:inkMk id="320" creationId="{47A3C123-498F-4EAB-8E36-91418A04D90D}"/>
          </ac:inkMkLst>
        </pc:inkChg>
        <pc:inkChg chg="del mod">
          <ac:chgData name="Susan Krueger (Staff)" userId="413e0ada-2fc1-4a03-b48b-2b8186a6a566" providerId="ADAL" clId="{FAEBB739-EB8B-4164-93ED-620C7243BDB4}" dt="2022-10-25T05:34:08.030" v="1539" actId="478"/>
          <ac:inkMkLst>
            <pc:docMk/>
            <pc:sldMk cId="2988052466" sldId="256"/>
            <ac:inkMk id="321" creationId="{53F452E3-8E10-437B-A095-BFDB622F36E3}"/>
          </ac:inkMkLst>
        </pc:inkChg>
        <pc:inkChg chg="del mod">
          <ac:chgData name="Susan Krueger (Staff)" userId="413e0ada-2fc1-4a03-b48b-2b8186a6a566" providerId="ADAL" clId="{FAEBB739-EB8B-4164-93ED-620C7243BDB4}" dt="2022-10-25T05:34:08.030" v="1539" actId="478"/>
          <ac:inkMkLst>
            <pc:docMk/>
            <pc:sldMk cId="2988052466" sldId="256"/>
            <ac:inkMk id="322" creationId="{C6F848D9-61EF-43AE-9845-DE76AD2B1E59}"/>
          </ac:inkMkLst>
        </pc:inkChg>
        <pc:inkChg chg="del mod">
          <ac:chgData name="Susan Krueger (Staff)" userId="413e0ada-2fc1-4a03-b48b-2b8186a6a566" providerId="ADAL" clId="{FAEBB739-EB8B-4164-93ED-620C7243BDB4}" dt="2022-10-25T05:34:08.030" v="1539" actId="478"/>
          <ac:inkMkLst>
            <pc:docMk/>
            <pc:sldMk cId="2988052466" sldId="256"/>
            <ac:inkMk id="323" creationId="{03474F23-AF48-41E3-9314-431015B5A3B1}"/>
          </ac:inkMkLst>
        </pc:inkChg>
        <pc:inkChg chg="del mod">
          <ac:chgData name="Susan Krueger (Staff)" userId="413e0ada-2fc1-4a03-b48b-2b8186a6a566" providerId="ADAL" clId="{FAEBB739-EB8B-4164-93ED-620C7243BDB4}" dt="2022-10-25T05:34:08.030" v="1539" actId="478"/>
          <ac:inkMkLst>
            <pc:docMk/>
            <pc:sldMk cId="2988052466" sldId="256"/>
            <ac:inkMk id="324" creationId="{009007D9-2BF2-4D79-AB0F-42E00A353D2E}"/>
          </ac:inkMkLst>
        </pc:inkChg>
        <pc:inkChg chg="del mod">
          <ac:chgData name="Susan Krueger (Staff)" userId="413e0ada-2fc1-4a03-b48b-2b8186a6a566" providerId="ADAL" clId="{FAEBB739-EB8B-4164-93ED-620C7243BDB4}" dt="2022-10-25T05:34:08.030" v="1539" actId="478"/>
          <ac:inkMkLst>
            <pc:docMk/>
            <pc:sldMk cId="2988052466" sldId="256"/>
            <ac:inkMk id="325" creationId="{68A70401-88C9-42C3-B58A-20972375E3FF}"/>
          </ac:inkMkLst>
        </pc:inkChg>
        <pc:inkChg chg="del mod">
          <ac:chgData name="Susan Krueger (Staff)" userId="413e0ada-2fc1-4a03-b48b-2b8186a6a566" providerId="ADAL" clId="{FAEBB739-EB8B-4164-93ED-620C7243BDB4}" dt="2022-10-25T05:34:08.030" v="1539" actId="478"/>
          <ac:inkMkLst>
            <pc:docMk/>
            <pc:sldMk cId="2988052466" sldId="256"/>
            <ac:inkMk id="327" creationId="{A0D6251B-A8CB-4786-BDA2-D34716D39CDE}"/>
          </ac:inkMkLst>
        </pc:inkChg>
        <pc:inkChg chg="del mod">
          <ac:chgData name="Susan Krueger (Staff)" userId="413e0ada-2fc1-4a03-b48b-2b8186a6a566" providerId="ADAL" clId="{FAEBB739-EB8B-4164-93ED-620C7243BDB4}" dt="2022-10-25T05:34:08.030" v="1539" actId="478"/>
          <ac:inkMkLst>
            <pc:docMk/>
            <pc:sldMk cId="2988052466" sldId="256"/>
            <ac:inkMk id="328" creationId="{28AD6CD6-28E6-4E81-9097-9A99C1BFE43E}"/>
          </ac:inkMkLst>
        </pc:inkChg>
        <pc:inkChg chg="del mod">
          <ac:chgData name="Susan Krueger (Staff)" userId="413e0ada-2fc1-4a03-b48b-2b8186a6a566" providerId="ADAL" clId="{FAEBB739-EB8B-4164-93ED-620C7243BDB4}" dt="2022-10-25T05:34:08.030" v="1539" actId="478"/>
          <ac:inkMkLst>
            <pc:docMk/>
            <pc:sldMk cId="2988052466" sldId="256"/>
            <ac:inkMk id="329" creationId="{36373558-3532-4E0E-B721-C096DA2AB0A9}"/>
          </ac:inkMkLst>
        </pc:inkChg>
        <pc:inkChg chg="del mod">
          <ac:chgData name="Susan Krueger (Staff)" userId="413e0ada-2fc1-4a03-b48b-2b8186a6a566" providerId="ADAL" clId="{FAEBB739-EB8B-4164-93ED-620C7243BDB4}" dt="2022-10-25T05:34:08.030" v="1539" actId="478"/>
          <ac:inkMkLst>
            <pc:docMk/>
            <pc:sldMk cId="2988052466" sldId="256"/>
            <ac:inkMk id="330" creationId="{F267F5AD-3A08-4B32-9C94-A7BBD92AB7A8}"/>
          </ac:inkMkLst>
        </pc:inkChg>
        <pc:inkChg chg="del mod">
          <ac:chgData name="Susan Krueger (Staff)" userId="413e0ada-2fc1-4a03-b48b-2b8186a6a566" providerId="ADAL" clId="{FAEBB739-EB8B-4164-93ED-620C7243BDB4}" dt="2022-10-25T05:34:08.030" v="1539" actId="478"/>
          <ac:inkMkLst>
            <pc:docMk/>
            <pc:sldMk cId="2988052466" sldId="256"/>
            <ac:inkMk id="332" creationId="{A1BF3FAF-CF3A-4120-8882-57F4E8C7E243}"/>
          </ac:inkMkLst>
        </pc:inkChg>
        <pc:inkChg chg="del mod">
          <ac:chgData name="Susan Krueger (Staff)" userId="413e0ada-2fc1-4a03-b48b-2b8186a6a566" providerId="ADAL" clId="{FAEBB739-EB8B-4164-93ED-620C7243BDB4}" dt="2022-10-25T05:34:08.030" v="1539" actId="478"/>
          <ac:inkMkLst>
            <pc:docMk/>
            <pc:sldMk cId="2988052466" sldId="256"/>
            <ac:inkMk id="333" creationId="{A7D76796-7B6A-47A0-A3F1-871C6932D2AA}"/>
          </ac:inkMkLst>
        </pc:inkChg>
        <pc:inkChg chg="del mod">
          <ac:chgData name="Susan Krueger (Staff)" userId="413e0ada-2fc1-4a03-b48b-2b8186a6a566" providerId="ADAL" clId="{FAEBB739-EB8B-4164-93ED-620C7243BDB4}" dt="2022-10-25T05:34:08.030" v="1539" actId="478"/>
          <ac:inkMkLst>
            <pc:docMk/>
            <pc:sldMk cId="2988052466" sldId="256"/>
            <ac:inkMk id="334" creationId="{E315D9DD-C8C2-4D8A-96C5-2459D1CA3661}"/>
          </ac:inkMkLst>
        </pc:inkChg>
        <pc:inkChg chg="del mod">
          <ac:chgData name="Susan Krueger (Staff)" userId="413e0ada-2fc1-4a03-b48b-2b8186a6a566" providerId="ADAL" clId="{FAEBB739-EB8B-4164-93ED-620C7243BDB4}" dt="2022-10-25T05:34:08.030" v="1539" actId="478"/>
          <ac:inkMkLst>
            <pc:docMk/>
            <pc:sldMk cId="2988052466" sldId="256"/>
            <ac:inkMk id="335" creationId="{27763352-11FB-4EDB-9C4B-7A9634BBE497}"/>
          </ac:inkMkLst>
        </pc:inkChg>
        <pc:inkChg chg="del mod">
          <ac:chgData name="Susan Krueger (Staff)" userId="413e0ada-2fc1-4a03-b48b-2b8186a6a566" providerId="ADAL" clId="{FAEBB739-EB8B-4164-93ED-620C7243BDB4}" dt="2022-10-25T05:34:08.030" v="1539" actId="478"/>
          <ac:inkMkLst>
            <pc:docMk/>
            <pc:sldMk cId="2988052466" sldId="256"/>
            <ac:inkMk id="336" creationId="{33999A33-4E07-4176-9586-C36CD25E5516}"/>
          </ac:inkMkLst>
        </pc:inkChg>
        <pc:inkChg chg="del mod">
          <ac:chgData name="Susan Krueger (Staff)" userId="413e0ada-2fc1-4a03-b48b-2b8186a6a566" providerId="ADAL" clId="{FAEBB739-EB8B-4164-93ED-620C7243BDB4}" dt="2022-10-25T05:34:08.030" v="1539" actId="478"/>
          <ac:inkMkLst>
            <pc:docMk/>
            <pc:sldMk cId="2988052466" sldId="256"/>
            <ac:inkMk id="337" creationId="{9FE20B63-4207-45C0-B461-DFB85F22D03A}"/>
          </ac:inkMkLst>
        </pc:inkChg>
        <pc:inkChg chg="del mod">
          <ac:chgData name="Susan Krueger (Staff)" userId="413e0ada-2fc1-4a03-b48b-2b8186a6a566" providerId="ADAL" clId="{FAEBB739-EB8B-4164-93ED-620C7243BDB4}" dt="2022-10-25T05:34:08.030" v="1539" actId="478"/>
          <ac:inkMkLst>
            <pc:docMk/>
            <pc:sldMk cId="2988052466" sldId="256"/>
            <ac:inkMk id="338" creationId="{0E2C5F2B-7C64-44E4-98C3-8AC7FECA24C4}"/>
          </ac:inkMkLst>
        </pc:inkChg>
        <pc:inkChg chg="del mod">
          <ac:chgData name="Susan Krueger (Staff)" userId="413e0ada-2fc1-4a03-b48b-2b8186a6a566" providerId="ADAL" clId="{FAEBB739-EB8B-4164-93ED-620C7243BDB4}" dt="2022-10-25T05:34:08.030" v="1539" actId="478"/>
          <ac:inkMkLst>
            <pc:docMk/>
            <pc:sldMk cId="2988052466" sldId="256"/>
            <ac:inkMk id="339" creationId="{034EEB81-9C2B-4431-BE02-026C495AEE04}"/>
          </ac:inkMkLst>
        </pc:inkChg>
        <pc:inkChg chg="del mod">
          <ac:chgData name="Susan Krueger (Staff)" userId="413e0ada-2fc1-4a03-b48b-2b8186a6a566" providerId="ADAL" clId="{FAEBB739-EB8B-4164-93ED-620C7243BDB4}" dt="2022-10-25T05:34:08.030" v="1539" actId="478"/>
          <ac:inkMkLst>
            <pc:docMk/>
            <pc:sldMk cId="2988052466" sldId="256"/>
            <ac:inkMk id="340" creationId="{B6A8C98B-9761-4420-8F96-56C8285D74C7}"/>
          </ac:inkMkLst>
        </pc:inkChg>
        <pc:inkChg chg="del mod">
          <ac:chgData name="Susan Krueger (Staff)" userId="413e0ada-2fc1-4a03-b48b-2b8186a6a566" providerId="ADAL" clId="{FAEBB739-EB8B-4164-93ED-620C7243BDB4}" dt="2022-10-25T05:34:08.030" v="1539" actId="478"/>
          <ac:inkMkLst>
            <pc:docMk/>
            <pc:sldMk cId="2988052466" sldId="256"/>
            <ac:inkMk id="341" creationId="{76B1BBCF-9610-45B5-A75D-F850B17955AD}"/>
          </ac:inkMkLst>
        </pc:inkChg>
        <pc:inkChg chg="del mod">
          <ac:chgData name="Susan Krueger (Staff)" userId="413e0ada-2fc1-4a03-b48b-2b8186a6a566" providerId="ADAL" clId="{FAEBB739-EB8B-4164-93ED-620C7243BDB4}" dt="2022-10-25T05:34:08.030" v="1539" actId="478"/>
          <ac:inkMkLst>
            <pc:docMk/>
            <pc:sldMk cId="2988052466" sldId="256"/>
            <ac:inkMk id="342" creationId="{9D231F11-B3B0-44B4-9BFF-FD744608292C}"/>
          </ac:inkMkLst>
        </pc:inkChg>
        <pc:inkChg chg="del mod">
          <ac:chgData name="Susan Krueger (Staff)" userId="413e0ada-2fc1-4a03-b48b-2b8186a6a566" providerId="ADAL" clId="{FAEBB739-EB8B-4164-93ED-620C7243BDB4}" dt="2022-10-25T05:34:08.030" v="1539" actId="478"/>
          <ac:inkMkLst>
            <pc:docMk/>
            <pc:sldMk cId="2988052466" sldId="256"/>
            <ac:inkMk id="343" creationId="{52065C66-7A8C-4680-8238-1C27A77A10EE}"/>
          </ac:inkMkLst>
        </pc:inkChg>
        <pc:inkChg chg="del mod">
          <ac:chgData name="Susan Krueger (Staff)" userId="413e0ada-2fc1-4a03-b48b-2b8186a6a566" providerId="ADAL" clId="{FAEBB739-EB8B-4164-93ED-620C7243BDB4}" dt="2022-10-25T05:34:13.362" v="1540" actId="478"/>
          <ac:inkMkLst>
            <pc:docMk/>
            <pc:sldMk cId="2988052466" sldId="256"/>
            <ac:inkMk id="344" creationId="{C20510F1-71D6-4DA3-966A-FB7F52B756A4}"/>
          </ac:inkMkLst>
        </pc:inkChg>
        <pc:inkChg chg="del mod">
          <ac:chgData name="Susan Krueger (Staff)" userId="413e0ada-2fc1-4a03-b48b-2b8186a6a566" providerId="ADAL" clId="{FAEBB739-EB8B-4164-93ED-620C7243BDB4}" dt="2022-10-25T05:34:13.362" v="1540" actId="478"/>
          <ac:inkMkLst>
            <pc:docMk/>
            <pc:sldMk cId="2988052466" sldId="256"/>
            <ac:inkMk id="345" creationId="{A4400165-811E-4ADA-9DA1-C9D39C617BDF}"/>
          </ac:inkMkLst>
        </pc:inkChg>
        <pc:inkChg chg="del mod">
          <ac:chgData name="Susan Krueger (Staff)" userId="413e0ada-2fc1-4a03-b48b-2b8186a6a566" providerId="ADAL" clId="{FAEBB739-EB8B-4164-93ED-620C7243BDB4}" dt="2022-10-25T05:34:13.362" v="1540" actId="478"/>
          <ac:inkMkLst>
            <pc:docMk/>
            <pc:sldMk cId="2988052466" sldId="256"/>
            <ac:inkMk id="352" creationId="{B7CBF305-FC77-486C-9567-CA89E05C36C5}"/>
          </ac:inkMkLst>
        </pc:inkChg>
        <pc:inkChg chg="del mod">
          <ac:chgData name="Susan Krueger (Staff)" userId="413e0ada-2fc1-4a03-b48b-2b8186a6a566" providerId="ADAL" clId="{FAEBB739-EB8B-4164-93ED-620C7243BDB4}" dt="2022-10-25T05:34:13.362" v="1540" actId="478"/>
          <ac:inkMkLst>
            <pc:docMk/>
            <pc:sldMk cId="2988052466" sldId="256"/>
            <ac:inkMk id="353" creationId="{A93ECA4D-8301-4BF2-A432-9708BE7BFD71}"/>
          </ac:inkMkLst>
        </pc:inkChg>
        <pc:inkChg chg="del mod">
          <ac:chgData name="Susan Krueger (Staff)" userId="413e0ada-2fc1-4a03-b48b-2b8186a6a566" providerId="ADAL" clId="{FAEBB739-EB8B-4164-93ED-620C7243BDB4}" dt="2022-10-25T05:34:13.362" v="1540" actId="478"/>
          <ac:inkMkLst>
            <pc:docMk/>
            <pc:sldMk cId="2988052466" sldId="256"/>
            <ac:inkMk id="354" creationId="{D3DFA121-165B-4790-88FE-490A56A01135}"/>
          </ac:inkMkLst>
        </pc:inkChg>
        <pc:inkChg chg="del mod">
          <ac:chgData name="Susan Krueger (Staff)" userId="413e0ada-2fc1-4a03-b48b-2b8186a6a566" providerId="ADAL" clId="{FAEBB739-EB8B-4164-93ED-620C7243BDB4}" dt="2022-10-25T05:34:13.362" v="1540" actId="478"/>
          <ac:inkMkLst>
            <pc:docMk/>
            <pc:sldMk cId="2988052466" sldId="256"/>
            <ac:inkMk id="355" creationId="{AB47A299-471C-4FD8-B08B-8C3BFB861DB4}"/>
          </ac:inkMkLst>
        </pc:inkChg>
        <pc:inkChg chg="del mod">
          <ac:chgData name="Susan Krueger (Staff)" userId="413e0ada-2fc1-4a03-b48b-2b8186a6a566" providerId="ADAL" clId="{FAEBB739-EB8B-4164-93ED-620C7243BDB4}" dt="2022-10-25T05:34:13.362" v="1540" actId="478"/>
          <ac:inkMkLst>
            <pc:docMk/>
            <pc:sldMk cId="2988052466" sldId="256"/>
            <ac:inkMk id="357" creationId="{A600212E-15A0-45B6-8A4E-00537C0E1238}"/>
          </ac:inkMkLst>
        </pc:inkChg>
        <pc:inkChg chg="del mod">
          <ac:chgData name="Susan Krueger (Staff)" userId="413e0ada-2fc1-4a03-b48b-2b8186a6a566" providerId="ADAL" clId="{FAEBB739-EB8B-4164-93ED-620C7243BDB4}" dt="2022-10-25T05:34:13.362" v="1540" actId="478"/>
          <ac:inkMkLst>
            <pc:docMk/>
            <pc:sldMk cId="2988052466" sldId="256"/>
            <ac:inkMk id="358" creationId="{CD1818A9-DEDA-4CB2-82F4-BA3D6806F8B7}"/>
          </ac:inkMkLst>
        </pc:inkChg>
        <pc:inkChg chg="del mod">
          <ac:chgData name="Susan Krueger (Staff)" userId="413e0ada-2fc1-4a03-b48b-2b8186a6a566" providerId="ADAL" clId="{FAEBB739-EB8B-4164-93ED-620C7243BDB4}" dt="2022-10-25T05:34:13.362" v="1540" actId="478"/>
          <ac:inkMkLst>
            <pc:docMk/>
            <pc:sldMk cId="2988052466" sldId="256"/>
            <ac:inkMk id="359" creationId="{92732A02-6A32-4249-92FD-57C246912762}"/>
          </ac:inkMkLst>
        </pc:inkChg>
        <pc:inkChg chg="del mod">
          <ac:chgData name="Susan Krueger (Staff)" userId="413e0ada-2fc1-4a03-b48b-2b8186a6a566" providerId="ADAL" clId="{FAEBB739-EB8B-4164-93ED-620C7243BDB4}" dt="2022-10-25T05:34:13.362" v="1540" actId="478"/>
          <ac:inkMkLst>
            <pc:docMk/>
            <pc:sldMk cId="2988052466" sldId="256"/>
            <ac:inkMk id="360" creationId="{75E62B07-3576-4144-8959-6AFCEAB36757}"/>
          </ac:inkMkLst>
        </pc:inkChg>
        <pc:inkChg chg="del mod">
          <ac:chgData name="Susan Krueger (Staff)" userId="413e0ada-2fc1-4a03-b48b-2b8186a6a566" providerId="ADAL" clId="{FAEBB739-EB8B-4164-93ED-620C7243BDB4}" dt="2022-10-25T05:34:08.030" v="1539" actId="478"/>
          <ac:inkMkLst>
            <pc:docMk/>
            <pc:sldMk cId="2988052466" sldId="256"/>
            <ac:inkMk id="362" creationId="{2C1C637F-7F80-4721-9465-EBCAAB9BD7A0}"/>
          </ac:inkMkLst>
        </pc:inkChg>
        <pc:inkChg chg="del mod">
          <ac:chgData name="Susan Krueger (Staff)" userId="413e0ada-2fc1-4a03-b48b-2b8186a6a566" providerId="ADAL" clId="{FAEBB739-EB8B-4164-93ED-620C7243BDB4}" dt="2022-10-25T05:34:08.030" v="1539" actId="478"/>
          <ac:inkMkLst>
            <pc:docMk/>
            <pc:sldMk cId="2988052466" sldId="256"/>
            <ac:inkMk id="363" creationId="{4E3993F7-F057-448D-81D7-33B886720650}"/>
          </ac:inkMkLst>
        </pc:inkChg>
        <pc:inkChg chg="del mod">
          <ac:chgData name="Susan Krueger (Staff)" userId="413e0ada-2fc1-4a03-b48b-2b8186a6a566" providerId="ADAL" clId="{FAEBB739-EB8B-4164-93ED-620C7243BDB4}" dt="2022-10-25T05:34:08.030" v="1539" actId="478"/>
          <ac:inkMkLst>
            <pc:docMk/>
            <pc:sldMk cId="2988052466" sldId="256"/>
            <ac:inkMk id="364" creationId="{FE7C3BD6-5D3F-4DBB-BFF4-0483084B1CB6}"/>
          </ac:inkMkLst>
        </pc:inkChg>
        <pc:inkChg chg="del mod">
          <ac:chgData name="Susan Krueger (Staff)" userId="413e0ada-2fc1-4a03-b48b-2b8186a6a566" providerId="ADAL" clId="{FAEBB739-EB8B-4164-93ED-620C7243BDB4}" dt="2022-10-25T05:34:08.030" v="1539" actId="478"/>
          <ac:inkMkLst>
            <pc:docMk/>
            <pc:sldMk cId="2988052466" sldId="256"/>
            <ac:inkMk id="365" creationId="{9E325296-4FC2-421F-9587-E25EACFB4B77}"/>
          </ac:inkMkLst>
        </pc:inkChg>
        <pc:inkChg chg="del mod">
          <ac:chgData name="Susan Krueger (Staff)" userId="413e0ada-2fc1-4a03-b48b-2b8186a6a566" providerId="ADAL" clId="{FAEBB739-EB8B-4164-93ED-620C7243BDB4}" dt="2022-10-25T05:34:08.030" v="1539" actId="478"/>
          <ac:inkMkLst>
            <pc:docMk/>
            <pc:sldMk cId="2988052466" sldId="256"/>
            <ac:inkMk id="431" creationId="{775FF15F-A9B9-4AEE-BB5B-1FBB59070B90}"/>
          </ac:inkMkLst>
        </pc:inkChg>
        <pc:inkChg chg="mod">
          <ac:chgData name="Susan Krueger (Staff)" userId="413e0ada-2fc1-4a03-b48b-2b8186a6a566" providerId="ADAL" clId="{FAEBB739-EB8B-4164-93ED-620C7243BDB4}" dt="2022-10-25T05:34:16.813" v="1541" actId="1076"/>
          <ac:inkMkLst>
            <pc:docMk/>
            <pc:sldMk cId="2988052466" sldId="256"/>
            <ac:inkMk id="492" creationId="{4F85BECA-AA6B-4CFD-988E-AAB44B864378}"/>
          </ac:inkMkLst>
        </pc:inkChg>
        <pc:inkChg chg="mod">
          <ac:chgData name="Susan Krueger (Staff)" userId="413e0ada-2fc1-4a03-b48b-2b8186a6a566" providerId="ADAL" clId="{FAEBB739-EB8B-4164-93ED-620C7243BDB4}" dt="2022-10-25T05:34:16.813" v="1541" actId="1076"/>
          <ac:inkMkLst>
            <pc:docMk/>
            <pc:sldMk cId="2988052466" sldId="256"/>
            <ac:inkMk id="493" creationId="{C2B63D24-3FDF-422B-8ADD-EBCAD47AE9F2}"/>
          </ac:inkMkLst>
        </pc:inkChg>
        <pc:cxnChg chg="add del">
          <ac:chgData name="Susan Krueger (Staff)" userId="413e0ada-2fc1-4a03-b48b-2b8186a6a566" providerId="ADAL" clId="{FAEBB739-EB8B-4164-93ED-620C7243BDB4}" dt="2022-10-25T05:11:25.836" v="310" actId="478"/>
          <ac:cxnSpMkLst>
            <pc:docMk/>
            <pc:sldMk cId="2988052466" sldId="256"/>
            <ac:cxnSpMk id="17" creationId="{6E018DF0-F779-4260-A613-482503D07DB0}"/>
          </ac:cxnSpMkLst>
        </pc:cxnChg>
        <pc:cxnChg chg="add del mod">
          <ac:chgData name="Susan Krueger (Staff)" userId="413e0ada-2fc1-4a03-b48b-2b8186a6a566" providerId="ADAL" clId="{FAEBB739-EB8B-4164-93ED-620C7243BDB4}" dt="2022-10-25T05:18:06.348" v="565" actId="478"/>
          <ac:cxnSpMkLst>
            <pc:docMk/>
            <pc:sldMk cId="2988052466" sldId="256"/>
            <ac:cxnSpMk id="44" creationId="{04925631-3EB4-4B2E-89B3-A915AC5013B7}"/>
          </ac:cxnSpMkLst>
        </pc:cxnChg>
        <pc:cxnChg chg="add mod">
          <ac:chgData name="Susan Krueger (Staff)" userId="413e0ada-2fc1-4a03-b48b-2b8186a6a566" providerId="ADAL" clId="{FAEBB739-EB8B-4164-93ED-620C7243BDB4}" dt="2022-10-25T05:32:50.575" v="1492" actId="1076"/>
          <ac:cxnSpMkLst>
            <pc:docMk/>
            <pc:sldMk cId="2988052466" sldId="256"/>
            <ac:cxnSpMk id="76" creationId="{CCB5CBB9-31AA-4C53-923C-2C2D2EE82FFB}"/>
          </ac:cxnSpMkLst>
        </pc:cxnChg>
        <pc:cxnChg chg="add mod">
          <ac:chgData name="Susan Krueger (Staff)" userId="413e0ada-2fc1-4a03-b48b-2b8186a6a566" providerId="ADAL" clId="{FAEBB739-EB8B-4164-93ED-620C7243BDB4}" dt="2022-10-25T05:32:50.575" v="1492" actId="1076"/>
          <ac:cxnSpMkLst>
            <pc:docMk/>
            <pc:sldMk cId="2988052466" sldId="256"/>
            <ac:cxnSpMk id="107" creationId="{5ED71140-9A8D-4A67-BE91-8F458DED3F6D}"/>
          </ac:cxnSpMkLst>
        </pc:cxnChg>
        <pc:cxnChg chg="add mod">
          <ac:chgData name="Susan Krueger (Staff)" userId="413e0ada-2fc1-4a03-b48b-2b8186a6a566" providerId="ADAL" clId="{FAEBB739-EB8B-4164-93ED-620C7243BDB4}" dt="2022-10-25T05:32:50.575" v="1492" actId="1076"/>
          <ac:cxnSpMkLst>
            <pc:docMk/>
            <pc:sldMk cId="2988052466" sldId="256"/>
            <ac:cxnSpMk id="515" creationId="{4FA2C4BA-4C7F-4B15-BE68-4FAA27BF67BB}"/>
          </ac:cxnSpMkLst>
        </pc:cxnChg>
      </pc:sldChg>
    </pc:docChg>
  </pc:docChgLst>
  <pc:docChgLst>
    <pc:chgData name="Susan Krueger (Staff)" userId="413e0ada-2fc1-4a03-b48b-2b8186a6a566" providerId="ADAL" clId="{956B7496-EF1E-4564-ADC3-FC58E2167DBE}"/>
    <pc:docChg chg="undo redo custSel addSld delSld modSld sldOrd">
      <pc:chgData name="Susan Krueger (Staff)" userId="413e0ada-2fc1-4a03-b48b-2b8186a6a566" providerId="ADAL" clId="{956B7496-EF1E-4564-ADC3-FC58E2167DBE}" dt="2023-04-04T13:59:58.579" v="5633"/>
      <pc:docMkLst>
        <pc:docMk/>
      </pc:docMkLst>
      <pc:sldChg chg="addSp delSp modSp mod delAnim modAnim modShow modNotesTx">
        <pc:chgData name="Susan Krueger (Staff)" userId="413e0ada-2fc1-4a03-b48b-2b8186a6a566" providerId="ADAL" clId="{956B7496-EF1E-4564-ADC3-FC58E2167DBE}" dt="2023-04-02T10:20:46.540" v="4617" actId="729"/>
        <pc:sldMkLst>
          <pc:docMk/>
          <pc:sldMk cId="4178820321" sldId="262"/>
        </pc:sldMkLst>
        <pc:spChg chg="add mod">
          <ac:chgData name="Susan Krueger (Staff)" userId="413e0ada-2fc1-4a03-b48b-2b8186a6a566" providerId="ADAL" clId="{956B7496-EF1E-4564-ADC3-FC58E2167DBE}" dt="2023-04-02T09:39:54.662" v="4512" actId="20577"/>
          <ac:spMkLst>
            <pc:docMk/>
            <pc:sldMk cId="4178820321" sldId="262"/>
            <ac:spMk id="2" creationId="{FC158D3F-69F5-FBE8-500C-3FF2F127A38D}"/>
          </ac:spMkLst>
        </pc:spChg>
        <pc:spChg chg="del">
          <ac:chgData name="Susan Krueger (Staff)" userId="413e0ada-2fc1-4a03-b48b-2b8186a6a566" providerId="ADAL" clId="{956B7496-EF1E-4564-ADC3-FC58E2167DBE}" dt="2023-04-02T05:54:21.624" v="133" actId="478"/>
          <ac:spMkLst>
            <pc:docMk/>
            <pc:sldMk cId="4178820321" sldId="262"/>
            <ac:spMk id="4" creationId="{D79BF82C-C2F6-4F8E-AF0D-6B964C8CD493}"/>
          </ac:spMkLst>
        </pc:spChg>
        <pc:spChg chg="del mod">
          <ac:chgData name="Susan Krueger (Staff)" userId="413e0ada-2fc1-4a03-b48b-2b8186a6a566" providerId="ADAL" clId="{956B7496-EF1E-4564-ADC3-FC58E2167DBE}" dt="2023-04-02T09:39:25.457" v="4508" actId="478"/>
          <ac:spMkLst>
            <pc:docMk/>
            <pc:sldMk cId="4178820321" sldId="262"/>
            <ac:spMk id="10" creationId="{A14ACA53-5FE6-4E19-9522-E9F9320F377C}"/>
          </ac:spMkLst>
        </pc:spChg>
        <pc:spChg chg="del">
          <ac:chgData name="Susan Krueger (Staff)" userId="413e0ada-2fc1-4a03-b48b-2b8186a6a566" providerId="ADAL" clId="{956B7496-EF1E-4564-ADC3-FC58E2167DBE}" dt="2023-04-02T05:54:18" v="132" actId="478"/>
          <ac:spMkLst>
            <pc:docMk/>
            <pc:sldMk cId="4178820321" sldId="262"/>
            <ac:spMk id="15" creationId="{5C18E8F2-C291-4B7A-93B0-49CFFBB9A1CE}"/>
          </ac:spMkLst>
        </pc:spChg>
        <pc:picChg chg="add mod">
          <ac:chgData name="Susan Krueger (Staff)" userId="413e0ada-2fc1-4a03-b48b-2b8186a6a566" providerId="ADAL" clId="{956B7496-EF1E-4564-ADC3-FC58E2167DBE}" dt="2023-04-02T09:39:32.082" v="4510" actId="1076"/>
          <ac:picMkLst>
            <pc:docMk/>
            <pc:sldMk cId="4178820321" sldId="262"/>
            <ac:picMk id="3" creationId="{7FABA1F8-3219-A0EE-CF85-3E6F4F90FA9E}"/>
          </ac:picMkLst>
        </pc:picChg>
        <pc:picChg chg="add del mod">
          <ac:chgData name="Susan Krueger (Staff)" userId="413e0ada-2fc1-4a03-b48b-2b8186a6a566" providerId="ADAL" clId="{956B7496-EF1E-4564-ADC3-FC58E2167DBE}" dt="2023-04-02T09:40:23.971" v="4537" actId="478"/>
          <ac:picMkLst>
            <pc:docMk/>
            <pc:sldMk cId="4178820321" sldId="262"/>
            <ac:picMk id="5" creationId="{93387C7C-CACB-A9AE-8205-28C9400CB779}"/>
          </ac:picMkLst>
        </pc:picChg>
      </pc:sldChg>
      <pc:sldChg chg="addSp delSp modSp mod ord modAnim">
        <pc:chgData name="Susan Krueger (Staff)" userId="413e0ada-2fc1-4a03-b48b-2b8186a6a566" providerId="ADAL" clId="{956B7496-EF1E-4564-ADC3-FC58E2167DBE}" dt="2023-04-04T13:59:58.579" v="5633"/>
        <pc:sldMkLst>
          <pc:docMk/>
          <pc:sldMk cId="4049870140" sldId="341"/>
        </pc:sldMkLst>
        <pc:spChg chg="add del mod">
          <ac:chgData name="Susan Krueger (Staff)" userId="413e0ada-2fc1-4a03-b48b-2b8186a6a566" providerId="ADAL" clId="{956B7496-EF1E-4564-ADC3-FC58E2167DBE}" dt="2023-04-04T13:59:58.038" v="5632" actId="478"/>
          <ac:spMkLst>
            <pc:docMk/>
            <pc:sldMk cId="4049870140" sldId="341"/>
            <ac:spMk id="2" creationId="{A81758B8-51C0-11B5-168F-9B630BCC7AA6}"/>
          </ac:spMkLst>
        </pc:spChg>
        <pc:spChg chg="add mod">
          <ac:chgData name="Susan Krueger (Staff)" userId="413e0ada-2fc1-4a03-b48b-2b8186a6a566" providerId="ADAL" clId="{956B7496-EF1E-4564-ADC3-FC58E2167DBE}" dt="2023-04-04T13:59:58.579" v="5633"/>
          <ac:spMkLst>
            <pc:docMk/>
            <pc:sldMk cId="4049870140" sldId="341"/>
            <ac:spMk id="3" creationId="{613E12E8-C50D-919C-A4B1-4D3555D6B2CA}"/>
          </ac:spMkLst>
        </pc:spChg>
        <pc:spChg chg="mod">
          <ac:chgData name="Susan Krueger (Staff)" userId="413e0ada-2fc1-4a03-b48b-2b8186a6a566" providerId="ADAL" clId="{956B7496-EF1E-4564-ADC3-FC58E2167DBE}" dt="2023-04-02T15:03:28.743" v="5561" actId="1035"/>
          <ac:spMkLst>
            <pc:docMk/>
            <pc:sldMk cId="4049870140" sldId="341"/>
            <ac:spMk id="5" creationId="{00000000-0000-0000-0000-000000000000}"/>
          </ac:spMkLst>
        </pc:spChg>
      </pc:sldChg>
      <pc:sldChg chg="modSp mod">
        <pc:chgData name="Susan Krueger (Staff)" userId="413e0ada-2fc1-4a03-b48b-2b8186a6a566" providerId="ADAL" clId="{956B7496-EF1E-4564-ADC3-FC58E2167DBE}" dt="2023-04-02T05:53:32.924" v="129" actId="1036"/>
        <pc:sldMkLst>
          <pc:docMk/>
          <pc:sldMk cId="4194777261" sldId="1195"/>
        </pc:sldMkLst>
        <pc:spChg chg="mod">
          <ac:chgData name="Susan Krueger (Staff)" userId="413e0ada-2fc1-4a03-b48b-2b8186a6a566" providerId="ADAL" clId="{956B7496-EF1E-4564-ADC3-FC58E2167DBE}" dt="2023-04-02T05:53:16.422" v="31" actId="6549"/>
          <ac:spMkLst>
            <pc:docMk/>
            <pc:sldMk cId="4194777261" sldId="1195"/>
            <ac:spMk id="7" creationId="{9D591443-A7CB-1145-A27D-357F8E5E0081}"/>
          </ac:spMkLst>
        </pc:spChg>
        <pc:spChg chg="mod">
          <ac:chgData name="Susan Krueger (Staff)" userId="413e0ada-2fc1-4a03-b48b-2b8186a6a566" providerId="ADAL" clId="{956B7496-EF1E-4564-ADC3-FC58E2167DBE}" dt="2023-04-02T05:53:32.924" v="129" actId="1036"/>
          <ac:spMkLst>
            <pc:docMk/>
            <pc:sldMk cId="4194777261" sldId="1195"/>
            <ac:spMk id="8" creationId="{040C54B1-582E-4763-BB64-CAFF0F121A13}"/>
          </ac:spMkLst>
        </pc:spChg>
      </pc:sldChg>
      <pc:sldChg chg="delSp mod ord">
        <pc:chgData name="Susan Krueger (Staff)" userId="413e0ada-2fc1-4a03-b48b-2b8186a6a566" providerId="ADAL" clId="{956B7496-EF1E-4564-ADC3-FC58E2167DBE}" dt="2023-04-02T15:05:57.804" v="5566" actId="478"/>
        <pc:sldMkLst>
          <pc:docMk/>
          <pc:sldMk cId="3849638249" sldId="1198"/>
        </pc:sldMkLst>
        <pc:spChg chg="del">
          <ac:chgData name="Susan Krueger (Staff)" userId="413e0ada-2fc1-4a03-b48b-2b8186a6a566" providerId="ADAL" clId="{956B7496-EF1E-4564-ADC3-FC58E2167DBE}" dt="2023-04-02T15:05:57.804" v="5566" actId="478"/>
          <ac:spMkLst>
            <pc:docMk/>
            <pc:sldMk cId="3849638249" sldId="1198"/>
            <ac:spMk id="56" creationId="{465BEC2D-AD5F-419C-AE95-F9A1DE12E038}"/>
          </ac:spMkLst>
        </pc:spChg>
        <pc:spChg chg="del">
          <ac:chgData name="Susan Krueger (Staff)" userId="413e0ada-2fc1-4a03-b48b-2b8186a6a566" providerId="ADAL" clId="{956B7496-EF1E-4564-ADC3-FC58E2167DBE}" dt="2023-04-02T15:05:57.804" v="5566" actId="478"/>
          <ac:spMkLst>
            <pc:docMk/>
            <pc:sldMk cId="3849638249" sldId="1198"/>
            <ac:spMk id="57" creationId="{84E280E6-EA61-4054-AEC0-E6EDC09C0B24}"/>
          </ac:spMkLst>
        </pc:spChg>
        <pc:spChg chg="del">
          <ac:chgData name="Susan Krueger (Staff)" userId="413e0ada-2fc1-4a03-b48b-2b8186a6a566" providerId="ADAL" clId="{956B7496-EF1E-4564-ADC3-FC58E2167DBE}" dt="2023-04-02T15:05:57.804" v="5566" actId="478"/>
          <ac:spMkLst>
            <pc:docMk/>
            <pc:sldMk cId="3849638249" sldId="1198"/>
            <ac:spMk id="58" creationId="{1090EC44-F2F8-4B75-BF54-AEEB3C904CB4}"/>
          </ac:spMkLst>
        </pc:spChg>
        <pc:picChg chg="del">
          <ac:chgData name="Susan Krueger (Staff)" userId="413e0ada-2fc1-4a03-b48b-2b8186a6a566" providerId="ADAL" clId="{956B7496-EF1E-4564-ADC3-FC58E2167DBE}" dt="2023-04-02T15:05:57.804" v="5566" actId="478"/>
          <ac:picMkLst>
            <pc:docMk/>
            <pc:sldMk cId="3849638249" sldId="1198"/>
            <ac:picMk id="17" creationId="{59E9BFB9-14BB-437C-A709-E675582B8222}"/>
          </ac:picMkLst>
        </pc:picChg>
        <pc:picChg chg="del">
          <ac:chgData name="Susan Krueger (Staff)" userId="413e0ada-2fc1-4a03-b48b-2b8186a6a566" providerId="ADAL" clId="{956B7496-EF1E-4564-ADC3-FC58E2167DBE}" dt="2023-04-02T15:05:57.804" v="5566" actId="478"/>
          <ac:picMkLst>
            <pc:docMk/>
            <pc:sldMk cId="3849638249" sldId="1198"/>
            <ac:picMk id="54" creationId="{26B5FECE-5CAD-499E-863D-ED803B3408DE}"/>
          </ac:picMkLst>
        </pc:picChg>
        <pc:picChg chg="del">
          <ac:chgData name="Susan Krueger (Staff)" userId="413e0ada-2fc1-4a03-b48b-2b8186a6a566" providerId="ADAL" clId="{956B7496-EF1E-4564-ADC3-FC58E2167DBE}" dt="2023-04-02T15:05:57.804" v="5566" actId="478"/>
          <ac:picMkLst>
            <pc:docMk/>
            <pc:sldMk cId="3849638249" sldId="1198"/>
            <ac:picMk id="55" creationId="{3DE56DF2-019E-4EEE-BF54-622EB82815D1}"/>
          </ac:picMkLst>
        </pc:picChg>
      </pc:sldChg>
      <pc:sldChg chg="ord">
        <pc:chgData name="Susan Krueger (Staff)" userId="413e0ada-2fc1-4a03-b48b-2b8186a6a566" providerId="ADAL" clId="{956B7496-EF1E-4564-ADC3-FC58E2167DBE}" dt="2023-04-02T09:42:07.347" v="4566"/>
        <pc:sldMkLst>
          <pc:docMk/>
          <pc:sldMk cId="3688027371" sldId="1199"/>
        </pc:sldMkLst>
      </pc:sldChg>
      <pc:sldChg chg="ord">
        <pc:chgData name="Susan Krueger (Staff)" userId="413e0ada-2fc1-4a03-b48b-2b8186a6a566" providerId="ADAL" clId="{956B7496-EF1E-4564-ADC3-FC58E2167DBE}" dt="2023-04-02T09:42:07.347" v="4566"/>
        <pc:sldMkLst>
          <pc:docMk/>
          <pc:sldMk cId="542626047" sldId="1200"/>
        </pc:sldMkLst>
      </pc:sldChg>
      <pc:sldChg chg="ord">
        <pc:chgData name="Susan Krueger (Staff)" userId="413e0ada-2fc1-4a03-b48b-2b8186a6a566" providerId="ADAL" clId="{956B7496-EF1E-4564-ADC3-FC58E2167DBE}" dt="2023-04-02T09:53:23.634" v="4575"/>
        <pc:sldMkLst>
          <pc:docMk/>
          <pc:sldMk cId="2889410560" sldId="1206"/>
        </pc:sldMkLst>
      </pc:sldChg>
      <pc:sldChg chg="ord">
        <pc:chgData name="Susan Krueger (Staff)" userId="413e0ada-2fc1-4a03-b48b-2b8186a6a566" providerId="ADAL" clId="{956B7496-EF1E-4564-ADC3-FC58E2167DBE}" dt="2023-04-02T09:20:24.562" v="4300"/>
        <pc:sldMkLst>
          <pc:docMk/>
          <pc:sldMk cId="1943483345" sldId="1209"/>
        </pc:sldMkLst>
      </pc:sldChg>
      <pc:sldChg chg="ord">
        <pc:chgData name="Susan Krueger (Staff)" userId="413e0ada-2fc1-4a03-b48b-2b8186a6a566" providerId="ADAL" clId="{956B7496-EF1E-4564-ADC3-FC58E2167DBE}" dt="2023-04-02T09:51:12.277" v="4568"/>
        <pc:sldMkLst>
          <pc:docMk/>
          <pc:sldMk cId="3801203698" sldId="1212"/>
        </pc:sldMkLst>
      </pc:sldChg>
      <pc:sldChg chg="ord">
        <pc:chgData name="Susan Krueger (Staff)" userId="413e0ada-2fc1-4a03-b48b-2b8186a6a566" providerId="ADAL" clId="{956B7496-EF1E-4564-ADC3-FC58E2167DBE}" dt="2023-04-02T09:51:12.277" v="4568"/>
        <pc:sldMkLst>
          <pc:docMk/>
          <pc:sldMk cId="4123351020" sldId="1213"/>
        </pc:sldMkLst>
      </pc:sldChg>
      <pc:sldChg chg="ord">
        <pc:chgData name="Susan Krueger (Staff)" userId="413e0ada-2fc1-4a03-b48b-2b8186a6a566" providerId="ADAL" clId="{956B7496-EF1E-4564-ADC3-FC58E2167DBE}" dt="2023-04-02T09:51:12.277" v="4568"/>
        <pc:sldMkLst>
          <pc:docMk/>
          <pc:sldMk cId="2951260692" sldId="1215"/>
        </pc:sldMkLst>
      </pc:sldChg>
      <pc:sldChg chg="ord">
        <pc:chgData name="Susan Krueger (Staff)" userId="413e0ada-2fc1-4a03-b48b-2b8186a6a566" providerId="ADAL" clId="{956B7496-EF1E-4564-ADC3-FC58E2167DBE}" dt="2023-04-02T09:51:12.277" v="4568"/>
        <pc:sldMkLst>
          <pc:docMk/>
          <pc:sldMk cId="1158547407" sldId="1216"/>
        </pc:sldMkLst>
      </pc:sldChg>
      <pc:sldChg chg="ord">
        <pc:chgData name="Susan Krueger (Staff)" userId="413e0ada-2fc1-4a03-b48b-2b8186a6a566" providerId="ADAL" clId="{956B7496-EF1E-4564-ADC3-FC58E2167DBE}" dt="2023-04-02T09:51:12.277" v="4568"/>
        <pc:sldMkLst>
          <pc:docMk/>
          <pc:sldMk cId="2771320146" sldId="1217"/>
        </pc:sldMkLst>
      </pc:sldChg>
      <pc:sldChg chg="ord">
        <pc:chgData name="Susan Krueger (Staff)" userId="413e0ada-2fc1-4a03-b48b-2b8186a6a566" providerId="ADAL" clId="{956B7496-EF1E-4564-ADC3-FC58E2167DBE}" dt="2023-04-02T09:51:12.277" v="4568"/>
        <pc:sldMkLst>
          <pc:docMk/>
          <pc:sldMk cId="53951328" sldId="1218"/>
        </pc:sldMkLst>
      </pc:sldChg>
      <pc:sldChg chg="ord">
        <pc:chgData name="Susan Krueger (Staff)" userId="413e0ada-2fc1-4a03-b48b-2b8186a6a566" providerId="ADAL" clId="{956B7496-EF1E-4564-ADC3-FC58E2167DBE}" dt="2023-04-02T09:51:12.277" v="4568"/>
        <pc:sldMkLst>
          <pc:docMk/>
          <pc:sldMk cId="2668972444" sldId="1219"/>
        </pc:sldMkLst>
      </pc:sldChg>
      <pc:sldChg chg="ord">
        <pc:chgData name="Susan Krueger (Staff)" userId="413e0ada-2fc1-4a03-b48b-2b8186a6a566" providerId="ADAL" clId="{956B7496-EF1E-4564-ADC3-FC58E2167DBE}" dt="2023-04-02T09:51:12.277" v="4568"/>
        <pc:sldMkLst>
          <pc:docMk/>
          <pc:sldMk cId="2182721008" sldId="1221"/>
        </pc:sldMkLst>
      </pc:sldChg>
      <pc:sldChg chg="addSp delSp modSp mod ord">
        <pc:chgData name="Susan Krueger (Staff)" userId="413e0ada-2fc1-4a03-b48b-2b8186a6a566" providerId="ADAL" clId="{956B7496-EF1E-4564-ADC3-FC58E2167DBE}" dt="2023-04-02T13:52:35.957" v="4692" actId="1035"/>
        <pc:sldMkLst>
          <pc:docMk/>
          <pc:sldMk cId="2817588480" sldId="1222"/>
        </pc:sldMkLst>
        <pc:spChg chg="add del mod">
          <ac:chgData name="Susan Krueger (Staff)" userId="413e0ada-2fc1-4a03-b48b-2b8186a6a566" providerId="ADAL" clId="{956B7496-EF1E-4564-ADC3-FC58E2167DBE}" dt="2023-04-02T09:57:40.498" v="4607" actId="478"/>
          <ac:spMkLst>
            <pc:docMk/>
            <pc:sldMk cId="2817588480" sldId="1222"/>
            <ac:spMk id="18" creationId="{4238FB91-5193-EB2D-6885-5C9644A70536}"/>
          </ac:spMkLst>
        </pc:spChg>
        <pc:spChg chg="add del mod">
          <ac:chgData name="Susan Krueger (Staff)" userId="413e0ada-2fc1-4a03-b48b-2b8186a6a566" providerId="ADAL" clId="{956B7496-EF1E-4564-ADC3-FC58E2167DBE}" dt="2023-04-02T10:20:14.496" v="4613" actId="478"/>
          <ac:spMkLst>
            <pc:docMk/>
            <pc:sldMk cId="2817588480" sldId="1222"/>
            <ac:spMk id="19" creationId="{78A70073-B6C0-370F-3FDD-85C35BB4B3C3}"/>
          </ac:spMkLst>
        </pc:spChg>
        <pc:spChg chg="mod">
          <ac:chgData name="Susan Krueger (Staff)" userId="413e0ada-2fc1-4a03-b48b-2b8186a6a566" providerId="ADAL" clId="{956B7496-EF1E-4564-ADC3-FC58E2167DBE}" dt="2023-04-02T13:52:35.957" v="4692" actId="1035"/>
          <ac:spMkLst>
            <pc:docMk/>
            <pc:sldMk cId="2817588480" sldId="1222"/>
            <ac:spMk id="23" creationId="{8705BC42-5668-4222-AFC8-9F7EF1387668}"/>
          </ac:spMkLst>
        </pc:spChg>
        <pc:spChg chg="add mod">
          <ac:chgData name="Susan Krueger (Staff)" userId="413e0ada-2fc1-4a03-b48b-2b8186a6a566" providerId="ADAL" clId="{956B7496-EF1E-4564-ADC3-FC58E2167DBE}" dt="2023-04-02T10:20:14.976" v="4614"/>
          <ac:spMkLst>
            <pc:docMk/>
            <pc:sldMk cId="2817588480" sldId="1222"/>
            <ac:spMk id="24" creationId="{8B18EC68-BF52-9ACF-0303-C65F64B8342F}"/>
          </ac:spMkLst>
        </pc:spChg>
        <pc:spChg chg="del">
          <ac:chgData name="Susan Krueger (Staff)" userId="413e0ada-2fc1-4a03-b48b-2b8186a6a566" providerId="ADAL" clId="{956B7496-EF1E-4564-ADC3-FC58E2167DBE}" dt="2023-04-02T09:56:19.983" v="4576" actId="478"/>
          <ac:spMkLst>
            <pc:docMk/>
            <pc:sldMk cId="2817588480" sldId="1222"/>
            <ac:spMk id="334" creationId="{CB423F06-773B-4F67-9A60-6505D8BF875E}"/>
          </ac:spMkLst>
        </pc:spChg>
      </pc:sldChg>
      <pc:sldChg chg="modSp add mod">
        <pc:chgData name="Susan Krueger (Staff)" userId="413e0ada-2fc1-4a03-b48b-2b8186a6a566" providerId="ADAL" clId="{956B7496-EF1E-4564-ADC3-FC58E2167DBE}" dt="2023-04-02T09:57:28.260" v="4606" actId="1035"/>
        <pc:sldMkLst>
          <pc:docMk/>
          <pc:sldMk cId="472624910" sldId="1224"/>
        </pc:sldMkLst>
        <pc:spChg chg="mod">
          <ac:chgData name="Susan Krueger (Staff)" userId="413e0ada-2fc1-4a03-b48b-2b8186a6a566" providerId="ADAL" clId="{956B7496-EF1E-4564-ADC3-FC58E2167DBE}" dt="2023-04-02T09:57:28.260" v="4606" actId="1035"/>
          <ac:spMkLst>
            <pc:docMk/>
            <pc:sldMk cId="472624910" sldId="1224"/>
            <ac:spMk id="4" creationId="{D79BF82C-C2F6-4F8E-AF0D-6B964C8CD493}"/>
          </ac:spMkLst>
        </pc:spChg>
      </pc:sldChg>
      <pc:sldChg chg="addSp delSp modSp add mod">
        <pc:chgData name="Susan Krueger (Staff)" userId="413e0ada-2fc1-4a03-b48b-2b8186a6a566" providerId="ADAL" clId="{956B7496-EF1E-4564-ADC3-FC58E2167DBE}" dt="2023-04-02T06:31:18.591" v="364" actId="208"/>
        <pc:sldMkLst>
          <pc:docMk/>
          <pc:sldMk cId="1921385190" sldId="1225"/>
        </pc:sldMkLst>
        <pc:spChg chg="add del mod">
          <ac:chgData name="Susan Krueger (Staff)" userId="413e0ada-2fc1-4a03-b48b-2b8186a6a566" providerId="ADAL" clId="{956B7496-EF1E-4564-ADC3-FC58E2167DBE}" dt="2023-04-02T06:13:29.406" v="166" actId="478"/>
          <ac:spMkLst>
            <pc:docMk/>
            <pc:sldMk cId="1921385190" sldId="1225"/>
            <ac:spMk id="2" creationId="{A0177D69-2712-CFD5-9641-1F1D84E97569}"/>
          </ac:spMkLst>
        </pc:spChg>
        <pc:spChg chg="add mod">
          <ac:chgData name="Susan Krueger (Staff)" userId="413e0ada-2fc1-4a03-b48b-2b8186a6a566" providerId="ADAL" clId="{956B7496-EF1E-4564-ADC3-FC58E2167DBE}" dt="2023-04-02T06:30:57.869" v="362" actId="20577"/>
          <ac:spMkLst>
            <pc:docMk/>
            <pc:sldMk cId="1921385190" sldId="1225"/>
            <ac:spMk id="5" creationId="{CFB927B4-4D8B-8DE5-16D9-BBFA135AC4A0}"/>
          </ac:spMkLst>
        </pc:spChg>
        <pc:spChg chg="del">
          <ac:chgData name="Susan Krueger (Staff)" userId="413e0ada-2fc1-4a03-b48b-2b8186a6a566" providerId="ADAL" clId="{956B7496-EF1E-4564-ADC3-FC58E2167DBE}" dt="2023-04-02T05:57:06.511" v="148" actId="478"/>
          <ac:spMkLst>
            <pc:docMk/>
            <pc:sldMk cId="1921385190" sldId="1225"/>
            <ac:spMk id="10" creationId="{A14ACA53-5FE6-4E19-9522-E9F9320F377C}"/>
          </ac:spMkLst>
        </pc:spChg>
        <pc:picChg chg="add mod">
          <ac:chgData name="Susan Krueger (Staff)" userId="413e0ada-2fc1-4a03-b48b-2b8186a6a566" providerId="ADAL" clId="{956B7496-EF1E-4564-ADC3-FC58E2167DBE}" dt="2023-04-02T06:31:18.591" v="364" actId="208"/>
          <ac:picMkLst>
            <pc:docMk/>
            <pc:sldMk cId="1921385190" sldId="1225"/>
            <ac:picMk id="4" creationId="{A23BDFC8-9902-8B07-4211-3C358E59D51C}"/>
          </ac:picMkLst>
        </pc:picChg>
      </pc:sldChg>
      <pc:sldChg chg="addSp delSp modSp add mod delAnim modAnim">
        <pc:chgData name="Susan Krueger (Staff)" userId="413e0ada-2fc1-4a03-b48b-2b8186a6a566" providerId="ADAL" clId="{956B7496-EF1E-4564-ADC3-FC58E2167DBE}" dt="2023-04-03T16:12:58.860" v="5569" actId="113"/>
        <pc:sldMkLst>
          <pc:docMk/>
          <pc:sldMk cId="2728987975" sldId="1226"/>
        </pc:sldMkLst>
        <pc:spChg chg="del mod">
          <ac:chgData name="Susan Krueger (Staff)" userId="413e0ada-2fc1-4a03-b48b-2b8186a6a566" providerId="ADAL" clId="{956B7496-EF1E-4564-ADC3-FC58E2167DBE}" dt="2023-04-02T15:05:10.914" v="5565" actId="478"/>
          <ac:spMkLst>
            <pc:docMk/>
            <pc:sldMk cId="2728987975" sldId="1226"/>
            <ac:spMk id="2" creationId="{A0177D69-2712-CFD5-9641-1F1D84E97569}"/>
          </ac:spMkLst>
        </pc:spChg>
        <pc:spChg chg="add del mod">
          <ac:chgData name="Susan Krueger (Staff)" userId="413e0ada-2fc1-4a03-b48b-2b8186a6a566" providerId="ADAL" clId="{956B7496-EF1E-4564-ADC3-FC58E2167DBE}" dt="2023-04-02T08:52:10.021" v="3176" actId="478"/>
          <ac:spMkLst>
            <pc:docMk/>
            <pc:sldMk cId="2728987975" sldId="1226"/>
            <ac:spMk id="3" creationId="{43CDEE70-2894-7922-BA67-1B7FF63F3C00}"/>
          </ac:spMkLst>
        </pc:spChg>
        <pc:spChg chg="add mod">
          <ac:chgData name="Susan Krueger (Staff)" userId="413e0ada-2fc1-4a03-b48b-2b8186a6a566" providerId="ADAL" clId="{956B7496-EF1E-4564-ADC3-FC58E2167DBE}" dt="2023-04-03T16:12:58.860" v="5569" actId="113"/>
          <ac:spMkLst>
            <pc:docMk/>
            <pc:sldMk cId="2728987975" sldId="1226"/>
            <ac:spMk id="5" creationId="{071D2859-A582-7CF6-FB52-B2C2EC55DFBD}"/>
          </ac:spMkLst>
        </pc:spChg>
        <pc:picChg chg="del">
          <ac:chgData name="Susan Krueger (Staff)" userId="413e0ada-2fc1-4a03-b48b-2b8186a6a566" providerId="ADAL" clId="{956B7496-EF1E-4564-ADC3-FC58E2167DBE}" dt="2023-04-02T06:16:55.926" v="169" actId="478"/>
          <ac:picMkLst>
            <pc:docMk/>
            <pc:sldMk cId="2728987975" sldId="1226"/>
            <ac:picMk id="4" creationId="{A23BDFC8-9902-8B07-4211-3C358E59D51C}"/>
          </ac:picMkLst>
        </pc:picChg>
        <pc:picChg chg="add mod">
          <ac:chgData name="Susan Krueger (Staff)" userId="413e0ada-2fc1-4a03-b48b-2b8186a6a566" providerId="ADAL" clId="{956B7496-EF1E-4564-ADC3-FC58E2167DBE}" dt="2023-04-02T10:00:35.002" v="4611" actId="1076"/>
          <ac:picMkLst>
            <pc:docMk/>
            <pc:sldMk cId="2728987975" sldId="1226"/>
            <ac:picMk id="7" creationId="{58958344-39D2-8B20-5F50-AAE041C93D79}"/>
          </ac:picMkLst>
        </pc:picChg>
      </pc:sldChg>
      <pc:sldChg chg="addSp delSp modSp add mod ord delAnim modAnim">
        <pc:chgData name="Susan Krueger (Staff)" userId="413e0ada-2fc1-4a03-b48b-2b8186a6a566" providerId="ADAL" clId="{956B7496-EF1E-4564-ADC3-FC58E2167DBE}" dt="2023-04-04T13:59:48.658" v="5631" actId="20577"/>
        <pc:sldMkLst>
          <pc:docMk/>
          <pc:sldMk cId="1544779582" sldId="1227"/>
        </pc:sldMkLst>
        <pc:spChg chg="mod">
          <ac:chgData name="Susan Krueger (Staff)" userId="413e0ada-2fc1-4a03-b48b-2b8186a6a566" providerId="ADAL" clId="{956B7496-EF1E-4564-ADC3-FC58E2167DBE}" dt="2023-04-02T14:08:25.671" v="5294" actId="6549"/>
          <ac:spMkLst>
            <pc:docMk/>
            <pc:sldMk cId="1544779582" sldId="1227"/>
            <ac:spMk id="2" creationId="{A0177D69-2712-CFD5-9641-1F1D84E97569}"/>
          </ac:spMkLst>
        </pc:spChg>
        <pc:spChg chg="del">
          <ac:chgData name="Susan Krueger (Staff)" userId="413e0ada-2fc1-4a03-b48b-2b8186a6a566" providerId="ADAL" clId="{956B7496-EF1E-4564-ADC3-FC58E2167DBE}" dt="2023-04-02T06:33:26.761" v="391" actId="478"/>
          <ac:spMkLst>
            <pc:docMk/>
            <pc:sldMk cId="1544779582" sldId="1227"/>
            <ac:spMk id="3" creationId="{43CDEE70-2894-7922-BA67-1B7FF63F3C00}"/>
          </ac:spMkLst>
        </pc:spChg>
        <pc:spChg chg="add del mod">
          <ac:chgData name="Susan Krueger (Staff)" userId="413e0ada-2fc1-4a03-b48b-2b8186a6a566" providerId="ADAL" clId="{956B7496-EF1E-4564-ADC3-FC58E2167DBE}" dt="2023-04-02T14:01:08.927" v="5021" actId="478"/>
          <ac:spMkLst>
            <pc:docMk/>
            <pc:sldMk cId="1544779582" sldId="1227"/>
            <ac:spMk id="4" creationId="{6A9C2B75-9C66-8E0F-DFE3-EEF95719E1E4}"/>
          </ac:spMkLst>
        </pc:spChg>
        <pc:spChg chg="add mod">
          <ac:chgData name="Susan Krueger (Staff)" userId="413e0ada-2fc1-4a03-b48b-2b8186a6a566" providerId="ADAL" clId="{956B7496-EF1E-4564-ADC3-FC58E2167DBE}" dt="2023-04-04T13:59:48.658" v="5631" actId="20577"/>
          <ac:spMkLst>
            <pc:docMk/>
            <pc:sldMk cId="1544779582" sldId="1227"/>
            <ac:spMk id="5" creationId="{0DBD4502-CDFB-B9B1-A348-E090156049AC}"/>
          </ac:spMkLst>
        </pc:spChg>
      </pc:sldChg>
      <pc:sldChg chg="modSp add del mod ord">
        <pc:chgData name="Susan Krueger (Staff)" userId="413e0ada-2fc1-4a03-b48b-2b8186a6a566" providerId="ADAL" clId="{956B7496-EF1E-4564-ADC3-FC58E2167DBE}" dt="2023-04-02T08:51:48.964" v="3151" actId="47"/>
        <pc:sldMkLst>
          <pc:docMk/>
          <pc:sldMk cId="2287830099" sldId="1228"/>
        </pc:sldMkLst>
        <pc:spChg chg="mod">
          <ac:chgData name="Susan Krueger (Staff)" userId="413e0ada-2fc1-4a03-b48b-2b8186a6a566" providerId="ADAL" clId="{956B7496-EF1E-4564-ADC3-FC58E2167DBE}" dt="2023-04-02T06:59:49.801" v="1349" actId="20577"/>
          <ac:spMkLst>
            <pc:docMk/>
            <pc:sldMk cId="2287830099" sldId="1228"/>
            <ac:spMk id="2" creationId="{A0177D69-2712-CFD5-9641-1F1D84E97569}"/>
          </ac:spMkLst>
        </pc:spChg>
      </pc:sldChg>
      <pc:sldChg chg="addSp delSp modSp add mod modAnim">
        <pc:chgData name="Susan Krueger (Staff)" userId="413e0ada-2fc1-4a03-b48b-2b8186a6a566" providerId="ADAL" clId="{956B7496-EF1E-4564-ADC3-FC58E2167DBE}" dt="2023-04-02T14:34:09.810" v="5421"/>
        <pc:sldMkLst>
          <pc:docMk/>
          <pc:sldMk cId="2110680286" sldId="1229"/>
        </pc:sldMkLst>
        <pc:spChg chg="del">
          <ac:chgData name="Susan Krueger (Staff)" userId="413e0ada-2fc1-4a03-b48b-2b8186a6a566" providerId="ADAL" clId="{956B7496-EF1E-4564-ADC3-FC58E2167DBE}" dt="2023-04-02T06:47:38.855" v="860" actId="478"/>
          <ac:spMkLst>
            <pc:docMk/>
            <pc:sldMk cId="2110680286" sldId="1229"/>
            <ac:spMk id="2" creationId="{A0177D69-2712-CFD5-9641-1F1D84E97569}"/>
          </ac:spMkLst>
        </pc:spChg>
        <pc:spChg chg="add mod">
          <ac:chgData name="Susan Krueger (Staff)" userId="413e0ada-2fc1-4a03-b48b-2b8186a6a566" providerId="ADAL" clId="{956B7496-EF1E-4564-ADC3-FC58E2167DBE}" dt="2023-04-02T08:06:32.029" v="2509" actId="1036"/>
          <ac:spMkLst>
            <pc:docMk/>
            <pc:sldMk cId="2110680286" sldId="1229"/>
            <ac:spMk id="3" creationId="{017E5FF7-BD52-9CFA-9CD9-47F56D628CDC}"/>
          </ac:spMkLst>
        </pc:spChg>
        <pc:spChg chg="add mod ord">
          <ac:chgData name="Susan Krueger (Staff)" userId="413e0ada-2fc1-4a03-b48b-2b8186a6a566" providerId="ADAL" clId="{956B7496-EF1E-4564-ADC3-FC58E2167DBE}" dt="2023-04-02T09:16:59.786" v="4138" actId="166"/>
          <ac:spMkLst>
            <pc:docMk/>
            <pc:sldMk cId="2110680286" sldId="1229"/>
            <ac:spMk id="4" creationId="{BFC0AD27-2B22-0FFF-8D9E-B90D82F039C1}"/>
          </ac:spMkLst>
        </pc:spChg>
        <pc:spChg chg="add mod ord">
          <ac:chgData name="Susan Krueger (Staff)" userId="413e0ada-2fc1-4a03-b48b-2b8186a6a566" providerId="ADAL" clId="{956B7496-EF1E-4564-ADC3-FC58E2167DBE}" dt="2023-04-02T09:16:59.786" v="4138" actId="166"/>
          <ac:spMkLst>
            <pc:docMk/>
            <pc:sldMk cId="2110680286" sldId="1229"/>
            <ac:spMk id="5" creationId="{3ADE9A82-DE03-A8F4-285D-8C30D273CA78}"/>
          </ac:spMkLst>
        </pc:spChg>
        <pc:spChg chg="add mod ord">
          <ac:chgData name="Susan Krueger (Staff)" userId="413e0ada-2fc1-4a03-b48b-2b8186a6a566" providerId="ADAL" clId="{956B7496-EF1E-4564-ADC3-FC58E2167DBE}" dt="2023-04-02T09:16:59.786" v="4138" actId="166"/>
          <ac:spMkLst>
            <pc:docMk/>
            <pc:sldMk cId="2110680286" sldId="1229"/>
            <ac:spMk id="6" creationId="{EC4C5AC1-1C33-BD57-81B3-9008967FAD23}"/>
          </ac:spMkLst>
        </pc:spChg>
        <pc:spChg chg="add mod">
          <ac:chgData name="Susan Krueger (Staff)" userId="413e0ada-2fc1-4a03-b48b-2b8186a6a566" providerId="ADAL" clId="{956B7496-EF1E-4564-ADC3-FC58E2167DBE}" dt="2023-04-02T09:14:35.946" v="4095" actId="1036"/>
          <ac:spMkLst>
            <pc:docMk/>
            <pc:sldMk cId="2110680286" sldId="1229"/>
            <ac:spMk id="11" creationId="{A3FF3D85-268D-DAC1-59BC-4A4E5EA70AAD}"/>
          </ac:spMkLst>
        </pc:spChg>
        <pc:spChg chg="add mod">
          <ac:chgData name="Susan Krueger (Staff)" userId="413e0ada-2fc1-4a03-b48b-2b8186a6a566" providerId="ADAL" clId="{956B7496-EF1E-4564-ADC3-FC58E2167DBE}" dt="2023-04-02T09:14:35.946" v="4095" actId="1036"/>
          <ac:spMkLst>
            <pc:docMk/>
            <pc:sldMk cId="2110680286" sldId="1229"/>
            <ac:spMk id="12" creationId="{17959B9B-50B1-7973-3E70-6D482DD5790A}"/>
          </ac:spMkLst>
        </pc:spChg>
        <pc:spChg chg="add del">
          <ac:chgData name="Susan Krueger (Staff)" userId="413e0ada-2fc1-4a03-b48b-2b8186a6a566" providerId="ADAL" clId="{956B7496-EF1E-4564-ADC3-FC58E2167DBE}" dt="2023-04-02T09:11:05.782" v="3976" actId="478"/>
          <ac:spMkLst>
            <pc:docMk/>
            <pc:sldMk cId="2110680286" sldId="1229"/>
            <ac:spMk id="13" creationId="{E5BB79EB-3007-6FEB-52A1-DF9355E19355}"/>
          </ac:spMkLst>
        </pc:spChg>
        <pc:spChg chg="add mod">
          <ac:chgData name="Susan Krueger (Staff)" userId="413e0ada-2fc1-4a03-b48b-2b8186a6a566" providerId="ADAL" clId="{956B7496-EF1E-4564-ADC3-FC58E2167DBE}" dt="2023-04-02T09:14:35.946" v="4095" actId="1036"/>
          <ac:spMkLst>
            <pc:docMk/>
            <pc:sldMk cId="2110680286" sldId="1229"/>
            <ac:spMk id="14" creationId="{FBF28284-B79A-DF9C-F5DC-132A09749FAC}"/>
          </ac:spMkLst>
        </pc:spChg>
        <pc:spChg chg="add mod ord">
          <ac:chgData name="Susan Krueger (Staff)" userId="413e0ada-2fc1-4a03-b48b-2b8186a6a566" providerId="ADAL" clId="{956B7496-EF1E-4564-ADC3-FC58E2167DBE}" dt="2023-04-02T09:19:14.188" v="4298" actId="166"/>
          <ac:spMkLst>
            <pc:docMk/>
            <pc:sldMk cId="2110680286" sldId="1229"/>
            <ac:spMk id="15" creationId="{07854A5A-DEC7-C78E-56D8-6C70F1FA3126}"/>
          </ac:spMkLst>
        </pc:spChg>
        <pc:spChg chg="add mod ord">
          <ac:chgData name="Susan Krueger (Staff)" userId="413e0ada-2fc1-4a03-b48b-2b8186a6a566" providerId="ADAL" clId="{956B7496-EF1E-4564-ADC3-FC58E2167DBE}" dt="2023-04-02T09:18:58.999" v="4296" actId="166"/>
          <ac:spMkLst>
            <pc:docMk/>
            <pc:sldMk cId="2110680286" sldId="1229"/>
            <ac:spMk id="16" creationId="{68219121-BC13-A92F-5F7E-AC69B69B89EB}"/>
          </ac:spMkLst>
        </pc:spChg>
        <pc:spChg chg="add mod">
          <ac:chgData name="Susan Krueger (Staff)" userId="413e0ada-2fc1-4a03-b48b-2b8186a6a566" providerId="ADAL" clId="{956B7496-EF1E-4564-ADC3-FC58E2167DBE}" dt="2023-04-02T09:14:35.946" v="4095" actId="1036"/>
          <ac:spMkLst>
            <pc:docMk/>
            <pc:sldMk cId="2110680286" sldId="1229"/>
            <ac:spMk id="17" creationId="{9AE15EF6-0D3C-C10D-FEB2-2A09D9A5A6D3}"/>
          </ac:spMkLst>
        </pc:spChg>
        <pc:spChg chg="add mod ord">
          <ac:chgData name="Susan Krueger (Staff)" userId="413e0ada-2fc1-4a03-b48b-2b8186a6a566" providerId="ADAL" clId="{956B7496-EF1E-4564-ADC3-FC58E2167DBE}" dt="2023-04-02T09:19:05.476" v="4297" actId="2085"/>
          <ac:spMkLst>
            <pc:docMk/>
            <pc:sldMk cId="2110680286" sldId="1229"/>
            <ac:spMk id="18" creationId="{1C04084A-90FD-13C6-457A-914FA20B707A}"/>
          </ac:spMkLst>
        </pc:spChg>
        <pc:spChg chg="add mod">
          <ac:chgData name="Susan Krueger (Staff)" userId="413e0ada-2fc1-4a03-b48b-2b8186a6a566" providerId="ADAL" clId="{956B7496-EF1E-4564-ADC3-FC58E2167DBE}" dt="2023-04-02T09:19:05.476" v="4297" actId="2085"/>
          <ac:spMkLst>
            <pc:docMk/>
            <pc:sldMk cId="2110680286" sldId="1229"/>
            <ac:spMk id="19" creationId="{E47BBF83-3C45-21CD-59E1-5A98E936C47A}"/>
          </ac:spMkLst>
        </pc:spChg>
        <pc:spChg chg="add mod">
          <ac:chgData name="Susan Krueger (Staff)" userId="413e0ada-2fc1-4a03-b48b-2b8186a6a566" providerId="ADAL" clId="{956B7496-EF1E-4564-ADC3-FC58E2167DBE}" dt="2023-04-02T09:36:29.063" v="4504" actId="20577"/>
          <ac:spMkLst>
            <pc:docMk/>
            <pc:sldMk cId="2110680286" sldId="1229"/>
            <ac:spMk id="20" creationId="{03F31D65-A8F5-0715-5150-5FBE35FB0AF7}"/>
          </ac:spMkLst>
        </pc:spChg>
        <pc:picChg chg="add del mod">
          <ac:chgData name="Susan Krueger (Staff)" userId="413e0ada-2fc1-4a03-b48b-2b8186a6a566" providerId="ADAL" clId="{956B7496-EF1E-4564-ADC3-FC58E2167DBE}" dt="2023-04-02T09:13:55.253" v="4062" actId="478"/>
          <ac:picMkLst>
            <pc:docMk/>
            <pc:sldMk cId="2110680286" sldId="1229"/>
            <ac:picMk id="1026" creationId="{77A62585-2C78-F0E7-71E7-B69E3EA0A64D}"/>
          </ac:picMkLst>
        </pc:picChg>
        <pc:cxnChg chg="add mod ord">
          <ac:chgData name="Susan Krueger (Staff)" userId="413e0ada-2fc1-4a03-b48b-2b8186a6a566" providerId="ADAL" clId="{956B7496-EF1E-4564-ADC3-FC58E2167DBE}" dt="2023-04-02T09:16:59.786" v="4138" actId="166"/>
          <ac:cxnSpMkLst>
            <pc:docMk/>
            <pc:sldMk cId="2110680286" sldId="1229"/>
            <ac:cxnSpMk id="8" creationId="{964F579E-47C3-3268-159A-9217C70BA90D}"/>
          </ac:cxnSpMkLst>
        </pc:cxnChg>
        <pc:cxnChg chg="add mod">
          <ac:chgData name="Susan Krueger (Staff)" userId="413e0ada-2fc1-4a03-b48b-2b8186a6a566" providerId="ADAL" clId="{956B7496-EF1E-4564-ADC3-FC58E2167DBE}" dt="2023-04-02T09:14:35.946" v="4095" actId="1036"/>
          <ac:cxnSpMkLst>
            <pc:docMk/>
            <pc:sldMk cId="2110680286" sldId="1229"/>
            <ac:cxnSpMk id="9" creationId="{5FE9630B-C32F-6213-134F-527D9D14DC90}"/>
          </ac:cxnSpMkLst>
        </pc:cxnChg>
      </pc:sldChg>
      <pc:sldChg chg="addSp delSp modSp add mod">
        <pc:chgData name="Susan Krueger (Staff)" userId="413e0ada-2fc1-4a03-b48b-2b8186a6a566" providerId="ADAL" clId="{956B7496-EF1E-4564-ADC3-FC58E2167DBE}" dt="2023-04-02T08:57:49.429" v="3277" actId="1036"/>
        <pc:sldMkLst>
          <pc:docMk/>
          <pc:sldMk cId="1630805826" sldId="1230"/>
        </pc:sldMkLst>
        <pc:spChg chg="del mod">
          <ac:chgData name="Susan Krueger (Staff)" userId="413e0ada-2fc1-4a03-b48b-2b8186a6a566" providerId="ADAL" clId="{956B7496-EF1E-4564-ADC3-FC58E2167DBE}" dt="2023-04-02T07:14:07.044" v="1602" actId="478"/>
          <ac:spMkLst>
            <pc:docMk/>
            <pc:sldMk cId="1630805826" sldId="1230"/>
            <ac:spMk id="2" creationId="{A0177D69-2712-CFD5-9641-1F1D84E97569}"/>
          </ac:spMkLst>
        </pc:spChg>
        <pc:spChg chg="add del mod">
          <ac:chgData name="Susan Krueger (Staff)" userId="413e0ada-2fc1-4a03-b48b-2b8186a6a566" providerId="ADAL" clId="{956B7496-EF1E-4564-ADC3-FC58E2167DBE}" dt="2023-04-02T08:57:41.965" v="3252" actId="478"/>
          <ac:spMkLst>
            <pc:docMk/>
            <pc:sldMk cId="1630805826" sldId="1230"/>
            <ac:spMk id="3" creationId="{D3A25AD9-B417-9098-1822-3AE63542B199}"/>
          </ac:spMkLst>
        </pc:spChg>
        <pc:spChg chg="add del mod">
          <ac:chgData name="Susan Krueger (Staff)" userId="413e0ada-2fc1-4a03-b48b-2b8186a6a566" providerId="ADAL" clId="{956B7496-EF1E-4564-ADC3-FC58E2167DBE}" dt="2023-04-02T08:57:41.965" v="3252" actId="478"/>
          <ac:spMkLst>
            <pc:docMk/>
            <pc:sldMk cId="1630805826" sldId="1230"/>
            <ac:spMk id="4" creationId="{454E7858-B773-17B1-0D4C-A5EF5A149781}"/>
          </ac:spMkLst>
        </pc:spChg>
        <pc:spChg chg="add mod">
          <ac:chgData name="Susan Krueger (Staff)" userId="413e0ada-2fc1-4a03-b48b-2b8186a6a566" providerId="ADAL" clId="{956B7496-EF1E-4564-ADC3-FC58E2167DBE}" dt="2023-04-02T08:57:49.429" v="3277" actId="1036"/>
          <ac:spMkLst>
            <pc:docMk/>
            <pc:sldMk cId="1630805826" sldId="1230"/>
            <ac:spMk id="5" creationId="{EA98E52B-4FBB-D710-10A4-141D9FF5755C}"/>
          </ac:spMkLst>
        </pc:spChg>
        <pc:spChg chg="add mod">
          <ac:chgData name="Susan Krueger (Staff)" userId="413e0ada-2fc1-4a03-b48b-2b8186a6a566" providerId="ADAL" clId="{956B7496-EF1E-4564-ADC3-FC58E2167DBE}" dt="2023-04-02T08:57:49.429" v="3277" actId="1036"/>
          <ac:spMkLst>
            <pc:docMk/>
            <pc:sldMk cId="1630805826" sldId="1230"/>
            <ac:spMk id="6" creationId="{01E20B9F-DAFA-2DD6-F29C-30EB6A931DD5}"/>
          </ac:spMkLst>
        </pc:spChg>
        <pc:spChg chg="add mod">
          <ac:chgData name="Susan Krueger (Staff)" userId="413e0ada-2fc1-4a03-b48b-2b8186a6a566" providerId="ADAL" clId="{956B7496-EF1E-4564-ADC3-FC58E2167DBE}" dt="2023-04-02T08:57:49.429" v="3277" actId="1036"/>
          <ac:spMkLst>
            <pc:docMk/>
            <pc:sldMk cId="1630805826" sldId="1230"/>
            <ac:spMk id="7" creationId="{DF8428C6-2F35-8C92-1DC5-AA56443A0A02}"/>
          </ac:spMkLst>
        </pc:spChg>
        <pc:spChg chg="add mod">
          <ac:chgData name="Susan Krueger (Staff)" userId="413e0ada-2fc1-4a03-b48b-2b8186a6a566" providerId="ADAL" clId="{956B7496-EF1E-4564-ADC3-FC58E2167DBE}" dt="2023-04-02T08:57:49.429" v="3277" actId="1036"/>
          <ac:spMkLst>
            <pc:docMk/>
            <pc:sldMk cId="1630805826" sldId="1230"/>
            <ac:spMk id="8" creationId="{24DB1F4F-30B5-1B6C-2B99-6AC57232BB90}"/>
          </ac:spMkLst>
        </pc:spChg>
        <pc:spChg chg="add mod">
          <ac:chgData name="Susan Krueger (Staff)" userId="413e0ada-2fc1-4a03-b48b-2b8186a6a566" providerId="ADAL" clId="{956B7496-EF1E-4564-ADC3-FC58E2167DBE}" dt="2023-04-02T08:57:49.429" v="3277" actId="1036"/>
          <ac:spMkLst>
            <pc:docMk/>
            <pc:sldMk cId="1630805826" sldId="1230"/>
            <ac:spMk id="9" creationId="{23FC6055-E836-08C3-A928-C34144C3162C}"/>
          </ac:spMkLst>
        </pc:spChg>
        <pc:spChg chg="add mod">
          <ac:chgData name="Susan Krueger (Staff)" userId="413e0ada-2fc1-4a03-b48b-2b8186a6a566" providerId="ADAL" clId="{956B7496-EF1E-4564-ADC3-FC58E2167DBE}" dt="2023-04-02T08:57:42.770" v="3253"/>
          <ac:spMkLst>
            <pc:docMk/>
            <pc:sldMk cId="1630805826" sldId="1230"/>
            <ac:spMk id="22" creationId="{C7D98438-BA18-260F-1DEC-5F0C65D18EA2}"/>
          </ac:spMkLst>
        </pc:spChg>
        <pc:spChg chg="add mod">
          <ac:chgData name="Susan Krueger (Staff)" userId="413e0ada-2fc1-4a03-b48b-2b8186a6a566" providerId="ADAL" clId="{956B7496-EF1E-4564-ADC3-FC58E2167DBE}" dt="2023-04-02T08:57:42.770" v="3253"/>
          <ac:spMkLst>
            <pc:docMk/>
            <pc:sldMk cId="1630805826" sldId="1230"/>
            <ac:spMk id="23" creationId="{033351D0-8E00-1D0A-245F-C74EAD140789}"/>
          </ac:spMkLst>
        </pc:spChg>
        <pc:cxnChg chg="add mod">
          <ac:chgData name="Susan Krueger (Staff)" userId="413e0ada-2fc1-4a03-b48b-2b8186a6a566" providerId="ADAL" clId="{956B7496-EF1E-4564-ADC3-FC58E2167DBE}" dt="2023-04-02T08:57:49.429" v="3277" actId="1036"/>
          <ac:cxnSpMkLst>
            <pc:docMk/>
            <pc:sldMk cId="1630805826" sldId="1230"/>
            <ac:cxnSpMk id="11" creationId="{7CB6F46B-C8CE-0D5E-7B91-3A9D8E1B6E02}"/>
          </ac:cxnSpMkLst>
        </pc:cxnChg>
        <pc:cxnChg chg="add mod">
          <ac:chgData name="Susan Krueger (Staff)" userId="413e0ada-2fc1-4a03-b48b-2b8186a6a566" providerId="ADAL" clId="{956B7496-EF1E-4564-ADC3-FC58E2167DBE}" dt="2023-04-02T08:57:49.429" v="3277" actId="1036"/>
          <ac:cxnSpMkLst>
            <pc:docMk/>
            <pc:sldMk cId="1630805826" sldId="1230"/>
            <ac:cxnSpMk id="13" creationId="{A1922F30-18AA-9B66-1E14-73401F98B1D1}"/>
          </ac:cxnSpMkLst>
        </pc:cxnChg>
        <pc:cxnChg chg="add mod">
          <ac:chgData name="Susan Krueger (Staff)" userId="413e0ada-2fc1-4a03-b48b-2b8186a6a566" providerId="ADAL" clId="{956B7496-EF1E-4564-ADC3-FC58E2167DBE}" dt="2023-04-02T08:57:49.429" v="3277" actId="1036"/>
          <ac:cxnSpMkLst>
            <pc:docMk/>
            <pc:sldMk cId="1630805826" sldId="1230"/>
            <ac:cxnSpMk id="16" creationId="{BCD1F484-9855-46FB-CA2C-4F72612657B9}"/>
          </ac:cxnSpMkLst>
        </pc:cxnChg>
        <pc:cxnChg chg="add mod">
          <ac:chgData name="Susan Krueger (Staff)" userId="413e0ada-2fc1-4a03-b48b-2b8186a6a566" providerId="ADAL" clId="{956B7496-EF1E-4564-ADC3-FC58E2167DBE}" dt="2023-04-02T08:57:49.429" v="3277" actId="1036"/>
          <ac:cxnSpMkLst>
            <pc:docMk/>
            <pc:sldMk cId="1630805826" sldId="1230"/>
            <ac:cxnSpMk id="19" creationId="{9076736C-A146-9623-6887-670E026A4BB3}"/>
          </ac:cxnSpMkLst>
        </pc:cxnChg>
      </pc:sldChg>
      <pc:sldChg chg="addSp delSp modSp add mod ord modAnim">
        <pc:chgData name="Susan Krueger (Staff)" userId="413e0ada-2fc1-4a03-b48b-2b8186a6a566" providerId="ADAL" clId="{956B7496-EF1E-4564-ADC3-FC58E2167DBE}" dt="2023-04-02T14:52:59.206" v="5477" actId="20577"/>
        <pc:sldMkLst>
          <pc:docMk/>
          <pc:sldMk cId="2736042479" sldId="1231"/>
        </pc:sldMkLst>
        <pc:spChg chg="mod">
          <ac:chgData name="Susan Krueger (Staff)" userId="413e0ada-2fc1-4a03-b48b-2b8186a6a566" providerId="ADAL" clId="{956B7496-EF1E-4564-ADC3-FC58E2167DBE}" dt="2023-04-02T14:28:24.090" v="5385" actId="20577"/>
          <ac:spMkLst>
            <pc:docMk/>
            <pc:sldMk cId="2736042479" sldId="1231"/>
            <ac:spMk id="2" creationId="{A0177D69-2712-CFD5-9641-1F1D84E97569}"/>
          </ac:spMkLst>
        </pc:spChg>
        <pc:spChg chg="add del">
          <ac:chgData name="Susan Krueger (Staff)" userId="413e0ada-2fc1-4a03-b48b-2b8186a6a566" providerId="ADAL" clId="{956B7496-EF1E-4564-ADC3-FC58E2167DBE}" dt="2023-04-02T07:02:40.200" v="1379" actId="478"/>
          <ac:spMkLst>
            <pc:docMk/>
            <pc:sldMk cId="2736042479" sldId="1231"/>
            <ac:spMk id="3" creationId="{D0621A9C-978C-1537-A7AE-46B5172DCB4C}"/>
          </ac:spMkLst>
        </pc:spChg>
        <pc:spChg chg="add mod">
          <ac:chgData name="Susan Krueger (Staff)" userId="413e0ada-2fc1-4a03-b48b-2b8186a6a566" providerId="ADAL" clId="{956B7496-EF1E-4564-ADC3-FC58E2167DBE}" dt="2023-04-02T14:29:00.237" v="5390" actId="465"/>
          <ac:spMkLst>
            <pc:docMk/>
            <pc:sldMk cId="2736042479" sldId="1231"/>
            <ac:spMk id="4" creationId="{096B1843-F577-9292-0DCD-7613C49084BA}"/>
          </ac:spMkLst>
        </pc:spChg>
        <pc:spChg chg="add mod">
          <ac:chgData name="Susan Krueger (Staff)" userId="413e0ada-2fc1-4a03-b48b-2b8186a6a566" providerId="ADAL" clId="{956B7496-EF1E-4564-ADC3-FC58E2167DBE}" dt="2023-04-02T12:45:07.419" v="4636" actId="20577"/>
          <ac:spMkLst>
            <pc:docMk/>
            <pc:sldMk cId="2736042479" sldId="1231"/>
            <ac:spMk id="5" creationId="{16A7681F-99EC-EEC8-897C-A5043579F82B}"/>
          </ac:spMkLst>
        </pc:spChg>
        <pc:spChg chg="add mod">
          <ac:chgData name="Susan Krueger (Staff)" userId="413e0ada-2fc1-4a03-b48b-2b8186a6a566" providerId="ADAL" clId="{956B7496-EF1E-4564-ADC3-FC58E2167DBE}" dt="2023-04-02T08:52:37.036" v="3197" actId="1035"/>
          <ac:spMkLst>
            <pc:docMk/>
            <pc:sldMk cId="2736042479" sldId="1231"/>
            <ac:spMk id="6" creationId="{3FEC558F-06D2-B184-6532-96DBD77A08A1}"/>
          </ac:spMkLst>
        </pc:spChg>
        <pc:spChg chg="add mod">
          <ac:chgData name="Susan Krueger (Staff)" userId="413e0ada-2fc1-4a03-b48b-2b8186a6a566" providerId="ADAL" clId="{956B7496-EF1E-4564-ADC3-FC58E2167DBE}" dt="2023-04-02T08:52:37.036" v="3197" actId="1035"/>
          <ac:spMkLst>
            <pc:docMk/>
            <pc:sldMk cId="2736042479" sldId="1231"/>
            <ac:spMk id="7" creationId="{E0F78DE8-D79A-3D8E-09D3-F68DED5052CD}"/>
          </ac:spMkLst>
        </pc:spChg>
        <pc:spChg chg="add mod">
          <ac:chgData name="Susan Krueger (Staff)" userId="413e0ada-2fc1-4a03-b48b-2b8186a6a566" providerId="ADAL" clId="{956B7496-EF1E-4564-ADC3-FC58E2167DBE}" dt="2023-04-02T14:28:47.706" v="5387" actId="14100"/>
          <ac:spMkLst>
            <pc:docMk/>
            <pc:sldMk cId="2736042479" sldId="1231"/>
            <ac:spMk id="8" creationId="{3A2767DC-E2F1-313A-DB95-6905B90D38C4}"/>
          </ac:spMkLst>
        </pc:spChg>
        <pc:spChg chg="add mod">
          <ac:chgData name="Susan Krueger (Staff)" userId="413e0ada-2fc1-4a03-b48b-2b8186a6a566" providerId="ADAL" clId="{956B7496-EF1E-4564-ADC3-FC58E2167DBE}" dt="2023-04-02T08:52:54.845" v="3234" actId="1036"/>
          <ac:spMkLst>
            <pc:docMk/>
            <pc:sldMk cId="2736042479" sldId="1231"/>
            <ac:spMk id="9" creationId="{8AC0D16D-B901-C800-E462-2D577CACC5F4}"/>
          </ac:spMkLst>
        </pc:spChg>
        <pc:spChg chg="add mod">
          <ac:chgData name="Susan Krueger (Staff)" userId="413e0ada-2fc1-4a03-b48b-2b8186a6a566" providerId="ADAL" clId="{956B7496-EF1E-4564-ADC3-FC58E2167DBE}" dt="2023-04-02T14:52:59.206" v="5477" actId="20577"/>
          <ac:spMkLst>
            <pc:docMk/>
            <pc:sldMk cId="2736042479" sldId="1231"/>
            <ac:spMk id="10" creationId="{864EFB4D-C161-1406-B74C-0A2050A79D70}"/>
          </ac:spMkLst>
        </pc:spChg>
        <pc:spChg chg="add mod">
          <ac:chgData name="Susan Krueger (Staff)" userId="413e0ada-2fc1-4a03-b48b-2b8186a6a566" providerId="ADAL" clId="{956B7496-EF1E-4564-ADC3-FC58E2167DBE}" dt="2023-04-02T14:30:24.665" v="5418" actId="113"/>
          <ac:spMkLst>
            <pc:docMk/>
            <pc:sldMk cId="2736042479" sldId="1231"/>
            <ac:spMk id="11" creationId="{AE43D103-B5D7-AA1E-AD55-12C6976F8A07}"/>
          </ac:spMkLst>
        </pc:spChg>
      </pc:sldChg>
      <pc:sldChg chg="addSp delSp modSp add del mod">
        <pc:chgData name="Susan Krueger (Staff)" userId="413e0ada-2fc1-4a03-b48b-2b8186a6a566" providerId="ADAL" clId="{956B7496-EF1E-4564-ADC3-FC58E2167DBE}" dt="2023-04-02T08:58:15.249" v="3278" actId="47"/>
        <pc:sldMkLst>
          <pc:docMk/>
          <pc:sldMk cId="1307465417" sldId="1232"/>
        </pc:sldMkLst>
        <pc:spChg chg="add del mod">
          <ac:chgData name="Susan Krueger (Staff)" userId="413e0ada-2fc1-4a03-b48b-2b8186a6a566" providerId="ADAL" clId="{956B7496-EF1E-4564-ADC3-FC58E2167DBE}" dt="2023-04-02T07:15:02.677" v="1608" actId="478"/>
          <ac:spMkLst>
            <pc:docMk/>
            <pc:sldMk cId="1307465417" sldId="1232"/>
            <ac:spMk id="2" creationId="{1662F7D1-CCDF-D991-8067-71B5DB72D0F5}"/>
          </ac:spMkLst>
        </pc:spChg>
        <pc:spChg chg="add del mod">
          <ac:chgData name="Susan Krueger (Staff)" userId="413e0ada-2fc1-4a03-b48b-2b8186a6a566" providerId="ADAL" clId="{956B7496-EF1E-4564-ADC3-FC58E2167DBE}" dt="2023-04-02T07:15:02.677" v="1608" actId="478"/>
          <ac:spMkLst>
            <pc:docMk/>
            <pc:sldMk cId="1307465417" sldId="1232"/>
            <ac:spMk id="10" creationId="{507441C3-D5B9-0E29-B118-C5DE1F8D383F}"/>
          </ac:spMkLst>
        </pc:spChg>
        <pc:spChg chg="add del mod">
          <ac:chgData name="Susan Krueger (Staff)" userId="413e0ada-2fc1-4a03-b48b-2b8186a6a566" providerId="ADAL" clId="{956B7496-EF1E-4564-ADC3-FC58E2167DBE}" dt="2023-04-02T07:18:29.937" v="1663" actId="478"/>
          <ac:spMkLst>
            <pc:docMk/>
            <pc:sldMk cId="1307465417" sldId="1232"/>
            <ac:spMk id="12" creationId="{1E806F60-F036-61DD-5C5F-6D850CAE0DC1}"/>
          </ac:spMkLst>
        </pc:spChg>
        <pc:spChg chg="add del mod">
          <ac:chgData name="Susan Krueger (Staff)" userId="413e0ada-2fc1-4a03-b48b-2b8186a6a566" providerId="ADAL" clId="{956B7496-EF1E-4564-ADC3-FC58E2167DBE}" dt="2023-04-02T07:18:29.937" v="1663" actId="478"/>
          <ac:spMkLst>
            <pc:docMk/>
            <pc:sldMk cId="1307465417" sldId="1232"/>
            <ac:spMk id="14" creationId="{4E891F8B-6795-AABE-247F-188477B70BAD}"/>
          </ac:spMkLst>
        </pc:spChg>
        <pc:spChg chg="add del mod">
          <ac:chgData name="Susan Krueger (Staff)" userId="413e0ada-2fc1-4a03-b48b-2b8186a6a566" providerId="ADAL" clId="{956B7496-EF1E-4564-ADC3-FC58E2167DBE}" dt="2023-04-02T07:16:12.716" v="1615" actId="478"/>
          <ac:spMkLst>
            <pc:docMk/>
            <pc:sldMk cId="1307465417" sldId="1232"/>
            <ac:spMk id="15" creationId="{1696D4DD-1386-625A-7256-6C606B71FE51}"/>
          </ac:spMkLst>
        </pc:spChg>
        <pc:spChg chg="add del mod">
          <ac:chgData name="Susan Krueger (Staff)" userId="413e0ada-2fc1-4a03-b48b-2b8186a6a566" providerId="ADAL" clId="{956B7496-EF1E-4564-ADC3-FC58E2167DBE}" dt="2023-04-02T07:18:29.937" v="1663" actId="478"/>
          <ac:spMkLst>
            <pc:docMk/>
            <pc:sldMk cId="1307465417" sldId="1232"/>
            <ac:spMk id="17" creationId="{8F5803B7-338C-C390-C678-F49B8D9ABEE9}"/>
          </ac:spMkLst>
        </pc:spChg>
      </pc:sldChg>
      <pc:sldChg chg="addSp modSp add del mod">
        <pc:chgData name="Susan Krueger (Staff)" userId="413e0ada-2fc1-4a03-b48b-2b8186a6a566" providerId="ADAL" clId="{956B7496-EF1E-4564-ADC3-FC58E2167DBE}" dt="2023-04-02T09:00:00.780" v="3365" actId="47"/>
        <pc:sldMkLst>
          <pc:docMk/>
          <pc:sldMk cId="673020340" sldId="1233"/>
        </pc:sldMkLst>
        <pc:spChg chg="add mod">
          <ac:chgData name="Susan Krueger (Staff)" userId="413e0ada-2fc1-4a03-b48b-2b8186a6a566" providerId="ADAL" clId="{956B7496-EF1E-4564-ADC3-FC58E2167DBE}" dt="2023-04-02T08:41:29.751" v="3144" actId="20577"/>
          <ac:spMkLst>
            <pc:docMk/>
            <pc:sldMk cId="673020340" sldId="1233"/>
            <ac:spMk id="2" creationId="{3225D13B-CDC4-8F23-8EFC-16854F506DDB}"/>
          </ac:spMkLst>
        </pc:spChg>
        <pc:spChg chg="add mod">
          <ac:chgData name="Susan Krueger (Staff)" userId="413e0ada-2fc1-4a03-b48b-2b8186a6a566" providerId="ADAL" clId="{956B7496-EF1E-4564-ADC3-FC58E2167DBE}" dt="2023-04-02T07:23:37.956" v="1726" actId="20577"/>
          <ac:spMkLst>
            <pc:docMk/>
            <pc:sldMk cId="673020340" sldId="1233"/>
            <ac:spMk id="10" creationId="{3A588EC2-1014-6FFB-DB47-3AF833251CBA}"/>
          </ac:spMkLst>
        </pc:spChg>
        <pc:spChg chg="add mod">
          <ac:chgData name="Susan Krueger (Staff)" userId="413e0ada-2fc1-4a03-b48b-2b8186a6a566" providerId="ADAL" clId="{956B7496-EF1E-4564-ADC3-FC58E2167DBE}" dt="2023-04-02T07:28:55.779" v="1772" actId="20577"/>
          <ac:spMkLst>
            <pc:docMk/>
            <pc:sldMk cId="673020340" sldId="1233"/>
            <ac:spMk id="15" creationId="{88690A08-853B-D7E3-3682-108D417380ED}"/>
          </ac:spMkLst>
        </pc:spChg>
        <pc:spChg chg="mod">
          <ac:chgData name="Susan Krueger (Staff)" userId="413e0ada-2fc1-4a03-b48b-2b8186a6a566" providerId="ADAL" clId="{956B7496-EF1E-4564-ADC3-FC58E2167DBE}" dt="2023-04-02T08:59:06.019" v="3363" actId="20577"/>
          <ac:spMkLst>
            <pc:docMk/>
            <pc:sldMk cId="673020340" sldId="1233"/>
            <ac:spMk id="17" creationId="{8F5803B7-338C-C390-C678-F49B8D9ABEE9}"/>
          </ac:spMkLst>
        </pc:spChg>
        <pc:spChg chg="add mod">
          <ac:chgData name="Susan Krueger (Staff)" userId="413e0ada-2fc1-4a03-b48b-2b8186a6a566" providerId="ADAL" clId="{956B7496-EF1E-4564-ADC3-FC58E2167DBE}" dt="2023-04-02T07:36:32.158" v="1831" actId="20577"/>
          <ac:spMkLst>
            <pc:docMk/>
            <pc:sldMk cId="673020340" sldId="1233"/>
            <ac:spMk id="18" creationId="{86AC515F-DA23-2C42-97B8-396B98D87AE0}"/>
          </ac:spMkLst>
        </pc:spChg>
        <pc:spChg chg="add mod">
          <ac:chgData name="Susan Krueger (Staff)" userId="413e0ada-2fc1-4a03-b48b-2b8186a6a566" providerId="ADAL" clId="{956B7496-EF1E-4564-ADC3-FC58E2167DBE}" dt="2023-04-02T07:51:33.431" v="2194" actId="1035"/>
          <ac:spMkLst>
            <pc:docMk/>
            <pc:sldMk cId="673020340" sldId="1233"/>
            <ac:spMk id="20" creationId="{C2171EC3-F404-0AE7-5B50-97CD672B3E05}"/>
          </ac:spMkLst>
        </pc:spChg>
        <pc:spChg chg="add mod">
          <ac:chgData name="Susan Krueger (Staff)" userId="413e0ada-2fc1-4a03-b48b-2b8186a6a566" providerId="ADAL" clId="{956B7496-EF1E-4564-ADC3-FC58E2167DBE}" dt="2023-04-02T07:51:33.431" v="2194" actId="1035"/>
          <ac:spMkLst>
            <pc:docMk/>
            <pc:sldMk cId="673020340" sldId="1233"/>
            <ac:spMk id="21" creationId="{04BA3A77-DF94-316B-30EA-9C9AA38A7C4A}"/>
          </ac:spMkLst>
        </pc:spChg>
        <pc:spChg chg="add mod">
          <ac:chgData name="Susan Krueger (Staff)" userId="413e0ada-2fc1-4a03-b48b-2b8186a6a566" providerId="ADAL" clId="{956B7496-EF1E-4564-ADC3-FC58E2167DBE}" dt="2023-04-02T07:51:33.431" v="2194" actId="1035"/>
          <ac:spMkLst>
            <pc:docMk/>
            <pc:sldMk cId="673020340" sldId="1233"/>
            <ac:spMk id="22" creationId="{1F9F0928-1F41-002E-33FB-7C9F2407C820}"/>
          </ac:spMkLst>
        </pc:spChg>
        <pc:spChg chg="add mod">
          <ac:chgData name="Susan Krueger (Staff)" userId="413e0ada-2fc1-4a03-b48b-2b8186a6a566" providerId="ADAL" clId="{956B7496-EF1E-4564-ADC3-FC58E2167DBE}" dt="2023-04-02T07:51:33.431" v="2194" actId="1035"/>
          <ac:spMkLst>
            <pc:docMk/>
            <pc:sldMk cId="673020340" sldId="1233"/>
            <ac:spMk id="23" creationId="{C003879E-3F42-200B-4EC1-00F9CBADD7DE}"/>
          </ac:spMkLst>
        </pc:spChg>
        <pc:spChg chg="add mod">
          <ac:chgData name="Susan Krueger (Staff)" userId="413e0ada-2fc1-4a03-b48b-2b8186a6a566" providerId="ADAL" clId="{956B7496-EF1E-4564-ADC3-FC58E2167DBE}" dt="2023-04-02T07:51:33.431" v="2194" actId="1035"/>
          <ac:spMkLst>
            <pc:docMk/>
            <pc:sldMk cId="673020340" sldId="1233"/>
            <ac:spMk id="24" creationId="{CE836B32-42ED-0B1D-4FC2-783286538F49}"/>
          </ac:spMkLst>
        </pc:spChg>
        <pc:spChg chg="add mod">
          <ac:chgData name="Susan Krueger (Staff)" userId="413e0ada-2fc1-4a03-b48b-2b8186a6a566" providerId="ADAL" clId="{956B7496-EF1E-4564-ADC3-FC58E2167DBE}" dt="2023-04-02T08:14:28.349" v="2829" actId="20577"/>
          <ac:spMkLst>
            <pc:docMk/>
            <pc:sldMk cId="673020340" sldId="1233"/>
            <ac:spMk id="25" creationId="{EA4635A7-34C3-5F89-4C06-7892D8302DA1}"/>
          </ac:spMkLst>
        </pc:spChg>
        <pc:spChg chg="add mod">
          <ac:chgData name="Susan Krueger (Staff)" userId="413e0ada-2fc1-4a03-b48b-2b8186a6a566" providerId="ADAL" clId="{956B7496-EF1E-4564-ADC3-FC58E2167DBE}" dt="2023-04-02T08:40:52.905" v="3113" actId="20577"/>
          <ac:spMkLst>
            <pc:docMk/>
            <pc:sldMk cId="673020340" sldId="1233"/>
            <ac:spMk id="26" creationId="{ECAB5F59-3CD5-866D-200B-CCC571ED956E}"/>
          </ac:spMkLst>
        </pc:spChg>
      </pc:sldChg>
      <pc:sldChg chg="add del">
        <pc:chgData name="Susan Krueger (Staff)" userId="413e0ada-2fc1-4a03-b48b-2b8186a6a566" providerId="ADAL" clId="{956B7496-EF1E-4564-ADC3-FC58E2167DBE}" dt="2023-04-02T08:53:09.145" v="3235" actId="47"/>
        <pc:sldMkLst>
          <pc:docMk/>
          <pc:sldMk cId="612131875" sldId="1234"/>
        </pc:sldMkLst>
      </pc:sldChg>
      <pc:sldChg chg="add del ord">
        <pc:chgData name="Susan Krueger (Staff)" userId="413e0ada-2fc1-4a03-b48b-2b8186a6a566" providerId="ADAL" clId="{956B7496-EF1E-4564-ADC3-FC58E2167DBE}" dt="2023-04-02T09:52:41.389" v="4571" actId="47"/>
        <pc:sldMkLst>
          <pc:docMk/>
          <pc:sldMk cId="2242365702" sldId="1235"/>
        </pc:sldMkLst>
      </pc:sldChg>
      <pc:sldChg chg="addSp delSp modSp add mod">
        <pc:chgData name="Susan Krueger (Staff)" userId="413e0ada-2fc1-4a03-b48b-2b8186a6a566" providerId="ADAL" clId="{956B7496-EF1E-4564-ADC3-FC58E2167DBE}" dt="2023-04-02T14:32:01.653" v="5420" actId="478"/>
        <pc:sldMkLst>
          <pc:docMk/>
          <pc:sldMk cId="3876941041" sldId="1236"/>
        </pc:sldMkLst>
        <pc:spChg chg="add mod">
          <ac:chgData name="Susan Krueger (Staff)" userId="413e0ada-2fc1-4a03-b48b-2b8186a6a566" providerId="ADAL" clId="{956B7496-EF1E-4564-ADC3-FC58E2167DBE}" dt="2023-04-02T09:03:52.650" v="3637" actId="1035"/>
          <ac:spMkLst>
            <pc:docMk/>
            <pc:sldMk cId="3876941041" sldId="1236"/>
            <ac:spMk id="2" creationId="{83B25BE1-C9D5-4877-A471-83485C457F2E}"/>
          </ac:spMkLst>
        </pc:spChg>
        <pc:spChg chg="add mod">
          <ac:chgData name="Susan Krueger (Staff)" userId="413e0ada-2fc1-4a03-b48b-2b8186a6a566" providerId="ADAL" clId="{956B7496-EF1E-4564-ADC3-FC58E2167DBE}" dt="2023-04-02T09:04:02.601" v="3650" actId="552"/>
          <ac:spMkLst>
            <pc:docMk/>
            <pc:sldMk cId="3876941041" sldId="1236"/>
            <ac:spMk id="3" creationId="{FB627582-3439-D27F-AFCB-A5679D175B9B}"/>
          </ac:spMkLst>
        </pc:spChg>
        <pc:spChg chg="add mod">
          <ac:chgData name="Susan Krueger (Staff)" userId="413e0ada-2fc1-4a03-b48b-2b8186a6a566" providerId="ADAL" clId="{956B7496-EF1E-4564-ADC3-FC58E2167DBE}" dt="2023-04-02T09:03:52.650" v="3637" actId="1035"/>
          <ac:spMkLst>
            <pc:docMk/>
            <pc:sldMk cId="3876941041" sldId="1236"/>
            <ac:spMk id="4" creationId="{BD2696E8-F6CE-565B-C88C-93C7B9C4710C}"/>
          </ac:spMkLst>
        </pc:spChg>
        <pc:spChg chg="mod">
          <ac:chgData name="Susan Krueger (Staff)" userId="413e0ada-2fc1-4a03-b48b-2b8186a6a566" providerId="ADAL" clId="{956B7496-EF1E-4564-ADC3-FC58E2167DBE}" dt="2023-04-02T09:02:53.388" v="3595" actId="554"/>
          <ac:spMkLst>
            <pc:docMk/>
            <pc:sldMk cId="3876941041" sldId="1236"/>
            <ac:spMk id="5" creationId="{EA98E52B-4FBB-D710-10A4-141D9FF5755C}"/>
          </ac:spMkLst>
        </pc:spChg>
        <pc:spChg chg="add mod">
          <ac:chgData name="Susan Krueger (Staff)" userId="413e0ada-2fc1-4a03-b48b-2b8186a6a566" providerId="ADAL" clId="{956B7496-EF1E-4564-ADC3-FC58E2167DBE}" dt="2023-04-02T09:03:52.650" v="3637" actId="1035"/>
          <ac:spMkLst>
            <pc:docMk/>
            <pc:sldMk cId="3876941041" sldId="1236"/>
            <ac:spMk id="10" creationId="{A3E3BFE4-5D9C-01C7-51FD-41E8724A690D}"/>
          </ac:spMkLst>
        </pc:spChg>
        <pc:spChg chg="add mod">
          <ac:chgData name="Susan Krueger (Staff)" userId="413e0ada-2fc1-4a03-b48b-2b8186a6a566" providerId="ADAL" clId="{956B7496-EF1E-4564-ADC3-FC58E2167DBE}" dt="2023-04-02T09:04:09.627" v="3663" actId="552"/>
          <ac:spMkLst>
            <pc:docMk/>
            <pc:sldMk cId="3876941041" sldId="1236"/>
            <ac:spMk id="12" creationId="{63ED1DAE-1257-CEFC-E3F4-F1A17EF93C91}"/>
          </ac:spMkLst>
        </pc:spChg>
        <pc:spChg chg="add del mod">
          <ac:chgData name="Susan Krueger (Staff)" userId="413e0ada-2fc1-4a03-b48b-2b8186a6a566" providerId="ADAL" clId="{956B7496-EF1E-4564-ADC3-FC58E2167DBE}" dt="2023-04-02T14:32:01.653" v="5420" actId="478"/>
          <ac:spMkLst>
            <pc:docMk/>
            <pc:sldMk cId="3876941041" sldId="1236"/>
            <ac:spMk id="14" creationId="{431785B3-A585-C472-7545-FB4CA6055824}"/>
          </ac:spMkLst>
        </pc:spChg>
        <pc:spChg chg="add del mod">
          <ac:chgData name="Susan Krueger (Staff)" userId="413e0ada-2fc1-4a03-b48b-2b8186a6a566" providerId="ADAL" clId="{956B7496-EF1E-4564-ADC3-FC58E2167DBE}" dt="2023-04-02T14:32:01.653" v="5420" actId="478"/>
          <ac:spMkLst>
            <pc:docMk/>
            <pc:sldMk cId="3876941041" sldId="1236"/>
            <ac:spMk id="15" creationId="{4B8C6BD4-02B5-D43E-55CD-1D02ABC84F75}"/>
          </ac:spMkLst>
        </pc:spChg>
        <pc:spChg chg="add del mod">
          <ac:chgData name="Susan Krueger (Staff)" userId="413e0ada-2fc1-4a03-b48b-2b8186a6a566" providerId="ADAL" clId="{956B7496-EF1E-4564-ADC3-FC58E2167DBE}" dt="2023-04-02T14:32:01.653" v="5420" actId="478"/>
          <ac:spMkLst>
            <pc:docMk/>
            <pc:sldMk cId="3876941041" sldId="1236"/>
            <ac:spMk id="17" creationId="{3DA65199-D81F-250B-D913-58AA93FF24EE}"/>
          </ac:spMkLst>
        </pc:spChg>
        <pc:spChg chg="add del mod">
          <ac:chgData name="Susan Krueger (Staff)" userId="413e0ada-2fc1-4a03-b48b-2b8186a6a566" providerId="ADAL" clId="{956B7496-EF1E-4564-ADC3-FC58E2167DBE}" dt="2023-04-02T14:32:01.653" v="5420" actId="478"/>
          <ac:spMkLst>
            <pc:docMk/>
            <pc:sldMk cId="3876941041" sldId="1236"/>
            <ac:spMk id="18" creationId="{DA898FCF-72B4-6C0D-4809-487971CC59B4}"/>
          </ac:spMkLst>
        </pc:spChg>
        <pc:spChg chg="add del mod">
          <ac:chgData name="Susan Krueger (Staff)" userId="413e0ada-2fc1-4a03-b48b-2b8186a6a566" providerId="ADAL" clId="{956B7496-EF1E-4564-ADC3-FC58E2167DBE}" dt="2023-04-02T14:32:01.653" v="5420" actId="478"/>
          <ac:spMkLst>
            <pc:docMk/>
            <pc:sldMk cId="3876941041" sldId="1236"/>
            <ac:spMk id="20" creationId="{DCA15422-569F-1181-FD67-95EB3C2875C3}"/>
          </ac:spMkLst>
        </pc:spChg>
        <pc:spChg chg="add del mod">
          <ac:chgData name="Susan Krueger (Staff)" userId="413e0ada-2fc1-4a03-b48b-2b8186a6a566" providerId="ADAL" clId="{956B7496-EF1E-4564-ADC3-FC58E2167DBE}" dt="2023-04-02T14:32:01.653" v="5420" actId="478"/>
          <ac:spMkLst>
            <pc:docMk/>
            <pc:sldMk cId="3876941041" sldId="1236"/>
            <ac:spMk id="21" creationId="{7D089CEA-0CF2-9D85-17A8-41D79FB43DC0}"/>
          </ac:spMkLst>
        </pc:spChg>
        <pc:spChg chg="add mod">
          <ac:chgData name="Susan Krueger (Staff)" userId="413e0ada-2fc1-4a03-b48b-2b8186a6a566" providerId="ADAL" clId="{956B7496-EF1E-4564-ADC3-FC58E2167DBE}" dt="2023-04-02T09:03:52.650" v="3637" actId="1035"/>
          <ac:spMkLst>
            <pc:docMk/>
            <pc:sldMk cId="3876941041" sldId="1236"/>
            <ac:spMk id="24" creationId="{ADAFEC6B-8923-24E7-0371-EC0799E3649F}"/>
          </ac:spMkLst>
        </pc:spChg>
        <pc:spChg chg="add del mod">
          <ac:chgData name="Susan Krueger (Staff)" userId="413e0ada-2fc1-4a03-b48b-2b8186a6a566" providerId="ADAL" clId="{956B7496-EF1E-4564-ADC3-FC58E2167DBE}" dt="2023-04-02T09:02:24.863" v="3518" actId="478"/>
          <ac:spMkLst>
            <pc:docMk/>
            <pc:sldMk cId="3876941041" sldId="1236"/>
            <ac:spMk id="25" creationId="{423B1426-F151-0DC2-6691-16E929DD8FAC}"/>
          </ac:spMkLst>
        </pc:spChg>
        <pc:spChg chg="add mod">
          <ac:chgData name="Susan Krueger (Staff)" userId="413e0ada-2fc1-4a03-b48b-2b8186a6a566" providerId="ADAL" clId="{956B7496-EF1E-4564-ADC3-FC58E2167DBE}" dt="2023-04-02T09:03:16.334" v="3610" actId="207"/>
          <ac:spMkLst>
            <pc:docMk/>
            <pc:sldMk cId="3876941041" sldId="1236"/>
            <ac:spMk id="26" creationId="{74D75654-8BE1-6852-6DC9-BD5B39336FC8}"/>
          </ac:spMkLst>
        </pc:spChg>
        <pc:spChg chg="add del mod">
          <ac:chgData name="Susan Krueger (Staff)" userId="413e0ada-2fc1-4a03-b48b-2b8186a6a566" providerId="ADAL" clId="{956B7496-EF1E-4564-ADC3-FC58E2167DBE}" dt="2023-04-02T09:02:47.522" v="3594" actId="478"/>
          <ac:spMkLst>
            <pc:docMk/>
            <pc:sldMk cId="3876941041" sldId="1236"/>
            <ac:spMk id="27" creationId="{4020A413-355F-00CE-AFF0-B9D1F27DD06B}"/>
          </ac:spMkLst>
        </pc:spChg>
        <pc:spChg chg="add del mod">
          <ac:chgData name="Susan Krueger (Staff)" userId="413e0ada-2fc1-4a03-b48b-2b8186a6a566" providerId="ADAL" clId="{956B7496-EF1E-4564-ADC3-FC58E2167DBE}" dt="2023-04-02T14:29:25.084" v="5391" actId="478"/>
          <ac:spMkLst>
            <pc:docMk/>
            <pc:sldMk cId="3876941041" sldId="1236"/>
            <ac:spMk id="30" creationId="{CB99CCA6-54CA-25B6-87A1-F4C1C457F8CD}"/>
          </ac:spMkLst>
        </pc:spChg>
        <pc:spChg chg="add del mod">
          <ac:chgData name="Susan Krueger (Staff)" userId="413e0ada-2fc1-4a03-b48b-2b8186a6a566" providerId="ADAL" clId="{956B7496-EF1E-4564-ADC3-FC58E2167DBE}" dt="2023-04-02T14:29:25.084" v="5391" actId="478"/>
          <ac:spMkLst>
            <pc:docMk/>
            <pc:sldMk cId="3876941041" sldId="1236"/>
            <ac:spMk id="31" creationId="{70B7228D-33B5-AA9D-7BFA-AC5C5D567F4C}"/>
          </ac:spMkLst>
        </pc:spChg>
        <pc:spChg chg="add del mod">
          <ac:chgData name="Susan Krueger (Staff)" userId="413e0ada-2fc1-4a03-b48b-2b8186a6a566" providerId="ADAL" clId="{956B7496-EF1E-4564-ADC3-FC58E2167DBE}" dt="2023-04-02T14:29:25.084" v="5391" actId="478"/>
          <ac:spMkLst>
            <pc:docMk/>
            <pc:sldMk cId="3876941041" sldId="1236"/>
            <ac:spMk id="32" creationId="{B94CA247-D275-84CC-55B2-2B027C98A177}"/>
          </ac:spMkLst>
        </pc:spChg>
        <pc:spChg chg="add del mod">
          <ac:chgData name="Susan Krueger (Staff)" userId="413e0ada-2fc1-4a03-b48b-2b8186a6a566" providerId="ADAL" clId="{956B7496-EF1E-4564-ADC3-FC58E2167DBE}" dt="2023-04-02T14:29:25.084" v="5391" actId="478"/>
          <ac:spMkLst>
            <pc:docMk/>
            <pc:sldMk cId="3876941041" sldId="1236"/>
            <ac:spMk id="33" creationId="{FC417F56-7DC0-58C3-CFA5-DFCB9BCEC177}"/>
          </ac:spMkLst>
        </pc:spChg>
        <pc:spChg chg="add mod">
          <ac:chgData name="Susan Krueger (Staff)" userId="413e0ada-2fc1-4a03-b48b-2b8186a6a566" providerId="ADAL" clId="{956B7496-EF1E-4564-ADC3-FC58E2167DBE}" dt="2023-04-02T14:29:25.773" v="5392"/>
          <ac:spMkLst>
            <pc:docMk/>
            <pc:sldMk cId="3876941041" sldId="1236"/>
            <ac:spMk id="34" creationId="{AE0134AC-AF78-428C-79CC-AA6CB2A5EAE4}"/>
          </ac:spMkLst>
        </pc:spChg>
        <pc:spChg chg="add mod">
          <ac:chgData name="Susan Krueger (Staff)" userId="413e0ada-2fc1-4a03-b48b-2b8186a6a566" providerId="ADAL" clId="{956B7496-EF1E-4564-ADC3-FC58E2167DBE}" dt="2023-04-02T14:29:34.794" v="5412" actId="20577"/>
          <ac:spMkLst>
            <pc:docMk/>
            <pc:sldMk cId="3876941041" sldId="1236"/>
            <ac:spMk id="35" creationId="{C334AB3C-3AFF-E738-2FF3-9D4F5C38F63B}"/>
          </ac:spMkLst>
        </pc:spChg>
        <pc:spChg chg="add del mod">
          <ac:chgData name="Susan Krueger (Staff)" userId="413e0ada-2fc1-4a03-b48b-2b8186a6a566" providerId="ADAL" clId="{956B7496-EF1E-4564-ADC3-FC58E2167DBE}" dt="2023-04-02T14:32:01.653" v="5420" actId="478"/>
          <ac:spMkLst>
            <pc:docMk/>
            <pc:sldMk cId="3876941041" sldId="1236"/>
            <ac:spMk id="36" creationId="{8F1E5A0E-4A44-1384-B118-2C835ABC3792}"/>
          </ac:spMkLst>
        </pc:spChg>
        <pc:spChg chg="add del mod">
          <ac:chgData name="Susan Krueger (Staff)" userId="413e0ada-2fc1-4a03-b48b-2b8186a6a566" providerId="ADAL" clId="{956B7496-EF1E-4564-ADC3-FC58E2167DBE}" dt="2023-04-02T14:32:01.653" v="5420" actId="478"/>
          <ac:spMkLst>
            <pc:docMk/>
            <pc:sldMk cId="3876941041" sldId="1236"/>
            <ac:spMk id="37" creationId="{D18336C3-7347-A68B-65AD-0ADC75BF1875}"/>
          </ac:spMkLst>
        </pc:spChg>
        <pc:cxnChg chg="mod">
          <ac:chgData name="Susan Krueger (Staff)" userId="413e0ada-2fc1-4a03-b48b-2b8186a6a566" providerId="ADAL" clId="{956B7496-EF1E-4564-ADC3-FC58E2167DBE}" dt="2023-04-02T09:02:53.388" v="3595" actId="554"/>
          <ac:cxnSpMkLst>
            <pc:docMk/>
            <pc:sldMk cId="3876941041" sldId="1236"/>
            <ac:cxnSpMk id="11" creationId="{7CB6F46B-C8CE-0D5E-7B91-3A9D8E1B6E02}"/>
          </ac:cxnSpMkLst>
        </pc:cxnChg>
        <pc:cxnChg chg="add mod">
          <ac:chgData name="Susan Krueger (Staff)" userId="413e0ada-2fc1-4a03-b48b-2b8186a6a566" providerId="ADAL" clId="{956B7496-EF1E-4564-ADC3-FC58E2167DBE}" dt="2023-04-02T09:02:56.277" v="3596" actId="14100"/>
          <ac:cxnSpMkLst>
            <pc:docMk/>
            <pc:sldMk cId="3876941041" sldId="1236"/>
            <ac:cxnSpMk id="28" creationId="{A1E2257A-14CB-1B41-968A-F1FE5D68D19D}"/>
          </ac:cxnSpMkLst>
        </pc:cxnChg>
      </pc:sldChg>
      <pc:sldChg chg="add del setBg">
        <pc:chgData name="Susan Krueger (Staff)" userId="413e0ada-2fc1-4a03-b48b-2b8186a6a566" providerId="ADAL" clId="{956B7496-EF1E-4564-ADC3-FC58E2167DBE}" dt="2023-04-02T09:40:18.569" v="4535" actId="47"/>
        <pc:sldMkLst>
          <pc:docMk/>
          <pc:sldMk cId="3008818088" sldId="3887"/>
        </pc:sldMkLst>
      </pc:sldChg>
      <pc:sldChg chg="add del setBg">
        <pc:chgData name="Susan Krueger (Staff)" userId="413e0ada-2fc1-4a03-b48b-2b8186a6a566" providerId="ADAL" clId="{956B7496-EF1E-4564-ADC3-FC58E2167DBE}" dt="2023-04-02T09:40:17.162" v="4534" actId="47"/>
        <pc:sldMkLst>
          <pc:docMk/>
          <pc:sldMk cId="2383345566" sldId="3892"/>
        </pc:sldMkLst>
      </pc:sldChg>
      <pc:sldChg chg="add del">
        <pc:chgData name="Susan Krueger (Staff)" userId="413e0ada-2fc1-4a03-b48b-2b8186a6a566" providerId="ADAL" clId="{956B7496-EF1E-4564-ADC3-FC58E2167DBE}" dt="2023-04-02T09:40:50.043" v="4562" actId="47"/>
        <pc:sldMkLst>
          <pc:docMk/>
          <pc:sldMk cId="1035993095" sldId="3893"/>
        </pc:sldMkLst>
      </pc:sldChg>
      <pc:sldChg chg="modSp add mod">
        <pc:chgData name="Susan Krueger (Staff)" userId="413e0ada-2fc1-4a03-b48b-2b8186a6a566" providerId="ADAL" clId="{956B7496-EF1E-4564-ADC3-FC58E2167DBE}" dt="2023-04-02T12:44:31.528" v="4620" actId="255"/>
        <pc:sldMkLst>
          <pc:docMk/>
          <pc:sldMk cId="810069442" sldId="3894"/>
        </pc:sldMkLst>
        <pc:spChg chg="mod">
          <ac:chgData name="Susan Krueger (Staff)" userId="413e0ada-2fc1-4a03-b48b-2b8186a6a566" providerId="ADAL" clId="{956B7496-EF1E-4564-ADC3-FC58E2167DBE}" dt="2023-04-02T12:44:31.528" v="4620" actId="255"/>
          <ac:spMkLst>
            <pc:docMk/>
            <pc:sldMk cId="810069442" sldId="3894"/>
            <ac:spMk id="10" creationId="{A14ACA53-5FE6-4E19-9522-E9F9320F377C}"/>
          </ac:spMkLst>
        </pc:spChg>
      </pc:sldChg>
      <pc:sldChg chg="delSp modSp add mod modShow">
        <pc:chgData name="Susan Krueger (Staff)" userId="413e0ada-2fc1-4a03-b48b-2b8186a6a566" providerId="ADAL" clId="{956B7496-EF1E-4564-ADC3-FC58E2167DBE}" dt="2023-04-02T10:20:46.540" v="4617" actId="729"/>
        <pc:sldMkLst>
          <pc:docMk/>
          <pc:sldMk cId="2536019151" sldId="3895"/>
        </pc:sldMkLst>
        <pc:picChg chg="del">
          <ac:chgData name="Susan Krueger (Staff)" userId="413e0ada-2fc1-4a03-b48b-2b8186a6a566" providerId="ADAL" clId="{956B7496-EF1E-4564-ADC3-FC58E2167DBE}" dt="2023-04-02T09:40:40.102" v="4561" actId="478"/>
          <ac:picMkLst>
            <pc:docMk/>
            <pc:sldMk cId="2536019151" sldId="3895"/>
            <ac:picMk id="3" creationId="{7FABA1F8-3219-A0EE-CF85-3E6F4F90FA9E}"/>
          </ac:picMkLst>
        </pc:picChg>
        <pc:picChg chg="mod ord">
          <ac:chgData name="Susan Krueger (Staff)" userId="413e0ada-2fc1-4a03-b48b-2b8186a6a566" providerId="ADAL" clId="{956B7496-EF1E-4564-ADC3-FC58E2167DBE}" dt="2023-04-02T09:40:36.535" v="4560" actId="1038"/>
          <ac:picMkLst>
            <pc:docMk/>
            <pc:sldMk cId="2536019151" sldId="3895"/>
            <ac:picMk id="5" creationId="{93387C7C-CACB-A9AE-8205-28C9400CB779}"/>
          </ac:picMkLst>
        </pc:picChg>
      </pc:sldChg>
      <pc:sldChg chg="add ord">
        <pc:chgData name="Susan Krueger (Staff)" userId="413e0ada-2fc1-4a03-b48b-2b8186a6a566" providerId="ADAL" clId="{956B7496-EF1E-4564-ADC3-FC58E2167DBE}" dt="2023-04-02T14:16:28.334" v="5319"/>
        <pc:sldMkLst>
          <pc:docMk/>
          <pc:sldMk cId="4092936105" sldId="3896"/>
        </pc:sldMkLst>
      </pc:sldChg>
      <pc:sldChg chg="add">
        <pc:chgData name="Susan Krueger (Staff)" userId="413e0ada-2fc1-4a03-b48b-2b8186a6a566" providerId="ADAL" clId="{956B7496-EF1E-4564-ADC3-FC58E2167DBE}" dt="2023-04-02T14:31:57.495" v="5419"/>
        <pc:sldMkLst>
          <pc:docMk/>
          <pc:sldMk cId="3766912051" sldId="3897"/>
        </pc:sldMkLst>
      </pc:sldChg>
      <pc:sldMasterChg chg="delSldLayout">
        <pc:chgData name="Susan Krueger (Staff)" userId="413e0ada-2fc1-4a03-b48b-2b8186a6a566" providerId="ADAL" clId="{956B7496-EF1E-4564-ADC3-FC58E2167DBE}" dt="2023-04-02T09:40:18.569" v="4535" actId="47"/>
        <pc:sldMasterMkLst>
          <pc:docMk/>
          <pc:sldMasterMk cId="2880829707" sldId="2147483660"/>
        </pc:sldMasterMkLst>
        <pc:sldLayoutChg chg="del">
          <pc:chgData name="Susan Krueger (Staff)" userId="413e0ada-2fc1-4a03-b48b-2b8186a6a566" providerId="ADAL" clId="{956B7496-EF1E-4564-ADC3-FC58E2167DBE}" dt="2023-04-02T09:40:18.569" v="4535" actId="47"/>
          <pc:sldLayoutMkLst>
            <pc:docMk/>
            <pc:sldMasterMk cId="2880829707" sldId="2147483660"/>
            <pc:sldLayoutMk cId="4293039937" sldId="2147483672"/>
          </pc:sldLayoutMkLst>
        </pc:sldLayoutChg>
      </pc:sldMasterChg>
    </pc:docChg>
  </pc:docChgLst>
  <pc:docChgLst>
    <pc:chgData name="Susan Krueger (Staff)" userId="413e0ada-2fc1-4a03-b48b-2b8186a6a566" providerId="ADAL" clId="{FAE96E95-E8C3-43A3-A186-442279F8EBD1}"/>
    <pc:docChg chg="modSld">
      <pc:chgData name="Susan Krueger (Staff)" userId="413e0ada-2fc1-4a03-b48b-2b8186a6a566" providerId="ADAL" clId="{FAE96E95-E8C3-43A3-A186-442279F8EBD1}" dt="2023-03-28T08:35:17.802" v="142" actId="20577"/>
      <pc:docMkLst>
        <pc:docMk/>
      </pc:docMkLst>
      <pc:sldChg chg="modSp mod">
        <pc:chgData name="Susan Krueger (Staff)" userId="413e0ada-2fc1-4a03-b48b-2b8186a6a566" providerId="ADAL" clId="{FAE96E95-E8C3-43A3-A186-442279F8EBD1}" dt="2023-03-28T05:11:10.447" v="73" actId="6549"/>
        <pc:sldMkLst>
          <pc:docMk/>
          <pc:sldMk cId="4194777261" sldId="1195"/>
        </pc:sldMkLst>
        <pc:spChg chg="mod">
          <ac:chgData name="Susan Krueger (Staff)" userId="413e0ada-2fc1-4a03-b48b-2b8186a6a566" providerId="ADAL" clId="{FAE96E95-E8C3-43A3-A186-442279F8EBD1}" dt="2023-03-28T05:11:10.447" v="73" actId="6549"/>
          <ac:spMkLst>
            <pc:docMk/>
            <pc:sldMk cId="4194777261" sldId="1195"/>
            <ac:spMk id="7" creationId="{9D591443-A7CB-1145-A27D-357F8E5E0081}"/>
          </ac:spMkLst>
        </pc:spChg>
      </pc:sldChg>
      <pc:sldChg chg="modSp">
        <pc:chgData name="Susan Krueger (Staff)" userId="413e0ada-2fc1-4a03-b48b-2b8186a6a566" providerId="ADAL" clId="{FAE96E95-E8C3-43A3-A186-442279F8EBD1}" dt="2023-03-28T08:35:17.802" v="142" actId="20577"/>
        <pc:sldMkLst>
          <pc:docMk/>
          <pc:sldMk cId="2526689867" sldId="1207"/>
        </pc:sldMkLst>
        <pc:spChg chg="mod">
          <ac:chgData name="Susan Krueger (Staff)" userId="413e0ada-2fc1-4a03-b48b-2b8186a6a566" providerId="ADAL" clId="{FAE96E95-E8C3-43A3-A186-442279F8EBD1}" dt="2023-03-28T08:35:17.802" v="142" actId="20577"/>
          <ac:spMkLst>
            <pc:docMk/>
            <pc:sldMk cId="2526689867" sldId="1207"/>
            <ac:spMk id="124" creationId="{C40C4AD5-001F-4A18-90B9-D3512B0FA9C9}"/>
          </ac:spMkLst>
        </pc:spChg>
      </pc:sldChg>
    </pc:docChg>
  </pc:docChgLst>
  <pc:docChgLst>
    <pc:chgData name="Susan Krueger (Staff)" userId="413e0ada-2fc1-4a03-b48b-2b8186a6a566" providerId="ADAL" clId="{E312AC15-A771-4642-A842-5C8E2C610115}"/>
    <pc:docChg chg="undo custSel addSld delSld modSld sldOrd delMainMaster">
      <pc:chgData name="Susan Krueger (Staff)" userId="413e0ada-2fc1-4a03-b48b-2b8186a6a566" providerId="ADAL" clId="{E312AC15-A771-4642-A842-5C8E2C610115}" dt="2023-08-31T17:23:43.192" v="1996"/>
      <pc:docMkLst>
        <pc:docMk/>
      </pc:docMkLst>
      <pc:sldChg chg="del">
        <pc:chgData name="Susan Krueger (Staff)" userId="413e0ada-2fc1-4a03-b48b-2b8186a6a566" providerId="ADAL" clId="{E312AC15-A771-4642-A842-5C8E2C610115}" dt="2023-08-31T16:43:00.212" v="1284" actId="47"/>
        <pc:sldMkLst>
          <pc:docMk/>
          <pc:sldMk cId="4178820321" sldId="262"/>
        </pc:sldMkLst>
      </pc:sldChg>
      <pc:sldChg chg="del">
        <pc:chgData name="Susan Krueger (Staff)" userId="413e0ada-2fc1-4a03-b48b-2b8186a6a566" providerId="ADAL" clId="{E312AC15-A771-4642-A842-5C8E2C610115}" dt="2023-08-31T16:44:01.769" v="1315" actId="47"/>
        <pc:sldMkLst>
          <pc:docMk/>
          <pc:sldMk cId="540102549" sldId="264"/>
        </pc:sldMkLst>
      </pc:sldChg>
      <pc:sldChg chg="del">
        <pc:chgData name="Susan Krueger (Staff)" userId="413e0ada-2fc1-4a03-b48b-2b8186a6a566" providerId="ADAL" clId="{E312AC15-A771-4642-A842-5C8E2C610115}" dt="2023-08-31T16:43:49.157" v="1301" actId="47"/>
        <pc:sldMkLst>
          <pc:docMk/>
          <pc:sldMk cId="1781495848" sldId="266"/>
        </pc:sldMkLst>
      </pc:sldChg>
      <pc:sldChg chg="del">
        <pc:chgData name="Susan Krueger (Staff)" userId="413e0ada-2fc1-4a03-b48b-2b8186a6a566" providerId="ADAL" clId="{E312AC15-A771-4642-A842-5C8E2C610115}" dt="2023-08-31T16:43:49.906" v="1302" actId="47"/>
        <pc:sldMkLst>
          <pc:docMk/>
          <pc:sldMk cId="802804907" sldId="269"/>
        </pc:sldMkLst>
      </pc:sldChg>
      <pc:sldChg chg="del">
        <pc:chgData name="Susan Krueger (Staff)" userId="413e0ada-2fc1-4a03-b48b-2b8186a6a566" providerId="ADAL" clId="{E312AC15-A771-4642-A842-5C8E2C610115}" dt="2023-08-31T16:43:50.577" v="1303" actId="47"/>
        <pc:sldMkLst>
          <pc:docMk/>
          <pc:sldMk cId="3986149235" sldId="270"/>
        </pc:sldMkLst>
      </pc:sldChg>
      <pc:sldChg chg="del">
        <pc:chgData name="Susan Krueger (Staff)" userId="413e0ada-2fc1-4a03-b48b-2b8186a6a566" providerId="ADAL" clId="{E312AC15-A771-4642-A842-5C8E2C610115}" dt="2023-08-31T16:43:51.450" v="1304" actId="47"/>
        <pc:sldMkLst>
          <pc:docMk/>
          <pc:sldMk cId="3679619796" sldId="271"/>
        </pc:sldMkLst>
      </pc:sldChg>
      <pc:sldChg chg="del">
        <pc:chgData name="Susan Krueger (Staff)" userId="413e0ada-2fc1-4a03-b48b-2b8186a6a566" providerId="ADAL" clId="{E312AC15-A771-4642-A842-5C8E2C610115}" dt="2023-08-31T16:43:59.679" v="1312" actId="47"/>
        <pc:sldMkLst>
          <pc:docMk/>
          <pc:sldMk cId="3489593000" sldId="272"/>
        </pc:sldMkLst>
      </pc:sldChg>
      <pc:sldChg chg="del">
        <pc:chgData name="Susan Krueger (Staff)" userId="413e0ada-2fc1-4a03-b48b-2b8186a6a566" providerId="ADAL" clId="{E312AC15-A771-4642-A842-5C8E2C610115}" dt="2023-08-31T16:43:56.224" v="1309" actId="47"/>
        <pc:sldMkLst>
          <pc:docMk/>
          <pc:sldMk cId="3833944053" sldId="273"/>
        </pc:sldMkLst>
      </pc:sldChg>
      <pc:sldChg chg="del">
        <pc:chgData name="Susan Krueger (Staff)" userId="413e0ada-2fc1-4a03-b48b-2b8186a6a566" providerId="ADAL" clId="{E312AC15-A771-4642-A842-5C8E2C610115}" dt="2023-08-31T16:44:02.317" v="1316" actId="47"/>
        <pc:sldMkLst>
          <pc:docMk/>
          <pc:sldMk cId="717228173" sldId="277"/>
        </pc:sldMkLst>
      </pc:sldChg>
      <pc:sldChg chg="del">
        <pc:chgData name="Susan Krueger (Staff)" userId="413e0ada-2fc1-4a03-b48b-2b8186a6a566" providerId="ADAL" clId="{E312AC15-A771-4642-A842-5C8E2C610115}" dt="2023-08-31T16:44:01.098" v="1314" actId="47"/>
        <pc:sldMkLst>
          <pc:docMk/>
          <pc:sldMk cId="550196776" sldId="278"/>
        </pc:sldMkLst>
      </pc:sldChg>
      <pc:sldChg chg="del">
        <pc:chgData name="Susan Krueger (Staff)" userId="413e0ada-2fc1-4a03-b48b-2b8186a6a566" providerId="ADAL" clId="{E312AC15-A771-4642-A842-5C8E2C610115}" dt="2023-08-31T16:44:00.396" v="1313" actId="47"/>
        <pc:sldMkLst>
          <pc:docMk/>
          <pc:sldMk cId="2907740146" sldId="279"/>
        </pc:sldMkLst>
      </pc:sldChg>
      <pc:sldChg chg="modSp mod">
        <pc:chgData name="Susan Krueger (Staff)" userId="413e0ada-2fc1-4a03-b48b-2b8186a6a566" providerId="ADAL" clId="{E312AC15-A771-4642-A842-5C8E2C610115}" dt="2023-08-31T16:46:53.053" v="1454" actId="14100"/>
        <pc:sldMkLst>
          <pc:docMk/>
          <pc:sldMk cId="4049870140" sldId="341"/>
        </pc:sldMkLst>
        <pc:spChg chg="mod">
          <ac:chgData name="Susan Krueger (Staff)" userId="413e0ada-2fc1-4a03-b48b-2b8186a6a566" providerId="ADAL" clId="{E312AC15-A771-4642-A842-5C8E2C610115}" dt="2023-08-31T16:46:53.053" v="1454" actId="14100"/>
          <ac:spMkLst>
            <pc:docMk/>
            <pc:sldMk cId="4049870140" sldId="341"/>
            <ac:spMk id="5" creationId="{00000000-0000-0000-0000-000000000000}"/>
          </ac:spMkLst>
        </pc:spChg>
      </pc:sldChg>
      <pc:sldChg chg="modSp mod">
        <pc:chgData name="Susan Krueger (Staff)" userId="413e0ada-2fc1-4a03-b48b-2b8186a6a566" providerId="ADAL" clId="{E312AC15-A771-4642-A842-5C8E2C610115}" dt="2023-08-31T16:23:49.181" v="237" actId="255"/>
        <pc:sldMkLst>
          <pc:docMk/>
          <pc:sldMk cId="4194777261" sldId="1195"/>
        </pc:sldMkLst>
        <pc:spChg chg="mod">
          <ac:chgData name="Susan Krueger (Staff)" userId="413e0ada-2fc1-4a03-b48b-2b8186a6a566" providerId="ADAL" clId="{E312AC15-A771-4642-A842-5C8E2C610115}" dt="2023-08-31T16:23:41.162" v="236" actId="1036"/>
          <ac:spMkLst>
            <pc:docMk/>
            <pc:sldMk cId="4194777261" sldId="1195"/>
            <ac:spMk id="5" creationId="{81F019A4-60CD-6541-A2B9-B721CF124484}"/>
          </ac:spMkLst>
        </pc:spChg>
        <pc:spChg chg="mod">
          <ac:chgData name="Susan Krueger (Staff)" userId="413e0ada-2fc1-4a03-b48b-2b8186a6a566" providerId="ADAL" clId="{E312AC15-A771-4642-A842-5C8E2C610115}" dt="2023-08-31T16:23:49.181" v="237" actId="255"/>
          <ac:spMkLst>
            <pc:docMk/>
            <pc:sldMk cId="4194777261" sldId="1195"/>
            <ac:spMk id="7" creationId="{9D591443-A7CB-1145-A27D-357F8E5E0081}"/>
          </ac:spMkLst>
        </pc:spChg>
      </pc:sldChg>
      <pc:sldChg chg="del">
        <pc:chgData name="Susan Krueger (Staff)" userId="413e0ada-2fc1-4a03-b48b-2b8186a6a566" providerId="ADAL" clId="{E312AC15-A771-4642-A842-5C8E2C610115}" dt="2023-08-31T16:43:48.240" v="1300" actId="47"/>
        <pc:sldMkLst>
          <pc:docMk/>
          <pc:sldMk cId="2605820506" sldId="1196"/>
        </pc:sldMkLst>
      </pc:sldChg>
      <pc:sldChg chg="del">
        <pc:chgData name="Susan Krueger (Staff)" userId="413e0ada-2fc1-4a03-b48b-2b8186a6a566" providerId="ADAL" clId="{E312AC15-A771-4642-A842-5C8E2C610115}" dt="2023-08-31T16:42:41.499" v="1274" actId="47"/>
        <pc:sldMkLst>
          <pc:docMk/>
          <pc:sldMk cId="3849638249" sldId="1198"/>
        </pc:sldMkLst>
      </pc:sldChg>
      <pc:sldChg chg="del">
        <pc:chgData name="Susan Krueger (Staff)" userId="413e0ada-2fc1-4a03-b48b-2b8186a6a566" providerId="ADAL" clId="{E312AC15-A771-4642-A842-5C8E2C610115}" dt="2023-08-31T16:42:43.350" v="1276" actId="47"/>
        <pc:sldMkLst>
          <pc:docMk/>
          <pc:sldMk cId="3688027371" sldId="1199"/>
        </pc:sldMkLst>
      </pc:sldChg>
      <pc:sldChg chg="del">
        <pc:chgData name="Susan Krueger (Staff)" userId="413e0ada-2fc1-4a03-b48b-2b8186a6a566" providerId="ADAL" clId="{E312AC15-A771-4642-A842-5C8E2C610115}" dt="2023-08-31T16:42:43.983" v="1277" actId="47"/>
        <pc:sldMkLst>
          <pc:docMk/>
          <pc:sldMk cId="542626047" sldId="1200"/>
        </pc:sldMkLst>
      </pc:sldChg>
      <pc:sldChg chg="del">
        <pc:chgData name="Susan Krueger (Staff)" userId="413e0ada-2fc1-4a03-b48b-2b8186a6a566" providerId="ADAL" clId="{E312AC15-A771-4642-A842-5C8E2C610115}" dt="2023-08-31T16:43:55.206" v="1308" actId="47"/>
        <pc:sldMkLst>
          <pc:docMk/>
          <pc:sldMk cId="3213939792" sldId="1203"/>
        </pc:sldMkLst>
      </pc:sldChg>
      <pc:sldChg chg="del">
        <pc:chgData name="Susan Krueger (Staff)" userId="413e0ada-2fc1-4a03-b48b-2b8186a6a566" providerId="ADAL" clId="{E312AC15-A771-4642-A842-5C8E2C610115}" dt="2023-08-31T16:43:54.520" v="1307" actId="47"/>
        <pc:sldMkLst>
          <pc:docMk/>
          <pc:sldMk cId="2943528078" sldId="1204"/>
        </pc:sldMkLst>
      </pc:sldChg>
      <pc:sldChg chg="del">
        <pc:chgData name="Susan Krueger (Staff)" userId="413e0ada-2fc1-4a03-b48b-2b8186a6a566" providerId="ADAL" clId="{E312AC15-A771-4642-A842-5C8E2C610115}" dt="2023-08-31T16:43:57.726" v="1311" actId="47"/>
        <pc:sldMkLst>
          <pc:docMk/>
          <pc:sldMk cId="2334220877" sldId="1205"/>
        </pc:sldMkLst>
      </pc:sldChg>
      <pc:sldChg chg="del">
        <pc:chgData name="Susan Krueger (Staff)" userId="413e0ada-2fc1-4a03-b48b-2b8186a6a566" providerId="ADAL" clId="{E312AC15-A771-4642-A842-5C8E2C610115}" dt="2023-08-31T16:43:31.477" v="1294" actId="47"/>
        <pc:sldMkLst>
          <pc:docMk/>
          <pc:sldMk cId="2889410560" sldId="1206"/>
        </pc:sldMkLst>
      </pc:sldChg>
      <pc:sldChg chg="del">
        <pc:chgData name="Susan Krueger (Staff)" userId="413e0ada-2fc1-4a03-b48b-2b8186a6a566" providerId="ADAL" clId="{E312AC15-A771-4642-A842-5C8E2C610115}" dt="2023-08-31T16:43:35.891" v="1297" actId="47"/>
        <pc:sldMkLst>
          <pc:docMk/>
          <pc:sldMk cId="2526689867" sldId="1207"/>
        </pc:sldMkLst>
      </pc:sldChg>
      <pc:sldChg chg="add del">
        <pc:chgData name="Susan Krueger (Staff)" userId="413e0ada-2fc1-4a03-b48b-2b8186a6a566" providerId="ADAL" clId="{E312AC15-A771-4642-A842-5C8E2C610115}" dt="2023-08-31T16:45:55" v="1436" actId="47"/>
        <pc:sldMkLst>
          <pc:docMk/>
          <pc:sldMk cId="51356379" sldId="1208"/>
        </pc:sldMkLst>
      </pc:sldChg>
      <pc:sldChg chg="del">
        <pc:chgData name="Susan Krueger (Staff)" userId="413e0ada-2fc1-4a03-b48b-2b8186a6a566" providerId="ADAL" clId="{E312AC15-A771-4642-A842-5C8E2C610115}" dt="2023-08-31T16:42:42.116" v="1275" actId="47"/>
        <pc:sldMkLst>
          <pc:docMk/>
          <pc:sldMk cId="1943483345" sldId="1209"/>
        </pc:sldMkLst>
      </pc:sldChg>
      <pc:sldChg chg="del">
        <pc:chgData name="Susan Krueger (Staff)" userId="413e0ada-2fc1-4a03-b48b-2b8186a6a566" providerId="ADAL" clId="{E312AC15-A771-4642-A842-5C8E2C610115}" dt="2023-08-31T16:43:53.703" v="1306" actId="47"/>
        <pc:sldMkLst>
          <pc:docMk/>
          <pc:sldMk cId="131509576" sldId="1210"/>
        </pc:sldMkLst>
      </pc:sldChg>
      <pc:sldChg chg="addSp modSp add del">
        <pc:chgData name="Susan Krueger (Staff)" userId="413e0ada-2fc1-4a03-b48b-2b8186a6a566" providerId="ADAL" clId="{E312AC15-A771-4642-A842-5C8E2C610115}" dt="2023-08-31T17:18:56.960" v="1948"/>
        <pc:sldMkLst>
          <pc:docMk/>
          <pc:sldMk cId="3801203698" sldId="1212"/>
        </pc:sldMkLst>
        <pc:spChg chg="add mod">
          <ac:chgData name="Susan Krueger (Staff)" userId="413e0ada-2fc1-4a03-b48b-2b8186a6a566" providerId="ADAL" clId="{E312AC15-A771-4642-A842-5C8E2C610115}" dt="2023-08-31T17:18:28.609" v="1937"/>
          <ac:spMkLst>
            <pc:docMk/>
            <pc:sldMk cId="3801203698" sldId="1212"/>
            <ac:spMk id="7" creationId="{37677EA8-F4B7-2F62-93BB-39E3AD1883AB}"/>
          </ac:spMkLst>
        </pc:spChg>
        <pc:spChg chg="add mod">
          <ac:chgData name="Susan Krueger (Staff)" userId="413e0ada-2fc1-4a03-b48b-2b8186a6a566" providerId="ADAL" clId="{E312AC15-A771-4642-A842-5C8E2C610115}" dt="2023-08-31T17:18:56.960" v="1948"/>
          <ac:spMkLst>
            <pc:docMk/>
            <pc:sldMk cId="3801203698" sldId="1212"/>
            <ac:spMk id="9" creationId="{25D33A8A-107D-3012-BBEB-87B6AF323562}"/>
          </ac:spMkLst>
        </pc:spChg>
        <pc:picChg chg="add mod">
          <ac:chgData name="Susan Krueger (Staff)" userId="413e0ada-2fc1-4a03-b48b-2b8186a6a566" providerId="ADAL" clId="{E312AC15-A771-4642-A842-5C8E2C610115}" dt="2023-08-31T17:18:28.609" v="1937"/>
          <ac:picMkLst>
            <pc:docMk/>
            <pc:sldMk cId="3801203698" sldId="1212"/>
            <ac:picMk id="6" creationId="{4ED424E9-1953-4B2E-91FA-1750B7845518}"/>
          </ac:picMkLst>
        </pc:picChg>
      </pc:sldChg>
      <pc:sldChg chg="addSp modSp add del">
        <pc:chgData name="Susan Krueger (Staff)" userId="413e0ada-2fc1-4a03-b48b-2b8186a6a566" providerId="ADAL" clId="{E312AC15-A771-4642-A842-5C8E2C610115}" dt="2023-08-31T17:18:58.363" v="1949"/>
        <pc:sldMkLst>
          <pc:docMk/>
          <pc:sldMk cId="4123351020" sldId="1213"/>
        </pc:sldMkLst>
        <pc:spChg chg="add mod">
          <ac:chgData name="Susan Krueger (Staff)" userId="413e0ada-2fc1-4a03-b48b-2b8186a6a566" providerId="ADAL" clId="{E312AC15-A771-4642-A842-5C8E2C610115}" dt="2023-08-31T17:18:29.658" v="1938"/>
          <ac:spMkLst>
            <pc:docMk/>
            <pc:sldMk cId="4123351020" sldId="1213"/>
            <ac:spMk id="3" creationId="{E1113CF9-6A5C-0900-CE49-69AA1A5D687A}"/>
          </ac:spMkLst>
        </pc:spChg>
        <pc:spChg chg="add mod">
          <ac:chgData name="Susan Krueger (Staff)" userId="413e0ada-2fc1-4a03-b48b-2b8186a6a566" providerId="ADAL" clId="{E312AC15-A771-4642-A842-5C8E2C610115}" dt="2023-08-31T17:18:58.363" v="1949"/>
          <ac:spMkLst>
            <pc:docMk/>
            <pc:sldMk cId="4123351020" sldId="1213"/>
            <ac:spMk id="4" creationId="{8DF44A3C-D04A-1F23-72E6-221AC0595155}"/>
          </ac:spMkLst>
        </pc:spChg>
        <pc:picChg chg="add mod">
          <ac:chgData name="Susan Krueger (Staff)" userId="413e0ada-2fc1-4a03-b48b-2b8186a6a566" providerId="ADAL" clId="{E312AC15-A771-4642-A842-5C8E2C610115}" dt="2023-08-31T17:18:29.658" v="1938"/>
          <ac:picMkLst>
            <pc:docMk/>
            <pc:sldMk cId="4123351020" sldId="1213"/>
            <ac:picMk id="2" creationId="{D1B91F85-0B7B-0871-77C5-2DC6F23CDF7F}"/>
          </ac:picMkLst>
        </pc:picChg>
      </pc:sldChg>
      <pc:sldChg chg="addSp modSp add del">
        <pc:chgData name="Susan Krueger (Staff)" userId="413e0ada-2fc1-4a03-b48b-2b8186a6a566" providerId="ADAL" clId="{E312AC15-A771-4642-A842-5C8E2C610115}" dt="2023-08-31T17:18:52.286" v="1945"/>
        <pc:sldMkLst>
          <pc:docMk/>
          <pc:sldMk cId="2951260692" sldId="1215"/>
        </pc:sldMkLst>
        <pc:spChg chg="add mod">
          <ac:chgData name="Susan Krueger (Staff)" userId="413e0ada-2fc1-4a03-b48b-2b8186a6a566" providerId="ADAL" clId="{E312AC15-A771-4642-A842-5C8E2C610115}" dt="2023-08-31T17:18:25.251" v="1934"/>
          <ac:spMkLst>
            <pc:docMk/>
            <pc:sldMk cId="2951260692" sldId="1215"/>
            <ac:spMk id="3" creationId="{07ECB3AB-8935-0144-6F55-30A6F69C9719}"/>
          </ac:spMkLst>
        </pc:spChg>
        <pc:spChg chg="add mod">
          <ac:chgData name="Susan Krueger (Staff)" userId="413e0ada-2fc1-4a03-b48b-2b8186a6a566" providerId="ADAL" clId="{E312AC15-A771-4642-A842-5C8E2C610115}" dt="2023-08-31T17:18:52.286" v="1945"/>
          <ac:spMkLst>
            <pc:docMk/>
            <pc:sldMk cId="2951260692" sldId="1215"/>
            <ac:spMk id="4" creationId="{D4B10810-A59A-1EB4-7868-DBE091096D58}"/>
          </ac:spMkLst>
        </pc:spChg>
        <pc:picChg chg="add mod">
          <ac:chgData name="Susan Krueger (Staff)" userId="413e0ada-2fc1-4a03-b48b-2b8186a6a566" providerId="ADAL" clId="{E312AC15-A771-4642-A842-5C8E2C610115}" dt="2023-08-31T17:18:25.251" v="1934"/>
          <ac:picMkLst>
            <pc:docMk/>
            <pc:sldMk cId="2951260692" sldId="1215"/>
            <ac:picMk id="2" creationId="{DE95E9B2-6C63-61CD-7A91-F52044C0CB1C}"/>
          </ac:picMkLst>
        </pc:picChg>
      </pc:sldChg>
      <pc:sldChg chg="addSp delSp modSp add del mod">
        <pc:chgData name="Susan Krueger (Staff)" userId="413e0ada-2fc1-4a03-b48b-2b8186a6a566" providerId="ADAL" clId="{E312AC15-A771-4642-A842-5C8E2C610115}" dt="2023-08-31T17:18:47.356" v="1944" actId="47"/>
        <pc:sldMkLst>
          <pc:docMk/>
          <pc:sldMk cId="1158547407" sldId="1216"/>
        </pc:sldMkLst>
        <pc:spChg chg="add mod">
          <ac:chgData name="Susan Krueger (Staff)" userId="413e0ada-2fc1-4a03-b48b-2b8186a6a566" providerId="ADAL" clId="{E312AC15-A771-4642-A842-5C8E2C610115}" dt="2023-08-31T17:17:42.288" v="1922"/>
          <ac:spMkLst>
            <pc:docMk/>
            <pc:sldMk cId="1158547407" sldId="1216"/>
            <ac:spMk id="2" creationId="{62506CDB-DA79-43A0-AE07-9399918EBEA7}"/>
          </ac:spMkLst>
        </pc:spChg>
        <pc:spChg chg="add mod">
          <ac:chgData name="Susan Krueger (Staff)" userId="413e0ada-2fc1-4a03-b48b-2b8186a6a566" providerId="ADAL" clId="{E312AC15-A771-4642-A842-5C8E2C610115}" dt="2023-08-31T17:18:22.259" v="1932"/>
          <ac:spMkLst>
            <pc:docMk/>
            <pc:sldMk cId="1158547407" sldId="1216"/>
            <ac:spMk id="3" creationId="{C85EEB23-EA9D-A277-A2C4-ACA7240019DD}"/>
          </ac:spMkLst>
        </pc:spChg>
        <pc:spChg chg="del">
          <ac:chgData name="Susan Krueger (Staff)" userId="413e0ada-2fc1-4a03-b48b-2b8186a6a566" providerId="ADAL" clId="{E312AC15-A771-4642-A842-5C8E2C610115}" dt="2023-08-31T17:18:41.087" v="1942" actId="478"/>
          <ac:spMkLst>
            <pc:docMk/>
            <pc:sldMk cId="1158547407" sldId="1216"/>
            <ac:spMk id="206" creationId="{C3498B59-0E30-4DD3-BD65-CD3258C8DF3D}"/>
          </ac:spMkLst>
        </pc:spChg>
        <pc:picChg chg="add mod">
          <ac:chgData name="Susan Krueger (Staff)" userId="413e0ada-2fc1-4a03-b48b-2b8186a6a566" providerId="ADAL" clId="{E312AC15-A771-4642-A842-5C8E2C610115}" dt="2023-08-31T17:18:22.259" v="1932"/>
          <ac:picMkLst>
            <pc:docMk/>
            <pc:sldMk cId="1158547407" sldId="1216"/>
            <ac:picMk id="2" creationId="{9E6F3CA6-8BB2-C780-6647-87DA9F415857}"/>
          </ac:picMkLst>
        </pc:picChg>
      </pc:sldChg>
      <pc:sldChg chg="addSp modSp add del">
        <pc:chgData name="Susan Krueger (Staff)" userId="413e0ada-2fc1-4a03-b48b-2b8186a6a566" providerId="ADAL" clId="{E312AC15-A771-4642-A842-5C8E2C610115}" dt="2023-08-31T17:18:55.393" v="1947"/>
        <pc:sldMkLst>
          <pc:docMk/>
          <pc:sldMk cId="2771320146" sldId="1217"/>
        </pc:sldMkLst>
        <pc:spChg chg="add mod">
          <ac:chgData name="Susan Krueger (Staff)" userId="413e0ada-2fc1-4a03-b48b-2b8186a6a566" providerId="ADAL" clId="{E312AC15-A771-4642-A842-5C8E2C610115}" dt="2023-08-31T17:18:27.484" v="1936"/>
          <ac:spMkLst>
            <pc:docMk/>
            <pc:sldMk cId="2771320146" sldId="1217"/>
            <ac:spMk id="4" creationId="{60DB6590-3E5E-4B11-77F7-D74E1B44DE16}"/>
          </ac:spMkLst>
        </pc:spChg>
        <pc:spChg chg="add mod">
          <ac:chgData name="Susan Krueger (Staff)" userId="413e0ada-2fc1-4a03-b48b-2b8186a6a566" providerId="ADAL" clId="{E312AC15-A771-4642-A842-5C8E2C610115}" dt="2023-08-31T17:18:55.393" v="1947"/>
          <ac:spMkLst>
            <pc:docMk/>
            <pc:sldMk cId="2771320146" sldId="1217"/>
            <ac:spMk id="5" creationId="{3A05A319-0E12-65F3-2E2F-1DCB9CFD0D29}"/>
          </ac:spMkLst>
        </pc:spChg>
        <pc:picChg chg="add mod">
          <ac:chgData name="Susan Krueger (Staff)" userId="413e0ada-2fc1-4a03-b48b-2b8186a6a566" providerId="ADAL" clId="{E312AC15-A771-4642-A842-5C8E2C610115}" dt="2023-08-31T17:18:27.484" v="1936"/>
          <ac:picMkLst>
            <pc:docMk/>
            <pc:sldMk cId="2771320146" sldId="1217"/>
            <ac:picMk id="3" creationId="{D02394C1-090D-F218-0333-E9B66943BB2D}"/>
          </ac:picMkLst>
        </pc:picChg>
      </pc:sldChg>
      <pc:sldChg chg="addSp delSp modSp add del mod">
        <pc:chgData name="Susan Krueger (Staff)" userId="413e0ada-2fc1-4a03-b48b-2b8186a6a566" providerId="ADAL" clId="{E312AC15-A771-4642-A842-5C8E2C610115}" dt="2023-08-31T17:18:54.006" v="1946"/>
        <pc:sldMkLst>
          <pc:docMk/>
          <pc:sldMk cId="53951328" sldId="1218"/>
        </pc:sldMkLst>
        <pc:spChg chg="add mod">
          <ac:chgData name="Susan Krueger (Staff)" userId="413e0ada-2fc1-4a03-b48b-2b8186a6a566" providerId="ADAL" clId="{E312AC15-A771-4642-A842-5C8E2C610115}" dt="2023-08-31T17:18:26.321" v="1935"/>
          <ac:spMkLst>
            <pc:docMk/>
            <pc:sldMk cId="53951328" sldId="1218"/>
            <ac:spMk id="3" creationId="{C91697D4-F610-A58B-612E-DCBC7DD6D25B}"/>
          </ac:spMkLst>
        </pc:spChg>
        <pc:spChg chg="add mod">
          <ac:chgData name="Susan Krueger (Staff)" userId="413e0ada-2fc1-4a03-b48b-2b8186a6a566" providerId="ADAL" clId="{E312AC15-A771-4642-A842-5C8E2C610115}" dt="2023-08-31T17:18:54.006" v="1946"/>
          <ac:spMkLst>
            <pc:docMk/>
            <pc:sldMk cId="53951328" sldId="1218"/>
            <ac:spMk id="4" creationId="{58149302-9E8D-88C9-7ED2-DD506515E749}"/>
          </ac:spMkLst>
        </pc:spChg>
        <pc:spChg chg="add del mod">
          <ac:chgData name="Susan Krueger (Staff)" userId="413e0ada-2fc1-4a03-b48b-2b8186a6a566" providerId="ADAL" clId="{E312AC15-A771-4642-A842-5C8E2C610115}" dt="2023-08-31T16:53:55.412" v="1554"/>
          <ac:spMkLst>
            <pc:docMk/>
            <pc:sldMk cId="53951328" sldId="1218"/>
            <ac:spMk id="5" creationId="{8641312C-E4AD-D0AC-F01D-F00D38513B42}"/>
          </ac:spMkLst>
        </pc:spChg>
        <pc:spChg chg="mod">
          <ac:chgData name="Susan Krueger (Staff)" userId="413e0ada-2fc1-4a03-b48b-2b8186a6a566" providerId="ADAL" clId="{E312AC15-A771-4642-A842-5C8E2C610115}" dt="2023-08-31T16:53:56.282" v="1556" actId="14100"/>
          <ac:spMkLst>
            <pc:docMk/>
            <pc:sldMk cId="53951328" sldId="1218"/>
            <ac:spMk id="22" creationId="{5A5A8A80-329B-40F6-8A05-4A12B4070A48}"/>
          </ac:spMkLst>
        </pc:spChg>
        <pc:spChg chg="mod">
          <ac:chgData name="Susan Krueger (Staff)" userId="413e0ada-2fc1-4a03-b48b-2b8186a6a566" providerId="ADAL" clId="{E312AC15-A771-4642-A842-5C8E2C610115}" dt="2023-08-31T16:53:56.282" v="1556" actId="14100"/>
          <ac:spMkLst>
            <pc:docMk/>
            <pc:sldMk cId="53951328" sldId="1218"/>
            <ac:spMk id="24" creationId="{BE3F9EE6-6E8D-4030-B765-2CCEA1FBB2ED}"/>
          </ac:spMkLst>
        </pc:spChg>
        <pc:spChg chg="mod">
          <ac:chgData name="Susan Krueger (Staff)" userId="413e0ada-2fc1-4a03-b48b-2b8186a6a566" providerId="ADAL" clId="{E312AC15-A771-4642-A842-5C8E2C610115}" dt="2023-08-31T16:53:56.282" v="1556" actId="14100"/>
          <ac:spMkLst>
            <pc:docMk/>
            <pc:sldMk cId="53951328" sldId="1218"/>
            <ac:spMk id="26" creationId="{6E2AB4FA-1750-48DE-B57A-A60B389C88F3}"/>
          </ac:spMkLst>
        </pc:spChg>
        <pc:spChg chg="mod">
          <ac:chgData name="Susan Krueger (Staff)" userId="413e0ada-2fc1-4a03-b48b-2b8186a6a566" providerId="ADAL" clId="{E312AC15-A771-4642-A842-5C8E2C610115}" dt="2023-08-31T16:53:56.282" v="1556" actId="14100"/>
          <ac:spMkLst>
            <pc:docMk/>
            <pc:sldMk cId="53951328" sldId="1218"/>
            <ac:spMk id="27" creationId="{8D639D92-2CD2-460D-8558-7D0F0E010AF3}"/>
          </ac:spMkLst>
        </pc:spChg>
        <pc:spChg chg="mod">
          <ac:chgData name="Susan Krueger (Staff)" userId="413e0ada-2fc1-4a03-b48b-2b8186a6a566" providerId="ADAL" clId="{E312AC15-A771-4642-A842-5C8E2C610115}" dt="2023-08-31T16:53:56.282" v="1556" actId="14100"/>
          <ac:spMkLst>
            <pc:docMk/>
            <pc:sldMk cId="53951328" sldId="1218"/>
            <ac:spMk id="28" creationId="{88363EBB-8DF5-4229-AE87-59E0E0A58A36}"/>
          </ac:spMkLst>
        </pc:spChg>
        <pc:spChg chg="mod">
          <ac:chgData name="Susan Krueger (Staff)" userId="413e0ada-2fc1-4a03-b48b-2b8186a6a566" providerId="ADAL" clId="{E312AC15-A771-4642-A842-5C8E2C610115}" dt="2023-08-31T16:53:56.282" v="1556" actId="14100"/>
          <ac:spMkLst>
            <pc:docMk/>
            <pc:sldMk cId="53951328" sldId="1218"/>
            <ac:spMk id="29" creationId="{2CED3E11-0652-4604-B482-8605D055B192}"/>
          </ac:spMkLst>
        </pc:spChg>
        <pc:spChg chg="mod">
          <ac:chgData name="Susan Krueger (Staff)" userId="413e0ada-2fc1-4a03-b48b-2b8186a6a566" providerId="ADAL" clId="{E312AC15-A771-4642-A842-5C8E2C610115}" dt="2023-08-31T16:53:56.282" v="1556" actId="14100"/>
          <ac:spMkLst>
            <pc:docMk/>
            <pc:sldMk cId="53951328" sldId="1218"/>
            <ac:spMk id="30" creationId="{C4DEB662-5870-4DD5-AEFF-1D7F68817A32}"/>
          </ac:spMkLst>
        </pc:spChg>
        <pc:spChg chg="mod">
          <ac:chgData name="Susan Krueger (Staff)" userId="413e0ada-2fc1-4a03-b48b-2b8186a6a566" providerId="ADAL" clId="{E312AC15-A771-4642-A842-5C8E2C610115}" dt="2023-08-31T16:53:56.282" v="1556" actId="14100"/>
          <ac:spMkLst>
            <pc:docMk/>
            <pc:sldMk cId="53951328" sldId="1218"/>
            <ac:spMk id="31" creationId="{F76B4FE5-C025-4256-BE42-E2C79CBBEC52}"/>
          </ac:spMkLst>
        </pc:spChg>
        <pc:spChg chg="mod">
          <ac:chgData name="Susan Krueger (Staff)" userId="413e0ada-2fc1-4a03-b48b-2b8186a6a566" providerId="ADAL" clId="{E312AC15-A771-4642-A842-5C8E2C610115}" dt="2023-08-31T16:53:56.282" v="1556" actId="14100"/>
          <ac:spMkLst>
            <pc:docMk/>
            <pc:sldMk cId="53951328" sldId="1218"/>
            <ac:spMk id="32" creationId="{3B4ED14D-5582-4D07-98F7-A82695A46C77}"/>
          </ac:spMkLst>
        </pc:spChg>
        <pc:spChg chg="mod">
          <ac:chgData name="Susan Krueger (Staff)" userId="413e0ada-2fc1-4a03-b48b-2b8186a6a566" providerId="ADAL" clId="{E312AC15-A771-4642-A842-5C8E2C610115}" dt="2023-08-31T16:53:56.282" v="1556" actId="14100"/>
          <ac:spMkLst>
            <pc:docMk/>
            <pc:sldMk cId="53951328" sldId="1218"/>
            <ac:spMk id="176" creationId="{695F0824-7B3A-4375-B06D-78EE36035EB4}"/>
          </ac:spMkLst>
        </pc:spChg>
        <pc:spChg chg="mod">
          <ac:chgData name="Susan Krueger (Staff)" userId="413e0ada-2fc1-4a03-b48b-2b8186a6a566" providerId="ADAL" clId="{E312AC15-A771-4642-A842-5C8E2C610115}" dt="2023-08-31T16:53:56.282" v="1556" actId="14100"/>
          <ac:spMkLst>
            <pc:docMk/>
            <pc:sldMk cId="53951328" sldId="1218"/>
            <ac:spMk id="178" creationId="{EEAF4298-7E5A-4E51-96BB-AD7D187DAB33}"/>
          </ac:spMkLst>
        </pc:spChg>
        <pc:spChg chg="mod">
          <ac:chgData name="Susan Krueger (Staff)" userId="413e0ada-2fc1-4a03-b48b-2b8186a6a566" providerId="ADAL" clId="{E312AC15-A771-4642-A842-5C8E2C610115}" dt="2023-08-31T16:53:56.282" v="1556" actId="14100"/>
          <ac:spMkLst>
            <pc:docMk/>
            <pc:sldMk cId="53951328" sldId="1218"/>
            <ac:spMk id="180" creationId="{6AB941AB-BE59-4B18-AF0E-650DE375BCA5}"/>
          </ac:spMkLst>
        </pc:spChg>
        <pc:spChg chg="mod">
          <ac:chgData name="Susan Krueger (Staff)" userId="413e0ada-2fc1-4a03-b48b-2b8186a6a566" providerId="ADAL" clId="{E312AC15-A771-4642-A842-5C8E2C610115}" dt="2023-08-31T16:53:55.834" v="1555" actId="108"/>
          <ac:spMkLst>
            <pc:docMk/>
            <pc:sldMk cId="53951328" sldId="1218"/>
            <ac:spMk id="183" creationId="{00AE4007-1D3F-457E-8DAA-B3DBAA8EA280}"/>
          </ac:spMkLst>
        </pc:spChg>
        <pc:spChg chg="mod">
          <ac:chgData name="Susan Krueger (Staff)" userId="413e0ada-2fc1-4a03-b48b-2b8186a6a566" providerId="ADAL" clId="{E312AC15-A771-4642-A842-5C8E2C610115}" dt="2023-08-31T16:53:56.282" v="1556" actId="14100"/>
          <ac:spMkLst>
            <pc:docMk/>
            <pc:sldMk cId="53951328" sldId="1218"/>
            <ac:spMk id="185" creationId="{A6F36AD6-49B5-4658-A406-0A76CA608515}"/>
          </ac:spMkLst>
        </pc:spChg>
        <pc:spChg chg="mod">
          <ac:chgData name="Susan Krueger (Staff)" userId="413e0ada-2fc1-4a03-b48b-2b8186a6a566" providerId="ADAL" clId="{E312AC15-A771-4642-A842-5C8E2C610115}" dt="2023-08-31T16:53:56.282" v="1556" actId="14100"/>
          <ac:spMkLst>
            <pc:docMk/>
            <pc:sldMk cId="53951328" sldId="1218"/>
            <ac:spMk id="186" creationId="{F1CB4D74-FB7E-43F4-8B0A-A32432D6BD07}"/>
          </ac:spMkLst>
        </pc:spChg>
        <pc:spChg chg="mod">
          <ac:chgData name="Susan Krueger (Staff)" userId="413e0ada-2fc1-4a03-b48b-2b8186a6a566" providerId="ADAL" clId="{E312AC15-A771-4642-A842-5C8E2C610115}" dt="2023-08-31T16:53:56.282" v="1556" actId="14100"/>
          <ac:spMkLst>
            <pc:docMk/>
            <pc:sldMk cId="53951328" sldId="1218"/>
            <ac:spMk id="192" creationId="{11ED4744-404A-4AB7-9ED0-03F429A05804}"/>
          </ac:spMkLst>
        </pc:spChg>
        <pc:spChg chg="mod">
          <ac:chgData name="Susan Krueger (Staff)" userId="413e0ada-2fc1-4a03-b48b-2b8186a6a566" providerId="ADAL" clId="{E312AC15-A771-4642-A842-5C8E2C610115}" dt="2023-08-31T16:53:56.282" v="1556" actId="14100"/>
          <ac:spMkLst>
            <pc:docMk/>
            <pc:sldMk cId="53951328" sldId="1218"/>
            <ac:spMk id="193" creationId="{132CAE96-70D2-49F3-8F7A-4ADF320678C3}"/>
          </ac:spMkLst>
        </pc:spChg>
        <pc:picChg chg="add mod">
          <ac:chgData name="Susan Krueger (Staff)" userId="413e0ada-2fc1-4a03-b48b-2b8186a6a566" providerId="ADAL" clId="{E312AC15-A771-4642-A842-5C8E2C610115}" dt="2023-08-31T17:18:26.321" v="1935"/>
          <ac:picMkLst>
            <pc:docMk/>
            <pc:sldMk cId="53951328" sldId="1218"/>
            <ac:picMk id="2" creationId="{8B5E5373-AC6C-53F5-DDAA-54F3AEA67679}"/>
          </ac:picMkLst>
        </pc:picChg>
      </pc:sldChg>
      <pc:sldChg chg="addSp delSp modSp add del mod delAnim modAnim">
        <pc:chgData name="Susan Krueger (Staff)" userId="413e0ada-2fc1-4a03-b48b-2b8186a6a566" providerId="ADAL" clId="{E312AC15-A771-4642-A842-5C8E2C610115}" dt="2023-08-31T17:23:43.192" v="1996"/>
        <pc:sldMkLst>
          <pc:docMk/>
          <pc:sldMk cId="2668972444" sldId="1219"/>
        </pc:sldMkLst>
        <pc:spChg chg="add mod">
          <ac:chgData name="Susan Krueger (Staff)" userId="413e0ada-2fc1-4a03-b48b-2b8186a6a566" providerId="ADAL" clId="{E312AC15-A771-4642-A842-5C8E2C610115}" dt="2023-08-31T17:18:31.262" v="1939"/>
          <ac:spMkLst>
            <pc:docMk/>
            <pc:sldMk cId="2668972444" sldId="1219"/>
            <ac:spMk id="3" creationId="{87B6DAA3-CA6F-84F3-580E-295ABA153F20}"/>
          </ac:spMkLst>
        </pc:spChg>
        <pc:spChg chg="add mod">
          <ac:chgData name="Susan Krueger (Staff)" userId="413e0ada-2fc1-4a03-b48b-2b8186a6a566" providerId="ADAL" clId="{E312AC15-A771-4642-A842-5C8E2C610115}" dt="2023-08-31T17:19:04.683" v="1951"/>
          <ac:spMkLst>
            <pc:docMk/>
            <pc:sldMk cId="2668972444" sldId="1219"/>
            <ac:spMk id="4" creationId="{C1EFAB71-F502-EA77-42CC-4CA68F2ED688}"/>
          </ac:spMkLst>
        </pc:spChg>
        <pc:spChg chg="del">
          <ac:chgData name="Susan Krueger (Staff)" userId="413e0ada-2fc1-4a03-b48b-2b8186a6a566" providerId="ADAL" clId="{E312AC15-A771-4642-A842-5C8E2C610115}" dt="2023-08-31T17:19:03.528" v="1950" actId="478"/>
          <ac:spMkLst>
            <pc:docMk/>
            <pc:sldMk cId="2668972444" sldId="1219"/>
            <ac:spMk id="57" creationId="{8077D6A9-4CF6-4D7E-8305-A7AD789E0E64}"/>
          </ac:spMkLst>
        </pc:spChg>
        <pc:spChg chg="mod">
          <ac:chgData name="Susan Krueger (Staff)" userId="413e0ada-2fc1-4a03-b48b-2b8186a6a566" providerId="ADAL" clId="{E312AC15-A771-4642-A842-5C8E2C610115}" dt="2023-08-31T17:23:26.380" v="1994" actId="20577"/>
          <ac:spMkLst>
            <pc:docMk/>
            <pc:sldMk cId="2668972444" sldId="1219"/>
            <ac:spMk id="58" creationId="{B3214C93-8D71-4987-AC20-35D108FED2C7}"/>
          </ac:spMkLst>
        </pc:spChg>
        <pc:picChg chg="add mod">
          <ac:chgData name="Susan Krueger (Staff)" userId="413e0ada-2fc1-4a03-b48b-2b8186a6a566" providerId="ADAL" clId="{E312AC15-A771-4642-A842-5C8E2C610115}" dt="2023-08-31T17:18:31.262" v="1939"/>
          <ac:picMkLst>
            <pc:docMk/>
            <pc:sldMk cId="2668972444" sldId="1219"/>
            <ac:picMk id="2" creationId="{F04622FE-8332-05B4-EE6B-23B71A042163}"/>
          </ac:picMkLst>
        </pc:picChg>
      </pc:sldChg>
      <pc:sldChg chg="del">
        <pc:chgData name="Susan Krueger (Staff)" userId="413e0ada-2fc1-4a03-b48b-2b8186a6a566" providerId="ADAL" clId="{E312AC15-A771-4642-A842-5C8E2C610115}" dt="2023-08-31T16:43:56.987" v="1310" actId="47"/>
        <pc:sldMkLst>
          <pc:docMk/>
          <pc:sldMk cId="2724732762" sldId="1220"/>
        </pc:sldMkLst>
      </pc:sldChg>
      <pc:sldChg chg="addSp delSp modSp add del mod delAnim modAnim">
        <pc:chgData name="Susan Krueger (Staff)" userId="413e0ada-2fc1-4a03-b48b-2b8186a6a566" providerId="ADAL" clId="{E312AC15-A771-4642-A842-5C8E2C610115}" dt="2023-08-31T17:18:44.007" v="1943"/>
        <pc:sldMkLst>
          <pc:docMk/>
          <pc:sldMk cId="2182721008" sldId="1221"/>
        </pc:sldMkLst>
        <pc:spChg chg="del">
          <ac:chgData name="Susan Krueger (Staff)" userId="413e0ada-2fc1-4a03-b48b-2b8186a6a566" providerId="ADAL" clId="{E312AC15-A771-4642-A842-5C8E2C610115}" dt="2023-08-31T17:09:57.971" v="1867" actId="478"/>
          <ac:spMkLst>
            <pc:docMk/>
            <pc:sldMk cId="2182721008" sldId="1221"/>
            <ac:spMk id="2" creationId="{EDFF4FE3-206F-4EB0-882D-214BE40AECD5}"/>
          </ac:spMkLst>
        </pc:spChg>
        <pc:spChg chg="mod">
          <ac:chgData name="Susan Krueger (Staff)" userId="413e0ada-2fc1-4a03-b48b-2b8186a6a566" providerId="ADAL" clId="{E312AC15-A771-4642-A842-5C8E2C610115}" dt="2023-08-31T17:03:12.725" v="1831" actId="6549"/>
          <ac:spMkLst>
            <pc:docMk/>
            <pc:sldMk cId="2182721008" sldId="1221"/>
            <ac:spMk id="3" creationId="{A4C4B73F-9FBF-6334-759E-4911A2CD1FC8}"/>
          </ac:spMkLst>
        </pc:spChg>
        <pc:spChg chg="add mod">
          <ac:chgData name="Susan Krueger (Staff)" userId="413e0ada-2fc1-4a03-b48b-2b8186a6a566" providerId="ADAL" clId="{E312AC15-A771-4642-A842-5C8E2C610115}" dt="2023-08-31T17:18:23.901" v="1933"/>
          <ac:spMkLst>
            <pc:docMk/>
            <pc:sldMk cId="2182721008" sldId="1221"/>
            <ac:spMk id="4" creationId="{93C110F5-16DE-6853-7443-311AD5C5042F}"/>
          </ac:spMkLst>
        </pc:spChg>
        <pc:spChg chg="add mod">
          <ac:chgData name="Susan Krueger (Staff)" userId="413e0ada-2fc1-4a03-b48b-2b8186a6a566" providerId="ADAL" clId="{E312AC15-A771-4642-A842-5C8E2C610115}" dt="2023-08-31T17:18:44.007" v="1943"/>
          <ac:spMkLst>
            <pc:docMk/>
            <pc:sldMk cId="2182721008" sldId="1221"/>
            <ac:spMk id="5" creationId="{E6AAF877-71BB-C2EE-359C-28CB2C040801}"/>
          </ac:spMkLst>
        </pc:spChg>
        <pc:spChg chg="add del mod">
          <ac:chgData name="Susan Krueger (Staff)" userId="413e0ada-2fc1-4a03-b48b-2b8186a6a566" providerId="ADAL" clId="{E312AC15-A771-4642-A842-5C8E2C610115}" dt="2023-08-31T16:49:17.848" v="1500" actId="478"/>
          <ac:spMkLst>
            <pc:docMk/>
            <pc:sldMk cId="2182721008" sldId="1221"/>
            <ac:spMk id="6" creationId="{264D58B3-FFBD-EE45-EA65-485AD0A263F3}"/>
          </ac:spMkLst>
        </pc:spChg>
        <pc:spChg chg="add del mod">
          <ac:chgData name="Susan Krueger (Staff)" userId="413e0ada-2fc1-4a03-b48b-2b8186a6a566" providerId="ADAL" clId="{E312AC15-A771-4642-A842-5C8E2C610115}" dt="2023-08-31T16:49:17.848" v="1500" actId="478"/>
          <ac:spMkLst>
            <pc:docMk/>
            <pc:sldMk cId="2182721008" sldId="1221"/>
            <ac:spMk id="7" creationId="{C83B258D-A9A0-2616-3C78-9F9E7761F9B5}"/>
          </ac:spMkLst>
        </pc:spChg>
        <pc:spChg chg="add del mod">
          <ac:chgData name="Susan Krueger (Staff)" userId="413e0ada-2fc1-4a03-b48b-2b8186a6a566" providerId="ADAL" clId="{E312AC15-A771-4642-A842-5C8E2C610115}" dt="2023-08-31T16:49:17.848" v="1500" actId="478"/>
          <ac:spMkLst>
            <pc:docMk/>
            <pc:sldMk cId="2182721008" sldId="1221"/>
            <ac:spMk id="8" creationId="{B2C5F7A6-E286-632F-2924-249B006385A0}"/>
          </ac:spMkLst>
        </pc:spChg>
        <pc:spChg chg="add del mod">
          <ac:chgData name="Susan Krueger (Staff)" userId="413e0ada-2fc1-4a03-b48b-2b8186a6a566" providerId="ADAL" clId="{E312AC15-A771-4642-A842-5C8E2C610115}" dt="2023-08-31T16:49:17.848" v="1500" actId="478"/>
          <ac:spMkLst>
            <pc:docMk/>
            <pc:sldMk cId="2182721008" sldId="1221"/>
            <ac:spMk id="9" creationId="{60A4D043-0685-84EB-B2BE-7A576C008C8B}"/>
          </ac:spMkLst>
        </pc:spChg>
        <pc:spChg chg="add del mod">
          <ac:chgData name="Susan Krueger (Staff)" userId="413e0ada-2fc1-4a03-b48b-2b8186a6a566" providerId="ADAL" clId="{E312AC15-A771-4642-A842-5C8E2C610115}" dt="2023-08-31T16:49:17.848" v="1500" actId="478"/>
          <ac:spMkLst>
            <pc:docMk/>
            <pc:sldMk cId="2182721008" sldId="1221"/>
            <ac:spMk id="10" creationId="{778A1631-7193-B4A4-F940-177DC62CA4D5}"/>
          </ac:spMkLst>
        </pc:spChg>
        <pc:spChg chg="add del mod">
          <ac:chgData name="Susan Krueger (Staff)" userId="413e0ada-2fc1-4a03-b48b-2b8186a6a566" providerId="ADAL" clId="{E312AC15-A771-4642-A842-5C8E2C610115}" dt="2023-08-31T16:49:17.848" v="1500" actId="478"/>
          <ac:spMkLst>
            <pc:docMk/>
            <pc:sldMk cId="2182721008" sldId="1221"/>
            <ac:spMk id="11" creationId="{A78221EE-5026-BE32-3730-9B9C356B9060}"/>
          </ac:spMkLst>
        </pc:spChg>
        <pc:spChg chg="add del mod">
          <ac:chgData name="Susan Krueger (Staff)" userId="413e0ada-2fc1-4a03-b48b-2b8186a6a566" providerId="ADAL" clId="{E312AC15-A771-4642-A842-5C8E2C610115}" dt="2023-08-31T16:49:17.848" v="1500" actId="478"/>
          <ac:spMkLst>
            <pc:docMk/>
            <pc:sldMk cId="2182721008" sldId="1221"/>
            <ac:spMk id="12" creationId="{1D356716-73D7-9C72-EB0A-8F165E894F18}"/>
          </ac:spMkLst>
        </pc:spChg>
        <pc:spChg chg="add del mod">
          <ac:chgData name="Susan Krueger (Staff)" userId="413e0ada-2fc1-4a03-b48b-2b8186a6a566" providerId="ADAL" clId="{E312AC15-A771-4642-A842-5C8E2C610115}" dt="2023-08-31T16:49:17.848" v="1500" actId="478"/>
          <ac:spMkLst>
            <pc:docMk/>
            <pc:sldMk cId="2182721008" sldId="1221"/>
            <ac:spMk id="13" creationId="{CEE94DE5-D8B3-7DD3-B721-798E8912EF7A}"/>
          </ac:spMkLst>
        </pc:spChg>
        <pc:spChg chg="add del mod">
          <ac:chgData name="Susan Krueger (Staff)" userId="413e0ada-2fc1-4a03-b48b-2b8186a6a566" providerId="ADAL" clId="{E312AC15-A771-4642-A842-5C8E2C610115}" dt="2023-08-31T16:49:17.848" v="1500" actId="478"/>
          <ac:spMkLst>
            <pc:docMk/>
            <pc:sldMk cId="2182721008" sldId="1221"/>
            <ac:spMk id="14" creationId="{07829279-2272-94F5-A768-BDD3BFB8249C}"/>
          </ac:spMkLst>
        </pc:spChg>
        <pc:spChg chg="add del mod">
          <ac:chgData name="Susan Krueger (Staff)" userId="413e0ada-2fc1-4a03-b48b-2b8186a6a566" providerId="ADAL" clId="{E312AC15-A771-4642-A842-5C8E2C610115}" dt="2023-08-31T16:49:17.848" v="1500" actId="478"/>
          <ac:spMkLst>
            <pc:docMk/>
            <pc:sldMk cId="2182721008" sldId="1221"/>
            <ac:spMk id="15" creationId="{8B5FDB87-77DB-EE7E-0AAD-124862560E5D}"/>
          </ac:spMkLst>
        </pc:spChg>
        <pc:spChg chg="add del mod">
          <ac:chgData name="Susan Krueger (Staff)" userId="413e0ada-2fc1-4a03-b48b-2b8186a6a566" providerId="ADAL" clId="{E312AC15-A771-4642-A842-5C8E2C610115}" dt="2023-08-31T16:49:17.848" v="1500" actId="478"/>
          <ac:spMkLst>
            <pc:docMk/>
            <pc:sldMk cId="2182721008" sldId="1221"/>
            <ac:spMk id="16" creationId="{7EAF381F-10E6-A965-EF6A-D05C8461632F}"/>
          </ac:spMkLst>
        </pc:spChg>
        <pc:spChg chg="add del mod">
          <ac:chgData name="Susan Krueger (Staff)" userId="413e0ada-2fc1-4a03-b48b-2b8186a6a566" providerId="ADAL" clId="{E312AC15-A771-4642-A842-5C8E2C610115}" dt="2023-08-31T16:49:17.848" v="1500" actId="478"/>
          <ac:spMkLst>
            <pc:docMk/>
            <pc:sldMk cId="2182721008" sldId="1221"/>
            <ac:spMk id="17" creationId="{D9DC4352-646F-0F92-6255-CF560A76178E}"/>
          </ac:spMkLst>
        </pc:spChg>
        <pc:spChg chg="add del mod">
          <ac:chgData name="Susan Krueger (Staff)" userId="413e0ada-2fc1-4a03-b48b-2b8186a6a566" providerId="ADAL" clId="{E312AC15-A771-4642-A842-5C8E2C610115}" dt="2023-08-31T16:49:17.848" v="1500" actId="478"/>
          <ac:spMkLst>
            <pc:docMk/>
            <pc:sldMk cId="2182721008" sldId="1221"/>
            <ac:spMk id="18" creationId="{C126AEED-83DC-6E7C-499E-83DB6E4F2A85}"/>
          </ac:spMkLst>
        </pc:spChg>
        <pc:spChg chg="add del mod">
          <ac:chgData name="Susan Krueger (Staff)" userId="413e0ada-2fc1-4a03-b48b-2b8186a6a566" providerId="ADAL" clId="{E312AC15-A771-4642-A842-5C8E2C610115}" dt="2023-08-31T16:49:17.848" v="1500" actId="478"/>
          <ac:spMkLst>
            <pc:docMk/>
            <pc:sldMk cId="2182721008" sldId="1221"/>
            <ac:spMk id="19" creationId="{436C1BFE-104D-D669-B07B-7ADADD6AC991}"/>
          </ac:spMkLst>
        </pc:spChg>
        <pc:spChg chg="add del mod">
          <ac:chgData name="Susan Krueger (Staff)" userId="413e0ada-2fc1-4a03-b48b-2b8186a6a566" providerId="ADAL" clId="{E312AC15-A771-4642-A842-5C8E2C610115}" dt="2023-08-31T16:49:17.848" v="1500" actId="478"/>
          <ac:spMkLst>
            <pc:docMk/>
            <pc:sldMk cId="2182721008" sldId="1221"/>
            <ac:spMk id="20" creationId="{F1652592-6327-61D1-53A2-56108169AACF}"/>
          </ac:spMkLst>
        </pc:spChg>
        <pc:spChg chg="add del mod">
          <ac:chgData name="Susan Krueger (Staff)" userId="413e0ada-2fc1-4a03-b48b-2b8186a6a566" providerId="ADAL" clId="{E312AC15-A771-4642-A842-5C8E2C610115}" dt="2023-08-31T16:49:17.848" v="1500" actId="478"/>
          <ac:spMkLst>
            <pc:docMk/>
            <pc:sldMk cId="2182721008" sldId="1221"/>
            <ac:spMk id="21" creationId="{F80FAC45-0F59-B535-87E3-809AE6C0B4B2}"/>
          </ac:spMkLst>
        </pc:spChg>
        <pc:spChg chg="add del mod">
          <ac:chgData name="Susan Krueger (Staff)" userId="413e0ada-2fc1-4a03-b48b-2b8186a6a566" providerId="ADAL" clId="{E312AC15-A771-4642-A842-5C8E2C610115}" dt="2023-08-31T16:49:17.848" v="1500" actId="478"/>
          <ac:spMkLst>
            <pc:docMk/>
            <pc:sldMk cId="2182721008" sldId="1221"/>
            <ac:spMk id="22" creationId="{155D6250-966D-E7B2-C308-29B03C9CA0CD}"/>
          </ac:spMkLst>
        </pc:spChg>
        <pc:spChg chg="add del mod">
          <ac:chgData name="Susan Krueger (Staff)" userId="413e0ada-2fc1-4a03-b48b-2b8186a6a566" providerId="ADAL" clId="{E312AC15-A771-4642-A842-5C8E2C610115}" dt="2023-08-31T16:49:17.848" v="1500" actId="478"/>
          <ac:spMkLst>
            <pc:docMk/>
            <pc:sldMk cId="2182721008" sldId="1221"/>
            <ac:spMk id="23" creationId="{04C3175A-D47D-D6ED-D554-1716B7D9A1E5}"/>
          </ac:spMkLst>
        </pc:spChg>
        <pc:spChg chg="add del mod">
          <ac:chgData name="Susan Krueger (Staff)" userId="413e0ada-2fc1-4a03-b48b-2b8186a6a566" providerId="ADAL" clId="{E312AC15-A771-4642-A842-5C8E2C610115}" dt="2023-08-31T16:49:17.848" v="1500" actId="478"/>
          <ac:spMkLst>
            <pc:docMk/>
            <pc:sldMk cId="2182721008" sldId="1221"/>
            <ac:spMk id="24" creationId="{D06466D2-BA2C-0954-CA8A-4A1CB686B9AB}"/>
          </ac:spMkLst>
        </pc:spChg>
        <pc:spChg chg="add del mod">
          <ac:chgData name="Susan Krueger (Staff)" userId="413e0ada-2fc1-4a03-b48b-2b8186a6a566" providerId="ADAL" clId="{E312AC15-A771-4642-A842-5C8E2C610115}" dt="2023-08-31T16:49:38.019" v="1502"/>
          <ac:spMkLst>
            <pc:docMk/>
            <pc:sldMk cId="2182721008" sldId="1221"/>
            <ac:spMk id="26" creationId="{4CB72445-84A6-958A-6E64-74712E0A7F2B}"/>
          </ac:spMkLst>
        </pc:spChg>
        <pc:spChg chg="add del mod">
          <ac:chgData name="Susan Krueger (Staff)" userId="413e0ada-2fc1-4a03-b48b-2b8186a6a566" providerId="ADAL" clId="{E312AC15-A771-4642-A842-5C8E2C610115}" dt="2023-08-31T16:49:38.019" v="1502"/>
          <ac:spMkLst>
            <pc:docMk/>
            <pc:sldMk cId="2182721008" sldId="1221"/>
            <ac:spMk id="27" creationId="{CE34A99B-8718-D818-C24B-6FB6749FBB44}"/>
          </ac:spMkLst>
        </pc:spChg>
        <pc:spChg chg="add del mod">
          <ac:chgData name="Susan Krueger (Staff)" userId="413e0ada-2fc1-4a03-b48b-2b8186a6a566" providerId="ADAL" clId="{E312AC15-A771-4642-A842-5C8E2C610115}" dt="2023-08-31T17:03:35.571" v="1834" actId="478"/>
          <ac:spMkLst>
            <pc:docMk/>
            <pc:sldMk cId="2182721008" sldId="1221"/>
            <ac:spMk id="29" creationId="{EEE3C7DD-C518-CE4E-08D5-3DD3EEBBB9DD}"/>
          </ac:spMkLst>
        </pc:spChg>
        <pc:spChg chg="add del mod">
          <ac:chgData name="Susan Krueger (Staff)" userId="413e0ada-2fc1-4a03-b48b-2b8186a6a566" providerId="ADAL" clId="{E312AC15-A771-4642-A842-5C8E2C610115}" dt="2023-08-31T17:03:41.591" v="1836" actId="478"/>
          <ac:spMkLst>
            <pc:docMk/>
            <pc:sldMk cId="2182721008" sldId="1221"/>
            <ac:spMk id="30" creationId="{1433C744-0E0A-3B6A-9703-32CBFE8FBFFA}"/>
          </ac:spMkLst>
        </pc:spChg>
        <pc:spChg chg="add del mod">
          <ac:chgData name="Susan Krueger (Staff)" userId="413e0ada-2fc1-4a03-b48b-2b8186a6a566" providerId="ADAL" clId="{E312AC15-A771-4642-A842-5C8E2C610115}" dt="2023-08-31T16:52:45.159" v="1519"/>
          <ac:spMkLst>
            <pc:docMk/>
            <pc:sldMk cId="2182721008" sldId="1221"/>
            <ac:spMk id="32" creationId="{D71D0736-CAD9-866E-6E8D-2D697A6618EC}"/>
          </ac:spMkLst>
        </pc:spChg>
        <pc:spChg chg="add del mod">
          <ac:chgData name="Susan Krueger (Staff)" userId="413e0ada-2fc1-4a03-b48b-2b8186a6a566" providerId="ADAL" clId="{E312AC15-A771-4642-A842-5C8E2C610115}" dt="2023-08-31T16:52:45.159" v="1519"/>
          <ac:spMkLst>
            <pc:docMk/>
            <pc:sldMk cId="2182721008" sldId="1221"/>
            <ac:spMk id="33" creationId="{3A11538F-3CFA-8B3D-8738-627C3CF3B0C2}"/>
          </ac:spMkLst>
        </pc:spChg>
        <pc:spChg chg="add del mod">
          <ac:chgData name="Susan Krueger (Staff)" userId="413e0ada-2fc1-4a03-b48b-2b8186a6a566" providerId="ADAL" clId="{E312AC15-A771-4642-A842-5C8E2C610115}" dt="2023-08-31T16:52:45.159" v="1519"/>
          <ac:spMkLst>
            <pc:docMk/>
            <pc:sldMk cId="2182721008" sldId="1221"/>
            <ac:spMk id="34" creationId="{B8EF6447-8E36-8364-2711-6405E883A3B6}"/>
          </ac:spMkLst>
        </pc:spChg>
        <pc:spChg chg="add del mod">
          <ac:chgData name="Susan Krueger (Staff)" userId="413e0ada-2fc1-4a03-b48b-2b8186a6a566" providerId="ADAL" clId="{E312AC15-A771-4642-A842-5C8E2C610115}" dt="2023-08-31T16:52:45.159" v="1519"/>
          <ac:spMkLst>
            <pc:docMk/>
            <pc:sldMk cId="2182721008" sldId="1221"/>
            <ac:spMk id="35" creationId="{E6DECEFD-F282-B2C3-50D1-76CDA517DEDD}"/>
          </ac:spMkLst>
        </pc:spChg>
        <pc:spChg chg="add del mod">
          <ac:chgData name="Susan Krueger (Staff)" userId="413e0ada-2fc1-4a03-b48b-2b8186a6a566" providerId="ADAL" clId="{E312AC15-A771-4642-A842-5C8E2C610115}" dt="2023-08-31T16:52:45.159" v="1519"/>
          <ac:spMkLst>
            <pc:docMk/>
            <pc:sldMk cId="2182721008" sldId="1221"/>
            <ac:spMk id="36" creationId="{7E277528-74FE-F970-AC51-4FCB5B7485A4}"/>
          </ac:spMkLst>
        </pc:spChg>
        <pc:spChg chg="add del mod">
          <ac:chgData name="Susan Krueger (Staff)" userId="413e0ada-2fc1-4a03-b48b-2b8186a6a566" providerId="ADAL" clId="{E312AC15-A771-4642-A842-5C8E2C610115}" dt="2023-08-31T16:52:45.159" v="1519"/>
          <ac:spMkLst>
            <pc:docMk/>
            <pc:sldMk cId="2182721008" sldId="1221"/>
            <ac:spMk id="37" creationId="{FA9BB826-23D4-88D9-F20A-A6FA20CE2831}"/>
          </ac:spMkLst>
        </pc:spChg>
        <pc:spChg chg="add del mod">
          <ac:chgData name="Susan Krueger (Staff)" userId="413e0ada-2fc1-4a03-b48b-2b8186a6a566" providerId="ADAL" clId="{E312AC15-A771-4642-A842-5C8E2C610115}" dt="2023-08-31T16:52:45.159" v="1519"/>
          <ac:spMkLst>
            <pc:docMk/>
            <pc:sldMk cId="2182721008" sldId="1221"/>
            <ac:spMk id="38" creationId="{2B04707F-C850-6B74-FBC8-1CFD6AF7D8F0}"/>
          </ac:spMkLst>
        </pc:spChg>
        <pc:spChg chg="add del mod">
          <ac:chgData name="Susan Krueger (Staff)" userId="413e0ada-2fc1-4a03-b48b-2b8186a6a566" providerId="ADAL" clId="{E312AC15-A771-4642-A842-5C8E2C610115}" dt="2023-08-31T16:52:45.159" v="1519"/>
          <ac:spMkLst>
            <pc:docMk/>
            <pc:sldMk cId="2182721008" sldId="1221"/>
            <ac:spMk id="39" creationId="{D4F562EE-337D-828A-3AC6-87CD24205FCA}"/>
          </ac:spMkLst>
        </pc:spChg>
        <pc:spChg chg="add del mod">
          <ac:chgData name="Susan Krueger (Staff)" userId="413e0ada-2fc1-4a03-b48b-2b8186a6a566" providerId="ADAL" clId="{E312AC15-A771-4642-A842-5C8E2C610115}" dt="2023-08-31T16:52:45.159" v="1519"/>
          <ac:spMkLst>
            <pc:docMk/>
            <pc:sldMk cId="2182721008" sldId="1221"/>
            <ac:spMk id="40" creationId="{9F8D169C-A2EB-3E0C-9DDD-F20C437326B0}"/>
          </ac:spMkLst>
        </pc:spChg>
        <pc:spChg chg="add del mod">
          <ac:chgData name="Susan Krueger (Staff)" userId="413e0ada-2fc1-4a03-b48b-2b8186a6a566" providerId="ADAL" clId="{E312AC15-A771-4642-A842-5C8E2C610115}" dt="2023-08-31T16:53:19.535" v="1531"/>
          <ac:spMkLst>
            <pc:docMk/>
            <pc:sldMk cId="2182721008" sldId="1221"/>
            <ac:spMk id="41" creationId="{270B2058-2B37-1A45-A60F-30AE2A18343E}"/>
          </ac:spMkLst>
        </pc:spChg>
        <pc:spChg chg="add del mod">
          <ac:chgData name="Susan Krueger (Staff)" userId="413e0ada-2fc1-4a03-b48b-2b8186a6a566" providerId="ADAL" clId="{E312AC15-A771-4642-A842-5C8E2C610115}" dt="2023-08-31T16:53:19.535" v="1531"/>
          <ac:spMkLst>
            <pc:docMk/>
            <pc:sldMk cId="2182721008" sldId="1221"/>
            <ac:spMk id="42" creationId="{10ADE360-288B-1EBA-4A5F-02ECB02ACCD2}"/>
          </ac:spMkLst>
        </pc:spChg>
        <pc:spChg chg="add del mod">
          <ac:chgData name="Susan Krueger (Staff)" userId="413e0ada-2fc1-4a03-b48b-2b8186a6a566" providerId="ADAL" clId="{E312AC15-A771-4642-A842-5C8E2C610115}" dt="2023-08-31T16:53:19.535" v="1531"/>
          <ac:spMkLst>
            <pc:docMk/>
            <pc:sldMk cId="2182721008" sldId="1221"/>
            <ac:spMk id="43" creationId="{A740ECC3-70BC-C46E-12EE-07328DA3CA0B}"/>
          </ac:spMkLst>
        </pc:spChg>
        <pc:spChg chg="add del mod">
          <ac:chgData name="Susan Krueger (Staff)" userId="413e0ada-2fc1-4a03-b48b-2b8186a6a566" providerId="ADAL" clId="{E312AC15-A771-4642-A842-5C8E2C610115}" dt="2023-08-31T16:53:19.535" v="1531"/>
          <ac:spMkLst>
            <pc:docMk/>
            <pc:sldMk cId="2182721008" sldId="1221"/>
            <ac:spMk id="44" creationId="{EB5A3B25-CFC4-4FFE-E1A2-2D5A393962F8}"/>
          </ac:spMkLst>
        </pc:spChg>
        <pc:spChg chg="add del mod">
          <ac:chgData name="Susan Krueger (Staff)" userId="413e0ada-2fc1-4a03-b48b-2b8186a6a566" providerId="ADAL" clId="{E312AC15-A771-4642-A842-5C8E2C610115}" dt="2023-08-31T16:53:19.535" v="1531"/>
          <ac:spMkLst>
            <pc:docMk/>
            <pc:sldMk cId="2182721008" sldId="1221"/>
            <ac:spMk id="45" creationId="{8DCD2689-8541-8E82-EA31-401D73C3B35B}"/>
          </ac:spMkLst>
        </pc:spChg>
        <pc:spChg chg="add del mod">
          <ac:chgData name="Susan Krueger (Staff)" userId="413e0ada-2fc1-4a03-b48b-2b8186a6a566" providerId="ADAL" clId="{E312AC15-A771-4642-A842-5C8E2C610115}" dt="2023-08-31T16:53:19.535" v="1531"/>
          <ac:spMkLst>
            <pc:docMk/>
            <pc:sldMk cId="2182721008" sldId="1221"/>
            <ac:spMk id="46" creationId="{3178A102-B6C2-56B3-AB36-8CC76B7FA0E1}"/>
          </ac:spMkLst>
        </pc:spChg>
        <pc:spChg chg="add del mod">
          <ac:chgData name="Susan Krueger (Staff)" userId="413e0ada-2fc1-4a03-b48b-2b8186a6a566" providerId="ADAL" clId="{E312AC15-A771-4642-A842-5C8E2C610115}" dt="2023-08-31T16:53:19.535" v="1531"/>
          <ac:spMkLst>
            <pc:docMk/>
            <pc:sldMk cId="2182721008" sldId="1221"/>
            <ac:spMk id="47" creationId="{3943DC40-9D17-DBB4-1EEE-1DE0A731C0F7}"/>
          </ac:spMkLst>
        </pc:spChg>
        <pc:spChg chg="add del mod">
          <ac:chgData name="Susan Krueger (Staff)" userId="413e0ada-2fc1-4a03-b48b-2b8186a6a566" providerId="ADAL" clId="{E312AC15-A771-4642-A842-5C8E2C610115}" dt="2023-08-31T16:53:19.535" v="1531"/>
          <ac:spMkLst>
            <pc:docMk/>
            <pc:sldMk cId="2182721008" sldId="1221"/>
            <ac:spMk id="48" creationId="{FE0AC5D0-E3FF-B211-C309-3D011D90B653}"/>
          </ac:spMkLst>
        </pc:spChg>
        <pc:spChg chg="add del mod">
          <ac:chgData name="Susan Krueger (Staff)" userId="413e0ada-2fc1-4a03-b48b-2b8186a6a566" providerId="ADAL" clId="{E312AC15-A771-4642-A842-5C8E2C610115}" dt="2023-08-31T16:53:19.535" v="1531"/>
          <ac:spMkLst>
            <pc:docMk/>
            <pc:sldMk cId="2182721008" sldId="1221"/>
            <ac:spMk id="49" creationId="{88CE6C2A-A284-7C22-089E-2FB4CCF171BC}"/>
          </ac:spMkLst>
        </pc:spChg>
        <pc:spChg chg="add mod">
          <ac:chgData name="Susan Krueger (Staff)" userId="413e0ada-2fc1-4a03-b48b-2b8186a6a566" providerId="ADAL" clId="{E312AC15-A771-4642-A842-5C8E2C610115}" dt="2023-08-31T16:54:29.110" v="1560" actId="164"/>
          <ac:spMkLst>
            <pc:docMk/>
            <pc:sldMk cId="2182721008" sldId="1221"/>
            <ac:spMk id="51" creationId="{C85C1E8E-85E3-5D22-7D65-8E107AA3FEA5}"/>
          </ac:spMkLst>
        </pc:spChg>
        <pc:spChg chg="add mod">
          <ac:chgData name="Susan Krueger (Staff)" userId="413e0ada-2fc1-4a03-b48b-2b8186a6a566" providerId="ADAL" clId="{E312AC15-A771-4642-A842-5C8E2C610115}" dt="2023-08-31T16:54:29.110" v="1560" actId="164"/>
          <ac:spMkLst>
            <pc:docMk/>
            <pc:sldMk cId="2182721008" sldId="1221"/>
            <ac:spMk id="52" creationId="{468F11FD-93F9-3A16-2D0D-FA9C6FF621B1}"/>
          </ac:spMkLst>
        </pc:spChg>
        <pc:spChg chg="add mod">
          <ac:chgData name="Susan Krueger (Staff)" userId="413e0ada-2fc1-4a03-b48b-2b8186a6a566" providerId="ADAL" clId="{E312AC15-A771-4642-A842-5C8E2C610115}" dt="2023-08-31T16:54:29.110" v="1560" actId="164"/>
          <ac:spMkLst>
            <pc:docMk/>
            <pc:sldMk cId="2182721008" sldId="1221"/>
            <ac:spMk id="53" creationId="{47878387-BE8E-5EFD-6E61-1B4C0D94A754}"/>
          </ac:spMkLst>
        </pc:spChg>
        <pc:spChg chg="add mod">
          <ac:chgData name="Susan Krueger (Staff)" userId="413e0ada-2fc1-4a03-b48b-2b8186a6a566" providerId="ADAL" clId="{E312AC15-A771-4642-A842-5C8E2C610115}" dt="2023-08-31T16:54:29.110" v="1560" actId="164"/>
          <ac:spMkLst>
            <pc:docMk/>
            <pc:sldMk cId="2182721008" sldId="1221"/>
            <ac:spMk id="54" creationId="{A2948C05-B339-FED1-F9B8-CF622A2A6446}"/>
          </ac:spMkLst>
        </pc:spChg>
        <pc:spChg chg="add mod">
          <ac:chgData name="Susan Krueger (Staff)" userId="413e0ada-2fc1-4a03-b48b-2b8186a6a566" providerId="ADAL" clId="{E312AC15-A771-4642-A842-5C8E2C610115}" dt="2023-08-31T16:54:29.110" v="1560" actId="164"/>
          <ac:spMkLst>
            <pc:docMk/>
            <pc:sldMk cId="2182721008" sldId="1221"/>
            <ac:spMk id="55" creationId="{2E89629F-35C4-3DD4-116A-37BCBFC7E3A5}"/>
          </ac:spMkLst>
        </pc:spChg>
        <pc:spChg chg="add mod">
          <ac:chgData name="Susan Krueger (Staff)" userId="413e0ada-2fc1-4a03-b48b-2b8186a6a566" providerId="ADAL" clId="{E312AC15-A771-4642-A842-5C8E2C610115}" dt="2023-08-31T16:54:29.110" v="1560" actId="164"/>
          <ac:spMkLst>
            <pc:docMk/>
            <pc:sldMk cId="2182721008" sldId="1221"/>
            <ac:spMk id="56" creationId="{CE646818-B2D7-A53D-5461-2184CEC60EAF}"/>
          </ac:spMkLst>
        </pc:spChg>
        <pc:spChg chg="add mod">
          <ac:chgData name="Susan Krueger (Staff)" userId="413e0ada-2fc1-4a03-b48b-2b8186a6a566" providerId="ADAL" clId="{E312AC15-A771-4642-A842-5C8E2C610115}" dt="2023-08-31T16:54:29.110" v="1560" actId="164"/>
          <ac:spMkLst>
            <pc:docMk/>
            <pc:sldMk cId="2182721008" sldId="1221"/>
            <ac:spMk id="57" creationId="{FEC2658C-C919-64DD-25C5-83C471628B04}"/>
          </ac:spMkLst>
        </pc:spChg>
        <pc:spChg chg="add mod">
          <ac:chgData name="Susan Krueger (Staff)" userId="413e0ada-2fc1-4a03-b48b-2b8186a6a566" providerId="ADAL" clId="{E312AC15-A771-4642-A842-5C8E2C610115}" dt="2023-08-31T16:54:29.110" v="1560" actId="164"/>
          <ac:spMkLst>
            <pc:docMk/>
            <pc:sldMk cId="2182721008" sldId="1221"/>
            <ac:spMk id="58" creationId="{13D73D97-2D1F-FFDE-3F09-177A7B7A1F9F}"/>
          </ac:spMkLst>
        </pc:spChg>
        <pc:spChg chg="add mod">
          <ac:chgData name="Susan Krueger (Staff)" userId="413e0ada-2fc1-4a03-b48b-2b8186a6a566" providerId="ADAL" clId="{E312AC15-A771-4642-A842-5C8E2C610115}" dt="2023-08-31T16:54:29.110" v="1560" actId="164"/>
          <ac:spMkLst>
            <pc:docMk/>
            <pc:sldMk cId="2182721008" sldId="1221"/>
            <ac:spMk id="59" creationId="{E7F572A8-391E-D811-E9F2-C613AE4F9A23}"/>
          </ac:spMkLst>
        </pc:spChg>
        <pc:spChg chg="add mod">
          <ac:chgData name="Susan Krueger (Staff)" userId="413e0ada-2fc1-4a03-b48b-2b8186a6a566" providerId="ADAL" clId="{E312AC15-A771-4642-A842-5C8E2C610115}" dt="2023-08-31T16:54:29.110" v="1560" actId="164"/>
          <ac:spMkLst>
            <pc:docMk/>
            <pc:sldMk cId="2182721008" sldId="1221"/>
            <ac:spMk id="60" creationId="{B82CBDDB-1FD0-056C-8F17-533392A678C0}"/>
          </ac:spMkLst>
        </pc:spChg>
        <pc:spChg chg="add del mod">
          <ac:chgData name="Susan Krueger (Staff)" userId="413e0ada-2fc1-4a03-b48b-2b8186a6a566" providerId="ADAL" clId="{E312AC15-A771-4642-A842-5C8E2C610115}" dt="2023-08-31T17:03:35.571" v="1834" actId="478"/>
          <ac:spMkLst>
            <pc:docMk/>
            <pc:sldMk cId="2182721008" sldId="1221"/>
            <ac:spMk id="62" creationId="{99B08D98-CFF3-9A3E-5F16-ABC5C02B871F}"/>
          </ac:spMkLst>
        </pc:spChg>
        <pc:spChg chg="add del mod">
          <ac:chgData name="Susan Krueger (Staff)" userId="413e0ada-2fc1-4a03-b48b-2b8186a6a566" providerId="ADAL" clId="{E312AC15-A771-4642-A842-5C8E2C610115}" dt="2023-08-31T17:03:35.571" v="1834" actId="478"/>
          <ac:spMkLst>
            <pc:docMk/>
            <pc:sldMk cId="2182721008" sldId="1221"/>
            <ac:spMk id="63" creationId="{7C758288-5FA3-B79F-D7F3-C0750243A717}"/>
          </ac:spMkLst>
        </pc:spChg>
        <pc:spChg chg="add del mod">
          <ac:chgData name="Susan Krueger (Staff)" userId="413e0ada-2fc1-4a03-b48b-2b8186a6a566" providerId="ADAL" clId="{E312AC15-A771-4642-A842-5C8E2C610115}" dt="2023-08-31T17:03:35.571" v="1834" actId="478"/>
          <ac:spMkLst>
            <pc:docMk/>
            <pc:sldMk cId="2182721008" sldId="1221"/>
            <ac:spMk id="128" creationId="{EFB85EE9-608F-CA9E-FFA6-774FB8AE2844}"/>
          </ac:spMkLst>
        </pc:spChg>
        <pc:spChg chg="add del mod">
          <ac:chgData name="Susan Krueger (Staff)" userId="413e0ada-2fc1-4a03-b48b-2b8186a6a566" providerId="ADAL" clId="{E312AC15-A771-4642-A842-5C8E2C610115}" dt="2023-08-31T17:03:35.571" v="1834" actId="478"/>
          <ac:spMkLst>
            <pc:docMk/>
            <pc:sldMk cId="2182721008" sldId="1221"/>
            <ac:spMk id="129" creationId="{E91614D0-5BE1-E37B-61FE-D0AA5E767F44}"/>
          </ac:spMkLst>
        </pc:spChg>
        <pc:spChg chg="add del mod">
          <ac:chgData name="Susan Krueger (Staff)" userId="413e0ada-2fc1-4a03-b48b-2b8186a6a566" providerId="ADAL" clId="{E312AC15-A771-4642-A842-5C8E2C610115}" dt="2023-08-31T17:03:35.571" v="1834" actId="478"/>
          <ac:spMkLst>
            <pc:docMk/>
            <pc:sldMk cId="2182721008" sldId="1221"/>
            <ac:spMk id="130" creationId="{C94DACC8-7B9A-2DBF-B3A3-F3487CC4CF6F}"/>
          </ac:spMkLst>
        </pc:spChg>
        <pc:spChg chg="add del mod">
          <ac:chgData name="Susan Krueger (Staff)" userId="413e0ada-2fc1-4a03-b48b-2b8186a6a566" providerId="ADAL" clId="{E312AC15-A771-4642-A842-5C8E2C610115}" dt="2023-08-31T17:03:35.571" v="1834" actId="478"/>
          <ac:spMkLst>
            <pc:docMk/>
            <pc:sldMk cId="2182721008" sldId="1221"/>
            <ac:spMk id="131" creationId="{E749800D-D6D8-3E82-755D-68D5A4E335F8}"/>
          </ac:spMkLst>
        </pc:spChg>
        <pc:spChg chg="add del mod">
          <ac:chgData name="Susan Krueger (Staff)" userId="413e0ada-2fc1-4a03-b48b-2b8186a6a566" providerId="ADAL" clId="{E312AC15-A771-4642-A842-5C8E2C610115}" dt="2023-08-31T17:03:35.571" v="1834" actId="478"/>
          <ac:spMkLst>
            <pc:docMk/>
            <pc:sldMk cId="2182721008" sldId="1221"/>
            <ac:spMk id="132" creationId="{C7220308-3DE2-E902-E79F-3FEDD9331D56}"/>
          </ac:spMkLst>
        </pc:spChg>
        <pc:spChg chg="add del mod">
          <ac:chgData name="Susan Krueger (Staff)" userId="413e0ada-2fc1-4a03-b48b-2b8186a6a566" providerId="ADAL" clId="{E312AC15-A771-4642-A842-5C8E2C610115}" dt="2023-08-31T17:03:35.571" v="1834" actId="478"/>
          <ac:spMkLst>
            <pc:docMk/>
            <pc:sldMk cId="2182721008" sldId="1221"/>
            <ac:spMk id="133" creationId="{B0FB7B2C-37F4-0BA1-9AD3-086E7EFF72C3}"/>
          </ac:spMkLst>
        </pc:spChg>
        <pc:spChg chg="add del mod">
          <ac:chgData name="Susan Krueger (Staff)" userId="413e0ada-2fc1-4a03-b48b-2b8186a6a566" providerId="ADAL" clId="{E312AC15-A771-4642-A842-5C8E2C610115}" dt="2023-08-31T17:03:35.571" v="1834" actId="478"/>
          <ac:spMkLst>
            <pc:docMk/>
            <pc:sldMk cId="2182721008" sldId="1221"/>
            <ac:spMk id="134" creationId="{545C8E21-3BAE-B04B-3F12-C4DDA9470718}"/>
          </ac:spMkLst>
        </pc:spChg>
        <pc:spChg chg="add del mod">
          <ac:chgData name="Susan Krueger (Staff)" userId="413e0ada-2fc1-4a03-b48b-2b8186a6a566" providerId="ADAL" clId="{E312AC15-A771-4642-A842-5C8E2C610115}" dt="2023-08-31T17:03:35.571" v="1834" actId="478"/>
          <ac:spMkLst>
            <pc:docMk/>
            <pc:sldMk cId="2182721008" sldId="1221"/>
            <ac:spMk id="135" creationId="{AB7F09E4-1D25-B101-642A-8A2879C21BC1}"/>
          </ac:spMkLst>
        </pc:spChg>
        <pc:spChg chg="add del mod">
          <ac:chgData name="Susan Krueger (Staff)" userId="413e0ada-2fc1-4a03-b48b-2b8186a6a566" providerId="ADAL" clId="{E312AC15-A771-4642-A842-5C8E2C610115}" dt="2023-08-31T17:03:35.571" v="1834" actId="478"/>
          <ac:spMkLst>
            <pc:docMk/>
            <pc:sldMk cId="2182721008" sldId="1221"/>
            <ac:spMk id="136" creationId="{0239EBA1-B5D2-8EF9-8299-244882E0CD4A}"/>
          </ac:spMkLst>
        </pc:spChg>
        <pc:spChg chg="add del mod">
          <ac:chgData name="Susan Krueger (Staff)" userId="413e0ada-2fc1-4a03-b48b-2b8186a6a566" providerId="ADAL" clId="{E312AC15-A771-4642-A842-5C8E2C610115}" dt="2023-08-31T17:03:38.480" v="1835" actId="478"/>
          <ac:spMkLst>
            <pc:docMk/>
            <pc:sldMk cId="2182721008" sldId="1221"/>
            <ac:spMk id="140" creationId="{67840355-38CE-EB7E-24F4-A53CDF11B131}"/>
          </ac:spMkLst>
        </pc:spChg>
        <pc:spChg chg="add del mod">
          <ac:chgData name="Susan Krueger (Staff)" userId="413e0ada-2fc1-4a03-b48b-2b8186a6a566" providerId="ADAL" clId="{E312AC15-A771-4642-A842-5C8E2C610115}" dt="2023-08-31T17:03:35.571" v="1834" actId="478"/>
          <ac:spMkLst>
            <pc:docMk/>
            <pc:sldMk cId="2182721008" sldId="1221"/>
            <ac:spMk id="141" creationId="{1C9306D6-3FB8-330E-E528-FAF5777489F1}"/>
          </ac:spMkLst>
        </pc:spChg>
        <pc:spChg chg="add del mod">
          <ac:chgData name="Susan Krueger (Staff)" userId="413e0ada-2fc1-4a03-b48b-2b8186a6a566" providerId="ADAL" clId="{E312AC15-A771-4642-A842-5C8E2C610115}" dt="2023-08-31T17:03:35.571" v="1834" actId="478"/>
          <ac:spMkLst>
            <pc:docMk/>
            <pc:sldMk cId="2182721008" sldId="1221"/>
            <ac:spMk id="142" creationId="{B6DFBA4E-05C7-656E-E509-FDECAD2545D0}"/>
          </ac:spMkLst>
        </pc:spChg>
        <pc:spChg chg="add del mod">
          <ac:chgData name="Susan Krueger (Staff)" userId="413e0ada-2fc1-4a03-b48b-2b8186a6a566" providerId="ADAL" clId="{E312AC15-A771-4642-A842-5C8E2C610115}" dt="2023-08-31T17:03:35.571" v="1834" actId="478"/>
          <ac:spMkLst>
            <pc:docMk/>
            <pc:sldMk cId="2182721008" sldId="1221"/>
            <ac:spMk id="143" creationId="{12B27836-1C4D-24FA-0F11-50F2A28F7470}"/>
          </ac:spMkLst>
        </pc:spChg>
        <pc:spChg chg="add del mod">
          <ac:chgData name="Susan Krueger (Staff)" userId="413e0ada-2fc1-4a03-b48b-2b8186a6a566" providerId="ADAL" clId="{E312AC15-A771-4642-A842-5C8E2C610115}" dt="2023-08-31T17:03:35.571" v="1834" actId="478"/>
          <ac:spMkLst>
            <pc:docMk/>
            <pc:sldMk cId="2182721008" sldId="1221"/>
            <ac:spMk id="144" creationId="{B0D4CC32-EA13-0259-02D7-A2BBB2451764}"/>
          </ac:spMkLst>
        </pc:spChg>
        <pc:spChg chg="add del mod">
          <ac:chgData name="Susan Krueger (Staff)" userId="413e0ada-2fc1-4a03-b48b-2b8186a6a566" providerId="ADAL" clId="{E312AC15-A771-4642-A842-5C8E2C610115}" dt="2023-08-31T17:03:35.571" v="1834" actId="478"/>
          <ac:spMkLst>
            <pc:docMk/>
            <pc:sldMk cId="2182721008" sldId="1221"/>
            <ac:spMk id="145" creationId="{B5EE8D65-ABAF-7546-F33F-7FE57A6C6BDA}"/>
          </ac:spMkLst>
        </pc:spChg>
        <pc:spChg chg="add del mod">
          <ac:chgData name="Susan Krueger (Staff)" userId="413e0ada-2fc1-4a03-b48b-2b8186a6a566" providerId="ADAL" clId="{E312AC15-A771-4642-A842-5C8E2C610115}" dt="2023-08-31T17:03:35.571" v="1834" actId="478"/>
          <ac:spMkLst>
            <pc:docMk/>
            <pc:sldMk cId="2182721008" sldId="1221"/>
            <ac:spMk id="146" creationId="{51840AB3-8A4F-76CE-91D5-9BFB9C4810F8}"/>
          </ac:spMkLst>
        </pc:spChg>
        <pc:spChg chg="add del mod">
          <ac:chgData name="Susan Krueger (Staff)" userId="413e0ada-2fc1-4a03-b48b-2b8186a6a566" providerId="ADAL" clId="{E312AC15-A771-4642-A842-5C8E2C610115}" dt="2023-08-31T17:03:35.571" v="1834" actId="478"/>
          <ac:spMkLst>
            <pc:docMk/>
            <pc:sldMk cId="2182721008" sldId="1221"/>
            <ac:spMk id="147" creationId="{58AB1772-78E7-A252-0221-ACD5016B5C74}"/>
          </ac:spMkLst>
        </pc:spChg>
        <pc:spChg chg="add del mod">
          <ac:chgData name="Susan Krueger (Staff)" userId="413e0ada-2fc1-4a03-b48b-2b8186a6a566" providerId="ADAL" clId="{E312AC15-A771-4642-A842-5C8E2C610115}" dt="2023-08-31T17:03:35.571" v="1834" actId="478"/>
          <ac:spMkLst>
            <pc:docMk/>
            <pc:sldMk cId="2182721008" sldId="1221"/>
            <ac:spMk id="148" creationId="{A7874131-1864-C71F-9AAE-D229A33F0835}"/>
          </ac:spMkLst>
        </pc:spChg>
        <pc:spChg chg="add del mod">
          <ac:chgData name="Susan Krueger (Staff)" userId="413e0ada-2fc1-4a03-b48b-2b8186a6a566" providerId="ADAL" clId="{E312AC15-A771-4642-A842-5C8E2C610115}" dt="2023-08-31T17:09:57.971" v="1867" actId="478"/>
          <ac:spMkLst>
            <pc:docMk/>
            <pc:sldMk cId="2182721008" sldId="1221"/>
            <ac:spMk id="149" creationId="{8B8154FD-D578-89C1-7640-C0A3525DF2DE}"/>
          </ac:spMkLst>
        </pc:spChg>
        <pc:spChg chg="add del mod">
          <ac:chgData name="Susan Krueger (Staff)" userId="413e0ada-2fc1-4a03-b48b-2b8186a6a566" providerId="ADAL" clId="{E312AC15-A771-4642-A842-5C8E2C610115}" dt="2023-08-31T17:09:57.971" v="1867" actId="478"/>
          <ac:spMkLst>
            <pc:docMk/>
            <pc:sldMk cId="2182721008" sldId="1221"/>
            <ac:spMk id="150" creationId="{8ECA27BF-6ACE-4E5E-6338-2AA6BEF0B973}"/>
          </ac:spMkLst>
        </pc:spChg>
        <pc:spChg chg="add del mod">
          <ac:chgData name="Susan Krueger (Staff)" userId="413e0ada-2fc1-4a03-b48b-2b8186a6a566" providerId="ADAL" clId="{E312AC15-A771-4642-A842-5C8E2C610115}" dt="2023-08-31T17:09:57.971" v="1867" actId="478"/>
          <ac:spMkLst>
            <pc:docMk/>
            <pc:sldMk cId="2182721008" sldId="1221"/>
            <ac:spMk id="151" creationId="{ECC6952D-311D-1591-152B-4FDDCD20A572}"/>
          </ac:spMkLst>
        </pc:spChg>
        <pc:spChg chg="add del mod">
          <ac:chgData name="Susan Krueger (Staff)" userId="413e0ada-2fc1-4a03-b48b-2b8186a6a566" providerId="ADAL" clId="{E312AC15-A771-4642-A842-5C8E2C610115}" dt="2023-08-31T17:09:57.971" v="1867" actId="478"/>
          <ac:spMkLst>
            <pc:docMk/>
            <pc:sldMk cId="2182721008" sldId="1221"/>
            <ac:spMk id="152" creationId="{631D84C3-CA8E-7ECB-BCB2-AF3E93D69811}"/>
          </ac:spMkLst>
        </pc:spChg>
        <pc:spChg chg="add del mod">
          <ac:chgData name="Susan Krueger (Staff)" userId="413e0ada-2fc1-4a03-b48b-2b8186a6a566" providerId="ADAL" clId="{E312AC15-A771-4642-A842-5C8E2C610115}" dt="2023-08-31T17:09:57.971" v="1867" actId="478"/>
          <ac:spMkLst>
            <pc:docMk/>
            <pc:sldMk cId="2182721008" sldId="1221"/>
            <ac:spMk id="153" creationId="{88B03255-1459-26AF-1931-D0B5D5DCCAC2}"/>
          </ac:spMkLst>
        </pc:spChg>
        <pc:spChg chg="add del mod">
          <ac:chgData name="Susan Krueger (Staff)" userId="413e0ada-2fc1-4a03-b48b-2b8186a6a566" providerId="ADAL" clId="{E312AC15-A771-4642-A842-5C8E2C610115}" dt="2023-08-31T17:09:57.971" v="1867" actId="478"/>
          <ac:spMkLst>
            <pc:docMk/>
            <pc:sldMk cId="2182721008" sldId="1221"/>
            <ac:spMk id="154" creationId="{CEBDFCC2-BAAB-3F0A-F7E6-A3A18052391E}"/>
          </ac:spMkLst>
        </pc:spChg>
        <pc:spChg chg="add del mod">
          <ac:chgData name="Susan Krueger (Staff)" userId="413e0ada-2fc1-4a03-b48b-2b8186a6a566" providerId="ADAL" clId="{E312AC15-A771-4642-A842-5C8E2C610115}" dt="2023-08-31T17:09:57.971" v="1867" actId="478"/>
          <ac:spMkLst>
            <pc:docMk/>
            <pc:sldMk cId="2182721008" sldId="1221"/>
            <ac:spMk id="155" creationId="{4F250279-2E66-82E4-03EA-4A94F3F5C0BA}"/>
          </ac:spMkLst>
        </pc:spChg>
        <pc:spChg chg="mod">
          <ac:chgData name="Susan Krueger (Staff)" userId="413e0ada-2fc1-4a03-b48b-2b8186a6a566" providerId="ADAL" clId="{E312AC15-A771-4642-A842-5C8E2C610115}" dt="2023-08-31T16:58:31.201" v="1670"/>
          <ac:spMkLst>
            <pc:docMk/>
            <pc:sldMk cId="2182721008" sldId="1221"/>
            <ac:spMk id="157" creationId="{03D2AE29-AD95-4E70-22D1-DF56038500B4}"/>
          </ac:spMkLst>
        </pc:spChg>
        <pc:spChg chg="mod">
          <ac:chgData name="Susan Krueger (Staff)" userId="413e0ada-2fc1-4a03-b48b-2b8186a6a566" providerId="ADAL" clId="{E312AC15-A771-4642-A842-5C8E2C610115}" dt="2023-08-31T16:58:31.201" v="1670"/>
          <ac:spMkLst>
            <pc:docMk/>
            <pc:sldMk cId="2182721008" sldId="1221"/>
            <ac:spMk id="158" creationId="{ED9EBB59-EA4B-9851-0DFD-1CA6A57A8B8A}"/>
          </ac:spMkLst>
        </pc:spChg>
        <pc:spChg chg="add del mod">
          <ac:chgData name="Susan Krueger (Staff)" userId="413e0ada-2fc1-4a03-b48b-2b8186a6a566" providerId="ADAL" clId="{E312AC15-A771-4642-A842-5C8E2C610115}" dt="2023-08-31T17:09:57.971" v="1867" actId="478"/>
          <ac:spMkLst>
            <pc:docMk/>
            <pc:sldMk cId="2182721008" sldId="1221"/>
            <ac:spMk id="159" creationId="{9276BAD6-5603-F869-009A-D30956D87B09}"/>
          </ac:spMkLst>
        </pc:spChg>
        <pc:spChg chg="add del mod">
          <ac:chgData name="Susan Krueger (Staff)" userId="413e0ada-2fc1-4a03-b48b-2b8186a6a566" providerId="ADAL" clId="{E312AC15-A771-4642-A842-5C8E2C610115}" dt="2023-08-31T17:09:57.971" v="1867" actId="478"/>
          <ac:spMkLst>
            <pc:docMk/>
            <pc:sldMk cId="2182721008" sldId="1221"/>
            <ac:spMk id="160" creationId="{C138595E-874C-F0BA-8E60-182572C01598}"/>
          </ac:spMkLst>
        </pc:spChg>
        <pc:spChg chg="add del mod">
          <ac:chgData name="Susan Krueger (Staff)" userId="413e0ada-2fc1-4a03-b48b-2b8186a6a566" providerId="ADAL" clId="{E312AC15-A771-4642-A842-5C8E2C610115}" dt="2023-08-31T17:09:57.971" v="1867" actId="478"/>
          <ac:spMkLst>
            <pc:docMk/>
            <pc:sldMk cId="2182721008" sldId="1221"/>
            <ac:spMk id="161" creationId="{2524532E-DA1A-442F-5C68-1F9E968326C0}"/>
          </ac:spMkLst>
        </pc:spChg>
        <pc:spChg chg="add del mod">
          <ac:chgData name="Susan Krueger (Staff)" userId="413e0ada-2fc1-4a03-b48b-2b8186a6a566" providerId="ADAL" clId="{E312AC15-A771-4642-A842-5C8E2C610115}" dt="2023-08-31T17:09:57.971" v="1867" actId="478"/>
          <ac:spMkLst>
            <pc:docMk/>
            <pc:sldMk cId="2182721008" sldId="1221"/>
            <ac:spMk id="162" creationId="{5951B419-1109-6D48-0A14-4E0B72298087}"/>
          </ac:spMkLst>
        </pc:spChg>
        <pc:spChg chg="add del mod">
          <ac:chgData name="Susan Krueger (Staff)" userId="413e0ada-2fc1-4a03-b48b-2b8186a6a566" providerId="ADAL" clId="{E312AC15-A771-4642-A842-5C8E2C610115}" dt="2023-08-31T17:09:57.971" v="1867" actId="478"/>
          <ac:spMkLst>
            <pc:docMk/>
            <pc:sldMk cId="2182721008" sldId="1221"/>
            <ac:spMk id="163" creationId="{FB0F0E31-211A-5B6E-C650-8A99FCE2FE8C}"/>
          </ac:spMkLst>
        </pc:spChg>
        <pc:spChg chg="add del mod">
          <ac:chgData name="Susan Krueger (Staff)" userId="413e0ada-2fc1-4a03-b48b-2b8186a6a566" providerId="ADAL" clId="{E312AC15-A771-4642-A842-5C8E2C610115}" dt="2023-08-31T17:09:57.971" v="1867" actId="478"/>
          <ac:spMkLst>
            <pc:docMk/>
            <pc:sldMk cId="2182721008" sldId="1221"/>
            <ac:spMk id="164" creationId="{A0D5ACF9-82EE-801C-8E00-FA8624F9EA71}"/>
          </ac:spMkLst>
        </pc:spChg>
        <pc:spChg chg="add del mod">
          <ac:chgData name="Susan Krueger (Staff)" userId="413e0ada-2fc1-4a03-b48b-2b8186a6a566" providerId="ADAL" clId="{E312AC15-A771-4642-A842-5C8E2C610115}" dt="2023-08-31T17:09:57.971" v="1867" actId="478"/>
          <ac:spMkLst>
            <pc:docMk/>
            <pc:sldMk cId="2182721008" sldId="1221"/>
            <ac:spMk id="165" creationId="{DAEE00C9-A852-87F5-369E-8D367B6B999F}"/>
          </ac:spMkLst>
        </pc:spChg>
        <pc:spChg chg="add del mod">
          <ac:chgData name="Susan Krueger (Staff)" userId="413e0ada-2fc1-4a03-b48b-2b8186a6a566" providerId="ADAL" clId="{E312AC15-A771-4642-A842-5C8E2C610115}" dt="2023-08-31T17:09:57.971" v="1867" actId="478"/>
          <ac:spMkLst>
            <pc:docMk/>
            <pc:sldMk cId="2182721008" sldId="1221"/>
            <ac:spMk id="166" creationId="{D336505B-6BC8-54AC-C1ED-D9B939D9B08C}"/>
          </ac:spMkLst>
        </pc:spChg>
        <pc:spChg chg="add del mod">
          <ac:chgData name="Susan Krueger (Staff)" userId="413e0ada-2fc1-4a03-b48b-2b8186a6a566" providerId="ADAL" clId="{E312AC15-A771-4642-A842-5C8E2C610115}" dt="2023-08-31T17:09:57.971" v="1867" actId="478"/>
          <ac:spMkLst>
            <pc:docMk/>
            <pc:sldMk cId="2182721008" sldId="1221"/>
            <ac:spMk id="167" creationId="{1F31FCF0-5A4F-112F-0A93-116E92D25151}"/>
          </ac:spMkLst>
        </pc:spChg>
        <pc:spChg chg="add del mod">
          <ac:chgData name="Susan Krueger (Staff)" userId="413e0ada-2fc1-4a03-b48b-2b8186a6a566" providerId="ADAL" clId="{E312AC15-A771-4642-A842-5C8E2C610115}" dt="2023-08-31T17:09:57.971" v="1867" actId="478"/>
          <ac:spMkLst>
            <pc:docMk/>
            <pc:sldMk cId="2182721008" sldId="1221"/>
            <ac:spMk id="168" creationId="{6889C7FF-E1AA-3249-C37A-900CC7D54401}"/>
          </ac:spMkLst>
        </pc:spChg>
        <pc:spChg chg="add del mod">
          <ac:chgData name="Susan Krueger (Staff)" userId="413e0ada-2fc1-4a03-b48b-2b8186a6a566" providerId="ADAL" clId="{E312AC15-A771-4642-A842-5C8E2C610115}" dt="2023-08-31T17:09:57.971" v="1867" actId="478"/>
          <ac:spMkLst>
            <pc:docMk/>
            <pc:sldMk cId="2182721008" sldId="1221"/>
            <ac:spMk id="169" creationId="{94E10E7B-A392-993C-59E0-801480FBE3C8}"/>
          </ac:spMkLst>
        </pc:spChg>
        <pc:spChg chg="add del mod">
          <ac:chgData name="Susan Krueger (Staff)" userId="413e0ada-2fc1-4a03-b48b-2b8186a6a566" providerId="ADAL" clId="{E312AC15-A771-4642-A842-5C8E2C610115}" dt="2023-08-31T17:09:57.971" v="1867" actId="478"/>
          <ac:spMkLst>
            <pc:docMk/>
            <pc:sldMk cId="2182721008" sldId="1221"/>
            <ac:spMk id="170" creationId="{13A07A07-8BA2-1B85-42C1-3C14347BE082}"/>
          </ac:spMkLst>
        </pc:spChg>
        <pc:spChg chg="add del mod">
          <ac:chgData name="Susan Krueger (Staff)" userId="413e0ada-2fc1-4a03-b48b-2b8186a6a566" providerId="ADAL" clId="{E312AC15-A771-4642-A842-5C8E2C610115}" dt="2023-08-31T17:09:57.971" v="1867" actId="478"/>
          <ac:spMkLst>
            <pc:docMk/>
            <pc:sldMk cId="2182721008" sldId="1221"/>
            <ac:spMk id="171" creationId="{762ACF01-949A-C637-13DD-AA82077526FF}"/>
          </ac:spMkLst>
        </pc:spChg>
        <pc:spChg chg="add del mod">
          <ac:chgData name="Susan Krueger (Staff)" userId="413e0ada-2fc1-4a03-b48b-2b8186a6a566" providerId="ADAL" clId="{E312AC15-A771-4642-A842-5C8E2C610115}" dt="2023-08-31T17:09:57.971" v="1867" actId="478"/>
          <ac:spMkLst>
            <pc:docMk/>
            <pc:sldMk cId="2182721008" sldId="1221"/>
            <ac:spMk id="172" creationId="{B1CE716B-8FDB-AD4D-EB82-BBD5719DA6EB}"/>
          </ac:spMkLst>
        </pc:spChg>
        <pc:spChg chg="add del mod">
          <ac:chgData name="Susan Krueger (Staff)" userId="413e0ada-2fc1-4a03-b48b-2b8186a6a566" providerId="ADAL" clId="{E312AC15-A771-4642-A842-5C8E2C610115}" dt="2023-08-31T17:09:57.971" v="1867" actId="478"/>
          <ac:spMkLst>
            <pc:docMk/>
            <pc:sldMk cId="2182721008" sldId="1221"/>
            <ac:spMk id="173" creationId="{840488F6-3460-EE1B-6771-E8BC6EEED1F6}"/>
          </ac:spMkLst>
        </pc:spChg>
        <pc:spChg chg="del">
          <ac:chgData name="Susan Krueger (Staff)" userId="413e0ada-2fc1-4a03-b48b-2b8186a6a566" providerId="ADAL" clId="{E312AC15-A771-4642-A842-5C8E2C610115}" dt="2023-08-31T17:03:35.571" v="1834" actId="478"/>
          <ac:spMkLst>
            <pc:docMk/>
            <pc:sldMk cId="2182721008" sldId="1221"/>
            <ac:spMk id="176" creationId="{695F0824-7B3A-4375-B06D-78EE36035EB4}"/>
          </ac:spMkLst>
        </pc:spChg>
        <pc:spChg chg="del">
          <ac:chgData name="Susan Krueger (Staff)" userId="413e0ada-2fc1-4a03-b48b-2b8186a6a566" providerId="ADAL" clId="{E312AC15-A771-4642-A842-5C8E2C610115}" dt="2023-08-31T17:03:35.571" v="1834" actId="478"/>
          <ac:spMkLst>
            <pc:docMk/>
            <pc:sldMk cId="2182721008" sldId="1221"/>
            <ac:spMk id="177" creationId="{36F5F8C3-2DA0-4E15-904E-A8653D363C0F}"/>
          </ac:spMkLst>
        </pc:spChg>
        <pc:spChg chg="del">
          <ac:chgData name="Susan Krueger (Staff)" userId="413e0ada-2fc1-4a03-b48b-2b8186a6a566" providerId="ADAL" clId="{E312AC15-A771-4642-A842-5C8E2C610115}" dt="2023-08-31T17:03:35.571" v="1834" actId="478"/>
          <ac:spMkLst>
            <pc:docMk/>
            <pc:sldMk cId="2182721008" sldId="1221"/>
            <ac:spMk id="178" creationId="{EEAF4298-7E5A-4E51-96BB-AD7D187DAB33}"/>
          </ac:spMkLst>
        </pc:spChg>
        <pc:spChg chg="del">
          <ac:chgData name="Susan Krueger (Staff)" userId="413e0ada-2fc1-4a03-b48b-2b8186a6a566" providerId="ADAL" clId="{E312AC15-A771-4642-A842-5C8E2C610115}" dt="2023-08-31T17:03:35.571" v="1834" actId="478"/>
          <ac:spMkLst>
            <pc:docMk/>
            <pc:sldMk cId="2182721008" sldId="1221"/>
            <ac:spMk id="179" creationId="{348608CA-091D-4272-9871-4CD806CE92A6}"/>
          </ac:spMkLst>
        </pc:spChg>
        <pc:spChg chg="del">
          <ac:chgData name="Susan Krueger (Staff)" userId="413e0ada-2fc1-4a03-b48b-2b8186a6a566" providerId="ADAL" clId="{E312AC15-A771-4642-A842-5C8E2C610115}" dt="2023-08-31T17:03:35.571" v="1834" actId="478"/>
          <ac:spMkLst>
            <pc:docMk/>
            <pc:sldMk cId="2182721008" sldId="1221"/>
            <ac:spMk id="180" creationId="{6AB941AB-BE59-4B18-AF0E-650DE375BCA5}"/>
          </ac:spMkLst>
        </pc:spChg>
        <pc:spChg chg="del">
          <ac:chgData name="Susan Krueger (Staff)" userId="413e0ada-2fc1-4a03-b48b-2b8186a6a566" providerId="ADAL" clId="{E312AC15-A771-4642-A842-5C8E2C610115}" dt="2023-08-31T17:03:35.571" v="1834" actId="478"/>
          <ac:spMkLst>
            <pc:docMk/>
            <pc:sldMk cId="2182721008" sldId="1221"/>
            <ac:spMk id="181" creationId="{D3026BCF-51DD-4CA2-945C-80353B9E66B4}"/>
          </ac:spMkLst>
        </pc:spChg>
        <pc:spChg chg="del">
          <ac:chgData name="Susan Krueger (Staff)" userId="413e0ada-2fc1-4a03-b48b-2b8186a6a566" providerId="ADAL" clId="{E312AC15-A771-4642-A842-5C8E2C610115}" dt="2023-08-31T17:03:35.571" v="1834" actId="478"/>
          <ac:spMkLst>
            <pc:docMk/>
            <pc:sldMk cId="2182721008" sldId="1221"/>
            <ac:spMk id="182" creationId="{604B16BE-07A0-441C-971B-0838CF976A13}"/>
          </ac:spMkLst>
        </pc:spChg>
        <pc:spChg chg="del">
          <ac:chgData name="Susan Krueger (Staff)" userId="413e0ada-2fc1-4a03-b48b-2b8186a6a566" providerId="ADAL" clId="{E312AC15-A771-4642-A842-5C8E2C610115}" dt="2023-08-31T17:03:35.571" v="1834" actId="478"/>
          <ac:spMkLst>
            <pc:docMk/>
            <pc:sldMk cId="2182721008" sldId="1221"/>
            <ac:spMk id="184" creationId="{F4A169A2-A75E-4D94-84E4-1B13BF1801E9}"/>
          </ac:spMkLst>
        </pc:spChg>
        <pc:spChg chg="del">
          <ac:chgData name="Susan Krueger (Staff)" userId="413e0ada-2fc1-4a03-b48b-2b8186a6a566" providerId="ADAL" clId="{E312AC15-A771-4642-A842-5C8E2C610115}" dt="2023-08-31T17:03:35.571" v="1834" actId="478"/>
          <ac:spMkLst>
            <pc:docMk/>
            <pc:sldMk cId="2182721008" sldId="1221"/>
            <ac:spMk id="185" creationId="{A6F36AD6-49B5-4658-A406-0A76CA608515}"/>
          </ac:spMkLst>
        </pc:spChg>
        <pc:spChg chg="del">
          <ac:chgData name="Susan Krueger (Staff)" userId="413e0ada-2fc1-4a03-b48b-2b8186a6a566" providerId="ADAL" clId="{E312AC15-A771-4642-A842-5C8E2C610115}" dt="2023-08-31T17:03:35.571" v="1834" actId="478"/>
          <ac:spMkLst>
            <pc:docMk/>
            <pc:sldMk cId="2182721008" sldId="1221"/>
            <ac:spMk id="186" creationId="{F1CB4D74-FB7E-43F4-8B0A-A32432D6BD07}"/>
          </ac:spMkLst>
        </pc:spChg>
        <pc:spChg chg="del">
          <ac:chgData name="Susan Krueger (Staff)" userId="413e0ada-2fc1-4a03-b48b-2b8186a6a566" providerId="ADAL" clId="{E312AC15-A771-4642-A842-5C8E2C610115}" dt="2023-08-31T17:03:35.571" v="1834" actId="478"/>
          <ac:spMkLst>
            <pc:docMk/>
            <pc:sldMk cId="2182721008" sldId="1221"/>
            <ac:spMk id="187" creationId="{96A81794-230D-41BF-912D-B1E771573345}"/>
          </ac:spMkLst>
        </pc:spChg>
        <pc:spChg chg="del">
          <ac:chgData name="Susan Krueger (Staff)" userId="413e0ada-2fc1-4a03-b48b-2b8186a6a566" providerId="ADAL" clId="{E312AC15-A771-4642-A842-5C8E2C610115}" dt="2023-08-31T17:03:35.571" v="1834" actId="478"/>
          <ac:spMkLst>
            <pc:docMk/>
            <pc:sldMk cId="2182721008" sldId="1221"/>
            <ac:spMk id="188" creationId="{A96A3523-7F31-49CB-ADE8-B33096ECA934}"/>
          </ac:spMkLst>
        </pc:spChg>
        <pc:spChg chg="del">
          <ac:chgData name="Susan Krueger (Staff)" userId="413e0ada-2fc1-4a03-b48b-2b8186a6a566" providerId="ADAL" clId="{E312AC15-A771-4642-A842-5C8E2C610115}" dt="2023-08-31T17:03:35.571" v="1834" actId="478"/>
          <ac:spMkLst>
            <pc:docMk/>
            <pc:sldMk cId="2182721008" sldId="1221"/>
            <ac:spMk id="189" creationId="{4F1EDA16-3F5B-4E0E-AB43-DE59CAFD9D2A}"/>
          </ac:spMkLst>
        </pc:spChg>
        <pc:spChg chg="del">
          <ac:chgData name="Susan Krueger (Staff)" userId="413e0ada-2fc1-4a03-b48b-2b8186a6a566" providerId="ADAL" clId="{E312AC15-A771-4642-A842-5C8E2C610115}" dt="2023-08-31T17:03:35.571" v="1834" actId="478"/>
          <ac:spMkLst>
            <pc:docMk/>
            <pc:sldMk cId="2182721008" sldId="1221"/>
            <ac:spMk id="190" creationId="{F9D4FCED-7DA4-4455-B991-1979ADAAA9F6}"/>
          </ac:spMkLst>
        </pc:spChg>
        <pc:spChg chg="del">
          <ac:chgData name="Susan Krueger (Staff)" userId="413e0ada-2fc1-4a03-b48b-2b8186a6a566" providerId="ADAL" clId="{E312AC15-A771-4642-A842-5C8E2C610115}" dt="2023-08-31T17:03:35.571" v="1834" actId="478"/>
          <ac:spMkLst>
            <pc:docMk/>
            <pc:sldMk cId="2182721008" sldId="1221"/>
            <ac:spMk id="191" creationId="{5D1C2813-03CB-4036-B4CD-66B2408E84C3}"/>
          </ac:spMkLst>
        </pc:spChg>
        <pc:spChg chg="del">
          <ac:chgData name="Susan Krueger (Staff)" userId="413e0ada-2fc1-4a03-b48b-2b8186a6a566" providerId="ADAL" clId="{E312AC15-A771-4642-A842-5C8E2C610115}" dt="2023-08-31T17:03:35.571" v="1834" actId="478"/>
          <ac:spMkLst>
            <pc:docMk/>
            <pc:sldMk cId="2182721008" sldId="1221"/>
            <ac:spMk id="192" creationId="{11ED4744-404A-4AB7-9ED0-03F429A05804}"/>
          </ac:spMkLst>
        </pc:spChg>
        <pc:spChg chg="del">
          <ac:chgData name="Susan Krueger (Staff)" userId="413e0ada-2fc1-4a03-b48b-2b8186a6a566" providerId="ADAL" clId="{E312AC15-A771-4642-A842-5C8E2C610115}" dt="2023-08-31T17:03:35.571" v="1834" actId="478"/>
          <ac:spMkLst>
            <pc:docMk/>
            <pc:sldMk cId="2182721008" sldId="1221"/>
            <ac:spMk id="193" creationId="{132CAE96-70D2-49F3-8F7A-4ADF320678C3}"/>
          </ac:spMkLst>
        </pc:spChg>
        <pc:spChg chg="add del mod">
          <ac:chgData name="Susan Krueger (Staff)" userId="413e0ada-2fc1-4a03-b48b-2b8186a6a566" providerId="ADAL" clId="{E312AC15-A771-4642-A842-5C8E2C610115}" dt="2023-08-31T17:09:57.971" v="1867" actId="478"/>
          <ac:spMkLst>
            <pc:docMk/>
            <pc:sldMk cId="2182721008" sldId="1221"/>
            <ac:spMk id="199" creationId="{11D1E451-BAA5-0BD0-0F3B-AA237357A9BC}"/>
          </ac:spMkLst>
        </pc:spChg>
        <pc:spChg chg="mod">
          <ac:chgData name="Susan Krueger (Staff)" userId="413e0ada-2fc1-4a03-b48b-2b8186a6a566" providerId="ADAL" clId="{E312AC15-A771-4642-A842-5C8E2C610115}" dt="2023-08-31T17:06:31.903" v="1849" actId="207"/>
          <ac:spMkLst>
            <pc:docMk/>
            <pc:sldMk cId="2182721008" sldId="1221"/>
            <ac:spMk id="200" creationId="{6C863B12-001B-41BA-B248-745F7B2967FC}"/>
          </ac:spMkLst>
        </pc:spChg>
        <pc:spChg chg="add del mod">
          <ac:chgData name="Susan Krueger (Staff)" userId="413e0ada-2fc1-4a03-b48b-2b8186a6a566" providerId="ADAL" clId="{E312AC15-A771-4642-A842-5C8E2C610115}" dt="2023-08-31T17:09:57.971" v="1867" actId="478"/>
          <ac:spMkLst>
            <pc:docMk/>
            <pc:sldMk cId="2182721008" sldId="1221"/>
            <ac:spMk id="201" creationId="{173AAAB5-B98A-EB80-9395-D0A6E4255537}"/>
          </ac:spMkLst>
        </pc:spChg>
        <pc:spChg chg="add del mod">
          <ac:chgData name="Susan Krueger (Staff)" userId="413e0ada-2fc1-4a03-b48b-2b8186a6a566" providerId="ADAL" clId="{E312AC15-A771-4642-A842-5C8E2C610115}" dt="2023-08-31T17:09:57.971" v="1867" actId="478"/>
          <ac:spMkLst>
            <pc:docMk/>
            <pc:sldMk cId="2182721008" sldId="1221"/>
            <ac:spMk id="202" creationId="{C7F8D463-C911-9332-87D2-B7442698E5C5}"/>
          </ac:spMkLst>
        </pc:spChg>
        <pc:spChg chg="add del mod">
          <ac:chgData name="Susan Krueger (Staff)" userId="413e0ada-2fc1-4a03-b48b-2b8186a6a566" providerId="ADAL" clId="{E312AC15-A771-4642-A842-5C8E2C610115}" dt="2023-08-31T17:09:57.971" v="1867" actId="478"/>
          <ac:spMkLst>
            <pc:docMk/>
            <pc:sldMk cId="2182721008" sldId="1221"/>
            <ac:spMk id="203" creationId="{B6779701-9F26-CCA0-1B78-6AF4768D9B2D}"/>
          </ac:spMkLst>
        </pc:spChg>
        <pc:spChg chg="add del mod">
          <ac:chgData name="Susan Krueger (Staff)" userId="413e0ada-2fc1-4a03-b48b-2b8186a6a566" providerId="ADAL" clId="{E312AC15-A771-4642-A842-5C8E2C610115}" dt="2023-08-31T17:09:57.971" v="1867" actId="478"/>
          <ac:spMkLst>
            <pc:docMk/>
            <pc:sldMk cId="2182721008" sldId="1221"/>
            <ac:spMk id="204" creationId="{9447A93F-96CE-38A6-823D-C9A32080C8E1}"/>
          </ac:spMkLst>
        </pc:spChg>
        <pc:spChg chg="add del mod">
          <ac:chgData name="Susan Krueger (Staff)" userId="413e0ada-2fc1-4a03-b48b-2b8186a6a566" providerId="ADAL" clId="{E312AC15-A771-4642-A842-5C8E2C610115}" dt="2023-08-31T17:09:57.971" v="1867" actId="478"/>
          <ac:spMkLst>
            <pc:docMk/>
            <pc:sldMk cId="2182721008" sldId="1221"/>
            <ac:spMk id="205" creationId="{58CB1C1C-68CC-04FF-2372-FECC22D62889}"/>
          </ac:spMkLst>
        </pc:spChg>
        <pc:spChg chg="add del mod">
          <ac:chgData name="Susan Krueger (Staff)" userId="413e0ada-2fc1-4a03-b48b-2b8186a6a566" providerId="ADAL" clId="{E312AC15-A771-4642-A842-5C8E2C610115}" dt="2023-08-31T17:09:57.971" v="1867" actId="478"/>
          <ac:spMkLst>
            <pc:docMk/>
            <pc:sldMk cId="2182721008" sldId="1221"/>
            <ac:spMk id="206" creationId="{A73CD408-4009-E1E2-99B5-F0E3D98FF7D5}"/>
          </ac:spMkLst>
        </pc:spChg>
        <pc:spChg chg="add del mod">
          <ac:chgData name="Susan Krueger (Staff)" userId="413e0ada-2fc1-4a03-b48b-2b8186a6a566" providerId="ADAL" clId="{E312AC15-A771-4642-A842-5C8E2C610115}" dt="2023-08-31T17:09:57.971" v="1867" actId="478"/>
          <ac:spMkLst>
            <pc:docMk/>
            <pc:sldMk cId="2182721008" sldId="1221"/>
            <ac:spMk id="207" creationId="{DA408A73-55BE-0FAA-8C60-51653AB97EF8}"/>
          </ac:spMkLst>
        </pc:spChg>
        <pc:spChg chg="add del mod">
          <ac:chgData name="Susan Krueger (Staff)" userId="413e0ada-2fc1-4a03-b48b-2b8186a6a566" providerId="ADAL" clId="{E312AC15-A771-4642-A842-5C8E2C610115}" dt="2023-08-31T17:09:57.971" v="1867" actId="478"/>
          <ac:spMkLst>
            <pc:docMk/>
            <pc:sldMk cId="2182721008" sldId="1221"/>
            <ac:spMk id="208" creationId="{EC74D18D-E1DF-C115-4083-389406D95C75}"/>
          </ac:spMkLst>
        </pc:spChg>
        <pc:spChg chg="add del mod">
          <ac:chgData name="Susan Krueger (Staff)" userId="413e0ada-2fc1-4a03-b48b-2b8186a6a566" providerId="ADAL" clId="{E312AC15-A771-4642-A842-5C8E2C610115}" dt="2023-08-31T17:09:57.971" v="1867" actId="478"/>
          <ac:spMkLst>
            <pc:docMk/>
            <pc:sldMk cId="2182721008" sldId="1221"/>
            <ac:spMk id="209" creationId="{D4791F77-42DC-4C56-0273-A849C65BD888}"/>
          </ac:spMkLst>
        </pc:spChg>
        <pc:spChg chg="add del mod">
          <ac:chgData name="Susan Krueger (Staff)" userId="413e0ada-2fc1-4a03-b48b-2b8186a6a566" providerId="ADAL" clId="{E312AC15-A771-4642-A842-5C8E2C610115}" dt="2023-08-31T17:09:57.971" v="1867" actId="478"/>
          <ac:spMkLst>
            <pc:docMk/>
            <pc:sldMk cId="2182721008" sldId="1221"/>
            <ac:spMk id="210" creationId="{020233B9-08DE-35BB-580A-A4012BB2B199}"/>
          </ac:spMkLst>
        </pc:spChg>
        <pc:spChg chg="add del mod">
          <ac:chgData name="Susan Krueger (Staff)" userId="413e0ada-2fc1-4a03-b48b-2b8186a6a566" providerId="ADAL" clId="{E312AC15-A771-4642-A842-5C8E2C610115}" dt="2023-08-31T17:09:57.971" v="1867" actId="478"/>
          <ac:spMkLst>
            <pc:docMk/>
            <pc:sldMk cId="2182721008" sldId="1221"/>
            <ac:spMk id="211" creationId="{ED4C406A-7C11-371C-4FCE-2F02E5AAF4FA}"/>
          </ac:spMkLst>
        </pc:spChg>
        <pc:spChg chg="add del mod">
          <ac:chgData name="Susan Krueger (Staff)" userId="413e0ada-2fc1-4a03-b48b-2b8186a6a566" providerId="ADAL" clId="{E312AC15-A771-4642-A842-5C8E2C610115}" dt="2023-08-31T17:09:57.971" v="1867" actId="478"/>
          <ac:spMkLst>
            <pc:docMk/>
            <pc:sldMk cId="2182721008" sldId="1221"/>
            <ac:spMk id="212" creationId="{7157B82D-41B3-973A-AE11-A107CB980264}"/>
          </ac:spMkLst>
        </pc:spChg>
        <pc:spChg chg="add del mod">
          <ac:chgData name="Susan Krueger (Staff)" userId="413e0ada-2fc1-4a03-b48b-2b8186a6a566" providerId="ADAL" clId="{E312AC15-A771-4642-A842-5C8E2C610115}" dt="2023-08-31T17:09:57.971" v="1867" actId="478"/>
          <ac:spMkLst>
            <pc:docMk/>
            <pc:sldMk cId="2182721008" sldId="1221"/>
            <ac:spMk id="213" creationId="{0690042D-83BF-8771-16EC-44FB39C1C779}"/>
          </ac:spMkLst>
        </pc:spChg>
        <pc:spChg chg="add del mod">
          <ac:chgData name="Susan Krueger (Staff)" userId="413e0ada-2fc1-4a03-b48b-2b8186a6a566" providerId="ADAL" clId="{E312AC15-A771-4642-A842-5C8E2C610115}" dt="2023-08-31T17:03:33.251" v="1833" actId="478"/>
          <ac:spMkLst>
            <pc:docMk/>
            <pc:sldMk cId="2182721008" sldId="1221"/>
            <ac:spMk id="219" creationId="{5C3A39FF-2C51-0322-9E12-F0B953EABDE1}"/>
          </ac:spMkLst>
        </pc:spChg>
        <pc:spChg chg="add del mod">
          <ac:chgData name="Susan Krueger (Staff)" userId="413e0ada-2fc1-4a03-b48b-2b8186a6a566" providerId="ADAL" clId="{E312AC15-A771-4642-A842-5C8E2C610115}" dt="2023-08-31T17:09:57.971" v="1867" actId="478"/>
          <ac:spMkLst>
            <pc:docMk/>
            <pc:sldMk cId="2182721008" sldId="1221"/>
            <ac:spMk id="220" creationId="{3ED514AD-FF5E-BED7-8FB5-E6234FBA376E}"/>
          </ac:spMkLst>
        </pc:spChg>
        <pc:spChg chg="mod">
          <ac:chgData name="Susan Krueger (Staff)" userId="413e0ada-2fc1-4a03-b48b-2b8186a6a566" providerId="ADAL" clId="{E312AC15-A771-4642-A842-5C8E2C610115}" dt="2023-08-31T16:58:56.174" v="1672"/>
          <ac:spMkLst>
            <pc:docMk/>
            <pc:sldMk cId="2182721008" sldId="1221"/>
            <ac:spMk id="222" creationId="{81362745-E356-DF2C-0158-B5951D2135B3}"/>
          </ac:spMkLst>
        </pc:spChg>
        <pc:spChg chg="mod">
          <ac:chgData name="Susan Krueger (Staff)" userId="413e0ada-2fc1-4a03-b48b-2b8186a6a566" providerId="ADAL" clId="{E312AC15-A771-4642-A842-5C8E2C610115}" dt="2023-08-31T16:58:56.174" v="1672"/>
          <ac:spMkLst>
            <pc:docMk/>
            <pc:sldMk cId="2182721008" sldId="1221"/>
            <ac:spMk id="223" creationId="{6CCE9F55-7CDA-336C-0BF0-576502BC13EA}"/>
          </ac:spMkLst>
        </pc:spChg>
        <pc:spChg chg="mod">
          <ac:chgData name="Susan Krueger (Staff)" userId="413e0ada-2fc1-4a03-b48b-2b8186a6a566" providerId="ADAL" clId="{E312AC15-A771-4642-A842-5C8E2C610115}" dt="2023-08-31T16:58:56.174" v="1672"/>
          <ac:spMkLst>
            <pc:docMk/>
            <pc:sldMk cId="2182721008" sldId="1221"/>
            <ac:spMk id="224" creationId="{67BC1278-4C61-A82A-5FA4-88AD31B14814}"/>
          </ac:spMkLst>
        </pc:spChg>
        <pc:spChg chg="mod">
          <ac:chgData name="Susan Krueger (Staff)" userId="413e0ada-2fc1-4a03-b48b-2b8186a6a566" providerId="ADAL" clId="{E312AC15-A771-4642-A842-5C8E2C610115}" dt="2023-08-31T16:58:56.174" v="1672"/>
          <ac:spMkLst>
            <pc:docMk/>
            <pc:sldMk cId="2182721008" sldId="1221"/>
            <ac:spMk id="225" creationId="{D0BC2372-D036-A113-4607-2309D19B79A7}"/>
          </ac:spMkLst>
        </pc:spChg>
        <pc:spChg chg="mod">
          <ac:chgData name="Susan Krueger (Staff)" userId="413e0ada-2fc1-4a03-b48b-2b8186a6a566" providerId="ADAL" clId="{E312AC15-A771-4642-A842-5C8E2C610115}" dt="2023-08-31T16:58:56.174" v="1672"/>
          <ac:spMkLst>
            <pc:docMk/>
            <pc:sldMk cId="2182721008" sldId="1221"/>
            <ac:spMk id="226" creationId="{D4D57199-8685-A03F-34CF-03FE41E6CA4F}"/>
          </ac:spMkLst>
        </pc:spChg>
        <pc:spChg chg="mod">
          <ac:chgData name="Susan Krueger (Staff)" userId="413e0ada-2fc1-4a03-b48b-2b8186a6a566" providerId="ADAL" clId="{E312AC15-A771-4642-A842-5C8E2C610115}" dt="2023-08-31T16:58:56.174" v="1672"/>
          <ac:spMkLst>
            <pc:docMk/>
            <pc:sldMk cId="2182721008" sldId="1221"/>
            <ac:spMk id="227" creationId="{DB338A82-569D-EAC3-DD59-78B3891C5EA0}"/>
          </ac:spMkLst>
        </pc:spChg>
        <pc:spChg chg="mod">
          <ac:chgData name="Susan Krueger (Staff)" userId="413e0ada-2fc1-4a03-b48b-2b8186a6a566" providerId="ADAL" clId="{E312AC15-A771-4642-A842-5C8E2C610115}" dt="2023-08-31T16:58:56.174" v="1672"/>
          <ac:spMkLst>
            <pc:docMk/>
            <pc:sldMk cId="2182721008" sldId="1221"/>
            <ac:spMk id="228" creationId="{A350D9AC-4B91-9E82-FEA2-5FC61D5A9749}"/>
          </ac:spMkLst>
        </pc:spChg>
        <pc:spChg chg="mod">
          <ac:chgData name="Susan Krueger (Staff)" userId="413e0ada-2fc1-4a03-b48b-2b8186a6a566" providerId="ADAL" clId="{E312AC15-A771-4642-A842-5C8E2C610115}" dt="2023-08-31T16:58:56.174" v="1672"/>
          <ac:spMkLst>
            <pc:docMk/>
            <pc:sldMk cId="2182721008" sldId="1221"/>
            <ac:spMk id="229" creationId="{69ADCD58-1879-AF5E-7EE3-35F539786F9E}"/>
          </ac:spMkLst>
        </pc:spChg>
        <pc:spChg chg="mod">
          <ac:chgData name="Susan Krueger (Staff)" userId="413e0ada-2fc1-4a03-b48b-2b8186a6a566" providerId="ADAL" clId="{E312AC15-A771-4642-A842-5C8E2C610115}" dt="2023-08-31T16:58:56.174" v="1672"/>
          <ac:spMkLst>
            <pc:docMk/>
            <pc:sldMk cId="2182721008" sldId="1221"/>
            <ac:spMk id="230" creationId="{E4471382-82CF-92C8-6EC1-5DAD99438CC7}"/>
          </ac:spMkLst>
        </pc:spChg>
        <pc:spChg chg="mod">
          <ac:chgData name="Susan Krueger (Staff)" userId="413e0ada-2fc1-4a03-b48b-2b8186a6a566" providerId="ADAL" clId="{E312AC15-A771-4642-A842-5C8E2C610115}" dt="2023-08-31T16:58:56.174" v="1672"/>
          <ac:spMkLst>
            <pc:docMk/>
            <pc:sldMk cId="2182721008" sldId="1221"/>
            <ac:spMk id="231" creationId="{D6A40C4A-16B7-7651-C0AC-9426E9E5DDE9}"/>
          </ac:spMkLst>
        </pc:spChg>
        <pc:spChg chg="mod">
          <ac:chgData name="Susan Krueger (Staff)" userId="413e0ada-2fc1-4a03-b48b-2b8186a6a566" providerId="ADAL" clId="{E312AC15-A771-4642-A842-5C8E2C610115}" dt="2023-08-31T16:58:56.174" v="1672"/>
          <ac:spMkLst>
            <pc:docMk/>
            <pc:sldMk cId="2182721008" sldId="1221"/>
            <ac:spMk id="232" creationId="{AA676ABD-C9F1-8C9E-2F4D-37D2B600370F}"/>
          </ac:spMkLst>
        </pc:spChg>
        <pc:spChg chg="mod">
          <ac:chgData name="Susan Krueger (Staff)" userId="413e0ada-2fc1-4a03-b48b-2b8186a6a566" providerId="ADAL" clId="{E312AC15-A771-4642-A842-5C8E2C610115}" dt="2023-08-31T16:58:56.174" v="1672"/>
          <ac:spMkLst>
            <pc:docMk/>
            <pc:sldMk cId="2182721008" sldId="1221"/>
            <ac:spMk id="233" creationId="{665D5108-81DB-A5ED-2897-CDF937C148EE}"/>
          </ac:spMkLst>
        </pc:spChg>
        <pc:spChg chg="mod">
          <ac:chgData name="Susan Krueger (Staff)" userId="413e0ada-2fc1-4a03-b48b-2b8186a6a566" providerId="ADAL" clId="{E312AC15-A771-4642-A842-5C8E2C610115}" dt="2023-08-31T16:58:56.174" v="1672"/>
          <ac:spMkLst>
            <pc:docMk/>
            <pc:sldMk cId="2182721008" sldId="1221"/>
            <ac:spMk id="234" creationId="{88FCEB19-450B-7C03-B4E7-BD7584A380DF}"/>
          </ac:spMkLst>
        </pc:spChg>
        <pc:spChg chg="mod">
          <ac:chgData name="Susan Krueger (Staff)" userId="413e0ada-2fc1-4a03-b48b-2b8186a6a566" providerId="ADAL" clId="{E312AC15-A771-4642-A842-5C8E2C610115}" dt="2023-08-31T16:58:56.174" v="1672"/>
          <ac:spMkLst>
            <pc:docMk/>
            <pc:sldMk cId="2182721008" sldId="1221"/>
            <ac:spMk id="235" creationId="{CD869A4A-F815-A9D5-6CF5-90B89015CC6E}"/>
          </ac:spMkLst>
        </pc:spChg>
        <pc:spChg chg="mod">
          <ac:chgData name="Susan Krueger (Staff)" userId="413e0ada-2fc1-4a03-b48b-2b8186a6a566" providerId="ADAL" clId="{E312AC15-A771-4642-A842-5C8E2C610115}" dt="2023-08-31T16:58:56.174" v="1672"/>
          <ac:spMkLst>
            <pc:docMk/>
            <pc:sldMk cId="2182721008" sldId="1221"/>
            <ac:spMk id="236" creationId="{67D51042-5582-BC9B-D78D-98513C91E18E}"/>
          </ac:spMkLst>
        </pc:spChg>
        <pc:spChg chg="mod">
          <ac:chgData name="Susan Krueger (Staff)" userId="413e0ada-2fc1-4a03-b48b-2b8186a6a566" providerId="ADAL" clId="{E312AC15-A771-4642-A842-5C8E2C610115}" dt="2023-08-31T16:58:56.174" v="1672"/>
          <ac:spMkLst>
            <pc:docMk/>
            <pc:sldMk cId="2182721008" sldId="1221"/>
            <ac:spMk id="237" creationId="{5BD1CF9E-492A-0F65-FC24-A487A9C32E6C}"/>
          </ac:spMkLst>
        </pc:spChg>
        <pc:spChg chg="mod">
          <ac:chgData name="Susan Krueger (Staff)" userId="413e0ada-2fc1-4a03-b48b-2b8186a6a566" providerId="ADAL" clId="{E312AC15-A771-4642-A842-5C8E2C610115}" dt="2023-08-31T16:58:56.174" v="1672"/>
          <ac:spMkLst>
            <pc:docMk/>
            <pc:sldMk cId="2182721008" sldId="1221"/>
            <ac:spMk id="238" creationId="{88047CDC-6F5F-14B5-6329-BE0B8A5CADA0}"/>
          </ac:spMkLst>
        </pc:spChg>
        <pc:spChg chg="mod">
          <ac:chgData name="Susan Krueger (Staff)" userId="413e0ada-2fc1-4a03-b48b-2b8186a6a566" providerId="ADAL" clId="{E312AC15-A771-4642-A842-5C8E2C610115}" dt="2023-08-31T16:58:56.174" v="1672"/>
          <ac:spMkLst>
            <pc:docMk/>
            <pc:sldMk cId="2182721008" sldId="1221"/>
            <ac:spMk id="239" creationId="{67C65211-B5BB-79A9-6E13-2EE0F5CAA2DB}"/>
          </ac:spMkLst>
        </pc:spChg>
        <pc:spChg chg="mod">
          <ac:chgData name="Susan Krueger (Staff)" userId="413e0ada-2fc1-4a03-b48b-2b8186a6a566" providerId="ADAL" clId="{E312AC15-A771-4642-A842-5C8E2C610115}" dt="2023-08-31T16:58:56.174" v="1672"/>
          <ac:spMkLst>
            <pc:docMk/>
            <pc:sldMk cId="2182721008" sldId="1221"/>
            <ac:spMk id="240" creationId="{D198E61D-4560-507F-06B6-811B3EBEBBCF}"/>
          </ac:spMkLst>
        </pc:spChg>
        <pc:spChg chg="mod">
          <ac:chgData name="Susan Krueger (Staff)" userId="413e0ada-2fc1-4a03-b48b-2b8186a6a566" providerId="ADAL" clId="{E312AC15-A771-4642-A842-5C8E2C610115}" dt="2023-08-31T16:58:56.174" v="1672"/>
          <ac:spMkLst>
            <pc:docMk/>
            <pc:sldMk cId="2182721008" sldId="1221"/>
            <ac:spMk id="241" creationId="{A44F5871-B2D8-E6FF-9372-07579BADBDD6}"/>
          </ac:spMkLst>
        </pc:spChg>
        <pc:spChg chg="mod">
          <ac:chgData name="Susan Krueger (Staff)" userId="413e0ada-2fc1-4a03-b48b-2b8186a6a566" providerId="ADAL" clId="{E312AC15-A771-4642-A842-5C8E2C610115}" dt="2023-08-31T16:58:56.174" v="1672"/>
          <ac:spMkLst>
            <pc:docMk/>
            <pc:sldMk cId="2182721008" sldId="1221"/>
            <ac:spMk id="250" creationId="{831C1F19-D327-34AD-D772-717E45279A00}"/>
          </ac:spMkLst>
        </pc:spChg>
        <pc:spChg chg="mod">
          <ac:chgData name="Susan Krueger (Staff)" userId="413e0ada-2fc1-4a03-b48b-2b8186a6a566" providerId="ADAL" clId="{E312AC15-A771-4642-A842-5C8E2C610115}" dt="2023-08-31T16:58:56.174" v="1672"/>
          <ac:spMkLst>
            <pc:docMk/>
            <pc:sldMk cId="2182721008" sldId="1221"/>
            <ac:spMk id="251" creationId="{D371F2BE-A565-C0A3-2B9F-C40E24744480}"/>
          </ac:spMkLst>
        </pc:spChg>
        <pc:spChg chg="add del mod ord">
          <ac:chgData name="Susan Krueger (Staff)" userId="413e0ada-2fc1-4a03-b48b-2b8186a6a566" providerId="ADAL" clId="{E312AC15-A771-4642-A842-5C8E2C610115}" dt="2023-08-31T17:03:55.428" v="1838" actId="478"/>
          <ac:spMkLst>
            <pc:docMk/>
            <pc:sldMk cId="2182721008" sldId="1221"/>
            <ac:spMk id="252" creationId="{A68E899B-0887-8BCA-A906-36C0BBA32E4E}"/>
          </ac:spMkLst>
        </pc:spChg>
        <pc:spChg chg="add del mod">
          <ac:chgData name="Susan Krueger (Staff)" userId="413e0ada-2fc1-4a03-b48b-2b8186a6a566" providerId="ADAL" clId="{E312AC15-A771-4642-A842-5C8E2C610115}" dt="2023-08-31T17:03:52.838" v="1837" actId="478"/>
          <ac:spMkLst>
            <pc:docMk/>
            <pc:sldMk cId="2182721008" sldId="1221"/>
            <ac:spMk id="254" creationId="{F381B1D1-61C9-1188-DD0E-8B58019A8E9B}"/>
          </ac:spMkLst>
        </pc:spChg>
        <pc:spChg chg="add del mod">
          <ac:chgData name="Susan Krueger (Staff)" userId="413e0ada-2fc1-4a03-b48b-2b8186a6a566" providerId="ADAL" clId="{E312AC15-A771-4642-A842-5C8E2C610115}" dt="2023-08-31T17:10:01.683" v="1869" actId="478"/>
          <ac:spMkLst>
            <pc:docMk/>
            <pc:sldMk cId="2182721008" sldId="1221"/>
            <ac:spMk id="255" creationId="{1DD6B4DC-9527-AFAC-5E44-C94A566D0157}"/>
          </ac:spMkLst>
        </pc:spChg>
        <pc:spChg chg="mod topLvl">
          <ac:chgData name="Susan Krueger (Staff)" userId="413e0ada-2fc1-4a03-b48b-2b8186a6a566" providerId="ADAL" clId="{E312AC15-A771-4642-A842-5C8E2C610115}" dt="2023-08-31T17:06:16.124" v="1848" actId="164"/>
          <ac:spMkLst>
            <pc:docMk/>
            <pc:sldMk cId="2182721008" sldId="1221"/>
            <ac:spMk id="257" creationId="{DB9C4A37-457F-8C5A-F6AD-FA3F4D66FD8F}"/>
          </ac:spMkLst>
        </pc:spChg>
        <pc:spChg chg="mod topLvl">
          <ac:chgData name="Susan Krueger (Staff)" userId="413e0ada-2fc1-4a03-b48b-2b8186a6a566" providerId="ADAL" clId="{E312AC15-A771-4642-A842-5C8E2C610115}" dt="2023-08-31T17:06:16.124" v="1848" actId="164"/>
          <ac:spMkLst>
            <pc:docMk/>
            <pc:sldMk cId="2182721008" sldId="1221"/>
            <ac:spMk id="258" creationId="{115DDC69-36B8-59B6-3059-E12F4FFE6570}"/>
          </ac:spMkLst>
        </pc:spChg>
        <pc:spChg chg="mod topLvl">
          <ac:chgData name="Susan Krueger (Staff)" userId="413e0ada-2fc1-4a03-b48b-2b8186a6a566" providerId="ADAL" clId="{E312AC15-A771-4642-A842-5C8E2C610115}" dt="2023-08-31T17:06:16.124" v="1848" actId="164"/>
          <ac:spMkLst>
            <pc:docMk/>
            <pc:sldMk cId="2182721008" sldId="1221"/>
            <ac:spMk id="259" creationId="{A7906AB8-24AA-DDBF-53B3-A550AD743F7E}"/>
          </ac:spMkLst>
        </pc:spChg>
        <pc:spChg chg="mod topLvl">
          <ac:chgData name="Susan Krueger (Staff)" userId="413e0ada-2fc1-4a03-b48b-2b8186a6a566" providerId="ADAL" clId="{E312AC15-A771-4642-A842-5C8E2C610115}" dt="2023-08-31T17:06:16.124" v="1848" actId="164"/>
          <ac:spMkLst>
            <pc:docMk/>
            <pc:sldMk cId="2182721008" sldId="1221"/>
            <ac:spMk id="260" creationId="{0CDB0944-F9B3-ED32-F966-DCF888AF4EE8}"/>
          </ac:spMkLst>
        </pc:spChg>
        <pc:spChg chg="mod topLvl">
          <ac:chgData name="Susan Krueger (Staff)" userId="413e0ada-2fc1-4a03-b48b-2b8186a6a566" providerId="ADAL" clId="{E312AC15-A771-4642-A842-5C8E2C610115}" dt="2023-08-31T17:06:16.124" v="1848" actId="164"/>
          <ac:spMkLst>
            <pc:docMk/>
            <pc:sldMk cId="2182721008" sldId="1221"/>
            <ac:spMk id="261" creationId="{463F966C-460A-45FA-7002-035527269E12}"/>
          </ac:spMkLst>
        </pc:spChg>
        <pc:spChg chg="mod topLvl">
          <ac:chgData name="Susan Krueger (Staff)" userId="413e0ada-2fc1-4a03-b48b-2b8186a6a566" providerId="ADAL" clId="{E312AC15-A771-4642-A842-5C8E2C610115}" dt="2023-08-31T17:06:16.124" v="1848" actId="164"/>
          <ac:spMkLst>
            <pc:docMk/>
            <pc:sldMk cId="2182721008" sldId="1221"/>
            <ac:spMk id="262" creationId="{38811327-49C8-EAF3-02C7-51DFEE0D5C3F}"/>
          </ac:spMkLst>
        </pc:spChg>
        <pc:spChg chg="mod topLvl">
          <ac:chgData name="Susan Krueger (Staff)" userId="413e0ada-2fc1-4a03-b48b-2b8186a6a566" providerId="ADAL" clId="{E312AC15-A771-4642-A842-5C8E2C610115}" dt="2023-08-31T17:06:16.124" v="1848" actId="164"/>
          <ac:spMkLst>
            <pc:docMk/>
            <pc:sldMk cId="2182721008" sldId="1221"/>
            <ac:spMk id="263" creationId="{D8444667-0A8D-EC46-B517-0ACE5EA8CC05}"/>
          </ac:spMkLst>
        </pc:spChg>
        <pc:spChg chg="mod topLvl">
          <ac:chgData name="Susan Krueger (Staff)" userId="413e0ada-2fc1-4a03-b48b-2b8186a6a566" providerId="ADAL" clId="{E312AC15-A771-4642-A842-5C8E2C610115}" dt="2023-08-31T17:06:16.124" v="1848" actId="164"/>
          <ac:spMkLst>
            <pc:docMk/>
            <pc:sldMk cId="2182721008" sldId="1221"/>
            <ac:spMk id="264" creationId="{4179C6D3-BB8E-1500-A0F9-8A1E70ECD972}"/>
          </ac:spMkLst>
        </pc:spChg>
        <pc:spChg chg="mod topLvl">
          <ac:chgData name="Susan Krueger (Staff)" userId="413e0ada-2fc1-4a03-b48b-2b8186a6a566" providerId="ADAL" clId="{E312AC15-A771-4642-A842-5C8E2C610115}" dt="2023-08-31T17:06:16.124" v="1848" actId="164"/>
          <ac:spMkLst>
            <pc:docMk/>
            <pc:sldMk cId="2182721008" sldId="1221"/>
            <ac:spMk id="265" creationId="{5D949121-65A6-BAF6-EF37-84182BD0AB11}"/>
          </ac:spMkLst>
        </pc:spChg>
        <pc:spChg chg="mod topLvl">
          <ac:chgData name="Susan Krueger (Staff)" userId="413e0ada-2fc1-4a03-b48b-2b8186a6a566" providerId="ADAL" clId="{E312AC15-A771-4642-A842-5C8E2C610115}" dt="2023-08-31T17:06:16.124" v="1848" actId="164"/>
          <ac:spMkLst>
            <pc:docMk/>
            <pc:sldMk cId="2182721008" sldId="1221"/>
            <ac:spMk id="266" creationId="{CC029EF6-3D5A-DABE-2E1B-64EB82844505}"/>
          </ac:spMkLst>
        </pc:spChg>
        <pc:spChg chg="mod topLvl">
          <ac:chgData name="Susan Krueger (Staff)" userId="413e0ada-2fc1-4a03-b48b-2b8186a6a566" providerId="ADAL" clId="{E312AC15-A771-4642-A842-5C8E2C610115}" dt="2023-08-31T17:06:16.124" v="1848" actId="164"/>
          <ac:spMkLst>
            <pc:docMk/>
            <pc:sldMk cId="2182721008" sldId="1221"/>
            <ac:spMk id="267" creationId="{5277997D-C774-42F7-0DDA-4FEAFA721800}"/>
          </ac:spMkLst>
        </pc:spChg>
        <pc:spChg chg="mod topLvl">
          <ac:chgData name="Susan Krueger (Staff)" userId="413e0ada-2fc1-4a03-b48b-2b8186a6a566" providerId="ADAL" clId="{E312AC15-A771-4642-A842-5C8E2C610115}" dt="2023-08-31T17:06:16.124" v="1848" actId="164"/>
          <ac:spMkLst>
            <pc:docMk/>
            <pc:sldMk cId="2182721008" sldId="1221"/>
            <ac:spMk id="268" creationId="{895235D9-CE15-69C3-2B5B-B8C45D9328D8}"/>
          </ac:spMkLst>
        </pc:spChg>
        <pc:spChg chg="mod topLvl">
          <ac:chgData name="Susan Krueger (Staff)" userId="413e0ada-2fc1-4a03-b48b-2b8186a6a566" providerId="ADAL" clId="{E312AC15-A771-4642-A842-5C8E2C610115}" dt="2023-08-31T17:06:16.124" v="1848" actId="164"/>
          <ac:spMkLst>
            <pc:docMk/>
            <pc:sldMk cId="2182721008" sldId="1221"/>
            <ac:spMk id="269" creationId="{07AD2E74-3E9A-114E-C3BE-E0808C6B4886}"/>
          </ac:spMkLst>
        </pc:spChg>
        <pc:spChg chg="mod topLvl">
          <ac:chgData name="Susan Krueger (Staff)" userId="413e0ada-2fc1-4a03-b48b-2b8186a6a566" providerId="ADAL" clId="{E312AC15-A771-4642-A842-5C8E2C610115}" dt="2023-08-31T17:06:16.124" v="1848" actId="164"/>
          <ac:spMkLst>
            <pc:docMk/>
            <pc:sldMk cId="2182721008" sldId="1221"/>
            <ac:spMk id="270" creationId="{06C4D5EA-3CD2-A8F6-5ED7-15B2DC40AC2A}"/>
          </ac:spMkLst>
        </pc:spChg>
        <pc:spChg chg="mod topLvl">
          <ac:chgData name="Susan Krueger (Staff)" userId="413e0ada-2fc1-4a03-b48b-2b8186a6a566" providerId="ADAL" clId="{E312AC15-A771-4642-A842-5C8E2C610115}" dt="2023-08-31T17:06:16.124" v="1848" actId="164"/>
          <ac:spMkLst>
            <pc:docMk/>
            <pc:sldMk cId="2182721008" sldId="1221"/>
            <ac:spMk id="271" creationId="{40F8BDB1-33FB-FC23-37F3-D2C59A4EAF95}"/>
          </ac:spMkLst>
        </pc:spChg>
        <pc:spChg chg="mod topLvl">
          <ac:chgData name="Susan Krueger (Staff)" userId="413e0ada-2fc1-4a03-b48b-2b8186a6a566" providerId="ADAL" clId="{E312AC15-A771-4642-A842-5C8E2C610115}" dt="2023-08-31T17:06:16.124" v="1848" actId="164"/>
          <ac:spMkLst>
            <pc:docMk/>
            <pc:sldMk cId="2182721008" sldId="1221"/>
            <ac:spMk id="272" creationId="{64553483-23C4-2B1F-A84C-00A80C53BDD7}"/>
          </ac:spMkLst>
        </pc:spChg>
        <pc:spChg chg="mod topLvl">
          <ac:chgData name="Susan Krueger (Staff)" userId="413e0ada-2fc1-4a03-b48b-2b8186a6a566" providerId="ADAL" clId="{E312AC15-A771-4642-A842-5C8E2C610115}" dt="2023-08-31T17:06:16.124" v="1848" actId="164"/>
          <ac:spMkLst>
            <pc:docMk/>
            <pc:sldMk cId="2182721008" sldId="1221"/>
            <ac:spMk id="273" creationId="{788FCE90-CE90-AD88-35C6-D5B4B189588D}"/>
          </ac:spMkLst>
        </pc:spChg>
        <pc:spChg chg="add mod">
          <ac:chgData name="Susan Krueger (Staff)" userId="413e0ada-2fc1-4a03-b48b-2b8186a6a566" providerId="ADAL" clId="{E312AC15-A771-4642-A842-5C8E2C610115}" dt="2023-08-31T17:07:42.139" v="1855"/>
          <ac:spMkLst>
            <pc:docMk/>
            <pc:sldMk cId="2182721008" sldId="1221"/>
            <ac:spMk id="277" creationId="{2C3CC30D-23E1-67E6-4010-40FDD3F05507}"/>
          </ac:spMkLst>
        </pc:spChg>
        <pc:spChg chg="mod">
          <ac:chgData name="Susan Krueger (Staff)" userId="413e0ada-2fc1-4a03-b48b-2b8186a6a566" providerId="ADAL" clId="{E312AC15-A771-4642-A842-5C8E2C610115}" dt="2023-08-31T17:07:42.139" v="1855"/>
          <ac:spMkLst>
            <pc:docMk/>
            <pc:sldMk cId="2182721008" sldId="1221"/>
            <ac:spMk id="279" creationId="{BA4B0F10-4C98-B76B-8306-A8ACC6BC51B7}"/>
          </ac:spMkLst>
        </pc:spChg>
        <pc:spChg chg="mod">
          <ac:chgData name="Susan Krueger (Staff)" userId="413e0ada-2fc1-4a03-b48b-2b8186a6a566" providerId="ADAL" clId="{E312AC15-A771-4642-A842-5C8E2C610115}" dt="2023-08-31T17:07:42.139" v="1855"/>
          <ac:spMkLst>
            <pc:docMk/>
            <pc:sldMk cId="2182721008" sldId="1221"/>
            <ac:spMk id="280" creationId="{0171B357-8960-C962-423B-704E606BBA04}"/>
          </ac:spMkLst>
        </pc:spChg>
        <pc:spChg chg="mod">
          <ac:chgData name="Susan Krueger (Staff)" userId="413e0ada-2fc1-4a03-b48b-2b8186a6a566" providerId="ADAL" clId="{E312AC15-A771-4642-A842-5C8E2C610115}" dt="2023-08-31T17:07:42.139" v="1855"/>
          <ac:spMkLst>
            <pc:docMk/>
            <pc:sldMk cId="2182721008" sldId="1221"/>
            <ac:spMk id="281" creationId="{3ECEB228-62C8-3F0B-5B82-0E19ADAD7BE7}"/>
          </ac:spMkLst>
        </pc:spChg>
        <pc:spChg chg="mod">
          <ac:chgData name="Susan Krueger (Staff)" userId="413e0ada-2fc1-4a03-b48b-2b8186a6a566" providerId="ADAL" clId="{E312AC15-A771-4642-A842-5C8E2C610115}" dt="2023-08-31T17:07:42.139" v="1855"/>
          <ac:spMkLst>
            <pc:docMk/>
            <pc:sldMk cId="2182721008" sldId="1221"/>
            <ac:spMk id="282" creationId="{6CE6BD26-D764-49A4-D6DB-C9367ABBA496}"/>
          </ac:spMkLst>
        </pc:spChg>
        <pc:spChg chg="mod">
          <ac:chgData name="Susan Krueger (Staff)" userId="413e0ada-2fc1-4a03-b48b-2b8186a6a566" providerId="ADAL" clId="{E312AC15-A771-4642-A842-5C8E2C610115}" dt="2023-08-31T17:07:42.139" v="1855"/>
          <ac:spMkLst>
            <pc:docMk/>
            <pc:sldMk cId="2182721008" sldId="1221"/>
            <ac:spMk id="283" creationId="{ACD942A7-388F-6D45-11BA-604EEF716BBF}"/>
          </ac:spMkLst>
        </pc:spChg>
        <pc:spChg chg="mod">
          <ac:chgData name="Susan Krueger (Staff)" userId="413e0ada-2fc1-4a03-b48b-2b8186a6a566" providerId="ADAL" clId="{E312AC15-A771-4642-A842-5C8E2C610115}" dt="2023-08-31T17:07:42.139" v="1855"/>
          <ac:spMkLst>
            <pc:docMk/>
            <pc:sldMk cId="2182721008" sldId="1221"/>
            <ac:spMk id="284" creationId="{555FDC24-24B2-D2F5-23F6-D850EA70C758}"/>
          </ac:spMkLst>
        </pc:spChg>
        <pc:spChg chg="mod">
          <ac:chgData name="Susan Krueger (Staff)" userId="413e0ada-2fc1-4a03-b48b-2b8186a6a566" providerId="ADAL" clId="{E312AC15-A771-4642-A842-5C8E2C610115}" dt="2023-08-31T17:07:42.139" v="1855"/>
          <ac:spMkLst>
            <pc:docMk/>
            <pc:sldMk cId="2182721008" sldId="1221"/>
            <ac:spMk id="285" creationId="{65519D58-1628-D3B6-8A40-3FBBBE880068}"/>
          </ac:spMkLst>
        </pc:spChg>
        <pc:spChg chg="mod">
          <ac:chgData name="Susan Krueger (Staff)" userId="413e0ada-2fc1-4a03-b48b-2b8186a6a566" providerId="ADAL" clId="{E312AC15-A771-4642-A842-5C8E2C610115}" dt="2023-08-31T17:07:42.139" v="1855"/>
          <ac:spMkLst>
            <pc:docMk/>
            <pc:sldMk cId="2182721008" sldId="1221"/>
            <ac:spMk id="286" creationId="{F7463F90-0B0D-42C7-BCF8-3854714D7375}"/>
          </ac:spMkLst>
        </pc:spChg>
        <pc:spChg chg="mod">
          <ac:chgData name="Susan Krueger (Staff)" userId="413e0ada-2fc1-4a03-b48b-2b8186a6a566" providerId="ADAL" clId="{E312AC15-A771-4642-A842-5C8E2C610115}" dt="2023-08-31T17:07:42.139" v="1855"/>
          <ac:spMkLst>
            <pc:docMk/>
            <pc:sldMk cId="2182721008" sldId="1221"/>
            <ac:spMk id="287" creationId="{6891F98D-AF00-5C12-01D8-E387042E779A}"/>
          </ac:spMkLst>
        </pc:spChg>
        <pc:spChg chg="mod">
          <ac:chgData name="Susan Krueger (Staff)" userId="413e0ada-2fc1-4a03-b48b-2b8186a6a566" providerId="ADAL" clId="{E312AC15-A771-4642-A842-5C8E2C610115}" dt="2023-08-31T17:07:42.139" v="1855"/>
          <ac:spMkLst>
            <pc:docMk/>
            <pc:sldMk cId="2182721008" sldId="1221"/>
            <ac:spMk id="288" creationId="{C96A0606-BB60-32CC-0C0D-0B8D0A916BF5}"/>
          </ac:spMkLst>
        </pc:spChg>
        <pc:spChg chg="mod">
          <ac:chgData name="Susan Krueger (Staff)" userId="413e0ada-2fc1-4a03-b48b-2b8186a6a566" providerId="ADAL" clId="{E312AC15-A771-4642-A842-5C8E2C610115}" dt="2023-08-31T17:07:42.139" v="1855"/>
          <ac:spMkLst>
            <pc:docMk/>
            <pc:sldMk cId="2182721008" sldId="1221"/>
            <ac:spMk id="289" creationId="{09C156B6-104A-8D79-5B44-D04FE23E68FD}"/>
          </ac:spMkLst>
        </pc:spChg>
        <pc:spChg chg="mod">
          <ac:chgData name="Susan Krueger (Staff)" userId="413e0ada-2fc1-4a03-b48b-2b8186a6a566" providerId="ADAL" clId="{E312AC15-A771-4642-A842-5C8E2C610115}" dt="2023-08-31T17:07:42.139" v="1855"/>
          <ac:spMkLst>
            <pc:docMk/>
            <pc:sldMk cId="2182721008" sldId="1221"/>
            <ac:spMk id="290" creationId="{20D65B7E-CA27-AEBF-8DED-0FA2EE16667E}"/>
          </ac:spMkLst>
        </pc:spChg>
        <pc:spChg chg="mod">
          <ac:chgData name="Susan Krueger (Staff)" userId="413e0ada-2fc1-4a03-b48b-2b8186a6a566" providerId="ADAL" clId="{E312AC15-A771-4642-A842-5C8E2C610115}" dt="2023-08-31T17:07:42.139" v="1855"/>
          <ac:spMkLst>
            <pc:docMk/>
            <pc:sldMk cId="2182721008" sldId="1221"/>
            <ac:spMk id="291" creationId="{0D31A17A-9C60-6E04-8944-5BCF47F2AE66}"/>
          </ac:spMkLst>
        </pc:spChg>
        <pc:spChg chg="mod">
          <ac:chgData name="Susan Krueger (Staff)" userId="413e0ada-2fc1-4a03-b48b-2b8186a6a566" providerId="ADAL" clId="{E312AC15-A771-4642-A842-5C8E2C610115}" dt="2023-08-31T17:07:42.139" v="1855"/>
          <ac:spMkLst>
            <pc:docMk/>
            <pc:sldMk cId="2182721008" sldId="1221"/>
            <ac:spMk id="292" creationId="{68BB8C14-B2EC-D215-5A2E-2539C3CC19DC}"/>
          </ac:spMkLst>
        </pc:spChg>
        <pc:spChg chg="mod">
          <ac:chgData name="Susan Krueger (Staff)" userId="413e0ada-2fc1-4a03-b48b-2b8186a6a566" providerId="ADAL" clId="{E312AC15-A771-4642-A842-5C8E2C610115}" dt="2023-08-31T17:07:42.139" v="1855"/>
          <ac:spMkLst>
            <pc:docMk/>
            <pc:sldMk cId="2182721008" sldId="1221"/>
            <ac:spMk id="293" creationId="{2DDFFB60-FCF7-2E5A-B3C9-222844767CB0}"/>
          </ac:spMkLst>
        </pc:spChg>
        <pc:spChg chg="mod">
          <ac:chgData name="Susan Krueger (Staff)" userId="413e0ada-2fc1-4a03-b48b-2b8186a6a566" providerId="ADAL" clId="{E312AC15-A771-4642-A842-5C8E2C610115}" dt="2023-08-31T17:07:42.139" v="1855"/>
          <ac:spMkLst>
            <pc:docMk/>
            <pc:sldMk cId="2182721008" sldId="1221"/>
            <ac:spMk id="294" creationId="{3E0B07DF-BC36-FC28-6D24-B5405606E51E}"/>
          </ac:spMkLst>
        </pc:spChg>
        <pc:spChg chg="mod">
          <ac:chgData name="Susan Krueger (Staff)" userId="413e0ada-2fc1-4a03-b48b-2b8186a6a566" providerId="ADAL" clId="{E312AC15-A771-4642-A842-5C8E2C610115}" dt="2023-08-31T17:07:42.139" v="1855"/>
          <ac:spMkLst>
            <pc:docMk/>
            <pc:sldMk cId="2182721008" sldId="1221"/>
            <ac:spMk id="295" creationId="{9B1115F3-B1A7-487D-7ECF-9C1E4F9E8C62}"/>
          </ac:spMkLst>
        </pc:spChg>
        <pc:spChg chg="mod">
          <ac:chgData name="Susan Krueger (Staff)" userId="413e0ada-2fc1-4a03-b48b-2b8186a6a566" providerId="ADAL" clId="{E312AC15-A771-4642-A842-5C8E2C610115}" dt="2023-08-31T17:07:42.139" v="1855"/>
          <ac:spMkLst>
            <pc:docMk/>
            <pc:sldMk cId="2182721008" sldId="1221"/>
            <ac:spMk id="296" creationId="{D8B789D8-3AAE-96E7-3101-8195C6AB2B40}"/>
          </ac:spMkLst>
        </pc:spChg>
        <pc:spChg chg="mod">
          <ac:chgData name="Susan Krueger (Staff)" userId="413e0ada-2fc1-4a03-b48b-2b8186a6a566" providerId="ADAL" clId="{E312AC15-A771-4642-A842-5C8E2C610115}" dt="2023-08-31T17:08:23.616" v="1859"/>
          <ac:spMkLst>
            <pc:docMk/>
            <pc:sldMk cId="2182721008" sldId="1221"/>
            <ac:spMk id="299" creationId="{40F917D9-4C59-D461-327A-53208B053CB2}"/>
          </ac:spMkLst>
        </pc:spChg>
        <pc:spChg chg="mod">
          <ac:chgData name="Susan Krueger (Staff)" userId="413e0ada-2fc1-4a03-b48b-2b8186a6a566" providerId="ADAL" clId="{E312AC15-A771-4642-A842-5C8E2C610115}" dt="2023-08-31T17:08:23.616" v="1859"/>
          <ac:spMkLst>
            <pc:docMk/>
            <pc:sldMk cId="2182721008" sldId="1221"/>
            <ac:spMk id="300" creationId="{4E030EB1-1C1D-E659-3648-BA01AB3CE197}"/>
          </ac:spMkLst>
        </pc:spChg>
        <pc:spChg chg="mod">
          <ac:chgData name="Susan Krueger (Staff)" userId="413e0ada-2fc1-4a03-b48b-2b8186a6a566" providerId="ADAL" clId="{E312AC15-A771-4642-A842-5C8E2C610115}" dt="2023-08-31T17:08:23.616" v="1859"/>
          <ac:spMkLst>
            <pc:docMk/>
            <pc:sldMk cId="2182721008" sldId="1221"/>
            <ac:spMk id="301" creationId="{90073801-6B59-4E92-BB84-0A79B96F8EF1}"/>
          </ac:spMkLst>
        </pc:spChg>
        <pc:spChg chg="mod">
          <ac:chgData name="Susan Krueger (Staff)" userId="413e0ada-2fc1-4a03-b48b-2b8186a6a566" providerId="ADAL" clId="{E312AC15-A771-4642-A842-5C8E2C610115}" dt="2023-08-31T17:08:23.616" v="1859"/>
          <ac:spMkLst>
            <pc:docMk/>
            <pc:sldMk cId="2182721008" sldId="1221"/>
            <ac:spMk id="302" creationId="{6644EF37-1731-8E7F-B852-B09773702416}"/>
          </ac:spMkLst>
        </pc:spChg>
        <pc:spChg chg="mod">
          <ac:chgData name="Susan Krueger (Staff)" userId="413e0ada-2fc1-4a03-b48b-2b8186a6a566" providerId="ADAL" clId="{E312AC15-A771-4642-A842-5C8E2C610115}" dt="2023-08-31T17:08:23.616" v="1859"/>
          <ac:spMkLst>
            <pc:docMk/>
            <pc:sldMk cId="2182721008" sldId="1221"/>
            <ac:spMk id="303" creationId="{14796A0E-18DA-BC59-693F-BFB1C8F560A8}"/>
          </ac:spMkLst>
        </pc:spChg>
        <pc:spChg chg="mod">
          <ac:chgData name="Susan Krueger (Staff)" userId="413e0ada-2fc1-4a03-b48b-2b8186a6a566" providerId="ADAL" clId="{E312AC15-A771-4642-A842-5C8E2C610115}" dt="2023-08-31T17:08:23.616" v="1859"/>
          <ac:spMkLst>
            <pc:docMk/>
            <pc:sldMk cId="2182721008" sldId="1221"/>
            <ac:spMk id="304" creationId="{D0E8B0CA-E50A-DCBE-98E3-DC7532B8E02F}"/>
          </ac:spMkLst>
        </pc:spChg>
        <pc:spChg chg="mod">
          <ac:chgData name="Susan Krueger (Staff)" userId="413e0ada-2fc1-4a03-b48b-2b8186a6a566" providerId="ADAL" clId="{E312AC15-A771-4642-A842-5C8E2C610115}" dt="2023-08-31T17:08:23.616" v="1859"/>
          <ac:spMkLst>
            <pc:docMk/>
            <pc:sldMk cId="2182721008" sldId="1221"/>
            <ac:spMk id="305" creationId="{B43A3FF5-B659-BF06-3A5E-B91B46EFB1D8}"/>
          </ac:spMkLst>
        </pc:spChg>
        <pc:spChg chg="mod">
          <ac:chgData name="Susan Krueger (Staff)" userId="413e0ada-2fc1-4a03-b48b-2b8186a6a566" providerId="ADAL" clId="{E312AC15-A771-4642-A842-5C8E2C610115}" dt="2023-08-31T17:08:23.616" v="1859"/>
          <ac:spMkLst>
            <pc:docMk/>
            <pc:sldMk cId="2182721008" sldId="1221"/>
            <ac:spMk id="306" creationId="{1A99AA07-FC92-CA6F-5630-AD44B509B4DC}"/>
          </ac:spMkLst>
        </pc:spChg>
        <pc:spChg chg="mod">
          <ac:chgData name="Susan Krueger (Staff)" userId="413e0ada-2fc1-4a03-b48b-2b8186a6a566" providerId="ADAL" clId="{E312AC15-A771-4642-A842-5C8E2C610115}" dt="2023-08-31T17:08:23.616" v="1859"/>
          <ac:spMkLst>
            <pc:docMk/>
            <pc:sldMk cId="2182721008" sldId="1221"/>
            <ac:spMk id="307" creationId="{F793BD60-1ECB-99D6-4118-6982358EE742}"/>
          </ac:spMkLst>
        </pc:spChg>
        <pc:spChg chg="mod">
          <ac:chgData name="Susan Krueger (Staff)" userId="413e0ada-2fc1-4a03-b48b-2b8186a6a566" providerId="ADAL" clId="{E312AC15-A771-4642-A842-5C8E2C610115}" dt="2023-08-31T17:08:23.616" v="1859"/>
          <ac:spMkLst>
            <pc:docMk/>
            <pc:sldMk cId="2182721008" sldId="1221"/>
            <ac:spMk id="309" creationId="{352F7901-BF68-0CCF-953B-66AE116BAC3A}"/>
          </ac:spMkLst>
        </pc:spChg>
        <pc:spChg chg="mod">
          <ac:chgData name="Susan Krueger (Staff)" userId="413e0ada-2fc1-4a03-b48b-2b8186a6a566" providerId="ADAL" clId="{E312AC15-A771-4642-A842-5C8E2C610115}" dt="2023-08-31T17:08:23.616" v="1859"/>
          <ac:spMkLst>
            <pc:docMk/>
            <pc:sldMk cId="2182721008" sldId="1221"/>
            <ac:spMk id="310" creationId="{7BEFFCDD-9C16-EC73-F4DB-442494DFF822}"/>
          </ac:spMkLst>
        </pc:spChg>
        <pc:spChg chg="mod">
          <ac:chgData name="Susan Krueger (Staff)" userId="413e0ada-2fc1-4a03-b48b-2b8186a6a566" providerId="ADAL" clId="{E312AC15-A771-4642-A842-5C8E2C610115}" dt="2023-08-31T17:08:23.616" v="1859"/>
          <ac:spMkLst>
            <pc:docMk/>
            <pc:sldMk cId="2182721008" sldId="1221"/>
            <ac:spMk id="311" creationId="{A85B516F-6527-2F69-EB3A-A4E0589BD856}"/>
          </ac:spMkLst>
        </pc:spChg>
        <pc:spChg chg="mod">
          <ac:chgData name="Susan Krueger (Staff)" userId="413e0ada-2fc1-4a03-b48b-2b8186a6a566" providerId="ADAL" clId="{E312AC15-A771-4642-A842-5C8E2C610115}" dt="2023-08-31T17:08:23.616" v="1859"/>
          <ac:spMkLst>
            <pc:docMk/>
            <pc:sldMk cId="2182721008" sldId="1221"/>
            <ac:spMk id="312" creationId="{CFCD7E21-D0BE-D1F6-71F2-C988E1C865E3}"/>
          </ac:spMkLst>
        </pc:spChg>
        <pc:spChg chg="mod">
          <ac:chgData name="Susan Krueger (Staff)" userId="413e0ada-2fc1-4a03-b48b-2b8186a6a566" providerId="ADAL" clId="{E312AC15-A771-4642-A842-5C8E2C610115}" dt="2023-08-31T17:08:23.616" v="1859"/>
          <ac:spMkLst>
            <pc:docMk/>
            <pc:sldMk cId="2182721008" sldId="1221"/>
            <ac:spMk id="313" creationId="{922BCD3B-B4B6-385C-5F6D-C60512AF01E4}"/>
          </ac:spMkLst>
        </pc:spChg>
        <pc:spChg chg="mod">
          <ac:chgData name="Susan Krueger (Staff)" userId="413e0ada-2fc1-4a03-b48b-2b8186a6a566" providerId="ADAL" clId="{E312AC15-A771-4642-A842-5C8E2C610115}" dt="2023-08-31T17:08:23.616" v="1859"/>
          <ac:spMkLst>
            <pc:docMk/>
            <pc:sldMk cId="2182721008" sldId="1221"/>
            <ac:spMk id="314" creationId="{81CA88A1-013E-5E1A-C545-AE0B0CEF231B}"/>
          </ac:spMkLst>
        </pc:spChg>
        <pc:spChg chg="mod">
          <ac:chgData name="Susan Krueger (Staff)" userId="413e0ada-2fc1-4a03-b48b-2b8186a6a566" providerId="ADAL" clId="{E312AC15-A771-4642-A842-5C8E2C610115}" dt="2023-08-31T17:08:23.616" v="1859"/>
          <ac:spMkLst>
            <pc:docMk/>
            <pc:sldMk cId="2182721008" sldId="1221"/>
            <ac:spMk id="315" creationId="{1D3E66B4-4CD6-9573-CF5F-F747E1412115}"/>
          </ac:spMkLst>
        </pc:spChg>
        <pc:spChg chg="mod">
          <ac:chgData name="Susan Krueger (Staff)" userId="413e0ada-2fc1-4a03-b48b-2b8186a6a566" providerId="ADAL" clId="{E312AC15-A771-4642-A842-5C8E2C610115}" dt="2023-08-31T17:08:23.616" v="1859"/>
          <ac:spMkLst>
            <pc:docMk/>
            <pc:sldMk cId="2182721008" sldId="1221"/>
            <ac:spMk id="316" creationId="{3C65F795-E542-61FD-7BA9-0CDDA060D424}"/>
          </ac:spMkLst>
        </pc:spChg>
        <pc:spChg chg="mod">
          <ac:chgData name="Susan Krueger (Staff)" userId="413e0ada-2fc1-4a03-b48b-2b8186a6a566" providerId="ADAL" clId="{E312AC15-A771-4642-A842-5C8E2C610115}" dt="2023-08-31T17:08:23.616" v="1859"/>
          <ac:spMkLst>
            <pc:docMk/>
            <pc:sldMk cId="2182721008" sldId="1221"/>
            <ac:spMk id="317" creationId="{1CBCFC30-36EC-67A0-11B9-3A74FD9BE4D8}"/>
          </ac:spMkLst>
        </pc:spChg>
        <pc:spChg chg="add mod">
          <ac:chgData name="Susan Krueger (Staff)" userId="413e0ada-2fc1-4a03-b48b-2b8186a6a566" providerId="ADAL" clId="{E312AC15-A771-4642-A842-5C8E2C610115}" dt="2023-08-31T17:09:29.852" v="1865"/>
          <ac:spMkLst>
            <pc:docMk/>
            <pc:sldMk cId="2182721008" sldId="1221"/>
            <ac:spMk id="318" creationId="{7476A8C6-AD7B-06C8-617B-9A3D53C44D1B}"/>
          </ac:spMkLst>
        </pc:spChg>
        <pc:spChg chg="add del mod">
          <ac:chgData name="Susan Krueger (Staff)" userId="413e0ada-2fc1-4a03-b48b-2b8186a6a566" providerId="ADAL" clId="{E312AC15-A771-4642-A842-5C8E2C610115}" dt="2023-08-31T17:15:26.347" v="1905" actId="478"/>
          <ac:spMkLst>
            <pc:docMk/>
            <pc:sldMk cId="2182721008" sldId="1221"/>
            <ac:spMk id="321" creationId="{796AC660-0FC3-062B-2E97-19E9AD434C78}"/>
          </ac:spMkLst>
        </pc:spChg>
        <pc:spChg chg="add del mod">
          <ac:chgData name="Susan Krueger (Staff)" userId="413e0ada-2fc1-4a03-b48b-2b8186a6a566" providerId="ADAL" clId="{E312AC15-A771-4642-A842-5C8E2C610115}" dt="2023-08-31T17:15:23.020" v="1903" actId="478"/>
          <ac:spMkLst>
            <pc:docMk/>
            <pc:sldMk cId="2182721008" sldId="1221"/>
            <ac:spMk id="322" creationId="{2CC442DC-0250-2BEF-B461-C6C4754B6511}"/>
          </ac:spMkLst>
        </pc:spChg>
        <pc:spChg chg="add del mod">
          <ac:chgData name="Susan Krueger (Staff)" userId="413e0ada-2fc1-4a03-b48b-2b8186a6a566" providerId="ADAL" clId="{E312AC15-A771-4642-A842-5C8E2C610115}" dt="2023-08-31T17:15:23.020" v="1903" actId="478"/>
          <ac:spMkLst>
            <pc:docMk/>
            <pc:sldMk cId="2182721008" sldId="1221"/>
            <ac:spMk id="323" creationId="{C743F464-98BF-1EAE-1722-64917E538F16}"/>
          </ac:spMkLst>
        </pc:spChg>
        <pc:spChg chg="add del mod">
          <ac:chgData name="Susan Krueger (Staff)" userId="413e0ada-2fc1-4a03-b48b-2b8186a6a566" providerId="ADAL" clId="{E312AC15-A771-4642-A842-5C8E2C610115}" dt="2023-08-31T17:15:23.020" v="1903" actId="478"/>
          <ac:spMkLst>
            <pc:docMk/>
            <pc:sldMk cId="2182721008" sldId="1221"/>
            <ac:spMk id="324" creationId="{4C98FAAC-74F0-E2A6-D1A6-3F490DCF846A}"/>
          </ac:spMkLst>
        </pc:spChg>
        <pc:spChg chg="add del mod">
          <ac:chgData name="Susan Krueger (Staff)" userId="413e0ada-2fc1-4a03-b48b-2b8186a6a566" providerId="ADAL" clId="{E312AC15-A771-4642-A842-5C8E2C610115}" dt="2023-08-31T17:15:23.020" v="1903" actId="478"/>
          <ac:spMkLst>
            <pc:docMk/>
            <pc:sldMk cId="2182721008" sldId="1221"/>
            <ac:spMk id="325" creationId="{D1C9E27F-AC50-F7DB-1EFC-7673B35EBE6C}"/>
          </ac:spMkLst>
        </pc:spChg>
        <pc:spChg chg="add del mod">
          <ac:chgData name="Susan Krueger (Staff)" userId="413e0ada-2fc1-4a03-b48b-2b8186a6a566" providerId="ADAL" clId="{E312AC15-A771-4642-A842-5C8E2C610115}" dt="2023-08-31T17:15:23.020" v="1903" actId="478"/>
          <ac:spMkLst>
            <pc:docMk/>
            <pc:sldMk cId="2182721008" sldId="1221"/>
            <ac:spMk id="326" creationId="{05F9AE4D-825C-E2F3-9860-1B418DAA1481}"/>
          </ac:spMkLst>
        </pc:spChg>
        <pc:spChg chg="add del mod">
          <ac:chgData name="Susan Krueger (Staff)" userId="413e0ada-2fc1-4a03-b48b-2b8186a6a566" providerId="ADAL" clId="{E312AC15-A771-4642-A842-5C8E2C610115}" dt="2023-08-31T17:15:23.020" v="1903" actId="478"/>
          <ac:spMkLst>
            <pc:docMk/>
            <pc:sldMk cId="2182721008" sldId="1221"/>
            <ac:spMk id="327" creationId="{D198B89E-5F8D-3AC1-39BC-3B4DD0FA944D}"/>
          </ac:spMkLst>
        </pc:spChg>
        <pc:spChg chg="add del mod">
          <ac:chgData name="Susan Krueger (Staff)" userId="413e0ada-2fc1-4a03-b48b-2b8186a6a566" providerId="ADAL" clId="{E312AC15-A771-4642-A842-5C8E2C610115}" dt="2023-08-31T17:15:23.020" v="1903" actId="478"/>
          <ac:spMkLst>
            <pc:docMk/>
            <pc:sldMk cId="2182721008" sldId="1221"/>
            <ac:spMk id="328" creationId="{DAD41214-B46A-F1E9-99E7-5F144C79BC3A}"/>
          </ac:spMkLst>
        </pc:spChg>
        <pc:spChg chg="mod">
          <ac:chgData name="Susan Krueger (Staff)" userId="413e0ada-2fc1-4a03-b48b-2b8186a6a566" providerId="ADAL" clId="{E312AC15-A771-4642-A842-5C8E2C610115}" dt="2023-08-31T17:10:46.337" v="1885"/>
          <ac:spMkLst>
            <pc:docMk/>
            <pc:sldMk cId="2182721008" sldId="1221"/>
            <ac:spMk id="330" creationId="{572AFFE1-B13F-AF33-EBBE-E593B195E20E}"/>
          </ac:spMkLst>
        </pc:spChg>
        <pc:spChg chg="mod">
          <ac:chgData name="Susan Krueger (Staff)" userId="413e0ada-2fc1-4a03-b48b-2b8186a6a566" providerId="ADAL" clId="{E312AC15-A771-4642-A842-5C8E2C610115}" dt="2023-08-31T17:10:46.337" v="1885"/>
          <ac:spMkLst>
            <pc:docMk/>
            <pc:sldMk cId="2182721008" sldId="1221"/>
            <ac:spMk id="331" creationId="{3EF42562-B222-7244-19A9-784949874094}"/>
          </ac:spMkLst>
        </pc:spChg>
        <pc:spChg chg="add del mod">
          <ac:chgData name="Susan Krueger (Staff)" userId="413e0ada-2fc1-4a03-b48b-2b8186a6a566" providerId="ADAL" clId="{E312AC15-A771-4642-A842-5C8E2C610115}" dt="2023-08-31T17:15:23.020" v="1903" actId="478"/>
          <ac:spMkLst>
            <pc:docMk/>
            <pc:sldMk cId="2182721008" sldId="1221"/>
            <ac:spMk id="332" creationId="{764542B6-0B8B-1A26-41E9-98862729B767}"/>
          </ac:spMkLst>
        </pc:spChg>
        <pc:spChg chg="add del mod">
          <ac:chgData name="Susan Krueger (Staff)" userId="413e0ada-2fc1-4a03-b48b-2b8186a6a566" providerId="ADAL" clId="{E312AC15-A771-4642-A842-5C8E2C610115}" dt="2023-08-31T17:15:23.020" v="1903" actId="478"/>
          <ac:spMkLst>
            <pc:docMk/>
            <pc:sldMk cId="2182721008" sldId="1221"/>
            <ac:spMk id="333" creationId="{901E5938-9E1A-9961-480B-0997E02DF2A5}"/>
          </ac:spMkLst>
        </pc:spChg>
        <pc:spChg chg="add del mod">
          <ac:chgData name="Susan Krueger (Staff)" userId="413e0ada-2fc1-4a03-b48b-2b8186a6a566" providerId="ADAL" clId="{E312AC15-A771-4642-A842-5C8E2C610115}" dt="2023-08-31T17:15:23.020" v="1903" actId="478"/>
          <ac:spMkLst>
            <pc:docMk/>
            <pc:sldMk cId="2182721008" sldId="1221"/>
            <ac:spMk id="334" creationId="{1B222FAF-CDF6-AE72-A868-C671957259F4}"/>
          </ac:spMkLst>
        </pc:spChg>
        <pc:spChg chg="add del mod">
          <ac:chgData name="Susan Krueger (Staff)" userId="413e0ada-2fc1-4a03-b48b-2b8186a6a566" providerId="ADAL" clId="{E312AC15-A771-4642-A842-5C8E2C610115}" dt="2023-08-31T17:15:23.020" v="1903" actId="478"/>
          <ac:spMkLst>
            <pc:docMk/>
            <pc:sldMk cId="2182721008" sldId="1221"/>
            <ac:spMk id="335" creationId="{AF20EFE6-A4A0-3242-3C6E-56016FD026AB}"/>
          </ac:spMkLst>
        </pc:spChg>
        <pc:spChg chg="add del mod">
          <ac:chgData name="Susan Krueger (Staff)" userId="413e0ada-2fc1-4a03-b48b-2b8186a6a566" providerId="ADAL" clId="{E312AC15-A771-4642-A842-5C8E2C610115}" dt="2023-08-31T17:15:23.020" v="1903" actId="478"/>
          <ac:spMkLst>
            <pc:docMk/>
            <pc:sldMk cId="2182721008" sldId="1221"/>
            <ac:spMk id="336" creationId="{15936968-301E-4F11-BA08-BEACBF2680FA}"/>
          </ac:spMkLst>
        </pc:spChg>
        <pc:spChg chg="add del mod">
          <ac:chgData name="Susan Krueger (Staff)" userId="413e0ada-2fc1-4a03-b48b-2b8186a6a566" providerId="ADAL" clId="{E312AC15-A771-4642-A842-5C8E2C610115}" dt="2023-08-31T17:15:23.020" v="1903" actId="478"/>
          <ac:spMkLst>
            <pc:docMk/>
            <pc:sldMk cId="2182721008" sldId="1221"/>
            <ac:spMk id="337" creationId="{A237DF76-EA68-BA8A-E00A-F67170EDA8A3}"/>
          </ac:spMkLst>
        </pc:spChg>
        <pc:spChg chg="add del mod">
          <ac:chgData name="Susan Krueger (Staff)" userId="413e0ada-2fc1-4a03-b48b-2b8186a6a566" providerId="ADAL" clId="{E312AC15-A771-4642-A842-5C8E2C610115}" dt="2023-08-31T17:15:23.020" v="1903" actId="478"/>
          <ac:spMkLst>
            <pc:docMk/>
            <pc:sldMk cId="2182721008" sldId="1221"/>
            <ac:spMk id="338" creationId="{F77444E0-C9AC-7ED1-0DCC-1351CAA41BAA}"/>
          </ac:spMkLst>
        </pc:spChg>
        <pc:spChg chg="add del mod">
          <ac:chgData name="Susan Krueger (Staff)" userId="413e0ada-2fc1-4a03-b48b-2b8186a6a566" providerId="ADAL" clId="{E312AC15-A771-4642-A842-5C8E2C610115}" dt="2023-08-31T17:15:23.020" v="1903" actId="478"/>
          <ac:spMkLst>
            <pc:docMk/>
            <pc:sldMk cId="2182721008" sldId="1221"/>
            <ac:spMk id="339" creationId="{21D56DC1-ECCE-F982-FFB7-33DAA863ECFE}"/>
          </ac:spMkLst>
        </pc:spChg>
        <pc:spChg chg="add del mod">
          <ac:chgData name="Susan Krueger (Staff)" userId="413e0ada-2fc1-4a03-b48b-2b8186a6a566" providerId="ADAL" clId="{E312AC15-A771-4642-A842-5C8E2C610115}" dt="2023-08-31T17:15:23.020" v="1903" actId="478"/>
          <ac:spMkLst>
            <pc:docMk/>
            <pc:sldMk cId="2182721008" sldId="1221"/>
            <ac:spMk id="340" creationId="{D8B2C70E-9699-2847-7A9C-F93460DAA478}"/>
          </ac:spMkLst>
        </pc:spChg>
        <pc:spChg chg="add del mod">
          <ac:chgData name="Susan Krueger (Staff)" userId="413e0ada-2fc1-4a03-b48b-2b8186a6a566" providerId="ADAL" clId="{E312AC15-A771-4642-A842-5C8E2C610115}" dt="2023-08-31T17:15:23.020" v="1903" actId="478"/>
          <ac:spMkLst>
            <pc:docMk/>
            <pc:sldMk cId="2182721008" sldId="1221"/>
            <ac:spMk id="341" creationId="{2F8C7F8D-599E-DA62-8553-66148E5D0953}"/>
          </ac:spMkLst>
        </pc:spChg>
        <pc:spChg chg="add del mod">
          <ac:chgData name="Susan Krueger (Staff)" userId="413e0ada-2fc1-4a03-b48b-2b8186a6a566" providerId="ADAL" clId="{E312AC15-A771-4642-A842-5C8E2C610115}" dt="2023-08-31T17:15:23.020" v="1903" actId="478"/>
          <ac:spMkLst>
            <pc:docMk/>
            <pc:sldMk cId="2182721008" sldId="1221"/>
            <ac:spMk id="342" creationId="{A8440719-B075-8ADC-3995-52098F418B04}"/>
          </ac:spMkLst>
        </pc:spChg>
        <pc:spChg chg="add del mod">
          <ac:chgData name="Susan Krueger (Staff)" userId="413e0ada-2fc1-4a03-b48b-2b8186a6a566" providerId="ADAL" clId="{E312AC15-A771-4642-A842-5C8E2C610115}" dt="2023-08-31T17:15:23.020" v="1903" actId="478"/>
          <ac:spMkLst>
            <pc:docMk/>
            <pc:sldMk cId="2182721008" sldId="1221"/>
            <ac:spMk id="343" creationId="{CA75B3C5-B79C-69E1-7DEA-2E836B48B381}"/>
          </ac:spMkLst>
        </pc:spChg>
        <pc:spChg chg="add del mod">
          <ac:chgData name="Susan Krueger (Staff)" userId="413e0ada-2fc1-4a03-b48b-2b8186a6a566" providerId="ADAL" clId="{E312AC15-A771-4642-A842-5C8E2C610115}" dt="2023-08-31T17:15:23.020" v="1903" actId="478"/>
          <ac:spMkLst>
            <pc:docMk/>
            <pc:sldMk cId="2182721008" sldId="1221"/>
            <ac:spMk id="344" creationId="{EB7E42A1-CE4D-6AEB-8547-412543388252}"/>
          </ac:spMkLst>
        </pc:spChg>
        <pc:spChg chg="add del mod">
          <ac:chgData name="Susan Krueger (Staff)" userId="413e0ada-2fc1-4a03-b48b-2b8186a6a566" providerId="ADAL" clId="{E312AC15-A771-4642-A842-5C8E2C610115}" dt="2023-08-31T17:15:23.020" v="1903" actId="478"/>
          <ac:spMkLst>
            <pc:docMk/>
            <pc:sldMk cId="2182721008" sldId="1221"/>
            <ac:spMk id="345" creationId="{7F2C81F7-E458-18D2-51F2-22B4A1B8D617}"/>
          </ac:spMkLst>
        </pc:spChg>
        <pc:spChg chg="add del mod">
          <ac:chgData name="Susan Krueger (Staff)" userId="413e0ada-2fc1-4a03-b48b-2b8186a6a566" providerId="ADAL" clId="{E312AC15-A771-4642-A842-5C8E2C610115}" dt="2023-08-31T17:15:23.020" v="1903" actId="478"/>
          <ac:spMkLst>
            <pc:docMk/>
            <pc:sldMk cId="2182721008" sldId="1221"/>
            <ac:spMk id="346" creationId="{C7A9A18F-F21B-A034-CDCF-DB9CDA86C51B}"/>
          </ac:spMkLst>
        </pc:spChg>
        <pc:spChg chg="add del mod">
          <ac:chgData name="Susan Krueger (Staff)" userId="413e0ada-2fc1-4a03-b48b-2b8186a6a566" providerId="ADAL" clId="{E312AC15-A771-4642-A842-5C8E2C610115}" dt="2023-08-31T17:15:23.020" v="1903" actId="478"/>
          <ac:spMkLst>
            <pc:docMk/>
            <pc:sldMk cId="2182721008" sldId="1221"/>
            <ac:spMk id="354" creationId="{7AFFB358-1A20-AB97-E5D9-EE94CB99BDEE}"/>
          </ac:spMkLst>
        </pc:spChg>
        <pc:spChg chg="add del mod">
          <ac:chgData name="Susan Krueger (Staff)" userId="413e0ada-2fc1-4a03-b48b-2b8186a6a566" providerId="ADAL" clId="{E312AC15-A771-4642-A842-5C8E2C610115}" dt="2023-08-31T17:15:23.020" v="1903" actId="478"/>
          <ac:spMkLst>
            <pc:docMk/>
            <pc:sldMk cId="2182721008" sldId="1221"/>
            <ac:spMk id="355" creationId="{42EADB2E-191D-7F1A-2BC6-73F4B3CE4969}"/>
          </ac:spMkLst>
        </pc:spChg>
        <pc:spChg chg="add del mod">
          <ac:chgData name="Susan Krueger (Staff)" userId="413e0ada-2fc1-4a03-b48b-2b8186a6a566" providerId="ADAL" clId="{E312AC15-A771-4642-A842-5C8E2C610115}" dt="2023-08-31T17:15:23.020" v="1903" actId="478"/>
          <ac:spMkLst>
            <pc:docMk/>
            <pc:sldMk cId="2182721008" sldId="1221"/>
            <ac:spMk id="356" creationId="{0B9C1895-478D-E3E1-3EDF-45AC97E74A8B}"/>
          </ac:spMkLst>
        </pc:spChg>
        <pc:spChg chg="add del mod">
          <ac:chgData name="Susan Krueger (Staff)" userId="413e0ada-2fc1-4a03-b48b-2b8186a6a566" providerId="ADAL" clId="{E312AC15-A771-4642-A842-5C8E2C610115}" dt="2023-08-31T17:15:23.020" v="1903" actId="478"/>
          <ac:spMkLst>
            <pc:docMk/>
            <pc:sldMk cId="2182721008" sldId="1221"/>
            <ac:spMk id="357" creationId="{F07961D3-36D6-BB3C-8892-2C7FD9C96763}"/>
          </ac:spMkLst>
        </pc:spChg>
        <pc:spChg chg="add del mod">
          <ac:chgData name="Susan Krueger (Staff)" userId="413e0ada-2fc1-4a03-b48b-2b8186a6a566" providerId="ADAL" clId="{E312AC15-A771-4642-A842-5C8E2C610115}" dt="2023-08-31T17:15:23.020" v="1903" actId="478"/>
          <ac:spMkLst>
            <pc:docMk/>
            <pc:sldMk cId="2182721008" sldId="1221"/>
            <ac:spMk id="358" creationId="{0188F01B-6995-23BF-C1C4-6601B0945FF1}"/>
          </ac:spMkLst>
        </pc:spChg>
        <pc:spChg chg="add del mod">
          <ac:chgData name="Susan Krueger (Staff)" userId="413e0ada-2fc1-4a03-b48b-2b8186a6a566" providerId="ADAL" clId="{E312AC15-A771-4642-A842-5C8E2C610115}" dt="2023-08-31T17:15:23.020" v="1903" actId="478"/>
          <ac:spMkLst>
            <pc:docMk/>
            <pc:sldMk cId="2182721008" sldId="1221"/>
            <ac:spMk id="359" creationId="{8FB927A8-8A5C-0CE3-89E2-C78830DB239D}"/>
          </ac:spMkLst>
        </pc:spChg>
        <pc:spChg chg="add del mod">
          <ac:chgData name="Susan Krueger (Staff)" userId="413e0ada-2fc1-4a03-b48b-2b8186a6a566" providerId="ADAL" clId="{E312AC15-A771-4642-A842-5C8E2C610115}" dt="2023-08-31T17:15:23.020" v="1903" actId="478"/>
          <ac:spMkLst>
            <pc:docMk/>
            <pc:sldMk cId="2182721008" sldId="1221"/>
            <ac:spMk id="360" creationId="{5326E081-525F-1127-CED2-CCB1D75A8DAC}"/>
          </ac:spMkLst>
        </pc:spChg>
        <pc:spChg chg="add del mod">
          <ac:chgData name="Susan Krueger (Staff)" userId="413e0ada-2fc1-4a03-b48b-2b8186a6a566" providerId="ADAL" clId="{E312AC15-A771-4642-A842-5C8E2C610115}" dt="2023-08-31T17:15:23.020" v="1903" actId="478"/>
          <ac:spMkLst>
            <pc:docMk/>
            <pc:sldMk cId="2182721008" sldId="1221"/>
            <ac:spMk id="361" creationId="{12132B8F-B432-FDD1-5386-B5F4F44E4E19}"/>
          </ac:spMkLst>
        </pc:spChg>
        <pc:spChg chg="add del mod">
          <ac:chgData name="Susan Krueger (Staff)" userId="413e0ada-2fc1-4a03-b48b-2b8186a6a566" providerId="ADAL" clId="{E312AC15-A771-4642-A842-5C8E2C610115}" dt="2023-08-31T17:15:23.020" v="1903" actId="478"/>
          <ac:spMkLst>
            <pc:docMk/>
            <pc:sldMk cId="2182721008" sldId="1221"/>
            <ac:spMk id="362" creationId="{25380EA0-92FC-01DC-5562-A052046ED0BD}"/>
          </ac:spMkLst>
        </pc:spChg>
        <pc:spChg chg="add del mod">
          <ac:chgData name="Susan Krueger (Staff)" userId="413e0ada-2fc1-4a03-b48b-2b8186a6a566" providerId="ADAL" clId="{E312AC15-A771-4642-A842-5C8E2C610115}" dt="2023-08-31T17:15:23.020" v="1903" actId="478"/>
          <ac:spMkLst>
            <pc:docMk/>
            <pc:sldMk cId="2182721008" sldId="1221"/>
            <ac:spMk id="363" creationId="{5C82C8E5-6FEC-B930-8842-A931963611D8}"/>
          </ac:spMkLst>
        </pc:spChg>
        <pc:spChg chg="add del mod">
          <ac:chgData name="Susan Krueger (Staff)" userId="413e0ada-2fc1-4a03-b48b-2b8186a6a566" providerId="ADAL" clId="{E312AC15-A771-4642-A842-5C8E2C610115}" dt="2023-08-31T17:15:23.020" v="1903" actId="478"/>
          <ac:spMkLst>
            <pc:docMk/>
            <pc:sldMk cId="2182721008" sldId="1221"/>
            <ac:spMk id="364" creationId="{02357FD9-E4A5-9851-FCF4-AD0330BFE44A}"/>
          </ac:spMkLst>
        </pc:spChg>
        <pc:spChg chg="add del mod">
          <ac:chgData name="Susan Krueger (Staff)" userId="413e0ada-2fc1-4a03-b48b-2b8186a6a566" providerId="ADAL" clId="{E312AC15-A771-4642-A842-5C8E2C610115}" dt="2023-08-31T17:15:23.020" v="1903" actId="478"/>
          <ac:spMkLst>
            <pc:docMk/>
            <pc:sldMk cId="2182721008" sldId="1221"/>
            <ac:spMk id="365" creationId="{357B288C-B845-29FE-D937-77987D82E6F6}"/>
          </ac:spMkLst>
        </pc:spChg>
        <pc:spChg chg="add del mod">
          <ac:chgData name="Susan Krueger (Staff)" userId="413e0ada-2fc1-4a03-b48b-2b8186a6a566" providerId="ADAL" clId="{E312AC15-A771-4642-A842-5C8E2C610115}" dt="2023-08-31T17:15:23.020" v="1903" actId="478"/>
          <ac:spMkLst>
            <pc:docMk/>
            <pc:sldMk cId="2182721008" sldId="1221"/>
            <ac:spMk id="366" creationId="{811FDC33-F79E-4780-2C2E-3B81726D5427}"/>
          </ac:spMkLst>
        </pc:spChg>
        <pc:spChg chg="add del mod">
          <ac:chgData name="Susan Krueger (Staff)" userId="413e0ada-2fc1-4a03-b48b-2b8186a6a566" providerId="ADAL" clId="{E312AC15-A771-4642-A842-5C8E2C610115}" dt="2023-08-31T17:15:23.020" v="1903" actId="478"/>
          <ac:spMkLst>
            <pc:docMk/>
            <pc:sldMk cId="2182721008" sldId="1221"/>
            <ac:spMk id="367" creationId="{769E37AE-FEC6-AF15-CDCE-C8BD98069DC9}"/>
          </ac:spMkLst>
        </pc:spChg>
        <pc:spChg chg="add del mod">
          <ac:chgData name="Susan Krueger (Staff)" userId="413e0ada-2fc1-4a03-b48b-2b8186a6a566" providerId="ADAL" clId="{E312AC15-A771-4642-A842-5C8E2C610115}" dt="2023-08-31T17:15:23.020" v="1903" actId="478"/>
          <ac:spMkLst>
            <pc:docMk/>
            <pc:sldMk cId="2182721008" sldId="1221"/>
            <ac:spMk id="373" creationId="{D5802BE6-BFF4-1950-73EA-4D73248ED3BB}"/>
          </ac:spMkLst>
        </pc:spChg>
        <pc:spChg chg="add del mod">
          <ac:chgData name="Susan Krueger (Staff)" userId="413e0ada-2fc1-4a03-b48b-2b8186a6a566" providerId="ADAL" clId="{E312AC15-A771-4642-A842-5C8E2C610115}" dt="2023-08-31T17:15:23.020" v="1903" actId="478"/>
          <ac:spMkLst>
            <pc:docMk/>
            <pc:sldMk cId="2182721008" sldId="1221"/>
            <ac:spMk id="374" creationId="{9D100A9F-4A80-7978-9F56-8699CC95EEF0}"/>
          </ac:spMkLst>
        </pc:spChg>
        <pc:spChg chg="mod">
          <ac:chgData name="Susan Krueger (Staff)" userId="413e0ada-2fc1-4a03-b48b-2b8186a6a566" providerId="ADAL" clId="{E312AC15-A771-4642-A842-5C8E2C610115}" dt="2023-08-31T17:11:43.090" v="1891"/>
          <ac:spMkLst>
            <pc:docMk/>
            <pc:sldMk cId="2182721008" sldId="1221"/>
            <ac:spMk id="376" creationId="{D861DA63-0FA3-0399-345F-8CF356102F39}"/>
          </ac:spMkLst>
        </pc:spChg>
        <pc:spChg chg="mod">
          <ac:chgData name="Susan Krueger (Staff)" userId="413e0ada-2fc1-4a03-b48b-2b8186a6a566" providerId="ADAL" clId="{E312AC15-A771-4642-A842-5C8E2C610115}" dt="2023-08-31T17:11:43.090" v="1891"/>
          <ac:spMkLst>
            <pc:docMk/>
            <pc:sldMk cId="2182721008" sldId="1221"/>
            <ac:spMk id="377" creationId="{E4FC5E4D-6E5E-0E4C-1ED0-6220DB7E8354}"/>
          </ac:spMkLst>
        </pc:spChg>
        <pc:spChg chg="mod">
          <ac:chgData name="Susan Krueger (Staff)" userId="413e0ada-2fc1-4a03-b48b-2b8186a6a566" providerId="ADAL" clId="{E312AC15-A771-4642-A842-5C8E2C610115}" dt="2023-08-31T17:11:43.090" v="1891"/>
          <ac:spMkLst>
            <pc:docMk/>
            <pc:sldMk cId="2182721008" sldId="1221"/>
            <ac:spMk id="378" creationId="{BC17D4E1-CE95-CF3C-053B-C12D071B35AD}"/>
          </ac:spMkLst>
        </pc:spChg>
        <pc:spChg chg="mod">
          <ac:chgData name="Susan Krueger (Staff)" userId="413e0ada-2fc1-4a03-b48b-2b8186a6a566" providerId="ADAL" clId="{E312AC15-A771-4642-A842-5C8E2C610115}" dt="2023-08-31T17:11:43.090" v="1891"/>
          <ac:spMkLst>
            <pc:docMk/>
            <pc:sldMk cId="2182721008" sldId="1221"/>
            <ac:spMk id="379" creationId="{D58086C8-0EAF-E8B1-1976-0521441AE354}"/>
          </ac:spMkLst>
        </pc:spChg>
        <pc:spChg chg="mod">
          <ac:chgData name="Susan Krueger (Staff)" userId="413e0ada-2fc1-4a03-b48b-2b8186a6a566" providerId="ADAL" clId="{E312AC15-A771-4642-A842-5C8E2C610115}" dt="2023-08-31T17:11:43.090" v="1891"/>
          <ac:spMkLst>
            <pc:docMk/>
            <pc:sldMk cId="2182721008" sldId="1221"/>
            <ac:spMk id="380" creationId="{51E2F09B-D573-1C2C-B1F3-5BD6D254F7D3}"/>
          </ac:spMkLst>
        </pc:spChg>
        <pc:spChg chg="mod">
          <ac:chgData name="Susan Krueger (Staff)" userId="413e0ada-2fc1-4a03-b48b-2b8186a6a566" providerId="ADAL" clId="{E312AC15-A771-4642-A842-5C8E2C610115}" dt="2023-08-31T17:11:43.090" v="1891"/>
          <ac:spMkLst>
            <pc:docMk/>
            <pc:sldMk cId="2182721008" sldId="1221"/>
            <ac:spMk id="381" creationId="{1673C359-F4A3-34C9-BB25-886152E83395}"/>
          </ac:spMkLst>
        </pc:spChg>
        <pc:spChg chg="mod">
          <ac:chgData name="Susan Krueger (Staff)" userId="413e0ada-2fc1-4a03-b48b-2b8186a6a566" providerId="ADAL" clId="{E312AC15-A771-4642-A842-5C8E2C610115}" dt="2023-08-31T17:11:43.090" v="1891"/>
          <ac:spMkLst>
            <pc:docMk/>
            <pc:sldMk cId="2182721008" sldId="1221"/>
            <ac:spMk id="382" creationId="{BCB2BBC8-0DEA-4621-9A98-8A510126B62F}"/>
          </ac:spMkLst>
        </pc:spChg>
        <pc:spChg chg="mod">
          <ac:chgData name="Susan Krueger (Staff)" userId="413e0ada-2fc1-4a03-b48b-2b8186a6a566" providerId="ADAL" clId="{E312AC15-A771-4642-A842-5C8E2C610115}" dt="2023-08-31T17:11:43.090" v="1891"/>
          <ac:spMkLst>
            <pc:docMk/>
            <pc:sldMk cId="2182721008" sldId="1221"/>
            <ac:spMk id="383" creationId="{DC2D3956-CA89-863C-0474-201CBF80462D}"/>
          </ac:spMkLst>
        </pc:spChg>
        <pc:spChg chg="mod">
          <ac:chgData name="Susan Krueger (Staff)" userId="413e0ada-2fc1-4a03-b48b-2b8186a6a566" providerId="ADAL" clId="{E312AC15-A771-4642-A842-5C8E2C610115}" dt="2023-08-31T17:11:43.090" v="1891"/>
          <ac:spMkLst>
            <pc:docMk/>
            <pc:sldMk cId="2182721008" sldId="1221"/>
            <ac:spMk id="384" creationId="{4C197E21-216C-DCE6-C2A3-837D82298475}"/>
          </ac:spMkLst>
        </pc:spChg>
        <pc:spChg chg="mod">
          <ac:chgData name="Susan Krueger (Staff)" userId="413e0ada-2fc1-4a03-b48b-2b8186a6a566" providerId="ADAL" clId="{E312AC15-A771-4642-A842-5C8E2C610115}" dt="2023-08-31T17:11:43.090" v="1891"/>
          <ac:spMkLst>
            <pc:docMk/>
            <pc:sldMk cId="2182721008" sldId="1221"/>
            <ac:spMk id="385" creationId="{98F3BF6A-602A-0C09-F7E7-BD463BE0D7E3}"/>
          </ac:spMkLst>
        </pc:spChg>
        <pc:spChg chg="mod">
          <ac:chgData name="Susan Krueger (Staff)" userId="413e0ada-2fc1-4a03-b48b-2b8186a6a566" providerId="ADAL" clId="{E312AC15-A771-4642-A842-5C8E2C610115}" dt="2023-08-31T17:11:43.090" v="1891"/>
          <ac:spMkLst>
            <pc:docMk/>
            <pc:sldMk cId="2182721008" sldId="1221"/>
            <ac:spMk id="386" creationId="{0F8FD1CF-BD35-3C4B-A006-63A2EF8B7B3E}"/>
          </ac:spMkLst>
        </pc:spChg>
        <pc:spChg chg="mod">
          <ac:chgData name="Susan Krueger (Staff)" userId="413e0ada-2fc1-4a03-b48b-2b8186a6a566" providerId="ADAL" clId="{E312AC15-A771-4642-A842-5C8E2C610115}" dt="2023-08-31T17:11:43.090" v="1891"/>
          <ac:spMkLst>
            <pc:docMk/>
            <pc:sldMk cId="2182721008" sldId="1221"/>
            <ac:spMk id="387" creationId="{18CE9127-C582-3007-E014-6822FBEFA69F}"/>
          </ac:spMkLst>
        </pc:spChg>
        <pc:spChg chg="mod">
          <ac:chgData name="Susan Krueger (Staff)" userId="413e0ada-2fc1-4a03-b48b-2b8186a6a566" providerId="ADAL" clId="{E312AC15-A771-4642-A842-5C8E2C610115}" dt="2023-08-31T17:11:43.090" v="1891"/>
          <ac:spMkLst>
            <pc:docMk/>
            <pc:sldMk cId="2182721008" sldId="1221"/>
            <ac:spMk id="388" creationId="{8DB89417-ECF0-BD08-7511-08EAEB523DCE}"/>
          </ac:spMkLst>
        </pc:spChg>
        <pc:spChg chg="mod">
          <ac:chgData name="Susan Krueger (Staff)" userId="413e0ada-2fc1-4a03-b48b-2b8186a6a566" providerId="ADAL" clId="{E312AC15-A771-4642-A842-5C8E2C610115}" dt="2023-08-31T17:11:43.090" v="1891"/>
          <ac:spMkLst>
            <pc:docMk/>
            <pc:sldMk cId="2182721008" sldId="1221"/>
            <ac:spMk id="389" creationId="{A9326D18-ED89-EAC9-89D8-246A0CA8311D}"/>
          </ac:spMkLst>
        </pc:spChg>
        <pc:spChg chg="mod">
          <ac:chgData name="Susan Krueger (Staff)" userId="413e0ada-2fc1-4a03-b48b-2b8186a6a566" providerId="ADAL" clId="{E312AC15-A771-4642-A842-5C8E2C610115}" dt="2023-08-31T17:11:43.090" v="1891"/>
          <ac:spMkLst>
            <pc:docMk/>
            <pc:sldMk cId="2182721008" sldId="1221"/>
            <ac:spMk id="390" creationId="{ACCD4A9B-E6F6-C91C-1065-83C1FBFDDA5D}"/>
          </ac:spMkLst>
        </pc:spChg>
        <pc:spChg chg="mod">
          <ac:chgData name="Susan Krueger (Staff)" userId="413e0ada-2fc1-4a03-b48b-2b8186a6a566" providerId="ADAL" clId="{E312AC15-A771-4642-A842-5C8E2C610115}" dt="2023-08-31T17:11:43.090" v="1891"/>
          <ac:spMkLst>
            <pc:docMk/>
            <pc:sldMk cId="2182721008" sldId="1221"/>
            <ac:spMk id="391" creationId="{D8F3E7C8-04E2-DA5B-934A-D5E664885F5F}"/>
          </ac:spMkLst>
        </pc:spChg>
        <pc:spChg chg="mod">
          <ac:chgData name="Susan Krueger (Staff)" userId="413e0ada-2fc1-4a03-b48b-2b8186a6a566" providerId="ADAL" clId="{E312AC15-A771-4642-A842-5C8E2C610115}" dt="2023-08-31T17:11:43.090" v="1891"/>
          <ac:spMkLst>
            <pc:docMk/>
            <pc:sldMk cId="2182721008" sldId="1221"/>
            <ac:spMk id="392" creationId="{FA416EB7-A674-5749-7FB8-20CE06CE3FBF}"/>
          </ac:spMkLst>
        </pc:spChg>
        <pc:spChg chg="mod">
          <ac:chgData name="Susan Krueger (Staff)" userId="413e0ada-2fc1-4a03-b48b-2b8186a6a566" providerId="ADAL" clId="{E312AC15-A771-4642-A842-5C8E2C610115}" dt="2023-08-31T17:11:43.090" v="1891"/>
          <ac:spMkLst>
            <pc:docMk/>
            <pc:sldMk cId="2182721008" sldId="1221"/>
            <ac:spMk id="393" creationId="{5475E003-42B3-F75E-1A0A-4AB2688C65ED}"/>
          </ac:spMkLst>
        </pc:spChg>
        <pc:spChg chg="mod">
          <ac:chgData name="Susan Krueger (Staff)" userId="413e0ada-2fc1-4a03-b48b-2b8186a6a566" providerId="ADAL" clId="{E312AC15-A771-4642-A842-5C8E2C610115}" dt="2023-08-31T17:11:43.090" v="1891"/>
          <ac:spMkLst>
            <pc:docMk/>
            <pc:sldMk cId="2182721008" sldId="1221"/>
            <ac:spMk id="394" creationId="{C18CB165-E2DE-5D3C-5A9B-0DAA83966B6C}"/>
          </ac:spMkLst>
        </pc:spChg>
        <pc:spChg chg="mod">
          <ac:chgData name="Susan Krueger (Staff)" userId="413e0ada-2fc1-4a03-b48b-2b8186a6a566" providerId="ADAL" clId="{E312AC15-A771-4642-A842-5C8E2C610115}" dt="2023-08-31T17:11:43.090" v="1891"/>
          <ac:spMkLst>
            <pc:docMk/>
            <pc:sldMk cId="2182721008" sldId="1221"/>
            <ac:spMk id="395" creationId="{B3A1560D-BF51-C985-F6B9-F652F9C32D17}"/>
          </ac:spMkLst>
        </pc:spChg>
        <pc:spChg chg="mod">
          <ac:chgData name="Susan Krueger (Staff)" userId="413e0ada-2fc1-4a03-b48b-2b8186a6a566" providerId="ADAL" clId="{E312AC15-A771-4642-A842-5C8E2C610115}" dt="2023-08-31T17:11:43.090" v="1891"/>
          <ac:spMkLst>
            <pc:docMk/>
            <pc:sldMk cId="2182721008" sldId="1221"/>
            <ac:spMk id="404" creationId="{E01CA89B-5B2A-7A40-5798-5883E91FD006}"/>
          </ac:spMkLst>
        </pc:spChg>
        <pc:spChg chg="mod">
          <ac:chgData name="Susan Krueger (Staff)" userId="413e0ada-2fc1-4a03-b48b-2b8186a6a566" providerId="ADAL" clId="{E312AC15-A771-4642-A842-5C8E2C610115}" dt="2023-08-31T17:11:43.090" v="1891"/>
          <ac:spMkLst>
            <pc:docMk/>
            <pc:sldMk cId="2182721008" sldId="1221"/>
            <ac:spMk id="405" creationId="{CF61D889-0511-1596-09EC-D2141CE0E1E1}"/>
          </ac:spMkLst>
        </pc:spChg>
        <pc:spChg chg="add del mod">
          <ac:chgData name="Susan Krueger (Staff)" userId="413e0ada-2fc1-4a03-b48b-2b8186a6a566" providerId="ADAL" clId="{E312AC15-A771-4642-A842-5C8E2C610115}" dt="2023-08-31T17:15:23.020" v="1903" actId="478"/>
          <ac:spMkLst>
            <pc:docMk/>
            <pc:sldMk cId="2182721008" sldId="1221"/>
            <ac:spMk id="406" creationId="{7689584A-D10A-3218-AFBE-0D5207D193CE}"/>
          </ac:spMkLst>
        </pc:spChg>
        <pc:spChg chg="add del mod">
          <ac:chgData name="Susan Krueger (Staff)" userId="413e0ada-2fc1-4a03-b48b-2b8186a6a566" providerId="ADAL" clId="{E312AC15-A771-4642-A842-5C8E2C610115}" dt="2023-08-31T17:15:23.020" v="1903" actId="478"/>
          <ac:spMkLst>
            <pc:docMk/>
            <pc:sldMk cId="2182721008" sldId="1221"/>
            <ac:spMk id="408" creationId="{B4A4E676-427A-D626-364F-9513A0861722}"/>
          </ac:spMkLst>
        </pc:spChg>
        <pc:grpChg chg="add mod">
          <ac:chgData name="Susan Krueger (Staff)" userId="413e0ada-2fc1-4a03-b48b-2b8186a6a566" providerId="ADAL" clId="{E312AC15-A771-4642-A842-5C8E2C610115}" dt="2023-08-31T16:53:17.108" v="1528" actId="164"/>
          <ac:grpSpMkLst>
            <pc:docMk/>
            <pc:sldMk cId="2182721008" sldId="1221"/>
            <ac:grpSpMk id="50" creationId="{A668758A-A106-83DC-4840-9C9A9C84B237}"/>
          </ac:grpSpMkLst>
        </pc:grpChg>
        <pc:grpChg chg="add del mod">
          <ac:chgData name="Susan Krueger (Staff)" userId="413e0ada-2fc1-4a03-b48b-2b8186a6a566" providerId="ADAL" clId="{E312AC15-A771-4642-A842-5C8E2C610115}" dt="2023-08-31T17:03:35.571" v="1834" actId="478"/>
          <ac:grpSpMkLst>
            <pc:docMk/>
            <pc:sldMk cId="2182721008" sldId="1221"/>
            <ac:grpSpMk id="61" creationId="{63781C18-9A0C-1D48-8EE5-8838E36088DE}"/>
          </ac:grpSpMkLst>
        </pc:grpChg>
        <pc:grpChg chg="add del mod">
          <ac:chgData name="Susan Krueger (Staff)" userId="413e0ada-2fc1-4a03-b48b-2b8186a6a566" providerId="ADAL" clId="{E312AC15-A771-4642-A842-5C8E2C610115}" dt="2023-08-31T17:09:57.971" v="1867" actId="478"/>
          <ac:grpSpMkLst>
            <pc:docMk/>
            <pc:sldMk cId="2182721008" sldId="1221"/>
            <ac:grpSpMk id="156" creationId="{F3B732DD-7B44-3C2B-ED5E-5F7EFAF80615}"/>
          </ac:grpSpMkLst>
        </pc:grpChg>
        <pc:grpChg chg="add del mod">
          <ac:chgData name="Susan Krueger (Staff)" userId="413e0ada-2fc1-4a03-b48b-2b8186a6a566" providerId="ADAL" clId="{E312AC15-A771-4642-A842-5C8E2C610115}" dt="2023-08-31T17:03:57.279" v="1839" actId="478"/>
          <ac:grpSpMkLst>
            <pc:docMk/>
            <pc:sldMk cId="2182721008" sldId="1221"/>
            <ac:grpSpMk id="221" creationId="{6A01ED8E-F1EF-9747-27F1-B583266654F1}"/>
          </ac:grpSpMkLst>
        </pc:grpChg>
        <pc:grpChg chg="add del mod">
          <ac:chgData name="Susan Krueger (Staff)" userId="413e0ada-2fc1-4a03-b48b-2b8186a6a566" providerId="ADAL" clId="{E312AC15-A771-4642-A842-5C8E2C610115}" dt="2023-08-31T17:03:59.053" v="1840" actId="478"/>
          <ac:grpSpMkLst>
            <pc:docMk/>
            <pc:sldMk cId="2182721008" sldId="1221"/>
            <ac:grpSpMk id="248" creationId="{2703B073-E0F9-4001-C6C0-A511B4A193CD}"/>
          </ac:grpSpMkLst>
        </pc:grpChg>
        <pc:grpChg chg="add del mod">
          <ac:chgData name="Susan Krueger (Staff)" userId="413e0ada-2fc1-4a03-b48b-2b8186a6a566" providerId="ADAL" clId="{E312AC15-A771-4642-A842-5C8E2C610115}" dt="2023-08-31T17:06:02.473" v="1846" actId="165"/>
          <ac:grpSpMkLst>
            <pc:docMk/>
            <pc:sldMk cId="2182721008" sldId="1221"/>
            <ac:grpSpMk id="256" creationId="{08D7F968-AA29-139C-0596-9AD20E306C26}"/>
          </ac:grpSpMkLst>
        </pc:grpChg>
        <pc:grpChg chg="add mod">
          <ac:chgData name="Susan Krueger (Staff)" userId="413e0ada-2fc1-4a03-b48b-2b8186a6a566" providerId="ADAL" clId="{E312AC15-A771-4642-A842-5C8E2C610115}" dt="2023-08-31T17:06:16.124" v="1848" actId="164"/>
          <ac:grpSpMkLst>
            <pc:docMk/>
            <pc:sldMk cId="2182721008" sldId="1221"/>
            <ac:grpSpMk id="275" creationId="{42B5F108-5AF8-1A29-51C2-B2D660F83955}"/>
          </ac:grpSpMkLst>
        </pc:grpChg>
        <pc:grpChg chg="add del mod">
          <ac:chgData name="Susan Krueger (Staff)" userId="413e0ada-2fc1-4a03-b48b-2b8186a6a566" providerId="ADAL" clId="{E312AC15-A771-4642-A842-5C8E2C610115}" dt="2023-08-31T17:15:32.290" v="1907" actId="478"/>
          <ac:grpSpMkLst>
            <pc:docMk/>
            <pc:sldMk cId="2182721008" sldId="1221"/>
            <ac:grpSpMk id="278" creationId="{88CA1293-93F5-66F1-0480-952BDD703391}"/>
          </ac:grpSpMkLst>
        </pc:grpChg>
        <pc:grpChg chg="add del mod">
          <ac:chgData name="Susan Krueger (Staff)" userId="413e0ada-2fc1-4a03-b48b-2b8186a6a566" providerId="ADAL" clId="{E312AC15-A771-4642-A842-5C8E2C610115}" dt="2023-08-31T17:15:30.111" v="1906" actId="478"/>
          <ac:grpSpMkLst>
            <pc:docMk/>
            <pc:sldMk cId="2182721008" sldId="1221"/>
            <ac:grpSpMk id="298" creationId="{E510A1C9-5EC8-F879-CAF1-0399976B422E}"/>
          </ac:grpSpMkLst>
        </pc:grpChg>
        <pc:grpChg chg="add del mod">
          <ac:chgData name="Susan Krueger (Staff)" userId="413e0ada-2fc1-4a03-b48b-2b8186a6a566" providerId="ADAL" clId="{E312AC15-A771-4642-A842-5C8E2C610115}" dt="2023-08-31T17:15:23.020" v="1903" actId="478"/>
          <ac:grpSpMkLst>
            <pc:docMk/>
            <pc:sldMk cId="2182721008" sldId="1221"/>
            <ac:grpSpMk id="329" creationId="{9FC683E2-63E4-5CB4-1780-78EA754ABAAC}"/>
          </ac:grpSpMkLst>
        </pc:grpChg>
        <pc:grpChg chg="add del mod">
          <ac:chgData name="Susan Krueger (Staff)" userId="413e0ada-2fc1-4a03-b48b-2b8186a6a566" providerId="ADAL" clId="{E312AC15-A771-4642-A842-5C8E2C610115}" dt="2023-08-31T17:15:23.020" v="1903" actId="478"/>
          <ac:grpSpMkLst>
            <pc:docMk/>
            <pc:sldMk cId="2182721008" sldId="1221"/>
            <ac:grpSpMk id="375" creationId="{D11C8F7C-5A8D-B0D8-6FD9-EA503ECEB508}"/>
          </ac:grpSpMkLst>
        </pc:grpChg>
        <pc:grpChg chg="add del mod">
          <ac:chgData name="Susan Krueger (Staff)" userId="413e0ada-2fc1-4a03-b48b-2b8186a6a566" providerId="ADAL" clId="{E312AC15-A771-4642-A842-5C8E2C610115}" dt="2023-08-31T17:15:23.020" v="1903" actId="478"/>
          <ac:grpSpMkLst>
            <pc:docMk/>
            <pc:sldMk cId="2182721008" sldId="1221"/>
            <ac:grpSpMk id="402" creationId="{4881320C-7E71-E531-F931-D9A2C48C80F8}"/>
          </ac:grpSpMkLst>
        </pc:grpChg>
        <pc:picChg chg="add mod">
          <ac:chgData name="Susan Krueger (Staff)" userId="413e0ada-2fc1-4a03-b48b-2b8186a6a566" providerId="ADAL" clId="{E312AC15-A771-4642-A842-5C8E2C610115}" dt="2023-08-31T17:18:23.901" v="1933"/>
          <ac:picMkLst>
            <pc:docMk/>
            <pc:sldMk cId="2182721008" sldId="1221"/>
            <ac:picMk id="3" creationId="{DE3FC3C7-9393-4304-4E35-99A737AFE300}"/>
          </ac:picMkLst>
        </pc:picChg>
        <pc:picChg chg="add del mod">
          <ac:chgData name="Susan Krueger (Staff)" userId="413e0ada-2fc1-4a03-b48b-2b8186a6a566" providerId="ADAL" clId="{E312AC15-A771-4642-A842-5C8E2C610115}" dt="2023-08-31T17:10:00.247" v="1868" actId="478"/>
          <ac:picMkLst>
            <pc:docMk/>
            <pc:sldMk cId="2182721008" sldId="1221"/>
            <ac:picMk id="253" creationId="{E8736956-10A9-86F5-AED7-7C9C1164C222}"/>
          </ac:picMkLst>
        </pc:picChg>
        <pc:picChg chg="add del mod">
          <ac:chgData name="Susan Krueger (Staff)" userId="413e0ada-2fc1-4a03-b48b-2b8186a6a566" providerId="ADAL" clId="{E312AC15-A771-4642-A842-5C8E2C610115}" dt="2023-08-31T17:15:25.236" v="1904" actId="478"/>
          <ac:picMkLst>
            <pc:docMk/>
            <pc:sldMk cId="2182721008" sldId="1221"/>
            <ac:picMk id="407" creationId="{C07DE185-7266-0C17-28D5-637C0408E0C7}"/>
          </ac:picMkLst>
        </pc:picChg>
        <pc:cxnChg chg="add del mod">
          <ac:chgData name="Susan Krueger (Staff)" userId="413e0ada-2fc1-4a03-b48b-2b8186a6a566" providerId="ADAL" clId="{E312AC15-A771-4642-A842-5C8E2C610115}" dt="2023-08-31T16:49:17.848" v="1500" actId="478"/>
          <ac:cxnSpMkLst>
            <pc:docMk/>
            <pc:sldMk cId="2182721008" sldId="1221"/>
            <ac:cxnSpMk id="25" creationId="{2188F837-71C7-B881-552A-20358261555D}"/>
          </ac:cxnSpMkLst>
        </pc:cxnChg>
        <pc:cxnChg chg="add del mod">
          <ac:chgData name="Susan Krueger (Staff)" userId="413e0ada-2fc1-4a03-b48b-2b8186a6a566" providerId="ADAL" clId="{E312AC15-A771-4642-A842-5C8E2C610115}" dt="2023-08-31T16:49:38.019" v="1502"/>
          <ac:cxnSpMkLst>
            <pc:docMk/>
            <pc:sldMk cId="2182721008" sldId="1221"/>
            <ac:cxnSpMk id="28" creationId="{5346188F-79D2-5032-7FC1-E6ACE4C66193}"/>
          </ac:cxnSpMkLst>
        </pc:cxnChg>
        <pc:cxnChg chg="add del mod ord">
          <ac:chgData name="Susan Krueger (Staff)" userId="413e0ada-2fc1-4a03-b48b-2b8186a6a566" providerId="ADAL" clId="{E312AC15-A771-4642-A842-5C8E2C610115}" dt="2023-08-31T17:03:35.571" v="1834" actId="478"/>
          <ac:cxnSpMkLst>
            <pc:docMk/>
            <pc:sldMk cId="2182721008" sldId="1221"/>
            <ac:cxnSpMk id="31" creationId="{3E42D236-B466-241F-191B-832814016F69}"/>
          </ac:cxnSpMkLst>
        </pc:cxnChg>
        <pc:cxnChg chg="add del mod">
          <ac:chgData name="Susan Krueger (Staff)" userId="413e0ada-2fc1-4a03-b48b-2b8186a6a566" providerId="ADAL" clId="{E312AC15-A771-4642-A842-5C8E2C610115}" dt="2023-08-31T17:03:35.571" v="1834" actId="478"/>
          <ac:cxnSpMkLst>
            <pc:docMk/>
            <pc:sldMk cId="2182721008" sldId="1221"/>
            <ac:cxnSpMk id="137" creationId="{EEFE16D9-85AC-31F2-DA4B-EFF3C9FA6FFB}"/>
          </ac:cxnSpMkLst>
        </pc:cxnChg>
        <pc:cxnChg chg="add del mod">
          <ac:chgData name="Susan Krueger (Staff)" userId="413e0ada-2fc1-4a03-b48b-2b8186a6a566" providerId="ADAL" clId="{E312AC15-A771-4642-A842-5C8E2C610115}" dt="2023-08-31T17:03:35.571" v="1834" actId="478"/>
          <ac:cxnSpMkLst>
            <pc:docMk/>
            <pc:sldMk cId="2182721008" sldId="1221"/>
            <ac:cxnSpMk id="138" creationId="{9B8A82B0-85E6-4BF7-AD32-FA317538EEF2}"/>
          </ac:cxnSpMkLst>
        </pc:cxnChg>
        <pc:cxnChg chg="add del mod">
          <ac:chgData name="Susan Krueger (Staff)" userId="413e0ada-2fc1-4a03-b48b-2b8186a6a566" providerId="ADAL" clId="{E312AC15-A771-4642-A842-5C8E2C610115}" dt="2023-08-31T17:03:35.571" v="1834" actId="478"/>
          <ac:cxnSpMkLst>
            <pc:docMk/>
            <pc:sldMk cId="2182721008" sldId="1221"/>
            <ac:cxnSpMk id="139" creationId="{CD1DAA59-9791-E39D-0B71-D00D6E5C5042}"/>
          </ac:cxnSpMkLst>
        </pc:cxnChg>
        <pc:cxnChg chg="add del mod">
          <ac:chgData name="Susan Krueger (Staff)" userId="413e0ada-2fc1-4a03-b48b-2b8186a6a566" providerId="ADAL" clId="{E312AC15-A771-4642-A842-5C8E2C610115}" dt="2023-08-31T17:09:57.971" v="1867" actId="478"/>
          <ac:cxnSpMkLst>
            <pc:docMk/>
            <pc:sldMk cId="2182721008" sldId="1221"/>
            <ac:cxnSpMk id="174" creationId="{BB2D3953-3675-E2FD-7E0D-4544B06794E0}"/>
          </ac:cxnSpMkLst>
        </pc:cxnChg>
        <pc:cxnChg chg="add del mod">
          <ac:chgData name="Susan Krueger (Staff)" userId="413e0ada-2fc1-4a03-b48b-2b8186a6a566" providerId="ADAL" clId="{E312AC15-A771-4642-A842-5C8E2C610115}" dt="2023-08-31T17:09:57.971" v="1867" actId="478"/>
          <ac:cxnSpMkLst>
            <pc:docMk/>
            <pc:sldMk cId="2182721008" sldId="1221"/>
            <ac:cxnSpMk id="175" creationId="{AB784B78-47ED-8C32-9ED5-264F684E5DA7}"/>
          </ac:cxnSpMkLst>
        </pc:cxnChg>
        <pc:cxnChg chg="add del mod">
          <ac:chgData name="Susan Krueger (Staff)" userId="413e0ada-2fc1-4a03-b48b-2b8186a6a566" providerId="ADAL" clId="{E312AC15-A771-4642-A842-5C8E2C610115}" dt="2023-08-31T17:09:57.971" v="1867" actId="478"/>
          <ac:cxnSpMkLst>
            <pc:docMk/>
            <pc:sldMk cId="2182721008" sldId="1221"/>
            <ac:cxnSpMk id="183" creationId="{12376807-00BB-8D0A-9812-1C680D59457C}"/>
          </ac:cxnSpMkLst>
        </pc:cxnChg>
        <pc:cxnChg chg="add del mod">
          <ac:chgData name="Susan Krueger (Staff)" userId="413e0ada-2fc1-4a03-b48b-2b8186a6a566" providerId="ADAL" clId="{E312AC15-A771-4642-A842-5C8E2C610115}" dt="2023-08-31T17:09:57.971" v="1867" actId="478"/>
          <ac:cxnSpMkLst>
            <pc:docMk/>
            <pc:sldMk cId="2182721008" sldId="1221"/>
            <ac:cxnSpMk id="194" creationId="{68FFB1F5-6AE9-6806-4006-4D14D75B7232}"/>
          </ac:cxnSpMkLst>
        </pc:cxnChg>
        <pc:cxnChg chg="add del mod">
          <ac:chgData name="Susan Krueger (Staff)" userId="413e0ada-2fc1-4a03-b48b-2b8186a6a566" providerId="ADAL" clId="{E312AC15-A771-4642-A842-5C8E2C610115}" dt="2023-08-31T17:09:57.971" v="1867" actId="478"/>
          <ac:cxnSpMkLst>
            <pc:docMk/>
            <pc:sldMk cId="2182721008" sldId="1221"/>
            <ac:cxnSpMk id="195" creationId="{83F24B36-58F6-429B-9A3B-618D203A1F94}"/>
          </ac:cxnSpMkLst>
        </pc:cxnChg>
        <pc:cxnChg chg="add del mod">
          <ac:chgData name="Susan Krueger (Staff)" userId="413e0ada-2fc1-4a03-b48b-2b8186a6a566" providerId="ADAL" clId="{E312AC15-A771-4642-A842-5C8E2C610115}" dt="2023-08-31T17:09:57.971" v="1867" actId="478"/>
          <ac:cxnSpMkLst>
            <pc:docMk/>
            <pc:sldMk cId="2182721008" sldId="1221"/>
            <ac:cxnSpMk id="196" creationId="{162FD7F2-2855-499F-2D8E-BA882924E364}"/>
          </ac:cxnSpMkLst>
        </pc:cxnChg>
        <pc:cxnChg chg="del mod">
          <ac:chgData name="Susan Krueger (Staff)" userId="413e0ada-2fc1-4a03-b48b-2b8186a6a566" providerId="ADAL" clId="{E312AC15-A771-4642-A842-5C8E2C610115}" dt="2023-08-31T17:03:35.571" v="1834" actId="478"/>
          <ac:cxnSpMkLst>
            <pc:docMk/>
            <pc:sldMk cId="2182721008" sldId="1221"/>
            <ac:cxnSpMk id="197" creationId="{80CFCC78-EFFC-4BFE-BA45-A90F0A1AEB0F}"/>
          </ac:cxnSpMkLst>
        </pc:cxnChg>
        <pc:cxnChg chg="add del mod">
          <ac:chgData name="Susan Krueger (Staff)" userId="413e0ada-2fc1-4a03-b48b-2b8186a6a566" providerId="ADAL" clId="{E312AC15-A771-4642-A842-5C8E2C610115}" dt="2023-08-31T17:09:57.971" v="1867" actId="478"/>
          <ac:cxnSpMkLst>
            <pc:docMk/>
            <pc:sldMk cId="2182721008" sldId="1221"/>
            <ac:cxnSpMk id="198" creationId="{5830970E-B29C-3253-470A-DEE1828FD833}"/>
          </ac:cxnSpMkLst>
        </pc:cxnChg>
        <pc:cxnChg chg="add del mod">
          <ac:chgData name="Susan Krueger (Staff)" userId="413e0ada-2fc1-4a03-b48b-2b8186a6a566" providerId="ADAL" clId="{E312AC15-A771-4642-A842-5C8E2C610115}" dt="2023-08-31T17:09:57.971" v="1867" actId="478"/>
          <ac:cxnSpMkLst>
            <pc:docMk/>
            <pc:sldMk cId="2182721008" sldId="1221"/>
            <ac:cxnSpMk id="214" creationId="{A88C7BFD-BA66-9BB3-8680-6CA63B856DD6}"/>
          </ac:cxnSpMkLst>
        </pc:cxnChg>
        <pc:cxnChg chg="add del mod">
          <ac:chgData name="Susan Krueger (Staff)" userId="413e0ada-2fc1-4a03-b48b-2b8186a6a566" providerId="ADAL" clId="{E312AC15-A771-4642-A842-5C8E2C610115}" dt="2023-08-31T17:09:57.971" v="1867" actId="478"/>
          <ac:cxnSpMkLst>
            <pc:docMk/>
            <pc:sldMk cId="2182721008" sldId="1221"/>
            <ac:cxnSpMk id="215" creationId="{9167EB16-E64E-A3F4-1125-B6C35FBA5F6F}"/>
          </ac:cxnSpMkLst>
        </pc:cxnChg>
        <pc:cxnChg chg="add del mod">
          <ac:chgData name="Susan Krueger (Staff)" userId="413e0ada-2fc1-4a03-b48b-2b8186a6a566" providerId="ADAL" clId="{E312AC15-A771-4642-A842-5C8E2C610115}" dt="2023-08-31T17:09:57.971" v="1867" actId="478"/>
          <ac:cxnSpMkLst>
            <pc:docMk/>
            <pc:sldMk cId="2182721008" sldId="1221"/>
            <ac:cxnSpMk id="216" creationId="{3C58D6D8-5978-9E4C-AA59-35A65C59EC0B}"/>
          </ac:cxnSpMkLst>
        </pc:cxnChg>
        <pc:cxnChg chg="add del mod">
          <ac:chgData name="Susan Krueger (Staff)" userId="413e0ada-2fc1-4a03-b48b-2b8186a6a566" providerId="ADAL" clId="{E312AC15-A771-4642-A842-5C8E2C610115}" dt="2023-08-31T17:09:57.971" v="1867" actId="478"/>
          <ac:cxnSpMkLst>
            <pc:docMk/>
            <pc:sldMk cId="2182721008" sldId="1221"/>
            <ac:cxnSpMk id="217" creationId="{8FDF7CD5-ED37-6C80-6714-C95FC061EB95}"/>
          </ac:cxnSpMkLst>
        </pc:cxnChg>
        <pc:cxnChg chg="add del mod">
          <ac:chgData name="Susan Krueger (Staff)" userId="413e0ada-2fc1-4a03-b48b-2b8186a6a566" providerId="ADAL" clId="{E312AC15-A771-4642-A842-5C8E2C610115}" dt="2023-08-31T17:09:57.971" v="1867" actId="478"/>
          <ac:cxnSpMkLst>
            <pc:docMk/>
            <pc:sldMk cId="2182721008" sldId="1221"/>
            <ac:cxnSpMk id="218" creationId="{89831825-7F54-A5A9-87C9-B9EB3EE51E1F}"/>
          </ac:cxnSpMkLst>
        </pc:cxnChg>
        <pc:cxnChg chg="mod">
          <ac:chgData name="Susan Krueger (Staff)" userId="413e0ada-2fc1-4a03-b48b-2b8186a6a566" providerId="ADAL" clId="{E312AC15-A771-4642-A842-5C8E2C610115}" dt="2023-08-31T17:03:57.279" v="1839" actId="478"/>
          <ac:cxnSpMkLst>
            <pc:docMk/>
            <pc:sldMk cId="2182721008" sldId="1221"/>
            <ac:cxnSpMk id="242" creationId="{B14D154B-7C48-51E5-1F28-C7124930EE38}"/>
          </ac:cxnSpMkLst>
        </pc:cxnChg>
        <pc:cxnChg chg="mod">
          <ac:chgData name="Susan Krueger (Staff)" userId="413e0ada-2fc1-4a03-b48b-2b8186a6a566" providerId="ADAL" clId="{E312AC15-A771-4642-A842-5C8E2C610115}" dt="2023-08-31T17:03:57.279" v="1839" actId="478"/>
          <ac:cxnSpMkLst>
            <pc:docMk/>
            <pc:sldMk cId="2182721008" sldId="1221"/>
            <ac:cxnSpMk id="243" creationId="{61387161-9EA6-C557-CD43-C916776E1FE4}"/>
          </ac:cxnSpMkLst>
        </pc:cxnChg>
        <pc:cxnChg chg="mod">
          <ac:chgData name="Susan Krueger (Staff)" userId="413e0ada-2fc1-4a03-b48b-2b8186a6a566" providerId="ADAL" clId="{E312AC15-A771-4642-A842-5C8E2C610115}" dt="2023-08-31T17:03:57.279" v="1839" actId="478"/>
          <ac:cxnSpMkLst>
            <pc:docMk/>
            <pc:sldMk cId="2182721008" sldId="1221"/>
            <ac:cxnSpMk id="244" creationId="{FF2A34C3-876D-6C63-019F-E3CEF36A129B}"/>
          </ac:cxnSpMkLst>
        </pc:cxnChg>
        <pc:cxnChg chg="mod">
          <ac:chgData name="Susan Krueger (Staff)" userId="413e0ada-2fc1-4a03-b48b-2b8186a6a566" providerId="ADAL" clId="{E312AC15-A771-4642-A842-5C8E2C610115}" dt="2023-08-31T17:03:57.279" v="1839" actId="478"/>
          <ac:cxnSpMkLst>
            <pc:docMk/>
            <pc:sldMk cId="2182721008" sldId="1221"/>
            <ac:cxnSpMk id="245" creationId="{58C868FE-8AE3-BDFF-07A7-5E9B219E6345}"/>
          </ac:cxnSpMkLst>
        </pc:cxnChg>
        <pc:cxnChg chg="mod">
          <ac:chgData name="Susan Krueger (Staff)" userId="413e0ada-2fc1-4a03-b48b-2b8186a6a566" providerId="ADAL" clId="{E312AC15-A771-4642-A842-5C8E2C610115}" dt="2023-08-31T17:03:57.279" v="1839" actId="478"/>
          <ac:cxnSpMkLst>
            <pc:docMk/>
            <pc:sldMk cId="2182721008" sldId="1221"/>
            <ac:cxnSpMk id="246" creationId="{C6225E16-1D8C-D4E9-CB8D-FDBD8144F90F}"/>
          </ac:cxnSpMkLst>
        </pc:cxnChg>
        <pc:cxnChg chg="mod">
          <ac:chgData name="Susan Krueger (Staff)" userId="413e0ada-2fc1-4a03-b48b-2b8186a6a566" providerId="ADAL" clId="{E312AC15-A771-4642-A842-5C8E2C610115}" dt="2023-08-31T17:03:57.279" v="1839" actId="478"/>
          <ac:cxnSpMkLst>
            <pc:docMk/>
            <pc:sldMk cId="2182721008" sldId="1221"/>
            <ac:cxnSpMk id="247" creationId="{4F0907F7-8CEF-37C9-345E-5E8DFF014548}"/>
          </ac:cxnSpMkLst>
        </pc:cxnChg>
        <pc:cxnChg chg="mod">
          <ac:chgData name="Susan Krueger (Staff)" userId="413e0ada-2fc1-4a03-b48b-2b8186a6a566" providerId="ADAL" clId="{E312AC15-A771-4642-A842-5C8E2C610115}" dt="2023-08-31T17:03:57.279" v="1839" actId="478"/>
          <ac:cxnSpMkLst>
            <pc:docMk/>
            <pc:sldMk cId="2182721008" sldId="1221"/>
            <ac:cxnSpMk id="249" creationId="{E8408ECB-2BAA-2E33-0880-75A49AA8EA99}"/>
          </ac:cxnSpMkLst>
        </pc:cxnChg>
        <pc:cxnChg chg="del mod topLvl">
          <ac:chgData name="Susan Krueger (Staff)" userId="413e0ada-2fc1-4a03-b48b-2b8186a6a566" providerId="ADAL" clId="{E312AC15-A771-4642-A842-5C8E2C610115}" dt="2023-08-31T17:06:08.632" v="1847" actId="478"/>
          <ac:cxnSpMkLst>
            <pc:docMk/>
            <pc:sldMk cId="2182721008" sldId="1221"/>
            <ac:cxnSpMk id="274" creationId="{16AA3A7E-4790-F0AF-F110-EBF00D010CEB}"/>
          </ac:cxnSpMkLst>
        </pc:cxnChg>
        <pc:cxnChg chg="add mod">
          <ac:chgData name="Susan Krueger (Staff)" userId="413e0ada-2fc1-4a03-b48b-2b8186a6a566" providerId="ADAL" clId="{E312AC15-A771-4642-A842-5C8E2C610115}" dt="2023-08-31T17:06:59.841" v="1852"/>
          <ac:cxnSpMkLst>
            <pc:docMk/>
            <pc:sldMk cId="2182721008" sldId="1221"/>
            <ac:cxnSpMk id="276" creationId="{52ED9A84-A2DB-D301-D217-6FB2EB196354}"/>
          </ac:cxnSpMkLst>
        </pc:cxnChg>
        <pc:cxnChg chg="mod">
          <ac:chgData name="Susan Krueger (Staff)" userId="413e0ada-2fc1-4a03-b48b-2b8186a6a566" providerId="ADAL" clId="{E312AC15-A771-4642-A842-5C8E2C610115}" dt="2023-08-31T17:07:42.139" v="1855"/>
          <ac:cxnSpMkLst>
            <pc:docMk/>
            <pc:sldMk cId="2182721008" sldId="1221"/>
            <ac:cxnSpMk id="297" creationId="{3D5E79A5-7D38-6BA6-1EFF-7CDD104AED0A}"/>
          </ac:cxnSpMkLst>
        </pc:cxnChg>
        <pc:cxnChg chg="mod">
          <ac:chgData name="Susan Krueger (Staff)" userId="413e0ada-2fc1-4a03-b48b-2b8186a6a566" providerId="ADAL" clId="{E312AC15-A771-4642-A842-5C8E2C610115}" dt="2023-08-31T17:08:23.616" v="1859"/>
          <ac:cxnSpMkLst>
            <pc:docMk/>
            <pc:sldMk cId="2182721008" sldId="1221"/>
            <ac:cxnSpMk id="308" creationId="{E448E90F-1AF2-CB78-C23E-D37BC66F1C06}"/>
          </ac:cxnSpMkLst>
        </pc:cxnChg>
        <pc:cxnChg chg="add mod">
          <ac:chgData name="Susan Krueger (Staff)" userId="413e0ada-2fc1-4a03-b48b-2b8186a6a566" providerId="ADAL" clId="{E312AC15-A771-4642-A842-5C8E2C610115}" dt="2023-08-31T17:09:29.852" v="1865"/>
          <ac:cxnSpMkLst>
            <pc:docMk/>
            <pc:sldMk cId="2182721008" sldId="1221"/>
            <ac:cxnSpMk id="319" creationId="{E61C6FD2-3B7B-8820-6152-2FC807325BC8}"/>
          </ac:cxnSpMkLst>
        </pc:cxnChg>
        <pc:cxnChg chg="add mod">
          <ac:chgData name="Susan Krueger (Staff)" userId="413e0ada-2fc1-4a03-b48b-2b8186a6a566" providerId="ADAL" clId="{E312AC15-A771-4642-A842-5C8E2C610115}" dt="2023-08-31T17:09:29.852" v="1865"/>
          <ac:cxnSpMkLst>
            <pc:docMk/>
            <pc:sldMk cId="2182721008" sldId="1221"/>
            <ac:cxnSpMk id="320" creationId="{5642F727-4265-C13B-3E1C-ECD19BE66762}"/>
          </ac:cxnSpMkLst>
        </pc:cxnChg>
        <pc:cxnChg chg="add del mod">
          <ac:chgData name="Susan Krueger (Staff)" userId="413e0ada-2fc1-4a03-b48b-2b8186a6a566" providerId="ADAL" clId="{E312AC15-A771-4642-A842-5C8E2C610115}" dt="2023-08-31T17:15:23.020" v="1903" actId="478"/>
          <ac:cxnSpMkLst>
            <pc:docMk/>
            <pc:sldMk cId="2182721008" sldId="1221"/>
            <ac:cxnSpMk id="347" creationId="{63338229-2A4F-E45C-146D-EC57387F162E}"/>
          </ac:cxnSpMkLst>
        </pc:cxnChg>
        <pc:cxnChg chg="add del mod">
          <ac:chgData name="Susan Krueger (Staff)" userId="413e0ada-2fc1-4a03-b48b-2b8186a6a566" providerId="ADAL" clId="{E312AC15-A771-4642-A842-5C8E2C610115}" dt="2023-08-31T17:15:23.020" v="1903" actId="478"/>
          <ac:cxnSpMkLst>
            <pc:docMk/>
            <pc:sldMk cId="2182721008" sldId="1221"/>
            <ac:cxnSpMk id="348" creationId="{C1AE5E7C-4A8B-9EE3-3831-E39D02035DE6}"/>
          </ac:cxnSpMkLst>
        </pc:cxnChg>
        <pc:cxnChg chg="add del mod">
          <ac:chgData name="Susan Krueger (Staff)" userId="413e0ada-2fc1-4a03-b48b-2b8186a6a566" providerId="ADAL" clId="{E312AC15-A771-4642-A842-5C8E2C610115}" dt="2023-08-31T17:15:23.020" v="1903" actId="478"/>
          <ac:cxnSpMkLst>
            <pc:docMk/>
            <pc:sldMk cId="2182721008" sldId="1221"/>
            <ac:cxnSpMk id="349" creationId="{7BEEADEC-2DE8-2E9C-82BB-36A1A80E2835}"/>
          </ac:cxnSpMkLst>
        </pc:cxnChg>
        <pc:cxnChg chg="add del mod">
          <ac:chgData name="Susan Krueger (Staff)" userId="413e0ada-2fc1-4a03-b48b-2b8186a6a566" providerId="ADAL" clId="{E312AC15-A771-4642-A842-5C8E2C610115}" dt="2023-08-31T17:15:23.020" v="1903" actId="478"/>
          <ac:cxnSpMkLst>
            <pc:docMk/>
            <pc:sldMk cId="2182721008" sldId="1221"/>
            <ac:cxnSpMk id="350" creationId="{BC9298F7-D6B6-9040-7378-26E102419105}"/>
          </ac:cxnSpMkLst>
        </pc:cxnChg>
        <pc:cxnChg chg="add del mod">
          <ac:chgData name="Susan Krueger (Staff)" userId="413e0ada-2fc1-4a03-b48b-2b8186a6a566" providerId="ADAL" clId="{E312AC15-A771-4642-A842-5C8E2C610115}" dt="2023-08-31T17:15:23.020" v="1903" actId="478"/>
          <ac:cxnSpMkLst>
            <pc:docMk/>
            <pc:sldMk cId="2182721008" sldId="1221"/>
            <ac:cxnSpMk id="351" creationId="{6D381717-C30B-5915-4959-7A657586B152}"/>
          </ac:cxnSpMkLst>
        </pc:cxnChg>
        <pc:cxnChg chg="add del mod">
          <ac:chgData name="Susan Krueger (Staff)" userId="413e0ada-2fc1-4a03-b48b-2b8186a6a566" providerId="ADAL" clId="{E312AC15-A771-4642-A842-5C8E2C610115}" dt="2023-08-31T17:15:23.020" v="1903" actId="478"/>
          <ac:cxnSpMkLst>
            <pc:docMk/>
            <pc:sldMk cId="2182721008" sldId="1221"/>
            <ac:cxnSpMk id="352" creationId="{B7232144-B157-5EA2-1C21-D3D9ADB972D2}"/>
          </ac:cxnSpMkLst>
        </pc:cxnChg>
        <pc:cxnChg chg="add del mod">
          <ac:chgData name="Susan Krueger (Staff)" userId="413e0ada-2fc1-4a03-b48b-2b8186a6a566" providerId="ADAL" clId="{E312AC15-A771-4642-A842-5C8E2C610115}" dt="2023-08-31T17:15:23.020" v="1903" actId="478"/>
          <ac:cxnSpMkLst>
            <pc:docMk/>
            <pc:sldMk cId="2182721008" sldId="1221"/>
            <ac:cxnSpMk id="353" creationId="{0B454C04-D3D4-5B06-B1F9-D4CECD4ECAD5}"/>
          </ac:cxnSpMkLst>
        </pc:cxnChg>
        <pc:cxnChg chg="add del mod">
          <ac:chgData name="Susan Krueger (Staff)" userId="413e0ada-2fc1-4a03-b48b-2b8186a6a566" providerId="ADAL" clId="{E312AC15-A771-4642-A842-5C8E2C610115}" dt="2023-08-31T17:15:23.020" v="1903" actId="478"/>
          <ac:cxnSpMkLst>
            <pc:docMk/>
            <pc:sldMk cId="2182721008" sldId="1221"/>
            <ac:cxnSpMk id="368" creationId="{570959F4-4E36-4E1F-BF43-4C5580C8878A}"/>
          </ac:cxnSpMkLst>
        </pc:cxnChg>
        <pc:cxnChg chg="add del mod">
          <ac:chgData name="Susan Krueger (Staff)" userId="413e0ada-2fc1-4a03-b48b-2b8186a6a566" providerId="ADAL" clId="{E312AC15-A771-4642-A842-5C8E2C610115}" dt="2023-08-31T17:15:23.020" v="1903" actId="478"/>
          <ac:cxnSpMkLst>
            <pc:docMk/>
            <pc:sldMk cId="2182721008" sldId="1221"/>
            <ac:cxnSpMk id="369" creationId="{B9825B84-8F31-870D-5270-ABF39F8EC69B}"/>
          </ac:cxnSpMkLst>
        </pc:cxnChg>
        <pc:cxnChg chg="add del mod">
          <ac:chgData name="Susan Krueger (Staff)" userId="413e0ada-2fc1-4a03-b48b-2b8186a6a566" providerId="ADAL" clId="{E312AC15-A771-4642-A842-5C8E2C610115}" dt="2023-08-31T17:15:23.020" v="1903" actId="478"/>
          <ac:cxnSpMkLst>
            <pc:docMk/>
            <pc:sldMk cId="2182721008" sldId="1221"/>
            <ac:cxnSpMk id="370" creationId="{72D5EAC6-A006-C3A5-B18B-045217752119}"/>
          </ac:cxnSpMkLst>
        </pc:cxnChg>
        <pc:cxnChg chg="add del mod">
          <ac:chgData name="Susan Krueger (Staff)" userId="413e0ada-2fc1-4a03-b48b-2b8186a6a566" providerId="ADAL" clId="{E312AC15-A771-4642-A842-5C8E2C610115}" dt="2023-08-31T17:15:23.020" v="1903" actId="478"/>
          <ac:cxnSpMkLst>
            <pc:docMk/>
            <pc:sldMk cId="2182721008" sldId="1221"/>
            <ac:cxnSpMk id="371" creationId="{62B1A019-2F3E-90B0-04EB-C55B4E597625}"/>
          </ac:cxnSpMkLst>
        </pc:cxnChg>
        <pc:cxnChg chg="add del mod">
          <ac:chgData name="Susan Krueger (Staff)" userId="413e0ada-2fc1-4a03-b48b-2b8186a6a566" providerId="ADAL" clId="{E312AC15-A771-4642-A842-5C8E2C610115}" dt="2023-08-31T17:15:23.020" v="1903" actId="478"/>
          <ac:cxnSpMkLst>
            <pc:docMk/>
            <pc:sldMk cId="2182721008" sldId="1221"/>
            <ac:cxnSpMk id="372" creationId="{28FA56B1-FC89-F463-BE50-FC45E3970CEE}"/>
          </ac:cxnSpMkLst>
        </pc:cxnChg>
        <pc:cxnChg chg="mod">
          <ac:chgData name="Susan Krueger (Staff)" userId="413e0ada-2fc1-4a03-b48b-2b8186a6a566" providerId="ADAL" clId="{E312AC15-A771-4642-A842-5C8E2C610115}" dt="2023-08-31T17:15:23.020" v="1903" actId="478"/>
          <ac:cxnSpMkLst>
            <pc:docMk/>
            <pc:sldMk cId="2182721008" sldId="1221"/>
            <ac:cxnSpMk id="396" creationId="{30B94092-82BA-27D8-B540-1CAD8CF6601A}"/>
          </ac:cxnSpMkLst>
        </pc:cxnChg>
        <pc:cxnChg chg="mod">
          <ac:chgData name="Susan Krueger (Staff)" userId="413e0ada-2fc1-4a03-b48b-2b8186a6a566" providerId="ADAL" clId="{E312AC15-A771-4642-A842-5C8E2C610115}" dt="2023-08-31T17:15:23.020" v="1903" actId="478"/>
          <ac:cxnSpMkLst>
            <pc:docMk/>
            <pc:sldMk cId="2182721008" sldId="1221"/>
            <ac:cxnSpMk id="397" creationId="{DFCED263-C979-FE27-F1ED-4A11FDD5D38F}"/>
          </ac:cxnSpMkLst>
        </pc:cxnChg>
        <pc:cxnChg chg="mod">
          <ac:chgData name="Susan Krueger (Staff)" userId="413e0ada-2fc1-4a03-b48b-2b8186a6a566" providerId="ADAL" clId="{E312AC15-A771-4642-A842-5C8E2C610115}" dt="2023-08-31T17:15:23.020" v="1903" actId="478"/>
          <ac:cxnSpMkLst>
            <pc:docMk/>
            <pc:sldMk cId="2182721008" sldId="1221"/>
            <ac:cxnSpMk id="398" creationId="{C70D738C-8B94-98B0-DC09-E4E919034DF9}"/>
          </ac:cxnSpMkLst>
        </pc:cxnChg>
        <pc:cxnChg chg="mod">
          <ac:chgData name="Susan Krueger (Staff)" userId="413e0ada-2fc1-4a03-b48b-2b8186a6a566" providerId="ADAL" clId="{E312AC15-A771-4642-A842-5C8E2C610115}" dt="2023-08-31T17:15:23.020" v="1903" actId="478"/>
          <ac:cxnSpMkLst>
            <pc:docMk/>
            <pc:sldMk cId="2182721008" sldId="1221"/>
            <ac:cxnSpMk id="399" creationId="{1A8F516D-245B-8AD1-A939-EC833E257BEE}"/>
          </ac:cxnSpMkLst>
        </pc:cxnChg>
        <pc:cxnChg chg="mod">
          <ac:chgData name="Susan Krueger (Staff)" userId="413e0ada-2fc1-4a03-b48b-2b8186a6a566" providerId="ADAL" clId="{E312AC15-A771-4642-A842-5C8E2C610115}" dt="2023-08-31T17:15:23.020" v="1903" actId="478"/>
          <ac:cxnSpMkLst>
            <pc:docMk/>
            <pc:sldMk cId="2182721008" sldId="1221"/>
            <ac:cxnSpMk id="400" creationId="{05EFC63D-B893-5E0B-1D63-579E76807109}"/>
          </ac:cxnSpMkLst>
        </pc:cxnChg>
        <pc:cxnChg chg="mod">
          <ac:chgData name="Susan Krueger (Staff)" userId="413e0ada-2fc1-4a03-b48b-2b8186a6a566" providerId="ADAL" clId="{E312AC15-A771-4642-A842-5C8E2C610115}" dt="2023-08-31T17:15:23.020" v="1903" actId="478"/>
          <ac:cxnSpMkLst>
            <pc:docMk/>
            <pc:sldMk cId="2182721008" sldId="1221"/>
            <ac:cxnSpMk id="401" creationId="{C17FB49A-6CFA-D029-3A13-6DA46B319843}"/>
          </ac:cxnSpMkLst>
        </pc:cxnChg>
        <pc:cxnChg chg="mod">
          <ac:chgData name="Susan Krueger (Staff)" userId="413e0ada-2fc1-4a03-b48b-2b8186a6a566" providerId="ADAL" clId="{E312AC15-A771-4642-A842-5C8E2C610115}" dt="2023-08-31T17:15:23.020" v="1903" actId="478"/>
          <ac:cxnSpMkLst>
            <pc:docMk/>
            <pc:sldMk cId="2182721008" sldId="1221"/>
            <ac:cxnSpMk id="403" creationId="{284CA0A9-2DD5-C697-13F1-A1175AC05561}"/>
          </ac:cxnSpMkLst>
        </pc:cxnChg>
      </pc:sldChg>
      <pc:sldChg chg="del">
        <pc:chgData name="Susan Krueger (Staff)" userId="413e0ada-2fc1-4a03-b48b-2b8186a6a566" providerId="ADAL" clId="{E312AC15-A771-4642-A842-5C8E2C610115}" dt="2023-08-31T16:43:32.264" v="1295" actId="47"/>
        <pc:sldMkLst>
          <pc:docMk/>
          <pc:sldMk cId="2817588480" sldId="1222"/>
        </pc:sldMkLst>
      </pc:sldChg>
      <pc:sldChg chg="del">
        <pc:chgData name="Susan Krueger (Staff)" userId="413e0ada-2fc1-4a03-b48b-2b8186a6a566" providerId="ADAL" clId="{E312AC15-A771-4642-A842-5C8E2C610115}" dt="2023-08-31T16:43:52.383" v="1305" actId="47"/>
        <pc:sldMkLst>
          <pc:docMk/>
          <pc:sldMk cId="573837624" sldId="1223"/>
        </pc:sldMkLst>
      </pc:sldChg>
      <pc:sldChg chg="del">
        <pc:chgData name="Susan Krueger (Staff)" userId="413e0ada-2fc1-4a03-b48b-2b8186a6a566" providerId="ADAL" clId="{E312AC15-A771-4642-A842-5C8E2C610115}" dt="2023-08-31T16:43:34.672" v="1296" actId="47"/>
        <pc:sldMkLst>
          <pc:docMk/>
          <pc:sldMk cId="472624910" sldId="1224"/>
        </pc:sldMkLst>
      </pc:sldChg>
      <pc:sldChg chg="del">
        <pc:chgData name="Susan Krueger (Staff)" userId="413e0ada-2fc1-4a03-b48b-2b8186a6a566" providerId="ADAL" clId="{E312AC15-A771-4642-A842-5C8E2C610115}" dt="2023-08-31T16:42:56.314" v="1282" actId="47"/>
        <pc:sldMkLst>
          <pc:docMk/>
          <pc:sldMk cId="1921385190" sldId="1225"/>
        </pc:sldMkLst>
      </pc:sldChg>
      <pc:sldChg chg="del">
        <pc:chgData name="Susan Krueger (Staff)" userId="413e0ada-2fc1-4a03-b48b-2b8186a6a566" providerId="ADAL" clId="{E312AC15-A771-4642-A842-5C8E2C610115}" dt="2023-08-31T16:43:04.552" v="1288" actId="47"/>
        <pc:sldMkLst>
          <pc:docMk/>
          <pc:sldMk cId="2728987975" sldId="1226"/>
        </pc:sldMkLst>
      </pc:sldChg>
      <pc:sldChg chg="del">
        <pc:chgData name="Susan Krueger (Staff)" userId="413e0ada-2fc1-4a03-b48b-2b8186a6a566" providerId="ADAL" clId="{E312AC15-A771-4642-A842-5C8E2C610115}" dt="2023-08-31T16:24:41.549" v="238" actId="47"/>
        <pc:sldMkLst>
          <pc:docMk/>
          <pc:sldMk cId="1544779582" sldId="1227"/>
        </pc:sldMkLst>
      </pc:sldChg>
      <pc:sldChg chg="del">
        <pc:chgData name="Susan Krueger (Staff)" userId="413e0ada-2fc1-4a03-b48b-2b8186a6a566" providerId="ADAL" clId="{E312AC15-A771-4642-A842-5C8E2C610115}" dt="2023-08-31T16:42:44.700" v="1278" actId="47"/>
        <pc:sldMkLst>
          <pc:docMk/>
          <pc:sldMk cId="2110680286" sldId="1229"/>
        </pc:sldMkLst>
      </pc:sldChg>
      <pc:sldChg chg="del">
        <pc:chgData name="Susan Krueger (Staff)" userId="413e0ada-2fc1-4a03-b48b-2b8186a6a566" providerId="ADAL" clId="{E312AC15-A771-4642-A842-5C8E2C610115}" dt="2023-08-31T16:43:06.572" v="1290" actId="47"/>
        <pc:sldMkLst>
          <pc:docMk/>
          <pc:sldMk cId="1630805826" sldId="1230"/>
        </pc:sldMkLst>
      </pc:sldChg>
      <pc:sldChg chg="del">
        <pc:chgData name="Susan Krueger (Staff)" userId="413e0ada-2fc1-4a03-b48b-2b8186a6a566" providerId="ADAL" clId="{E312AC15-A771-4642-A842-5C8E2C610115}" dt="2023-08-31T16:43:05.354" v="1289" actId="47"/>
        <pc:sldMkLst>
          <pc:docMk/>
          <pc:sldMk cId="2736042479" sldId="1231"/>
        </pc:sldMkLst>
      </pc:sldChg>
      <pc:sldChg chg="del">
        <pc:chgData name="Susan Krueger (Staff)" userId="413e0ada-2fc1-4a03-b48b-2b8186a6a566" providerId="ADAL" clId="{E312AC15-A771-4642-A842-5C8E2C610115}" dt="2023-08-31T16:43:07.653" v="1291" actId="47"/>
        <pc:sldMkLst>
          <pc:docMk/>
          <pc:sldMk cId="3876941041" sldId="1236"/>
        </pc:sldMkLst>
      </pc:sldChg>
      <pc:sldChg chg="del">
        <pc:chgData name="Susan Krueger (Staff)" userId="413e0ada-2fc1-4a03-b48b-2b8186a6a566" providerId="ADAL" clId="{E312AC15-A771-4642-A842-5C8E2C610115}" dt="2023-08-31T16:43:02.385" v="1286" actId="47"/>
        <pc:sldMkLst>
          <pc:docMk/>
          <pc:sldMk cId="810069442" sldId="3894"/>
        </pc:sldMkLst>
      </pc:sldChg>
      <pc:sldChg chg="del">
        <pc:chgData name="Susan Krueger (Staff)" userId="413e0ada-2fc1-4a03-b48b-2b8186a6a566" providerId="ADAL" clId="{E312AC15-A771-4642-A842-5C8E2C610115}" dt="2023-08-31T16:43:01.011" v="1285" actId="47"/>
        <pc:sldMkLst>
          <pc:docMk/>
          <pc:sldMk cId="2536019151" sldId="3895"/>
        </pc:sldMkLst>
      </pc:sldChg>
      <pc:sldChg chg="del">
        <pc:chgData name="Susan Krueger (Staff)" userId="413e0ada-2fc1-4a03-b48b-2b8186a6a566" providerId="ADAL" clId="{E312AC15-A771-4642-A842-5C8E2C610115}" dt="2023-08-31T16:43:03.628" v="1287" actId="47"/>
        <pc:sldMkLst>
          <pc:docMk/>
          <pc:sldMk cId="4092936105" sldId="3896"/>
        </pc:sldMkLst>
      </pc:sldChg>
      <pc:sldChg chg="del">
        <pc:chgData name="Susan Krueger (Staff)" userId="413e0ada-2fc1-4a03-b48b-2b8186a6a566" providerId="ADAL" clId="{E312AC15-A771-4642-A842-5C8E2C610115}" dt="2023-08-31T16:45:45.794" v="1435" actId="47"/>
        <pc:sldMkLst>
          <pc:docMk/>
          <pc:sldMk cId="3766912051" sldId="3897"/>
        </pc:sldMkLst>
      </pc:sldChg>
      <pc:sldChg chg="del">
        <pc:chgData name="Susan Krueger (Staff)" userId="413e0ada-2fc1-4a03-b48b-2b8186a6a566" providerId="ADAL" clId="{E312AC15-A771-4642-A842-5C8E2C610115}" dt="2023-08-31T16:42:59.410" v="1283" actId="47"/>
        <pc:sldMkLst>
          <pc:docMk/>
          <pc:sldMk cId="1923256658" sldId="3898"/>
        </pc:sldMkLst>
      </pc:sldChg>
      <pc:sldChg chg="del">
        <pc:chgData name="Susan Krueger (Staff)" userId="413e0ada-2fc1-4a03-b48b-2b8186a6a566" providerId="ADAL" clId="{E312AC15-A771-4642-A842-5C8E2C610115}" dt="2023-08-31T16:42:46.209" v="1279" actId="47"/>
        <pc:sldMkLst>
          <pc:docMk/>
          <pc:sldMk cId="2358244152" sldId="3901"/>
        </pc:sldMkLst>
      </pc:sldChg>
      <pc:sldChg chg="del">
        <pc:chgData name="Susan Krueger (Staff)" userId="413e0ada-2fc1-4a03-b48b-2b8186a6a566" providerId="ADAL" clId="{E312AC15-A771-4642-A842-5C8E2C610115}" dt="2023-08-31T16:43:30.443" v="1293" actId="47"/>
        <pc:sldMkLst>
          <pc:docMk/>
          <pc:sldMk cId="2952841026" sldId="3902"/>
        </pc:sldMkLst>
      </pc:sldChg>
      <pc:sldChg chg="addSp delSp modSp mod delAnim modAnim">
        <pc:chgData name="Susan Krueger (Staff)" userId="413e0ada-2fc1-4a03-b48b-2b8186a6a566" providerId="ADAL" clId="{E312AC15-A771-4642-A842-5C8E2C610115}" dt="2023-08-31T17:21:58.691" v="1991" actId="20577"/>
        <pc:sldMkLst>
          <pc:docMk/>
          <pc:sldMk cId="4059265373" sldId="3903"/>
        </pc:sldMkLst>
        <pc:spChg chg="mod">
          <ac:chgData name="Susan Krueger (Staff)" userId="413e0ada-2fc1-4a03-b48b-2b8186a6a566" providerId="ADAL" clId="{E312AC15-A771-4642-A842-5C8E2C610115}" dt="2023-08-31T16:30:59.865" v="804" actId="1035"/>
          <ac:spMkLst>
            <pc:docMk/>
            <pc:sldMk cId="4059265373" sldId="3903"/>
            <ac:spMk id="2" creationId="{89C5B9DD-CC21-F561-1DDA-D923EDB7660C}"/>
          </ac:spMkLst>
        </pc:spChg>
        <pc:spChg chg="del">
          <ac:chgData name="Susan Krueger (Staff)" userId="413e0ada-2fc1-4a03-b48b-2b8186a6a566" providerId="ADAL" clId="{E312AC15-A771-4642-A842-5C8E2C610115}" dt="2023-08-31T16:24:59.284" v="239" actId="478"/>
          <ac:spMkLst>
            <pc:docMk/>
            <pc:sldMk cId="4059265373" sldId="3903"/>
            <ac:spMk id="5" creationId="{CA4CA8A3-D5EA-5227-8D01-2ED22C3F4F24}"/>
          </ac:spMkLst>
        </pc:spChg>
        <pc:spChg chg="del">
          <ac:chgData name="Susan Krueger (Staff)" userId="413e0ada-2fc1-4a03-b48b-2b8186a6a566" providerId="ADAL" clId="{E312AC15-A771-4642-A842-5C8E2C610115}" dt="2023-08-31T16:24:59.284" v="239" actId="478"/>
          <ac:spMkLst>
            <pc:docMk/>
            <pc:sldMk cId="4059265373" sldId="3903"/>
            <ac:spMk id="7" creationId="{4FAA5BCE-4569-15B2-B5A3-852E76358D86}"/>
          </ac:spMkLst>
        </pc:spChg>
        <pc:spChg chg="del">
          <ac:chgData name="Susan Krueger (Staff)" userId="413e0ada-2fc1-4a03-b48b-2b8186a6a566" providerId="ADAL" clId="{E312AC15-A771-4642-A842-5C8E2C610115}" dt="2023-08-31T16:24:59.284" v="239" actId="478"/>
          <ac:spMkLst>
            <pc:docMk/>
            <pc:sldMk cId="4059265373" sldId="3903"/>
            <ac:spMk id="8" creationId="{2D11AB8F-F47E-906D-9DFD-8016F45C79CE}"/>
          </ac:spMkLst>
        </pc:spChg>
        <pc:spChg chg="del">
          <ac:chgData name="Susan Krueger (Staff)" userId="413e0ada-2fc1-4a03-b48b-2b8186a6a566" providerId="ADAL" clId="{E312AC15-A771-4642-A842-5C8E2C610115}" dt="2023-08-31T16:24:59.284" v="239" actId="478"/>
          <ac:spMkLst>
            <pc:docMk/>
            <pc:sldMk cId="4059265373" sldId="3903"/>
            <ac:spMk id="9" creationId="{E2976CBE-4ED1-B60A-2D1E-0DC8CC685904}"/>
          </ac:spMkLst>
        </pc:spChg>
        <pc:spChg chg="add mod">
          <ac:chgData name="Susan Krueger (Staff)" userId="413e0ada-2fc1-4a03-b48b-2b8186a6a566" providerId="ADAL" clId="{E312AC15-A771-4642-A842-5C8E2C610115}" dt="2023-08-31T16:37:19.746" v="1262" actId="1035"/>
          <ac:spMkLst>
            <pc:docMk/>
            <pc:sldMk cId="4059265373" sldId="3903"/>
            <ac:spMk id="10" creationId="{842ED433-01B1-81D1-1543-EEF1958A439E}"/>
          </ac:spMkLst>
        </pc:spChg>
        <pc:spChg chg="add mod">
          <ac:chgData name="Susan Krueger (Staff)" userId="413e0ada-2fc1-4a03-b48b-2b8186a6a566" providerId="ADAL" clId="{E312AC15-A771-4642-A842-5C8E2C610115}" dt="2023-08-31T16:37:19.746" v="1262" actId="1035"/>
          <ac:spMkLst>
            <pc:docMk/>
            <pc:sldMk cId="4059265373" sldId="3903"/>
            <ac:spMk id="11" creationId="{8123089A-1A4C-1E01-4825-DB6EE669FAB1}"/>
          </ac:spMkLst>
        </pc:spChg>
        <pc:spChg chg="add mod">
          <ac:chgData name="Susan Krueger (Staff)" userId="413e0ada-2fc1-4a03-b48b-2b8186a6a566" providerId="ADAL" clId="{E312AC15-A771-4642-A842-5C8E2C610115}" dt="2023-08-31T17:21:22.116" v="1984" actId="20577"/>
          <ac:spMkLst>
            <pc:docMk/>
            <pc:sldMk cId="4059265373" sldId="3903"/>
            <ac:spMk id="12" creationId="{27803874-E9B4-C1EF-DB4A-91DA84695D74}"/>
          </ac:spMkLst>
        </pc:spChg>
        <pc:spChg chg="add mod">
          <ac:chgData name="Susan Krueger (Staff)" userId="413e0ada-2fc1-4a03-b48b-2b8186a6a566" providerId="ADAL" clId="{E312AC15-A771-4642-A842-5C8E2C610115}" dt="2023-08-31T16:37:19.746" v="1262" actId="1035"/>
          <ac:spMkLst>
            <pc:docMk/>
            <pc:sldMk cId="4059265373" sldId="3903"/>
            <ac:spMk id="13" creationId="{D40FDBDA-6844-00B6-E882-04E93C273646}"/>
          </ac:spMkLst>
        </pc:spChg>
        <pc:spChg chg="add mod">
          <ac:chgData name="Susan Krueger (Staff)" userId="413e0ada-2fc1-4a03-b48b-2b8186a6a566" providerId="ADAL" clId="{E312AC15-A771-4642-A842-5C8E2C610115}" dt="2023-08-31T16:37:27.909" v="1270" actId="1036"/>
          <ac:spMkLst>
            <pc:docMk/>
            <pc:sldMk cId="4059265373" sldId="3903"/>
            <ac:spMk id="14" creationId="{4C85E8C4-2B5E-2A54-A1FD-EA827BF50287}"/>
          </ac:spMkLst>
        </pc:spChg>
        <pc:spChg chg="add mod">
          <ac:chgData name="Susan Krueger (Staff)" userId="413e0ada-2fc1-4a03-b48b-2b8186a6a566" providerId="ADAL" clId="{E312AC15-A771-4642-A842-5C8E2C610115}" dt="2023-08-31T16:37:27.909" v="1270" actId="1036"/>
          <ac:spMkLst>
            <pc:docMk/>
            <pc:sldMk cId="4059265373" sldId="3903"/>
            <ac:spMk id="15" creationId="{113E74C0-7436-FB02-2315-CF445FD1F278}"/>
          </ac:spMkLst>
        </pc:spChg>
        <pc:spChg chg="add mod">
          <ac:chgData name="Susan Krueger (Staff)" userId="413e0ada-2fc1-4a03-b48b-2b8186a6a566" providerId="ADAL" clId="{E312AC15-A771-4642-A842-5C8E2C610115}" dt="2023-08-31T16:37:27.909" v="1270" actId="1036"/>
          <ac:spMkLst>
            <pc:docMk/>
            <pc:sldMk cId="4059265373" sldId="3903"/>
            <ac:spMk id="16" creationId="{936AD1D0-ECBF-593E-8C63-0789AB117137}"/>
          </ac:spMkLst>
        </pc:spChg>
        <pc:spChg chg="add mod">
          <ac:chgData name="Susan Krueger (Staff)" userId="413e0ada-2fc1-4a03-b48b-2b8186a6a566" providerId="ADAL" clId="{E312AC15-A771-4642-A842-5C8E2C610115}" dt="2023-08-31T16:37:27.909" v="1270" actId="1036"/>
          <ac:spMkLst>
            <pc:docMk/>
            <pc:sldMk cId="4059265373" sldId="3903"/>
            <ac:spMk id="17" creationId="{E7931D58-8F4F-261C-CD3A-AE2713869E25}"/>
          </ac:spMkLst>
        </pc:spChg>
        <pc:spChg chg="add mod">
          <ac:chgData name="Susan Krueger (Staff)" userId="413e0ada-2fc1-4a03-b48b-2b8186a6a566" providerId="ADAL" clId="{E312AC15-A771-4642-A842-5C8E2C610115}" dt="2023-08-31T16:37:27.909" v="1270" actId="1036"/>
          <ac:spMkLst>
            <pc:docMk/>
            <pc:sldMk cId="4059265373" sldId="3903"/>
            <ac:spMk id="18" creationId="{CC94B39D-B661-A0BE-9854-1DDD4687DDC5}"/>
          </ac:spMkLst>
        </pc:spChg>
        <pc:spChg chg="add mod">
          <ac:chgData name="Susan Krueger (Staff)" userId="413e0ada-2fc1-4a03-b48b-2b8186a6a566" providerId="ADAL" clId="{E312AC15-A771-4642-A842-5C8E2C610115}" dt="2023-08-31T16:37:27.909" v="1270" actId="1036"/>
          <ac:spMkLst>
            <pc:docMk/>
            <pc:sldMk cId="4059265373" sldId="3903"/>
            <ac:spMk id="19" creationId="{C6BEA153-6A2F-168A-AD0F-D7B34CF23B4D}"/>
          </ac:spMkLst>
        </pc:spChg>
        <pc:spChg chg="add mod">
          <ac:chgData name="Susan Krueger (Staff)" userId="413e0ada-2fc1-4a03-b48b-2b8186a6a566" providerId="ADAL" clId="{E312AC15-A771-4642-A842-5C8E2C610115}" dt="2023-08-31T16:37:27.909" v="1270" actId="1036"/>
          <ac:spMkLst>
            <pc:docMk/>
            <pc:sldMk cId="4059265373" sldId="3903"/>
            <ac:spMk id="20" creationId="{D39C80DF-A6E1-04F4-69FE-7CE411671C10}"/>
          </ac:spMkLst>
        </pc:spChg>
        <pc:spChg chg="add mod">
          <ac:chgData name="Susan Krueger (Staff)" userId="413e0ada-2fc1-4a03-b48b-2b8186a6a566" providerId="ADAL" clId="{E312AC15-A771-4642-A842-5C8E2C610115}" dt="2023-08-31T16:37:27.909" v="1270" actId="1036"/>
          <ac:spMkLst>
            <pc:docMk/>
            <pc:sldMk cId="4059265373" sldId="3903"/>
            <ac:spMk id="21" creationId="{8E2836EA-BF3F-C4A2-5DFA-5B92B06B503B}"/>
          </ac:spMkLst>
        </pc:spChg>
        <pc:spChg chg="add mod">
          <ac:chgData name="Susan Krueger (Staff)" userId="413e0ada-2fc1-4a03-b48b-2b8186a6a566" providerId="ADAL" clId="{E312AC15-A771-4642-A842-5C8E2C610115}" dt="2023-08-31T16:37:27.909" v="1270" actId="1036"/>
          <ac:spMkLst>
            <pc:docMk/>
            <pc:sldMk cId="4059265373" sldId="3903"/>
            <ac:spMk id="22" creationId="{54EDC1B1-8BB8-D982-7A29-66A20F176773}"/>
          </ac:spMkLst>
        </pc:spChg>
        <pc:spChg chg="add mod">
          <ac:chgData name="Susan Krueger (Staff)" userId="413e0ada-2fc1-4a03-b48b-2b8186a6a566" providerId="ADAL" clId="{E312AC15-A771-4642-A842-5C8E2C610115}" dt="2023-08-31T16:37:27.909" v="1270" actId="1036"/>
          <ac:spMkLst>
            <pc:docMk/>
            <pc:sldMk cId="4059265373" sldId="3903"/>
            <ac:spMk id="23" creationId="{BD8D8E74-83D6-0B53-1312-01C4034A28B6}"/>
          </ac:spMkLst>
        </pc:spChg>
        <pc:spChg chg="add mod">
          <ac:chgData name="Susan Krueger (Staff)" userId="413e0ada-2fc1-4a03-b48b-2b8186a6a566" providerId="ADAL" clId="{E312AC15-A771-4642-A842-5C8E2C610115}" dt="2023-08-31T17:21:58.691" v="1991" actId="20577"/>
          <ac:spMkLst>
            <pc:docMk/>
            <pc:sldMk cId="4059265373" sldId="3903"/>
            <ac:spMk id="24" creationId="{CFBB74FF-2422-F808-3ACE-9E68E7689971}"/>
          </ac:spMkLst>
        </pc:spChg>
        <pc:spChg chg="add mod">
          <ac:chgData name="Susan Krueger (Staff)" userId="413e0ada-2fc1-4a03-b48b-2b8186a6a566" providerId="ADAL" clId="{E312AC15-A771-4642-A842-5C8E2C610115}" dt="2023-08-31T16:37:27.909" v="1270" actId="1036"/>
          <ac:spMkLst>
            <pc:docMk/>
            <pc:sldMk cId="4059265373" sldId="3903"/>
            <ac:spMk id="25" creationId="{E5954920-964D-42B9-6729-F769676D8A34}"/>
          </ac:spMkLst>
        </pc:spChg>
        <pc:spChg chg="add mod">
          <ac:chgData name="Susan Krueger (Staff)" userId="413e0ada-2fc1-4a03-b48b-2b8186a6a566" providerId="ADAL" clId="{E312AC15-A771-4642-A842-5C8E2C610115}" dt="2023-08-31T16:37:27.909" v="1270" actId="1036"/>
          <ac:spMkLst>
            <pc:docMk/>
            <pc:sldMk cId="4059265373" sldId="3903"/>
            <ac:spMk id="26" creationId="{9CD54629-34B1-27DD-49EA-DB51A0A0951D}"/>
          </ac:spMkLst>
        </pc:spChg>
        <pc:spChg chg="add mod">
          <ac:chgData name="Susan Krueger (Staff)" userId="413e0ada-2fc1-4a03-b48b-2b8186a6a566" providerId="ADAL" clId="{E312AC15-A771-4642-A842-5C8E2C610115}" dt="2023-08-31T16:37:27.909" v="1270" actId="1036"/>
          <ac:spMkLst>
            <pc:docMk/>
            <pc:sldMk cId="4059265373" sldId="3903"/>
            <ac:spMk id="27" creationId="{CC743C02-EC06-FDA1-7B65-62D86E6EB361}"/>
          </ac:spMkLst>
        </pc:spChg>
        <pc:spChg chg="add mod">
          <ac:chgData name="Susan Krueger (Staff)" userId="413e0ada-2fc1-4a03-b48b-2b8186a6a566" providerId="ADAL" clId="{E312AC15-A771-4642-A842-5C8E2C610115}" dt="2023-08-31T16:37:27.909" v="1270" actId="1036"/>
          <ac:spMkLst>
            <pc:docMk/>
            <pc:sldMk cId="4059265373" sldId="3903"/>
            <ac:spMk id="28" creationId="{CCB32EE5-BF59-FB10-43CF-006096B88FF8}"/>
          </ac:spMkLst>
        </pc:spChg>
        <pc:spChg chg="add mod">
          <ac:chgData name="Susan Krueger (Staff)" userId="413e0ada-2fc1-4a03-b48b-2b8186a6a566" providerId="ADAL" clId="{E312AC15-A771-4642-A842-5C8E2C610115}" dt="2023-08-31T16:37:27.909" v="1270" actId="1036"/>
          <ac:spMkLst>
            <pc:docMk/>
            <pc:sldMk cId="4059265373" sldId="3903"/>
            <ac:spMk id="29" creationId="{8EA8E543-7741-D5FF-733C-B7E8EE7D5006}"/>
          </ac:spMkLst>
        </pc:spChg>
        <pc:spChg chg="add mod">
          <ac:chgData name="Susan Krueger (Staff)" userId="413e0ada-2fc1-4a03-b48b-2b8186a6a566" providerId="ADAL" clId="{E312AC15-A771-4642-A842-5C8E2C610115}" dt="2023-08-31T16:37:27.909" v="1270" actId="1036"/>
          <ac:spMkLst>
            <pc:docMk/>
            <pc:sldMk cId="4059265373" sldId="3903"/>
            <ac:spMk id="37" creationId="{923CC00F-F45C-E0CB-C6D3-8EEAAC5DF88D}"/>
          </ac:spMkLst>
        </pc:spChg>
        <pc:cxnChg chg="add mod">
          <ac:chgData name="Susan Krueger (Staff)" userId="413e0ada-2fc1-4a03-b48b-2b8186a6a566" providerId="ADAL" clId="{E312AC15-A771-4642-A842-5C8E2C610115}" dt="2023-08-31T16:37:27.909" v="1270" actId="1036"/>
          <ac:cxnSpMkLst>
            <pc:docMk/>
            <pc:sldMk cId="4059265373" sldId="3903"/>
            <ac:cxnSpMk id="30" creationId="{C0D36180-8FB3-318D-1469-97452CBC1230}"/>
          </ac:cxnSpMkLst>
        </pc:cxnChg>
        <pc:cxnChg chg="add mod">
          <ac:chgData name="Susan Krueger (Staff)" userId="413e0ada-2fc1-4a03-b48b-2b8186a6a566" providerId="ADAL" clId="{E312AC15-A771-4642-A842-5C8E2C610115}" dt="2023-08-31T16:37:27.909" v="1270" actId="1036"/>
          <ac:cxnSpMkLst>
            <pc:docMk/>
            <pc:sldMk cId="4059265373" sldId="3903"/>
            <ac:cxnSpMk id="31" creationId="{274E3583-0393-A60D-0F78-9D80ECF12FBA}"/>
          </ac:cxnSpMkLst>
        </pc:cxnChg>
        <pc:cxnChg chg="add mod">
          <ac:chgData name="Susan Krueger (Staff)" userId="413e0ada-2fc1-4a03-b48b-2b8186a6a566" providerId="ADAL" clId="{E312AC15-A771-4642-A842-5C8E2C610115}" dt="2023-08-31T16:37:27.909" v="1270" actId="1036"/>
          <ac:cxnSpMkLst>
            <pc:docMk/>
            <pc:sldMk cId="4059265373" sldId="3903"/>
            <ac:cxnSpMk id="32" creationId="{4E1F1B4B-86C8-CB77-B9EE-166C48A97A12}"/>
          </ac:cxnSpMkLst>
        </pc:cxnChg>
        <pc:cxnChg chg="add mod">
          <ac:chgData name="Susan Krueger (Staff)" userId="413e0ada-2fc1-4a03-b48b-2b8186a6a566" providerId="ADAL" clId="{E312AC15-A771-4642-A842-5C8E2C610115}" dt="2023-08-31T16:37:27.909" v="1270" actId="1036"/>
          <ac:cxnSpMkLst>
            <pc:docMk/>
            <pc:sldMk cId="4059265373" sldId="3903"/>
            <ac:cxnSpMk id="33" creationId="{446A1A65-C1DA-A9CB-31D2-724CDCF8FF2C}"/>
          </ac:cxnSpMkLst>
        </pc:cxnChg>
        <pc:cxnChg chg="add mod">
          <ac:chgData name="Susan Krueger (Staff)" userId="413e0ada-2fc1-4a03-b48b-2b8186a6a566" providerId="ADAL" clId="{E312AC15-A771-4642-A842-5C8E2C610115}" dt="2023-08-31T16:37:27.909" v="1270" actId="1036"/>
          <ac:cxnSpMkLst>
            <pc:docMk/>
            <pc:sldMk cId="4059265373" sldId="3903"/>
            <ac:cxnSpMk id="34" creationId="{5F24F2AC-856F-80A8-270D-AFA0DEDF6188}"/>
          </ac:cxnSpMkLst>
        </pc:cxnChg>
        <pc:cxnChg chg="add mod">
          <ac:chgData name="Susan Krueger (Staff)" userId="413e0ada-2fc1-4a03-b48b-2b8186a6a566" providerId="ADAL" clId="{E312AC15-A771-4642-A842-5C8E2C610115}" dt="2023-08-31T16:37:27.909" v="1270" actId="1036"/>
          <ac:cxnSpMkLst>
            <pc:docMk/>
            <pc:sldMk cId="4059265373" sldId="3903"/>
            <ac:cxnSpMk id="35" creationId="{61CD7BF1-9909-F613-BB5C-24DDC36CA814}"/>
          </ac:cxnSpMkLst>
        </pc:cxnChg>
        <pc:cxnChg chg="add mod">
          <ac:chgData name="Susan Krueger (Staff)" userId="413e0ada-2fc1-4a03-b48b-2b8186a6a566" providerId="ADAL" clId="{E312AC15-A771-4642-A842-5C8E2C610115}" dt="2023-08-31T16:37:27.909" v="1270" actId="1036"/>
          <ac:cxnSpMkLst>
            <pc:docMk/>
            <pc:sldMk cId="4059265373" sldId="3903"/>
            <ac:cxnSpMk id="36" creationId="{EA0BA23C-9451-AB7F-D20D-2F41D3D16252}"/>
          </ac:cxnSpMkLst>
        </pc:cxnChg>
      </pc:sldChg>
      <pc:sldChg chg="del">
        <pc:chgData name="Susan Krueger (Staff)" userId="413e0ada-2fc1-4a03-b48b-2b8186a6a566" providerId="ADAL" clId="{E312AC15-A771-4642-A842-5C8E2C610115}" dt="2023-08-31T16:37:38.817" v="1273" actId="47"/>
        <pc:sldMkLst>
          <pc:docMk/>
          <pc:sldMk cId="2521442257" sldId="3904"/>
        </pc:sldMkLst>
      </pc:sldChg>
      <pc:sldChg chg="addSp delSp modSp add del ord modAnim">
        <pc:chgData name="Susan Krueger (Staff)" userId="413e0ada-2fc1-4a03-b48b-2b8186a6a566" providerId="ADAL" clId="{E312AC15-A771-4642-A842-5C8E2C610115}" dt="2023-08-31T17:10:05.390" v="1870" actId="47"/>
        <pc:sldMkLst>
          <pc:docMk/>
          <pc:sldMk cId="3884383087" sldId="3904"/>
        </pc:sldMkLst>
        <pc:spChg chg="mod topLvl">
          <ac:chgData name="Susan Krueger (Staff)" userId="413e0ada-2fc1-4a03-b48b-2b8186a6a566" providerId="ADAL" clId="{E312AC15-A771-4642-A842-5C8E2C610115}" dt="2023-08-31T17:06:48.394" v="1851" actId="165"/>
          <ac:spMkLst>
            <pc:docMk/>
            <pc:sldMk cId="3884383087" sldId="3904"/>
            <ac:spMk id="176" creationId="{695F0824-7B3A-4375-B06D-78EE36035EB4}"/>
          </ac:spMkLst>
        </pc:spChg>
        <pc:spChg chg="mod topLvl">
          <ac:chgData name="Susan Krueger (Staff)" userId="413e0ada-2fc1-4a03-b48b-2b8186a6a566" providerId="ADAL" clId="{E312AC15-A771-4642-A842-5C8E2C610115}" dt="2023-08-31T17:06:48.394" v="1851" actId="165"/>
          <ac:spMkLst>
            <pc:docMk/>
            <pc:sldMk cId="3884383087" sldId="3904"/>
            <ac:spMk id="177" creationId="{36F5F8C3-2DA0-4E15-904E-A8653D363C0F}"/>
          </ac:spMkLst>
        </pc:spChg>
        <pc:spChg chg="mod topLvl">
          <ac:chgData name="Susan Krueger (Staff)" userId="413e0ada-2fc1-4a03-b48b-2b8186a6a566" providerId="ADAL" clId="{E312AC15-A771-4642-A842-5C8E2C610115}" dt="2023-08-31T17:06:48.394" v="1851" actId="165"/>
          <ac:spMkLst>
            <pc:docMk/>
            <pc:sldMk cId="3884383087" sldId="3904"/>
            <ac:spMk id="178" creationId="{EEAF4298-7E5A-4E51-96BB-AD7D187DAB33}"/>
          </ac:spMkLst>
        </pc:spChg>
        <pc:spChg chg="mod topLvl">
          <ac:chgData name="Susan Krueger (Staff)" userId="413e0ada-2fc1-4a03-b48b-2b8186a6a566" providerId="ADAL" clId="{E312AC15-A771-4642-A842-5C8E2C610115}" dt="2023-08-31T17:06:48.394" v="1851" actId="165"/>
          <ac:spMkLst>
            <pc:docMk/>
            <pc:sldMk cId="3884383087" sldId="3904"/>
            <ac:spMk id="179" creationId="{348608CA-091D-4272-9871-4CD806CE92A6}"/>
          </ac:spMkLst>
        </pc:spChg>
        <pc:spChg chg="mod topLvl">
          <ac:chgData name="Susan Krueger (Staff)" userId="413e0ada-2fc1-4a03-b48b-2b8186a6a566" providerId="ADAL" clId="{E312AC15-A771-4642-A842-5C8E2C610115}" dt="2023-08-31T17:06:48.394" v="1851" actId="165"/>
          <ac:spMkLst>
            <pc:docMk/>
            <pc:sldMk cId="3884383087" sldId="3904"/>
            <ac:spMk id="180" creationId="{6AB941AB-BE59-4B18-AF0E-650DE375BCA5}"/>
          </ac:spMkLst>
        </pc:spChg>
        <pc:spChg chg="mod topLvl">
          <ac:chgData name="Susan Krueger (Staff)" userId="413e0ada-2fc1-4a03-b48b-2b8186a6a566" providerId="ADAL" clId="{E312AC15-A771-4642-A842-5C8E2C610115}" dt="2023-08-31T17:06:48.394" v="1851" actId="165"/>
          <ac:spMkLst>
            <pc:docMk/>
            <pc:sldMk cId="3884383087" sldId="3904"/>
            <ac:spMk id="181" creationId="{D3026BCF-51DD-4CA2-945C-80353B9E66B4}"/>
          </ac:spMkLst>
        </pc:spChg>
        <pc:spChg chg="mod topLvl">
          <ac:chgData name="Susan Krueger (Staff)" userId="413e0ada-2fc1-4a03-b48b-2b8186a6a566" providerId="ADAL" clId="{E312AC15-A771-4642-A842-5C8E2C610115}" dt="2023-08-31T17:06:48.394" v="1851" actId="165"/>
          <ac:spMkLst>
            <pc:docMk/>
            <pc:sldMk cId="3884383087" sldId="3904"/>
            <ac:spMk id="182" creationId="{604B16BE-07A0-441C-971B-0838CF976A13}"/>
          </ac:spMkLst>
        </pc:spChg>
        <pc:spChg chg="mod topLvl">
          <ac:chgData name="Susan Krueger (Staff)" userId="413e0ada-2fc1-4a03-b48b-2b8186a6a566" providerId="ADAL" clId="{E312AC15-A771-4642-A842-5C8E2C610115}" dt="2023-08-31T17:06:48.394" v="1851" actId="165"/>
          <ac:spMkLst>
            <pc:docMk/>
            <pc:sldMk cId="3884383087" sldId="3904"/>
            <ac:spMk id="184" creationId="{F4A169A2-A75E-4D94-84E4-1B13BF1801E9}"/>
          </ac:spMkLst>
        </pc:spChg>
        <pc:spChg chg="mod topLvl">
          <ac:chgData name="Susan Krueger (Staff)" userId="413e0ada-2fc1-4a03-b48b-2b8186a6a566" providerId="ADAL" clId="{E312AC15-A771-4642-A842-5C8E2C610115}" dt="2023-08-31T17:06:48.394" v="1851" actId="165"/>
          <ac:spMkLst>
            <pc:docMk/>
            <pc:sldMk cId="3884383087" sldId="3904"/>
            <ac:spMk id="185" creationId="{A6F36AD6-49B5-4658-A406-0A76CA608515}"/>
          </ac:spMkLst>
        </pc:spChg>
        <pc:spChg chg="mod topLvl">
          <ac:chgData name="Susan Krueger (Staff)" userId="413e0ada-2fc1-4a03-b48b-2b8186a6a566" providerId="ADAL" clId="{E312AC15-A771-4642-A842-5C8E2C610115}" dt="2023-08-31T17:06:48.394" v="1851" actId="165"/>
          <ac:spMkLst>
            <pc:docMk/>
            <pc:sldMk cId="3884383087" sldId="3904"/>
            <ac:spMk id="186" creationId="{F1CB4D74-FB7E-43F4-8B0A-A32432D6BD07}"/>
          </ac:spMkLst>
        </pc:spChg>
        <pc:spChg chg="mod topLvl">
          <ac:chgData name="Susan Krueger (Staff)" userId="413e0ada-2fc1-4a03-b48b-2b8186a6a566" providerId="ADAL" clId="{E312AC15-A771-4642-A842-5C8E2C610115}" dt="2023-08-31T17:06:48.394" v="1851" actId="165"/>
          <ac:spMkLst>
            <pc:docMk/>
            <pc:sldMk cId="3884383087" sldId="3904"/>
            <ac:spMk id="187" creationId="{96A81794-230D-41BF-912D-B1E771573345}"/>
          </ac:spMkLst>
        </pc:spChg>
        <pc:spChg chg="mod topLvl">
          <ac:chgData name="Susan Krueger (Staff)" userId="413e0ada-2fc1-4a03-b48b-2b8186a6a566" providerId="ADAL" clId="{E312AC15-A771-4642-A842-5C8E2C610115}" dt="2023-08-31T17:06:48.394" v="1851" actId="165"/>
          <ac:spMkLst>
            <pc:docMk/>
            <pc:sldMk cId="3884383087" sldId="3904"/>
            <ac:spMk id="188" creationId="{A96A3523-7F31-49CB-ADE8-B33096ECA934}"/>
          </ac:spMkLst>
        </pc:spChg>
        <pc:spChg chg="mod topLvl">
          <ac:chgData name="Susan Krueger (Staff)" userId="413e0ada-2fc1-4a03-b48b-2b8186a6a566" providerId="ADAL" clId="{E312AC15-A771-4642-A842-5C8E2C610115}" dt="2023-08-31T17:06:48.394" v="1851" actId="165"/>
          <ac:spMkLst>
            <pc:docMk/>
            <pc:sldMk cId="3884383087" sldId="3904"/>
            <ac:spMk id="189" creationId="{4F1EDA16-3F5B-4E0E-AB43-DE59CAFD9D2A}"/>
          </ac:spMkLst>
        </pc:spChg>
        <pc:spChg chg="mod topLvl">
          <ac:chgData name="Susan Krueger (Staff)" userId="413e0ada-2fc1-4a03-b48b-2b8186a6a566" providerId="ADAL" clId="{E312AC15-A771-4642-A842-5C8E2C610115}" dt="2023-08-31T17:06:48.394" v="1851" actId="165"/>
          <ac:spMkLst>
            <pc:docMk/>
            <pc:sldMk cId="3884383087" sldId="3904"/>
            <ac:spMk id="190" creationId="{F9D4FCED-7DA4-4455-B991-1979ADAAA9F6}"/>
          </ac:spMkLst>
        </pc:spChg>
        <pc:spChg chg="mod topLvl">
          <ac:chgData name="Susan Krueger (Staff)" userId="413e0ada-2fc1-4a03-b48b-2b8186a6a566" providerId="ADAL" clId="{E312AC15-A771-4642-A842-5C8E2C610115}" dt="2023-08-31T17:06:48.394" v="1851" actId="165"/>
          <ac:spMkLst>
            <pc:docMk/>
            <pc:sldMk cId="3884383087" sldId="3904"/>
            <ac:spMk id="191" creationId="{5D1C2813-03CB-4036-B4CD-66B2408E84C3}"/>
          </ac:spMkLst>
        </pc:spChg>
        <pc:spChg chg="mod topLvl">
          <ac:chgData name="Susan Krueger (Staff)" userId="413e0ada-2fc1-4a03-b48b-2b8186a6a566" providerId="ADAL" clId="{E312AC15-A771-4642-A842-5C8E2C610115}" dt="2023-08-31T17:06:48.394" v="1851" actId="165"/>
          <ac:spMkLst>
            <pc:docMk/>
            <pc:sldMk cId="3884383087" sldId="3904"/>
            <ac:spMk id="192" creationId="{11ED4744-404A-4AB7-9ED0-03F429A05804}"/>
          </ac:spMkLst>
        </pc:spChg>
        <pc:spChg chg="mod topLvl">
          <ac:chgData name="Susan Krueger (Staff)" userId="413e0ada-2fc1-4a03-b48b-2b8186a6a566" providerId="ADAL" clId="{E312AC15-A771-4642-A842-5C8E2C610115}" dt="2023-08-31T17:06:48.394" v="1851" actId="165"/>
          <ac:spMkLst>
            <pc:docMk/>
            <pc:sldMk cId="3884383087" sldId="3904"/>
            <ac:spMk id="193" creationId="{132CAE96-70D2-49F3-8F7A-4ADF320678C3}"/>
          </ac:spMkLst>
        </pc:spChg>
        <pc:grpChg chg="add del mod">
          <ac:chgData name="Susan Krueger (Staff)" userId="413e0ada-2fc1-4a03-b48b-2b8186a6a566" providerId="ADAL" clId="{E312AC15-A771-4642-A842-5C8E2C610115}" dt="2023-08-31T17:06:48.394" v="1851" actId="165"/>
          <ac:grpSpMkLst>
            <pc:docMk/>
            <pc:sldMk cId="3884383087" sldId="3904"/>
            <ac:grpSpMk id="6" creationId="{1CEB43BB-9440-14A3-FAEC-2B05405E336F}"/>
          </ac:grpSpMkLst>
        </pc:grpChg>
        <pc:cxnChg chg="mod topLvl">
          <ac:chgData name="Susan Krueger (Staff)" userId="413e0ada-2fc1-4a03-b48b-2b8186a6a566" providerId="ADAL" clId="{E312AC15-A771-4642-A842-5C8E2C610115}" dt="2023-08-31T17:06:48.394" v="1851" actId="165"/>
          <ac:cxnSpMkLst>
            <pc:docMk/>
            <pc:sldMk cId="3884383087" sldId="3904"/>
            <ac:cxnSpMk id="197" creationId="{80CFCC78-EFFC-4BFE-BA45-A90F0A1AEB0F}"/>
          </ac:cxnSpMkLst>
        </pc:cxnChg>
      </pc:sldChg>
      <pc:sldChg chg="del">
        <pc:chgData name="Susan Krueger (Staff)" userId="413e0ada-2fc1-4a03-b48b-2b8186a6a566" providerId="ADAL" clId="{E312AC15-A771-4642-A842-5C8E2C610115}" dt="2023-08-31T16:37:36.814" v="1272" actId="47"/>
        <pc:sldMkLst>
          <pc:docMk/>
          <pc:sldMk cId="251063269" sldId="3905"/>
        </pc:sldMkLst>
      </pc:sldChg>
      <pc:sldChg chg="addSp modSp add del mod ord modAnim">
        <pc:chgData name="Susan Krueger (Staff)" userId="413e0ada-2fc1-4a03-b48b-2b8186a6a566" providerId="ADAL" clId="{E312AC15-A771-4642-A842-5C8E2C610115}" dt="2023-08-31T17:10:05.938" v="1871" actId="47"/>
        <pc:sldMkLst>
          <pc:docMk/>
          <pc:sldMk cId="3278479053" sldId="3905"/>
        </pc:sldMkLst>
        <pc:spChg chg="mod">
          <ac:chgData name="Susan Krueger (Staff)" userId="413e0ada-2fc1-4a03-b48b-2b8186a6a566" providerId="ADAL" clId="{E312AC15-A771-4642-A842-5C8E2C610115}" dt="2023-08-31T17:07:32.380" v="1854" actId="207"/>
          <ac:spMkLst>
            <pc:docMk/>
            <pc:sldMk cId="3278479053" sldId="3905"/>
            <ac:spMk id="23" creationId="{6A7F69FE-A5FE-46AA-94B3-A4791CAD7EBF}"/>
          </ac:spMkLst>
        </pc:spChg>
        <pc:spChg chg="mod">
          <ac:chgData name="Susan Krueger (Staff)" userId="413e0ada-2fc1-4a03-b48b-2b8186a6a566" providerId="ADAL" clId="{E312AC15-A771-4642-A842-5C8E2C610115}" dt="2023-08-31T17:05:21.023" v="1843" actId="164"/>
          <ac:spMkLst>
            <pc:docMk/>
            <pc:sldMk cId="3278479053" sldId="3905"/>
            <ac:spMk id="176" creationId="{695F0824-7B3A-4375-B06D-78EE36035EB4}"/>
          </ac:spMkLst>
        </pc:spChg>
        <pc:spChg chg="mod">
          <ac:chgData name="Susan Krueger (Staff)" userId="413e0ada-2fc1-4a03-b48b-2b8186a6a566" providerId="ADAL" clId="{E312AC15-A771-4642-A842-5C8E2C610115}" dt="2023-08-31T17:05:21.023" v="1843" actId="164"/>
          <ac:spMkLst>
            <pc:docMk/>
            <pc:sldMk cId="3278479053" sldId="3905"/>
            <ac:spMk id="177" creationId="{36F5F8C3-2DA0-4E15-904E-A8653D363C0F}"/>
          </ac:spMkLst>
        </pc:spChg>
        <pc:spChg chg="mod">
          <ac:chgData name="Susan Krueger (Staff)" userId="413e0ada-2fc1-4a03-b48b-2b8186a6a566" providerId="ADAL" clId="{E312AC15-A771-4642-A842-5C8E2C610115}" dt="2023-08-31T17:05:21.023" v="1843" actId="164"/>
          <ac:spMkLst>
            <pc:docMk/>
            <pc:sldMk cId="3278479053" sldId="3905"/>
            <ac:spMk id="178" creationId="{EEAF4298-7E5A-4E51-96BB-AD7D187DAB33}"/>
          </ac:spMkLst>
        </pc:spChg>
        <pc:spChg chg="mod">
          <ac:chgData name="Susan Krueger (Staff)" userId="413e0ada-2fc1-4a03-b48b-2b8186a6a566" providerId="ADAL" clId="{E312AC15-A771-4642-A842-5C8E2C610115}" dt="2023-08-31T17:05:21.023" v="1843" actId="164"/>
          <ac:spMkLst>
            <pc:docMk/>
            <pc:sldMk cId="3278479053" sldId="3905"/>
            <ac:spMk id="179" creationId="{348608CA-091D-4272-9871-4CD806CE92A6}"/>
          </ac:spMkLst>
        </pc:spChg>
        <pc:spChg chg="mod">
          <ac:chgData name="Susan Krueger (Staff)" userId="413e0ada-2fc1-4a03-b48b-2b8186a6a566" providerId="ADAL" clId="{E312AC15-A771-4642-A842-5C8E2C610115}" dt="2023-08-31T17:05:21.023" v="1843" actId="164"/>
          <ac:spMkLst>
            <pc:docMk/>
            <pc:sldMk cId="3278479053" sldId="3905"/>
            <ac:spMk id="180" creationId="{6AB941AB-BE59-4B18-AF0E-650DE375BCA5}"/>
          </ac:spMkLst>
        </pc:spChg>
        <pc:spChg chg="mod">
          <ac:chgData name="Susan Krueger (Staff)" userId="413e0ada-2fc1-4a03-b48b-2b8186a6a566" providerId="ADAL" clId="{E312AC15-A771-4642-A842-5C8E2C610115}" dt="2023-08-31T17:05:21.023" v="1843" actId="164"/>
          <ac:spMkLst>
            <pc:docMk/>
            <pc:sldMk cId="3278479053" sldId="3905"/>
            <ac:spMk id="181" creationId="{D3026BCF-51DD-4CA2-945C-80353B9E66B4}"/>
          </ac:spMkLst>
        </pc:spChg>
        <pc:spChg chg="mod">
          <ac:chgData name="Susan Krueger (Staff)" userId="413e0ada-2fc1-4a03-b48b-2b8186a6a566" providerId="ADAL" clId="{E312AC15-A771-4642-A842-5C8E2C610115}" dt="2023-08-31T17:05:21.023" v="1843" actId="164"/>
          <ac:spMkLst>
            <pc:docMk/>
            <pc:sldMk cId="3278479053" sldId="3905"/>
            <ac:spMk id="182" creationId="{604B16BE-07A0-441C-971B-0838CF976A13}"/>
          </ac:spMkLst>
        </pc:spChg>
        <pc:spChg chg="mod">
          <ac:chgData name="Susan Krueger (Staff)" userId="413e0ada-2fc1-4a03-b48b-2b8186a6a566" providerId="ADAL" clId="{E312AC15-A771-4642-A842-5C8E2C610115}" dt="2023-08-31T17:05:21.023" v="1843" actId="164"/>
          <ac:spMkLst>
            <pc:docMk/>
            <pc:sldMk cId="3278479053" sldId="3905"/>
            <ac:spMk id="183" creationId="{00AE4007-1D3F-457E-8DAA-B3DBAA8EA280}"/>
          </ac:spMkLst>
        </pc:spChg>
        <pc:spChg chg="mod">
          <ac:chgData name="Susan Krueger (Staff)" userId="413e0ada-2fc1-4a03-b48b-2b8186a6a566" providerId="ADAL" clId="{E312AC15-A771-4642-A842-5C8E2C610115}" dt="2023-08-31T17:05:21.023" v="1843" actId="164"/>
          <ac:spMkLst>
            <pc:docMk/>
            <pc:sldMk cId="3278479053" sldId="3905"/>
            <ac:spMk id="184" creationId="{F4A169A2-A75E-4D94-84E4-1B13BF1801E9}"/>
          </ac:spMkLst>
        </pc:spChg>
        <pc:spChg chg="mod">
          <ac:chgData name="Susan Krueger (Staff)" userId="413e0ada-2fc1-4a03-b48b-2b8186a6a566" providerId="ADAL" clId="{E312AC15-A771-4642-A842-5C8E2C610115}" dt="2023-08-31T17:05:21.023" v="1843" actId="164"/>
          <ac:spMkLst>
            <pc:docMk/>
            <pc:sldMk cId="3278479053" sldId="3905"/>
            <ac:spMk id="185" creationId="{A6F36AD6-49B5-4658-A406-0A76CA608515}"/>
          </ac:spMkLst>
        </pc:spChg>
        <pc:spChg chg="mod">
          <ac:chgData name="Susan Krueger (Staff)" userId="413e0ada-2fc1-4a03-b48b-2b8186a6a566" providerId="ADAL" clId="{E312AC15-A771-4642-A842-5C8E2C610115}" dt="2023-08-31T17:05:21.023" v="1843" actId="164"/>
          <ac:spMkLst>
            <pc:docMk/>
            <pc:sldMk cId="3278479053" sldId="3905"/>
            <ac:spMk id="186" creationId="{F1CB4D74-FB7E-43F4-8B0A-A32432D6BD07}"/>
          </ac:spMkLst>
        </pc:spChg>
        <pc:spChg chg="mod">
          <ac:chgData name="Susan Krueger (Staff)" userId="413e0ada-2fc1-4a03-b48b-2b8186a6a566" providerId="ADAL" clId="{E312AC15-A771-4642-A842-5C8E2C610115}" dt="2023-08-31T17:05:21.023" v="1843" actId="164"/>
          <ac:spMkLst>
            <pc:docMk/>
            <pc:sldMk cId="3278479053" sldId="3905"/>
            <ac:spMk id="187" creationId="{96A81794-230D-41BF-912D-B1E771573345}"/>
          </ac:spMkLst>
        </pc:spChg>
        <pc:spChg chg="mod">
          <ac:chgData name="Susan Krueger (Staff)" userId="413e0ada-2fc1-4a03-b48b-2b8186a6a566" providerId="ADAL" clId="{E312AC15-A771-4642-A842-5C8E2C610115}" dt="2023-08-31T17:05:21.023" v="1843" actId="164"/>
          <ac:spMkLst>
            <pc:docMk/>
            <pc:sldMk cId="3278479053" sldId="3905"/>
            <ac:spMk id="188" creationId="{A96A3523-7F31-49CB-ADE8-B33096ECA934}"/>
          </ac:spMkLst>
        </pc:spChg>
        <pc:spChg chg="mod">
          <ac:chgData name="Susan Krueger (Staff)" userId="413e0ada-2fc1-4a03-b48b-2b8186a6a566" providerId="ADAL" clId="{E312AC15-A771-4642-A842-5C8E2C610115}" dt="2023-08-31T17:05:21.023" v="1843" actId="164"/>
          <ac:spMkLst>
            <pc:docMk/>
            <pc:sldMk cId="3278479053" sldId="3905"/>
            <ac:spMk id="189" creationId="{4F1EDA16-3F5B-4E0E-AB43-DE59CAFD9D2A}"/>
          </ac:spMkLst>
        </pc:spChg>
        <pc:spChg chg="mod">
          <ac:chgData name="Susan Krueger (Staff)" userId="413e0ada-2fc1-4a03-b48b-2b8186a6a566" providerId="ADAL" clId="{E312AC15-A771-4642-A842-5C8E2C610115}" dt="2023-08-31T17:05:21.023" v="1843" actId="164"/>
          <ac:spMkLst>
            <pc:docMk/>
            <pc:sldMk cId="3278479053" sldId="3905"/>
            <ac:spMk id="190" creationId="{F9D4FCED-7DA4-4455-B991-1979ADAAA9F6}"/>
          </ac:spMkLst>
        </pc:spChg>
        <pc:spChg chg="mod">
          <ac:chgData name="Susan Krueger (Staff)" userId="413e0ada-2fc1-4a03-b48b-2b8186a6a566" providerId="ADAL" clId="{E312AC15-A771-4642-A842-5C8E2C610115}" dt="2023-08-31T17:05:21.023" v="1843" actId="164"/>
          <ac:spMkLst>
            <pc:docMk/>
            <pc:sldMk cId="3278479053" sldId="3905"/>
            <ac:spMk id="191" creationId="{5D1C2813-03CB-4036-B4CD-66B2408E84C3}"/>
          </ac:spMkLst>
        </pc:spChg>
        <pc:spChg chg="mod">
          <ac:chgData name="Susan Krueger (Staff)" userId="413e0ada-2fc1-4a03-b48b-2b8186a6a566" providerId="ADAL" clId="{E312AC15-A771-4642-A842-5C8E2C610115}" dt="2023-08-31T17:05:21.023" v="1843" actId="164"/>
          <ac:spMkLst>
            <pc:docMk/>
            <pc:sldMk cId="3278479053" sldId="3905"/>
            <ac:spMk id="192" creationId="{11ED4744-404A-4AB7-9ED0-03F429A05804}"/>
          </ac:spMkLst>
        </pc:spChg>
        <pc:spChg chg="mod">
          <ac:chgData name="Susan Krueger (Staff)" userId="413e0ada-2fc1-4a03-b48b-2b8186a6a566" providerId="ADAL" clId="{E312AC15-A771-4642-A842-5C8E2C610115}" dt="2023-08-31T17:05:21.023" v="1843" actId="164"/>
          <ac:spMkLst>
            <pc:docMk/>
            <pc:sldMk cId="3278479053" sldId="3905"/>
            <ac:spMk id="193" creationId="{132CAE96-70D2-49F3-8F7A-4ADF320678C3}"/>
          </ac:spMkLst>
        </pc:spChg>
        <pc:grpChg chg="add mod">
          <ac:chgData name="Susan Krueger (Staff)" userId="413e0ada-2fc1-4a03-b48b-2b8186a6a566" providerId="ADAL" clId="{E312AC15-A771-4642-A842-5C8E2C610115}" dt="2023-08-31T17:05:21.023" v="1843" actId="164"/>
          <ac:grpSpMkLst>
            <pc:docMk/>
            <pc:sldMk cId="3278479053" sldId="3905"/>
            <ac:grpSpMk id="5" creationId="{6A18058F-080F-D0C1-2AAB-662E4D419F9C}"/>
          </ac:grpSpMkLst>
        </pc:grpChg>
        <pc:cxnChg chg="mod">
          <ac:chgData name="Susan Krueger (Staff)" userId="413e0ada-2fc1-4a03-b48b-2b8186a6a566" providerId="ADAL" clId="{E312AC15-A771-4642-A842-5C8E2C610115}" dt="2023-08-31T17:05:21.023" v="1843" actId="164"/>
          <ac:cxnSpMkLst>
            <pc:docMk/>
            <pc:sldMk cId="3278479053" sldId="3905"/>
            <ac:cxnSpMk id="25" creationId="{2DCAC175-D512-4F6C-B13A-DF09737D3218}"/>
          </ac:cxnSpMkLst>
        </pc:cxnChg>
      </pc:sldChg>
      <pc:sldChg chg="addSp modSp add del ord">
        <pc:chgData name="Susan Krueger (Staff)" userId="413e0ada-2fc1-4a03-b48b-2b8186a6a566" providerId="ADAL" clId="{E312AC15-A771-4642-A842-5C8E2C610115}" dt="2023-08-31T17:10:06.821" v="1872" actId="47"/>
        <pc:sldMkLst>
          <pc:docMk/>
          <pc:sldMk cId="23110065" sldId="3906"/>
        </pc:sldMkLst>
        <pc:spChg chg="mod">
          <ac:chgData name="Susan Krueger (Staff)" userId="413e0ada-2fc1-4a03-b48b-2b8186a6a566" providerId="ADAL" clId="{E312AC15-A771-4642-A842-5C8E2C610115}" dt="2023-08-31T17:08:19.300" v="1858" actId="164"/>
          <ac:spMkLst>
            <pc:docMk/>
            <pc:sldMk cId="23110065" sldId="3906"/>
            <ac:spMk id="22" creationId="{5A5A8A80-329B-40F6-8A05-4A12B4070A48}"/>
          </ac:spMkLst>
        </pc:spChg>
        <pc:spChg chg="mod">
          <ac:chgData name="Susan Krueger (Staff)" userId="413e0ada-2fc1-4a03-b48b-2b8186a6a566" providerId="ADAL" clId="{E312AC15-A771-4642-A842-5C8E2C610115}" dt="2023-08-31T17:08:19.300" v="1858" actId="164"/>
          <ac:spMkLst>
            <pc:docMk/>
            <pc:sldMk cId="23110065" sldId="3906"/>
            <ac:spMk id="24" creationId="{BE3F9EE6-6E8D-4030-B765-2CCEA1FBB2ED}"/>
          </ac:spMkLst>
        </pc:spChg>
        <pc:spChg chg="mod">
          <ac:chgData name="Susan Krueger (Staff)" userId="413e0ada-2fc1-4a03-b48b-2b8186a6a566" providerId="ADAL" clId="{E312AC15-A771-4642-A842-5C8E2C610115}" dt="2023-08-31T17:08:19.300" v="1858" actId="164"/>
          <ac:spMkLst>
            <pc:docMk/>
            <pc:sldMk cId="23110065" sldId="3906"/>
            <ac:spMk id="26" creationId="{6E2AB4FA-1750-48DE-B57A-A60B389C88F3}"/>
          </ac:spMkLst>
        </pc:spChg>
        <pc:spChg chg="mod">
          <ac:chgData name="Susan Krueger (Staff)" userId="413e0ada-2fc1-4a03-b48b-2b8186a6a566" providerId="ADAL" clId="{E312AC15-A771-4642-A842-5C8E2C610115}" dt="2023-08-31T17:08:19.300" v="1858" actId="164"/>
          <ac:spMkLst>
            <pc:docMk/>
            <pc:sldMk cId="23110065" sldId="3906"/>
            <ac:spMk id="27" creationId="{8D639D92-2CD2-460D-8558-7D0F0E010AF3}"/>
          </ac:spMkLst>
        </pc:spChg>
        <pc:spChg chg="mod">
          <ac:chgData name="Susan Krueger (Staff)" userId="413e0ada-2fc1-4a03-b48b-2b8186a6a566" providerId="ADAL" clId="{E312AC15-A771-4642-A842-5C8E2C610115}" dt="2023-08-31T17:08:19.300" v="1858" actId="164"/>
          <ac:spMkLst>
            <pc:docMk/>
            <pc:sldMk cId="23110065" sldId="3906"/>
            <ac:spMk id="28" creationId="{88363EBB-8DF5-4229-AE87-59E0E0A58A36}"/>
          </ac:spMkLst>
        </pc:spChg>
        <pc:spChg chg="mod">
          <ac:chgData name="Susan Krueger (Staff)" userId="413e0ada-2fc1-4a03-b48b-2b8186a6a566" providerId="ADAL" clId="{E312AC15-A771-4642-A842-5C8E2C610115}" dt="2023-08-31T17:08:19.300" v="1858" actId="164"/>
          <ac:spMkLst>
            <pc:docMk/>
            <pc:sldMk cId="23110065" sldId="3906"/>
            <ac:spMk id="29" creationId="{2CED3E11-0652-4604-B482-8605D055B192}"/>
          </ac:spMkLst>
        </pc:spChg>
        <pc:spChg chg="mod">
          <ac:chgData name="Susan Krueger (Staff)" userId="413e0ada-2fc1-4a03-b48b-2b8186a6a566" providerId="ADAL" clId="{E312AC15-A771-4642-A842-5C8E2C610115}" dt="2023-08-31T17:08:19.300" v="1858" actId="164"/>
          <ac:spMkLst>
            <pc:docMk/>
            <pc:sldMk cId="23110065" sldId="3906"/>
            <ac:spMk id="30" creationId="{C4DEB662-5870-4DD5-AEFF-1D7F68817A32}"/>
          </ac:spMkLst>
        </pc:spChg>
        <pc:spChg chg="mod">
          <ac:chgData name="Susan Krueger (Staff)" userId="413e0ada-2fc1-4a03-b48b-2b8186a6a566" providerId="ADAL" clId="{E312AC15-A771-4642-A842-5C8E2C610115}" dt="2023-08-31T17:08:19.300" v="1858" actId="164"/>
          <ac:spMkLst>
            <pc:docMk/>
            <pc:sldMk cId="23110065" sldId="3906"/>
            <ac:spMk id="31" creationId="{F76B4FE5-C025-4256-BE42-E2C79CBBEC52}"/>
          </ac:spMkLst>
        </pc:spChg>
        <pc:spChg chg="mod">
          <ac:chgData name="Susan Krueger (Staff)" userId="413e0ada-2fc1-4a03-b48b-2b8186a6a566" providerId="ADAL" clId="{E312AC15-A771-4642-A842-5C8E2C610115}" dt="2023-08-31T17:08:19.300" v="1858" actId="164"/>
          <ac:spMkLst>
            <pc:docMk/>
            <pc:sldMk cId="23110065" sldId="3906"/>
            <ac:spMk id="32" creationId="{3B4ED14D-5582-4D07-98F7-A82695A46C77}"/>
          </ac:spMkLst>
        </pc:spChg>
        <pc:spChg chg="mod">
          <ac:chgData name="Susan Krueger (Staff)" userId="413e0ada-2fc1-4a03-b48b-2b8186a6a566" providerId="ADAL" clId="{E312AC15-A771-4642-A842-5C8E2C610115}" dt="2023-08-31T17:08:19.300" v="1858" actId="164"/>
          <ac:spMkLst>
            <pc:docMk/>
            <pc:sldMk cId="23110065" sldId="3906"/>
            <ac:spMk id="176" creationId="{695F0824-7B3A-4375-B06D-78EE36035EB4}"/>
          </ac:spMkLst>
        </pc:spChg>
        <pc:spChg chg="mod">
          <ac:chgData name="Susan Krueger (Staff)" userId="413e0ada-2fc1-4a03-b48b-2b8186a6a566" providerId="ADAL" clId="{E312AC15-A771-4642-A842-5C8E2C610115}" dt="2023-08-31T17:08:19.300" v="1858" actId="164"/>
          <ac:spMkLst>
            <pc:docMk/>
            <pc:sldMk cId="23110065" sldId="3906"/>
            <ac:spMk id="177" creationId="{36F5F8C3-2DA0-4E15-904E-A8653D363C0F}"/>
          </ac:spMkLst>
        </pc:spChg>
        <pc:spChg chg="mod">
          <ac:chgData name="Susan Krueger (Staff)" userId="413e0ada-2fc1-4a03-b48b-2b8186a6a566" providerId="ADAL" clId="{E312AC15-A771-4642-A842-5C8E2C610115}" dt="2023-08-31T17:08:19.300" v="1858" actId="164"/>
          <ac:spMkLst>
            <pc:docMk/>
            <pc:sldMk cId="23110065" sldId="3906"/>
            <ac:spMk id="178" creationId="{EEAF4298-7E5A-4E51-96BB-AD7D187DAB33}"/>
          </ac:spMkLst>
        </pc:spChg>
        <pc:spChg chg="mod">
          <ac:chgData name="Susan Krueger (Staff)" userId="413e0ada-2fc1-4a03-b48b-2b8186a6a566" providerId="ADAL" clId="{E312AC15-A771-4642-A842-5C8E2C610115}" dt="2023-08-31T17:08:19.300" v="1858" actId="164"/>
          <ac:spMkLst>
            <pc:docMk/>
            <pc:sldMk cId="23110065" sldId="3906"/>
            <ac:spMk id="180" creationId="{6AB941AB-BE59-4B18-AF0E-650DE375BCA5}"/>
          </ac:spMkLst>
        </pc:spChg>
        <pc:spChg chg="mod">
          <ac:chgData name="Susan Krueger (Staff)" userId="413e0ada-2fc1-4a03-b48b-2b8186a6a566" providerId="ADAL" clId="{E312AC15-A771-4642-A842-5C8E2C610115}" dt="2023-08-31T17:08:19.300" v="1858" actId="164"/>
          <ac:spMkLst>
            <pc:docMk/>
            <pc:sldMk cId="23110065" sldId="3906"/>
            <ac:spMk id="183" creationId="{00AE4007-1D3F-457E-8DAA-B3DBAA8EA280}"/>
          </ac:spMkLst>
        </pc:spChg>
        <pc:spChg chg="mod">
          <ac:chgData name="Susan Krueger (Staff)" userId="413e0ada-2fc1-4a03-b48b-2b8186a6a566" providerId="ADAL" clId="{E312AC15-A771-4642-A842-5C8E2C610115}" dt="2023-08-31T17:08:19.300" v="1858" actId="164"/>
          <ac:spMkLst>
            <pc:docMk/>
            <pc:sldMk cId="23110065" sldId="3906"/>
            <ac:spMk id="185" creationId="{A6F36AD6-49B5-4658-A406-0A76CA608515}"/>
          </ac:spMkLst>
        </pc:spChg>
        <pc:spChg chg="mod">
          <ac:chgData name="Susan Krueger (Staff)" userId="413e0ada-2fc1-4a03-b48b-2b8186a6a566" providerId="ADAL" clId="{E312AC15-A771-4642-A842-5C8E2C610115}" dt="2023-08-31T17:08:19.300" v="1858" actId="164"/>
          <ac:spMkLst>
            <pc:docMk/>
            <pc:sldMk cId="23110065" sldId="3906"/>
            <ac:spMk id="186" creationId="{F1CB4D74-FB7E-43F4-8B0A-A32432D6BD07}"/>
          </ac:spMkLst>
        </pc:spChg>
        <pc:spChg chg="mod">
          <ac:chgData name="Susan Krueger (Staff)" userId="413e0ada-2fc1-4a03-b48b-2b8186a6a566" providerId="ADAL" clId="{E312AC15-A771-4642-A842-5C8E2C610115}" dt="2023-08-31T17:08:19.300" v="1858" actId="164"/>
          <ac:spMkLst>
            <pc:docMk/>
            <pc:sldMk cId="23110065" sldId="3906"/>
            <ac:spMk id="192" creationId="{11ED4744-404A-4AB7-9ED0-03F429A05804}"/>
          </ac:spMkLst>
        </pc:spChg>
        <pc:spChg chg="mod">
          <ac:chgData name="Susan Krueger (Staff)" userId="413e0ada-2fc1-4a03-b48b-2b8186a6a566" providerId="ADAL" clId="{E312AC15-A771-4642-A842-5C8E2C610115}" dt="2023-08-31T17:08:19.300" v="1858" actId="164"/>
          <ac:spMkLst>
            <pc:docMk/>
            <pc:sldMk cId="23110065" sldId="3906"/>
            <ac:spMk id="193" creationId="{132CAE96-70D2-49F3-8F7A-4ADF320678C3}"/>
          </ac:spMkLst>
        </pc:spChg>
        <pc:grpChg chg="add mod">
          <ac:chgData name="Susan Krueger (Staff)" userId="413e0ada-2fc1-4a03-b48b-2b8186a6a566" providerId="ADAL" clId="{E312AC15-A771-4642-A842-5C8E2C610115}" dt="2023-08-31T17:08:19.300" v="1858" actId="164"/>
          <ac:grpSpMkLst>
            <pc:docMk/>
            <pc:sldMk cId="23110065" sldId="3906"/>
            <ac:grpSpMk id="5" creationId="{D3A4EAE9-1F60-10FE-2C23-5714C2D73419}"/>
          </ac:grpSpMkLst>
        </pc:grpChg>
        <pc:cxnChg chg="mod">
          <ac:chgData name="Susan Krueger (Staff)" userId="413e0ada-2fc1-4a03-b48b-2b8186a6a566" providerId="ADAL" clId="{E312AC15-A771-4642-A842-5C8E2C610115}" dt="2023-08-31T17:08:19.300" v="1858" actId="164"/>
          <ac:cxnSpMkLst>
            <pc:docMk/>
            <pc:sldMk cId="23110065" sldId="3906"/>
            <ac:cxnSpMk id="25" creationId="{2DCAC175-D512-4F6C-B13A-DF09737D3218}"/>
          </ac:cxnSpMkLst>
        </pc:cxnChg>
      </pc:sldChg>
      <pc:sldChg chg="del">
        <pc:chgData name="Susan Krueger (Staff)" userId="413e0ada-2fc1-4a03-b48b-2b8186a6a566" providerId="ADAL" clId="{E312AC15-A771-4642-A842-5C8E2C610115}" dt="2023-08-31T16:37:34.714" v="1271" actId="47"/>
        <pc:sldMkLst>
          <pc:docMk/>
          <pc:sldMk cId="2353619585" sldId="3906"/>
        </pc:sldMkLst>
      </pc:sldChg>
      <pc:sldChg chg="addSp delSp modSp add del mod ord">
        <pc:chgData name="Susan Krueger (Staff)" userId="413e0ada-2fc1-4a03-b48b-2b8186a6a566" providerId="ADAL" clId="{E312AC15-A771-4642-A842-5C8E2C610115}" dt="2023-08-31T17:11:51.447" v="1892" actId="47"/>
        <pc:sldMkLst>
          <pc:docMk/>
          <pc:sldMk cId="1551999361" sldId="3907"/>
        </pc:sldMkLst>
        <pc:spChg chg="mod">
          <ac:chgData name="Susan Krueger (Staff)" userId="413e0ada-2fc1-4a03-b48b-2b8186a6a566" providerId="ADAL" clId="{E312AC15-A771-4642-A842-5C8E2C610115}" dt="2023-08-31T17:04:34.949" v="1841" actId="1076"/>
          <ac:spMkLst>
            <pc:docMk/>
            <pc:sldMk cId="1551999361" sldId="3907"/>
            <ac:spMk id="2" creationId="{7F88609A-35D6-4401-BB8F-73CBA79BAD5A}"/>
          </ac:spMkLst>
        </pc:spChg>
        <pc:spChg chg="mod">
          <ac:chgData name="Susan Krueger (Staff)" userId="413e0ada-2fc1-4a03-b48b-2b8186a6a566" providerId="ADAL" clId="{E312AC15-A771-4642-A842-5C8E2C610115}" dt="2023-08-31T17:09:14.984" v="1864" actId="207"/>
          <ac:spMkLst>
            <pc:docMk/>
            <pc:sldMk cId="1551999361" sldId="3907"/>
            <ac:spMk id="23" creationId="{6A7F69FE-A5FE-46AA-94B3-A4791CAD7EBF}"/>
          </ac:spMkLst>
        </pc:spChg>
        <pc:spChg chg="mod topLvl">
          <ac:chgData name="Susan Krueger (Staff)" userId="413e0ada-2fc1-4a03-b48b-2b8186a6a566" providerId="ADAL" clId="{E312AC15-A771-4642-A842-5C8E2C610115}" dt="2023-08-31T17:09:05.796" v="1863" actId="165"/>
          <ac:spMkLst>
            <pc:docMk/>
            <pc:sldMk cId="1551999361" sldId="3907"/>
            <ac:spMk id="176" creationId="{695F0824-7B3A-4375-B06D-78EE36035EB4}"/>
          </ac:spMkLst>
        </pc:spChg>
        <pc:spChg chg="mod topLvl">
          <ac:chgData name="Susan Krueger (Staff)" userId="413e0ada-2fc1-4a03-b48b-2b8186a6a566" providerId="ADAL" clId="{E312AC15-A771-4642-A842-5C8E2C610115}" dt="2023-08-31T17:09:05.796" v="1863" actId="165"/>
          <ac:spMkLst>
            <pc:docMk/>
            <pc:sldMk cId="1551999361" sldId="3907"/>
            <ac:spMk id="177" creationId="{36F5F8C3-2DA0-4E15-904E-A8653D363C0F}"/>
          </ac:spMkLst>
        </pc:spChg>
        <pc:spChg chg="mod topLvl">
          <ac:chgData name="Susan Krueger (Staff)" userId="413e0ada-2fc1-4a03-b48b-2b8186a6a566" providerId="ADAL" clId="{E312AC15-A771-4642-A842-5C8E2C610115}" dt="2023-08-31T17:09:05.796" v="1863" actId="165"/>
          <ac:spMkLst>
            <pc:docMk/>
            <pc:sldMk cId="1551999361" sldId="3907"/>
            <ac:spMk id="178" creationId="{EEAF4298-7E5A-4E51-96BB-AD7D187DAB33}"/>
          </ac:spMkLst>
        </pc:spChg>
        <pc:spChg chg="mod topLvl">
          <ac:chgData name="Susan Krueger (Staff)" userId="413e0ada-2fc1-4a03-b48b-2b8186a6a566" providerId="ADAL" clId="{E312AC15-A771-4642-A842-5C8E2C610115}" dt="2023-08-31T17:09:05.796" v="1863" actId="165"/>
          <ac:spMkLst>
            <pc:docMk/>
            <pc:sldMk cId="1551999361" sldId="3907"/>
            <ac:spMk id="179" creationId="{348608CA-091D-4272-9871-4CD806CE92A6}"/>
          </ac:spMkLst>
        </pc:spChg>
        <pc:spChg chg="mod topLvl">
          <ac:chgData name="Susan Krueger (Staff)" userId="413e0ada-2fc1-4a03-b48b-2b8186a6a566" providerId="ADAL" clId="{E312AC15-A771-4642-A842-5C8E2C610115}" dt="2023-08-31T17:09:05.796" v="1863" actId="165"/>
          <ac:spMkLst>
            <pc:docMk/>
            <pc:sldMk cId="1551999361" sldId="3907"/>
            <ac:spMk id="180" creationId="{6AB941AB-BE59-4B18-AF0E-650DE375BCA5}"/>
          </ac:spMkLst>
        </pc:spChg>
        <pc:spChg chg="mod topLvl">
          <ac:chgData name="Susan Krueger (Staff)" userId="413e0ada-2fc1-4a03-b48b-2b8186a6a566" providerId="ADAL" clId="{E312AC15-A771-4642-A842-5C8E2C610115}" dt="2023-08-31T17:09:05.796" v="1863" actId="165"/>
          <ac:spMkLst>
            <pc:docMk/>
            <pc:sldMk cId="1551999361" sldId="3907"/>
            <ac:spMk id="181" creationId="{D3026BCF-51DD-4CA2-945C-80353B9E66B4}"/>
          </ac:spMkLst>
        </pc:spChg>
        <pc:spChg chg="mod topLvl">
          <ac:chgData name="Susan Krueger (Staff)" userId="413e0ada-2fc1-4a03-b48b-2b8186a6a566" providerId="ADAL" clId="{E312AC15-A771-4642-A842-5C8E2C610115}" dt="2023-08-31T17:09:05.796" v="1863" actId="165"/>
          <ac:spMkLst>
            <pc:docMk/>
            <pc:sldMk cId="1551999361" sldId="3907"/>
            <ac:spMk id="182" creationId="{604B16BE-07A0-441C-971B-0838CF976A13}"/>
          </ac:spMkLst>
        </pc:spChg>
        <pc:spChg chg="mod topLvl">
          <ac:chgData name="Susan Krueger (Staff)" userId="413e0ada-2fc1-4a03-b48b-2b8186a6a566" providerId="ADAL" clId="{E312AC15-A771-4642-A842-5C8E2C610115}" dt="2023-08-31T17:09:05.796" v="1863" actId="165"/>
          <ac:spMkLst>
            <pc:docMk/>
            <pc:sldMk cId="1551999361" sldId="3907"/>
            <ac:spMk id="183" creationId="{00AE4007-1D3F-457E-8DAA-B3DBAA8EA280}"/>
          </ac:spMkLst>
        </pc:spChg>
        <pc:spChg chg="mod topLvl">
          <ac:chgData name="Susan Krueger (Staff)" userId="413e0ada-2fc1-4a03-b48b-2b8186a6a566" providerId="ADAL" clId="{E312AC15-A771-4642-A842-5C8E2C610115}" dt="2023-08-31T17:09:05.796" v="1863" actId="165"/>
          <ac:spMkLst>
            <pc:docMk/>
            <pc:sldMk cId="1551999361" sldId="3907"/>
            <ac:spMk id="184" creationId="{F4A169A2-A75E-4D94-84E4-1B13BF1801E9}"/>
          </ac:spMkLst>
        </pc:spChg>
        <pc:spChg chg="mod topLvl">
          <ac:chgData name="Susan Krueger (Staff)" userId="413e0ada-2fc1-4a03-b48b-2b8186a6a566" providerId="ADAL" clId="{E312AC15-A771-4642-A842-5C8E2C610115}" dt="2023-08-31T17:09:05.796" v="1863" actId="165"/>
          <ac:spMkLst>
            <pc:docMk/>
            <pc:sldMk cId="1551999361" sldId="3907"/>
            <ac:spMk id="185" creationId="{A6F36AD6-49B5-4658-A406-0A76CA608515}"/>
          </ac:spMkLst>
        </pc:spChg>
        <pc:spChg chg="mod topLvl">
          <ac:chgData name="Susan Krueger (Staff)" userId="413e0ada-2fc1-4a03-b48b-2b8186a6a566" providerId="ADAL" clId="{E312AC15-A771-4642-A842-5C8E2C610115}" dt="2023-08-31T17:09:05.796" v="1863" actId="165"/>
          <ac:spMkLst>
            <pc:docMk/>
            <pc:sldMk cId="1551999361" sldId="3907"/>
            <ac:spMk id="186" creationId="{F1CB4D74-FB7E-43F4-8B0A-A32432D6BD07}"/>
          </ac:spMkLst>
        </pc:spChg>
        <pc:spChg chg="mod topLvl">
          <ac:chgData name="Susan Krueger (Staff)" userId="413e0ada-2fc1-4a03-b48b-2b8186a6a566" providerId="ADAL" clId="{E312AC15-A771-4642-A842-5C8E2C610115}" dt="2023-08-31T17:09:05.796" v="1863" actId="165"/>
          <ac:spMkLst>
            <pc:docMk/>
            <pc:sldMk cId="1551999361" sldId="3907"/>
            <ac:spMk id="187" creationId="{96A81794-230D-41BF-912D-B1E771573345}"/>
          </ac:spMkLst>
        </pc:spChg>
        <pc:spChg chg="mod topLvl">
          <ac:chgData name="Susan Krueger (Staff)" userId="413e0ada-2fc1-4a03-b48b-2b8186a6a566" providerId="ADAL" clId="{E312AC15-A771-4642-A842-5C8E2C610115}" dt="2023-08-31T17:09:05.796" v="1863" actId="165"/>
          <ac:spMkLst>
            <pc:docMk/>
            <pc:sldMk cId="1551999361" sldId="3907"/>
            <ac:spMk id="188" creationId="{A96A3523-7F31-49CB-ADE8-B33096ECA934}"/>
          </ac:spMkLst>
        </pc:spChg>
        <pc:spChg chg="mod topLvl">
          <ac:chgData name="Susan Krueger (Staff)" userId="413e0ada-2fc1-4a03-b48b-2b8186a6a566" providerId="ADAL" clId="{E312AC15-A771-4642-A842-5C8E2C610115}" dt="2023-08-31T17:09:05.796" v="1863" actId="165"/>
          <ac:spMkLst>
            <pc:docMk/>
            <pc:sldMk cId="1551999361" sldId="3907"/>
            <ac:spMk id="189" creationId="{4F1EDA16-3F5B-4E0E-AB43-DE59CAFD9D2A}"/>
          </ac:spMkLst>
        </pc:spChg>
        <pc:spChg chg="mod topLvl">
          <ac:chgData name="Susan Krueger (Staff)" userId="413e0ada-2fc1-4a03-b48b-2b8186a6a566" providerId="ADAL" clId="{E312AC15-A771-4642-A842-5C8E2C610115}" dt="2023-08-31T17:09:05.796" v="1863" actId="165"/>
          <ac:spMkLst>
            <pc:docMk/>
            <pc:sldMk cId="1551999361" sldId="3907"/>
            <ac:spMk id="190" creationId="{F9D4FCED-7DA4-4455-B991-1979ADAAA9F6}"/>
          </ac:spMkLst>
        </pc:spChg>
        <pc:spChg chg="mod topLvl">
          <ac:chgData name="Susan Krueger (Staff)" userId="413e0ada-2fc1-4a03-b48b-2b8186a6a566" providerId="ADAL" clId="{E312AC15-A771-4642-A842-5C8E2C610115}" dt="2023-08-31T17:09:05.796" v="1863" actId="165"/>
          <ac:spMkLst>
            <pc:docMk/>
            <pc:sldMk cId="1551999361" sldId="3907"/>
            <ac:spMk id="191" creationId="{5D1C2813-03CB-4036-B4CD-66B2408E84C3}"/>
          </ac:spMkLst>
        </pc:spChg>
        <pc:spChg chg="mod topLvl">
          <ac:chgData name="Susan Krueger (Staff)" userId="413e0ada-2fc1-4a03-b48b-2b8186a6a566" providerId="ADAL" clId="{E312AC15-A771-4642-A842-5C8E2C610115}" dt="2023-08-31T17:09:05.796" v="1863" actId="165"/>
          <ac:spMkLst>
            <pc:docMk/>
            <pc:sldMk cId="1551999361" sldId="3907"/>
            <ac:spMk id="192" creationId="{11ED4744-404A-4AB7-9ED0-03F429A05804}"/>
          </ac:spMkLst>
        </pc:spChg>
        <pc:spChg chg="mod topLvl">
          <ac:chgData name="Susan Krueger (Staff)" userId="413e0ada-2fc1-4a03-b48b-2b8186a6a566" providerId="ADAL" clId="{E312AC15-A771-4642-A842-5C8E2C610115}" dt="2023-08-31T17:09:05.796" v="1863" actId="165"/>
          <ac:spMkLst>
            <pc:docMk/>
            <pc:sldMk cId="1551999361" sldId="3907"/>
            <ac:spMk id="193" creationId="{132CAE96-70D2-49F3-8F7A-4ADF320678C3}"/>
          </ac:spMkLst>
        </pc:spChg>
        <pc:grpChg chg="add del mod">
          <ac:chgData name="Susan Krueger (Staff)" userId="413e0ada-2fc1-4a03-b48b-2b8186a6a566" providerId="ADAL" clId="{E312AC15-A771-4642-A842-5C8E2C610115}" dt="2023-08-31T17:09:05.796" v="1863" actId="165"/>
          <ac:grpSpMkLst>
            <pc:docMk/>
            <pc:sldMk cId="1551999361" sldId="3907"/>
            <ac:grpSpMk id="6" creationId="{FAA3493A-4CCE-9098-7449-71D0DD95FF56}"/>
          </ac:grpSpMkLst>
        </pc:grpChg>
        <pc:cxnChg chg="mod topLvl">
          <ac:chgData name="Susan Krueger (Staff)" userId="413e0ada-2fc1-4a03-b48b-2b8186a6a566" providerId="ADAL" clId="{E312AC15-A771-4642-A842-5C8E2C610115}" dt="2023-08-31T17:09:05.796" v="1863" actId="165"/>
          <ac:cxnSpMkLst>
            <pc:docMk/>
            <pc:sldMk cId="1551999361" sldId="3907"/>
            <ac:cxnSpMk id="195" creationId="{38B4ED2C-D7D3-4035-A1CD-7262CBDAB01A}"/>
          </ac:cxnSpMkLst>
        </pc:cxnChg>
        <pc:cxnChg chg="mod topLvl">
          <ac:chgData name="Susan Krueger (Staff)" userId="413e0ada-2fc1-4a03-b48b-2b8186a6a566" providerId="ADAL" clId="{E312AC15-A771-4642-A842-5C8E2C610115}" dt="2023-08-31T17:09:05.796" v="1863" actId="165"/>
          <ac:cxnSpMkLst>
            <pc:docMk/>
            <pc:sldMk cId="1551999361" sldId="3907"/>
            <ac:cxnSpMk id="196" creationId="{AAE3CF69-D71B-4546-AB69-1E2689464F74}"/>
          </ac:cxnSpMkLst>
        </pc:cxnChg>
        <pc:cxnChg chg="mod topLvl">
          <ac:chgData name="Susan Krueger (Staff)" userId="413e0ada-2fc1-4a03-b48b-2b8186a6a566" providerId="ADAL" clId="{E312AC15-A771-4642-A842-5C8E2C610115}" dt="2023-08-31T17:09:05.796" v="1863" actId="165"/>
          <ac:cxnSpMkLst>
            <pc:docMk/>
            <pc:sldMk cId="1551999361" sldId="3907"/>
            <ac:cxnSpMk id="197" creationId="{80CFCC78-EFFC-4BFE-BA45-A90F0A1AEB0F}"/>
          </ac:cxnSpMkLst>
        </pc:cxnChg>
      </pc:sldChg>
      <pc:sldChg chg="del">
        <pc:chgData name="Susan Krueger (Staff)" userId="413e0ada-2fc1-4a03-b48b-2b8186a6a566" providerId="ADAL" clId="{E312AC15-A771-4642-A842-5C8E2C610115}" dt="2023-08-31T16:42:48.062" v="1280" actId="47"/>
        <pc:sldMkLst>
          <pc:docMk/>
          <pc:sldMk cId="3253839834" sldId="3907"/>
        </pc:sldMkLst>
      </pc:sldChg>
      <pc:sldChg chg="del">
        <pc:chgData name="Susan Krueger (Staff)" userId="413e0ada-2fc1-4a03-b48b-2b8186a6a566" providerId="ADAL" clId="{E312AC15-A771-4642-A842-5C8E2C610115}" dt="2023-08-31T16:42:54.006" v="1281" actId="47"/>
        <pc:sldMkLst>
          <pc:docMk/>
          <pc:sldMk cId="2088419406" sldId="3908"/>
        </pc:sldMkLst>
      </pc:sldChg>
      <pc:sldChg chg="addSp modSp add del mod ord">
        <pc:chgData name="Susan Krueger (Staff)" userId="413e0ada-2fc1-4a03-b48b-2b8186a6a566" providerId="ADAL" clId="{E312AC15-A771-4642-A842-5C8E2C610115}" dt="2023-08-31T17:11:52.775" v="1893" actId="47"/>
        <pc:sldMkLst>
          <pc:docMk/>
          <pc:sldMk cId="3586743553" sldId="3908"/>
        </pc:sldMkLst>
        <pc:spChg chg="add mod">
          <ac:chgData name="Susan Krueger (Staff)" userId="413e0ada-2fc1-4a03-b48b-2b8186a6a566" providerId="ADAL" clId="{E312AC15-A771-4642-A842-5C8E2C610115}" dt="2023-08-31T17:11:16.120" v="1888" actId="2085"/>
          <ac:spMkLst>
            <pc:docMk/>
            <pc:sldMk cId="3586743553" sldId="3908"/>
            <ac:spMk id="10" creationId="{0C8A1A4C-A7CF-5B85-20ED-937F8ACE1DEB}"/>
          </ac:spMkLst>
        </pc:spChg>
      </pc:sldChg>
      <pc:sldChg chg="add del ord">
        <pc:chgData name="Susan Krueger (Staff)" userId="413e0ada-2fc1-4a03-b48b-2b8186a6a566" providerId="ADAL" clId="{E312AC15-A771-4642-A842-5C8E2C610115}" dt="2023-08-31T17:11:54.783" v="1894" actId="47"/>
        <pc:sldMkLst>
          <pc:docMk/>
          <pc:sldMk cId="2700746073" sldId="3909"/>
        </pc:sldMkLst>
      </pc:sldChg>
      <pc:sldChg chg="modSp add del mod ord">
        <pc:chgData name="Susan Krueger (Staff)" userId="413e0ada-2fc1-4a03-b48b-2b8186a6a566" providerId="ADAL" clId="{E312AC15-A771-4642-A842-5C8E2C610115}" dt="2023-08-31T17:19:12.055" v="1953" actId="47"/>
        <pc:sldMkLst>
          <pc:docMk/>
          <pc:sldMk cId="3163223742" sldId="3910"/>
        </pc:sldMkLst>
        <pc:spChg chg="mod">
          <ac:chgData name="Susan Krueger (Staff)" userId="413e0ada-2fc1-4a03-b48b-2b8186a6a566" providerId="ADAL" clId="{E312AC15-A771-4642-A842-5C8E2C610115}" dt="2023-08-31T17:12:03.701" v="1895" actId="14100"/>
          <ac:spMkLst>
            <pc:docMk/>
            <pc:sldMk cId="3163223742" sldId="3910"/>
            <ac:spMk id="148" creationId="{37685B62-8F63-462F-98B9-DE73B14B9CA6}"/>
          </ac:spMkLst>
        </pc:spChg>
      </pc:sldChg>
      <pc:sldChg chg="addSp delSp modSp add del mod">
        <pc:chgData name="Susan Krueger (Staff)" userId="413e0ada-2fc1-4a03-b48b-2b8186a6a566" providerId="ADAL" clId="{E312AC15-A771-4642-A842-5C8E2C610115}" dt="2023-08-31T17:19:08.590" v="1952" actId="47"/>
        <pc:sldMkLst>
          <pc:docMk/>
          <pc:sldMk cId="833628094" sldId="3911"/>
        </pc:sldMkLst>
        <pc:spChg chg="add del mod">
          <ac:chgData name="Susan Krueger (Staff)" userId="413e0ada-2fc1-4a03-b48b-2b8186a6a566" providerId="ADAL" clId="{E312AC15-A771-4642-A842-5C8E2C610115}" dt="2023-08-31T17:18:34.669" v="1941" actId="478"/>
          <ac:spMkLst>
            <pc:docMk/>
            <pc:sldMk cId="833628094" sldId="3911"/>
            <ac:spMk id="6" creationId="{65771DBA-15E9-D6C4-75A5-8EF002112193}"/>
          </ac:spMkLst>
        </pc:spChg>
        <pc:picChg chg="add del mod">
          <ac:chgData name="Susan Krueger (Staff)" userId="413e0ada-2fc1-4a03-b48b-2b8186a6a566" providerId="ADAL" clId="{E312AC15-A771-4642-A842-5C8E2C610115}" dt="2023-08-31T17:18:34.669" v="1941" actId="478"/>
          <ac:picMkLst>
            <pc:docMk/>
            <pc:sldMk cId="833628094" sldId="3911"/>
            <ac:picMk id="2" creationId="{886F4E85-C814-0B18-3730-CCA75662A134}"/>
          </ac:picMkLst>
        </pc:picChg>
      </pc:sldChg>
      <pc:sldChg chg="add del">
        <pc:chgData name="Susan Krueger (Staff)" userId="413e0ada-2fc1-4a03-b48b-2b8186a6a566" providerId="ADAL" clId="{E312AC15-A771-4642-A842-5C8E2C610115}" dt="2023-08-31T17:17:11.963" v="1911" actId="47"/>
        <pc:sldMkLst>
          <pc:docMk/>
          <pc:sldMk cId="3900571307" sldId="3912"/>
        </pc:sldMkLst>
      </pc:sldChg>
      <pc:sldMasterChg chg="del delSldLayout">
        <pc:chgData name="Susan Krueger (Staff)" userId="413e0ada-2fc1-4a03-b48b-2b8186a6a566" providerId="ADAL" clId="{E312AC15-A771-4642-A842-5C8E2C610115}" dt="2023-08-31T17:18:08.606" v="1930" actId="47"/>
        <pc:sldMasterMkLst>
          <pc:docMk/>
          <pc:sldMasterMk cId="294835830" sldId="2147483675"/>
        </pc:sldMasterMkLst>
        <pc:sldLayoutChg chg="del">
          <pc:chgData name="Susan Krueger (Staff)" userId="413e0ada-2fc1-4a03-b48b-2b8186a6a566" providerId="ADAL" clId="{E312AC15-A771-4642-A842-5C8E2C610115}" dt="2023-08-31T17:18:08.606" v="1930" actId="47"/>
          <pc:sldLayoutMkLst>
            <pc:docMk/>
            <pc:sldMasterMk cId="294835830" sldId="2147483675"/>
            <pc:sldLayoutMk cId="793735204" sldId="2147483676"/>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3000986993" sldId="2147483677"/>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1639567535" sldId="2147483678"/>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3302000827" sldId="2147483679"/>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539818967" sldId="2147483680"/>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1773569224" sldId="2147483681"/>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3300038702" sldId="2147483682"/>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753843507" sldId="2147483683"/>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1699949956" sldId="2147483684"/>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3912742123" sldId="2147483685"/>
          </pc:sldLayoutMkLst>
        </pc:sldLayoutChg>
        <pc:sldLayoutChg chg="del">
          <pc:chgData name="Susan Krueger (Staff)" userId="413e0ada-2fc1-4a03-b48b-2b8186a6a566" providerId="ADAL" clId="{E312AC15-A771-4642-A842-5C8E2C610115}" dt="2023-08-31T17:18:08.606" v="1930" actId="47"/>
          <pc:sldLayoutMkLst>
            <pc:docMk/>
            <pc:sldMasterMk cId="294835830" sldId="2147483675"/>
            <pc:sldLayoutMk cId="89217234" sldId="2147483686"/>
          </pc:sldLayoutMkLst>
        </pc:sldLayoutChg>
      </pc:sldMasterChg>
    </pc:docChg>
  </pc:docChgLst>
  <pc:docChgLst>
    <pc:chgData name="Susan Krueger (Staff)" userId="413e0ada-2fc1-4a03-b48b-2b8186a6a566" providerId="ADAL" clId="{914F0E97-F8DA-4764-A84C-C36AEC1B63E7}"/>
    <pc:docChg chg="undo redo custSel addSld delSld modSld sldOrd modMainMaster">
      <pc:chgData name="Susan Krueger (Staff)" userId="413e0ada-2fc1-4a03-b48b-2b8186a6a566" providerId="ADAL" clId="{914F0E97-F8DA-4764-A84C-C36AEC1B63E7}" dt="2022-11-28T08:13:35.649" v="6551" actId="20577"/>
      <pc:docMkLst>
        <pc:docMk/>
      </pc:docMkLst>
      <pc:sldChg chg="modSp mod">
        <pc:chgData name="Susan Krueger (Staff)" userId="413e0ada-2fc1-4a03-b48b-2b8186a6a566" providerId="ADAL" clId="{914F0E97-F8DA-4764-A84C-C36AEC1B63E7}" dt="2022-11-28T06:41:56.121" v="4758" actId="1076"/>
        <pc:sldMkLst>
          <pc:docMk/>
          <pc:sldMk cId="2988052466" sldId="256"/>
        </pc:sldMkLst>
        <pc:spChg chg="mod">
          <ac:chgData name="Susan Krueger (Staff)" userId="413e0ada-2fc1-4a03-b48b-2b8186a6a566" providerId="ADAL" clId="{914F0E97-F8DA-4764-A84C-C36AEC1B63E7}" dt="2022-11-28T06:41:56.121" v="4758" actId="1076"/>
          <ac:spMkLst>
            <pc:docMk/>
            <pc:sldMk cId="2988052466" sldId="256"/>
            <ac:spMk id="2" creationId="{68F9344B-9B68-4531-9C02-BE8E1D1978F3}"/>
          </ac:spMkLst>
        </pc:spChg>
        <pc:spChg chg="mod">
          <ac:chgData name="Susan Krueger (Staff)" userId="413e0ada-2fc1-4a03-b48b-2b8186a6a566" providerId="ADAL" clId="{914F0E97-F8DA-4764-A84C-C36AEC1B63E7}" dt="2022-11-28T06:41:56.121" v="4758" actId="1076"/>
          <ac:spMkLst>
            <pc:docMk/>
            <pc:sldMk cId="2988052466" sldId="256"/>
            <ac:spMk id="3" creationId="{11185BCC-2E8D-414A-A193-83C3BCC426E3}"/>
          </ac:spMkLst>
        </pc:spChg>
        <pc:spChg chg="mod">
          <ac:chgData name="Susan Krueger (Staff)" userId="413e0ada-2fc1-4a03-b48b-2b8186a6a566" providerId="ADAL" clId="{914F0E97-F8DA-4764-A84C-C36AEC1B63E7}" dt="2022-11-28T06:41:56.121" v="4758" actId="1076"/>
          <ac:spMkLst>
            <pc:docMk/>
            <pc:sldMk cId="2988052466" sldId="256"/>
            <ac:spMk id="122" creationId="{B4FCFC71-CB14-4921-8A2B-99ABAC55A091}"/>
          </ac:spMkLst>
        </pc:spChg>
        <pc:spChg chg="mod">
          <ac:chgData name="Susan Krueger (Staff)" userId="413e0ada-2fc1-4a03-b48b-2b8186a6a566" providerId="ADAL" clId="{914F0E97-F8DA-4764-A84C-C36AEC1B63E7}" dt="2022-11-28T06:41:56.121" v="4758" actId="1076"/>
          <ac:spMkLst>
            <pc:docMk/>
            <pc:sldMk cId="2988052466" sldId="256"/>
            <ac:spMk id="459" creationId="{F88FC1B7-EBBE-4EC4-9C1E-A9A4FA3A1BC4}"/>
          </ac:spMkLst>
        </pc:spChg>
        <pc:spChg chg="mod">
          <ac:chgData name="Susan Krueger (Staff)" userId="413e0ada-2fc1-4a03-b48b-2b8186a6a566" providerId="ADAL" clId="{914F0E97-F8DA-4764-A84C-C36AEC1B63E7}" dt="2022-11-28T06:41:56.121" v="4758" actId="1076"/>
          <ac:spMkLst>
            <pc:docMk/>
            <pc:sldMk cId="2988052466" sldId="256"/>
            <ac:spMk id="460" creationId="{CBA4FCFF-3F67-4717-8183-F47290F24167}"/>
          </ac:spMkLst>
        </pc:spChg>
        <pc:spChg chg="mod">
          <ac:chgData name="Susan Krueger (Staff)" userId="413e0ada-2fc1-4a03-b48b-2b8186a6a566" providerId="ADAL" clId="{914F0E97-F8DA-4764-A84C-C36AEC1B63E7}" dt="2022-11-28T06:41:56.121" v="4758" actId="1076"/>
          <ac:spMkLst>
            <pc:docMk/>
            <pc:sldMk cId="2988052466" sldId="256"/>
            <ac:spMk id="485" creationId="{8347437C-38DB-4E22-BE0C-65BE3B3F8E82}"/>
          </ac:spMkLst>
        </pc:spChg>
        <pc:spChg chg="mod">
          <ac:chgData name="Susan Krueger (Staff)" userId="413e0ada-2fc1-4a03-b48b-2b8186a6a566" providerId="ADAL" clId="{914F0E97-F8DA-4764-A84C-C36AEC1B63E7}" dt="2022-11-28T06:41:56.121" v="4758" actId="1076"/>
          <ac:spMkLst>
            <pc:docMk/>
            <pc:sldMk cId="2988052466" sldId="256"/>
            <ac:spMk id="495" creationId="{1BC69BA7-7AE0-4B12-B862-A4DA317219F2}"/>
          </ac:spMkLst>
        </pc:spChg>
        <pc:spChg chg="mod">
          <ac:chgData name="Susan Krueger (Staff)" userId="413e0ada-2fc1-4a03-b48b-2b8186a6a566" providerId="ADAL" clId="{914F0E97-F8DA-4764-A84C-C36AEC1B63E7}" dt="2022-11-28T06:41:56.121" v="4758" actId="1076"/>
          <ac:spMkLst>
            <pc:docMk/>
            <pc:sldMk cId="2988052466" sldId="256"/>
            <ac:spMk id="499" creationId="{2D0F8705-DFA4-4616-8201-6768C6B21870}"/>
          </ac:spMkLst>
        </pc:spChg>
        <pc:spChg chg="mod">
          <ac:chgData name="Susan Krueger (Staff)" userId="413e0ada-2fc1-4a03-b48b-2b8186a6a566" providerId="ADAL" clId="{914F0E97-F8DA-4764-A84C-C36AEC1B63E7}" dt="2022-11-28T06:41:56.121" v="4758" actId="1076"/>
          <ac:spMkLst>
            <pc:docMk/>
            <pc:sldMk cId="2988052466" sldId="256"/>
            <ac:spMk id="501" creationId="{7CE308BD-A1C9-4BC6-8ABD-0ADD7924A603}"/>
          </ac:spMkLst>
        </pc:spChg>
        <pc:spChg chg="mod">
          <ac:chgData name="Susan Krueger (Staff)" userId="413e0ada-2fc1-4a03-b48b-2b8186a6a566" providerId="ADAL" clId="{914F0E97-F8DA-4764-A84C-C36AEC1B63E7}" dt="2022-11-28T06:41:56.121" v="4758" actId="1076"/>
          <ac:spMkLst>
            <pc:docMk/>
            <pc:sldMk cId="2988052466" sldId="256"/>
            <ac:spMk id="503" creationId="{44E83817-C951-4E33-8122-CF740D2B4A5D}"/>
          </ac:spMkLst>
        </pc:spChg>
        <pc:spChg chg="mod">
          <ac:chgData name="Susan Krueger (Staff)" userId="413e0ada-2fc1-4a03-b48b-2b8186a6a566" providerId="ADAL" clId="{914F0E97-F8DA-4764-A84C-C36AEC1B63E7}" dt="2022-11-28T06:41:56.121" v="4758" actId="1076"/>
          <ac:spMkLst>
            <pc:docMk/>
            <pc:sldMk cId="2988052466" sldId="256"/>
            <ac:spMk id="505" creationId="{989D4C74-F486-4A69-87A0-9DC444989F42}"/>
          </ac:spMkLst>
        </pc:spChg>
        <pc:spChg chg="mod">
          <ac:chgData name="Susan Krueger (Staff)" userId="413e0ada-2fc1-4a03-b48b-2b8186a6a566" providerId="ADAL" clId="{914F0E97-F8DA-4764-A84C-C36AEC1B63E7}" dt="2022-11-28T06:41:56.121" v="4758" actId="1076"/>
          <ac:spMkLst>
            <pc:docMk/>
            <pc:sldMk cId="2988052466" sldId="256"/>
            <ac:spMk id="506" creationId="{61DF41DB-6E1F-4219-8C0C-4131A9AACECC}"/>
          </ac:spMkLst>
        </pc:spChg>
        <pc:spChg chg="mod">
          <ac:chgData name="Susan Krueger (Staff)" userId="413e0ada-2fc1-4a03-b48b-2b8186a6a566" providerId="ADAL" clId="{914F0E97-F8DA-4764-A84C-C36AEC1B63E7}" dt="2022-11-28T06:41:56.121" v="4758" actId="1076"/>
          <ac:spMkLst>
            <pc:docMk/>
            <pc:sldMk cId="2988052466" sldId="256"/>
            <ac:spMk id="507" creationId="{55F7F516-E11E-4327-9DC6-813DF606D016}"/>
          </ac:spMkLst>
        </pc:spChg>
        <pc:spChg chg="mod">
          <ac:chgData name="Susan Krueger (Staff)" userId="413e0ada-2fc1-4a03-b48b-2b8186a6a566" providerId="ADAL" clId="{914F0E97-F8DA-4764-A84C-C36AEC1B63E7}" dt="2022-11-28T06:41:56.121" v="4758" actId="1076"/>
          <ac:spMkLst>
            <pc:docMk/>
            <pc:sldMk cId="2988052466" sldId="256"/>
            <ac:spMk id="508" creationId="{A3FDD754-71A3-400F-AB0C-136F45EDCB8C}"/>
          </ac:spMkLst>
        </pc:spChg>
        <pc:spChg chg="mod">
          <ac:chgData name="Susan Krueger (Staff)" userId="413e0ada-2fc1-4a03-b48b-2b8186a6a566" providerId="ADAL" clId="{914F0E97-F8DA-4764-A84C-C36AEC1B63E7}" dt="2022-11-28T06:41:56.121" v="4758" actId="1076"/>
          <ac:spMkLst>
            <pc:docMk/>
            <pc:sldMk cId="2988052466" sldId="256"/>
            <ac:spMk id="509" creationId="{FC6081EC-20C9-47AA-92ED-4094681395EB}"/>
          </ac:spMkLst>
        </pc:spChg>
        <pc:spChg chg="mod">
          <ac:chgData name="Susan Krueger (Staff)" userId="413e0ada-2fc1-4a03-b48b-2b8186a6a566" providerId="ADAL" clId="{914F0E97-F8DA-4764-A84C-C36AEC1B63E7}" dt="2022-11-28T06:41:56.121" v="4758" actId="1076"/>
          <ac:spMkLst>
            <pc:docMk/>
            <pc:sldMk cId="2988052466" sldId="256"/>
            <ac:spMk id="516" creationId="{01704660-FB36-474A-9BF0-3917809EF54F}"/>
          </ac:spMkLst>
        </pc:spChg>
        <pc:spChg chg="mod">
          <ac:chgData name="Susan Krueger (Staff)" userId="413e0ada-2fc1-4a03-b48b-2b8186a6a566" providerId="ADAL" clId="{914F0E97-F8DA-4764-A84C-C36AEC1B63E7}" dt="2022-11-28T06:41:56.121" v="4758" actId="1076"/>
          <ac:spMkLst>
            <pc:docMk/>
            <pc:sldMk cId="2988052466" sldId="256"/>
            <ac:spMk id="517" creationId="{8E8EF30A-906F-4DAC-AEAD-B2FC139DC149}"/>
          </ac:spMkLst>
        </pc:spChg>
        <pc:spChg chg="mod">
          <ac:chgData name="Susan Krueger (Staff)" userId="413e0ada-2fc1-4a03-b48b-2b8186a6a566" providerId="ADAL" clId="{914F0E97-F8DA-4764-A84C-C36AEC1B63E7}" dt="2022-11-28T06:41:56.121" v="4758" actId="1076"/>
          <ac:spMkLst>
            <pc:docMk/>
            <pc:sldMk cId="2988052466" sldId="256"/>
            <ac:spMk id="518" creationId="{E68CF165-DC59-4986-9DE4-7127D7D3A73C}"/>
          </ac:spMkLst>
        </pc:spChg>
        <pc:spChg chg="mod">
          <ac:chgData name="Susan Krueger (Staff)" userId="413e0ada-2fc1-4a03-b48b-2b8186a6a566" providerId="ADAL" clId="{914F0E97-F8DA-4764-A84C-C36AEC1B63E7}" dt="2022-11-28T06:41:56.121" v="4758" actId="1076"/>
          <ac:spMkLst>
            <pc:docMk/>
            <pc:sldMk cId="2988052466" sldId="256"/>
            <ac:spMk id="519" creationId="{E1F13FE8-4D90-4FF4-9DA6-B18D81E3F40C}"/>
          </ac:spMkLst>
        </pc:spChg>
        <pc:spChg chg="mod">
          <ac:chgData name="Susan Krueger (Staff)" userId="413e0ada-2fc1-4a03-b48b-2b8186a6a566" providerId="ADAL" clId="{914F0E97-F8DA-4764-A84C-C36AEC1B63E7}" dt="2022-11-28T06:41:56.121" v="4758" actId="1076"/>
          <ac:spMkLst>
            <pc:docMk/>
            <pc:sldMk cId="2988052466" sldId="256"/>
            <ac:spMk id="520" creationId="{8F838FF1-2258-4F77-90C7-2BBE6B38B7C0}"/>
          </ac:spMkLst>
        </pc:spChg>
        <pc:spChg chg="mod">
          <ac:chgData name="Susan Krueger (Staff)" userId="413e0ada-2fc1-4a03-b48b-2b8186a6a566" providerId="ADAL" clId="{914F0E97-F8DA-4764-A84C-C36AEC1B63E7}" dt="2022-11-28T06:41:56.121" v="4758" actId="1076"/>
          <ac:spMkLst>
            <pc:docMk/>
            <pc:sldMk cId="2988052466" sldId="256"/>
            <ac:spMk id="521" creationId="{B4F7B8DC-3935-452B-8B46-0D4B1E344CB5}"/>
          </ac:spMkLst>
        </pc:spChg>
        <pc:spChg chg="mod">
          <ac:chgData name="Susan Krueger (Staff)" userId="413e0ada-2fc1-4a03-b48b-2b8186a6a566" providerId="ADAL" clId="{914F0E97-F8DA-4764-A84C-C36AEC1B63E7}" dt="2022-11-28T06:41:56.121" v="4758" actId="1076"/>
          <ac:spMkLst>
            <pc:docMk/>
            <pc:sldMk cId="2988052466" sldId="256"/>
            <ac:spMk id="522" creationId="{4D33843E-7BD3-46B4-956F-85F7778062B0}"/>
          </ac:spMkLst>
        </pc:spChg>
        <pc:spChg chg="mod">
          <ac:chgData name="Susan Krueger (Staff)" userId="413e0ada-2fc1-4a03-b48b-2b8186a6a566" providerId="ADAL" clId="{914F0E97-F8DA-4764-A84C-C36AEC1B63E7}" dt="2022-11-28T06:40:48.476" v="4657" actId="1035"/>
          <ac:spMkLst>
            <pc:docMk/>
            <pc:sldMk cId="2988052466" sldId="256"/>
            <ac:spMk id="523" creationId="{09546F1E-5E5F-4DA8-A52C-B8A5F283576F}"/>
          </ac:spMkLst>
        </pc:spChg>
        <pc:spChg chg="mod">
          <ac:chgData name="Susan Krueger (Staff)" userId="413e0ada-2fc1-4a03-b48b-2b8186a6a566" providerId="ADAL" clId="{914F0E97-F8DA-4764-A84C-C36AEC1B63E7}" dt="2022-11-28T06:40:48.476" v="4657" actId="1035"/>
          <ac:spMkLst>
            <pc:docMk/>
            <pc:sldMk cId="2988052466" sldId="256"/>
            <ac:spMk id="524" creationId="{C34411C7-1F11-436E-B85B-0D1D2B794E82}"/>
          </ac:spMkLst>
        </pc:spChg>
        <pc:grpChg chg="mod">
          <ac:chgData name="Susan Krueger (Staff)" userId="413e0ada-2fc1-4a03-b48b-2b8186a6a566" providerId="ADAL" clId="{914F0E97-F8DA-4764-A84C-C36AEC1B63E7}" dt="2022-11-28T06:41:56.121" v="4758" actId="1076"/>
          <ac:grpSpMkLst>
            <pc:docMk/>
            <pc:sldMk cId="2988052466" sldId="256"/>
            <ac:grpSpMk id="39" creationId="{ABAE5CC3-604A-4CED-9E21-4A228253AC22}"/>
          </ac:grpSpMkLst>
        </pc:grpChg>
        <pc:grpChg chg="mod">
          <ac:chgData name="Susan Krueger (Staff)" userId="413e0ada-2fc1-4a03-b48b-2b8186a6a566" providerId="ADAL" clId="{914F0E97-F8DA-4764-A84C-C36AEC1B63E7}" dt="2022-11-28T06:41:50.740" v="4757" actId="1076"/>
          <ac:grpSpMkLst>
            <pc:docMk/>
            <pc:sldMk cId="2988052466" sldId="256"/>
            <ac:grpSpMk id="461" creationId="{E40A0108-BBAC-4CCA-9235-3A4D09D49774}"/>
          </ac:grpSpMkLst>
        </pc:grpChg>
        <pc:grpChg chg="mod">
          <ac:chgData name="Susan Krueger (Staff)" userId="413e0ada-2fc1-4a03-b48b-2b8186a6a566" providerId="ADAL" clId="{914F0E97-F8DA-4764-A84C-C36AEC1B63E7}" dt="2022-11-28T06:41:50.740" v="4757" actId="1076"/>
          <ac:grpSpMkLst>
            <pc:docMk/>
            <pc:sldMk cId="2988052466" sldId="256"/>
            <ac:grpSpMk id="471" creationId="{CA3784FA-A0FA-489B-A48D-3E7D1C7ED2F4}"/>
          </ac:grpSpMkLst>
        </pc:grpChg>
        <pc:grpChg chg="mod">
          <ac:chgData name="Susan Krueger (Staff)" userId="413e0ada-2fc1-4a03-b48b-2b8186a6a566" providerId="ADAL" clId="{914F0E97-F8DA-4764-A84C-C36AEC1B63E7}" dt="2022-11-28T06:41:50.740" v="4757" actId="1076"/>
          <ac:grpSpMkLst>
            <pc:docMk/>
            <pc:sldMk cId="2988052466" sldId="256"/>
            <ac:grpSpMk id="481" creationId="{04A4678E-20BF-4F54-A1AE-B9D8670DCC9A}"/>
          </ac:grpSpMkLst>
        </pc:grpChg>
        <pc:grpChg chg="mod">
          <ac:chgData name="Susan Krueger (Staff)" userId="413e0ada-2fc1-4a03-b48b-2b8186a6a566" providerId="ADAL" clId="{914F0E97-F8DA-4764-A84C-C36AEC1B63E7}" dt="2022-11-28T06:41:50.740" v="4757" actId="1076"/>
          <ac:grpSpMkLst>
            <pc:docMk/>
            <pc:sldMk cId="2988052466" sldId="256"/>
            <ac:grpSpMk id="496" creationId="{D63F5F62-80EC-40DE-A745-5222B8EF30F2}"/>
          </ac:grpSpMkLst>
        </pc:grpChg>
        <pc:grpChg chg="mod">
          <ac:chgData name="Susan Krueger (Staff)" userId="413e0ada-2fc1-4a03-b48b-2b8186a6a566" providerId="ADAL" clId="{914F0E97-F8DA-4764-A84C-C36AEC1B63E7}" dt="2022-11-28T06:41:50.740" v="4757" actId="1076"/>
          <ac:grpSpMkLst>
            <pc:docMk/>
            <pc:sldMk cId="2988052466" sldId="256"/>
            <ac:grpSpMk id="498" creationId="{2BE71055-77F5-49D2-928F-4002A178CEE9}"/>
          </ac:grpSpMkLst>
        </pc:grpChg>
        <pc:inkChg chg="mod">
          <ac:chgData name="Susan Krueger (Staff)" userId="413e0ada-2fc1-4a03-b48b-2b8186a6a566" providerId="ADAL" clId="{914F0E97-F8DA-4764-A84C-C36AEC1B63E7}" dt="2022-11-28T06:41:50.740" v="4757" actId="1076"/>
          <ac:inkMkLst>
            <pc:docMk/>
            <pc:sldMk cId="2988052466" sldId="256"/>
            <ac:inkMk id="492" creationId="{4F85BECA-AA6B-4CFD-988E-AAB44B864378}"/>
          </ac:inkMkLst>
        </pc:inkChg>
        <pc:inkChg chg="mod">
          <ac:chgData name="Susan Krueger (Staff)" userId="413e0ada-2fc1-4a03-b48b-2b8186a6a566" providerId="ADAL" clId="{914F0E97-F8DA-4764-A84C-C36AEC1B63E7}" dt="2022-11-28T06:41:50.740" v="4757" actId="1076"/>
          <ac:inkMkLst>
            <pc:docMk/>
            <pc:sldMk cId="2988052466" sldId="256"/>
            <ac:inkMk id="493" creationId="{C2B63D24-3FDF-422B-8ADD-EBCAD47AE9F2}"/>
          </ac:inkMkLst>
        </pc:inkChg>
        <pc:cxnChg chg="mod">
          <ac:chgData name="Susan Krueger (Staff)" userId="413e0ada-2fc1-4a03-b48b-2b8186a6a566" providerId="ADAL" clId="{914F0E97-F8DA-4764-A84C-C36AEC1B63E7}" dt="2022-11-28T06:41:56.121" v="4758" actId="1076"/>
          <ac:cxnSpMkLst>
            <pc:docMk/>
            <pc:sldMk cId="2988052466" sldId="256"/>
            <ac:cxnSpMk id="76" creationId="{CCB5CBB9-31AA-4C53-923C-2C2D2EE82FFB}"/>
          </ac:cxnSpMkLst>
        </pc:cxnChg>
        <pc:cxnChg chg="mod">
          <ac:chgData name="Susan Krueger (Staff)" userId="413e0ada-2fc1-4a03-b48b-2b8186a6a566" providerId="ADAL" clId="{914F0E97-F8DA-4764-A84C-C36AEC1B63E7}" dt="2022-11-28T06:41:56.121" v="4758" actId="1076"/>
          <ac:cxnSpMkLst>
            <pc:docMk/>
            <pc:sldMk cId="2988052466" sldId="256"/>
            <ac:cxnSpMk id="107" creationId="{5ED71140-9A8D-4A67-BE91-8F458DED3F6D}"/>
          </ac:cxnSpMkLst>
        </pc:cxnChg>
        <pc:cxnChg chg="mod">
          <ac:chgData name="Susan Krueger (Staff)" userId="413e0ada-2fc1-4a03-b48b-2b8186a6a566" providerId="ADAL" clId="{914F0E97-F8DA-4764-A84C-C36AEC1B63E7}" dt="2022-11-28T06:41:56.121" v="4758" actId="1076"/>
          <ac:cxnSpMkLst>
            <pc:docMk/>
            <pc:sldMk cId="2988052466" sldId="256"/>
            <ac:cxnSpMk id="515" creationId="{4FA2C4BA-4C7F-4B15-BE68-4FAA27BF67BB}"/>
          </ac:cxnSpMkLst>
        </pc:cxnChg>
      </pc:sldChg>
      <pc:sldChg chg="addSp delSp modSp mod">
        <pc:chgData name="Susan Krueger (Staff)" userId="413e0ada-2fc1-4a03-b48b-2b8186a6a566" providerId="ADAL" clId="{914F0E97-F8DA-4764-A84C-C36AEC1B63E7}" dt="2022-11-28T06:43:03.559" v="4770" actId="1035"/>
        <pc:sldMkLst>
          <pc:docMk/>
          <pc:sldMk cId="2425203639" sldId="257"/>
        </pc:sldMkLst>
        <pc:spChg chg="add mod">
          <ac:chgData name="Susan Krueger (Staff)" userId="413e0ada-2fc1-4a03-b48b-2b8186a6a566" providerId="ADAL" clId="{914F0E97-F8DA-4764-A84C-C36AEC1B63E7}" dt="2022-11-27T09:22:29.412" v="1544" actId="1076"/>
          <ac:spMkLst>
            <pc:docMk/>
            <pc:sldMk cId="2425203639" sldId="257"/>
            <ac:spMk id="2" creationId="{24BF8869-1E3A-44DA-9A02-039ACCB403AB}"/>
          </ac:spMkLst>
        </pc:spChg>
        <pc:spChg chg="add mod">
          <ac:chgData name="Susan Krueger (Staff)" userId="413e0ada-2fc1-4a03-b48b-2b8186a6a566" providerId="ADAL" clId="{914F0E97-F8DA-4764-A84C-C36AEC1B63E7}" dt="2022-11-27T09:01:52.762" v="82" actId="164"/>
          <ac:spMkLst>
            <pc:docMk/>
            <pc:sldMk cId="2425203639" sldId="257"/>
            <ac:spMk id="3" creationId="{F35A5978-0A40-48FE-A855-A94E0C47A7E7}"/>
          </ac:spMkLst>
        </pc:spChg>
        <pc:spChg chg="add mod">
          <ac:chgData name="Susan Krueger (Staff)" userId="413e0ada-2fc1-4a03-b48b-2b8186a6a566" providerId="ADAL" clId="{914F0E97-F8DA-4764-A84C-C36AEC1B63E7}" dt="2022-11-27T09:04:06.026" v="107" actId="164"/>
          <ac:spMkLst>
            <pc:docMk/>
            <pc:sldMk cId="2425203639" sldId="257"/>
            <ac:spMk id="10" creationId="{BB18A99A-1232-4BC9-9DF5-240CE28FB200}"/>
          </ac:spMkLst>
        </pc:spChg>
        <pc:spChg chg="add mod">
          <ac:chgData name="Susan Krueger (Staff)" userId="413e0ada-2fc1-4a03-b48b-2b8186a6a566" providerId="ADAL" clId="{914F0E97-F8DA-4764-A84C-C36AEC1B63E7}" dt="2022-11-27T09:22:29.412" v="1544" actId="1076"/>
          <ac:spMkLst>
            <pc:docMk/>
            <pc:sldMk cId="2425203639" sldId="257"/>
            <ac:spMk id="23" creationId="{3FBA448B-4C3F-4082-B413-030BD1C50009}"/>
          </ac:spMkLst>
        </pc:spChg>
        <pc:spChg chg="mod">
          <ac:chgData name="Susan Krueger (Staff)" userId="413e0ada-2fc1-4a03-b48b-2b8186a6a566" providerId="ADAL" clId="{914F0E97-F8DA-4764-A84C-C36AEC1B63E7}" dt="2022-11-28T06:40:58.988" v="4693" actId="1036"/>
          <ac:spMkLst>
            <pc:docMk/>
            <pc:sldMk cId="2425203639" sldId="257"/>
            <ac:spMk id="523" creationId="{09546F1E-5E5F-4DA8-A52C-B8A5F283576F}"/>
          </ac:spMkLst>
        </pc:spChg>
        <pc:spChg chg="mod">
          <ac:chgData name="Susan Krueger (Staff)" userId="413e0ada-2fc1-4a03-b48b-2b8186a6a566" providerId="ADAL" clId="{914F0E97-F8DA-4764-A84C-C36AEC1B63E7}" dt="2022-11-28T06:40:58.988" v="4693" actId="1036"/>
          <ac:spMkLst>
            <pc:docMk/>
            <pc:sldMk cId="2425203639" sldId="257"/>
            <ac:spMk id="524" creationId="{C34411C7-1F11-436E-B85B-0D1D2B794E82}"/>
          </ac:spMkLst>
        </pc:spChg>
        <pc:spChg chg="add mod">
          <ac:chgData name="Susan Krueger (Staff)" userId="413e0ada-2fc1-4a03-b48b-2b8186a6a566" providerId="ADAL" clId="{914F0E97-F8DA-4764-A84C-C36AEC1B63E7}" dt="2022-11-27T09:22:29.412" v="1544" actId="1076"/>
          <ac:spMkLst>
            <pc:docMk/>
            <pc:sldMk cId="2425203639" sldId="257"/>
            <ac:spMk id="620" creationId="{3E81C23D-8150-4AD4-96E1-FE820BFA535E}"/>
          </ac:spMkLst>
        </pc:spChg>
        <pc:spChg chg="add mod">
          <ac:chgData name="Susan Krueger (Staff)" userId="413e0ada-2fc1-4a03-b48b-2b8186a6a566" providerId="ADAL" clId="{914F0E97-F8DA-4764-A84C-C36AEC1B63E7}" dt="2022-11-27T09:04:06.026" v="107" actId="164"/>
          <ac:spMkLst>
            <pc:docMk/>
            <pc:sldMk cId="2425203639" sldId="257"/>
            <ac:spMk id="716" creationId="{BFB81F33-0CEB-40CE-9238-CFBD09CBAEB4}"/>
          </ac:spMkLst>
        </pc:spChg>
        <pc:spChg chg="add mod">
          <ac:chgData name="Susan Krueger (Staff)" userId="413e0ada-2fc1-4a03-b48b-2b8186a6a566" providerId="ADAL" clId="{914F0E97-F8DA-4764-A84C-C36AEC1B63E7}" dt="2022-11-27T09:22:29.412" v="1544" actId="1076"/>
          <ac:spMkLst>
            <pc:docMk/>
            <pc:sldMk cId="2425203639" sldId="257"/>
            <ac:spMk id="729" creationId="{8A03CC31-73EF-4D1D-AE29-126B988AE78F}"/>
          </ac:spMkLst>
        </pc:spChg>
        <pc:spChg chg="add mod">
          <ac:chgData name="Susan Krueger (Staff)" userId="413e0ada-2fc1-4a03-b48b-2b8186a6a566" providerId="ADAL" clId="{914F0E97-F8DA-4764-A84C-C36AEC1B63E7}" dt="2022-11-27T09:22:29.412" v="1544" actId="1076"/>
          <ac:spMkLst>
            <pc:docMk/>
            <pc:sldMk cId="2425203639" sldId="257"/>
            <ac:spMk id="739" creationId="{84AFF8A6-D496-4112-8AC3-639CB9A7549E}"/>
          </ac:spMkLst>
        </pc:spChg>
        <pc:spChg chg="add mod">
          <ac:chgData name="Susan Krueger (Staff)" userId="413e0ada-2fc1-4a03-b48b-2b8186a6a566" providerId="ADAL" clId="{914F0E97-F8DA-4764-A84C-C36AEC1B63E7}" dt="2022-11-27T09:22:29.412" v="1544" actId="1076"/>
          <ac:spMkLst>
            <pc:docMk/>
            <pc:sldMk cId="2425203639" sldId="257"/>
            <ac:spMk id="746" creationId="{CA04449F-ED2F-4EAE-8ADA-438F5ECCF872}"/>
          </ac:spMkLst>
        </pc:spChg>
        <pc:spChg chg="add mod">
          <ac:chgData name="Susan Krueger (Staff)" userId="413e0ada-2fc1-4a03-b48b-2b8186a6a566" providerId="ADAL" clId="{914F0E97-F8DA-4764-A84C-C36AEC1B63E7}" dt="2022-11-27T09:22:45.257" v="1548" actId="20577"/>
          <ac:spMkLst>
            <pc:docMk/>
            <pc:sldMk cId="2425203639" sldId="257"/>
            <ac:spMk id="754" creationId="{09810F0E-3915-481B-961D-D7B4D098D0F9}"/>
          </ac:spMkLst>
        </pc:spChg>
        <pc:spChg chg="add mod">
          <ac:chgData name="Susan Krueger (Staff)" userId="413e0ada-2fc1-4a03-b48b-2b8186a6a566" providerId="ADAL" clId="{914F0E97-F8DA-4764-A84C-C36AEC1B63E7}" dt="2022-11-27T09:22:29.412" v="1544" actId="1076"/>
          <ac:spMkLst>
            <pc:docMk/>
            <pc:sldMk cId="2425203639" sldId="257"/>
            <ac:spMk id="762" creationId="{7E6A39FC-FBAE-4026-897F-73EA050AF18A}"/>
          </ac:spMkLst>
        </pc:spChg>
        <pc:spChg chg="add del mod">
          <ac:chgData name="Susan Krueger (Staff)" userId="413e0ada-2fc1-4a03-b48b-2b8186a6a566" providerId="ADAL" clId="{914F0E97-F8DA-4764-A84C-C36AEC1B63E7}" dt="2022-11-27T09:14:10.208" v="518" actId="478"/>
          <ac:spMkLst>
            <pc:docMk/>
            <pc:sldMk cId="2425203639" sldId="257"/>
            <ac:spMk id="765" creationId="{EF8CF2EF-DC40-401A-82AE-DB53A77E0DE3}"/>
          </ac:spMkLst>
        </pc:spChg>
        <pc:spChg chg="add mod">
          <ac:chgData name="Susan Krueger (Staff)" userId="413e0ada-2fc1-4a03-b48b-2b8186a6a566" providerId="ADAL" clId="{914F0E97-F8DA-4764-A84C-C36AEC1B63E7}" dt="2022-11-27T09:41:32.406" v="1704" actId="3064"/>
          <ac:spMkLst>
            <pc:docMk/>
            <pc:sldMk cId="2425203639" sldId="257"/>
            <ac:spMk id="776" creationId="{6B773F1B-75EB-4351-AB9E-5F2E9EF4AFDE}"/>
          </ac:spMkLst>
        </pc:spChg>
        <pc:spChg chg="add mod">
          <ac:chgData name="Susan Krueger (Staff)" userId="413e0ada-2fc1-4a03-b48b-2b8186a6a566" providerId="ADAL" clId="{914F0E97-F8DA-4764-A84C-C36AEC1B63E7}" dt="2022-11-28T06:42:52.868" v="4759" actId="1076"/>
          <ac:spMkLst>
            <pc:docMk/>
            <pc:sldMk cId="2425203639" sldId="257"/>
            <ac:spMk id="778" creationId="{482B90E1-546F-45B7-AD1D-0FD5B29CD6B8}"/>
          </ac:spMkLst>
        </pc:spChg>
        <pc:spChg chg="add mod">
          <ac:chgData name="Susan Krueger (Staff)" userId="413e0ada-2fc1-4a03-b48b-2b8186a6a566" providerId="ADAL" clId="{914F0E97-F8DA-4764-A84C-C36AEC1B63E7}" dt="2022-11-28T06:42:59.862" v="4760" actId="1076"/>
          <ac:spMkLst>
            <pc:docMk/>
            <pc:sldMk cId="2425203639" sldId="257"/>
            <ac:spMk id="780" creationId="{40992D5D-2E10-43C2-BF49-6631407DC78C}"/>
          </ac:spMkLst>
        </pc:spChg>
        <pc:spChg chg="add mod">
          <ac:chgData name="Susan Krueger (Staff)" userId="413e0ada-2fc1-4a03-b48b-2b8186a6a566" providerId="ADAL" clId="{914F0E97-F8DA-4764-A84C-C36AEC1B63E7}" dt="2022-11-28T06:43:03.559" v="4770" actId="1035"/>
          <ac:spMkLst>
            <pc:docMk/>
            <pc:sldMk cId="2425203639" sldId="257"/>
            <ac:spMk id="792" creationId="{56C0B8AE-2F13-4B76-AB65-7684549C3AB5}"/>
          </ac:spMkLst>
        </pc:spChg>
        <pc:spChg chg="add mod">
          <ac:chgData name="Susan Krueger (Staff)" userId="413e0ada-2fc1-4a03-b48b-2b8186a6a566" providerId="ADAL" clId="{914F0E97-F8DA-4764-A84C-C36AEC1B63E7}" dt="2022-11-28T06:42:52.868" v="4759" actId="1076"/>
          <ac:spMkLst>
            <pc:docMk/>
            <pc:sldMk cId="2425203639" sldId="257"/>
            <ac:spMk id="800" creationId="{EA31DEA7-5CDC-427F-9A18-A78A10C77778}"/>
          </ac:spMkLst>
        </pc:spChg>
        <pc:spChg chg="add mod">
          <ac:chgData name="Susan Krueger (Staff)" userId="413e0ada-2fc1-4a03-b48b-2b8186a6a566" providerId="ADAL" clId="{914F0E97-F8DA-4764-A84C-C36AEC1B63E7}" dt="2022-11-27T09:22:29.412" v="1544" actId="1076"/>
          <ac:spMkLst>
            <pc:docMk/>
            <pc:sldMk cId="2425203639" sldId="257"/>
            <ac:spMk id="816" creationId="{9AA5B68A-7F11-407D-B34D-81EC5E689375}"/>
          </ac:spMkLst>
        </pc:spChg>
        <pc:spChg chg="mod">
          <ac:chgData name="Susan Krueger (Staff)" userId="413e0ada-2fc1-4a03-b48b-2b8186a6a566" providerId="ADAL" clId="{914F0E97-F8DA-4764-A84C-C36AEC1B63E7}" dt="2022-11-27T09:22:29.412" v="1544" actId="1076"/>
          <ac:spMkLst>
            <pc:docMk/>
            <pc:sldMk cId="2425203639" sldId="257"/>
            <ac:spMk id="1072" creationId="{26392358-AA3F-4792-9720-B3996F9AE389}"/>
          </ac:spMkLst>
        </pc:spChg>
        <pc:spChg chg="mod">
          <ac:chgData name="Susan Krueger (Staff)" userId="413e0ada-2fc1-4a03-b48b-2b8186a6a566" providerId="ADAL" clId="{914F0E97-F8DA-4764-A84C-C36AEC1B63E7}" dt="2022-11-27T09:22:29.412" v="1544" actId="1076"/>
          <ac:spMkLst>
            <pc:docMk/>
            <pc:sldMk cId="2425203639" sldId="257"/>
            <ac:spMk id="1073" creationId="{C3291F02-7710-4928-BBA6-B3DA7B3F6BC7}"/>
          </ac:spMkLst>
        </pc:spChg>
        <pc:spChg chg="mod">
          <ac:chgData name="Susan Krueger (Staff)" userId="413e0ada-2fc1-4a03-b48b-2b8186a6a566" providerId="ADAL" clId="{914F0E97-F8DA-4764-A84C-C36AEC1B63E7}" dt="2022-11-27T09:22:29.412" v="1544" actId="1076"/>
          <ac:spMkLst>
            <pc:docMk/>
            <pc:sldMk cId="2425203639" sldId="257"/>
            <ac:spMk id="1074" creationId="{BC1EF36B-ACA0-4E70-BD9D-ABE84BB879CB}"/>
          </ac:spMkLst>
        </pc:spChg>
        <pc:grpChg chg="add mod">
          <ac:chgData name="Susan Krueger (Staff)" userId="413e0ada-2fc1-4a03-b48b-2b8186a6a566" providerId="ADAL" clId="{914F0E97-F8DA-4764-A84C-C36AEC1B63E7}" dt="2022-11-27T09:01:52.762" v="82" actId="164"/>
          <ac:grpSpMkLst>
            <pc:docMk/>
            <pc:sldMk cId="2425203639" sldId="257"/>
            <ac:grpSpMk id="8" creationId="{68DD5CB0-AF42-4A08-AFDE-BE1486709214}"/>
          </ac:grpSpMkLst>
        </pc:grpChg>
        <pc:grpChg chg="add mod">
          <ac:chgData name="Susan Krueger (Staff)" userId="413e0ada-2fc1-4a03-b48b-2b8186a6a566" providerId="ADAL" clId="{914F0E97-F8DA-4764-A84C-C36AEC1B63E7}" dt="2022-11-27T09:22:29.412" v="1544" actId="1076"/>
          <ac:grpSpMkLst>
            <pc:docMk/>
            <pc:sldMk cId="2425203639" sldId="257"/>
            <ac:grpSpMk id="9" creationId="{58806B8F-9EF8-440B-A93B-7C6C73FFA65A}"/>
          </ac:grpSpMkLst>
        </pc:grpChg>
        <pc:grpChg chg="add mod">
          <ac:chgData name="Susan Krueger (Staff)" userId="413e0ada-2fc1-4a03-b48b-2b8186a6a566" providerId="ADAL" clId="{914F0E97-F8DA-4764-A84C-C36AEC1B63E7}" dt="2022-11-27T09:22:29.412" v="1544" actId="1076"/>
          <ac:grpSpMkLst>
            <pc:docMk/>
            <pc:sldMk cId="2425203639" sldId="257"/>
            <ac:grpSpMk id="18" creationId="{9790D368-D40D-480D-92A6-1E5D2CF4CCCB}"/>
          </ac:grpSpMkLst>
        </pc:grpChg>
        <pc:grpChg chg="mod">
          <ac:chgData name="Susan Krueger (Staff)" userId="413e0ada-2fc1-4a03-b48b-2b8186a6a566" providerId="ADAL" clId="{914F0E97-F8DA-4764-A84C-C36AEC1B63E7}" dt="2022-11-27T09:22:29.412" v="1544" actId="1076"/>
          <ac:grpSpMkLst>
            <pc:docMk/>
            <pc:sldMk cId="2425203639" sldId="257"/>
            <ac:grpSpMk id="37" creationId="{92492883-21CC-4C02-86EC-08039914244E}"/>
          </ac:grpSpMkLst>
        </pc:grpChg>
        <pc:grpChg chg="del">
          <ac:chgData name="Susan Krueger (Staff)" userId="413e0ada-2fc1-4a03-b48b-2b8186a6a566" providerId="ADAL" clId="{914F0E97-F8DA-4764-A84C-C36AEC1B63E7}" dt="2022-11-27T09:17:01.167" v="840" actId="478"/>
          <ac:grpSpMkLst>
            <pc:docMk/>
            <pc:sldMk cId="2425203639" sldId="257"/>
            <ac:grpSpMk id="602" creationId="{AF35C4E2-233C-498D-AE2E-4679CE7F9DD9}"/>
          </ac:grpSpMkLst>
        </pc:grpChg>
        <pc:grpChg chg="del">
          <ac:chgData name="Susan Krueger (Staff)" userId="413e0ada-2fc1-4a03-b48b-2b8186a6a566" providerId="ADAL" clId="{914F0E97-F8DA-4764-A84C-C36AEC1B63E7}" dt="2022-11-27T09:22:31.481" v="1545" actId="478"/>
          <ac:grpSpMkLst>
            <pc:docMk/>
            <pc:sldMk cId="2425203639" sldId="257"/>
            <ac:grpSpMk id="667" creationId="{EC33C059-3185-48B0-8F2C-2E8AA7CD5195}"/>
          </ac:grpSpMkLst>
        </pc:grpChg>
        <pc:grpChg chg="del">
          <ac:chgData name="Susan Krueger (Staff)" userId="413e0ada-2fc1-4a03-b48b-2b8186a6a566" providerId="ADAL" clId="{914F0E97-F8DA-4764-A84C-C36AEC1B63E7}" dt="2022-11-27T09:22:31.481" v="1545" actId="478"/>
          <ac:grpSpMkLst>
            <pc:docMk/>
            <pc:sldMk cId="2425203639" sldId="257"/>
            <ac:grpSpMk id="668" creationId="{1B650B8C-76DA-46D9-849A-79CC3240B0F9}"/>
          </ac:grpSpMkLst>
        </pc:grpChg>
        <pc:grpChg chg="del">
          <ac:chgData name="Susan Krueger (Staff)" userId="413e0ada-2fc1-4a03-b48b-2b8186a6a566" providerId="ADAL" clId="{914F0E97-F8DA-4764-A84C-C36AEC1B63E7}" dt="2022-11-27T09:17:01.167" v="840" actId="478"/>
          <ac:grpSpMkLst>
            <pc:docMk/>
            <pc:sldMk cId="2425203639" sldId="257"/>
            <ac:grpSpMk id="1031" creationId="{B3A64E01-375F-4D16-A01B-660B40AA871F}"/>
          </ac:grpSpMkLst>
        </pc:grpChg>
        <pc:inkChg chg="del">
          <ac:chgData name="Susan Krueger (Staff)" userId="413e0ada-2fc1-4a03-b48b-2b8186a6a566" providerId="ADAL" clId="{914F0E97-F8DA-4764-A84C-C36AEC1B63E7}" dt="2022-11-27T09:02:30.344" v="88" actId="478"/>
          <ac:inkMkLst>
            <pc:docMk/>
            <pc:sldMk cId="2425203639" sldId="257"/>
            <ac:inkMk id="11" creationId="{8C7E8683-63AB-4C38-9A46-640354AAEAB5}"/>
          </ac:inkMkLst>
        </pc:inkChg>
        <pc:inkChg chg="del">
          <ac:chgData name="Susan Krueger (Staff)" userId="413e0ada-2fc1-4a03-b48b-2b8186a6a566" providerId="ADAL" clId="{914F0E97-F8DA-4764-A84C-C36AEC1B63E7}" dt="2022-11-27T09:02:30.344" v="88" actId="478"/>
          <ac:inkMkLst>
            <pc:docMk/>
            <pc:sldMk cId="2425203639" sldId="257"/>
            <ac:inkMk id="12" creationId="{799ADAB8-1E6D-406A-8B4B-B9C2E845B98D}"/>
          </ac:inkMkLst>
        </pc:inkChg>
        <pc:inkChg chg="del">
          <ac:chgData name="Susan Krueger (Staff)" userId="413e0ada-2fc1-4a03-b48b-2b8186a6a566" providerId="ADAL" clId="{914F0E97-F8DA-4764-A84C-C36AEC1B63E7}" dt="2022-11-27T09:02:30.344" v="88" actId="478"/>
          <ac:inkMkLst>
            <pc:docMk/>
            <pc:sldMk cId="2425203639" sldId="257"/>
            <ac:inkMk id="13" creationId="{67ADA45B-0FD9-4051-93A9-4E3EBA96615D}"/>
          </ac:inkMkLst>
        </pc:inkChg>
        <pc:inkChg chg="del">
          <ac:chgData name="Susan Krueger (Staff)" userId="413e0ada-2fc1-4a03-b48b-2b8186a6a566" providerId="ADAL" clId="{914F0E97-F8DA-4764-A84C-C36AEC1B63E7}" dt="2022-11-27T09:02:30.344" v="88" actId="478"/>
          <ac:inkMkLst>
            <pc:docMk/>
            <pc:sldMk cId="2425203639" sldId="257"/>
            <ac:inkMk id="14" creationId="{621810AC-BA09-46DD-86BB-F198DC52960E}"/>
          </ac:inkMkLst>
        </pc:inkChg>
        <pc:inkChg chg="del">
          <ac:chgData name="Susan Krueger (Staff)" userId="413e0ada-2fc1-4a03-b48b-2b8186a6a566" providerId="ADAL" clId="{914F0E97-F8DA-4764-A84C-C36AEC1B63E7}" dt="2022-11-27T09:02:30.344" v="88" actId="478"/>
          <ac:inkMkLst>
            <pc:docMk/>
            <pc:sldMk cId="2425203639" sldId="257"/>
            <ac:inkMk id="15" creationId="{80F299B3-B8D2-4DA6-889F-F09C282A9040}"/>
          </ac:inkMkLst>
        </pc:inkChg>
        <pc:inkChg chg="del">
          <ac:chgData name="Susan Krueger (Staff)" userId="413e0ada-2fc1-4a03-b48b-2b8186a6a566" providerId="ADAL" clId="{914F0E97-F8DA-4764-A84C-C36AEC1B63E7}" dt="2022-11-27T09:02:30.344" v="88" actId="478"/>
          <ac:inkMkLst>
            <pc:docMk/>
            <pc:sldMk cId="2425203639" sldId="257"/>
            <ac:inkMk id="16" creationId="{96DCF46B-9EC2-43AE-8FD2-7AE9EEFB9C4D}"/>
          </ac:inkMkLst>
        </pc:inkChg>
        <pc:inkChg chg="del">
          <ac:chgData name="Susan Krueger (Staff)" userId="413e0ada-2fc1-4a03-b48b-2b8186a6a566" providerId="ADAL" clId="{914F0E97-F8DA-4764-A84C-C36AEC1B63E7}" dt="2022-11-27T09:02:30.344" v="88" actId="478"/>
          <ac:inkMkLst>
            <pc:docMk/>
            <pc:sldMk cId="2425203639" sldId="257"/>
            <ac:inkMk id="17" creationId="{4380E9BD-38DA-4D4F-91F9-B5E9AA250FE8}"/>
          </ac:inkMkLst>
        </pc:inkChg>
        <pc:inkChg chg="del">
          <ac:chgData name="Susan Krueger (Staff)" userId="413e0ada-2fc1-4a03-b48b-2b8186a6a566" providerId="ADAL" clId="{914F0E97-F8DA-4764-A84C-C36AEC1B63E7}" dt="2022-11-27T09:02:08.561" v="84" actId="478"/>
          <ac:inkMkLst>
            <pc:docMk/>
            <pc:sldMk cId="2425203639" sldId="257"/>
            <ac:inkMk id="19" creationId="{AE5323E6-6EFB-4AEC-B469-EDB2D7A39130}"/>
          </ac:inkMkLst>
        </pc:inkChg>
        <pc:inkChg chg="del">
          <ac:chgData name="Susan Krueger (Staff)" userId="413e0ada-2fc1-4a03-b48b-2b8186a6a566" providerId="ADAL" clId="{914F0E97-F8DA-4764-A84C-C36AEC1B63E7}" dt="2022-11-27T09:02:27.352" v="87" actId="478"/>
          <ac:inkMkLst>
            <pc:docMk/>
            <pc:sldMk cId="2425203639" sldId="257"/>
            <ac:inkMk id="20" creationId="{F3544F72-B415-4097-B37F-31A693581E61}"/>
          </ac:inkMkLst>
        </pc:inkChg>
        <pc:inkChg chg="del">
          <ac:chgData name="Susan Krueger (Staff)" userId="413e0ada-2fc1-4a03-b48b-2b8186a6a566" providerId="ADAL" clId="{914F0E97-F8DA-4764-A84C-C36AEC1B63E7}" dt="2022-11-27T09:03:18.969" v="98" actId="478"/>
          <ac:inkMkLst>
            <pc:docMk/>
            <pc:sldMk cId="2425203639" sldId="257"/>
            <ac:inkMk id="21" creationId="{CD016910-704B-4379-90E6-C7EA4E32956A}"/>
          </ac:inkMkLst>
        </pc:inkChg>
        <pc:inkChg chg="del">
          <ac:chgData name="Susan Krueger (Staff)" userId="413e0ada-2fc1-4a03-b48b-2b8186a6a566" providerId="ADAL" clId="{914F0E97-F8DA-4764-A84C-C36AEC1B63E7}" dt="2022-11-27T09:08:31.474" v="219" actId="478"/>
          <ac:inkMkLst>
            <pc:docMk/>
            <pc:sldMk cId="2425203639" sldId="257"/>
            <ac:inkMk id="22" creationId="{A87622C9-0B8F-4A78-B1CD-BDB275E39925}"/>
          </ac:inkMkLst>
        </pc:inkChg>
        <pc:inkChg chg="add del">
          <ac:chgData name="Susan Krueger (Staff)" userId="413e0ada-2fc1-4a03-b48b-2b8186a6a566" providerId="ADAL" clId="{914F0E97-F8DA-4764-A84C-C36AEC1B63E7}" dt="2022-11-27T09:07:54.092" v="189" actId="9405"/>
          <ac:inkMkLst>
            <pc:docMk/>
            <pc:sldMk cId="2425203639" sldId="257"/>
            <ac:inkMk id="24" creationId="{C7110D3B-8F62-4C76-AFA1-9E410A304357}"/>
          </ac:inkMkLst>
        </pc:inkChg>
        <pc:inkChg chg="add del mod">
          <ac:chgData name="Susan Krueger (Staff)" userId="413e0ada-2fc1-4a03-b48b-2b8186a6a566" providerId="ADAL" clId="{914F0E97-F8DA-4764-A84C-C36AEC1B63E7}" dt="2022-11-27T09:22:29.412" v="1544" actId="1076"/>
          <ac:inkMkLst>
            <pc:docMk/>
            <pc:sldMk cId="2425203639" sldId="257"/>
            <ac:inkMk id="25" creationId="{AE6B6E60-C142-4B81-A03C-EC04EE118645}"/>
          </ac:inkMkLst>
        </pc:inkChg>
        <pc:inkChg chg="add del mod">
          <ac:chgData name="Susan Krueger (Staff)" userId="413e0ada-2fc1-4a03-b48b-2b8186a6a566" providerId="ADAL" clId="{914F0E97-F8DA-4764-A84C-C36AEC1B63E7}" dt="2022-11-27T09:22:29.412" v="1544" actId="1076"/>
          <ac:inkMkLst>
            <pc:docMk/>
            <pc:sldMk cId="2425203639" sldId="257"/>
            <ac:inkMk id="26" creationId="{B958AF72-8E0F-4A47-9D8F-5C89D78E34FD}"/>
          </ac:inkMkLst>
        </pc:inkChg>
        <pc:inkChg chg="add del">
          <ac:chgData name="Susan Krueger (Staff)" userId="413e0ada-2fc1-4a03-b48b-2b8186a6a566" providerId="ADAL" clId="{914F0E97-F8DA-4764-A84C-C36AEC1B63E7}" dt="2022-11-27T09:03:02.808" v="95" actId="478"/>
          <ac:inkMkLst>
            <pc:docMk/>
            <pc:sldMk cId="2425203639" sldId="257"/>
            <ac:inkMk id="27" creationId="{53A89561-5325-4DAC-BF6B-36CDE06A609A}"/>
          </ac:inkMkLst>
        </pc:inkChg>
        <pc:inkChg chg="add del">
          <ac:chgData name="Susan Krueger (Staff)" userId="413e0ada-2fc1-4a03-b48b-2b8186a6a566" providerId="ADAL" clId="{914F0E97-F8DA-4764-A84C-C36AEC1B63E7}" dt="2022-11-27T09:03:02.808" v="95" actId="478"/>
          <ac:inkMkLst>
            <pc:docMk/>
            <pc:sldMk cId="2425203639" sldId="257"/>
            <ac:inkMk id="28" creationId="{E4538FB5-B477-4E0C-A669-980C4C3F93C0}"/>
          </ac:inkMkLst>
        </pc:inkChg>
        <pc:inkChg chg="add del">
          <ac:chgData name="Susan Krueger (Staff)" userId="413e0ada-2fc1-4a03-b48b-2b8186a6a566" providerId="ADAL" clId="{914F0E97-F8DA-4764-A84C-C36AEC1B63E7}" dt="2022-11-27T09:03:02.808" v="95" actId="478"/>
          <ac:inkMkLst>
            <pc:docMk/>
            <pc:sldMk cId="2425203639" sldId="257"/>
            <ac:inkMk id="29" creationId="{A886C966-50E5-407D-BA15-C5331704622C}"/>
          </ac:inkMkLst>
        </pc:inkChg>
        <pc:inkChg chg="add mod">
          <ac:chgData name="Susan Krueger (Staff)" userId="413e0ada-2fc1-4a03-b48b-2b8186a6a566" providerId="ADAL" clId="{914F0E97-F8DA-4764-A84C-C36AEC1B63E7}" dt="2022-11-27T09:08:02.645" v="192"/>
          <ac:inkMkLst>
            <pc:docMk/>
            <pc:sldMk cId="2425203639" sldId="257"/>
            <ac:inkMk id="30" creationId="{E3AF9C9E-0FD2-42CE-A368-45EE713E32C4}"/>
          </ac:inkMkLst>
        </pc:inkChg>
        <pc:inkChg chg="add del">
          <ac:chgData name="Susan Krueger (Staff)" userId="413e0ada-2fc1-4a03-b48b-2b8186a6a566" providerId="ADAL" clId="{914F0E97-F8DA-4764-A84C-C36AEC1B63E7}" dt="2022-11-27T09:03:02.808" v="95" actId="478"/>
          <ac:inkMkLst>
            <pc:docMk/>
            <pc:sldMk cId="2425203639" sldId="257"/>
            <ac:inkMk id="31" creationId="{33EA885D-64B2-455A-A19A-06E4093F2224}"/>
          </ac:inkMkLst>
        </pc:inkChg>
        <pc:inkChg chg="add del">
          <ac:chgData name="Susan Krueger (Staff)" userId="413e0ada-2fc1-4a03-b48b-2b8186a6a566" providerId="ADAL" clId="{914F0E97-F8DA-4764-A84C-C36AEC1B63E7}" dt="2022-11-27T09:03:02.808" v="95" actId="478"/>
          <ac:inkMkLst>
            <pc:docMk/>
            <pc:sldMk cId="2425203639" sldId="257"/>
            <ac:inkMk id="32" creationId="{5A560BC1-7F5B-485E-BACF-35D034CF07D5}"/>
          </ac:inkMkLst>
        </pc:inkChg>
        <pc:inkChg chg="add del">
          <ac:chgData name="Susan Krueger (Staff)" userId="413e0ada-2fc1-4a03-b48b-2b8186a6a566" providerId="ADAL" clId="{914F0E97-F8DA-4764-A84C-C36AEC1B63E7}" dt="2022-11-27T09:03:02.808" v="95" actId="478"/>
          <ac:inkMkLst>
            <pc:docMk/>
            <pc:sldMk cId="2425203639" sldId="257"/>
            <ac:inkMk id="33" creationId="{8D0F5B8C-92FB-4497-81DD-47345AFA96C0}"/>
          </ac:inkMkLst>
        </pc:inkChg>
        <pc:inkChg chg="add del">
          <ac:chgData name="Susan Krueger (Staff)" userId="413e0ada-2fc1-4a03-b48b-2b8186a6a566" providerId="ADAL" clId="{914F0E97-F8DA-4764-A84C-C36AEC1B63E7}" dt="2022-11-27T09:03:02.808" v="95" actId="478"/>
          <ac:inkMkLst>
            <pc:docMk/>
            <pc:sldMk cId="2425203639" sldId="257"/>
            <ac:inkMk id="34" creationId="{3069F836-4FB9-4971-BA04-0D46E8E8EFBF}"/>
          </ac:inkMkLst>
        </pc:inkChg>
        <pc:inkChg chg="add mod">
          <ac:chgData name="Susan Krueger (Staff)" userId="413e0ada-2fc1-4a03-b48b-2b8186a6a566" providerId="ADAL" clId="{914F0E97-F8DA-4764-A84C-C36AEC1B63E7}" dt="2022-11-27T09:08:02.645" v="192"/>
          <ac:inkMkLst>
            <pc:docMk/>
            <pc:sldMk cId="2425203639" sldId="257"/>
            <ac:inkMk id="35" creationId="{ABA5AAF8-8DFB-4249-8A52-EA047DFA4056}"/>
          </ac:inkMkLst>
        </pc:inkChg>
        <pc:inkChg chg="add del">
          <ac:chgData name="Susan Krueger (Staff)" userId="413e0ada-2fc1-4a03-b48b-2b8186a6a566" providerId="ADAL" clId="{914F0E97-F8DA-4764-A84C-C36AEC1B63E7}" dt="2022-11-27T09:03:02.808" v="95" actId="478"/>
          <ac:inkMkLst>
            <pc:docMk/>
            <pc:sldMk cId="2425203639" sldId="257"/>
            <ac:inkMk id="36" creationId="{706D5732-CEC6-4DC0-BAAC-C101FD75A35F}"/>
          </ac:inkMkLst>
        </pc:inkChg>
        <pc:inkChg chg="mod">
          <ac:chgData name="Susan Krueger (Staff)" userId="413e0ada-2fc1-4a03-b48b-2b8186a6a566" providerId="ADAL" clId="{914F0E97-F8DA-4764-A84C-C36AEC1B63E7}" dt="2022-11-27T09:22:29.412" v="1544" actId="1076"/>
          <ac:inkMkLst>
            <pc:docMk/>
            <pc:sldMk cId="2425203639" sldId="257"/>
            <ac:inkMk id="38" creationId="{7F2C9C8F-0B71-4952-8153-AD1209559084}"/>
          </ac:inkMkLst>
        </pc:inkChg>
        <pc:inkChg chg="mod">
          <ac:chgData name="Susan Krueger (Staff)" userId="413e0ada-2fc1-4a03-b48b-2b8186a6a566" providerId="ADAL" clId="{914F0E97-F8DA-4764-A84C-C36AEC1B63E7}" dt="2022-11-27T09:22:29.412" v="1544" actId="1076"/>
          <ac:inkMkLst>
            <pc:docMk/>
            <pc:sldMk cId="2425203639" sldId="257"/>
            <ac:inkMk id="40" creationId="{CA73B726-4618-4F57-B20B-2788026771B4}"/>
          </ac:inkMkLst>
        </pc:inkChg>
        <pc:inkChg chg="del">
          <ac:chgData name="Susan Krueger (Staff)" userId="413e0ada-2fc1-4a03-b48b-2b8186a6a566" providerId="ADAL" clId="{914F0E97-F8DA-4764-A84C-C36AEC1B63E7}" dt="2022-11-27T09:02:36.736" v="89" actId="478"/>
          <ac:inkMkLst>
            <pc:docMk/>
            <pc:sldMk cId="2425203639" sldId="257"/>
            <ac:inkMk id="42" creationId="{D5E39ADD-CB51-412F-A6B7-B276856303A9}"/>
          </ac:inkMkLst>
        </pc:inkChg>
        <pc:inkChg chg="del">
          <ac:chgData name="Susan Krueger (Staff)" userId="413e0ada-2fc1-4a03-b48b-2b8186a6a566" providerId="ADAL" clId="{914F0E97-F8DA-4764-A84C-C36AEC1B63E7}" dt="2022-11-27T09:02:36.736" v="89" actId="478"/>
          <ac:inkMkLst>
            <pc:docMk/>
            <pc:sldMk cId="2425203639" sldId="257"/>
            <ac:inkMk id="43" creationId="{53E35E2A-2859-45C2-A4B5-5A61830FB5F8}"/>
          </ac:inkMkLst>
        </pc:inkChg>
        <pc:inkChg chg="del">
          <ac:chgData name="Susan Krueger (Staff)" userId="413e0ada-2fc1-4a03-b48b-2b8186a6a566" providerId="ADAL" clId="{914F0E97-F8DA-4764-A84C-C36AEC1B63E7}" dt="2022-11-27T09:02:36.736" v="89" actId="478"/>
          <ac:inkMkLst>
            <pc:docMk/>
            <pc:sldMk cId="2425203639" sldId="257"/>
            <ac:inkMk id="44" creationId="{A5AD7DEE-B314-4E41-A8B4-C0716BD22731}"/>
          </ac:inkMkLst>
        </pc:inkChg>
        <pc:inkChg chg="del">
          <ac:chgData name="Susan Krueger (Staff)" userId="413e0ada-2fc1-4a03-b48b-2b8186a6a566" providerId="ADAL" clId="{914F0E97-F8DA-4764-A84C-C36AEC1B63E7}" dt="2022-11-27T09:02:36.736" v="89" actId="478"/>
          <ac:inkMkLst>
            <pc:docMk/>
            <pc:sldMk cId="2425203639" sldId="257"/>
            <ac:inkMk id="45" creationId="{101E96DA-6E06-4D01-8667-300451DD114C}"/>
          </ac:inkMkLst>
        </pc:inkChg>
        <pc:inkChg chg="del">
          <ac:chgData name="Susan Krueger (Staff)" userId="413e0ada-2fc1-4a03-b48b-2b8186a6a566" providerId="ADAL" clId="{914F0E97-F8DA-4764-A84C-C36AEC1B63E7}" dt="2022-11-27T09:02:36.736" v="89" actId="478"/>
          <ac:inkMkLst>
            <pc:docMk/>
            <pc:sldMk cId="2425203639" sldId="257"/>
            <ac:inkMk id="46" creationId="{1DC6181E-DAE7-4F43-8273-4D7E9E4ECF95}"/>
          </ac:inkMkLst>
        </pc:inkChg>
        <pc:inkChg chg="del">
          <ac:chgData name="Susan Krueger (Staff)" userId="413e0ada-2fc1-4a03-b48b-2b8186a6a566" providerId="ADAL" clId="{914F0E97-F8DA-4764-A84C-C36AEC1B63E7}" dt="2022-11-27T09:02:36.736" v="89" actId="478"/>
          <ac:inkMkLst>
            <pc:docMk/>
            <pc:sldMk cId="2425203639" sldId="257"/>
            <ac:inkMk id="47" creationId="{A0A3EC71-BB63-4A84-B939-AC0146FAFC37}"/>
          </ac:inkMkLst>
        </pc:inkChg>
        <pc:inkChg chg="del">
          <ac:chgData name="Susan Krueger (Staff)" userId="413e0ada-2fc1-4a03-b48b-2b8186a6a566" providerId="ADAL" clId="{914F0E97-F8DA-4764-A84C-C36AEC1B63E7}" dt="2022-11-27T09:02:36.736" v="89" actId="478"/>
          <ac:inkMkLst>
            <pc:docMk/>
            <pc:sldMk cId="2425203639" sldId="257"/>
            <ac:inkMk id="48" creationId="{2C96EA1A-75F5-4834-958F-CA6FF67CD8E4}"/>
          </ac:inkMkLst>
        </pc:inkChg>
        <pc:inkChg chg="del">
          <ac:chgData name="Susan Krueger (Staff)" userId="413e0ada-2fc1-4a03-b48b-2b8186a6a566" providerId="ADAL" clId="{914F0E97-F8DA-4764-A84C-C36AEC1B63E7}" dt="2022-11-27T09:02:38.840" v="90" actId="478"/>
          <ac:inkMkLst>
            <pc:docMk/>
            <pc:sldMk cId="2425203639" sldId="257"/>
            <ac:inkMk id="49" creationId="{E1E28D7E-EC22-4857-8CF6-326190FB862E}"/>
          </ac:inkMkLst>
        </pc:inkChg>
        <pc:inkChg chg="del">
          <ac:chgData name="Susan Krueger (Staff)" userId="413e0ada-2fc1-4a03-b48b-2b8186a6a566" providerId="ADAL" clId="{914F0E97-F8DA-4764-A84C-C36AEC1B63E7}" dt="2022-11-27T09:02:36.736" v="89" actId="478"/>
          <ac:inkMkLst>
            <pc:docMk/>
            <pc:sldMk cId="2425203639" sldId="257"/>
            <ac:inkMk id="50" creationId="{493811E0-8C10-42D8-A0E6-61CD43B89FFC}"/>
          </ac:inkMkLst>
        </pc:inkChg>
        <pc:inkChg chg="del">
          <ac:chgData name="Susan Krueger (Staff)" userId="413e0ada-2fc1-4a03-b48b-2b8186a6a566" providerId="ADAL" clId="{914F0E97-F8DA-4764-A84C-C36AEC1B63E7}" dt="2022-11-27T09:02:36.736" v="89" actId="478"/>
          <ac:inkMkLst>
            <pc:docMk/>
            <pc:sldMk cId="2425203639" sldId="257"/>
            <ac:inkMk id="51" creationId="{D3C014C9-B3F3-40DC-B797-82A307AA17AF}"/>
          </ac:inkMkLst>
        </pc:inkChg>
        <pc:inkChg chg="del">
          <ac:chgData name="Susan Krueger (Staff)" userId="413e0ada-2fc1-4a03-b48b-2b8186a6a566" providerId="ADAL" clId="{914F0E97-F8DA-4764-A84C-C36AEC1B63E7}" dt="2022-11-27T09:02:36.736" v="89" actId="478"/>
          <ac:inkMkLst>
            <pc:docMk/>
            <pc:sldMk cId="2425203639" sldId="257"/>
            <ac:inkMk id="52" creationId="{CD0795EE-AE92-4756-A5A4-ACA86B9A6D95}"/>
          </ac:inkMkLst>
        </pc:inkChg>
        <pc:inkChg chg="del">
          <ac:chgData name="Susan Krueger (Staff)" userId="413e0ada-2fc1-4a03-b48b-2b8186a6a566" providerId="ADAL" clId="{914F0E97-F8DA-4764-A84C-C36AEC1B63E7}" dt="2022-11-27T09:02:36.736" v="89" actId="478"/>
          <ac:inkMkLst>
            <pc:docMk/>
            <pc:sldMk cId="2425203639" sldId="257"/>
            <ac:inkMk id="53" creationId="{C144271B-3490-47BB-926F-042E4219D760}"/>
          </ac:inkMkLst>
        </pc:inkChg>
        <pc:inkChg chg="del">
          <ac:chgData name="Susan Krueger (Staff)" userId="413e0ada-2fc1-4a03-b48b-2b8186a6a566" providerId="ADAL" clId="{914F0E97-F8DA-4764-A84C-C36AEC1B63E7}" dt="2022-11-27T09:02:36.736" v="89" actId="478"/>
          <ac:inkMkLst>
            <pc:docMk/>
            <pc:sldMk cId="2425203639" sldId="257"/>
            <ac:inkMk id="54" creationId="{94812509-34DF-42EE-BCD9-9E66D935D16A}"/>
          </ac:inkMkLst>
        </pc:inkChg>
        <pc:inkChg chg="del">
          <ac:chgData name="Susan Krueger (Staff)" userId="413e0ada-2fc1-4a03-b48b-2b8186a6a566" providerId="ADAL" clId="{914F0E97-F8DA-4764-A84C-C36AEC1B63E7}" dt="2022-11-27T09:02:36.736" v="89" actId="478"/>
          <ac:inkMkLst>
            <pc:docMk/>
            <pc:sldMk cId="2425203639" sldId="257"/>
            <ac:inkMk id="55" creationId="{53464324-054A-431A-8797-1F77E41CE85E}"/>
          </ac:inkMkLst>
        </pc:inkChg>
        <pc:inkChg chg="del">
          <ac:chgData name="Susan Krueger (Staff)" userId="413e0ada-2fc1-4a03-b48b-2b8186a6a566" providerId="ADAL" clId="{914F0E97-F8DA-4764-A84C-C36AEC1B63E7}" dt="2022-11-27T09:02:36.736" v="89" actId="478"/>
          <ac:inkMkLst>
            <pc:docMk/>
            <pc:sldMk cId="2425203639" sldId="257"/>
            <ac:inkMk id="56" creationId="{B6DDA7B6-A34F-4891-9C6E-5765EBDCCF30}"/>
          </ac:inkMkLst>
        </pc:inkChg>
        <pc:inkChg chg="mod">
          <ac:chgData name="Susan Krueger (Staff)" userId="413e0ada-2fc1-4a03-b48b-2b8186a6a566" providerId="ADAL" clId="{914F0E97-F8DA-4764-A84C-C36AEC1B63E7}" dt="2022-11-27T09:22:29.412" v="1544" actId="1076"/>
          <ac:inkMkLst>
            <pc:docMk/>
            <pc:sldMk cId="2425203639" sldId="257"/>
            <ac:inkMk id="58" creationId="{9205AEB8-36B6-4182-AFDE-7DDBED8E4164}"/>
          </ac:inkMkLst>
        </pc:inkChg>
        <pc:inkChg chg="mod">
          <ac:chgData name="Susan Krueger (Staff)" userId="413e0ada-2fc1-4a03-b48b-2b8186a6a566" providerId="ADAL" clId="{914F0E97-F8DA-4764-A84C-C36AEC1B63E7}" dt="2022-11-27T09:22:29.412" v="1544" actId="1076"/>
          <ac:inkMkLst>
            <pc:docMk/>
            <pc:sldMk cId="2425203639" sldId="257"/>
            <ac:inkMk id="59" creationId="{5B126860-BA5A-476C-B371-95A9BC9C2A8A}"/>
          </ac:inkMkLst>
        </pc:inkChg>
        <pc:inkChg chg="mod">
          <ac:chgData name="Susan Krueger (Staff)" userId="413e0ada-2fc1-4a03-b48b-2b8186a6a566" providerId="ADAL" clId="{914F0E97-F8DA-4764-A84C-C36AEC1B63E7}" dt="2022-11-27T09:22:29.412" v="1544" actId="1076"/>
          <ac:inkMkLst>
            <pc:docMk/>
            <pc:sldMk cId="2425203639" sldId="257"/>
            <ac:inkMk id="60" creationId="{72063126-C599-4132-B075-6C9DB8D6EBFB}"/>
          </ac:inkMkLst>
        </pc:inkChg>
        <pc:inkChg chg="mod">
          <ac:chgData name="Susan Krueger (Staff)" userId="413e0ada-2fc1-4a03-b48b-2b8186a6a566" providerId="ADAL" clId="{914F0E97-F8DA-4764-A84C-C36AEC1B63E7}" dt="2022-11-27T09:22:29.412" v="1544" actId="1076"/>
          <ac:inkMkLst>
            <pc:docMk/>
            <pc:sldMk cId="2425203639" sldId="257"/>
            <ac:inkMk id="61" creationId="{87D2FF5F-AE87-4092-AAC9-F46EC6C074FA}"/>
          </ac:inkMkLst>
        </pc:inkChg>
        <pc:inkChg chg="mod">
          <ac:chgData name="Susan Krueger (Staff)" userId="413e0ada-2fc1-4a03-b48b-2b8186a6a566" providerId="ADAL" clId="{914F0E97-F8DA-4764-A84C-C36AEC1B63E7}" dt="2022-11-27T09:22:29.412" v="1544" actId="1076"/>
          <ac:inkMkLst>
            <pc:docMk/>
            <pc:sldMk cId="2425203639" sldId="257"/>
            <ac:inkMk id="62" creationId="{0208667B-0ED9-4AAC-B56C-29444816EF80}"/>
          </ac:inkMkLst>
        </pc:inkChg>
        <pc:inkChg chg="mod">
          <ac:chgData name="Susan Krueger (Staff)" userId="413e0ada-2fc1-4a03-b48b-2b8186a6a566" providerId="ADAL" clId="{914F0E97-F8DA-4764-A84C-C36AEC1B63E7}" dt="2022-11-27T09:22:29.412" v="1544" actId="1076"/>
          <ac:inkMkLst>
            <pc:docMk/>
            <pc:sldMk cId="2425203639" sldId="257"/>
            <ac:inkMk id="63" creationId="{4B1D4670-A9E0-4798-9597-0E765111D907}"/>
          </ac:inkMkLst>
        </pc:inkChg>
        <pc:inkChg chg="mod">
          <ac:chgData name="Susan Krueger (Staff)" userId="413e0ada-2fc1-4a03-b48b-2b8186a6a566" providerId="ADAL" clId="{914F0E97-F8DA-4764-A84C-C36AEC1B63E7}" dt="2022-11-27T09:22:29.412" v="1544" actId="1076"/>
          <ac:inkMkLst>
            <pc:docMk/>
            <pc:sldMk cId="2425203639" sldId="257"/>
            <ac:inkMk id="64" creationId="{E3A05B8D-CCC4-4E00-A0CF-0FA5DC153F12}"/>
          </ac:inkMkLst>
        </pc:inkChg>
        <pc:inkChg chg="mod">
          <ac:chgData name="Susan Krueger (Staff)" userId="413e0ada-2fc1-4a03-b48b-2b8186a6a566" providerId="ADAL" clId="{914F0E97-F8DA-4764-A84C-C36AEC1B63E7}" dt="2022-11-27T09:22:29.412" v="1544" actId="1076"/>
          <ac:inkMkLst>
            <pc:docMk/>
            <pc:sldMk cId="2425203639" sldId="257"/>
            <ac:inkMk id="65" creationId="{6B8D1B5D-5283-470E-BB72-5BD2FAF69254}"/>
          </ac:inkMkLst>
        </pc:inkChg>
        <pc:inkChg chg="del">
          <ac:chgData name="Susan Krueger (Staff)" userId="413e0ada-2fc1-4a03-b48b-2b8186a6a566" providerId="ADAL" clId="{914F0E97-F8DA-4764-A84C-C36AEC1B63E7}" dt="2022-11-27T09:11:21.480" v="359" actId="478"/>
          <ac:inkMkLst>
            <pc:docMk/>
            <pc:sldMk cId="2425203639" sldId="257"/>
            <ac:inkMk id="66" creationId="{7B47ABE1-FE16-4CB5-8362-3BF487772F05}"/>
          </ac:inkMkLst>
        </pc:inkChg>
        <pc:inkChg chg="del">
          <ac:chgData name="Susan Krueger (Staff)" userId="413e0ada-2fc1-4a03-b48b-2b8186a6a566" providerId="ADAL" clId="{914F0E97-F8DA-4764-A84C-C36AEC1B63E7}" dt="2022-11-27T09:11:21.480" v="359" actId="478"/>
          <ac:inkMkLst>
            <pc:docMk/>
            <pc:sldMk cId="2425203639" sldId="257"/>
            <ac:inkMk id="67" creationId="{D04FADDB-45A2-4427-B245-4C402112457E}"/>
          </ac:inkMkLst>
        </pc:inkChg>
        <pc:inkChg chg="del">
          <ac:chgData name="Susan Krueger (Staff)" userId="413e0ada-2fc1-4a03-b48b-2b8186a6a566" providerId="ADAL" clId="{914F0E97-F8DA-4764-A84C-C36AEC1B63E7}" dt="2022-11-27T09:11:21.480" v="359" actId="478"/>
          <ac:inkMkLst>
            <pc:docMk/>
            <pc:sldMk cId="2425203639" sldId="257"/>
            <ac:inkMk id="68" creationId="{980B3B25-7658-487A-BDA5-46CC5B5A19A6}"/>
          </ac:inkMkLst>
        </pc:inkChg>
        <pc:inkChg chg="del">
          <ac:chgData name="Susan Krueger (Staff)" userId="413e0ada-2fc1-4a03-b48b-2b8186a6a566" providerId="ADAL" clId="{914F0E97-F8DA-4764-A84C-C36AEC1B63E7}" dt="2022-11-27T09:11:21.480" v="359" actId="478"/>
          <ac:inkMkLst>
            <pc:docMk/>
            <pc:sldMk cId="2425203639" sldId="257"/>
            <ac:inkMk id="69" creationId="{5166185D-DDDF-4AB6-A82F-8331E5B1E3FA}"/>
          </ac:inkMkLst>
        </pc:inkChg>
        <pc:inkChg chg="del">
          <ac:chgData name="Susan Krueger (Staff)" userId="413e0ada-2fc1-4a03-b48b-2b8186a6a566" providerId="ADAL" clId="{914F0E97-F8DA-4764-A84C-C36AEC1B63E7}" dt="2022-11-27T09:11:21.480" v="359" actId="478"/>
          <ac:inkMkLst>
            <pc:docMk/>
            <pc:sldMk cId="2425203639" sldId="257"/>
            <ac:inkMk id="70" creationId="{B7031048-7D3F-47A0-BB6F-6FDB098D97E3}"/>
          </ac:inkMkLst>
        </pc:inkChg>
        <pc:inkChg chg="del">
          <ac:chgData name="Susan Krueger (Staff)" userId="413e0ada-2fc1-4a03-b48b-2b8186a6a566" providerId="ADAL" clId="{914F0E97-F8DA-4764-A84C-C36AEC1B63E7}" dt="2022-11-27T09:11:21.480" v="359" actId="478"/>
          <ac:inkMkLst>
            <pc:docMk/>
            <pc:sldMk cId="2425203639" sldId="257"/>
            <ac:inkMk id="71" creationId="{1FF68068-546D-437D-BBCC-791246FCEB57}"/>
          </ac:inkMkLst>
        </pc:inkChg>
        <pc:inkChg chg="del">
          <ac:chgData name="Susan Krueger (Staff)" userId="413e0ada-2fc1-4a03-b48b-2b8186a6a566" providerId="ADAL" clId="{914F0E97-F8DA-4764-A84C-C36AEC1B63E7}" dt="2022-11-27T09:11:21.480" v="359" actId="478"/>
          <ac:inkMkLst>
            <pc:docMk/>
            <pc:sldMk cId="2425203639" sldId="257"/>
            <ac:inkMk id="72" creationId="{2A0F8E23-F808-4DC2-B1F7-140B6EC86B85}"/>
          </ac:inkMkLst>
        </pc:inkChg>
        <pc:inkChg chg="del">
          <ac:chgData name="Susan Krueger (Staff)" userId="413e0ada-2fc1-4a03-b48b-2b8186a6a566" providerId="ADAL" clId="{914F0E97-F8DA-4764-A84C-C36AEC1B63E7}" dt="2022-11-27T09:11:21.480" v="359" actId="478"/>
          <ac:inkMkLst>
            <pc:docMk/>
            <pc:sldMk cId="2425203639" sldId="257"/>
            <ac:inkMk id="73" creationId="{6283E9EA-CD2D-43C7-A4D5-0050B659231C}"/>
          </ac:inkMkLst>
        </pc:inkChg>
        <pc:inkChg chg="del">
          <ac:chgData name="Susan Krueger (Staff)" userId="413e0ada-2fc1-4a03-b48b-2b8186a6a566" providerId="ADAL" clId="{914F0E97-F8DA-4764-A84C-C36AEC1B63E7}" dt="2022-11-27T09:11:21.480" v="359" actId="478"/>
          <ac:inkMkLst>
            <pc:docMk/>
            <pc:sldMk cId="2425203639" sldId="257"/>
            <ac:inkMk id="74" creationId="{A6CF55FC-5EB2-4B08-A4DC-C0B34A5C394C}"/>
          </ac:inkMkLst>
        </pc:inkChg>
        <pc:inkChg chg="del">
          <ac:chgData name="Susan Krueger (Staff)" userId="413e0ada-2fc1-4a03-b48b-2b8186a6a566" providerId="ADAL" clId="{914F0E97-F8DA-4764-A84C-C36AEC1B63E7}" dt="2022-11-27T09:11:21.480" v="359" actId="478"/>
          <ac:inkMkLst>
            <pc:docMk/>
            <pc:sldMk cId="2425203639" sldId="257"/>
            <ac:inkMk id="75" creationId="{A826C656-28FE-4D46-BA19-DCFAD2E765B9}"/>
          </ac:inkMkLst>
        </pc:inkChg>
        <pc:inkChg chg="del">
          <ac:chgData name="Susan Krueger (Staff)" userId="413e0ada-2fc1-4a03-b48b-2b8186a6a566" providerId="ADAL" clId="{914F0E97-F8DA-4764-A84C-C36AEC1B63E7}" dt="2022-11-27T09:11:21.480" v="359" actId="478"/>
          <ac:inkMkLst>
            <pc:docMk/>
            <pc:sldMk cId="2425203639" sldId="257"/>
            <ac:inkMk id="77" creationId="{3BF6BE86-F6A6-4C4E-9B61-4870A166E562}"/>
          </ac:inkMkLst>
        </pc:inkChg>
        <pc:inkChg chg="del">
          <ac:chgData name="Susan Krueger (Staff)" userId="413e0ada-2fc1-4a03-b48b-2b8186a6a566" providerId="ADAL" clId="{914F0E97-F8DA-4764-A84C-C36AEC1B63E7}" dt="2022-11-27T09:11:21.480" v="359" actId="478"/>
          <ac:inkMkLst>
            <pc:docMk/>
            <pc:sldMk cId="2425203639" sldId="257"/>
            <ac:inkMk id="78" creationId="{A0FF3853-8555-4259-8CCA-B8B1CB1A65DC}"/>
          </ac:inkMkLst>
        </pc:inkChg>
        <pc:inkChg chg="del">
          <ac:chgData name="Susan Krueger (Staff)" userId="413e0ada-2fc1-4a03-b48b-2b8186a6a566" providerId="ADAL" clId="{914F0E97-F8DA-4764-A84C-C36AEC1B63E7}" dt="2022-11-27T09:17:01.167" v="840" actId="478"/>
          <ac:inkMkLst>
            <pc:docMk/>
            <pc:sldMk cId="2425203639" sldId="257"/>
            <ac:inkMk id="106" creationId="{AE6FD81B-19D0-463A-83E6-E1FBDC534174}"/>
          </ac:inkMkLst>
        </pc:inkChg>
        <pc:inkChg chg="del">
          <ac:chgData name="Susan Krueger (Staff)" userId="413e0ada-2fc1-4a03-b48b-2b8186a6a566" providerId="ADAL" clId="{914F0E97-F8DA-4764-A84C-C36AEC1B63E7}" dt="2022-11-27T09:17:01.167" v="840" actId="478"/>
          <ac:inkMkLst>
            <pc:docMk/>
            <pc:sldMk cId="2425203639" sldId="257"/>
            <ac:inkMk id="108" creationId="{B6007439-9A5F-4510-9EC2-B5A3C79E40F6}"/>
          </ac:inkMkLst>
        </pc:inkChg>
        <pc:inkChg chg="del">
          <ac:chgData name="Susan Krueger (Staff)" userId="413e0ada-2fc1-4a03-b48b-2b8186a6a566" providerId="ADAL" clId="{914F0E97-F8DA-4764-A84C-C36AEC1B63E7}" dt="2022-11-27T09:17:01.167" v="840" actId="478"/>
          <ac:inkMkLst>
            <pc:docMk/>
            <pc:sldMk cId="2425203639" sldId="257"/>
            <ac:inkMk id="109" creationId="{BBBFBB27-AEA7-4D74-AD40-DFC2C01534C1}"/>
          </ac:inkMkLst>
        </pc:inkChg>
        <pc:inkChg chg="del">
          <ac:chgData name="Susan Krueger (Staff)" userId="413e0ada-2fc1-4a03-b48b-2b8186a6a566" providerId="ADAL" clId="{914F0E97-F8DA-4764-A84C-C36AEC1B63E7}" dt="2022-11-27T09:17:01.167" v="840" actId="478"/>
          <ac:inkMkLst>
            <pc:docMk/>
            <pc:sldMk cId="2425203639" sldId="257"/>
            <ac:inkMk id="110" creationId="{CE2BA6F0-D703-4E4A-A9B6-3D372D31C989}"/>
          </ac:inkMkLst>
        </pc:inkChg>
        <pc:inkChg chg="del">
          <ac:chgData name="Susan Krueger (Staff)" userId="413e0ada-2fc1-4a03-b48b-2b8186a6a566" providerId="ADAL" clId="{914F0E97-F8DA-4764-A84C-C36AEC1B63E7}" dt="2022-11-27T09:17:01.167" v="840" actId="478"/>
          <ac:inkMkLst>
            <pc:docMk/>
            <pc:sldMk cId="2425203639" sldId="257"/>
            <ac:inkMk id="111" creationId="{FBE0BCCB-6237-467B-9D57-9A5247CD9A77}"/>
          </ac:inkMkLst>
        </pc:inkChg>
        <pc:inkChg chg="del">
          <ac:chgData name="Susan Krueger (Staff)" userId="413e0ada-2fc1-4a03-b48b-2b8186a6a566" providerId="ADAL" clId="{914F0E97-F8DA-4764-A84C-C36AEC1B63E7}" dt="2022-11-27T09:17:01.167" v="840" actId="478"/>
          <ac:inkMkLst>
            <pc:docMk/>
            <pc:sldMk cId="2425203639" sldId="257"/>
            <ac:inkMk id="113" creationId="{E292B298-5A95-4228-BFCC-E17E0FF2DB6D}"/>
          </ac:inkMkLst>
        </pc:inkChg>
        <pc:inkChg chg="del">
          <ac:chgData name="Susan Krueger (Staff)" userId="413e0ada-2fc1-4a03-b48b-2b8186a6a566" providerId="ADAL" clId="{914F0E97-F8DA-4764-A84C-C36AEC1B63E7}" dt="2022-11-27T09:17:01.167" v="840" actId="478"/>
          <ac:inkMkLst>
            <pc:docMk/>
            <pc:sldMk cId="2425203639" sldId="257"/>
            <ac:inkMk id="114" creationId="{29DCA0BB-CD3B-431C-B313-433C15641318}"/>
          </ac:inkMkLst>
        </pc:inkChg>
        <pc:inkChg chg="del">
          <ac:chgData name="Susan Krueger (Staff)" userId="413e0ada-2fc1-4a03-b48b-2b8186a6a566" providerId="ADAL" clId="{914F0E97-F8DA-4764-A84C-C36AEC1B63E7}" dt="2022-11-27T09:17:01.167" v="840" actId="478"/>
          <ac:inkMkLst>
            <pc:docMk/>
            <pc:sldMk cId="2425203639" sldId="257"/>
            <ac:inkMk id="115" creationId="{CB4328D8-37AB-412E-B089-BD6CD1B64F7E}"/>
          </ac:inkMkLst>
        </pc:inkChg>
        <pc:inkChg chg="del">
          <ac:chgData name="Susan Krueger (Staff)" userId="413e0ada-2fc1-4a03-b48b-2b8186a6a566" providerId="ADAL" clId="{914F0E97-F8DA-4764-A84C-C36AEC1B63E7}" dt="2022-11-27T09:17:01.167" v="840" actId="478"/>
          <ac:inkMkLst>
            <pc:docMk/>
            <pc:sldMk cId="2425203639" sldId="257"/>
            <ac:inkMk id="116" creationId="{7EAFFBDA-C0A2-4D67-87D8-61226347DCA3}"/>
          </ac:inkMkLst>
        </pc:inkChg>
        <pc:inkChg chg="del">
          <ac:chgData name="Susan Krueger (Staff)" userId="413e0ada-2fc1-4a03-b48b-2b8186a6a566" providerId="ADAL" clId="{914F0E97-F8DA-4764-A84C-C36AEC1B63E7}" dt="2022-11-27T09:17:01.167" v="840" actId="478"/>
          <ac:inkMkLst>
            <pc:docMk/>
            <pc:sldMk cId="2425203639" sldId="257"/>
            <ac:inkMk id="117" creationId="{9DFBB11A-26BE-4FAE-87EA-624ACB6B2EB4}"/>
          </ac:inkMkLst>
        </pc:inkChg>
        <pc:inkChg chg="del">
          <ac:chgData name="Susan Krueger (Staff)" userId="413e0ada-2fc1-4a03-b48b-2b8186a6a566" providerId="ADAL" clId="{914F0E97-F8DA-4764-A84C-C36AEC1B63E7}" dt="2022-11-27T09:17:01.167" v="840" actId="478"/>
          <ac:inkMkLst>
            <pc:docMk/>
            <pc:sldMk cId="2425203639" sldId="257"/>
            <ac:inkMk id="118" creationId="{2CAF6D43-56C3-4C88-BE5A-0874010FF74F}"/>
          </ac:inkMkLst>
        </pc:inkChg>
        <pc:inkChg chg="del">
          <ac:chgData name="Susan Krueger (Staff)" userId="413e0ada-2fc1-4a03-b48b-2b8186a6a566" providerId="ADAL" clId="{914F0E97-F8DA-4764-A84C-C36AEC1B63E7}" dt="2022-11-27T09:17:01.167" v="840" actId="478"/>
          <ac:inkMkLst>
            <pc:docMk/>
            <pc:sldMk cId="2425203639" sldId="257"/>
            <ac:inkMk id="119" creationId="{645866D8-88CC-4185-A30E-A34060E13229}"/>
          </ac:inkMkLst>
        </pc:inkChg>
        <pc:inkChg chg="del">
          <ac:chgData name="Susan Krueger (Staff)" userId="413e0ada-2fc1-4a03-b48b-2b8186a6a566" providerId="ADAL" clId="{914F0E97-F8DA-4764-A84C-C36AEC1B63E7}" dt="2022-11-27T09:17:01.167" v="840" actId="478"/>
          <ac:inkMkLst>
            <pc:docMk/>
            <pc:sldMk cId="2425203639" sldId="257"/>
            <ac:inkMk id="120" creationId="{3B09DA9E-10BB-41FC-96B3-54B1409F2E31}"/>
          </ac:inkMkLst>
        </pc:inkChg>
        <pc:inkChg chg="del">
          <ac:chgData name="Susan Krueger (Staff)" userId="413e0ada-2fc1-4a03-b48b-2b8186a6a566" providerId="ADAL" clId="{914F0E97-F8DA-4764-A84C-C36AEC1B63E7}" dt="2022-11-27T09:17:01.167" v="840" actId="478"/>
          <ac:inkMkLst>
            <pc:docMk/>
            <pc:sldMk cId="2425203639" sldId="257"/>
            <ac:inkMk id="123" creationId="{AB1070FC-9ABD-416F-A63A-643377CCAFC8}"/>
          </ac:inkMkLst>
        </pc:inkChg>
        <pc:inkChg chg="del">
          <ac:chgData name="Susan Krueger (Staff)" userId="413e0ada-2fc1-4a03-b48b-2b8186a6a566" providerId="ADAL" clId="{914F0E97-F8DA-4764-A84C-C36AEC1B63E7}" dt="2022-11-27T09:17:01.167" v="840" actId="478"/>
          <ac:inkMkLst>
            <pc:docMk/>
            <pc:sldMk cId="2425203639" sldId="257"/>
            <ac:inkMk id="124" creationId="{6C2CF9BE-BF8D-4F04-B29C-0261BCA1057F}"/>
          </ac:inkMkLst>
        </pc:inkChg>
        <pc:inkChg chg="del">
          <ac:chgData name="Susan Krueger (Staff)" userId="413e0ada-2fc1-4a03-b48b-2b8186a6a566" providerId="ADAL" clId="{914F0E97-F8DA-4764-A84C-C36AEC1B63E7}" dt="2022-11-27T09:17:01.167" v="840" actId="478"/>
          <ac:inkMkLst>
            <pc:docMk/>
            <pc:sldMk cId="2425203639" sldId="257"/>
            <ac:inkMk id="125" creationId="{6D967C43-4CBC-4A00-BA55-AF35D38D74F9}"/>
          </ac:inkMkLst>
        </pc:inkChg>
        <pc:inkChg chg="del">
          <ac:chgData name="Susan Krueger (Staff)" userId="413e0ada-2fc1-4a03-b48b-2b8186a6a566" providerId="ADAL" clId="{914F0E97-F8DA-4764-A84C-C36AEC1B63E7}" dt="2022-11-27T09:17:01.167" v="840" actId="478"/>
          <ac:inkMkLst>
            <pc:docMk/>
            <pc:sldMk cId="2425203639" sldId="257"/>
            <ac:inkMk id="126" creationId="{047BC1E0-D73D-47F7-AF5A-2C67AAD2FC9E}"/>
          </ac:inkMkLst>
        </pc:inkChg>
        <pc:inkChg chg="del">
          <ac:chgData name="Susan Krueger (Staff)" userId="413e0ada-2fc1-4a03-b48b-2b8186a6a566" providerId="ADAL" clId="{914F0E97-F8DA-4764-A84C-C36AEC1B63E7}" dt="2022-11-27T09:17:01.167" v="840" actId="478"/>
          <ac:inkMkLst>
            <pc:docMk/>
            <pc:sldMk cId="2425203639" sldId="257"/>
            <ac:inkMk id="127" creationId="{98A675D5-EF83-4683-97E9-6884E62449FD}"/>
          </ac:inkMkLst>
        </pc:inkChg>
        <pc:inkChg chg="del">
          <ac:chgData name="Susan Krueger (Staff)" userId="413e0ada-2fc1-4a03-b48b-2b8186a6a566" providerId="ADAL" clId="{914F0E97-F8DA-4764-A84C-C36AEC1B63E7}" dt="2022-11-27T09:17:01.167" v="840" actId="478"/>
          <ac:inkMkLst>
            <pc:docMk/>
            <pc:sldMk cId="2425203639" sldId="257"/>
            <ac:inkMk id="384" creationId="{BD8E2450-C965-415E-BF17-7017F770A583}"/>
          </ac:inkMkLst>
        </pc:inkChg>
        <pc:inkChg chg="del">
          <ac:chgData name="Susan Krueger (Staff)" userId="413e0ada-2fc1-4a03-b48b-2b8186a6a566" providerId="ADAL" clId="{914F0E97-F8DA-4764-A84C-C36AEC1B63E7}" dt="2022-11-27T09:17:01.167" v="840" actId="478"/>
          <ac:inkMkLst>
            <pc:docMk/>
            <pc:sldMk cId="2425203639" sldId="257"/>
            <ac:inkMk id="385" creationId="{33973AB6-B2AE-4D3F-A19B-2FA7FF46887F}"/>
          </ac:inkMkLst>
        </pc:inkChg>
        <pc:inkChg chg="del">
          <ac:chgData name="Susan Krueger (Staff)" userId="413e0ada-2fc1-4a03-b48b-2b8186a6a566" providerId="ADAL" clId="{914F0E97-F8DA-4764-A84C-C36AEC1B63E7}" dt="2022-11-27T09:17:01.167" v="840" actId="478"/>
          <ac:inkMkLst>
            <pc:docMk/>
            <pc:sldMk cId="2425203639" sldId="257"/>
            <ac:inkMk id="386" creationId="{D34484CC-B1EA-474A-9045-6A4E74E03ABC}"/>
          </ac:inkMkLst>
        </pc:inkChg>
        <pc:inkChg chg="del">
          <ac:chgData name="Susan Krueger (Staff)" userId="413e0ada-2fc1-4a03-b48b-2b8186a6a566" providerId="ADAL" clId="{914F0E97-F8DA-4764-A84C-C36AEC1B63E7}" dt="2022-11-27T09:17:01.167" v="840" actId="478"/>
          <ac:inkMkLst>
            <pc:docMk/>
            <pc:sldMk cId="2425203639" sldId="257"/>
            <ac:inkMk id="387" creationId="{2F305CD8-77D4-46D3-8935-080EFF2F87C2}"/>
          </ac:inkMkLst>
        </pc:inkChg>
        <pc:inkChg chg="del">
          <ac:chgData name="Susan Krueger (Staff)" userId="413e0ada-2fc1-4a03-b48b-2b8186a6a566" providerId="ADAL" clId="{914F0E97-F8DA-4764-A84C-C36AEC1B63E7}" dt="2022-11-27T09:17:01.167" v="840" actId="478"/>
          <ac:inkMkLst>
            <pc:docMk/>
            <pc:sldMk cId="2425203639" sldId="257"/>
            <ac:inkMk id="388" creationId="{413E755D-A1B4-4948-9CCC-11B2CE6E3844}"/>
          </ac:inkMkLst>
        </pc:inkChg>
        <pc:inkChg chg="del">
          <ac:chgData name="Susan Krueger (Staff)" userId="413e0ada-2fc1-4a03-b48b-2b8186a6a566" providerId="ADAL" clId="{914F0E97-F8DA-4764-A84C-C36AEC1B63E7}" dt="2022-11-27T09:17:01.167" v="840" actId="478"/>
          <ac:inkMkLst>
            <pc:docMk/>
            <pc:sldMk cId="2425203639" sldId="257"/>
            <ac:inkMk id="389" creationId="{7DC20280-BA07-4E8F-9D14-903EE8BF5F27}"/>
          </ac:inkMkLst>
        </pc:inkChg>
        <pc:inkChg chg="del">
          <ac:chgData name="Susan Krueger (Staff)" userId="413e0ada-2fc1-4a03-b48b-2b8186a6a566" providerId="ADAL" clId="{914F0E97-F8DA-4764-A84C-C36AEC1B63E7}" dt="2022-11-27T09:17:01.167" v="840" actId="478"/>
          <ac:inkMkLst>
            <pc:docMk/>
            <pc:sldMk cId="2425203639" sldId="257"/>
            <ac:inkMk id="391" creationId="{B4C62D97-525A-4494-8C74-3CF284C7FCB9}"/>
          </ac:inkMkLst>
        </pc:inkChg>
        <pc:inkChg chg="del">
          <ac:chgData name="Susan Krueger (Staff)" userId="413e0ada-2fc1-4a03-b48b-2b8186a6a566" providerId="ADAL" clId="{914F0E97-F8DA-4764-A84C-C36AEC1B63E7}" dt="2022-11-27T09:17:01.167" v="840" actId="478"/>
          <ac:inkMkLst>
            <pc:docMk/>
            <pc:sldMk cId="2425203639" sldId="257"/>
            <ac:inkMk id="392" creationId="{F2107328-309F-4A6E-9D12-A2B04B9517FA}"/>
          </ac:inkMkLst>
        </pc:inkChg>
        <pc:inkChg chg="del">
          <ac:chgData name="Susan Krueger (Staff)" userId="413e0ada-2fc1-4a03-b48b-2b8186a6a566" providerId="ADAL" clId="{914F0E97-F8DA-4764-A84C-C36AEC1B63E7}" dt="2022-11-27T09:17:01.167" v="840" actId="478"/>
          <ac:inkMkLst>
            <pc:docMk/>
            <pc:sldMk cId="2425203639" sldId="257"/>
            <ac:inkMk id="393" creationId="{5393837B-07EA-46AB-9386-48D63E48ADF8}"/>
          </ac:inkMkLst>
        </pc:inkChg>
        <pc:inkChg chg="del">
          <ac:chgData name="Susan Krueger (Staff)" userId="413e0ada-2fc1-4a03-b48b-2b8186a6a566" providerId="ADAL" clId="{914F0E97-F8DA-4764-A84C-C36AEC1B63E7}" dt="2022-11-27T09:17:01.167" v="840" actId="478"/>
          <ac:inkMkLst>
            <pc:docMk/>
            <pc:sldMk cId="2425203639" sldId="257"/>
            <ac:inkMk id="394" creationId="{FC72A2B3-BEBC-452B-85AA-9CDADA64A22A}"/>
          </ac:inkMkLst>
        </pc:inkChg>
        <pc:inkChg chg="del">
          <ac:chgData name="Susan Krueger (Staff)" userId="413e0ada-2fc1-4a03-b48b-2b8186a6a566" providerId="ADAL" clId="{914F0E97-F8DA-4764-A84C-C36AEC1B63E7}" dt="2022-11-27T09:17:01.167" v="840" actId="478"/>
          <ac:inkMkLst>
            <pc:docMk/>
            <pc:sldMk cId="2425203639" sldId="257"/>
            <ac:inkMk id="395" creationId="{67071582-682F-4799-8658-176168674A6D}"/>
          </ac:inkMkLst>
        </pc:inkChg>
        <pc:inkChg chg="del">
          <ac:chgData name="Susan Krueger (Staff)" userId="413e0ada-2fc1-4a03-b48b-2b8186a6a566" providerId="ADAL" clId="{914F0E97-F8DA-4764-A84C-C36AEC1B63E7}" dt="2022-11-27T09:10:08.177" v="270" actId="478"/>
          <ac:inkMkLst>
            <pc:docMk/>
            <pc:sldMk cId="2425203639" sldId="257"/>
            <ac:inkMk id="397" creationId="{83CEF0EC-81EE-4598-B155-3C104DDBEE92}"/>
          </ac:inkMkLst>
        </pc:inkChg>
        <pc:inkChg chg="del">
          <ac:chgData name="Susan Krueger (Staff)" userId="413e0ada-2fc1-4a03-b48b-2b8186a6a566" providerId="ADAL" clId="{914F0E97-F8DA-4764-A84C-C36AEC1B63E7}" dt="2022-11-27T09:10:08.177" v="270" actId="478"/>
          <ac:inkMkLst>
            <pc:docMk/>
            <pc:sldMk cId="2425203639" sldId="257"/>
            <ac:inkMk id="398" creationId="{47462F6F-7356-4BCA-A9D9-D1C143DE3913}"/>
          </ac:inkMkLst>
        </pc:inkChg>
        <pc:inkChg chg="del">
          <ac:chgData name="Susan Krueger (Staff)" userId="413e0ada-2fc1-4a03-b48b-2b8186a6a566" providerId="ADAL" clId="{914F0E97-F8DA-4764-A84C-C36AEC1B63E7}" dt="2022-11-27T09:10:08.177" v="270" actId="478"/>
          <ac:inkMkLst>
            <pc:docMk/>
            <pc:sldMk cId="2425203639" sldId="257"/>
            <ac:inkMk id="399" creationId="{CA5E9630-79C5-4857-94C5-05E5B6D8D048}"/>
          </ac:inkMkLst>
        </pc:inkChg>
        <pc:inkChg chg="del">
          <ac:chgData name="Susan Krueger (Staff)" userId="413e0ada-2fc1-4a03-b48b-2b8186a6a566" providerId="ADAL" clId="{914F0E97-F8DA-4764-A84C-C36AEC1B63E7}" dt="2022-11-27T09:10:08.177" v="270" actId="478"/>
          <ac:inkMkLst>
            <pc:docMk/>
            <pc:sldMk cId="2425203639" sldId="257"/>
            <ac:inkMk id="401" creationId="{4FD3678A-4F8A-4709-B5AC-6123DB4230CA}"/>
          </ac:inkMkLst>
        </pc:inkChg>
        <pc:inkChg chg="del">
          <ac:chgData name="Susan Krueger (Staff)" userId="413e0ada-2fc1-4a03-b48b-2b8186a6a566" providerId="ADAL" clId="{914F0E97-F8DA-4764-A84C-C36AEC1B63E7}" dt="2022-11-27T09:10:08.177" v="270" actId="478"/>
          <ac:inkMkLst>
            <pc:docMk/>
            <pc:sldMk cId="2425203639" sldId="257"/>
            <ac:inkMk id="402" creationId="{8E29D48E-39A6-45BD-B968-268AA1B5E579}"/>
          </ac:inkMkLst>
        </pc:inkChg>
        <pc:inkChg chg="del">
          <ac:chgData name="Susan Krueger (Staff)" userId="413e0ada-2fc1-4a03-b48b-2b8186a6a566" providerId="ADAL" clId="{914F0E97-F8DA-4764-A84C-C36AEC1B63E7}" dt="2022-11-27T09:10:08.177" v="270" actId="478"/>
          <ac:inkMkLst>
            <pc:docMk/>
            <pc:sldMk cId="2425203639" sldId="257"/>
            <ac:inkMk id="403" creationId="{0FC3FE26-396E-4C86-8D0E-CC3791257340}"/>
          </ac:inkMkLst>
        </pc:inkChg>
        <pc:inkChg chg="del">
          <ac:chgData name="Susan Krueger (Staff)" userId="413e0ada-2fc1-4a03-b48b-2b8186a6a566" providerId="ADAL" clId="{914F0E97-F8DA-4764-A84C-C36AEC1B63E7}" dt="2022-11-27T09:10:08.177" v="270" actId="478"/>
          <ac:inkMkLst>
            <pc:docMk/>
            <pc:sldMk cId="2425203639" sldId="257"/>
            <ac:inkMk id="404" creationId="{90BB6065-F3DE-446F-8746-E817E94BEDD1}"/>
          </ac:inkMkLst>
        </pc:inkChg>
        <pc:inkChg chg="del">
          <ac:chgData name="Susan Krueger (Staff)" userId="413e0ada-2fc1-4a03-b48b-2b8186a6a566" providerId="ADAL" clId="{914F0E97-F8DA-4764-A84C-C36AEC1B63E7}" dt="2022-11-27T09:10:08.177" v="270" actId="478"/>
          <ac:inkMkLst>
            <pc:docMk/>
            <pc:sldMk cId="2425203639" sldId="257"/>
            <ac:inkMk id="405" creationId="{844A12C7-4F28-4590-89FE-B6FF259A076A}"/>
          </ac:inkMkLst>
        </pc:inkChg>
        <pc:inkChg chg="del">
          <ac:chgData name="Susan Krueger (Staff)" userId="413e0ada-2fc1-4a03-b48b-2b8186a6a566" providerId="ADAL" clId="{914F0E97-F8DA-4764-A84C-C36AEC1B63E7}" dt="2022-11-27T09:10:08.177" v="270" actId="478"/>
          <ac:inkMkLst>
            <pc:docMk/>
            <pc:sldMk cId="2425203639" sldId="257"/>
            <ac:inkMk id="406" creationId="{5C32D21B-A965-42FE-B5EF-17AF24693951}"/>
          </ac:inkMkLst>
        </pc:inkChg>
        <pc:inkChg chg="del">
          <ac:chgData name="Susan Krueger (Staff)" userId="413e0ada-2fc1-4a03-b48b-2b8186a6a566" providerId="ADAL" clId="{914F0E97-F8DA-4764-A84C-C36AEC1B63E7}" dt="2022-11-27T09:10:08.177" v="270" actId="478"/>
          <ac:inkMkLst>
            <pc:docMk/>
            <pc:sldMk cId="2425203639" sldId="257"/>
            <ac:inkMk id="407" creationId="{63D8F44B-AD7D-4D77-9537-B2A67E4D6F15}"/>
          </ac:inkMkLst>
        </pc:inkChg>
        <pc:inkChg chg="del">
          <ac:chgData name="Susan Krueger (Staff)" userId="413e0ada-2fc1-4a03-b48b-2b8186a6a566" providerId="ADAL" clId="{914F0E97-F8DA-4764-A84C-C36AEC1B63E7}" dt="2022-11-27T09:10:08.177" v="270" actId="478"/>
          <ac:inkMkLst>
            <pc:docMk/>
            <pc:sldMk cId="2425203639" sldId="257"/>
            <ac:inkMk id="408" creationId="{B62ECA6A-83A8-4281-B6D2-E4D8FE731775}"/>
          </ac:inkMkLst>
        </pc:inkChg>
        <pc:inkChg chg="del">
          <ac:chgData name="Susan Krueger (Staff)" userId="413e0ada-2fc1-4a03-b48b-2b8186a6a566" providerId="ADAL" clId="{914F0E97-F8DA-4764-A84C-C36AEC1B63E7}" dt="2022-11-27T09:10:08.177" v="270" actId="478"/>
          <ac:inkMkLst>
            <pc:docMk/>
            <pc:sldMk cId="2425203639" sldId="257"/>
            <ac:inkMk id="409" creationId="{4E184B22-E26B-4FF7-85D7-8D101D8C443F}"/>
          </ac:inkMkLst>
        </pc:inkChg>
        <pc:inkChg chg="del">
          <ac:chgData name="Susan Krueger (Staff)" userId="413e0ada-2fc1-4a03-b48b-2b8186a6a566" providerId="ADAL" clId="{914F0E97-F8DA-4764-A84C-C36AEC1B63E7}" dt="2022-11-27T09:10:08.177" v="270" actId="478"/>
          <ac:inkMkLst>
            <pc:docMk/>
            <pc:sldMk cId="2425203639" sldId="257"/>
            <ac:inkMk id="410" creationId="{A54ED1E3-D434-43CE-A7A5-7219FF367416}"/>
          </ac:inkMkLst>
        </pc:inkChg>
        <pc:inkChg chg="del">
          <ac:chgData name="Susan Krueger (Staff)" userId="413e0ada-2fc1-4a03-b48b-2b8186a6a566" providerId="ADAL" clId="{914F0E97-F8DA-4764-A84C-C36AEC1B63E7}" dt="2022-11-27T09:10:08.177" v="270" actId="478"/>
          <ac:inkMkLst>
            <pc:docMk/>
            <pc:sldMk cId="2425203639" sldId="257"/>
            <ac:inkMk id="411" creationId="{64F6E6F4-95C6-48AF-B98F-75E0C1980DB3}"/>
          </ac:inkMkLst>
        </pc:inkChg>
        <pc:inkChg chg="del">
          <ac:chgData name="Susan Krueger (Staff)" userId="413e0ada-2fc1-4a03-b48b-2b8186a6a566" providerId="ADAL" clId="{914F0E97-F8DA-4764-A84C-C36AEC1B63E7}" dt="2022-11-27T09:10:08.177" v="270" actId="478"/>
          <ac:inkMkLst>
            <pc:docMk/>
            <pc:sldMk cId="2425203639" sldId="257"/>
            <ac:inkMk id="413" creationId="{38B19B85-FC70-4DA5-8758-3E028BB03576}"/>
          </ac:inkMkLst>
        </pc:inkChg>
        <pc:inkChg chg="del">
          <ac:chgData name="Susan Krueger (Staff)" userId="413e0ada-2fc1-4a03-b48b-2b8186a6a566" providerId="ADAL" clId="{914F0E97-F8DA-4764-A84C-C36AEC1B63E7}" dt="2022-11-27T09:10:08.177" v="270" actId="478"/>
          <ac:inkMkLst>
            <pc:docMk/>
            <pc:sldMk cId="2425203639" sldId="257"/>
            <ac:inkMk id="414" creationId="{74EF1E35-A5C8-4D5A-8495-6FC335C7209B}"/>
          </ac:inkMkLst>
        </pc:inkChg>
        <pc:inkChg chg="del">
          <ac:chgData name="Susan Krueger (Staff)" userId="413e0ada-2fc1-4a03-b48b-2b8186a6a566" providerId="ADAL" clId="{914F0E97-F8DA-4764-A84C-C36AEC1B63E7}" dt="2022-11-27T09:10:08.177" v="270" actId="478"/>
          <ac:inkMkLst>
            <pc:docMk/>
            <pc:sldMk cId="2425203639" sldId="257"/>
            <ac:inkMk id="415" creationId="{E5204218-4BBB-488F-8C6F-8EDE34CF868D}"/>
          </ac:inkMkLst>
        </pc:inkChg>
        <pc:inkChg chg="del">
          <ac:chgData name="Susan Krueger (Staff)" userId="413e0ada-2fc1-4a03-b48b-2b8186a6a566" providerId="ADAL" clId="{914F0E97-F8DA-4764-A84C-C36AEC1B63E7}" dt="2022-11-27T09:10:08.177" v="270" actId="478"/>
          <ac:inkMkLst>
            <pc:docMk/>
            <pc:sldMk cId="2425203639" sldId="257"/>
            <ac:inkMk id="416" creationId="{E5EFC9B1-5C82-41E4-B64E-5B4C9CC0A9C3}"/>
          </ac:inkMkLst>
        </pc:inkChg>
        <pc:inkChg chg="del">
          <ac:chgData name="Susan Krueger (Staff)" userId="413e0ada-2fc1-4a03-b48b-2b8186a6a566" providerId="ADAL" clId="{914F0E97-F8DA-4764-A84C-C36AEC1B63E7}" dt="2022-11-27T09:10:08.177" v="270" actId="478"/>
          <ac:inkMkLst>
            <pc:docMk/>
            <pc:sldMk cId="2425203639" sldId="257"/>
            <ac:inkMk id="417" creationId="{2D383BED-4002-4D51-AA5B-68F60C574A5A}"/>
          </ac:inkMkLst>
        </pc:inkChg>
        <pc:inkChg chg="del">
          <ac:chgData name="Susan Krueger (Staff)" userId="413e0ada-2fc1-4a03-b48b-2b8186a6a566" providerId="ADAL" clId="{914F0E97-F8DA-4764-A84C-C36AEC1B63E7}" dt="2022-11-27T09:10:08.177" v="270" actId="478"/>
          <ac:inkMkLst>
            <pc:docMk/>
            <pc:sldMk cId="2425203639" sldId="257"/>
            <ac:inkMk id="418" creationId="{D0FEF4BD-0594-4101-94E4-13C5DE9E3773}"/>
          </ac:inkMkLst>
        </pc:inkChg>
        <pc:inkChg chg="del">
          <ac:chgData name="Susan Krueger (Staff)" userId="413e0ada-2fc1-4a03-b48b-2b8186a6a566" providerId="ADAL" clId="{914F0E97-F8DA-4764-A84C-C36AEC1B63E7}" dt="2022-11-27T09:10:08.177" v="270" actId="478"/>
          <ac:inkMkLst>
            <pc:docMk/>
            <pc:sldMk cId="2425203639" sldId="257"/>
            <ac:inkMk id="420" creationId="{DF083CEC-2F2A-40E6-BDFB-8B678CA1C31E}"/>
          </ac:inkMkLst>
        </pc:inkChg>
        <pc:inkChg chg="del">
          <ac:chgData name="Susan Krueger (Staff)" userId="413e0ada-2fc1-4a03-b48b-2b8186a6a566" providerId="ADAL" clId="{914F0E97-F8DA-4764-A84C-C36AEC1B63E7}" dt="2022-11-27T09:10:08.177" v="270" actId="478"/>
          <ac:inkMkLst>
            <pc:docMk/>
            <pc:sldMk cId="2425203639" sldId="257"/>
            <ac:inkMk id="421" creationId="{D24A41FF-EDF0-4A6E-BA2F-789DDFB8EE5F}"/>
          </ac:inkMkLst>
        </pc:inkChg>
        <pc:inkChg chg="del">
          <ac:chgData name="Susan Krueger (Staff)" userId="413e0ada-2fc1-4a03-b48b-2b8186a6a566" providerId="ADAL" clId="{914F0E97-F8DA-4764-A84C-C36AEC1B63E7}" dt="2022-11-27T09:10:08.177" v="270" actId="478"/>
          <ac:inkMkLst>
            <pc:docMk/>
            <pc:sldMk cId="2425203639" sldId="257"/>
            <ac:inkMk id="437" creationId="{DACF3CED-C146-428B-8C21-9EBF890B64C6}"/>
          </ac:inkMkLst>
        </pc:inkChg>
        <pc:inkChg chg="del">
          <ac:chgData name="Susan Krueger (Staff)" userId="413e0ada-2fc1-4a03-b48b-2b8186a6a566" providerId="ADAL" clId="{914F0E97-F8DA-4764-A84C-C36AEC1B63E7}" dt="2022-11-27T09:10:08.177" v="270" actId="478"/>
          <ac:inkMkLst>
            <pc:docMk/>
            <pc:sldMk cId="2425203639" sldId="257"/>
            <ac:inkMk id="438" creationId="{969015D7-694A-495D-AAB6-84CA650F7C8C}"/>
          </ac:inkMkLst>
        </pc:inkChg>
        <pc:inkChg chg="del">
          <ac:chgData name="Susan Krueger (Staff)" userId="413e0ada-2fc1-4a03-b48b-2b8186a6a566" providerId="ADAL" clId="{914F0E97-F8DA-4764-A84C-C36AEC1B63E7}" dt="2022-11-27T09:10:08.177" v="270" actId="478"/>
          <ac:inkMkLst>
            <pc:docMk/>
            <pc:sldMk cId="2425203639" sldId="257"/>
            <ac:inkMk id="439" creationId="{200225D6-2B7C-4A40-A6DB-D19A05FF9BF3}"/>
          </ac:inkMkLst>
        </pc:inkChg>
        <pc:inkChg chg="del">
          <ac:chgData name="Susan Krueger (Staff)" userId="413e0ada-2fc1-4a03-b48b-2b8186a6a566" providerId="ADAL" clId="{914F0E97-F8DA-4764-A84C-C36AEC1B63E7}" dt="2022-11-27T09:10:08.177" v="270" actId="478"/>
          <ac:inkMkLst>
            <pc:docMk/>
            <pc:sldMk cId="2425203639" sldId="257"/>
            <ac:inkMk id="441" creationId="{B26A142F-D45E-49A6-B333-B4F2C48CEE70}"/>
          </ac:inkMkLst>
        </pc:inkChg>
        <pc:inkChg chg="del">
          <ac:chgData name="Susan Krueger (Staff)" userId="413e0ada-2fc1-4a03-b48b-2b8186a6a566" providerId="ADAL" clId="{914F0E97-F8DA-4764-A84C-C36AEC1B63E7}" dt="2022-11-27T09:10:08.177" v="270" actId="478"/>
          <ac:inkMkLst>
            <pc:docMk/>
            <pc:sldMk cId="2425203639" sldId="257"/>
            <ac:inkMk id="442" creationId="{ED1D3817-F7EA-428C-B4CC-C810904659A4}"/>
          </ac:inkMkLst>
        </pc:inkChg>
        <pc:inkChg chg="del">
          <ac:chgData name="Susan Krueger (Staff)" userId="413e0ada-2fc1-4a03-b48b-2b8186a6a566" providerId="ADAL" clId="{914F0E97-F8DA-4764-A84C-C36AEC1B63E7}" dt="2022-11-27T09:10:08.177" v="270" actId="478"/>
          <ac:inkMkLst>
            <pc:docMk/>
            <pc:sldMk cId="2425203639" sldId="257"/>
            <ac:inkMk id="443" creationId="{DC46CE82-D0AE-4447-AA02-3DF2A3865C09}"/>
          </ac:inkMkLst>
        </pc:inkChg>
        <pc:inkChg chg="del">
          <ac:chgData name="Susan Krueger (Staff)" userId="413e0ada-2fc1-4a03-b48b-2b8186a6a566" providerId="ADAL" clId="{914F0E97-F8DA-4764-A84C-C36AEC1B63E7}" dt="2022-11-27T09:10:08.177" v="270" actId="478"/>
          <ac:inkMkLst>
            <pc:docMk/>
            <pc:sldMk cId="2425203639" sldId="257"/>
            <ac:inkMk id="444" creationId="{F9BF431B-7BA5-4966-AD3E-D2C7026ECB39}"/>
          </ac:inkMkLst>
        </pc:inkChg>
        <pc:inkChg chg="del">
          <ac:chgData name="Susan Krueger (Staff)" userId="413e0ada-2fc1-4a03-b48b-2b8186a6a566" providerId="ADAL" clId="{914F0E97-F8DA-4764-A84C-C36AEC1B63E7}" dt="2022-11-27T09:06:43.233" v="176" actId="478"/>
          <ac:inkMkLst>
            <pc:docMk/>
            <pc:sldMk cId="2425203639" sldId="257"/>
            <ac:inkMk id="502" creationId="{98AE03CC-5431-4B11-B5F2-627670A23DFF}"/>
          </ac:inkMkLst>
        </pc:inkChg>
        <pc:inkChg chg="mod">
          <ac:chgData name="Susan Krueger (Staff)" userId="413e0ada-2fc1-4a03-b48b-2b8186a6a566" providerId="ADAL" clId="{914F0E97-F8DA-4764-A84C-C36AEC1B63E7}" dt="2022-11-27T09:22:29.412" v="1544" actId="1076"/>
          <ac:inkMkLst>
            <pc:docMk/>
            <pc:sldMk cId="2425203639" sldId="257"/>
            <ac:inkMk id="510" creationId="{538FADBF-7C4E-4BB1-98DB-A89D6B79E26E}"/>
          </ac:inkMkLst>
        </pc:inkChg>
        <pc:inkChg chg="mod">
          <ac:chgData name="Susan Krueger (Staff)" userId="413e0ada-2fc1-4a03-b48b-2b8186a6a566" providerId="ADAL" clId="{914F0E97-F8DA-4764-A84C-C36AEC1B63E7}" dt="2022-11-27T09:22:29.412" v="1544" actId="1076"/>
          <ac:inkMkLst>
            <pc:docMk/>
            <pc:sldMk cId="2425203639" sldId="257"/>
            <ac:inkMk id="512" creationId="{28217D8C-EE66-4794-9232-20AB9E08FA21}"/>
          </ac:inkMkLst>
        </pc:inkChg>
        <pc:inkChg chg="del">
          <ac:chgData name="Susan Krueger (Staff)" userId="413e0ada-2fc1-4a03-b48b-2b8186a6a566" providerId="ADAL" clId="{914F0E97-F8DA-4764-A84C-C36AEC1B63E7}" dt="2022-11-27T09:04:27.769" v="109" actId="478"/>
          <ac:inkMkLst>
            <pc:docMk/>
            <pc:sldMk cId="2425203639" sldId="257"/>
            <ac:inkMk id="537" creationId="{1CB770E0-8049-4294-A30E-779983F5201E}"/>
          </ac:inkMkLst>
        </pc:inkChg>
        <pc:inkChg chg="del">
          <ac:chgData name="Susan Krueger (Staff)" userId="413e0ada-2fc1-4a03-b48b-2b8186a6a566" providerId="ADAL" clId="{914F0E97-F8DA-4764-A84C-C36AEC1B63E7}" dt="2022-11-27T09:04:27.769" v="109" actId="478"/>
          <ac:inkMkLst>
            <pc:docMk/>
            <pc:sldMk cId="2425203639" sldId="257"/>
            <ac:inkMk id="538" creationId="{8317232E-8CBC-4D4F-9221-79AC4145A76E}"/>
          </ac:inkMkLst>
        </pc:inkChg>
        <pc:inkChg chg="del">
          <ac:chgData name="Susan Krueger (Staff)" userId="413e0ada-2fc1-4a03-b48b-2b8186a6a566" providerId="ADAL" clId="{914F0E97-F8DA-4764-A84C-C36AEC1B63E7}" dt="2022-11-27T09:04:27.769" v="109" actId="478"/>
          <ac:inkMkLst>
            <pc:docMk/>
            <pc:sldMk cId="2425203639" sldId="257"/>
            <ac:inkMk id="539" creationId="{3498C3DF-35FA-48C9-87C5-7460EC765CCB}"/>
          </ac:inkMkLst>
        </pc:inkChg>
        <pc:inkChg chg="del">
          <ac:chgData name="Susan Krueger (Staff)" userId="413e0ada-2fc1-4a03-b48b-2b8186a6a566" providerId="ADAL" clId="{914F0E97-F8DA-4764-A84C-C36AEC1B63E7}" dt="2022-11-27T09:04:27.769" v="109" actId="478"/>
          <ac:inkMkLst>
            <pc:docMk/>
            <pc:sldMk cId="2425203639" sldId="257"/>
            <ac:inkMk id="540" creationId="{ECC7EDE2-F311-4C71-B674-EB7D769DC365}"/>
          </ac:inkMkLst>
        </pc:inkChg>
        <pc:inkChg chg="del">
          <ac:chgData name="Susan Krueger (Staff)" userId="413e0ada-2fc1-4a03-b48b-2b8186a6a566" providerId="ADAL" clId="{914F0E97-F8DA-4764-A84C-C36AEC1B63E7}" dt="2022-11-27T09:04:27.769" v="109" actId="478"/>
          <ac:inkMkLst>
            <pc:docMk/>
            <pc:sldMk cId="2425203639" sldId="257"/>
            <ac:inkMk id="541" creationId="{B9D1D4A7-F9AB-43FA-8B88-39F423C5B1DD}"/>
          </ac:inkMkLst>
        </pc:inkChg>
        <pc:inkChg chg="del">
          <ac:chgData name="Susan Krueger (Staff)" userId="413e0ada-2fc1-4a03-b48b-2b8186a6a566" providerId="ADAL" clId="{914F0E97-F8DA-4764-A84C-C36AEC1B63E7}" dt="2022-11-27T09:04:27.769" v="109" actId="478"/>
          <ac:inkMkLst>
            <pc:docMk/>
            <pc:sldMk cId="2425203639" sldId="257"/>
            <ac:inkMk id="542" creationId="{AE7FDA1F-8685-4C02-B4F9-CEA3CEC39ACC}"/>
          </ac:inkMkLst>
        </pc:inkChg>
        <pc:inkChg chg="del">
          <ac:chgData name="Susan Krueger (Staff)" userId="413e0ada-2fc1-4a03-b48b-2b8186a6a566" providerId="ADAL" clId="{914F0E97-F8DA-4764-A84C-C36AEC1B63E7}" dt="2022-11-27T09:04:27.769" v="109" actId="478"/>
          <ac:inkMkLst>
            <pc:docMk/>
            <pc:sldMk cId="2425203639" sldId="257"/>
            <ac:inkMk id="543" creationId="{96072D18-D262-4FD4-96B7-32D265CCBE19}"/>
          </ac:inkMkLst>
        </pc:inkChg>
        <pc:inkChg chg="del">
          <ac:chgData name="Susan Krueger (Staff)" userId="413e0ada-2fc1-4a03-b48b-2b8186a6a566" providerId="ADAL" clId="{914F0E97-F8DA-4764-A84C-C36AEC1B63E7}" dt="2022-11-27T09:04:27.769" v="109" actId="478"/>
          <ac:inkMkLst>
            <pc:docMk/>
            <pc:sldMk cId="2425203639" sldId="257"/>
            <ac:inkMk id="544" creationId="{A7D645F3-5A37-4082-BD3C-DA40C31A56A0}"/>
          </ac:inkMkLst>
        </pc:inkChg>
        <pc:inkChg chg="del">
          <ac:chgData name="Susan Krueger (Staff)" userId="413e0ada-2fc1-4a03-b48b-2b8186a6a566" providerId="ADAL" clId="{914F0E97-F8DA-4764-A84C-C36AEC1B63E7}" dt="2022-11-27T09:04:27.769" v="109" actId="478"/>
          <ac:inkMkLst>
            <pc:docMk/>
            <pc:sldMk cId="2425203639" sldId="257"/>
            <ac:inkMk id="545" creationId="{6CA79F26-511A-4192-B891-B86996F6D0C3}"/>
          </ac:inkMkLst>
        </pc:inkChg>
        <pc:inkChg chg="del">
          <ac:chgData name="Susan Krueger (Staff)" userId="413e0ada-2fc1-4a03-b48b-2b8186a6a566" providerId="ADAL" clId="{914F0E97-F8DA-4764-A84C-C36AEC1B63E7}" dt="2022-11-27T09:05:51.416" v="156" actId="478"/>
          <ac:inkMkLst>
            <pc:docMk/>
            <pc:sldMk cId="2425203639" sldId="257"/>
            <ac:inkMk id="547" creationId="{1978733A-287B-4546-876E-73BA03F76F70}"/>
          </ac:inkMkLst>
        </pc:inkChg>
        <pc:inkChg chg="del">
          <ac:chgData name="Susan Krueger (Staff)" userId="413e0ada-2fc1-4a03-b48b-2b8186a6a566" providerId="ADAL" clId="{914F0E97-F8DA-4764-A84C-C36AEC1B63E7}" dt="2022-11-27T09:05:51.416" v="156" actId="478"/>
          <ac:inkMkLst>
            <pc:docMk/>
            <pc:sldMk cId="2425203639" sldId="257"/>
            <ac:inkMk id="548" creationId="{78948CBD-B1F5-4773-877B-FEACD8BB0594}"/>
          </ac:inkMkLst>
        </pc:inkChg>
        <pc:inkChg chg="del">
          <ac:chgData name="Susan Krueger (Staff)" userId="413e0ada-2fc1-4a03-b48b-2b8186a6a566" providerId="ADAL" clId="{914F0E97-F8DA-4764-A84C-C36AEC1B63E7}" dt="2022-11-27T09:05:51.416" v="156" actId="478"/>
          <ac:inkMkLst>
            <pc:docMk/>
            <pc:sldMk cId="2425203639" sldId="257"/>
            <ac:inkMk id="549" creationId="{4F93A876-355F-4E1F-90D4-9D5288800A47}"/>
          </ac:inkMkLst>
        </pc:inkChg>
        <pc:inkChg chg="del">
          <ac:chgData name="Susan Krueger (Staff)" userId="413e0ada-2fc1-4a03-b48b-2b8186a6a566" providerId="ADAL" clId="{914F0E97-F8DA-4764-A84C-C36AEC1B63E7}" dt="2022-11-27T09:05:51.416" v="156" actId="478"/>
          <ac:inkMkLst>
            <pc:docMk/>
            <pc:sldMk cId="2425203639" sldId="257"/>
            <ac:inkMk id="550" creationId="{C7FD6FBC-25F0-4AD7-A3B4-7F7E88BEAE4D}"/>
          </ac:inkMkLst>
        </pc:inkChg>
        <pc:inkChg chg="del">
          <ac:chgData name="Susan Krueger (Staff)" userId="413e0ada-2fc1-4a03-b48b-2b8186a6a566" providerId="ADAL" clId="{914F0E97-F8DA-4764-A84C-C36AEC1B63E7}" dt="2022-11-27T09:05:51.416" v="156" actId="478"/>
          <ac:inkMkLst>
            <pc:docMk/>
            <pc:sldMk cId="2425203639" sldId="257"/>
            <ac:inkMk id="551" creationId="{01A849E0-1EDC-4918-A95D-5CFFE08A9E52}"/>
          </ac:inkMkLst>
        </pc:inkChg>
        <pc:inkChg chg="del">
          <ac:chgData name="Susan Krueger (Staff)" userId="413e0ada-2fc1-4a03-b48b-2b8186a6a566" providerId="ADAL" clId="{914F0E97-F8DA-4764-A84C-C36AEC1B63E7}" dt="2022-11-27T09:05:51.416" v="156" actId="478"/>
          <ac:inkMkLst>
            <pc:docMk/>
            <pc:sldMk cId="2425203639" sldId="257"/>
            <ac:inkMk id="552" creationId="{D9A37756-DE27-4518-A612-E2F3B228AEA6}"/>
          </ac:inkMkLst>
        </pc:inkChg>
        <pc:inkChg chg="del">
          <ac:chgData name="Susan Krueger (Staff)" userId="413e0ada-2fc1-4a03-b48b-2b8186a6a566" providerId="ADAL" clId="{914F0E97-F8DA-4764-A84C-C36AEC1B63E7}" dt="2022-11-27T09:05:51.416" v="156" actId="478"/>
          <ac:inkMkLst>
            <pc:docMk/>
            <pc:sldMk cId="2425203639" sldId="257"/>
            <ac:inkMk id="553" creationId="{11A24BB3-CA51-4909-81A9-42F5BBD3F177}"/>
          </ac:inkMkLst>
        </pc:inkChg>
        <pc:inkChg chg="del">
          <ac:chgData name="Susan Krueger (Staff)" userId="413e0ada-2fc1-4a03-b48b-2b8186a6a566" providerId="ADAL" clId="{914F0E97-F8DA-4764-A84C-C36AEC1B63E7}" dt="2022-11-27T09:05:51.416" v="156" actId="478"/>
          <ac:inkMkLst>
            <pc:docMk/>
            <pc:sldMk cId="2425203639" sldId="257"/>
            <ac:inkMk id="554" creationId="{1193AD60-E242-4503-955E-95C6016F8C4A}"/>
          </ac:inkMkLst>
        </pc:inkChg>
        <pc:inkChg chg="del">
          <ac:chgData name="Susan Krueger (Staff)" userId="413e0ada-2fc1-4a03-b48b-2b8186a6a566" providerId="ADAL" clId="{914F0E97-F8DA-4764-A84C-C36AEC1B63E7}" dt="2022-11-27T09:06:21.490" v="159" actId="478"/>
          <ac:inkMkLst>
            <pc:docMk/>
            <pc:sldMk cId="2425203639" sldId="257"/>
            <ac:inkMk id="555" creationId="{73EBE5F7-2CBF-4F39-A639-70F2418926DE}"/>
          </ac:inkMkLst>
        </pc:inkChg>
        <pc:inkChg chg="del">
          <ac:chgData name="Susan Krueger (Staff)" userId="413e0ada-2fc1-4a03-b48b-2b8186a6a566" providerId="ADAL" clId="{914F0E97-F8DA-4764-A84C-C36AEC1B63E7}" dt="2022-11-27T09:06:22.754" v="160" actId="478"/>
          <ac:inkMkLst>
            <pc:docMk/>
            <pc:sldMk cId="2425203639" sldId="257"/>
            <ac:inkMk id="556" creationId="{F95CB5C0-B363-405A-B143-BAFA38D2A555}"/>
          </ac:inkMkLst>
        </pc:inkChg>
        <pc:inkChg chg="del">
          <ac:chgData name="Susan Krueger (Staff)" userId="413e0ada-2fc1-4a03-b48b-2b8186a6a566" providerId="ADAL" clId="{914F0E97-F8DA-4764-A84C-C36AEC1B63E7}" dt="2022-11-27T09:05:05.399" v="132" actId="478"/>
          <ac:inkMkLst>
            <pc:docMk/>
            <pc:sldMk cId="2425203639" sldId="257"/>
            <ac:inkMk id="558" creationId="{306CBABF-C27A-4A2A-8EAD-9FF23C1CA940}"/>
          </ac:inkMkLst>
        </pc:inkChg>
        <pc:inkChg chg="del">
          <ac:chgData name="Susan Krueger (Staff)" userId="413e0ada-2fc1-4a03-b48b-2b8186a6a566" providerId="ADAL" clId="{914F0E97-F8DA-4764-A84C-C36AEC1B63E7}" dt="2022-11-27T09:05:05.399" v="132" actId="478"/>
          <ac:inkMkLst>
            <pc:docMk/>
            <pc:sldMk cId="2425203639" sldId="257"/>
            <ac:inkMk id="559" creationId="{AE1427E1-3D28-451E-9606-6262F2B33CF9}"/>
          </ac:inkMkLst>
        </pc:inkChg>
        <pc:inkChg chg="del">
          <ac:chgData name="Susan Krueger (Staff)" userId="413e0ada-2fc1-4a03-b48b-2b8186a6a566" providerId="ADAL" clId="{914F0E97-F8DA-4764-A84C-C36AEC1B63E7}" dt="2022-11-27T09:05:05.399" v="132" actId="478"/>
          <ac:inkMkLst>
            <pc:docMk/>
            <pc:sldMk cId="2425203639" sldId="257"/>
            <ac:inkMk id="560" creationId="{15033C8F-20CA-45AF-BD29-84C936A993A5}"/>
          </ac:inkMkLst>
        </pc:inkChg>
        <pc:inkChg chg="del">
          <ac:chgData name="Susan Krueger (Staff)" userId="413e0ada-2fc1-4a03-b48b-2b8186a6a566" providerId="ADAL" clId="{914F0E97-F8DA-4764-A84C-C36AEC1B63E7}" dt="2022-11-27T09:05:05.399" v="132" actId="478"/>
          <ac:inkMkLst>
            <pc:docMk/>
            <pc:sldMk cId="2425203639" sldId="257"/>
            <ac:inkMk id="561" creationId="{82375C3E-4165-4CF3-85BE-7ED2F283749B}"/>
          </ac:inkMkLst>
        </pc:inkChg>
        <pc:inkChg chg="del">
          <ac:chgData name="Susan Krueger (Staff)" userId="413e0ada-2fc1-4a03-b48b-2b8186a6a566" providerId="ADAL" clId="{914F0E97-F8DA-4764-A84C-C36AEC1B63E7}" dt="2022-11-27T09:05:05.399" v="132" actId="478"/>
          <ac:inkMkLst>
            <pc:docMk/>
            <pc:sldMk cId="2425203639" sldId="257"/>
            <ac:inkMk id="562" creationId="{6076D14C-7650-4942-B86C-07BFAEB06C72}"/>
          </ac:inkMkLst>
        </pc:inkChg>
        <pc:inkChg chg="del">
          <ac:chgData name="Susan Krueger (Staff)" userId="413e0ada-2fc1-4a03-b48b-2b8186a6a566" providerId="ADAL" clId="{914F0E97-F8DA-4764-A84C-C36AEC1B63E7}" dt="2022-11-27T09:06:06.800" v="158" actId="478"/>
          <ac:inkMkLst>
            <pc:docMk/>
            <pc:sldMk cId="2425203639" sldId="257"/>
            <ac:inkMk id="563" creationId="{4BD6DF5A-A02E-43C1-B7F2-6557A5FDB99E}"/>
          </ac:inkMkLst>
        </pc:inkChg>
        <pc:inkChg chg="del">
          <ac:chgData name="Susan Krueger (Staff)" userId="413e0ada-2fc1-4a03-b48b-2b8186a6a566" providerId="ADAL" clId="{914F0E97-F8DA-4764-A84C-C36AEC1B63E7}" dt="2022-11-27T09:06:06.800" v="158" actId="478"/>
          <ac:inkMkLst>
            <pc:docMk/>
            <pc:sldMk cId="2425203639" sldId="257"/>
            <ac:inkMk id="564" creationId="{FFF0ED47-C8EF-438E-8167-E73DC4956035}"/>
          </ac:inkMkLst>
        </pc:inkChg>
        <pc:inkChg chg="del">
          <ac:chgData name="Susan Krueger (Staff)" userId="413e0ada-2fc1-4a03-b48b-2b8186a6a566" providerId="ADAL" clId="{914F0E97-F8DA-4764-A84C-C36AEC1B63E7}" dt="2022-11-27T09:04:27.769" v="109" actId="478"/>
          <ac:inkMkLst>
            <pc:docMk/>
            <pc:sldMk cId="2425203639" sldId="257"/>
            <ac:inkMk id="566" creationId="{9D65C337-7F0E-4675-A650-ADE88791BF8A}"/>
          </ac:inkMkLst>
        </pc:inkChg>
        <pc:inkChg chg="del">
          <ac:chgData name="Susan Krueger (Staff)" userId="413e0ada-2fc1-4a03-b48b-2b8186a6a566" providerId="ADAL" clId="{914F0E97-F8DA-4764-A84C-C36AEC1B63E7}" dt="2022-11-27T09:04:27.769" v="109" actId="478"/>
          <ac:inkMkLst>
            <pc:docMk/>
            <pc:sldMk cId="2425203639" sldId="257"/>
            <ac:inkMk id="567" creationId="{7BBEC37B-9448-4664-AA87-0FDA7EC02386}"/>
          </ac:inkMkLst>
        </pc:inkChg>
        <pc:inkChg chg="del">
          <ac:chgData name="Susan Krueger (Staff)" userId="413e0ada-2fc1-4a03-b48b-2b8186a6a566" providerId="ADAL" clId="{914F0E97-F8DA-4764-A84C-C36AEC1B63E7}" dt="2022-11-27T09:04:27.769" v="109" actId="478"/>
          <ac:inkMkLst>
            <pc:docMk/>
            <pc:sldMk cId="2425203639" sldId="257"/>
            <ac:inkMk id="569" creationId="{3BEB23E7-734D-4228-A465-CCD74DA9015B}"/>
          </ac:inkMkLst>
        </pc:inkChg>
        <pc:inkChg chg="del mod">
          <ac:chgData name="Susan Krueger (Staff)" userId="413e0ada-2fc1-4a03-b48b-2b8186a6a566" providerId="ADAL" clId="{914F0E97-F8DA-4764-A84C-C36AEC1B63E7}" dt="2022-11-27T09:02:46.832" v="92" actId="478"/>
          <ac:inkMkLst>
            <pc:docMk/>
            <pc:sldMk cId="2425203639" sldId="257"/>
            <ac:inkMk id="571" creationId="{0C167A0B-DA4E-49CA-B66A-028AC39F077C}"/>
          </ac:inkMkLst>
        </pc:inkChg>
        <pc:inkChg chg="del">
          <ac:chgData name="Susan Krueger (Staff)" userId="413e0ada-2fc1-4a03-b48b-2b8186a6a566" providerId="ADAL" clId="{914F0E97-F8DA-4764-A84C-C36AEC1B63E7}" dt="2022-11-27T09:02:36.736" v="89" actId="478"/>
          <ac:inkMkLst>
            <pc:docMk/>
            <pc:sldMk cId="2425203639" sldId="257"/>
            <ac:inkMk id="572" creationId="{AB96EC10-3423-47BA-86B7-BF217A673D19}"/>
          </ac:inkMkLst>
        </pc:inkChg>
        <pc:inkChg chg="del">
          <ac:chgData name="Susan Krueger (Staff)" userId="413e0ada-2fc1-4a03-b48b-2b8186a6a566" providerId="ADAL" clId="{914F0E97-F8DA-4764-A84C-C36AEC1B63E7}" dt="2022-11-27T09:02:36.736" v="89" actId="478"/>
          <ac:inkMkLst>
            <pc:docMk/>
            <pc:sldMk cId="2425203639" sldId="257"/>
            <ac:inkMk id="573" creationId="{F20AE3F2-D174-4891-8937-9A70F131BA8A}"/>
          </ac:inkMkLst>
        </pc:inkChg>
        <pc:inkChg chg="del">
          <ac:chgData name="Susan Krueger (Staff)" userId="413e0ada-2fc1-4a03-b48b-2b8186a6a566" providerId="ADAL" clId="{914F0E97-F8DA-4764-A84C-C36AEC1B63E7}" dt="2022-11-27T09:02:36.736" v="89" actId="478"/>
          <ac:inkMkLst>
            <pc:docMk/>
            <pc:sldMk cId="2425203639" sldId="257"/>
            <ac:inkMk id="574" creationId="{B5835266-1625-4206-935C-263F2F7F3548}"/>
          </ac:inkMkLst>
        </pc:inkChg>
        <pc:inkChg chg="del">
          <ac:chgData name="Susan Krueger (Staff)" userId="413e0ada-2fc1-4a03-b48b-2b8186a6a566" providerId="ADAL" clId="{914F0E97-F8DA-4764-A84C-C36AEC1B63E7}" dt="2022-11-27T09:10:08.177" v="270" actId="478"/>
          <ac:inkMkLst>
            <pc:docMk/>
            <pc:sldMk cId="2425203639" sldId="257"/>
            <ac:inkMk id="577" creationId="{3B9A9049-6D28-4CCC-A6B1-D3042ECE6EFB}"/>
          </ac:inkMkLst>
        </pc:inkChg>
        <pc:inkChg chg="del">
          <ac:chgData name="Susan Krueger (Staff)" userId="413e0ada-2fc1-4a03-b48b-2b8186a6a566" providerId="ADAL" clId="{914F0E97-F8DA-4764-A84C-C36AEC1B63E7}" dt="2022-11-27T09:10:08.177" v="270" actId="478"/>
          <ac:inkMkLst>
            <pc:docMk/>
            <pc:sldMk cId="2425203639" sldId="257"/>
            <ac:inkMk id="578" creationId="{DD8A5721-7634-408B-8C1D-EAB6C4713210}"/>
          </ac:inkMkLst>
        </pc:inkChg>
        <pc:inkChg chg="del">
          <ac:chgData name="Susan Krueger (Staff)" userId="413e0ada-2fc1-4a03-b48b-2b8186a6a566" providerId="ADAL" clId="{914F0E97-F8DA-4764-A84C-C36AEC1B63E7}" dt="2022-11-27T09:10:08.177" v="270" actId="478"/>
          <ac:inkMkLst>
            <pc:docMk/>
            <pc:sldMk cId="2425203639" sldId="257"/>
            <ac:inkMk id="579" creationId="{217CA3FB-E6E8-418A-8CF0-81E40E553925}"/>
          </ac:inkMkLst>
        </pc:inkChg>
        <pc:inkChg chg="del">
          <ac:chgData name="Susan Krueger (Staff)" userId="413e0ada-2fc1-4a03-b48b-2b8186a6a566" providerId="ADAL" clId="{914F0E97-F8DA-4764-A84C-C36AEC1B63E7}" dt="2022-11-27T09:10:08.177" v="270" actId="478"/>
          <ac:inkMkLst>
            <pc:docMk/>
            <pc:sldMk cId="2425203639" sldId="257"/>
            <ac:inkMk id="580" creationId="{1CC8FF91-3FF3-469B-949A-271237E6DE96}"/>
          </ac:inkMkLst>
        </pc:inkChg>
        <pc:inkChg chg="del">
          <ac:chgData name="Susan Krueger (Staff)" userId="413e0ada-2fc1-4a03-b48b-2b8186a6a566" providerId="ADAL" clId="{914F0E97-F8DA-4764-A84C-C36AEC1B63E7}" dt="2022-11-27T09:10:08.177" v="270" actId="478"/>
          <ac:inkMkLst>
            <pc:docMk/>
            <pc:sldMk cId="2425203639" sldId="257"/>
            <ac:inkMk id="581" creationId="{6266805E-A167-40D6-AD3D-6AF7524E3501}"/>
          </ac:inkMkLst>
        </pc:inkChg>
        <pc:inkChg chg="del">
          <ac:chgData name="Susan Krueger (Staff)" userId="413e0ada-2fc1-4a03-b48b-2b8186a6a566" providerId="ADAL" clId="{914F0E97-F8DA-4764-A84C-C36AEC1B63E7}" dt="2022-11-27T09:10:08.177" v="270" actId="478"/>
          <ac:inkMkLst>
            <pc:docMk/>
            <pc:sldMk cId="2425203639" sldId="257"/>
            <ac:inkMk id="582" creationId="{C7D003B7-9CAF-43DB-8B4D-757DB9F71A6E}"/>
          </ac:inkMkLst>
        </pc:inkChg>
        <pc:inkChg chg="del">
          <ac:chgData name="Susan Krueger (Staff)" userId="413e0ada-2fc1-4a03-b48b-2b8186a6a566" providerId="ADAL" clId="{914F0E97-F8DA-4764-A84C-C36AEC1B63E7}" dt="2022-11-27T09:10:08.177" v="270" actId="478"/>
          <ac:inkMkLst>
            <pc:docMk/>
            <pc:sldMk cId="2425203639" sldId="257"/>
            <ac:inkMk id="583" creationId="{93A84E2C-97E5-4CA0-BB42-FDEABCC648B5}"/>
          </ac:inkMkLst>
        </pc:inkChg>
        <pc:inkChg chg="del">
          <ac:chgData name="Susan Krueger (Staff)" userId="413e0ada-2fc1-4a03-b48b-2b8186a6a566" providerId="ADAL" clId="{914F0E97-F8DA-4764-A84C-C36AEC1B63E7}" dt="2022-11-27T09:10:08.177" v="270" actId="478"/>
          <ac:inkMkLst>
            <pc:docMk/>
            <pc:sldMk cId="2425203639" sldId="257"/>
            <ac:inkMk id="584" creationId="{89F15252-5D47-4D42-A43D-FBB78B1D0199}"/>
          </ac:inkMkLst>
        </pc:inkChg>
        <pc:inkChg chg="del">
          <ac:chgData name="Susan Krueger (Staff)" userId="413e0ada-2fc1-4a03-b48b-2b8186a6a566" providerId="ADAL" clId="{914F0E97-F8DA-4764-A84C-C36AEC1B63E7}" dt="2022-11-27T09:10:08.177" v="270" actId="478"/>
          <ac:inkMkLst>
            <pc:docMk/>
            <pc:sldMk cId="2425203639" sldId="257"/>
            <ac:inkMk id="585" creationId="{51FFE512-3A88-4BE2-B1AC-59311146D898}"/>
          </ac:inkMkLst>
        </pc:inkChg>
        <pc:inkChg chg="del">
          <ac:chgData name="Susan Krueger (Staff)" userId="413e0ada-2fc1-4a03-b48b-2b8186a6a566" providerId="ADAL" clId="{914F0E97-F8DA-4764-A84C-C36AEC1B63E7}" dt="2022-11-27T09:10:08.177" v="270" actId="478"/>
          <ac:inkMkLst>
            <pc:docMk/>
            <pc:sldMk cId="2425203639" sldId="257"/>
            <ac:inkMk id="586" creationId="{5D40D9DC-0CFF-46CD-89D8-70518080987F}"/>
          </ac:inkMkLst>
        </pc:inkChg>
        <pc:inkChg chg="del">
          <ac:chgData name="Susan Krueger (Staff)" userId="413e0ada-2fc1-4a03-b48b-2b8186a6a566" providerId="ADAL" clId="{914F0E97-F8DA-4764-A84C-C36AEC1B63E7}" dt="2022-11-27T09:10:08.177" v="270" actId="478"/>
          <ac:inkMkLst>
            <pc:docMk/>
            <pc:sldMk cId="2425203639" sldId="257"/>
            <ac:inkMk id="587" creationId="{939B2CDA-3269-4AE5-A06C-E92108358E64}"/>
          </ac:inkMkLst>
        </pc:inkChg>
        <pc:inkChg chg="del">
          <ac:chgData name="Susan Krueger (Staff)" userId="413e0ada-2fc1-4a03-b48b-2b8186a6a566" providerId="ADAL" clId="{914F0E97-F8DA-4764-A84C-C36AEC1B63E7}" dt="2022-11-27T09:11:17.225" v="357" actId="478"/>
          <ac:inkMkLst>
            <pc:docMk/>
            <pc:sldMk cId="2425203639" sldId="257"/>
            <ac:inkMk id="589" creationId="{364EAAF2-AAF2-4DA6-8508-F3ED9800EB71}"/>
          </ac:inkMkLst>
        </pc:inkChg>
        <pc:inkChg chg="del">
          <ac:chgData name="Susan Krueger (Staff)" userId="413e0ada-2fc1-4a03-b48b-2b8186a6a566" providerId="ADAL" clId="{914F0E97-F8DA-4764-A84C-C36AEC1B63E7}" dt="2022-11-27T09:11:16.409" v="356" actId="478"/>
          <ac:inkMkLst>
            <pc:docMk/>
            <pc:sldMk cId="2425203639" sldId="257"/>
            <ac:inkMk id="590" creationId="{EA3F30AA-85F8-49DE-A335-6CFDFF6769F4}"/>
          </ac:inkMkLst>
        </pc:inkChg>
        <pc:inkChg chg="del">
          <ac:chgData name="Susan Krueger (Staff)" userId="413e0ada-2fc1-4a03-b48b-2b8186a6a566" providerId="ADAL" clId="{914F0E97-F8DA-4764-A84C-C36AEC1B63E7}" dt="2022-11-27T09:11:18.848" v="358" actId="478"/>
          <ac:inkMkLst>
            <pc:docMk/>
            <pc:sldMk cId="2425203639" sldId="257"/>
            <ac:inkMk id="592" creationId="{77A99C4C-7B45-4853-ADC2-4B4887992FDC}"/>
          </ac:inkMkLst>
        </pc:inkChg>
        <pc:inkChg chg="del">
          <ac:chgData name="Susan Krueger (Staff)" userId="413e0ada-2fc1-4a03-b48b-2b8186a6a566" providerId="ADAL" clId="{914F0E97-F8DA-4764-A84C-C36AEC1B63E7}" dt="2022-11-27T09:11:21.480" v="359" actId="478"/>
          <ac:inkMkLst>
            <pc:docMk/>
            <pc:sldMk cId="2425203639" sldId="257"/>
            <ac:inkMk id="594" creationId="{BAA2E581-F97C-4D2E-9CB0-57C7E6D325E2}"/>
          </ac:inkMkLst>
        </pc:inkChg>
        <pc:inkChg chg="del">
          <ac:chgData name="Susan Krueger (Staff)" userId="413e0ada-2fc1-4a03-b48b-2b8186a6a566" providerId="ADAL" clId="{914F0E97-F8DA-4764-A84C-C36AEC1B63E7}" dt="2022-11-27T09:11:21.480" v="359" actId="478"/>
          <ac:inkMkLst>
            <pc:docMk/>
            <pc:sldMk cId="2425203639" sldId="257"/>
            <ac:inkMk id="595" creationId="{43462236-FD17-4CF0-A5B0-1946E167BCA6}"/>
          </ac:inkMkLst>
        </pc:inkChg>
        <pc:inkChg chg="del">
          <ac:chgData name="Susan Krueger (Staff)" userId="413e0ada-2fc1-4a03-b48b-2b8186a6a566" providerId="ADAL" clId="{914F0E97-F8DA-4764-A84C-C36AEC1B63E7}" dt="2022-11-27T09:17:01.167" v="840" actId="478"/>
          <ac:inkMkLst>
            <pc:docMk/>
            <pc:sldMk cId="2425203639" sldId="257"/>
            <ac:inkMk id="597" creationId="{B89A5DF1-1920-46A1-AF30-186FF50A5BCE}"/>
          </ac:inkMkLst>
        </pc:inkChg>
        <pc:inkChg chg="del">
          <ac:chgData name="Susan Krueger (Staff)" userId="413e0ada-2fc1-4a03-b48b-2b8186a6a566" providerId="ADAL" clId="{914F0E97-F8DA-4764-A84C-C36AEC1B63E7}" dt="2022-11-27T09:17:01.167" v="840" actId="478"/>
          <ac:inkMkLst>
            <pc:docMk/>
            <pc:sldMk cId="2425203639" sldId="257"/>
            <ac:inkMk id="598" creationId="{D54129FC-27FC-485E-BBC7-5497F7FA7E29}"/>
          </ac:inkMkLst>
        </pc:inkChg>
        <pc:inkChg chg="del">
          <ac:chgData name="Susan Krueger (Staff)" userId="413e0ada-2fc1-4a03-b48b-2b8186a6a566" providerId="ADAL" clId="{914F0E97-F8DA-4764-A84C-C36AEC1B63E7}" dt="2022-11-27T09:17:01.167" v="840" actId="478"/>
          <ac:inkMkLst>
            <pc:docMk/>
            <pc:sldMk cId="2425203639" sldId="257"/>
            <ac:inkMk id="603" creationId="{5B1D119C-EDC8-4090-96B9-5FBF02AE20D7}"/>
          </ac:inkMkLst>
        </pc:inkChg>
        <pc:inkChg chg="del">
          <ac:chgData name="Susan Krueger (Staff)" userId="413e0ada-2fc1-4a03-b48b-2b8186a6a566" providerId="ADAL" clId="{914F0E97-F8DA-4764-A84C-C36AEC1B63E7}" dt="2022-11-27T09:17:01.167" v="840" actId="478"/>
          <ac:inkMkLst>
            <pc:docMk/>
            <pc:sldMk cId="2425203639" sldId="257"/>
            <ac:inkMk id="604" creationId="{C246C066-7193-4159-B595-063ACDF7E1BF}"/>
          </ac:inkMkLst>
        </pc:inkChg>
        <pc:inkChg chg="del">
          <ac:chgData name="Susan Krueger (Staff)" userId="413e0ada-2fc1-4a03-b48b-2b8186a6a566" providerId="ADAL" clId="{914F0E97-F8DA-4764-A84C-C36AEC1B63E7}" dt="2022-11-27T09:17:01.167" v="840" actId="478"/>
          <ac:inkMkLst>
            <pc:docMk/>
            <pc:sldMk cId="2425203639" sldId="257"/>
            <ac:inkMk id="606" creationId="{642C12AE-897E-4377-A981-CEEB4A723D4F}"/>
          </ac:inkMkLst>
        </pc:inkChg>
        <pc:inkChg chg="del">
          <ac:chgData name="Susan Krueger (Staff)" userId="413e0ada-2fc1-4a03-b48b-2b8186a6a566" providerId="ADAL" clId="{914F0E97-F8DA-4764-A84C-C36AEC1B63E7}" dt="2022-11-27T09:17:01.167" v="840" actId="478"/>
          <ac:inkMkLst>
            <pc:docMk/>
            <pc:sldMk cId="2425203639" sldId="257"/>
            <ac:inkMk id="607" creationId="{44E4658F-C3FC-46BC-A845-B32B4D65992F}"/>
          </ac:inkMkLst>
        </pc:inkChg>
        <pc:inkChg chg="del">
          <ac:chgData name="Susan Krueger (Staff)" userId="413e0ada-2fc1-4a03-b48b-2b8186a6a566" providerId="ADAL" clId="{914F0E97-F8DA-4764-A84C-C36AEC1B63E7}" dt="2022-11-27T09:17:01.167" v="840" actId="478"/>
          <ac:inkMkLst>
            <pc:docMk/>
            <pc:sldMk cId="2425203639" sldId="257"/>
            <ac:inkMk id="608" creationId="{B4D08B82-CFE6-439F-BC4D-6B11CA567BDB}"/>
          </ac:inkMkLst>
        </pc:inkChg>
        <pc:inkChg chg="del">
          <ac:chgData name="Susan Krueger (Staff)" userId="413e0ada-2fc1-4a03-b48b-2b8186a6a566" providerId="ADAL" clId="{914F0E97-F8DA-4764-A84C-C36AEC1B63E7}" dt="2022-11-27T09:17:01.167" v="840" actId="478"/>
          <ac:inkMkLst>
            <pc:docMk/>
            <pc:sldMk cId="2425203639" sldId="257"/>
            <ac:inkMk id="610" creationId="{57EFAFBE-E1B8-482E-B8B9-186F6BF33474}"/>
          </ac:inkMkLst>
        </pc:inkChg>
        <pc:inkChg chg="del">
          <ac:chgData name="Susan Krueger (Staff)" userId="413e0ada-2fc1-4a03-b48b-2b8186a6a566" providerId="ADAL" clId="{914F0E97-F8DA-4764-A84C-C36AEC1B63E7}" dt="2022-11-27T09:17:01.167" v="840" actId="478"/>
          <ac:inkMkLst>
            <pc:docMk/>
            <pc:sldMk cId="2425203639" sldId="257"/>
            <ac:inkMk id="611" creationId="{5AED564D-E156-470C-8DF4-62D75931BCE8}"/>
          </ac:inkMkLst>
        </pc:inkChg>
        <pc:inkChg chg="del">
          <ac:chgData name="Susan Krueger (Staff)" userId="413e0ada-2fc1-4a03-b48b-2b8186a6a566" providerId="ADAL" clId="{914F0E97-F8DA-4764-A84C-C36AEC1B63E7}" dt="2022-11-27T09:17:01.167" v="840" actId="478"/>
          <ac:inkMkLst>
            <pc:docMk/>
            <pc:sldMk cId="2425203639" sldId="257"/>
            <ac:inkMk id="612" creationId="{83A648A2-6658-4940-BAB8-D0A168C4EE39}"/>
          </ac:inkMkLst>
        </pc:inkChg>
        <pc:inkChg chg="del">
          <ac:chgData name="Susan Krueger (Staff)" userId="413e0ada-2fc1-4a03-b48b-2b8186a6a566" providerId="ADAL" clId="{914F0E97-F8DA-4764-A84C-C36AEC1B63E7}" dt="2022-11-27T09:17:01.167" v="840" actId="478"/>
          <ac:inkMkLst>
            <pc:docMk/>
            <pc:sldMk cId="2425203639" sldId="257"/>
            <ac:inkMk id="613" creationId="{219D0FEA-17C4-417B-9991-6E684CADF0A5}"/>
          </ac:inkMkLst>
        </pc:inkChg>
        <pc:inkChg chg="del">
          <ac:chgData name="Susan Krueger (Staff)" userId="413e0ada-2fc1-4a03-b48b-2b8186a6a566" providerId="ADAL" clId="{914F0E97-F8DA-4764-A84C-C36AEC1B63E7}" dt="2022-11-27T09:17:01.167" v="840" actId="478"/>
          <ac:inkMkLst>
            <pc:docMk/>
            <pc:sldMk cId="2425203639" sldId="257"/>
            <ac:inkMk id="614" creationId="{AD3ADBDD-D6F7-416B-A136-E6D01E7C6BE6}"/>
          </ac:inkMkLst>
        </pc:inkChg>
        <pc:inkChg chg="del">
          <ac:chgData name="Susan Krueger (Staff)" userId="413e0ada-2fc1-4a03-b48b-2b8186a6a566" providerId="ADAL" clId="{914F0E97-F8DA-4764-A84C-C36AEC1B63E7}" dt="2022-11-27T09:17:01.167" v="840" actId="478"/>
          <ac:inkMkLst>
            <pc:docMk/>
            <pc:sldMk cId="2425203639" sldId="257"/>
            <ac:inkMk id="615" creationId="{C3D61577-9892-4F80-86DB-44ECE3BDE325}"/>
          </ac:inkMkLst>
        </pc:inkChg>
        <pc:inkChg chg="del">
          <ac:chgData name="Susan Krueger (Staff)" userId="413e0ada-2fc1-4a03-b48b-2b8186a6a566" providerId="ADAL" clId="{914F0E97-F8DA-4764-A84C-C36AEC1B63E7}" dt="2022-11-27T09:17:01.167" v="840" actId="478"/>
          <ac:inkMkLst>
            <pc:docMk/>
            <pc:sldMk cId="2425203639" sldId="257"/>
            <ac:inkMk id="616" creationId="{6D7D838E-C0A2-4CA9-A332-64AB8F8E25CD}"/>
          </ac:inkMkLst>
        </pc:inkChg>
        <pc:inkChg chg="del">
          <ac:chgData name="Susan Krueger (Staff)" userId="413e0ada-2fc1-4a03-b48b-2b8186a6a566" providerId="ADAL" clId="{914F0E97-F8DA-4764-A84C-C36AEC1B63E7}" dt="2022-11-27T09:17:01.167" v="840" actId="478"/>
          <ac:inkMkLst>
            <pc:docMk/>
            <pc:sldMk cId="2425203639" sldId="257"/>
            <ac:inkMk id="617" creationId="{EBF63A5D-7302-4549-82ED-442783FFFFFC}"/>
          </ac:inkMkLst>
        </pc:inkChg>
        <pc:inkChg chg="del">
          <ac:chgData name="Susan Krueger (Staff)" userId="413e0ada-2fc1-4a03-b48b-2b8186a6a566" providerId="ADAL" clId="{914F0E97-F8DA-4764-A84C-C36AEC1B63E7}" dt="2022-11-27T09:17:01.167" v="840" actId="478"/>
          <ac:inkMkLst>
            <pc:docMk/>
            <pc:sldMk cId="2425203639" sldId="257"/>
            <ac:inkMk id="618" creationId="{34A02D2D-1DBF-4403-96EE-ACDE53F618C8}"/>
          </ac:inkMkLst>
        </pc:inkChg>
        <pc:inkChg chg="del">
          <ac:chgData name="Susan Krueger (Staff)" userId="413e0ada-2fc1-4a03-b48b-2b8186a6a566" providerId="ADAL" clId="{914F0E97-F8DA-4764-A84C-C36AEC1B63E7}" dt="2022-11-27T09:17:01.167" v="840" actId="478"/>
          <ac:inkMkLst>
            <pc:docMk/>
            <pc:sldMk cId="2425203639" sldId="257"/>
            <ac:inkMk id="619" creationId="{5CCD4EC8-A5B4-4BB7-9518-AA758CA9698D}"/>
          </ac:inkMkLst>
        </pc:inkChg>
        <pc:inkChg chg="del">
          <ac:chgData name="Susan Krueger (Staff)" userId="413e0ada-2fc1-4a03-b48b-2b8186a6a566" providerId="ADAL" clId="{914F0E97-F8DA-4764-A84C-C36AEC1B63E7}" dt="2022-11-27T09:06:43.233" v="176" actId="478"/>
          <ac:inkMkLst>
            <pc:docMk/>
            <pc:sldMk cId="2425203639" sldId="257"/>
            <ac:inkMk id="621" creationId="{BDBFC83F-F06E-43E4-9CDD-D86E2CED0D77}"/>
          </ac:inkMkLst>
        </pc:inkChg>
        <pc:inkChg chg="del">
          <ac:chgData name="Susan Krueger (Staff)" userId="413e0ada-2fc1-4a03-b48b-2b8186a6a566" providerId="ADAL" clId="{914F0E97-F8DA-4764-A84C-C36AEC1B63E7}" dt="2022-11-27T09:06:43.233" v="176" actId="478"/>
          <ac:inkMkLst>
            <pc:docMk/>
            <pc:sldMk cId="2425203639" sldId="257"/>
            <ac:inkMk id="622" creationId="{84A87B74-3CD1-4926-97FA-08158ECBDA0B}"/>
          </ac:inkMkLst>
        </pc:inkChg>
        <pc:inkChg chg="del">
          <ac:chgData name="Susan Krueger (Staff)" userId="413e0ada-2fc1-4a03-b48b-2b8186a6a566" providerId="ADAL" clId="{914F0E97-F8DA-4764-A84C-C36AEC1B63E7}" dt="2022-11-27T09:06:43.233" v="176" actId="478"/>
          <ac:inkMkLst>
            <pc:docMk/>
            <pc:sldMk cId="2425203639" sldId="257"/>
            <ac:inkMk id="623" creationId="{2DC45793-DF9E-43AF-A000-8CAF287DE044}"/>
          </ac:inkMkLst>
        </pc:inkChg>
        <pc:inkChg chg="del">
          <ac:chgData name="Susan Krueger (Staff)" userId="413e0ada-2fc1-4a03-b48b-2b8186a6a566" providerId="ADAL" clId="{914F0E97-F8DA-4764-A84C-C36AEC1B63E7}" dt="2022-11-27T09:06:43.233" v="176" actId="478"/>
          <ac:inkMkLst>
            <pc:docMk/>
            <pc:sldMk cId="2425203639" sldId="257"/>
            <ac:inkMk id="624" creationId="{4D2DA3EB-B49C-472A-A452-3406AAF1FCFF}"/>
          </ac:inkMkLst>
        </pc:inkChg>
        <pc:inkChg chg="del">
          <ac:chgData name="Susan Krueger (Staff)" userId="413e0ada-2fc1-4a03-b48b-2b8186a6a566" providerId="ADAL" clId="{914F0E97-F8DA-4764-A84C-C36AEC1B63E7}" dt="2022-11-27T09:06:43.233" v="176" actId="478"/>
          <ac:inkMkLst>
            <pc:docMk/>
            <pc:sldMk cId="2425203639" sldId="257"/>
            <ac:inkMk id="625" creationId="{B5369660-D3C2-45A6-9E90-8AE05044D250}"/>
          </ac:inkMkLst>
        </pc:inkChg>
        <pc:inkChg chg="del">
          <ac:chgData name="Susan Krueger (Staff)" userId="413e0ada-2fc1-4a03-b48b-2b8186a6a566" providerId="ADAL" clId="{914F0E97-F8DA-4764-A84C-C36AEC1B63E7}" dt="2022-11-27T09:06:43.233" v="176" actId="478"/>
          <ac:inkMkLst>
            <pc:docMk/>
            <pc:sldMk cId="2425203639" sldId="257"/>
            <ac:inkMk id="626" creationId="{71D6DD10-41BA-4BA8-8568-F47C2047296B}"/>
          </ac:inkMkLst>
        </pc:inkChg>
        <pc:inkChg chg="del">
          <ac:chgData name="Susan Krueger (Staff)" userId="413e0ada-2fc1-4a03-b48b-2b8186a6a566" providerId="ADAL" clId="{914F0E97-F8DA-4764-A84C-C36AEC1B63E7}" dt="2022-11-27T09:06:43.233" v="176" actId="478"/>
          <ac:inkMkLst>
            <pc:docMk/>
            <pc:sldMk cId="2425203639" sldId="257"/>
            <ac:inkMk id="627" creationId="{2D99CEA7-FAF3-4370-A4E1-FD3D788283DD}"/>
          </ac:inkMkLst>
        </pc:inkChg>
        <pc:inkChg chg="del">
          <ac:chgData name="Susan Krueger (Staff)" userId="413e0ada-2fc1-4a03-b48b-2b8186a6a566" providerId="ADAL" clId="{914F0E97-F8DA-4764-A84C-C36AEC1B63E7}" dt="2022-11-27T09:06:43.233" v="176" actId="478"/>
          <ac:inkMkLst>
            <pc:docMk/>
            <pc:sldMk cId="2425203639" sldId="257"/>
            <ac:inkMk id="628" creationId="{76E3BF99-23EA-41D1-84C1-D047361E2A7D}"/>
          </ac:inkMkLst>
        </pc:inkChg>
        <pc:inkChg chg="del">
          <ac:chgData name="Susan Krueger (Staff)" userId="413e0ada-2fc1-4a03-b48b-2b8186a6a566" providerId="ADAL" clId="{914F0E97-F8DA-4764-A84C-C36AEC1B63E7}" dt="2022-11-27T09:06:43.233" v="176" actId="478"/>
          <ac:inkMkLst>
            <pc:docMk/>
            <pc:sldMk cId="2425203639" sldId="257"/>
            <ac:inkMk id="629" creationId="{83075A79-D643-4596-AFDF-90BDE7C57ACE}"/>
          </ac:inkMkLst>
        </pc:inkChg>
        <pc:inkChg chg="del">
          <ac:chgData name="Susan Krueger (Staff)" userId="413e0ada-2fc1-4a03-b48b-2b8186a6a566" providerId="ADAL" clId="{914F0E97-F8DA-4764-A84C-C36AEC1B63E7}" dt="2022-11-27T09:06:43.233" v="176" actId="478"/>
          <ac:inkMkLst>
            <pc:docMk/>
            <pc:sldMk cId="2425203639" sldId="257"/>
            <ac:inkMk id="630" creationId="{5EBDA861-FF10-4B9C-9C03-E282829ED816}"/>
          </ac:inkMkLst>
        </pc:inkChg>
        <pc:inkChg chg="del">
          <ac:chgData name="Susan Krueger (Staff)" userId="413e0ada-2fc1-4a03-b48b-2b8186a6a566" providerId="ADAL" clId="{914F0E97-F8DA-4764-A84C-C36AEC1B63E7}" dt="2022-11-27T09:06:43.233" v="176" actId="478"/>
          <ac:inkMkLst>
            <pc:docMk/>
            <pc:sldMk cId="2425203639" sldId="257"/>
            <ac:inkMk id="631" creationId="{E6C47FE0-E69F-4818-B775-EBFBA4222296}"/>
          </ac:inkMkLst>
        </pc:inkChg>
        <pc:inkChg chg="del">
          <ac:chgData name="Susan Krueger (Staff)" userId="413e0ada-2fc1-4a03-b48b-2b8186a6a566" providerId="ADAL" clId="{914F0E97-F8DA-4764-A84C-C36AEC1B63E7}" dt="2022-11-27T09:06:43.233" v="176" actId="478"/>
          <ac:inkMkLst>
            <pc:docMk/>
            <pc:sldMk cId="2425203639" sldId="257"/>
            <ac:inkMk id="632" creationId="{2EDE338D-618B-46D8-BA35-D7703A002FD3}"/>
          </ac:inkMkLst>
        </pc:inkChg>
        <pc:inkChg chg="del">
          <ac:chgData name="Susan Krueger (Staff)" userId="413e0ada-2fc1-4a03-b48b-2b8186a6a566" providerId="ADAL" clId="{914F0E97-F8DA-4764-A84C-C36AEC1B63E7}" dt="2022-11-27T09:06:43.233" v="176" actId="478"/>
          <ac:inkMkLst>
            <pc:docMk/>
            <pc:sldMk cId="2425203639" sldId="257"/>
            <ac:inkMk id="633" creationId="{935E3BBD-F7BF-49A8-AA02-775E77DCC456}"/>
          </ac:inkMkLst>
        </pc:inkChg>
        <pc:inkChg chg="del">
          <ac:chgData name="Susan Krueger (Staff)" userId="413e0ada-2fc1-4a03-b48b-2b8186a6a566" providerId="ADAL" clId="{914F0E97-F8DA-4764-A84C-C36AEC1B63E7}" dt="2022-11-27T09:06:43.233" v="176" actId="478"/>
          <ac:inkMkLst>
            <pc:docMk/>
            <pc:sldMk cId="2425203639" sldId="257"/>
            <ac:inkMk id="634" creationId="{6F793809-FBD6-40E1-BF19-7E6DC5EBDEF9}"/>
          </ac:inkMkLst>
        </pc:inkChg>
        <pc:inkChg chg="del">
          <ac:chgData name="Susan Krueger (Staff)" userId="413e0ada-2fc1-4a03-b48b-2b8186a6a566" providerId="ADAL" clId="{914F0E97-F8DA-4764-A84C-C36AEC1B63E7}" dt="2022-11-27T09:06:43.233" v="176" actId="478"/>
          <ac:inkMkLst>
            <pc:docMk/>
            <pc:sldMk cId="2425203639" sldId="257"/>
            <ac:inkMk id="635" creationId="{4930A307-EF99-4D96-944C-4378F6E0325B}"/>
          </ac:inkMkLst>
        </pc:inkChg>
        <pc:inkChg chg="del">
          <ac:chgData name="Susan Krueger (Staff)" userId="413e0ada-2fc1-4a03-b48b-2b8186a6a566" providerId="ADAL" clId="{914F0E97-F8DA-4764-A84C-C36AEC1B63E7}" dt="2022-11-27T09:06:43.233" v="176" actId="478"/>
          <ac:inkMkLst>
            <pc:docMk/>
            <pc:sldMk cId="2425203639" sldId="257"/>
            <ac:inkMk id="636" creationId="{CE5B2F6C-83BF-41FA-95F6-42FAE7EC4062}"/>
          </ac:inkMkLst>
        </pc:inkChg>
        <pc:inkChg chg="del">
          <ac:chgData name="Susan Krueger (Staff)" userId="413e0ada-2fc1-4a03-b48b-2b8186a6a566" providerId="ADAL" clId="{914F0E97-F8DA-4764-A84C-C36AEC1B63E7}" dt="2022-11-27T09:06:43.233" v="176" actId="478"/>
          <ac:inkMkLst>
            <pc:docMk/>
            <pc:sldMk cId="2425203639" sldId="257"/>
            <ac:inkMk id="637" creationId="{D83AE7E4-B2B0-4E82-8C35-336C11503F37}"/>
          </ac:inkMkLst>
        </pc:inkChg>
        <pc:inkChg chg="del">
          <ac:chgData name="Susan Krueger (Staff)" userId="413e0ada-2fc1-4a03-b48b-2b8186a6a566" providerId="ADAL" clId="{914F0E97-F8DA-4764-A84C-C36AEC1B63E7}" dt="2022-11-27T09:06:43.233" v="176" actId="478"/>
          <ac:inkMkLst>
            <pc:docMk/>
            <pc:sldMk cId="2425203639" sldId="257"/>
            <ac:inkMk id="638" creationId="{DCAA4757-7FE3-4AF1-A237-121026E7BA27}"/>
          </ac:inkMkLst>
        </pc:inkChg>
        <pc:inkChg chg="del">
          <ac:chgData name="Susan Krueger (Staff)" userId="413e0ada-2fc1-4a03-b48b-2b8186a6a566" providerId="ADAL" clId="{914F0E97-F8DA-4764-A84C-C36AEC1B63E7}" dt="2022-11-27T09:06:43.233" v="176" actId="478"/>
          <ac:inkMkLst>
            <pc:docMk/>
            <pc:sldMk cId="2425203639" sldId="257"/>
            <ac:inkMk id="639" creationId="{65D8262A-A9E4-432A-9B8E-4453D9E153E7}"/>
          </ac:inkMkLst>
        </pc:inkChg>
        <pc:inkChg chg="del">
          <ac:chgData name="Susan Krueger (Staff)" userId="413e0ada-2fc1-4a03-b48b-2b8186a6a566" providerId="ADAL" clId="{914F0E97-F8DA-4764-A84C-C36AEC1B63E7}" dt="2022-11-27T09:02:30.344" v="88" actId="478"/>
          <ac:inkMkLst>
            <pc:docMk/>
            <pc:sldMk cId="2425203639" sldId="257"/>
            <ac:inkMk id="641" creationId="{83EFAF6F-C6B7-41E2-9DB4-81D353AD8BD4}"/>
          </ac:inkMkLst>
        </pc:inkChg>
        <pc:inkChg chg="del">
          <ac:chgData name="Susan Krueger (Staff)" userId="413e0ada-2fc1-4a03-b48b-2b8186a6a566" providerId="ADAL" clId="{914F0E97-F8DA-4764-A84C-C36AEC1B63E7}" dt="2022-11-27T09:02:30.344" v="88" actId="478"/>
          <ac:inkMkLst>
            <pc:docMk/>
            <pc:sldMk cId="2425203639" sldId="257"/>
            <ac:inkMk id="643" creationId="{8C6EB597-284A-4C85-ADB4-41D835B14D59}"/>
          </ac:inkMkLst>
        </pc:inkChg>
        <pc:inkChg chg="del">
          <ac:chgData name="Susan Krueger (Staff)" userId="413e0ada-2fc1-4a03-b48b-2b8186a6a566" providerId="ADAL" clId="{914F0E97-F8DA-4764-A84C-C36AEC1B63E7}" dt="2022-11-27T09:02:30.344" v="88" actId="478"/>
          <ac:inkMkLst>
            <pc:docMk/>
            <pc:sldMk cId="2425203639" sldId="257"/>
            <ac:inkMk id="644" creationId="{3186F841-7324-4DE5-8079-9544A6AD68F1}"/>
          </ac:inkMkLst>
        </pc:inkChg>
        <pc:inkChg chg="del">
          <ac:chgData name="Susan Krueger (Staff)" userId="413e0ada-2fc1-4a03-b48b-2b8186a6a566" providerId="ADAL" clId="{914F0E97-F8DA-4764-A84C-C36AEC1B63E7}" dt="2022-11-27T09:02:30.344" v="88" actId="478"/>
          <ac:inkMkLst>
            <pc:docMk/>
            <pc:sldMk cId="2425203639" sldId="257"/>
            <ac:inkMk id="645" creationId="{E7FF1472-384B-4D3F-A9DF-8565A35CF363}"/>
          </ac:inkMkLst>
        </pc:inkChg>
        <pc:inkChg chg="del">
          <ac:chgData name="Susan Krueger (Staff)" userId="413e0ada-2fc1-4a03-b48b-2b8186a6a566" providerId="ADAL" clId="{914F0E97-F8DA-4764-A84C-C36AEC1B63E7}" dt="2022-11-27T09:02:30.344" v="88" actId="478"/>
          <ac:inkMkLst>
            <pc:docMk/>
            <pc:sldMk cId="2425203639" sldId="257"/>
            <ac:inkMk id="647" creationId="{51B2C8DA-6283-4C16-A390-23108073756C}"/>
          </ac:inkMkLst>
        </pc:inkChg>
        <pc:inkChg chg="del">
          <ac:chgData name="Susan Krueger (Staff)" userId="413e0ada-2fc1-4a03-b48b-2b8186a6a566" providerId="ADAL" clId="{914F0E97-F8DA-4764-A84C-C36AEC1B63E7}" dt="2022-11-27T09:02:30.344" v="88" actId="478"/>
          <ac:inkMkLst>
            <pc:docMk/>
            <pc:sldMk cId="2425203639" sldId="257"/>
            <ac:inkMk id="648" creationId="{B4F71211-45A2-4870-ABCE-30582783A162}"/>
          </ac:inkMkLst>
        </pc:inkChg>
        <pc:inkChg chg="del">
          <ac:chgData name="Susan Krueger (Staff)" userId="413e0ada-2fc1-4a03-b48b-2b8186a6a566" providerId="ADAL" clId="{914F0E97-F8DA-4764-A84C-C36AEC1B63E7}" dt="2022-11-27T09:02:30.344" v="88" actId="478"/>
          <ac:inkMkLst>
            <pc:docMk/>
            <pc:sldMk cId="2425203639" sldId="257"/>
            <ac:inkMk id="649" creationId="{59EB1E1C-C087-4C11-B8EF-C2E7A42182CA}"/>
          </ac:inkMkLst>
        </pc:inkChg>
        <pc:inkChg chg="del">
          <ac:chgData name="Susan Krueger (Staff)" userId="413e0ada-2fc1-4a03-b48b-2b8186a6a566" providerId="ADAL" clId="{914F0E97-F8DA-4764-A84C-C36AEC1B63E7}" dt="2022-11-27T09:02:30.344" v="88" actId="478"/>
          <ac:inkMkLst>
            <pc:docMk/>
            <pc:sldMk cId="2425203639" sldId="257"/>
            <ac:inkMk id="650" creationId="{8921379E-FB2E-4565-A07E-5BB248FC9CCA}"/>
          </ac:inkMkLst>
        </pc:inkChg>
        <pc:inkChg chg="del">
          <ac:chgData name="Susan Krueger (Staff)" userId="413e0ada-2fc1-4a03-b48b-2b8186a6a566" providerId="ADAL" clId="{914F0E97-F8DA-4764-A84C-C36AEC1B63E7}" dt="2022-11-27T09:02:30.344" v="88" actId="478"/>
          <ac:inkMkLst>
            <pc:docMk/>
            <pc:sldMk cId="2425203639" sldId="257"/>
            <ac:inkMk id="651" creationId="{348C5FC1-3208-4956-8576-7563C2117702}"/>
          </ac:inkMkLst>
        </pc:inkChg>
        <pc:inkChg chg="del">
          <ac:chgData name="Susan Krueger (Staff)" userId="413e0ada-2fc1-4a03-b48b-2b8186a6a566" providerId="ADAL" clId="{914F0E97-F8DA-4764-A84C-C36AEC1B63E7}" dt="2022-11-27T09:10:08.177" v="270" actId="478"/>
          <ac:inkMkLst>
            <pc:docMk/>
            <pc:sldMk cId="2425203639" sldId="257"/>
            <ac:inkMk id="686" creationId="{335C954F-4AA7-4C8D-846E-D25749074B2A}"/>
          </ac:inkMkLst>
        </pc:inkChg>
        <pc:inkChg chg="del">
          <ac:chgData name="Susan Krueger (Staff)" userId="413e0ada-2fc1-4a03-b48b-2b8186a6a566" providerId="ADAL" clId="{914F0E97-F8DA-4764-A84C-C36AEC1B63E7}" dt="2022-11-27T09:10:08.177" v="270" actId="478"/>
          <ac:inkMkLst>
            <pc:docMk/>
            <pc:sldMk cId="2425203639" sldId="257"/>
            <ac:inkMk id="688" creationId="{FB8A0CFA-7C6C-4BDF-B4B6-14C9430B3DD2}"/>
          </ac:inkMkLst>
        </pc:inkChg>
        <pc:inkChg chg="del">
          <ac:chgData name="Susan Krueger (Staff)" userId="413e0ada-2fc1-4a03-b48b-2b8186a6a566" providerId="ADAL" clId="{914F0E97-F8DA-4764-A84C-C36AEC1B63E7}" dt="2022-11-27T09:10:08.177" v="270" actId="478"/>
          <ac:inkMkLst>
            <pc:docMk/>
            <pc:sldMk cId="2425203639" sldId="257"/>
            <ac:inkMk id="689" creationId="{9520C145-20B6-4667-992C-0C37D5AD9261}"/>
          </ac:inkMkLst>
        </pc:inkChg>
        <pc:inkChg chg="del">
          <ac:chgData name="Susan Krueger (Staff)" userId="413e0ada-2fc1-4a03-b48b-2b8186a6a566" providerId="ADAL" clId="{914F0E97-F8DA-4764-A84C-C36AEC1B63E7}" dt="2022-11-27T09:06:43.233" v="176" actId="478"/>
          <ac:inkMkLst>
            <pc:docMk/>
            <pc:sldMk cId="2425203639" sldId="257"/>
            <ac:inkMk id="691" creationId="{5A25DE7C-6D8D-4B4E-8E8E-DBE83BC37C3E}"/>
          </ac:inkMkLst>
        </pc:inkChg>
        <pc:inkChg chg="del">
          <ac:chgData name="Susan Krueger (Staff)" userId="413e0ada-2fc1-4a03-b48b-2b8186a6a566" providerId="ADAL" clId="{914F0E97-F8DA-4764-A84C-C36AEC1B63E7}" dt="2022-11-27T09:05:51.416" v="156" actId="478"/>
          <ac:inkMkLst>
            <pc:docMk/>
            <pc:sldMk cId="2425203639" sldId="257"/>
            <ac:inkMk id="693" creationId="{D3525866-3D37-4C5C-ABBC-C287F3796657}"/>
          </ac:inkMkLst>
        </pc:inkChg>
        <pc:inkChg chg="del mod">
          <ac:chgData name="Susan Krueger (Staff)" userId="413e0ada-2fc1-4a03-b48b-2b8186a6a566" providerId="ADAL" clId="{914F0E97-F8DA-4764-A84C-C36AEC1B63E7}" dt="2022-11-27T09:12:33.452" v="404" actId="478"/>
          <ac:inkMkLst>
            <pc:docMk/>
            <pc:sldMk cId="2425203639" sldId="257"/>
            <ac:inkMk id="695" creationId="{18BE272A-AB93-4B66-9121-A62B9FA52042}"/>
          </ac:inkMkLst>
        </pc:inkChg>
        <pc:inkChg chg="del mod">
          <ac:chgData name="Susan Krueger (Staff)" userId="413e0ada-2fc1-4a03-b48b-2b8186a6a566" providerId="ADAL" clId="{914F0E97-F8DA-4764-A84C-C36AEC1B63E7}" dt="2022-11-27T09:12:33.452" v="404" actId="478"/>
          <ac:inkMkLst>
            <pc:docMk/>
            <pc:sldMk cId="2425203639" sldId="257"/>
            <ac:inkMk id="696" creationId="{D86EFF45-85BC-4AF2-9B99-4FAF3630225D}"/>
          </ac:inkMkLst>
        </pc:inkChg>
        <pc:inkChg chg="del mod">
          <ac:chgData name="Susan Krueger (Staff)" userId="413e0ada-2fc1-4a03-b48b-2b8186a6a566" providerId="ADAL" clId="{914F0E97-F8DA-4764-A84C-C36AEC1B63E7}" dt="2022-11-27T09:12:33.452" v="404" actId="478"/>
          <ac:inkMkLst>
            <pc:docMk/>
            <pc:sldMk cId="2425203639" sldId="257"/>
            <ac:inkMk id="697" creationId="{266EB2C6-4199-491D-A176-E4EAC1F83549}"/>
          </ac:inkMkLst>
        </pc:inkChg>
        <pc:inkChg chg="del mod">
          <ac:chgData name="Susan Krueger (Staff)" userId="413e0ada-2fc1-4a03-b48b-2b8186a6a566" providerId="ADAL" clId="{914F0E97-F8DA-4764-A84C-C36AEC1B63E7}" dt="2022-11-27T09:12:33.452" v="404" actId="478"/>
          <ac:inkMkLst>
            <pc:docMk/>
            <pc:sldMk cId="2425203639" sldId="257"/>
            <ac:inkMk id="698" creationId="{A8BD7B09-078C-4BA6-A071-547936A963C1}"/>
          </ac:inkMkLst>
        </pc:inkChg>
        <pc:inkChg chg="del mod">
          <ac:chgData name="Susan Krueger (Staff)" userId="413e0ada-2fc1-4a03-b48b-2b8186a6a566" providerId="ADAL" clId="{914F0E97-F8DA-4764-A84C-C36AEC1B63E7}" dt="2022-11-27T09:12:33.452" v="404" actId="478"/>
          <ac:inkMkLst>
            <pc:docMk/>
            <pc:sldMk cId="2425203639" sldId="257"/>
            <ac:inkMk id="699" creationId="{07688633-D301-409E-AFE5-7C8B4BD8599D}"/>
          </ac:inkMkLst>
        </pc:inkChg>
        <pc:inkChg chg="del mod">
          <ac:chgData name="Susan Krueger (Staff)" userId="413e0ada-2fc1-4a03-b48b-2b8186a6a566" providerId="ADAL" clId="{914F0E97-F8DA-4764-A84C-C36AEC1B63E7}" dt="2022-11-27T09:12:33.452" v="404" actId="478"/>
          <ac:inkMkLst>
            <pc:docMk/>
            <pc:sldMk cId="2425203639" sldId="257"/>
            <ac:inkMk id="700" creationId="{196325CA-195A-41B5-A8B8-9E83D8CCD603}"/>
          </ac:inkMkLst>
        </pc:inkChg>
        <pc:inkChg chg="del mod">
          <ac:chgData name="Susan Krueger (Staff)" userId="413e0ada-2fc1-4a03-b48b-2b8186a6a566" providerId="ADAL" clId="{914F0E97-F8DA-4764-A84C-C36AEC1B63E7}" dt="2022-11-27T09:12:33.452" v="404" actId="478"/>
          <ac:inkMkLst>
            <pc:docMk/>
            <pc:sldMk cId="2425203639" sldId="257"/>
            <ac:inkMk id="701" creationId="{F8CDF52C-4524-4E77-A30E-BD563D41E74A}"/>
          </ac:inkMkLst>
        </pc:inkChg>
        <pc:inkChg chg="del mod">
          <ac:chgData name="Susan Krueger (Staff)" userId="413e0ada-2fc1-4a03-b48b-2b8186a6a566" providerId="ADAL" clId="{914F0E97-F8DA-4764-A84C-C36AEC1B63E7}" dt="2022-11-27T09:12:33.452" v="404" actId="478"/>
          <ac:inkMkLst>
            <pc:docMk/>
            <pc:sldMk cId="2425203639" sldId="257"/>
            <ac:inkMk id="702" creationId="{48C6B508-D6B8-4E07-B5DE-52DECA83C261}"/>
          </ac:inkMkLst>
        </pc:inkChg>
        <pc:inkChg chg="del mod">
          <ac:chgData name="Susan Krueger (Staff)" userId="413e0ada-2fc1-4a03-b48b-2b8186a6a566" providerId="ADAL" clId="{914F0E97-F8DA-4764-A84C-C36AEC1B63E7}" dt="2022-11-27T09:12:33.452" v="404" actId="478"/>
          <ac:inkMkLst>
            <pc:docMk/>
            <pc:sldMk cId="2425203639" sldId="257"/>
            <ac:inkMk id="703" creationId="{6CE9151D-67E4-4061-BF29-4F5994044E7D}"/>
          </ac:inkMkLst>
        </pc:inkChg>
        <pc:inkChg chg="del mod">
          <ac:chgData name="Susan Krueger (Staff)" userId="413e0ada-2fc1-4a03-b48b-2b8186a6a566" providerId="ADAL" clId="{914F0E97-F8DA-4764-A84C-C36AEC1B63E7}" dt="2022-11-27T09:12:33.452" v="404" actId="478"/>
          <ac:inkMkLst>
            <pc:docMk/>
            <pc:sldMk cId="2425203639" sldId="257"/>
            <ac:inkMk id="704" creationId="{B2E0CB36-36FD-4C70-8D22-055AF282A086}"/>
          </ac:inkMkLst>
        </pc:inkChg>
        <pc:inkChg chg="del mod">
          <ac:chgData name="Susan Krueger (Staff)" userId="413e0ada-2fc1-4a03-b48b-2b8186a6a566" providerId="ADAL" clId="{914F0E97-F8DA-4764-A84C-C36AEC1B63E7}" dt="2022-11-27T09:12:33.452" v="404" actId="478"/>
          <ac:inkMkLst>
            <pc:docMk/>
            <pc:sldMk cId="2425203639" sldId="257"/>
            <ac:inkMk id="705" creationId="{C0F27E5D-51FC-43E4-A948-33A8836D4576}"/>
          </ac:inkMkLst>
        </pc:inkChg>
        <pc:inkChg chg="del mod">
          <ac:chgData name="Susan Krueger (Staff)" userId="413e0ada-2fc1-4a03-b48b-2b8186a6a566" providerId="ADAL" clId="{914F0E97-F8DA-4764-A84C-C36AEC1B63E7}" dt="2022-11-27T09:12:33.452" v="404" actId="478"/>
          <ac:inkMkLst>
            <pc:docMk/>
            <pc:sldMk cId="2425203639" sldId="257"/>
            <ac:inkMk id="706" creationId="{AE12BCC4-E40A-4D1F-BA33-6D355D40F0B1}"/>
          </ac:inkMkLst>
        </pc:inkChg>
        <pc:inkChg chg="del mod">
          <ac:chgData name="Susan Krueger (Staff)" userId="413e0ada-2fc1-4a03-b48b-2b8186a6a566" providerId="ADAL" clId="{914F0E97-F8DA-4764-A84C-C36AEC1B63E7}" dt="2022-11-27T09:12:33.452" v="404" actId="478"/>
          <ac:inkMkLst>
            <pc:docMk/>
            <pc:sldMk cId="2425203639" sldId="257"/>
            <ac:inkMk id="707" creationId="{57164BDC-C7C3-4539-BE02-FE9EA7A82931}"/>
          </ac:inkMkLst>
        </pc:inkChg>
        <pc:inkChg chg="del mod">
          <ac:chgData name="Susan Krueger (Staff)" userId="413e0ada-2fc1-4a03-b48b-2b8186a6a566" providerId="ADAL" clId="{914F0E97-F8DA-4764-A84C-C36AEC1B63E7}" dt="2022-11-27T09:12:33.452" v="404" actId="478"/>
          <ac:inkMkLst>
            <pc:docMk/>
            <pc:sldMk cId="2425203639" sldId="257"/>
            <ac:inkMk id="708" creationId="{6B951CB6-666B-440F-ADF2-A104C7063FC2}"/>
          </ac:inkMkLst>
        </pc:inkChg>
        <pc:inkChg chg="del mod">
          <ac:chgData name="Susan Krueger (Staff)" userId="413e0ada-2fc1-4a03-b48b-2b8186a6a566" providerId="ADAL" clId="{914F0E97-F8DA-4764-A84C-C36AEC1B63E7}" dt="2022-11-27T09:12:33.452" v="404" actId="478"/>
          <ac:inkMkLst>
            <pc:docMk/>
            <pc:sldMk cId="2425203639" sldId="257"/>
            <ac:inkMk id="709" creationId="{E2BE5755-9CEB-4557-9562-74B651758F16}"/>
          </ac:inkMkLst>
        </pc:inkChg>
        <pc:inkChg chg="del mod">
          <ac:chgData name="Susan Krueger (Staff)" userId="413e0ada-2fc1-4a03-b48b-2b8186a6a566" providerId="ADAL" clId="{914F0E97-F8DA-4764-A84C-C36AEC1B63E7}" dt="2022-11-27T09:12:33.452" v="404" actId="478"/>
          <ac:inkMkLst>
            <pc:docMk/>
            <pc:sldMk cId="2425203639" sldId="257"/>
            <ac:inkMk id="710" creationId="{A4CEAA51-C6FA-404F-8055-56872FDB431C}"/>
          </ac:inkMkLst>
        </pc:inkChg>
        <pc:inkChg chg="del mod">
          <ac:chgData name="Susan Krueger (Staff)" userId="413e0ada-2fc1-4a03-b48b-2b8186a6a566" providerId="ADAL" clId="{914F0E97-F8DA-4764-A84C-C36AEC1B63E7}" dt="2022-11-27T09:12:33.452" v="404" actId="478"/>
          <ac:inkMkLst>
            <pc:docMk/>
            <pc:sldMk cId="2425203639" sldId="257"/>
            <ac:inkMk id="711" creationId="{D63C1453-6EA7-4586-AAAE-5239B461B030}"/>
          </ac:inkMkLst>
        </pc:inkChg>
        <pc:inkChg chg="del mod">
          <ac:chgData name="Susan Krueger (Staff)" userId="413e0ada-2fc1-4a03-b48b-2b8186a6a566" providerId="ADAL" clId="{914F0E97-F8DA-4764-A84C-C36AEC1B63E7}" dt="2022-11-27T09:12:33.452" v="404" actId="478"/>
          <ac:inkMkLst>
            <pc:docMk/>
            <pc:sldMk cId="2425203639" sldId="257"/>
            <ac:inkMk id="712" creationId="{D134AFD3-F415-4713-AA67-B5D85CFF6EA1}"/>
          </ac:inkMkLst>
        </pc:inkChg>
        <pc:inkChg chg="del mod">
          <ac:chgData name="Susan Krueger (Staff)" userId="413e0ada-2fc1-4a03-b48b-2b8186a6a566" providerId="ADAL" clId="{914F0E97-F8DA-4764-A84C-C36AEC1B63E7}" dt="2022-11-27T09:12:33.452" v="404" actId="478"/>
          <ac:inkMkLst>
            <pc:docMk/>
            <pc:sldMk cId="2425203639" sldId="257"/>
            <ac:inkMk id="713" creationId="{9545E52C-8E3D-4C48-B02A-E5FE08FA7BC0}"/>
          </ac:inkMkLst>
        </pc:inkChg>
        <pc:inkChg chg="del mod">
          <ac:chgData name="Susan Krueger (Staff)" userId="413e0ada-2fc1-4a03-b48b-2b8186a6a566" providerId="ADAL" clId="{914F0E97-F8DA-4764-A84C-C36AEC1B63E7}" dt="2022-11-27T09:12:33.452" v="404" actId="478"/>
          <ac:inkMkLst>
            <pc:docMk/>
            <pc:sldMk cId="2425203639" sldId="257"/>
            <ac:inkMk id="714" creationId="{77958896-EB3A-458B-B4CB-468A8DAE3B45}"/>
          </ac:inkMkLst>
        </pc:inkChg>
        <pc:inkChg chg="del mod">
          <ac:chgData name="Susan Krueger (Staff)" userId="413e0ada-2fc1-4a03-b48b-2b8186a6a566" providerId="ADAL" clId="{914F0E97-F8DA-4764-A84C-C36AEC1B63E7}" dt="2022-11-27T09:12:33.452" v="404" actId="478"/>
          <ac:inkMkLst>
            <pc:docMk/>
            <pc:sldMk cId="2425203639" sldId="257"/>
            <ac:inkMk id="715" creationId="{013ADF01-7945-4035-944D-7A2069BF24E6}"/>
          </ac:inkMkLst>
        </pc:inkChg>
        <pc:inkChg chg="del">
          <ac:chgData name="Susan Krueger (Staff)" userId="413e0ada-2fc1-4a03-b48b-2b8186a6a566" providerId="ADAL" clId="{914F0E97-F8DA-4764-A84C-C36AEC1B63E7}" dt="2022-11-27T09:06:06.800" v="158" actId="478"/>
          <ac:inkMkLst>
            <pc:docMk/>
            <pc:sldMk cId="2425203639" sldId="257"/>
            <ac:inkMk id="717" creationId="{980A8B9F-7893-4308-BBE0-F871701DD444}"/>
          </ac:inkMkLst>
        </pc:inkChg>
        <pc:inkChg chg="del">
          <ac:chgData name="Susan Krueger (Staff)" userId="413e0ada-2fc1-4a03-b48b-2b8186a6a566" providerId="ADAL" clId="{914F0E97-F8DA-4764-A84C-C36AEC1B63E7}" dt="2022-11-27T09:06:06.800" v="158" actId="478"/>
          <ac:inkMkLst>
            <pc:docMk/>
            <pc:sldMk cId="2425203639" sldId="257"/>
            <ac:inkMk id="718" creationId="{0D3F2B83-8DA5-4742-AD98-2E719E56140D}"/>
          </ac:inkMkLst>
        </pc:inkChg>
        <pc:inkChg chg="del">
          <ac:chgData name="Susan Krueger (Staff)" userId="413e0ada-2fc1-4a03-b48b-2b8186a6a566" providerId="ADAL" clId="{914F0E97-F8DA-4764-A84C-C36AEC1B63E7}" dt="2022-11-27T09:08:33.951" v="220" actId="478"/>
          <ac:inkMkLst>
            <pc:docMk/>
            <pc:sldMk cId="2425203639" sldId="257"/>
            <ac:inkMk id="719" creationId="{8E2CDA13-3126-4236-974D-0833B98F3CC2}"/>
          </ac:inkMkLst>
        </pc:inkChg>
        <pc:inkChg chg="del">
          <ac:chgData name="Susan Krueger (Staff)" userId="413e0ada-2fc1-4a03-b48b-2b8186a6a566" providerId="ADAL" clId="{914F0E97-F8DA-4764-A84C-C36AEC1B63E7}" dt="2022-11-27T09:08:33.951" v="220" actId="478"/>
          <ac:inkMkLst>
            <pc:docMk/>
            <pc:sldMk cId="2425203639" sldId="257"/>
            <ac:inkMk id="720" creationId="{553BA6AA-9B71-4D87-A6BA-D83E28170A5D}"/>
          </ac:inkMkLst>
        </pc:inkChg>
        <pc:inkChg chg="del">
          <ac:chgData name="Susan Krueger (Staff)" userId="413e0ada-2fc1-4a03-b48b-2b8186a6a566" providerId="ADAL" clId="{914F0E97-F8DA-4764-A84C-C36AEC1B63E7}" dt="2022-11-27T09:08:33.951" v="220" actId="478"/>
          <ac:inkMkLst>
            <pc:docMk/>
            <pc:sldMk cId="2425203639" sldId="257"/>
            <ac:inkMk id="721" creationId="{FCD2110F-8781-4829-A9C0-9A75AACAE814}"/>
          </ac:inkMkLst>
        </pc:inkChg>
        <pc:inkChg chg="del">
          <ac:chgData name="Susan Krueger (Staff)" userId="413e0ada-2fc1-4a03-b48b-2b8186a6a566" providerId="ADAL" clId="{914F0E97-F8DA-4764-A84C-C36AEC1B63E7}" dt="2022-11-27T09:08:33.951" v="220" actId="478"/>
          <ac:inkMkLst>
            <pc:docMk/>
            <pc:sldMk cId="2425203639" sldId="257"/>
            <ac:inkMk id="722" creationId="{38BECE73-EB76-4C20-BD6E-FAB0EB26D2B0}"/>
          </ac:inkMkLst>
        </pc:inkChg>
        <pc:inkChg chg="del">
          <ac:chgData name="Susan Krueger (Staff)" userId="413e0ada-2fc1-4a03-b48b-2b8186a6a566" providerId="ADAL" clId="{914F0E97-F8DA-4764-A84C-C36AEC1B63E7}" dt="2022-11-27T09:08:33.951" v="220" actId="478"/>
          <ac:inkMkLst>
            <pc:docMk/>
            <pc:sldMk cId="2425203639" sldId="257"/>
            <ac:inkMk id="723" creationId="{F0D84F3C-547B-4729-A9AF-3586C6501B4E}"/>
          </ac:inkMkLst>
        </pc:inkChg>
        <pc:inkChg chg="del">
          <ac:chgData name="Susan Krueger (Staff)" userId="413e0ada-2fc1-4a03-b48b-2b8186a6a566" providerId="ADAL" clId="{914F0E97-F8DA-4764-A84C-C36AEC1B63E7}" dt="2022-11-27T09:08:33.951" v="220" actId="478"/>
          <ac:inkMkLst>
            <pc:docMk/>
            <pc:sldMk cId="2425203639" sldId="257"/>
            <ac:inkMk id="724" creationId="{3CCF5989-A8AB-4847-97A6-B0CF331863A6}"/>
          </ac:inkMkLst>
        </pc:inkChg>
        <pc:inkChg chg="del">
          <ac:chgData name="Susan Krueger (Staff)" userId="413e0ada-2fc1-4a03-b48b-2b8186a6a566" providerId="ADAL" clId="{914F0E97-F8DA-4764-A84C-C36AEC1B63E7}" dt="2022-11-27T09:08:33.951" v="220" actId="478"/>
          <ac:inkMkLst>
            <pc:docMk/>
            <pc:sldMk cId="2425203639" sldId="257"/>
            <ac:inkMk id="725" creationId="{EA742FE8-3E91-42C9-AB52-A53489527569}"/>
          </ac:inkMkLst>
        </pc:inkChg>
        <pc:inkChg chg="del">
          <ac:chgData name="Susan Krueger (Staff)" userId="413e0ada-2fc1-4a03-b48b-2b8186a6a566" providerId="ADAL" clId="{914F0E97-F8DA-4764-A84C-C36AEC1B63E7}" dt="2022-11-27T09:08:33.951" v="220" actId="478"/>
          <ac:inkMkLst>
            <pc:docMk/>
            <pc:sldMk cId="2425203639" sldId="257"/>
            <ac:inkMk id="726" creationId="{038D21D3-93BD-44E9-A19D-A17D0F72842C}"/>
          </ac:inkMkLst>
        </pc:inkChg>
        <pc:inkChg chg="del">
          <ac:chgData name="Susan Krueger (Staff)" userId="413e0ada-2fc1-4a03-b48b-2b8186a6a566" providerId="ADAL" clId="{914F0E97-F8DA-4764-A84C-C36AEC1B63E7}" dt="2022-11-27T09:06:06.800" v="158" actId="478"/>
          <ac:inkMkLst>
            <pc:docMk/>
            <pc:sldMk cId="2425203639" sldId="257"/>
            <ac:inkMk id="727" creationId="{0ECBDC5A-CD25-4935-881A-C566B22A6BB0}"/>
          </ac:inkMkLst>
        </pc:inkChg>
        <pc:inkChg chg="del">
          <ac:chgData name="Susan Krueger (Staff)" userId="413e0ada-2fc1-4a03-b48b-2b8186a6a566" providerId="ADAL" clId="{914F0E97-F8DA-4764-A84C-C36AEC1B63E7}" dt="2022-11-27T09:08:33.951" v="220" actId="478"/>
          <ac:inkMkLst>
            <pc:docMk/>
            <pc:sldMk cId="2425203639" sldId="257"/>
            <ac:inkMk id="728" creationId="{40EF1E4E-A88D-490D-A655-D429A3C8CA1D}"/>
          </ac:inkMkLst>
        </pc:inkChg>
        <pc:inkChg chg="del">
          <ac:chgData name="Susan Krueger (Staff)" userId="413e0ada-2fc1-4a03-b48b-2b8186a6a566" providerId="ADAL" clId="{914F0E97-F8DA-4764-A84C-C36AEC1B63E7}" dt="2022-11-27T09:08:33.951" v="220" actId="478"/>
          <ac:inkMkLst>
            <pc:docMk/>
            <pc:sldMk cId="2425203639" sldId="257"/>
            <ac:inkMk id="730" creationId="{EDA67B07-CEE0-4F5B-B616-E61C1D5824A4}"/>
          </ac:inkMkLst>
        </pc:inkChg>
        <pc:inkChg chg="del">
          <ac:chgData name="Susan Krueger (Staff)" userId="413e0ada-2fc1-4a03-b48b-2b8186a6a566" providerId="ADAL" clId="{914F0E97-F8DA-4764-A84C-C36AEC1B63E7}" dt="2022-11-27T09:08:33.951" v="220" actId="478"/>
          <ac:inkMkLst>
            <pc:docMk/>
            <pc:sldMk cId="2425203639" sldId="257"/>
            <ac:inkMk id="731" creationId="{AA145654-FAAF-40DC-AB56-F92BA3F2161B}"/>
          </ac:inkMkLst>
        </pc:inkChg>
        <pc:inkChg chg="del">
          <ac:chgData name="Susan Krueger (Staff)" userId="413e0ada-2fc1-4a03-b48b-2b8186a6a566" providerId="ADAL" clId="{914F0E97-F8DA-4764-A84C-C36AEC1B63E7}" dt="2022-11-27T09:08:33.951" v="220" actId="478"/>
          <ac:inkMkLst>
            <pc:docMk/>
            <pc:sldMk cId="2425203639" sldId="257"/>
            <ac:inkMk id="732" creationId="{FF9815DC-02EE-4891-AFFB-483D58A3CA2E}"/>
          </ac:inkMkLst>
        </pc:inkChg>
        <pc:inkChg chg="del">
          <ac:chgData name="Susan Krueger (Staff)" userId="413e0ada-2fc1-4a03-b48b-2b8186a6a566" providerId="ADAL" clId="{914F0E97-F8DA-4764-A84C-C36AEC1B63E7}" dt="2022-11-27T09:08:33.951" v="220" actId="478"/>
          <ac:inkMkLst>
            <pc:docMk/>
            <pc:sldMk cId="2425203639" sldId="257"/>
            <ac:inkMk id="733" creationId="{D3D5B667-27EA-43E5-AEEF-882290ED269C}"/>
          </ac:inkMkLst>
        </pc:inkChg>
        <pc:inkChg chg="del">
          <ac:chgData name="Susan Krueger (Staff)" userId="413e0ada-2fc1-4a03-b48b-2b8186a6a566" providerId="ADAL" clId="{914F0E97-F8DA-4764-A84C-C36AEC1B63E7}" dt="2022-11-27T09:08:33.951" v="220" actId="478"/>
          <ac:inkMkLst>
            <pc:docMk/>
            <pc:sldMk cId="2425203639" sldId="257"/>
            <ac:inkMk id="734" creationId="{CDEC1CAB-E434-49D5-98A5-625AEC18C2BC}"/>
          </ac:inkMkLst>
        </pc:inkChg>
        <pc:inkChg chg="del">
          <ac:chgData name="Susan Krueger (Staff)" userId="413e0ada-2fc1-4a03-b48b-2b8186a6a566" providerId="ADAL" clId="{914F0E97-F8DA-4764-A84C-C36AEC1B63E7}" dt="2022-11-27T09:08:33.951" v="220" actId="478"/>
          <ac:inkMkLst>
            <pc:docMk/>
            <pc:sldMk cId="2425203639" sldId="257"/>
            <ac:inkMk id="735" creationId="{C412A9B4-50A8-4014-90E5-D1DE3EEF177F}"/>
          </ac:inkMkLst>
        </pc:inkChg>
        <pc:inkChg chg="del">
          <ac:chgData name="Susan Krueger (Staff)" userId="413e0ada-2fc1-4a03-b48b-2b8186a6a566" providerId="ADAL" clId="{914F0E97-F8DA-4764-A84C-C36AEC1B63E7}" dt="2022-11-27T09:08:33.951" v="220" actId="478"/>
          <ac:inkMkLst>
            <pc:docMk/>
            <pc:sldMk cId="2425203639" sldId="257"/>
            <ac:inkMk id="736" creationId="{7A6F97CF-5EC0-4487-AE2A-AECC37D00B8B}"/>
          </ac:inkMkLst>
        </pc:inkChg>
        <pc:inkChg chg="del">
          <ac:chgData name="Susan Krueger (Staff)" userId="413e0ada-2fc1-4a03-b48b-2b8186a6a566" providerId="ADAL" clId="{914F0E97-F8DA-4764-A84C-C36AEC1B63E7}" dt="2022-11-27T09:08:33.951" v="220" actId="478"/>
          <ac:inkMkLst>
            <pc:docMk/>
            <pc:sldMk cId="2425203639" sldId="257"/>
            <ac:inkMk id="737" creationId="{78A38C1B-9D6B-4F0D-AC53-5EEEEA1A9B98}"/>
          </ac:inkMkLst>
        </pc:inkChg>
        <pc:inkChg chg="del">
          <ac:chgData name="Susan Krueger (Staff)" userId="413e0ada-2fc1-4a03-b48b-2b8186a6a566" providerId="ADAL" clId="{914F0E97-F8DA-4764-A84C-C36AEC1B63E7}" dt="2022-11-27T09:08:33.951" v="220" actId="478"/>
          <ac:inkMkLst>
            <pc:docMk/>
            <pc:sldMk cId="2425203639" sldId="257"/>
            <ac:inkMk id="738" creationId="{BFB2880D-730C-4A0A-ADCF-E8DF88D53585}"/>
          </ac:inkMkLst>
        </pc:inkChg>
        <pc:inkChg chg="del mod">
          <ac:chgData name="Susan Krueger (Staff)" userId="413e0ada-2fc1-4a03-b48b-2b8186a6a566" providerId="ADAL" clId="{914F0E97-F8DA-4764-A84C-C36AEC1B63E7}" dt="2022-11-27T09:21:42.618" v="1538" actId="478"/>
          <ac:inkMkLst>
            <pc:docMk/>
            <pc:sldMk cId="2425203639" sldId="257"/>
            <ac:inkMk id="740" creationId="{EDAE4FB0-6120-4814-9CD6-58A76673679C}"/>
          </ac:inkMkLst>
        </pc:inkChg>
        <pc:inkChg chg="del mod">
          <ac:chgData name="Susan Krueger (Staff)" userId="413e0ada-2fc1-4a03-b48b-2b8186a6a566" providerId="ADAL" clId="{914F0E97-F8DA-4764-A84C-C36AEC1B63E7}" dt="2022-11-27T09:21:42.618" v="1538" actId="478"/>
          <ac:inkMkLst>
            <pc:docMk/>
            <pc:sldMk cId="2425203639" sldId="257"/>
            <ac:inkMk id="741" creationId="{49E7A270-E8E9-4191-9228-4FF58052A3CA}"/>
          </ac:inkMkLst>
        </pc:inkChg>
        <pc:inkChg chg="del mod">
          <ac:chgData name="Susan Krueger (Staff)" userId="413e0ada-2fc1-4a03-b48b-2b8186a6a566" providerId="ADAL" clId="{914F0E97-F8DA-4764-A84C-C36AEC1B63E7}" dt="2022-11-27T09:21:42.618" v="1538" actId="478"/>
          <ac:inkMkLst>
            <pc:docMk/>
            <pc:sldMk cId="2425203639" sldId="257"/>
            <ac:inkMk id="742" creationId="{8FFB4452-F177-4297-84C5-46FC45BC6F59}"/>
          </ac:inkMkLst>
        </pc:inkChg>
        <pc:inkChg chg="del mod">
          <ac:chgData name="Susan Krueger (Staff)" userId="413e0ada-2fc1-4a03-b48b-2b8186a6a566" providerId="ADAL" clId="{914F0E97-F8DA-4764-A84C-C36AEC1B63E7}" dt="2022-11-27T09:21:42.618" v="1538" actId="478"/>
          <ac:inkMkLst>
            <pc:docMk/>
            <pc:sldMk cId="2425203639" sldId="257"/>
            <ac:inkMk id="743" creationId="{44EAA477-DF43-4B50-BDA5-8FF3C4007C3D}"/>
          </ac:inkMkLst>
        </pc:inkChg>
        <pc:inkChg chg="del mod">
          <ac:chgData name="Susan Krueger (Staff)" userId="413e0ada-2fc1-4a03-b48b-2b8186a6a566" providerId="ADAL" clId="{914F0E97-F8DA-4764-A84C-C36AEC1B63E7}" dt="2022-11-27T09:21:42.618" v="1538" actId="478"/>
          <ac:inkMkLst>
            <pc:docMk/>
            <pc:sldMk cId="2425203639" sldId="257"/>
            <ac:inkMk id="744" creationId="{BA004AD0-32A6-429E-8B89-F35A296F2F4B}"/>
          </ac:inkMkLst>
        </pc:inkChg>
        <pc:inkChg chg="del mod">
          <ac:chgData name="Susan Krueger (Staff)" userId="413e0ada-2fc1-4a03-b48b-2b8186a6a566" providerId="ADAL" clId="{914F0E97-F8DA-4764-A84C-C36AEC1B63E7}" dt="2022-11-27T09:21:42.618" v="1538" actId="478"/>
          <ac:inkMkLst>
            <pc:docMk/>
            <pc:sldMk cId="2425203639" sldId="257"/>
            <ac:inkMk id="745" creationId="{45E46061-0617-4F67-A5BB-A38FAC6E5EE6}"/>
          </ac:inkMkLst>
        </pc:inkChg>
        <pc:inkChg chg="del mod">
          <ac:chgData name="Susan Krueger (Staff)" userId="413e0ada-2fc1-4a03-b48b-2b8186a6a566" providerId="ADAL" clId="{914F0E97-F8DA-4764-A84C-C36AEC1B63E7}" dt="2022-11-27T09:21:42.618" v="1538" actId="478"/>
          <ac:inkMkLst>
            <pc:docMk/>
            <pc:sldMk cId="2425203639" sldId="257"/>
            <ac:inkMk id="747" creationId="{12BF5E73-4F51-4432-80C9-F50785A9F823}"/>
          </ac:inkMkLst>
        </pc:inkChg>
        <pc:inkChg chg="del mod">
          <ac:chgData name="Susan Krueger (Staff)" userId="413e0ada-2fc1-4a03-b48b-2b8186a6a566" providerId="ADAL" clId="{914F0E97-F8DA-4764-A84C-C36AEC1B63E7}" dt="2022-11-27T09:21:42.618" v="1538" actId="478"/>
          <ac:inkMkLst>
            <pc:docMk/>
            <pc:sldMk cId="2425203639" sldId="257"/>
            <ac:inkMk id="748" creationId="{592DA937-79FE-4154-9539-E88BE7957BE8}"/>
          </ac:inkMkLst>
        </pc:inkChg>
        <pc:inkChg chg="del mod">
          <ac:chgData name="Susan Krueger (Staff)" userId="413e0ada-2fc1-4a03-b48b-2b8186a6a566" providerId="ADAL" clId="{914F0E97-F8DA-4764-A84C-C36AEC1B63E7}" dt="2022-11-27T09:21:42.618" v="1538" actId="478"/>
          <ac:inkMkLst>
            <pc:docMk/>
            <pc:sldMk cId="2425203639" sldId="257"/>
            <ac:inkMk id="749" creationId="{D17B783B-2B8B-44F5-8842-548F3FFABA63}"/>
          </ac:inkMkLst>
        </pc:inkChg>
        <pc:inkChg chg="del mod">
          <ac:chgData name="Susan Krueger (Staff)" userId="413e0ada-2fc1-4a03-b48b-2b8186a6a566" providerId="ADAL" clId="{914F0E97-F8DA-4764-A84C-C36AEC1B63E7}" dt="2022-11-27T09:21:42.618" v="1538" actId="478"/>
          <ac:inkMkLst>
            <pc:docMk/>
            <pc:sldMk cId="2425203639" sldId="257"/>
            <ac:inkMk id="750" creationId="{2E8DE0F2-80DE-4E45-8B6E-B7F1FA5B5641}"/>
          </ac:inkMkLst>
        </pc:inkChg>
        <pc:inkChg chg="del mod">
          <ac:chgData name="Susan Krueger (Staff)" userId="413e0ada-2fc1-4a03-b48b-2b8186a6a566" providerId="ADAL" clId="{914F0E97-F8DA-4764-A84C-C36AEC1B63E7}" dt="2022-11-27T09:12:33.452" v="404" actId="478"/>
          <ac:inkMkLst>
            <pc:docMk/>
            <pc:sldMk cId="2425203639" sldId="257"/>
            <ac:inkMk id="751" creationId="{295AAA1F-38A5-4CBE-B995-2F83415C311D}"/>
          </ac:inkMkLst>
        </pc:inkChg>
        <pc:inkChg chg="del mod">
          <ac:chgData name="Susan Krueger (Staff)" userId="413e0ada-2fc1-4a03-b48b-2b8186a6a566" providerId="ADAL" clId="{914F0E97-F8DA-4764-A84C-C36AEC1B63E7}" dt="2022-11-27T09:21:42.618" v="1538" actId="478"/>
          <ac:inkMkLst>
            <pc:docMk/>
            <pc:sldMk cId="2425203639" sldId="257"/>
            <ac:inkMk id="752" creationId="{D5F7FB04-8991-4E2D-A706-681FB31D9AE9}"/>
          </ac:inkMkLst>
        </pc:inkChg>
        <pc:inkChg chg="del mod">
          <ac:chgData name="Susan Krueger (Staff)" userId="413e0ada-2fc1-4a03-b48b-2b8186a6a566" providerId="ADAL" clId="{914F0E97-F8DA-4764-A84C-C36AEC1B63E7}" dt="2022-11-27T09:21:42.618" v="1538" actId="478"/>
          <ac:inkMkLst>
            <pc:docMk/>
            <pc:sldMk cId="2425203639" sldId="257"/>
            <ac:inkMk id="753" creationId="{6D2A71DA-A56F-45DC-9FAF-B8323B834EB0}"/>
          </ac:inkMkLst>
        </pc:inkChg>
        <pc:inkChg chg="del mod">
          <ac:chgData name="Susan Krueger (Staff)" userId="413e0ada-2fc1-4a03-b48b-2b8186a6a566" providerId="ADAL" clId="{914F0E97-F8DA-4764-A84C-C36AEC1B63E7}" dt="2022-11-27T09:21:42.618" v="1538" actId="478"/>
          <ac:inkMkLst>
            <pc:docMk/>
            <pc:sldMk cId="2425203639" sldId="257"/>
            <ac:inkMk id="755" creationId="{4B3F7FD8-C64C-4081-AD59-9A50FB33FBEB}"/>
          </ac:inkMkLst>
        </pc:inkChg>
        <pc:inkChg chg="del mod">
          <ac:chgData name="Susan Krueger (Staff)" userId="413e0ada-2fc1-4a03-b48b-2b8186a6a566" providerId="ADAL" clId="{914F0E97-F8DA-4764-A84C-C36AEC1B63E7}" dt="2022-11-27T09:21:42.618" v="1538" actId="478"/>
          <ac:inkMkLst>
            <pc:docMk/>
            <pc:sldMk cId="2425203639" sldId="257"/>
            <ac:inkMk id="756" creationId="{F918186B-4691-4E3E-BD60-CB1BD1669CFD}"/>
          </ac:inkMkLst>
        </pc:inkChg>
        <pc:inkChg chg="del mod">
          <ac:chgData name="Susan Krueger (Staff)" userId="413e0ada-2fc1-4a03-b48b-2b8186a6a566" providerId="ADAL" clId="{914F0E97-F8DA-4764-A84C-C36AEC1B63E7}" dt="2022-11-27T09:21:42.618" v="1538" actId="478"/>
          <ac:inkMkLst>
            <pc:docMk/>
            <pc:sldMk cId="2425203639" sldId="257"/>
            <ac:inkMk id="757" creationId="{5250E57F-D63F-4030-83D1-A1B7A7E69A9A}"/>
          </ac:inkMkLst>
        </pc:inkChg>
        <pc:inkChg chg="del mod">
          <ac:chgData name="Susan Krueger (Staff)" userId="413e0ada-2fc1-4a03-b48b-2b8186a6a566" providerId="ADAL" clId="{914F0E97-F8DA-4764-A84C-C36AEC1B63E7}" dt="2022-11-27T09:21:42.618" v="1538" actId="478"/>
          <ac:inkMkLst>
            <pc:docMk/>
            <pc:sldMk cId="2425203639" sldId="257"/>
            <ac:inkMk id="758" creationId="{2E0968DC-1078-4999-8D7F-2E00BEE61E36}"/>
          </ac:inkMkLst>
        </pc:inkChg>
        <pc:inkChg chg="del mod">
          <ac:chgData name="Susan Krueger (Staff)" userId="413e0ada-2fc1-4a03-b48b-2b8186a6a566" providerId="ADAL" clId="{914F0E97-F8DA-4764-A84C-C36AEC1B63E7}" dt="2022-11-27T09:21:42.618" v="1538" actId="478"/>
          <ac:inkMkLst>
            <pc:docMk/>
            <pc:sldMk cId="2425203639" sldId="257"/>
            <ac:inkMk id="759" creationId="{BE6DA2BD-81E3-4BF3-B417-04FF79D57437}"/>
          </ac:inkMkLst>
        </pc:inkChg>
        <pc:inkChg chg="del mod">
          <ac:chgData name="Susan Krueger (Staff)" userId="413e0ada-2fc1-4a03-b48b-2b8186a6a566" providerId="ADAL" clId="{914F0E97-F8DA-4764-A84C-C36AEC1B63E7}" dt="2022-11-27T09:21:42.618" v="1538" actId="478"/>
          <ac:inkMkLst>
            <pc:docMk/>
            <pc:sldMk cId="2425203639" sldId="257"/>
            <ac:inkMk id="760" creationId="{DC5307E6-F27D-4547-B8AB-6C1D8AB3B3FB}"/>
          </ac:inkMkLst>
        </pc:inkChg>
        <pc:inkChg chg="del mod">
          <ac:chgData name="Susan Krueger (Staff)" userId="413e0ada-2fc1-4a03-b48b-2b8186a6a566" providerId="ADAL" clId="{914F0E97-F8DA-4764-A84C-C36AEC1B63E7}" dt="2022-11-27T09:21:42.618" v="1538" actId="478"/>
          <ac:inkMkLst>
            <pc:docMk/>
            <pc:sldMk cId="2425203639" sldId="257"/>
            <ac:inkMk id="761" creationId="{08B42CD9-0A1C-4814-855C-B2B766EC4DFD}"/>
          </ac:inkMkLst>
        </pc:inkChg>
        <pc:inkChg chg="del mod">
          <ac:chgData name="Susan Krueger (Staff)" userId="413e0ada-2fc1-4a03-b48b-2b8186a6a566" providerId="ADAL" clId="{914F0E97-F8DA-4764-A84C-C36AEC1B63E7}" dt="2022-11-27T09:21:42.618" v="1538" actId="478"/>
          <ac:inkMkLst>
            <pc:docMk/>
            <pc:sldMk cId="2425203639" sldId="257"/>
            <ac:inkMk id="763" creationId="{7E2B4F82-195D-4092-9F59-E5A805B3914D}"/>
          </ac:inkMkLst>
        </pc:inkChg>
        <pc:inkChg chg="del mod">
          <ac:chgData name="Susan Krueger (Staff)" userId="413e0ada-2fc1-4a03-b48b-2b8186a6a566" providerId="ADAL" clId="{914F0E97-F8DA-4764-A84C-C36AEC1B63E7}" dt="2022-11-27T09:21:42.618" v="1538" actId="478"/>
          <ac:inkMkLst>
            <pc:docMk/>
            <pc:sldMk cId="2425203639" sldId="257"/>
            <ac:inkMk id="764" creationId="{D5A9DBE6-6433-4A2E-92FD-B98CB29A016A}"/>
          </ac:inkMkLst>
        </pc:inkChg>
        <pc:inkChg chg="del mod">
          <ac:chgData name="Susan Krueger (Staff)" userId="413e0ada-2fc1-4a03-b48b-2b8186a6a566" providerId="ADAL" clId="{914F0E97-F8DA-4764-A84C-C36AEC1B63E7}" dt="2022-11-27T09:21:42.618" v="1538" actId="478"/>
          <ac:inkMkLst>
            <pc:docMk/>
            <pc:sldMk cId="2425203639" sldId="257"/>
            <ac:inkMk id="766" creationId="{C378E728-6768-4F53-8770-0D11CFBA7D51}"/>
          </ac:inkMkLst>
        </pc:inkChg>
        <pc:inkChg chg="del mod">
          <ac:chgData name="Susan Krueger (Staff)" userId="413e0ada-2fc1-4a03-b48b-2b8186a6a566" providerId="ADAL" clId="{914F0E97-F8DA-4764-A84C-C36AEC1B63E7}" dt="2022-11-27T09:21:42.618" v="1538" actId="478"/>
          <ac:inkMkLst>
            <pc:docMk/>
            <pc:sldMk cId="2425203639" sldId="257"/>
            <ac:inkMk id="767" creationId="{B90A71D2-8E0F-4248-8EE8-A9719783C3D5}"/>
          </ac:inkMkLst>
        </pc:inkChg>
        <pc:inkChg chg="del mod">
          <ac:chgData name="Susan Krueger (Staff)" userId="413e0ada-2fc1-4a03-b48b-2b8186a6a566" providerId="ADAL" clId="{914F0E97-F8DA-4764-A84C-C36AEC1B63E7}" dt="2022-11-27T09:21:42.618" v="1538" actId="478"/>
          <ac:inkMkLst>
            <pc:docMk/>
            <pc:sldMk cId="2425203639" sldId="257"/>
            <ac:inkMk id="768" creationId="{DC444399-43A6-4FF4-AE6A-A5E62C7363C6}"/>
          </ac:inkMkLst>
        </pc:inkChg>
        <pc:inkChg chg="del mod">
          <ac:chgData name="Susan Krueger (Staff)" userId="413e0ada-2fc1-4a03-b48b-2b8186a6a566" providerId="ADAL" clId="{914F0E97-F8DA-4764-A84C-C36AEC1B63E7}" dt="2022-11-27T09:21:42.618" v="1538" actId="478"/>
          <ac:inkMkLst>
            <pc:docMk/>
            <pc:sldMk cId="2425203639" sldId="257"/>
            <ac:inkMk id="769" creationId="{A48418EB-1877-48AB-B39B-126BAA4A76D2}"/>
          </ac:inkMkLst>
        </pc:inkChg>
        <pc:inkChg chg="del mod">
          <ac:chgData name="Susan Krueger (Staff)" userId="413e0ada-2fc1-4a03-b48b-2b8186a6a566" providerId="ADAL" clId="{914F0E97-F8DA-4764-A84C-C36AEC1B63E7}" dt="2022-11-27T09:21:42.618" v="1538" actId="478"/>
          <ac:inkMkLst>
            <pc:docMk/>
            <pc:sldMk cId="2425203639" sldId="257"/>
            <ac:inkMk id="770" creationId="{C6108644-1440-4B9E-BD41-F9863A3BB487}"/>
          </ac:inkMkLst>
        </pc:inkChg>
        <pc:inkChg chg="del mod">
          <ac:chgData name="Susan Krueger (Staff)" userId="413e0ada-2fc1-4a03-b48b-2b8186a6a566" providerId="ADAL" clId="{914F0E97-F8DA-4764-A84C-C36AEC1B63E7}" dt="2022-11-27T09:21:42.618" v="1538" actId="478"/>
          <ac:inkMkLst>
            <pc:docMk/>
            <pc:sldMk cId="2425203639" sldId="257"/>
            <ac:inkMk id="771" creationId="{4E9ADD6A-B94B-435A-97FE-FA228F7BA6EE}"/>
          </ac:inkMkLst>
        </pc:inkChg>
        <pc:inkChg chg="del mod">
          <ac:chgData name="Susan Krueger (Staff)" userId="413e0ada-2fc1-4a03-b48b-2b8186a6a566" providerId="ADAL" clId="{914F0E97-F8DA-4764-A84C-C36AEC1B63E7}" dt="2022-11-27T09:21:42.618" v="1538" actId="478"/>
          <ac:inkMkLst>
            <pc:docMk/>
            <pc:sldMk cId="2425203639" sldId="257"/>
            <ac:inkMk id="772" creationId="{EEC24945-C200-4A4E-BEFA-2F011FFAA732}"/>
          </ac:inkMkLst>
        </pc:inkChg>
        <pc:inkChg chg="del mod">
          <ac:chgData name="Susan Krueger (Staff)" userId="413e0ada-2fc1-4a03-b48b-2b8186a6a566" providerId="ADAL" clId="{914F0E97-F8DA-4764-A84C-C36AEC1B63E7}" dt="2022-11-27T09:21:42.618" v="1538" actId="478"/>
          <ac:inkMkLst>
            <pc:docMk/>
            <pc:sldMk cId="2425203639" sldId="257"/>
            <ac:inkMk id="773" creationId="{B24DA307-2D07-47CD-A223-091C731D1FA7}"/>
          </ac:inkMkLst>
        </pc:inkChg>
        <pc:inkChg chg="del mod">
          <ac:chgData name="Susan Krueger (Staff)" userId="413e0ada-2fc1-4a03-b48b-2b8186a6a566" providerId="ADAL" clId="{914F0E97-F8DA-4764-A84C-C36AEC1B63E7}" dt="2022-11-27T09:21:42.618" v="1538" actId="478"/>
          <ac:inkMkLst>
            <pc:docMk/>
            <pc:sldMk cId="2425203639" sldId="257"/>
            <ac:inkMk id="774" creationId="{3C1D2BF5-B01E-406C-A610-3265B483D34A}"/>
          </ac:inkMkLst>
        </pc:inkChg>
        <pc:inkChg chg="del mod">
          <ac:chgData name="Susan Krueger (Staff)" userId="413e0ada-2fc1-4a03-b48b-2b8186a6a566" providerId="ADAL" clId="{914F0E97-F8DA-4764-A84C-C36AEC1B63E7}" dt="2022-11-27T09:21:42.618" v="1538" actId="478"/>
          <ac:inkMkLst>
            <pc:docMk/>
            <pc:sldMk cId="2425203639" sldId="257"/>
            <ac:inkMk id="775" creationId="{530FD008-C178-4C0A-AE7D-2164A4707808}"/>
          </ac:inkMkLst>
        </pc:inkChg>
        <pc:inkChg chg="del mod">
          <ac:chgData name="Susan Krueger (Staff)" userId="413e0ada-2fc1-4a03-b48b-2b8186a6a566" providerId="ADAL" clId="{914F0E97-F8DA-4764-A84C-C36AEC1B63E7}" dt="2022-11-27T09:12:33.452" v="404" actId="478"/>
          <ac:inkMkLst>
            <pc:docMk/>
            <pc:sldMk cId="2425203639" sldId="257"/>
            <ac:inkMk id="777" creationId="{C20CD1CA-E285-4E9D-A7C0-B9CF13AD2A86}"/>
          </ac:inkMkLst>
        </pc:inkChg>
        <pc:inkChg chg="del mod">
          <ac:chgData name="Susan Krueger (Staff)" userId="413e0ada-2fc1-4a03-b48b-2b8186a6a566" providerId="ADAL" clId="{914F0E97-F8DA-4764-A84C-C36AEC1B63E7}" dt="2022-11-27T09:21:42.618" v="1538" actId="478"/>
          <ac:inkMkLst>
            <pc:docMk/>
            <pc:sldMk cId="2425203639" sldId="257"/>
            <ac:inkMk id="779" creationId="{A20E50D0-A389-4E55-AE4C-82C25B8C5DBA}"/>
          </ac:inkMkLst>
        </pc:inkChg>
        <pc:inkChg chg="del mod">
          <ac:chgData name="Susan Krueger (Staff)" userId="413e0ada-2fc1-4a03-b48b-2b8186a6a566" providerId="ADAL" clId="{914F0E97-F8DA-4764-A84C-C36AEC1B63E7}" dt="2022-11-27T09:21:42.618" v="1538" actId="478"/>
          <ac:inkMkLst>
            <pc:docMk/>
            <pc:sldMk cId="2425203639" sldId="257"/>
            <ac:inkMk id="781" creationId="{AD3C2AE6-5CEE-44EA-B2D9-48A0AC1858B1}"/>
          </ac:inkMkLst>
        </pc:inkChg>
        <pc:inkChg chg="del mod">
          <ac:chgData name="Susan Krueger (Staff)" userId="413e0ada-2fc1-4a03-b48b-2b8186a6a566" providerId="ADAL" clId="{914F0E97-F8DA-4764-A84C-C36AEC1B63E7}" dt="2022-11-27T09:21:42.618" v="1538" actId="478"/>
          <ac:inkMkLst>
            <pc:docMk/>
            <pc:sldMk cId="2425203639" sldId="257"/>
            <ac:inkMk id="782" creationId="{3FB5DBEF-ACA1-4678-A3AE-A8E726C76330}"/>
          </ac:inkMkLst>
        </pc:inkChg>
        <pc:inkChg chg="del mod">
          <ac:chgData name="Susan Krueger (Staff)" userId="413e0ada-2fc1-4a03-b48b-2b8186a6a566" providerId="ADAL" clId="{914F0E97-F8DA-4764-A84C-C36AEC1B63E7}" dt="2022-11-27T09:21:42.618" v="1538" actId="478"/>
          <ac:inkMkLst>
            <pc:docMk/>
            <pc:sldMk cId="2425203639" sldId="257"/>
            <ac:inkMk id="783" creationId="{50EDD76C-331D-4AB5-9890-0CDF14DA62B0}"/>
          </ac:inkMkLst>
        </pc:inkChg>
        <pc:inkChg chg="del mod">
          <ac:chgData name="Susan Krueger (Staff)" userId="413e0ada-2fc1-4a03-b48b-2b8186a6a566" providerId="ADAL" clId="{914F0E97-F8DA-4764-A84C-C36AEC1B63E7}" dt="2022-11-27T09:21:42.618" v="1538" actId="478"/>
          <ac:inkMkLst>
            <pc:docMk/>
            <pc:sldMk cId="2425203639" sldId="257"/>
            <ac:inkMk id="784" creationId="{841D40FD-D74C-458E-B364-D149306A678A}"/>
          </ac:inkMkLst>
        </pc:inkChg>
        <pc:inkChg chg="del mod">
          <ac:chgData name="Susan Krueger (Staff)" userId="413e0ada-2fc1-4a03-b48b-2b8186a6a566" providerId="ADAL" clId="{914F0E97-F8DA-4764-A84C-C36AEC1B63E7}" dt="2022-11-27T09:21:42.618" v="1538" actId="478"/>
          <ac:inkMkLst>
            <pc:docMk/>
            <pc:sldMk cId="2425203639" sldId="257"/>
            <ac:inkMk id="785" creationId="{D5D0B7E0-299A-43F9-A18F-0F0ADD907442}"/>
          </ac:inkMkLst>
        </pc:inkChg>
        <pc:inkChg chg="del mod">
          <ac:chgData name="Susan Krueger (Staff)" userId="413e0ada-2fc1-4a03-b48b-2b8186a6a566" providerId="ADAL" clId="{914F0E97-F8DA-4764-A84C-C36AEC1B63E7}" dt="2022-11-27T09:21:42.618" v="1538" actId="478"/>
          <ac:inkMkLst>
            <pc:docMk/>
            <pc:sldMk cId="2425203639" sldId="257"/>
            <ac:inkMk id="786" creationId="{6F17D29B-8316-4A6A-8242-E874799F486D}"/>
          </ac:inkMkLst>
        </pc:inkChg>
        <pc:inkChg chg="del mod">
          <ac:chgData name="Susan Krueger (Staff)" userId="413e0ada-2fc1-4a03-b48b-2b8186a6a566" providerId="ADAL" clId="{914F0E97-F8DA-4764-A84C-C36AEC1B63E7}" dt="2022-11-27T09:21:42.618" v="1538" actId="478"/>
          <ac:inkMkLst>
            <pc:docMk/>
            <pc:sldMk cId="2425203639" sldId="257"/>
            <ac:inkMk id="787" creationId="{30A8E1BA-BE81-4352-9EDC-D7799F16933D}"/>
          </ac:inkMkLst>
        </pc:inkChg>
        <pc:inkChg chg="del mod">
          <ac:chgData name="Susan Krueger (Staff)" userId="413e0ada-2fc1-4a03-b48b-2b8186a6a566" providerId="ADAL" clId="{914F0E97-F8DA-4764-A84C-C36AEC1B63E7}" dt="2022-11-27T09:21:42.618" v="1538" actId="478"/>
          <ac:inkMkLst>
            <pc:docMk/>
            <pc:sldMk cId="2425203639" sldId="257"/>
            <ac:inkMk id="788" creationId="{C02AA7D1-6AD2-431F-9080-97C9D8DB9F73}"/>
          </ac:inkMkLst>
        </pc:inkChg>
        <pc:inkChg chg="del mod">
          <ac:chgData name="Susan Krueger (Staff)" userId="413e0ada-2fc1-4a03-b48b-2b8186a6a566" providerId="ADAL" clId="{914F0E97-F8DA-4764-A84C-C36AEC1B63E7}" dt="2022-11-27T09:21:42.618" v="1538" actId="478"/>
          <ac:inkMkLst>
            <pc:docMk/>
            <pc:sldMk cId="2425203639" sldId="257"/>
            <ac:inkMk id="789" creationId="{D240C9E2-C0E9-4DEA-8E3A-F2C7917D9E8A}"/>
          </ac:inkMkLst>
        </pc:inkChg>
        <pc:inkChg chg="del mod">
          <ac:chgData name="Susan Krueger (Staff)" userId="413e0ada-2fc1-4a03-b48b-2b8186a6a566" providerId="ADAL" clId="{914F0E97-F8DA-4764-A84C-C36AEC1B63E7}" dt="2022-11-27T09:21:42.618" v="1538" actId="478"/>
          <ac:inkMkLst>
            <pc:docMk/>
            <pc:sldMk cId="2425203639" sldId="257"/>
            <ac:inkMk id="790" creationId="{AC1EB776-1507-40DB-A84E-2FD2857BF751}"/>
          </ac:inkMkLst>
        </pc:inkChg>
        <pc:inkChg chg="del mod">
          <ac:chgData name="Susan Krueger (Staff)" userId="413e0ada-2fc1-4a03-b48b-2b8186a6a566" providerId="ADAL" clId="{914F0E97-F8DA-4764-A84C-C36AEC1B63E7}" dt="2022-11-27T09:21:42.618" v="1538" actId="478"/>
          <ac:inkMkLst>
            <pc:docMk/>
            <pc:sldMk cId="2425203639" sldId="257"/>
            <ac:inkMk id="791" creationId="{6E8F65A9-B30E-46A9-8E54-0699829B1176}"/>
          </ac:inkMkLst>
        </pc:inkChg>
        <pc:inkChg chg="del mod">
          <ac:chgData name="Susan Krueger (Staff)" userId="413e0ada-2fc1-4a03-b48b-2b8186a6a566" providerId="ADAL" clId="{914F0E97-F8DA-4764-A84C-C36AEC1B63E7}" dt="2022-11-27T09:21:42.618" v="1538" actId="478"/>
          <ac:inkMkLst>
            <pc:docMk/>
            <pc:sldMk cId="2425203639" sldId="257"/>
            <ac:inkMk id="793" creationId="{5DCF05E0-CD82-4C99-9C44-1DCC9D76D0AD}"/>
          </ac:inkMkLst>
        </pc:inkChg>
        <pc:inkChg chg="del mod">
          <ac:chgData name="Susan Krueger (Staff)" userId="413e0ada-2fc1-4a03-b48b-2b8186a6a566" providerId="ADAL" clId="{914F0E97-F8DA-4764-A84C-C36AEC1B63E7}" dt="2022-11-27T09:21:42.618" v="1538" actId="478"/>
          <ac:inkMkLst>
            <pc:docMk/>
            <pc:sldMk cId="2425203639" sldId="257"/>
            <ac:inkMk id="794" creationId="{0A152515-892F-4023-8E94-935C2C419893}"/>
          </ac:inkMkLst>
        </pc:inkChg>
        <pc:inkChg chg="del mod">
          <ac:chgData name="Susan Krueger (Staff)" userId="413e0ada-2fc1-4a03-b48b-2b8186a6a566" providerId="ADAL" clId="{914F0E97-F8DA-4764-A84C-C36AEC1B63E7}" dt="2022-11-27T09:21:42.618" v="1538" actId="478"/>
          <ac:inkMkLst>
            <pc:docMk/>
            <pc:sldMk cId="2425203639" sldId="257"/>
            <ac:inkMk id="795" creationId="{90DE3AB9-6B5B-4331-9B20-CC1CD270C17C}"/>
          </ac:inkMkLst>
        </pc:inkChg>
        <pc:inkChg chg="del mod">
          <ac:chgData name="Susan Krueger (Staff)" userId="413e0ada-2fc1-4a03-b48b-2b8186a6a566" providerId="ADAL" clId="{914F0E97-F8DA-4764-A84C-C36AEC1B63E7}" dt="2022-11-27T09:21:42.618" v="1538" actId="478"/>
          <ac:inkMkLst>
            <pc:docMk/>
            <pc:sldMk cId="2425203639" sldId="257"/>
            <ac:inkMk id="796" creationId="{79316044-6E47-4641-93FB-A6FCADBA9CA7}"/>
          </ac:inkMkLst>
        </pc:inkChg>
        <pc:inkChg chg="del mod">
          <ac:chgData name="Susan Krueger (Staff)" userId="413e0ada-2fc1-4a03-b48b-2b8186a6a566" providerId="ADAL" clId="{914F0E97-F8DA-4764-A84C-C36AEC1B63E7}" dt="2022-11-27T09:21:42.618" v="1538" actId="478"/>
          <ac:inkMkLst>
            <pc:docMk/>
            <pc:sldMk cId="2425203639" sldId="257"/>
            <ac:inkMk id="797" creationId="{01CD1B8B-598D-49AB-8F3C-F66491ABA635}"/>
          </ac:inkMkLst>
        </pc:inkChg>
        <pc:inkChg chg="del mod">
          <ac:chgData name="Susan Krueger (Staff)" userId="413e0ada-2fc1-4a03-b48b-2b8186a6a566" providerId="ADAL" clId="{914F0E97-F8DA-4764-A84C-C36AEC1B63E7}" dt="2022-11-27T09:21:42.618" v="1538" actId="478"/>
          <ac:inkMkLst>
            <pc:docMk/>
            <pc:sldMk cId="2425203639" sldId="257"/>
            <ac:inkMk id="798" creationId="{D14DE33D-757F-4EC8-9518-718AB8923219}"/>
          </ac:inkMkLst>
        </pc:inkChg>
        <pc:inkChg chg="del mod">
          <ac:chgData name="Susan Krueger (Staff)" userId="413e0ada-2fc1-4a03-b48b-2b8186a6a566" providerId="ADAL" clId="{914F0E97-F8DA-4764-A84C-C36AEC1B63E7}" dt="2022-11-27T09:21:42.618" v="1538" actId="478"/>
          <ac:inkMkLst>
            <pc:docMk/>
            <pc:sldMk cId="2425203639" sldId="257"/>
            <ac:inkMk id="799" creationId="{6BF01312-D76D-490E-90EF-08F80662016B}"/>
          </ac:inkMkLst>
        </pc:inkChg>
        <pc:inkChg chg="del mod">
          <ac:chgData name="Susan Krueger (Staff)" userId="413e0ada-2fc1-4a03-b48b-2b8186a6a566" providerId="ADAL" clId="{914F0E97-F8DA-4764-A84C-C36AEC1B63E7}" dt="2022-11-27T09:21:42.618" v="1538" actId="478"/>
          <ac:inkMkLst>
            <pc:docMk/>
            <pc:sldMk cId="2425203639" sldId="257"/>
            <ac:inkMk id="801" creationId="{03B425DD-CE6C-4F03-B880-671477700F2D}"/>
          </ac:inkMkLst>
        </pc:inkChg>
        <pc:inkChg chg="del mod">
          <ac:chgData name="Susan Krueger (Staff)" userId="413e0ada-2fc1-4a03-b48b-2b8186a6a566" providerId="ADAL" clId="{914F0E97-F8DA-4764-A84C-C36AEC1B63E7}" dt="2022-11-27T09:21:42.618" v="1538" actId="478"/>
          <ac:inkMkLst>
            <pc:docMk/>
            <pc:sldMk cId="2425203639" sldId="257"/>
            <ac:inkMk id="802" creationId="{43B47785-4BC4-4142-ACBB-51D9FC051B0D}"/>
          </ac:inkMkLst>
        </pc:inkChg>
        <pc:inkChg chg="del mod">
          <ac:chgData name="Susan Krueger (Staff)" userId="413e0ada-2fc1-4a03-b48b-2b8186a6a566" providerId="ADAL" clId="{914F0E97-F8DA-4764-A84C-C36AEC1B63E7}" dt="2022-11-27T09:21:42.618" v="1538" actId="478"/>
          <ac:inkMkLst>
            <pc:docMk/>
            <pc:sldMk cId="2425203639" sldId="257"/>
            <ac:inkMk id="803" creationId="{9A986CB5-4DCB-4949-8D74-A6E54B864E44}"/>
          </ac:inkMkLst>
        </pc:inkChg>
        <pc:inkChg chg="del mod">
          <ac:chgData name="Susan Krueger (Staff)" userId="413e0ada-2fc1-4a03-b48b-2b8186a6a566" providerId="ADAL" clId="{914F0E97-F8DA-4764-A84C-C36AEC1B63E7}" dt="2022-11-27T09:21:42.618" v="1538" actId="478"/>
          <ac:inkMkLst>
            <pc:docMk/>
            <pc:sldMk cId="2425203639" sldId="257"/>
            <ac:inkMk id="804" creationId="{1AE72AE5-E368-4CF7-9CF6-ED047256F653}"/>
          </ac:inkMkLst>
        </pc:inkChg>
        <pc:inkChg chg="del mod">
          <ac:chgData name="Susan Krueger (Staff)" userId="413e0ada-2fc1-4a03-b48b-2b8186a6a566" providerId="ADAL" clId="{914F0E97-F8DA-4764-A84C-C36AEC1B63E7}" dt="2022-11-27T09:21:42.618" v="1538" actId="478"/>
          <ac:inkMkLst>
            <pc:docMk/>
            <pc:sldMk cId="2425203639" sldId="257"/>
            <ac:inkMk id="805" creationId="{14A0C6EB-0F4E-4AE7-80FA-89842D921E38}"/>
          </ac:inkMkLst>
        </pc:inkChg>
        <pc:inkChg chg="del mod">
          <ac:chgData name="Susan Krueger (Staff)" userId="413e0ada-2fc1-4a03-b48b-2b8186a6a566" providerId="ADAL" clId="{914F0E97-F8DA-4764-A84C-C36AEC1B63E7}" dt="2022-11-27T09:21:42.618" v="1538" actId="478"/>
          <ac:inkMkLst>
            <pc:docMk/>
            <pc:sldMk cId="2425203639" sldId="257"/>
            <ac:inkMk id="806" creationId="{DFD3D652-DD36-4B92-BA5F-B08CCC988E9A}"/>
          </ac:inkMkLst>
        </pc:inkChg>
        <pc:inkChg chg="del mod">
          <ac:chgData name="Susan Krueger (Staff)" userId="413e0ada-2fc1-4a03-b48b-2b8186a6a566" providerId="ADAL" clId="{914F0E97-F8DA-4764-A84C-C36AEC1B63E7}" dt="2022-11-27T09:21:42.618" v="1538" actId="478"/>
          <ac:inkMkLst>
            <pc:docMk/>
            <pc:sldMk cId="2425203639" sldId="257"/>
            <ac:inkMk id="807" creationId="{61BCACCA-D2C4-48C8-9A23-A2315F9488DF}"/>
          </ac:inkMkLst>
        </pc:inkChg>
        <pc:inkChg chg="del mod">
          <ac:chgData name="Susan Krueger (Staff)" userId="413e0ada-2fc1-4a03-b48b-2b8186a6a566" providerId="ADAL" clId="{914F0E97-F8DA-4764-A84C-C36AEC1B63E7}" dt="2022-11-27T09:21:42.618" v="1538" actId="478"/>
          <ac:inkMkLst>
            <pc:docMk/>
            <pc:sldMk cId="2425203639" sldId="257"/>
            <ac:inkMk id="808" creationId="{78B277C6-1584-4439-A6EB-E0263D5572F6}"/>
          </ac:inkMkLst>
        </pc:inkChg>
        <pc:inkChg chg="del mod">
          <ac:chgData name="Susan Krueger (Staff)" userId="413e0ada-2fc1-4a03-b48b-2b8186a6a566" providerId="ADAL" clId="{914F0E97-F8DA-4764-A84C-C36AEC1B63E7}" dt="2022-11-27T09:21:42.618" v="1538" actId="478"/>
          <ac:inkMkLst>
            <pc:docMk/>
            <pc:sldMk cId="2425203639" sldId="257"/>
            <ac:inkMk id="809" creationId="{447DE100-7758-4C53-B219-4E75FB303ECD}"/>
          </ac:inkMkLst>
        </pc:inkChg>
        <pc:inkChg chg="del mod">
          <ac:chgData name="Susan Krueger (Staff)" userId="413e0ada-2fc1-4a03-b48b-2b8186a6a566" providerId="ADAL" clId="{914F0E97-F8DA-4764-A84C-C36AEC1B63E7}" dt="2022-11-27T09:21:42.618" v="1538" actId="478"/>
          <ac:inkMkLst>
            <pc:docMk/>
            <pc:sldMk cId="2425203639" sldId="257"/>
            <ac:inkMk id="810" creationId="{8C310361-F345-4C7D-8D3D-9A0F759C7DCD}"/>
          </ac:inkMkLst>
        </pc:inkChg>
        <pc:inkChg chg="del mod">
          <ac:chgData name="Susan Krueger (Staff)" userId="413e0ada-2fc1-4a03-b48b-2b8186a6a566" providerId="ADAL" clId="{914F0E97-F8DA-4764-A84C-C36AEC1B63E7}" dt="2022-11-27T09:21:42.618" v="1538" actId="478"/>
          <ac:inkMkLst>
            <pc:docMk/>
            <pc:sldMk cId="2425203639" sldId="257"/>
            <ac:inkMk id="811" creationId="{286137C8-2A5D-4B82-9D5A-7790769A6BEF}"/>
          </ac:inkMkLst>
        </pc:inkChg>
        <pc:inkChg chg="del mod">
          <ac:chgData name="Susan Krueger (Staff)" userId="413e0ada-2fc1-4a03-b48b-2b8186a6a566" providerId="ADAL" clId="{914F0E97-F8DA-4764-A84C-C36AEC1B63E7}" dt="2022-11-27T09:21:42.618" v="1538" actId="478"/>
          <ac:inkMkLst>
            <pc:docMk/>
            <pc:sldMk cId="2425203639" sldId="257"/>
            <ac:inkMk id="812" creationId="{000CF74A-DCC3-4D06-AA95-A1DD2EFAFE68}"/>
          </ac:inkMkLst>
        </pc:inkChg>
        <pc:inkChg chg="del mod">
          <ac:chgData name="Susan Krueger (Staff)" userId="413e0ada-2fc1-4a03-b48b-2b8186a6a566" providerId="ADAL" clId="{914F0E97-F8DA-4764-A84C-C36AEC1B63E7}" dt="2022-11-27T09:21:42.618" v="1538" actId="478"/>
          <ac:inkMkLst>
            <pc:docMk/>
            <pc:sldMk cId="2425203639" sldId="257"/>
            <ac:inkMk id="813" creationId="{EFF27A6D-99F6-42A1-9431-66DE383DBAF5}"/>
          </ac:inkMkLst>
        </pc:inkChg>
        <pc:inkChg chg="del mod">
          <ac:chgData name="Susan Krueger (Staff)" userId="413e0ada-2fc1-4a03-b48b-2b8186a6a566" providerId="ADAL" clId="{914F0E97-F8DA-4764-A84C-C36AEC1B63E7}" dt="2022-11-27T09:21:42.618" v="1538" actId="478"/>
          <ac:inkMkLst>
            <pc:docMk/>
            <pc:sldMk cId="2425203639" sldId="257"/>
            <ac:inkMk id="814" creationId="{60E8FEB4-D14B-4393-AB02-DF0755C71533}"/>
          </ac:inkMkLst>
        </pc:inkChg>
        <pc:inkChg chg="del mod">
          <ac:chgData name="Susan Krueger (Staff)" userId="413e0ada-2fc1-4a03-b48b-2b8186a6a566" providerId="ADAL" clId="{914F0E97-F8DA-4764-A84C-C36AEC1B63E7}" dt="2022-11-27T09:21:42.618" v="1538" actId="478"/>
          <ac:inkMkLst>
            <pc:docMk/>
            <pc:sldMk cId="2425203639" sldId="257"/>
            <ac:inkMk id="815" creationId="{E82601B8-AA30-4262-923E-6C6DE207260E}"/>
          </ac:inkMkLst>
        </pc:inkChg>
        <pc:inkChg chg="del mod">
          <ac:chgData name="Susan Krueger (Staff)" userId="413e0ada-2fc1-4a03-b48b-2b8186a6a566" providerId="ADAL" clId="{914F0E97-F8DA-4764-A84C-C36AEC1B63E7}" dt="2022-11-27T09:21:42.618" v="1538" actId="478"/>
          <ac:inkMkLst>
            <pc:docMk/>
            <pc:sldMk cId="2425203639" sldId="257"/>
            <ac:inkMk id="818" creationId="{9D846EDB-2756-459F-A137-545BCEFE4030}"/>
          </ac:inkMkLst>
        </pc:inkChg>
        <pc:inkChg chg="del mod">
          <ac:chgData name="Susan Krueger (Staff)" userId="413e0ada-2fc1-4a03-b48b-2b8186a6a566" providerId="ADAL" clId="{914F0E97-F8DA-4764-A84C-C36AEC1B63E7}" dt="2022-11-27T09:21:42.618" v="1538" actId="478"/>
          <ac:inkMkLst>
            <pc:docMk/>
            <pc:sldMk cId="2425203639" sldId="257"/>
            <ac:inkMk id="819" creationId="{AC279E40-4446-4EB1-9140-7B4FA6E317E1}"/>
          </ac:inkMkLst>
        </pc:inkChg>
        <pc:inkChg chg="mod">
          <ac:chgData name="Susan Krueger (Staff)" userId="413e0ada-2fc1-4a03-b48b-2b8186a6a566" providerId="ADAL" clId="{914F0E97-F8DA-4764-A84C-C36AEC1B63E7}" dt="2022-11-28T06:42:52.868" v="4759" actId="1076"/>
          <ac:inkMkLst>
            <pc:docMk/>
            <pc:sldMk cId="2425203639" sldId="257"/>
            <ac:inkMk id="821" creationId="{1256FCDE-C7C1-4A42-8339-2D4FBB89411A}"/>
          </ac:inkMkLst>
        </pc:inkChg>
        <pc:inkChg chg="mod">
          <ac:chgData name="Susan Krueger (Staff)" userId="413e0ada-2fc1-4a03-b48b-2b8186a6a566" providerId="ADAL" clId="{914F0E97-F8DA-4764-A84C-C36AEC1B63E7}" dt="2022-11-28T06:42:52.868" v="4759" actId="1076"/>
          <ac:inkMkLst>
            <pc:docMk/>
            <pc:sldMk cId="2425203639" sldId="257"/>
            <ac:inkMk id="822" creationId="{DA9F141E-ECB9-4B13-B1F9-551EAEDD49B7}"/>
          </ac:inkMkLst>
        </pc:inkChg>
        <pc:inkChg chg="mod">
          <ac:chgData name="Susan Krueger (Staff)" userId="413e0ada-2fc1-4a03-b48b-2b8186a6a566" providerId="ADAL" clId="{914F0E97-F8DA-4764-A84C-C36AEC1B63E7}" dt="2022-11-28T06:42:52.868" v="4759" actId="1076"/>
          <ac:inkMkLst>
            <pc:docMk/>
            <pc:sldMk cId="2425203639" sldId="257"/>
            <ac:inkMk id="823" creationId="{1B4BCBE2-11D4-4547-9210-034A658EB63C}"/>
          </ac:inkMkLst>
        </pc:inkChg>
        <pc:inkChg chg="mod">
          <ac:chgData name="Susan Krueger (Staff)" userId="413e0ada-2fc1-4a03-b48b-2b8186a6a566" providerId="ADAL" clId="{914F0E97-F8DA-4764-A84C-C36AEC1B63E7}" dt="2022-11-28T06:42:52.868" v="4759" actId="1076"/>
          <ac:inkMkLst>
            <pc:docMk/>
            <pc:sldMk cId="2425203639" sldId="257"/>
            <ac:inkMk id="824" creationId="{9DF01473-01ED-4B70-AC0D-9C3508C91520}"/>
          </ac:inkMkLst>
        </pc:inkChg>
        <pc:inkChg chg="mod">
          <ac:chgData name="Susan Krueger (Staff)" userId="413e0ada-2fc1-4a03-b48b-2b8186a6a566" providerId="ADAL" clId="{914F0E97-F8DA-4764-A84C-C36AEC1B63E7}" dt="2022-11-28T06:42:52.868" v="4759" actId="1076"/>
          <ac:inkMkLst>
            <pc:docMk/>
            <pc:sldMk cId="2425203639" sldId="257"/>
            <ac:inkMk id="825" creationId="{CEC01379-B1CF-4384-B895-BEF7449BE5AE}"/>
          </ac:inkMkLst>
        </pc:inkChg>
        <pc:inkChg chg="mod">
          <ac:chgData name="Susan Krueger (Staff)" userId="413e0ada-2fc1-4a03-b48b-2b8186a6a566" providerId="ADAL" clId="{914F0E97-F8DA-4764-A84C-C36AEC1B63E7}" dt="2022-11-28T06:42:52.868" v="4759" actId="1076"/>
          <ac:inkMkLst>
            <pc:docMk/>
            <pc:sldMk cId="2425203639" sldId="257"/>
            <ac:inkMk id="828" creationId="{6F722739-4182-47B1-AD28-2B7CCD62BDCF}"/>
          </ac:inkMkLst>
        </pc:inkChg>
        <pc:inkChg chg="mod">
          <ac:chgData name="Susan Krueger (Staff)" userId="413e0ada-2fc1-4a03-b48b-2b8186a6a566" providerId="ADAL" clId="{914F0E97-F8DA-4764-A84C-C36AEC1B63E7}" dt="2022-11-28T06:42:52.868" v="4759" actId="1076"/>
          <ac:inkMkLst>
            <pc:docMk/>
            <pc:sldMk cId="2425203639" sldId="257"/>
            <ac:inkMk id="829" creationId="{84B4941A-BBFE-4618-9F36-1836D83ADD80}"/>
          </ac:inkMkLst>
        </pc:inkChg>
        <pc:inkChg chg="del">
          <ac:chgData name="Susan Krueger (Staff)" userId="413e0ada-2fc1-4a03-b48b-2b8186a6a566" providerId="ADAL" clId="{914F0E97-F8DA-4764-A84C-C36AEC1B63E7}" dt="2022-11-27T09:17:49.192" v="906" actId="478"/>
          <ac:inkMkLst>
            <pc:docMk/>
            <pc:sldMk cId="2425203639" sldId="257"/>
            <ac:inkMk id="831" creationId="{8C952030-3A37-4484-AEA6-5061BD91B88C}"/>
          </ac:inkMkLst>
        </pc:inkChg>
        <pc:inkChg chg="del">
          <ac:chgData name="Susan Krueger (Staff)" userId="413e0ada-2fc1-4a03-b48b-2b8186a6a566" providerId="ADAL" clId="{914F0E97-F8DA-4764-A84C-C36AEC1B63E7}" dt="2022-11-27T09:17:49.192" v="906" actId="478"/>
          <ac:inkMkLst>
            <pc:docMk/>
            <pc:sldMk cId="2425203639" sldId="257"/>
            <ac:inkMk id="832" creationId="{89F95CAE-CB71-4EDA-B10B-582429E342B0}"/>
          </ac:inkMkLst>
        </pc:inkChg>
        <pc:inkChg chg="del">
          <ac:chgData name="Susan Krueger (Staff)" userId="413e0ada-2fc1-4a03-b48b-2b8186a6a566" providerId="ADAL" clId="{914F0E97-F8DA-4764-A84C-C36AEC1B63E7}" dt="2022-11-27T09:17:49.192" v="906" actId="478"/>
          <ac:inkMkLst>
            <pc:docMk/>
            <pc:sldMk cId="2425203639" sldId="257"/>
            <ac:inkMk id="833" creationId="{4DD479D3-4A59-472E-8849-78980C76701F}"/>
          </ac:inkMkLst>
        </pc:inkChg>
        <pc:inkChg chg="del">
          <ac:chgData name="Susan Krueger (Staff)" userId="413e0ada-2fc1-4a03-b48b-2b8186a6a566" providerId="ADAL" clId="{914F0E97-F8DA-4764-A84C-C36AEC1B63E7}" dt="2022-11-27T09:17:49.192" v="906" actId="478"/>
          <ac:inkMkLst>
            <pc:docMk/>
            <pc:sldMk cId="2425203639" sldId="257"/>
            <ac:inkMk id="834" creationId="{E7AC8A77-28C3-4F60-BA5E-1E8452DC69E6}"/>
          </ac:inkMkLst>
        </pc:inkChg>
        <pc:inkChg chg="del">
          <ac:chgData name="Susan Krueger (Staff)" userId="413e0ada-2fc1-4a03-b48b-2b8186a6a566" providerId="ADAL" clId="{914F0E97-F8DA-4764-A84C-C36AEC1B63E7}" dt="2022-11-27T09:17:49.192" v="906" actId="478"/>
          <ac:inkMkLst>
            <pc:docMk/>
            <pc:sldMk cId="2425203639" sldId="257"/>
            <ac:inkMk id="835" creationId="{5AC094AB-DBC3-47E5-99D9-A5DCD8EF5BB1}"/>
          </ac:inkMkLst>
        </pc:inkChg>
        <pc:inkChg chg="del">
          <ac:chgData name="Susan Krueger (Staff)" userId="413e0ada-2fc1-4a03-b48b-2b8186a6a566" providerId="ADAL" clId="{914F0E97-F8DA-4764-A84C-C36AEC1B63E7}" dt="2022-11-27T09:17:49.192" v="906" actId="478"/>
          <ac:inkMkLst>
            <pc:docMk/>
            <pc:sldMk cId="2425203639" sldId="257"/>
            <ac:inkMk id="837" creationId="{A9DFB1F2-F71D-4348-ABA5-7DE5246254C5}"/>
          </ac:inkMkLst>
        </pc:inkChg>
        <pc:inkChg chg="del">
          <ac:chgData name="Susan Krueger (Staff)" userId="413e0ada-2fc1-4a03-b48b-2b8186a6a566" providerId="ADAL" clId="{914F0E97-F8DA-4764-A84C-C36AEC1B63E7}" dt="2022-11-27T09:17:49.192" v="906" actId="478"/>
          <ac:inkMkLst>
            <pc:docMk/>
            <pc:sldMk cId="2425203639" sldId="257"/>
            <ac:inkMk id="838" creationId="{1DE59541-8040-4F8E-B720-35D8D446C740}"/>
          </ac:inkMkLst>
        </pc:inkChg>
        <pc:inkChg chg="del">
          <ac:chgData name="Susan Krueger (Staff)" userId="413e0ada-2fc1-4a03-b48b-2b8186a6a566" providerId="ADAL" clId="{914F0E97-F8DA-4764-A84C-C36AEC1B63E7}" dt="2022-11-27T09:17:49.192" v="906" actId="478"/>
          <ac:inkMkLst>
            <pc:docMk/>
            <pc:sldMk cId="2425203639" sldId="257"/>
            <ac:inkMk id="839" creationId="{3D692D80-4E82-4B1B-BDA0-9003A44FC08C}"/>
          </ac:inkMkLst>
        </pc:inkChg>
        <pc:inkChg chg="del">
          <ac:chgData name="Susan Krueger (Staff)" userId="413e0ada-2fc1-4a03-b48b-2b8186a6a566" providerId="ADAL" clId="{914F0E97-F8DA-4764-A84C-C36AEC1B63E7}" dt="2022-11-27T09:17:49.192" v="906" actId="478"/>
          <ac:inkMkLst>
            <pc:docMk/>
            <pc:sldMk cId="2425203639" sldId="257"/>
            <ac:inkMk id="840" creationId="{C19E2CEB-A342-4A8B-A299-E0D169621CC3}"/>
          </ac:inkMkLst>
        </pc:inkChg>
        <pc:inkChg chg="del">
          <ac:chgData name="Susan Krueger (Staff)" userId="413e0ada-2fc1-4a03-b48b-2b8186a6a566" providerId="ADAL" clId="{914F0E97-F8DA-4764-A84C-C36AEC1B63E7}" dt="2022-11-27T09:17:49.192" v="906" actId="478"/>
          <ac:inkMkLst>
            <pc:docMk/>
            <pc:sldMk cId="2425203639" sldId="257"/>
            <ac:inkMk id="841" creationId="{62907B89-0D58-47F9-BCE0-B039114C7885}"/>
          </ac:inkMkLst>
        </pc:inkChg>
        <pc:inkChg chg="del">
          <ac:chgData name="Susan Krueger (Staff)" userId="413e0ada-2fc1-4a03-b48b-2b8186a6a566" providerId="ADAL" clId="{914F0E97-F8DA-4764-A84C-C36AEC1B63E7}" dt="2022-11-27T09:17:49.192" v="906" actId="478"/>
          <ac:inkMkLst>
            <pc:docMk/>
            <pc:sldMk cId="2425203639" sldId="257"/>
            <ac:inkMk id="842" creationId="{D2BD7998-D7B1-4883-81E3-3341F49B5E8B}"/>
          </ac:inkMkLst>
        </pc:inkChg>
        <pc:inkChg chg="del">
          <ac:chgData name="Susan Krueger (Staff)" userId="413e0ada-2fc1-4a03-b48b-2b8186a6a566" providerId="ADAL" clId="{914F0E97-F8DA-4764-A84C-C36AEC1B63E7}" dt="2022-11-27T09:17:49.192" v="906" actId="478"/>
          <ac:inkMkLst>
            <pc:docMk/>
            <pc:sldMk cId="2425203639" sldId="257"/>
            <ac:inkMk id="843" creationId="{B1A78B91-AA74-489C-B453-34188F01E301}"/>
          </ac:inkMkLst>
        </pc:inkChg>
        <pc:inkChg chg="del">
          <ac:chgData name="Susan Krueger (Staff)" userId="413e0ada-2fc1-4a03-b48b-2b8186a6a566" providerId="ADAL" clId="{914F0E97-F8DA-4764-A84C-C36AEC1B63E7}" dt="2022-11-27T09:17:49.192" v="906" actId="478"/>
          <ac:inkMkLst>
            <pc:docMk/>
            <pc:sldMk cId="2425203639" sldId="257"/>
            <ac:inkMk id="844" creationId="{9CEB1439-A9A6-4E9A-BAB6-1F733B886D8B}"/>
          </ac:inkMkLst>
        </pc:inkChg>
        <pc:inkChg chg="del">
          <ac:chgData name="Susan Krueger (Staff)" userId="413e0ada-2fc1-4a03-b48b-2b8186a6a566" providerId="ADAL" clId="{914F0E97-F8DA-4764-A84C-C36AEC1B63E7}" dt="2022-11-27T09:18:23.441" v="995" actId="478"/>
          <ac:inkMkLst>
            <pc:docMk/>
            <pc:sldMk cId="2425203639" sldId="257"/>
            <ac:inkMk id="846" creationId="{F38C0D37-C3FA-43AB-9BD4-21B1CDAA2020}"/>
          </ac:inkMkLst>
        </pc:inkChg>
        <pc:inkChg chg="del">
          <ac:chgData name="Susan Krueger (Staff)" userId="413e0ada-2fc1-4a03-b48b-2b8186a6a566" providerId="ADAL" clId="{914F0E97-F8DA-4764-A84C-C36AEC1B63E7}" dt="2022-11-27T09:18:23.441" v="995" actId="478"/>
          <ac:inkMkLst>
            <pc:docMk/>
            <pc:sldMk cId="2425203639" sldId="257"/>
            <ac:inkMk id="847" creationId="{C7BE1F3B-F9BF-41B1-A9CE-802BCFE531F8}"/>
          </ac:inkMkLst>
        </pc:inkChg>
        <pc:inkChg chg="del">
          <ac:chgData name="Susan Krueger (Staff)" userId="413e0ada-2fc1-4a03-b48b-2b8186a6a566" providerId="ADAL" clId="{914F0E97-F8DA-4764-A84C-C36AEC1B63E7}" dt="2022-11-27T09:18:23.441" v="995" actId="478"/>
          <ac:inkMkLst>
            <pc:docMk/>
            <pc:sldMk cId="2425203639" sldId="257"/>
            <ac:inkMk id="848" creationId="{76FB7B43-08C6-4CB5-8639-85479122F216}"/>
          </ac:inkMkLst>
        </pc:inkChg>
        <pc:inkChg chg="del">
          <ac:chgData name="Susan Krueger (Staff)" userId="413e0ada-2fc1-4a03-b48b-2b8186a6a566" providerId="ADAL" clId="{914F0E97-F8DA-4764-A84C-C36AEC1B63E7}" dt="2022-11-27T09:18:23.441" v="995" actId="478"/>
          <ac:inkMkLst>
            <pc:docMk/>
            <pc:sldMk cId="2425203639" sldId="257"/>
            <ac:inkMk id="849" creationId="{7ABA233A-70D8-4A2D-883F-FBFDBCBDAE3F}"/>
          </ac:inkMkLst>
        </pc:inkChg>
        <pc:inkChg chg="del">
          <ac:chgData name="Susan Krueger (Staff)" userId="413e0ada-2fc1-4a03-b48b-2b8186a6a566" providerId="ADAL" clId="{914F0E97-F8DA-4764-A84C-C36AEC1B63E7}" dt="2022-11-27T09:18:23.441" v="995" actId="478"/>
          <ac:inkMkLst>
            <pc:docMk/>
            <pc:sldMk cId="2425203639" sldId="257"/>
            <ac:inkMk id="850" creationId="{E6A8AC7C-7E06-4B71-818D-E400D359C9DE}"/>
          </ac:inkMkLst>
        </pc:inkChg>
        <pc:inkChg chg="del">
          <ac:chgData name="Susan Krueger (Staff)" userId="413e0ada-2fc1-4a03-b48b-2b8186a6a566" providerId="ADAL" clId="{914F0E97-F8DA-4764-A84C-C36AEC1B63E7}" dt="2022-11-27T09:18:23.441" v="995" actId="478"/>
          <ac:inkMkLst>
            <pc:docMk/>
            <pc:sldMk cId="2425203639" sldId="257"/>
            <ac:inkMk id="851" creationId="{76AE3310-7A25-4A5E-AF83-5AE174DDC0BA}"/>
          </ac:inkMkLst>
        </pc:inkChg>
        <pc:inkChg chg="del">
          <ac:chgData name="Susan Krueger (Staff)" userId="413e0ada-2fc1-4a03-b48b-2b8186a6a566" providerId="ADAL" clId="{914F0E97-F8DA-4764-A84C-C36AEC1B63E7}" dt="2022-11-27T09:18:23.441" v="995" actId="478"/>
          <ac:inkMkLst>
            <pc:docMk/>
            <pc:sldMk cId="2425203639" sldId="257"/>
            <ac:inkMk id="852" creationId="{FA966D22-BB04-4671-8970-744260080942}"/>
          </ac:inkMkLst>
        </pc:inkChg>
        <pc:inkChg chg="del">
          <ac:chgData name="Susan Krueger (Staff)" userId="413e0ada-2fc1-4a03-b48b-2b8186a6a566" providerId="ADAL" clId="{914F0E97-F8DA-4764-A84C-C36AEC1B63E7}" dt="2022-11-27T09:18:23.441" v="995" actId="478"/>
          <ac:inkMkLst>
            <pc:docMk/>
            <pc:sldMk cId="2425203639" sldId="257"/>
            <ac:inkMk id="853" creationId="{3D82235A-5141-4FF1-87FC-2A3E6A7469F8}"/>
          </ac:inkMkLst>
        </pc:inkChg>
        <pc:inkChg chg="del">
          <ac:chgData name="Susan Krueger (Staff)" userId="413e0ada-2fc1-4a03-b48b-2b8186a6a566" providerId="ADAL" clId="{914F0E97-F8DA-4764-A84C-C36AEC1B63E7}" dt="2022-11-27T09:18:23.441" v="995" actId="478"/>
          <ac:inkMkLst>
            <pc:docMk/>
            <pc:sldMk cId="2425203639" sldId="257"/>
            <ac:inkMk id="854" creationId="{D548199F-95C4-4338-8CA6-9B0A034AE57C}"/>
          </ac:inkMkLst>
        </pc:inkChg>
        <pc:inkChg chg="del">
          <ac:chgData name="Susan Krueger (Staff)" userId="413e0ada-2fc1-4a03-b48b-2b8186a6a566" providerId="ADAL" clId="{914F0E97-F8DA-4764-A84C-C36AEC1B63E7}" dt="2022-11-27T09:18:23.441" v="995" actId="478"/>
          <ac:inkMkLst>
            <pc:docMk/>
            <pc:sldMk cId="2425203639" sldId="257"/>
            <ac:inkMk id="855" creationId="{E6ADF08A-99DF-4848-A71A-812B14150A49}"/>
          </ac:inkMkLst>
        </pc:inkChg>
        <pc:inkChg chg="del">
          <ac:chgData name="Susan Krueger (Staff)" userId="413e0ada-2fc1-4a03-b48b-2b8186a6a566" providerId="ADAL" clId="{914F0E97-F8DA-4764-A84C-C36AEC1B63E7}" dt="2022-11-27T09:18:23.441" v="995" actId="478"/>
          <ac:inkMkLst>
            <pc:docMk/>
            <pc:sldMk cId="2425203639" sldId="257"/>
            <ac:inkMk id="856" creationId="{E819F59A-954F-40E5-AF47-C5AFAFCC163A}"/>
          </ac:inkMkLst>
        </pc:inkChg>
        <pc:inkChg chg="del">
          <ac:chgData name="Susan Krueger (Staff)" userId="413e0ada-2fc1-4a03-b48b-2b8186a6a566" providerId="ADAL" clId="{914F0E97-F8DA-4764-A84C-C36AEC1B63E7}" dt="2022-11-27T09:18:23.441" v="995" actId="478"/>
          <ac:inkMkLst>
            <pc:docMk/>
            <pc:sldMk cId="2425203639" sldId="257"/>
            <ac:inkMk id="858" creationId="{F6DC5EC5-E63D-452A-B627-5FAC95FC465D}"/>
          </ac:inkMkLst>
        </pc:inkChg>
        <pc:inkChg chg="del">
          <ac:chgData name="Susan Krueger (Staff)" userId="413e0ada-2fc1-4a03-b48b-2b8186a6a566" providerId="ADAL" clId="{914F0E97-F8DA-4764-A84C-C36AEC1B63E7}" dt="2022-11-27T09:18:23.441" v="995" actId="478"/>
          <ac:inkMkLst>
            <pc:docMk/>
            <pc:sldMk cId="2425203639" sldId="257"/>
            <ac:inkMk id="859" creationId="{3850FF9E-520C-4EDE-9442-F5E120924972}"/>
          </ac:inkMkLst>
        </pc:inkChg>
        <pc:inkChg chg="del">
          <ac:chgData name="Susan Krueger (Staff)" userId="413e0ada-2fc1-4a03-b48b-2b8186a6a566" providerId="ADAL" clId="{914F0E97-F8DA-4764-A84C-C36AEC1B63E7}" dt="2022-11-27T09:18:23.441" v="995" actId="478"/>
          <ac:inkMkLst>
            <pc:docMk/>
            <pc:sldMk cId="2425203639" sldId="257"/>
            <ac:inkMk id="860" creationId="{E6CEAEA5-4414-4C1D-AFC0-22A4B5F9754D}"/>
          </ac:inkMkLst>
        </pc:inkChg>
        <pc:inkChg chg="del">
          <ac:chgData name="Susan Krueger (Staff)" userId="413e0ada-2fc1-4a03-b48b-2b8186a6a566" providerId="ADAL" clId="{914F0E97-F8DA-4764-A84C-C36AEC1B63E7}" dt="2022-11-27T09:18:23.441" v="995" actId="478"/>
          <ac:inkMkLst>
            <pc:docMk/>
            <pc:sldMk cId="2425203639" sldId="257"/>
            <ac:inkMk id="861" creationId="{63E8DAC3-58D7-4A56-98BD-4FA7A71232DD}"/>
          </ac:inkMkLst>
        </pc:inkChg>
        <pc:inkChg chg="del">
          <ac:chgData name="Susan Krueger (Staff)" userId="413e0ada-2fc1-4a03-b48b-2b8186a6a566" providerId="ADAL" clId="{914F0E97-F8DA-4764-A84C-C36AEC1B63E7}" dt="2022-11-27T09:18:23.441" v="995" actId="478"/>
          <ac:inkMkLst>
            <pc:docMk/>
            <pc:sldMk cId="2425203639" sldId="257"/>
            <ac:inkMk id="862" creationId="{1E16A320-A5F3-47CB-8632-D8C5DCFFB752}"/>
          </ac:inkMkLst>
        </pc:inkChg>
        <pc:inkChg chg="del">
          <ac:chgData name="Susan Krueger (Staff)" userId="413e0ada-2fc1-4a03-b48b-2b8186a6a566" providerId="ADAL" clId="{914F0E97-F8DA-4764-A84C-C36AEC1B63E7}" dt="2022-11-27T09:18:23.441" v="995" actId="478"/>
          <ac:inkMkLst>
            <pc:docMk/>
            <pc:sldMk cId="2425203639" sldId="257"/>
            <ac:inkMk id="863" creationId="{B158BF46-8A0F-4738-8ABD-2070F19EECC4}"/>
          </ac:inkMkLst>
        </pc:inkChg>
        <pc:inkChg chg="del">
          <ac:chgData name="Susan Krueger (Staff)" userId="413e0ada-2fc1-4a03-b48b-2b8186a6a566" providerId="ADAL" clId="{914F0E97-F8DA-4764-A84C-C36AEC1B63E7}" dt="2022-11-27T09:18:23.441" v="995" actId="478"/>
          <ac:inkMkLst>
            <pc:docMk/>
            <pc:sldMk cId="2425203639" sldId="257"/>
            <ac:inkMk id="864" creationId="{979751FB-4AD2-438E-B8B2-77DCCD633F64}"/>
          </ac:inkMkLst>
        </pc:inkChg>
        <pc:inkChg chg="del">
          <ac:chgData name="Susan Krueger (Staff)" userId="413e0ada-2fc1-4a03-b48b-2b8186a6a566" providerId="ADAL" clId="{914F0E97-F8DA-4764-A84C-C36AEC1B63E7}" dt="2022-11-27T09:18:23.441" v="995" actId="478"/>
          <ac:inkMkLst>
            <pc:docMk/>
            <pc:sldMk cId="2425203639" sldId="257"/>
            <ac:inkMk id="865" creationId="{AA34F84F-C944-457F-BFC6-D874010885FB}"/>
          </ac:inkMkLst>
        </pc:inkChg>
        <pc:inkChg chg="del">
          <ac:chgData name="Susan Krueger (Staff)" userId="413e0ada-2fc1-4a03-b48b-2b8186a6a566" providerId="ADAL" clId="{914F0E97-F8DA-4764-A84C-C36AEC1B63E7}" dt="2022-11-27T09:18:23.441" v="995" actId="478"/>
          <ac:inkMkLst>
            <pc:docMk/>
            <pc:sldMk cId="2425203639" sldId="257"/>
            <ac:inkMk id="866" creationId="{F210CB03-900B-446A-9677-CE6EDBA5F9CF}"/>
          </ac:inkMkLst>
        </pc:inkChg>
        <pc:inkChg chg="del">
          <ac:chgData name="Susan Krueger (Staff)" userId="413e0ada-2fc1-4a03-b48b-2b8186a6a566" providerId="ADAL" clId="{914F0E97-F8DA-4764-A84C-C36AEC1B63E7}" dt="2022-11-27T09:18:23.441" v="995" actId="478"/>
          <ac:inkMkLst>
            <pc:docMk/>
            <pc:sldMk cId="2425203639" sldId="257"/>
            <ac:inkMk id="867" creationId="{A99F9678-0910-49A6-B870-786AF0151B1D}"/>
          </ac:inkMkLst>
        </pc:inkChg>
        <pc:inkChg chg="del">
          <ac:chgData name="Susan Krueger (Staff)" userId="413e0ada-2fc1-4a03-b48b-2b8186a6a566" providerId="ADAL" clId="{914F0E97-F8DA-4764-A84C-C36AEC1B63E7}" dt="2022-11-27T09:18:23.441" v="995" actId="478"/>
          <ac:inkMkLst>
            <pc:docMk/>
            <pc:sldMk cId="2425203639" sldId="257"/>
            <ac:inkMk id="868" creationId="{F4AE1E68-6460-4EE2-927A-73805F12A94A}"/>
          </ac:inkMkLst>
        </pc:inkChg>
        <pc:inkChg chg="del">
          <ac:chgData name="Susan Krueger (Staff)" userId="413e0ada-2fc1-4a03-b48b-2b8186a6a566" providerId="ADAL" clId="{914F0E97-F8DA-4764-A84C-C36AEC1B63E7}" dt="2022-11-27T09:18:23.441" v="995" actId="478"/>
          <ac:inkMkLst>
            <pc:docMk/>
            <pc:sldMk cId="2425203639" sldId="257"/>
            <ac:inkMk id="869" creationId="{FC70B2F4-4F21-438D-9564-715214662163}"/>
          </ac:inkMkLst>
        </pc:inkChg>
        <pc:inkChg chg="del">
          <ac:chgData name="Susan Krueger (Staff)" userId="413e0ada-2fc1-4a03-b48b-2b8186a6a566" providerId="ADAL" clId="{914F0E97-F8DA-4764-A84C-C36AEC1B63E7}" dt="2022-11-27T09:18:23.441" v="995" actId="478"/>
          <ac:inkMkLst>
            <pc:docMk/>
            <pc:sldMk cId="2425203639" sldId="257"/>
            <ac:inkMk id="870" creationId="{D1E9E5A7-45F8-4C24-9D39-6E9E4E5AF537}"/>
          </ac:inkMkLst>
        </pc:inkChg>
        <pc:inkChg chg="del">
          <ac:chgData name="Susan Krueger (Staff)" userId="413e0ada-2fc1-4a03-b48b-2b8186a6a566" providerId="ADAL" clId="{914F0E97-F8DA-4764-A84C-C36AEC1B63E7}" dt="2022-11-27T09:18:23.441" v="995" actId="478"/>
          <ac:inkMkLst>
            <pc:docMk/>
            <pc:sldMk cId="2425203639" sldId="257"/>
            <ac:inkMk id="871" creationId="{E49D3643-6205-48A5-8319-4A0D794CD60A}"/>
          </ac:inkMkLst>
        </pc:inkChg>
        <pc:inkChg chg="del">
          <ac:chgData name="Susan Krueger (Staff)" userId="413e0ada-2fc1-4a03-b48b-2b8186a6a566" providerId="ADAL" clId="{914F0E97-F8DA-4764-A84C-C36AEC1B63E7}" dt="2022-11-27T09:18:23.441" v="995" actId="478"/>
          <ac:inkMkLst>
            <pc:docMk/>
            <pc:sldMk cId="2425203639" sldId="257"/>
            <ac:inkMk id="874" creationId="{86587CE2-E325-452D-ABB4-EDBCD430FBCC}"/>
          </ac:inkMkLst>
        </pc:inkChg>
        <pc:inkChg chg="del">
          <ac:chgData name="Susan Krueger (Staff)" userId="413e0ada-2fc1-4a03-b48b-2b8186a6a566" providerId="ADAL" clId="{914F0E97-F8DA-4764-A84C-C36AEC1B63E7}" dt="2022-11-27T09:18:23.441" v="995" actId="478"/>
          <ac:inkMkLst>
            <pc:docMk/>
            <pc:sldMk cId="2425203639" sldId="257"/>
            <ac:inkMk id="875" creationId="{28C8E99F-9643-47CA-9008-B99191834701}"/>
          </ac:inkMkLst>
        </pc:inkChg>
        <pc:inkChg chg="del">
          <ac:chgData name="Susan Krueger (Staff)" userId="413e0ada-2fc1-4a03-b48b-2b8186a6a566" providerId="ADAL" clId="{914F0E97-F8DA-4764-A84C-C36AEC1B63E7}" dt="2022-11-27T09:18:23.441" v="995" actId="478"/>
          <ac:inkMkLst>
            <pc:docMk/>
            <pc:sldMk cId="2425203639" sldId="257"/>
            <ac:inkMk id="876" creationId="{562BB826-70F7-41CD-A04B-9CB4660857C8}"/>
          </ac:inkMkLst>
        </pc:inkChg>
        <pc:inkChg chg="del">
          <ac:chgData name="Susan Krueger (Staff)" userId="413e0ada-2fc1-4a03-b48b-2b8186a6a566" providerId="ADAL" clId="{914F0E97-F8DA-4764-A84C-C36AEC1B63E7}" dt="2022-11-27T09:18:23.441" v="995" actId="478"/>
          <ac:inkMkLst>
            <pc:docMk/>
            <pc:sldMk cId="2425203639" sldId="257"/>
            <ac:inkMk id="877" creationId="{8B1705A5-6324-43AF-A735-D9B1FD75534C}"/>
          </ac:inkMkLst>
        </pc:inkChg>
        <pc:inkChg chg="del">
          <ac:chgData name="Susan Krueger (Staff)" userId="413e0ada-2fc1-4a03-b48b-2b8186a6a566" providerId="ADAL" clId="{914F0E97-F8DA-4764-A84C-C36AEC1B63E7}" dt="2022-11-27T09:18:23.441" v="995" actId="478"/>
          <ac:inkMkLst>
            <pc:docMk/>
            <pc:sldMk cId="2425203639" sldId="257"/>
            <ac:inkMk id="878" creationId="{9C73DBF3-B730-444B-8BF2-02DE5750718D}"/>
          </ac:inkMkLst>
        </pc:inkChg>
        <pc:inkChg chg="del">
          <ac:chgData name="Susan Krueger (Staff)" userId="413e0ada-2fc1-4a03-b48b-2b8186a6a566" providerId="ADAL" clId="{914F0E97-F8DA-4764-A84C-C36AEC1B63E7}" dt="2022-11-27T09:18:23.441" v="995" actId="478"/>
          <ac:inkMkLst>
            <pc:docMk/>
            <pc:sldMk cId="2425203639" sldId="257"/>
            <ac:inkMk id="879" creationId="{7BE289D9-1E09-4AF3-8B3D-C50AC792B03F}"/>
          </ac:inkMkLst>
        </pc:inkChg>
        <pc:inkChg chg="del">
          <ac:chgData name="Susan Krueger (Staff)" userId="413e0ada-2fc1-4a03-b48b-2b8186a6a566" providerId="ADAL" clId="{914F0E97-F8DA-4764-A84C-C36AEC1B63E7}" dt="2022-11-27T09:18:23.441" v="995" actId="478"/>
          <ac:inkMkLst>
            <pc:docMk/>
            <pc:sldMk cId="2425203639" sldId="257"/>
            <ac:inkMk id="880" creationId="{E681FB0B-C7F2-4C11-B79B-1BECCE249C89}"/>
          </ac:inkMkLst>
        </pc:inkChg>
        <pc:inkChg chg="del">
          <ac:chgData name="Susan Krueger (Staff)" userId="413e0ada-2fc1-4a03-b48b-2b8186a6a566" providerId="ADAL" clId="{914F0E97-F8DA-4764-A84C-C36AEC1B63E7}" dt="2022-11-27T09:18:23.441" v="995" actId="478"/>
          <ac:inkMkLst>
            <pc:docMk/>
            <pc:sldMk cId="2425203639" sldId="257"/>
            <ac:inkMk id="881" creationId="{62760E26-9250-44A8-97C4-BD67C9B8399A}"/>
          </ac:inkMkLst>
        </pc:inkChg>
        <pc:inkChg chg="del">
          <ac:chgData name="Susan Krueger (Staff)" userId="413e0ada-2fc1-4a03-b48b-2b8186a6a566" providerId="ADAL" clId="{914F0E97-F8DA-4764-A84C-C36AEC1B63E7}" dt="2022-11-27T09:18:23.441" v="995" actId="478"/>
          <ac:inkMkLst>
            <pc:docMk/>
            <pc:sldMk cId="2425203639" sldId="257"/>
            <ac:inkMk id="882" creationId="{1D00EFAC-E0BD-439C-927A-53D49819674B}"/>
          </ac:inkMkLst>
        </pc:inkChg>
        <pc:inkChg chg="del">
          <ac:chgData name="Susan Krueger (Staff)" userId="413e0ada-2fc1-4a03-b48b-2b8186a6a566" providerId="ADAL" clId="{914F0E97-F8DA-4764-A84C-C36AEC1B63E7}" dt="2022-11-27T09:18:23.441" v="995" actId="478"/>
          <ac:inkMkLst>
            <pc:docMk/>
            <pc:sldMk cId="2425203639" sldId="257"/>
            <ac:inkMk id="883" creationId="{A5C5FAD7-C97D-4D18-8219-170CF6B9981C}"/>
          </ac:inkMkLst>
        </pc:inkChg>
        <pc:inkChg chg="del">
          <ac:chgData name="Susan Krueger (Staff)" userId="413e0ada-2fc1-4a03-b48b-2b8186a6a566" providerId="ADAL" clId="{914F0E97-F8DA-4764-A84C-C36AEC1B63E7}" dt="2022-11-27T09:18:23.441" v="995" actId="478"/>
          <ac:inkMkLst>
            <pc:docMk/>
            <pc:sldMk cId="2425203639" sldId="257"/>
            <ac:inkMk id="884" creationId="{FFF408F8-40C1-41A0-86A6-E1F1DB1F8696}"/>
          </ac:inkMkLst>
        </pc:inkChg>
        <pc:inkChg chg="del">
          <ac:chgData name="Susan Krueger (Staff)" userId="413e0ada-2fc1-4a03-b48b-2b8186a6a566" providerId="ADAL" clId="{914F0E97-F8DA-4764-A84C-C36AEC1B63E7}" dt="2022-11-27T09:18:23.441" v="995" actId="478"/>
          <ac:inkMkLst>
            <pc:docMk/>
            <pc:sldMk cId="2425203639" sldId="257"/>
            <ac:inkMk id="885" creationId="{4DC52B53-5611-4316-913B-92318D3466B9}"/>
          </ac:inkMkLst>
        </pc:inkChg>
        <pc:inkChg chg="del">
          <ac:chgData name="Susan Krueger (Staff)" userId="413e0ada-2fc1-4a03-b48b-2b8186a6a566" providerId="ADAL" clId="{914F0E97-F8DA-4764-A84C-C36AEC1B63E7}" dt="2022-11-27T09:18:23.441" v="995" actId="478"/>
          <ac:inkMkLst>
            <pc:docMk/>
            <pc:sldMk cId="2425203639" sldId="257"/>
            <ac:inkMk id="886" creationId="{7E017E54-4662-4F0F-B584-F5D7579D8EC6}"/>
          </ac:inkMkLst>
        </pc:inkChg>
        <pc:inkChg chg="del">
          <ac:chgData name="Susan Krueger (Staff)" userId="413e0ada-2fc1-4a03-b48b-2b8186a6a566" providerId="ADAL" clId="{914F0E97-F8DA-4764-A84C-C36AEC1B63E7}" dt="2022-11-27T09:18:23.441" v="995" actId="478"/>
          <ac:inkMkLst>
            <pc:docMk/>
            <pc:sldMk cId="2425203639" sldId="257"/>
            <ac:inkMk id="887" creationId="{48CCC6C5-F347-4190-8356-92EB3C267266}"/>
          </ac:inkMkLst>
        </pc:inkChg>
        <pc:inkChg chg="del">
          <ac:chgData name="Susan Krueger (Staff)" userId="413e0ada-2fc1-4a03-b48b-2b8186a6a566" providerId="ADAL" clId="{914F0E97-F8DA-4764-A84C-C36AEC1B63E7}" dt="2022-11-27T09:18:23.441" v="995" actId="478"/>
          <ac:inkMkLst>
            <pc:docMk/>
            <pc:sldMk cId="2425203639" sldId="257"/>
            <ac:inkMk id="888" creationId="{61A59842-1415-456B-8FD6-761F79719AB7}"/>
          </ac:inkMkLst>
        </pc:inkChg>
        <pc:inkChg chg="del">
          <ac:chgData name="Susan Krueger (Staff)" userId="413e0ada-2fc1-4a03-b48b-2b8186a6a566" providerId="ADAL" clId="{914F0E97-F8DA-4764-A84C-C36AEC1B63E7}" dt="2022-11-27T09:18:23.441" v="995" actId="478"/>
          <ac:inkMkLst>
            <pc:docMk/>
            <pc:sldMk cId="2425203639" sldId="257"/>
            <ac:inkMk id="889" creationId="{5900148C-13D2-4C9C-AA0E-C7AB7CECEB8E}"/>
          </ac:inkMkLst>
        </pc:inkChg>
        <pc:inkChg chg="del">
          <ac:chgData name="Susan Krueger (Staff)" userId="413e0ada-2fc1-4a03-b48b-2b8186a6a566" providerId="ADAL" clId="{914F0E97-F8DA-4764-A84C-C36AEC1B63E7}" dt="2022-11-27T09:18:23.441" v="995" actId="478"/>
          <ac:inkMkLst>
            <pc:docMk/>
            <pc:sldMk cId="2425203639" sldId="257"/>
            <ac:inkMk id="891" creationId="{A5CB3708-862F-486A-A535-1D0DBA3A147D}"/>
          </ac:inkMkLst>
        </pc:inkChg>
        <pc:inkChg chg="del">
          <ac:chgData name="Susan Krueger (Staff)" userId="413e0ada-2fc1-4a03-b48b-2b8186a6a566" providerId="ADAL" clId="{914F0E97-F8DA-4764-A84C-C36AEC1B63E7}" dt="2022-11-27T09:18:23.441" v="995" actId="478"/>
          <ac:inkMkLst>
            <pc:docMk/>
            <pc:sldMk cId="2425203639" sldId="257"/>
            <ac:inkMk id="892" creationId="{44DD1213-5242-42F1-8F37-361CC7E4F902}"/>
          </ac:inkMkLst>
        </pc:inkChg>
        <pc:inkChg chg="del">
          <ac:chgData name="Susan Krueger (Staff)" userId="413e0ada-2fc1-4a03-b48b-2b8186a6a566" providerId="ADAL" clId="{914F0E97-F8DA-4764-A84C-C36AEC1B63E7}" dt="2022-11-27T09:18:23.441" v="995" actId="478"/>
          <ac:inkMkLst>
            <pc:docMk/>
            <pc:sldMk cId="2425203639" sldId="257"/>
            <ac:inkMk id="893" creationId="{290066DF-E4C8-4E81-85E0-380C6D498FD4}"/>
          </ac:inkMkLst>
        </pc:inkChg>
        <pc:inkChg chg="del">
          <ac:chgData name="Susan Krueger (Staff)" userId="413e0ada-2fc1-4a03-b48b-2b8186a6a566" providerId="ADAL" clId="{914F0E97-F8DA-4764-A84C-C36AEC1B63E7}" dt="2022-11-27T09:18:23.441" v="995" actId="478"/>
          <ac:inkMkLst>
            <pc:docMk/>
            <pc:sldMk cId="2425203639" sldId="257"/>
            <ac:inkMk id="894" creationId="{0348CC67-E24F-4817-9749-5E78F3F2FCE4}"/>
          </ac:inkMkLst>
        </pc:inkChg>
        <pc:inkChg chg="del">
          <ac:chgData name="Susan Krueger (Staff)" userId="413e0ada-2fc1-4a03-b48b-2b8186a6a566" providerId="ADAL" clId="{914F0E97-F8DA-4764-A84C-C36AEC1B63E7}" dt="2022-11-27T09:18:23.441" v="995" actId="478"/>
          <ac:inkMkLst>
            <pc:docMk/>
            <pc:sldMk cId="2425203639" sldId="257"/>
            <ac:inkMk id="895" creationId="{80DFAD51-CBBA-4046-B103-26F5CCC4A6C1}"/>
          </ac:inkMkLst>
        </pc:inkChg>
        <pc:inkChg chg="del">
          <ac:chgData name="Susan Krueger (Staff)" userId="413e0ada-2fc1-4a03-b48b-2b8186a6a566" providerId="ADAL" clId="{914F0E97-F8DA-4764-A84C-C36AEC1B63E7}" dt="2022-11-27T09:18:23.441" v="995" actId="478"/>
          <ac:inkMkLst>
            <pc:docMk/>
            <pc:sldMk cId="2425203639" sldId="257"/>
            <ac:inkMk id="896" creationId="{85835092-2120-4033-9E82-C80818B79DDF}"/>
          </ac:inkMkLst>
        </pc:inkChg>
        <pc:inkChg chg="del">
          <ac:chgData name="Susan Krueger (Staff)" userId="413e0ada-2fc1-4a03-b48b-2b8186a6a566" providerId="ADAL" clId="{914F0E97-F8DA-4764-A84C-C36AEC1B63E7}" dt="2022-11-27T09:18:23.441" v="995" actId="478"/>
          <ac:inkMkLst>
            <pc:docMk/>
            <pc:sldMk cId="2425203639" sldId="257"/>
            <ac:inkMk id="897" creationId="{CE83DF43-E92B-43FB-87B3-E905641671FC}"/>
          </ac:inkMkLst>
        </pc:inkChg>
        <pc:inkChg chg="del">
          <ac:chgData name="Susan Krueger (Staff)" userId="413e0ada-2fc1-4a03-b48b-2b8186a6a566" providerId="ADAL" clId="{914F0E97-F8DA-4764-A84C-C36AEC1B63E7}" dt="2022-11-27T09:18:23.441" v="995" actId="478"/>
          <ac:inkMkLst>
            <pc:docMk/>
            <pc:sldMk cId="2425203639" sldId="257"/>
            <ac:inkMk id="898" creationId="{2F648E96-4C04-4385-8A68-3F3DE888E0F9}"/>
          </ac:inkMkLst>
        </pc:inkChg>
        <pc:inkChg chg="del">
          <ac:chgData name="Susan Krueger (Staff)" userId="413e0ada-2fc1-4a03-b48b-2b8186a6a566" providerId="ADAL" clId="{914F0E97-F8DA-4764-A84C-C36AEC1B63E7}" dt="2022-11-27T09:18:23.441" v="995" actId="478"/>
          <ac:inkMkLst>
            <pc:docMk/>
            <pc:sldMk cId="2425203639" sldId="257"/>
            <ac:inkMk id="899" creationId="{4FE43F3B-FD53-46A1-878A-D91ED0CDB6A6}"/>
          </ac:inkMkLst>
        </pc:inkChg>
        <pc:inkChg chg="del">
          <ac:chgData name="Susan Krueger (Staff)" userId="413e0ada-2fc1-4a03-b48b-2b8186a6a566" providerId="ADAL" clId="{914F0E97-F8DA-4764-A84C-C36AEC1B63E7}" dt="2022-11-27T09:18:23.441" v="995" actId="478"/>
          <ac:inkMkLst>
            <pc:docMk/>
            <pc:sldMk cId="2425203639" sldId="257"/>
            <ac:inkMk id="900" creationId="{1D3310F6-D8F4-41F8-8175-6978B46FA6D1}"/>
          </ac:inkMkLst>
        </pc:inkChg>
        <pc:inkChg chg="del">
          <ac:chgData name="Susan Krueger (Staff)" userId="413e0ada-2fc1-4a03-b48b-2b8186a6a566" providerId="ADAL" clId="{914F0E97-F8DA-4764-A84C-C36AEC1B63E7}" dt="2022-11-27T09:19:51.611" v="1202" actId="478"/>
          <ac:inkMkLst>
            <pc:docMk/>
            <pc:sldMk cId="2425203639" sldId="257"/>
            <ac:inkMk id="902" creationId="{2925706B-612C-4E1E-8E24-B4A195C468DC}"/>
          </ac:inkMkLst>
        </pc:inkChg>
        <pc:inkChg chg="del">
          <ac:chgData name="Susan Krueger (Staff)" userId="413e0ada-2fc1-4a03-b48b-2b8186a6a566" providerId="ADAL" clId="{914F0E97-F8DA-4764-A84C-C36AEC1B63E7}" dt="2022-11-27T09:19:51.611" v="1202" actId="478"/>
          <ac:inkMkLst>
            <pc:docMk/>
            <pc:sldMk cId="2425203639" sldId="257"/>
            <ac:inkMk id="903" creationId="{5E95E4D3-D6A6-4AF3-B3A7-C46A202CD97F}"/>
          </ac:inkMkLst>
        </pc:inkChg>
        <pc:inkChg chg="del">
          <ac:chgData name="Susan Krueger (Staff)" userId="413e0ada-2fc1-4a03-b48b-2b8186a6a566" providerId="ADAL" clId="{914F0E97-F8DA-4764-A84C-C36AEC1B63E7}" dt="2022-11-27T09:19:51.611" v="1202" actId="478"/>
          <ac:inkMkLst>
            <pc:docMk/>
            <pc:sldMk cId="2425203639" sldId="257"/>
            <ac:inkMk id="904" creationId="{F419D99B-9BF1-4B42-A7EB-894998D6C8BC}"/>
          </ac:inkMkLst>
        </pc:inkChg>
        <pc:inkChg chg="del">
          <ac:chgData name="Susan Krueger (Staff)" userId="413e0ada-2fc1-4a03-b48b-2b8186a6a566" providerId="ADAL" clId="{914F0E97-F8DA-4764-A84C-C36AEC1B63E7}" dt="2022-11-27T09:19:51.611" v="1202" actId="478"/>
          <ac:inkMkLst>
            <pc:docMk/>
            <pc:sldMk cId="2425203639" sldId="257"/>
            <ac:inkMk id="905" creationId="{BBA13CB0-ACBE-4124-8DF9-C1FA52373903}"/>
          </ac:inkMkLst>
        </pc:inkChg>
        <pc:inkChg chg="del">
          <ac:chgData name="Susan Krueger (Staff)" userId="413e0ada-2fc1-4a03-b48b-2b8186a6a566" providerId="ADAL" clId="{914F0E97-F8DA-4764-A84C-C36AEC1B63E7}" dt="2022-11-27T09:19:51.611" v="1202" actId="478"/>
          <ac:inkMkLst>
            <pc:docMk/>
            <pc:sldMk cId="2425203639" sldId="257"/>
            <ac:inkMk id="906" creationId="{3B1F22E3-4E12-4F3C-B7C9-C9ECD53DA9FC}"/>
          </ac:inkMkLst>
        </pc:inkChg>
        <pc:inkChg chg="del">
          <ac:chgData name="Susan Krueger (Staff)" userId="413e0ada-2fc1-4a03-b48b-2b8186a6a566" providerId="ADAL" clId="{914F0E97-F8DA-4764-A84C-C36AEC1B63E7}" dt="2022-11-27T09:19:51.611" v="1202" actId="478"/>
          <ac:inkMkLst>
            <pc:docMk/>
            <pc:sldMk cId="2425203639" sldId="257"/>
            <ac:inkMk id="907" creationId="{4D22F3CB-DC07-4302-B238-4F09F94B7E91}"/>
          </ac:inkMkLst>
        </pc:inkChg>
        <pc:inkChg chg="del">
          <ac:chgData name="Susan Krueger (Staff)" userId="413e0ada-2fc1-4a03-b48b-2b8186a6a566" providerId="ADAL" clId="{914F0E97-F8DA-4764-A84C-C36AEC1B63E7}" dt="2022-11-27T09:19:51.611" v="1202" actId="478"/>
          <ac:inkMkLst>
            <pc:docMk/>
            <pc:sldMk cId="2425203639" sldId="257"/>
            <ac:inkMk id="908" creationId="{0CCF5270-988E-4819-95C8-1E85300A774A}"/>
          </ac:inkMkLst>
        </pc:inkChg>
        <pc:inkChg chg="del">
          <ac:chgData name="Susan Krueger (Staff)" userId="413e0ada-2fc1-4a03-b48b-2b8186a6a566" providerId="ADAL" clId="{914F0E97-F8DA-4764-A84C-C36AEC1B63E7}" dt="2022-11-27T09:19:51.611" v="1202" actId="478"/>
          <ac:inkMkLst>
            <pc:docMk/>
            <pc:sldMk cId="2425203639" sldId="257"/>
            <ac:inkMk id="910" creationId="{139CC3D8-5212-40DE-8705-83A334C85363}"/>
          </ac:inkMkLst>
        </pc:inkChg>
        <pc:inkChg chg="del">
          <ac:chgData name="Susan Krueger (Staff)" userId="413e0ada-2fc1-4a03-b48b-2b8186a6a566" providerId="ADAL" clId="{914F0E97-F8DA-4764-A84C-C36AEC1B63E7}" dt="2022-11-27T09:19:51.611" v="1202" actId="478"/>
          <ac:inkMkLst>
            <pc:docMk/>
            <pc:sldMk cId="2425203639" sldId="257"/>
            <ac:inkMk id="911" creationId="{180648A6-098E-4D27-9BDB-842DC7310577}"/>
          </ac:inkMkLst>
        </pc:inkChg>
        <pc:inkChg chg="del">
          <ac:chgData name="Susan Krueger (Staff)" userId="413e0ada-2fc1-4a03-b48b-2b8186a6a566" providerId="ADAL" clId="{914F0E97-F8DA-4764-A84C-C36AEC1B63E7}" dt="2022-11-27T09:19:51.611" v="1202" actId="478"/>
          <ac:inkMkLst>
            <pc:docMk/>
            <pc:sldMk cId="2425203639" sldId="257"/>
            <ac:inkMk id="912" creationId="{7BC5841D-B9BD-42FE-8511-ED4A4E2F0B64}"/>
          </ac:inkMkLst>
        </pc:inkChg>
        <pc:inkChg chg="del">
          <ac:chgData name="Susan Krueger (Staff)" userId="413e0ada-2fc1-4a03-b48b-2b8186a6a566" providerId="ADAL" clId="{914F0E97-F8DA-4764-A84C-C36AEC1B63E7}" dt="2022-11-27T09:19:51.611" v="1202" actId="478"/>
          <ac:inkMkLst>
            <pc:docMk/>
            <pc:sldMk cId="2425203639" sldId="257"/>
            <ac:inkMk id="914" creationId="{FB3D1B80-79C8-4F76-BCEA-99F41651827F}"/>
          </ac:inkMkLst>
        </pc:inkChg>
        <pc:inkChg chg="del">
          <ac:chgData name="Susan Krueger (Staff)" userId="413e0ada-2fc1-4a03-b48b-2b8186a6a566" providerId="ADAL" clId="{914F0E97-F8DA-4764-A84C-C36AEC1B63E7}" dt="2022-11-27T09:19:51.611" v="1202" actId="478"/>
          <ac:inkMkLst>
            <pc:docMk/>
            <pc:sldMk cId="2425203639" sldId="257"/>
            <ac:inkMk id="915" creationId="{57E1D198-7229-4799-A843-91C90587DE44}"/>
          </ac:inkMkLst>
        </pc:inkChg>
        <pc:inkChg chg="del">
          <ac:chgData name="Susan Krueger (Staff)" userId="413e0ada-2fc1-4a03-b48b-2b8186a6a566" providerId="ADAL" clId="{914F0E97-F8DA-4764-A84C-C36AEC1B63E7}" dt="2022-11-27T09:19:51.611" v="1202" actId="478"/>
          <ac:inkMkLst>
            <pc:docMk/>
            <pc:sldMk cId="2425203639" sldId="257"/>
            <ac:inkMk id="916" creationId="{84C053F9-C066-4D99-98A5-B84C739FC529}"/>
          </ac:inkMkLst>
        </pc:inkChg>
        <pc:inkChg chg="del">
          <ac:chgData name="Susan Krueger (Staff)" userId="413e0ada-2fc1-4a03-b48b-2b8186a6a566" providerId="ADAL" clId="{914F0E97-F8DA-4764-A84C-C36AEC1B63E7}" dt="2022-11-27T09:19:51.611" v="1202" actId="478"/>
          <ac:inkMkLst>
            <pc:docMk/>
            <pc:sldMk cId="2425203639" sldId="257"/>
            <ac:inkMk id="917" creationId="{8756DB87-362C-401D-8725-A98423B23602}"/>
          </ac:inkMkLst>
        </pc:inkChg>
        <pc:inkChg chg="del">
          <ac:chgData name="Susan Krueger (Staff)" userId="413e0ada-2fc1-4a03-b48b-2b8186a6a566" providerId="ADAL" clId="{914F0E97-F8DA-4764-A84C-C36AEC1B63E7}" dt="2022-11-27T09:19:51.611" v="1202" actId="478"/>
          <ac:inkMkLst>
            <pc:docMk/>
            <pc:sldMk cId="2425203639" sldId="257"/>
            <ac:inkMk id="918" creationId="{814213FF-5188-4B2E-97F6-D08CA7817508}"/>
          </ac:inkMkLst>
        </pc:inkChg>
        <pc:inkChg chg="del">
          <ac:chgData name="Susan Krueger (Staff)" userId="413e0ada-2fc1-4a03-b48b-2b8186a6a566" providerId="ADAL" clId="{914F0E97-F8DA-4764-A84C-C36AEC1B63E7}" dt="2022-11-27T09:19:51.611" v="1202" actId="478"/>
          <ac:inkMkLst>
            <pc:docMk/>
            <pc:sldMk cId="2425203639" sldId="257"/>
            <ac:inkMk id="919" creationId="{695993C2-DB4B-485C-8505-E9FD3C753D3D}"/>
          </ac:inkMkLst>
        </pc:inkChg>
        <pc:inkChg chg="del">
          <ac:chgData name="Susan Krueger (Staff)" userId="413e0ada-2fc1-4a03-b48b-2b8186a6a566" providerId="ADAL" clId="{914F0E97-F8DA-4764-A84C-C36AEC1B63E7}" dt="2022-11-27T09:19:51.611" v="1202" actId="478"/>
          <ac:inkMkLst>
            <pc:docMk/>
            <pc:sldMk cId="2425203639" sldId="257"/>
            <ac:inkMk id="920" creationId="{5B4B7FB8-A564-44B0-B82D-ED73CFCFCBDA}"/>
          </ac:inkMkLst>
        </pc:inkChg>
        <pc:inkChg chg="del">
          <ac:chgData name="Susan Krueger (Staff)" userId="413e0ada-2fc1-4a03-b48b-2b8186a6a566" providerId="ADAL" clId="{914F0E97-F8DA-4764-A84C-C36AEC1B63E7}" dt="2022-11-27T09:19:51.611" v="1202" actId="478"/>
          <ac:inkMkLst>
            <pc:docMk/>
            <pc:sldMk cId="2425203639" sldId="257"/>
            <ac:inkMk id="921" creationId="{3598C574-8778-4B6F-BA8E-6F34F7ACB4EC}"/>
          </ac:inkMkLst>
        </pc:inkChg>
        <pc:inkChg chg="del">
          <ac:chgData name="Susan Krueger (Staff)" userId="413e0ada-2fc1-4a03-b48b-2b8186a6a566" providerId="ADAL" clId="{914F0E97-F8DA-4764-A84C-C36AEC1B63E7}" dt="2022-11-27T09:19:51.611" v="1202" actId="478"/>
          <ac:inkMkLst>
            <pc:docMk/>
            <pc:sldMk cId="2425203639" sldId="257"/>
            <ac:inkMk id="922" creationId="{CD3482E7-90AE-4217-AE8F-5C7F68B99DF4}"/>
          </ac:inkMkLst>
        </pc:inkChg>
        <pc:inkChg chg="del">
          <ac:chgData name="Susan Krueger (Staff)" userId="413e0ada-2fc1-4a03-b48b-2b8186a6a566" providerId="ADAL" clId="{914F0E97-F8DA-4764-A84C-C36AEC1B63E7}" dt="2022-11-27T09:19:51.611" v="1202" actId="478"/>
          <ac:inkMkLst>
            <pc:docMk/>
            <pc:sldMk cId="2425203639" sldId="257"/>
            <ac:inkMk id="923" creationId="{ABF4CF62-E9AF-4C78-9485-8749F673E70B}"/>
          </ac:inkMkLst>
        </pc:inkChg>
        <pc:inkChg chg="del">
          <ac:chgData name="Susan Krueger (Staff)" userId="413e0ada-2fc1-4a03-b48b-2b8186a6a566" providerId="ADAL" clId="{914F0E97-F8DA-4764-A84C-C36AEC1B63E7}" dt="2022-11-27T09:19:51.611" v="1202" actId="478"/>
          <ac:inkMkLst>
            <pc:docMk/>
            <pc:sldMk cId="2425203639" sldId="257"/>
            <ac:inkMk id="924" creationId="{80C92D53-2820-41D5-9B64-654D16E4C382}"/>
          </ac:inkMkLst>
        </pc:inkChg>
        <pc:inkChg chg="del">
          <ac:chgData name="Susan Krueger (Staff)" userId="413e0ada-2fc1-4a03-b48b-2b8186a6a566" providerId="ADAL" clId="{914F0E97-F8DA-4764-A84C-C36AEC1B63E7}" dt="2022-11-27T09:19:51.611" v="1202" actId="478"/>
          <ac:inkMkLst>
            <pc:docMk/>
            <pc:sldMk cId="2425203639" sldId="257"/>
            <ac:inkMk id="925" creationId="{ECD3A975-4C55-443D-B423-A27BA228C2E7}"/>
          </ac:inkMkLst>
        </pc:inkChg>
        <pc:inkChg chg="del">
          <ac:chgData name="Susan Krueger (Staff)" userId="413e0ada-2fc1-4a03-b48b-2b8186a6a566" providerId="ADAL" clId="{914F0E97-F8DA-4764-A84C-C36AEC1B63E7}" dt="2022-11-27T09:19:51.611" v="1202" actId="478"/>
          <ac:inkMkLst>
            <pc:docMk/>
            <pc:sldMk cId="2425203639" sldId="257"/>
            <ac:inkMk id="926" creationId="{F11BC093-3F48-41CE-9D77-0EC770C13688}"/>
          </ac:inkMkLst>
        </pc:inkChg>
        <pc:inkChg chg="del">
          <ac:chgData name="Susan Krueger (Staff)" userId="413e0ada-2fc1-4a03-b48b-2b8186a6a566" providerId="ADAL" clId="{914F0E97-F8DA-4764-A84C-C36AEC1B63E7}" dt="2022-11-27T09:19:51.611" v="1202" actId="478"/>
          <ac:inkMkLst>
            <pc:docMk/>
            <pc:sldMk cId="2425203639" sldId="257"/>
            <ac:inkMk id="928" creationId="{3661A773-7650-4E87-8D79-09DB14A8691A}"/>
          </ac:inkMkLst>
        </pc:inkChg>
        <pc:inkChg chg="del">
          <ac:chgData name="Susan Krueger (Staff)" userId="413e0ada-2fc1-4a03-b48b-2b8186a6a566" providerId="ADAL" clId="{914F0E97-F8DA-4764-A84C-C36AEC1B63E7}" dt="2022-11-27T09:19:51.611" v="1202" actId="478"/>
          <ac:inkMkLst>
            <pc:docMk/>
            <pc:sldMk cId="2425203639" sldId="257"/>
            <ac:inkMk id="929" creationId="{D9E27EE5-D192-422F-843C-D0CA9BD15512}"/>
          </ac:inkMkLst>
        </pc:inkChg>
        <pc:inkChg chg="del">
          <ac:chgData name="Susan Krueger (Staff)" userId="413e0ada-2fc1-4a03-b48b-2b8186a6a566" providerId="ADAL" clId="{914F0E97-F8DA-4764-A84C-C36AEC1B63E7}" dt="2022-11-27T09:19:51.611" v="1202" actId="478"/>
          <ac:inkMkLst>
            <pc:docMk/>
            <pc:sldMk cId="2425203639" sldId="257"/>
            <ac:inkMk id="930" creationId="{B191DE45-9091-4915-9988-77784DA8F78D}"/>
          </ac:inkMkLst>
        </pc:inkChg>
        <pc:inkChg chg="del">
          <ac:chgData name="Susan Krueger (Staff)" userId="413e0ada-2fc1-4a03-b48b-2b8186a6a566" providerId="ADAL" clId="{914F0E97-F8DA-4764-A84C-C36AEC1B63E7}" dt="2022-11-27T09:19:51.611" v="1202" actId="478"/>
          <ac:inkMkLst>
            <pc:docMk/>
            <pc:sldMk cId="2425203639" sldId="257"/>
            <ac:inkMk id="931" creationId="{7052BC7E-2316-4303-9E74-EBB65B9296D2}"/>
          </ac:inkMkLst>
        </pc:inkChg>
        <pc:inkChg chg="del">
          <ac:chgData name="Susan Krueger (Staff)" userId="413e0ada-2fc1-4a03-b48b-2b8186a6a566" providerId="ADAL" clId="{914F0E97-F8DA-4764-A84C-C36AEC1B63E7}" dt="2022-11-27T09:19:51.611" v="1202" actId="478"/>
          <ac:inkMkLst>
            <pc:docMk/>
            <pc:sldMk cId="2425203639" sldId="257"/>
            <ac:inkMk id="932" creationId="{69F8652D-D8A2-4BC2-A20B-EF28C8C9DEF9}"/>
          </ac:inkMkLst>
        </pc:inkChg>
        <pc:inkChg chg="del">
          <ac:chgData name="Susan Krueger (Staff)" userId="413e0ada-2fc1-4a03-b48b-2b8186a6a566" providerId="ADAL" clId="{914F0E97-F8DA-4764-A84C-C36AEC1B63E7}" dt="2022-11-27T09:19:51.611" v="1202" actId="478"/>
          <ac:inkMkLst>
            <pc:docMk/>
            <pc:sldMk cId="2425203639" sldId="257"/>
            <ac:inkMk id="933" creationId="{D964BB4F-A923-4027-AD8D-EAA85DA1DC80}"/>
          </ac:inkMkLst>
        </pc:inkChg>
        <pc:inkChg chg="del">
          <ac:chgData name="Susan Krueger (Staff)" userId="413e0ada-2fc1-4a03-b48b-2b8186a6a566" providerId="ADAL" clId="{914F0E97-F8DA-4764-A84C-C36AEC1B63E7}" dt="2022-11-27T09:19:51.611" v="1202" actId="478"/>
          <ac:inkMkLst>
            <pc:docMk/>
            <pc:sldMk cId="2425203639" sldId="257"/>
            <ac:inkMk id="934" creationId="{3EA4F3B1-F261-4DA3-B66D-CE86894017C8}"/>
          </ac:inkMkLst>
        </pc:inkChg>
        <pc:inkChg chg="del">
          <ac:chgData name="Susan Krueger (Staff)" userId="413e0ada-2fc1-4a03-b48b-2b8186a6a566" providerId="ADAL" clId="{914F0E97-F8DA-4764-A84C-C36AEC1B63E7}" dt="2022-11-27T09:19:51.611" v="1202" actId="478"/>
          <ac:inkMkLst>
            <pc:docMk/>
            <pc:sldMk cId="2425203639" sldId="257"/>
            <ac:inkMk id="935" creationId="{A6B7F577-0162-4F0B-AF2A-5BFE66CB2AE3}"/>
          </ac:inkMkLst>
        </pc:inkChg>
        <pc:inkChg chg="del">
          <ac:chgData name="Susan Krueger (Staff)" userId="413e0ada-2fc1-4a03-b48b-2b8186a6a566" providerId="ADAL" clId="{914F0E97-F8DA-4764-A84C-C36AEC1B63E7}" dt="2022-11-27T09:19:51.611" v="1202" actId="478"/>
          <ac:inkMkLst>
            <pc:docMk/>
            <pc:sldMk cId="2425203639" sldId="257"/>
            <ac:inkMk id="936" creationId="{03FDD41C-163B-47DE-A942-A589F827DC34}"/>
          </ac:inkMkLst>
        </pc:inkChg>
        <pc:inkChg chg="del">
          <ac:chgData name="Susan Krueger (Staff)" userId="413e0ada-2fc1-4a03-b48b-2b8186a6a566" providerId="ADAL" clId="{914F0E97-F8DA-4764-A84C-C36AEC1B63E7}" dt="2022-11-27T09:19:51.611" v="1202" actId="478"/>
          <ac:inkMkLst>
            <pc:docMk/>
            <pc:sldMk cId="2425203639" sldId="257"/>
            <ac:inkMk id="937" creationId="{AC5C3EF1-2ADF-4163-93B5-C2AFC103FB11}"/>
          </ac:inkMkLst>
        </pc:inkChg>
        <pc:inkChg chg="del">
          <ac:chgData name="Susan Krueger (Staff)" userId="413e0ada-2fc1-4a03-b48b-2b8186a6a566" providerId="ADAL" clId="{914F0E97-F8DA-4764-A84C-C36AEC1B63E7}" dt="2022-11-27T09:19:51.611" v="1202" actId="478"/>
          <ac:inkMkLst>
            <pc:docMk/>
            <pc:sldMk cId="2425203639" sldId="257"/>
            <ac:inkMk id="938" creationId="{487F37F7-6B88-413F-ADED-5CDB6DFCF51F}"/>
          </ac:inkMkLst>
        </pc:inkChg>
        <pc:inkChg chg="del">
          <ac:chgData name="Susan Krueger (Staff)" userId="413e0ada-2fc1-4a03-b48b-2b8186a6a566" providerId="ADAL" clId="{914F0E97-F8DA-4764-A84C-C36AEC1B63E7}" dt="2022-11-27T09:19:51.611" v="1202" actId="478"/>
          <ac:inkMkLst>
            <pc:docMk/>
            <pc:sldMk cId="2425203639" sldId="257"/>
            <ac:inkMk id="940" creationId="{9D04D3BE-7407-4FDA-AD1D-58ABCD83847C}"/>
          </ac:inkMkLst>
        </pc:inkChg>
        <pc:inkChg chg="del">
          <ac:chgData name="Susan Krueger (Staff)" userId="413e0ada-2fc1-4a03-b48b-2b8186a6a566" providerId="ADAL" clId="{914F0E97-F8DA-4764-A84C-C36AEC1B63E7}" dt="2022-11-27T09:19:51.611" v="1202" actId="478"/>
          <ac:inkMkLst>
            <pc:docMk/>
            <pc:sldMk cId="2425203639" sldId="257"/>
            <ac:inkMk id="941" creationId="{B00BABBE-B86A-470B-95BB-A9F5D5ADD05D}"/>
          </ac:inkMkLst>
        </pc:inkChg>
        <pc:inkChg chg="del">
          <ac:chgData name="Susan Krueger (Staff)" userId="413e0ada-2fc1-4a03-b48b-2b8186a6a566" providerId="ADAL" clId="{914F0E97-F8DA-4764-A84C-C36AEC1B63E7}" dt="2022-11-27T09:19:51.611" v="1202" actId="478"/>
          <ac:inkMkLst>
            <pc:docMk/>
            <pc:sldMk cId="2425203639" sldId="257"/>
            <ac:inkMk id="942" creationId="{4176EF2F-76D3-49B4-B245-EF635962958B}"/>
          </ac:inkMkLst>
        </pc:inkChg>
        <pc:inkChg chg="del">
          <ac:chgData name="Susan Krueger (Staff)" userId="413e0ada-2fc1-4a03-b48b-2b8186a6a566" providerId="ADAL" clId="{914F0E97-F8DA-4764-A84C-C36AEC1B63E7}" dt="2022-11-27T09:19:51.611" v="1202" actId="478"/>
          <ac:inkMkLst>
            <pc:docMk/>
            <pc:sldMk cId="2425203639" sldId="257"/>
            <ac:inkMk id="943" creationId="{613224B3-5B25-438B-9170-EC2E76090F46}"/>
          </ac:inkMkLst>
        </pc:inkChg>
        <pc:inkChg chg="del">
          <ac:chgData name="Susan Krueger (Staff)" userId="413e0ada-2fc1-4a03-b48b-2b8186a6a566" providerId="ADAL" clId="{914F0E97-F8DA-4764-A84C-C36AEC1B63E7}" dt="2022-11-27T09:19:51.611" v="1202" actId="478"/>
          <ac:inkMkLst>
            <pc:docMk/>
            <pc:sldMk cId="2425203639" sldId="257"/>
            <ac:inkMk id="944" creationId="{7525A3FE-1B85-4335-A81E-ED695AB222D9}"/>
          </ac:inkMkLst>
        </pc:inkChg>
        <pc:inkChg chg="del">
          <ac:chgData name="Susan Krueger (Staff)" userId="413e0ada-2fc1-4a03-b48b-2b8186a6a566" providerId="ADAL" clId="{914F0E97-F8DA-4764-A84C-C36AEC1B63E7}" dt="2022-11-27T09:19:51.611" v="1202" actId="478"/>
          <ac:inkMkLst>
            <pc:docMk/>
            <pc:sldMk cId="2425203639" sldId="257"/>
            <ac:inkMk id="945" creationId="{3425C284-DC36-4C8D-88EB-77FF97A543A4}"/>
          </ac:inkMkLst>
        </pc:inkChg>
        <pc:inkChg chg="del">
          <ac:chgData name="Susan Krueger (Staff)" userId="413e0ada-2fc1-4a03-b48b-2b8186a6a566" providerId="ADAL" clId="{914F0E97-F8DA-4764-A84C-C36AEC1B63E7}" dt="2022-11-27T09:19:51.611" v="1202" actId="478"/>
          <ac:inkMkLst>
            <pc:docMk/>
            <pc:sldMk cId="2425203639" sldId="257"/>
            <ac:inkMk id="946" creationId="{7453676F-0995-4D91-B2C5-F453580B463C}"/>
          </ac:inkMkLst>
        </pc:inkChg>
        <pc:inkChg chg="del">
          <ac:chgData name="Susan Krueger (Staff)" userId="413e0ada-2fc1-4a03-b48b-2b8186a6a566" providerId="ADAL" clId="{914F0E97-F8DA-4764-A84C-C36AEC1B63E7}" dt="2022-11-27T09:19:51.611" v="1202" actId="478"/>
          <ac:inkMkLst>
            <pc:docMk/>
            <pc:sldMk cId="2425203639" sldId="257"/>
            <ac:inkMk id="947" creationId="{3F8D6C75-0E3A-4E58-A34E-05AD917310EA}"/>
          </ac:inkMkLst>
        </pc:inkChg>
        <pc:inkChg chg="del">
          <ac:chgData name="Susan Krueger (Staff)" userId="413e0ada-2fc1-4a03-b48b-2b8186a6a566" providerId="ADAL" clId="{914F0E97-F8DA-4764-A84C-C36AEC1B63E7}" dt="2022-11-27T09:19:51.611" v="1202" actId="478"/>
          <ac:inkMkLst>
            <pc:docMk/>
            <pc:sldMk cId="2425203639" sldId="257"/>
            <ac:inkMk id="948" creationId="{76F49E3B-449C-4D84-917B-9C424415E322}"/>
          </ac:inkMkLst>
        </pc:inkChg>
        <pc:inkChg chg="del">
          <ac:chgData name="Susan Krueger (Staff)" userId="413e0ada-2fc1-4a03-b48b-2b8186a6a566" providerId="ADAL" clId="{914F0E97-F8DA-4764-A84C-C36AEC1B63E7}" dt="2022-11-27T09:19:51.611" v="1202" actId="478"/>
          <ac:inkMkLst>
            <pc:docMk/>
            <pc:sldMk cId="2425203639" sldId="257"/>
            <ac:inkMk id="949" creationId="{AF6237D1-7862-4179-984C-C4EF26EAC280}"/>
          </ac:inkMkLst>
        </pc:inkChg>
        <pc:inkChg chg="del">
          <ac:chgData name="Susan Krueger (Staff)" userId="413e0ada-2fc1-4a03-b48b-2b8186a6a566" providerId="ADAL" clId="{914F0E97-F8DA-4764-A84C-C36AEC1B63E7}" dt="2022-11-27T09:19:51.611" v="1202" actId="478"/>
          <ac:inkMkLst>
            <pc:docMk/>
            <pc:sldMk cId="2425203639" sldId="257"/>
            <ac:inkMk id="950" creationId="{EF440636-B51C-41FE-BA81-D2982D148F59}"/>
          </ac:inkMkLst>
        </pc:inkChg>
        <pc:inkChg chg="del">
          <ac:chgData name="Susan Krueger (Staff)" userId="413e0ada-2fc1-4a03-b48b-2b8186a6a566" providerId="ADAL" clId="{914F0E97-F8DA-4764-A84C-C36AEC1B63E7}" dt="2022-11-27T09:19:51.611" v="1202" actId="478"/>
          <ac:inkMkLst>
            <pc:docMk/>
            <pc:sldMk cId="2425203639" sldId="257"/>
            <ac:inkMk id="951" creationId="{5409FACD-3905-423B-B0AB-47EF943BF11A}"/>
          </ac:inkMkLst>
        </pc:inkChg>
        <pc:inkChg chg="del">
          <ac:chgData name="Susan Krueger (Staff)" userId="413e0ada-2fc1-4a03-b48b-2b8186a6a566" providerId="ADAL" clId="{914F0E97-F8DA-4764-A84C-C36AEC1B63E7}" dt="2022-11-27T09:19:51.611" v="1202" actId="478"/>
          <ac:inkMkLst>
            <pc:docMk/>
            <pc:sldMk cId="2425203639" sldId="257"/>
            <ac:inkMk id="952" creationId="{199EEB04-F2F6-4917-9280-E14F2EDE2806}"/>
          </ac:inkMkLst>
        </pc:inkChg>
        <pc:inkChg chg="del">
          <ac:chgData name="Susan Krueger (Staff)" userId="413e0ada-2fc1-4a03-b48b-2b8186a6a566" providerId="ADAL" clId="{914F0E97-F8DA-4764-A84C-C36AEC1B63E7}" dt="2022-11-27T09:19:51.611" v="1202" actId="478"/>
          <ac:inkMkLst>
            <pc:docMk/>
            <pc:sldMk cId="2425203639" sldId="257"/>
            <ac:inkMk id="953" creationId="{C29E73E3-BB02-4379-BFAA-54F125D67AA3}"/>
          </ac:inkMkLst>
        </pc:inkChg>
        <pc:inkChg chg="del">
          <ac:chgData name="Susan Krueger (Staff)" userId="413e0ada-2fc1-4a03-b48b-2b8186a6a566" providerId="ADAL" clId="{914F0E97-F8DA-4764-A84C-C36AEC1B63E7}" dt="2022-11-27T09:19:51.611" v="1202" actId="478"/>
          <ac:inkMkLst>
            <pc:docMk/>
            <pc:sldMk cId="2425203639" sldId="257"/>
            <ac:inkMk id="954" creationId="{2E3E2895-A623-4E82-8711-900A78F46486}"/>
          </ac:inkMkLst>
        </pc:inkChg>
        <pc:inkChg chg="del">
          <ac:chgData name="Susan Krueger (Staff)" userId="413e0ada-2fc1-4a03-b48b-2b8186a6a566" providerId="ADAL" clId="{914F0E97-F8DA-4764-A84C-C36AEC1B63E7}" dt="2022-11-27T09:19:51.611" v="1202" actId="478"/>
          <ac:inkMkLst>
            <pc:docMk/>
            <pc:sldMk cId="2425203639" sldId="257"/>
            <ac:inkMk id="955" creationId="{D4F9DE0D-EA91-448E-9D22-BB50B0EDFDB1}"/>
          </ac:inkMkLst>
        </pc:inkChg>
        <pc:inkChg chg="del">
          <ac:chgData name="Susan Krueger (Staff)" userId="413e0ada-2fc1-4a03-b48b-2b8186a6a566" providerId="ADAL" clId="{914F0E97-F8DA-4764-A84C-C36AEC1B63E7}" dt="2022-11-27T09:19:51.611" v="1202" actId="478"/>
          <ac:inkMkLst>
            <pc:docMk/>
            <pc:sldMk cId="2425203639" sldId="257"/>
            <ac:inkMk id="956" creationId="{E907838D-28D6-48B9-A0DC-34DB9C078C07}"/>
          </ac:inkMkLst>
        </pc:inkChg>
        <pc:inkChg chg="del">
          <ac:chgData name="Susan Krueger (Staff)" userId="413e0ada-2fc1-4a03-b48b-2b8186a6a566" providerId="ADAL" clId="{914F0E97-F8DA-4764-A84C-C36AEC1B63E7}" dt="2022-11-27T09:19:51.611" v="1202" actId="478"/>
          <ac:inkMkLst>
            <pc:docMk/>
            <pc:sldMk cId="2425203639" sldId="257"/>
            <ac:inkMk id="957" creationId="{3BADA254-0703-4E11-8AD2-68BEF4AD0CF4}"/>
          </ac:inkMkLst>
        </pc:inkChg>
        <pc:inkChg chg="del">
          <ac:chgData name="Susan Krueger (Staff)" userId="413e0ada-2fc1-4a03-b48b-2b8186a6a566" providerId="ADAL" clId="{914F0E97-F8DA-4764-A84C-C36AEC1B63E7}" dt="2022-11-27T09:19:51.611" v="1202" actId="478"/>
          <ac:inkMkLst>
            <pc:docMk/>
            <pc:sldMk cId="2425203639" sldId="257"/>
            <ac:inkMk id="958" creationId="{2D02AA1E-C259-4C77-A491-61128DC26BC8}"/>
          </ac:inkMkLst>
        </pc:inkChg>
        <pc:inkChg chg="del">
          <ac:chgData name="Susan Krueger (Staff)" userId="413e0ada-2fc1-4a03-b48b-2b8186a6a566" providerId="ADAL" clId="{914F0E97-F8DA-4764-A84C-C36AEC1B63E7}" dt="2022-11-27T09:19:51.611" v="1202" actId="478"/>
          <ac:inkMkLst>
            <pc:docMk/>
            <pc:sldMk cId="2425203639" sldId="257"/>
            <ac:inkMk id="961" creationId="{97D7D94D-BCA6-49EF-9372-14803DD6AC6F}"/>
          </ac:inkMkLst>
        </pc:inkChg>
        <pc:inkChg chg="del">
          <ac:chgData name="Susan Krueger (Staff)" userId="413e0ada-2fc1-4a03-b48b-2b8186a6a566" providerId="ADAL" clId="{914F0E97-F8DA-4764-A84C-C36AEC1B63E7}" dt="2022-11-27T09:19:51.611" v="1202" actId="478"/>
          <ac:inkMkLst>
            <pc:docMk/>
            <pc:sldMk cId="2425203639" sldId="257"/>
            <ac:inkMk id="962" creationId="{26689418-0146-4647-970E-CECB5A77508C}"/>
          </ac:inkMkLst>
        </pc:inkChg>
        <pc:inkChg chg="del">
          <ac:chgData name="Susan Krueger (Staff)" userId="413e0ada-2fc1-4a03-b48b-2b8186a6a566" providerId="ADAL" clId="{914F0E97-F8DA-4764-A84C-C36AEC1B63E7}" dt="2022-11-27T09:19:51.611" v="1202" actId="478"/>
          <ac:inkMkLst>
            <pc:docMk/>
            <pc:sldMk cId="2425203639" sldId="257"/>
            <ac:inkMk id="963" creationId="{F4784CD7-0337-473D-94DF-61FFE3814A47}"/>
          </ac:inkMkLst>
        </pc:inkChg>
        <pc:inkChg chg="del">
          <ac:chgData name="Susan Krueger (Staff)" userId="413e0ada-2fc1-4a03-b48b-2b8186a6a566" providerId="ADAL" clId="{914F0E97-F8DA-4764-A84C-C36AEC1B63E7}" dt="2022-11-27T09:17:01.167" v="840" actId="478"/>
          <ac:inkMkLst>
            <pc:docMk/>
            <pc:sldMk cId="2425203639" sldId="257"/>
            <ac:inkMk id="965" creationId="{D7AD56E5-5B76-4C0C-9784-8730BEFB65D8}"/>
          </ac:inkMkLst>
        </pc:inkChg>
        <pc:inkChg chg="del">
          <ac:chgData name="Susan Krueger (Staff)" userId="413e0ada-2fc1-4a03-b48b-2b8186a6a566" providerId="ADAL" clId="{914F0E97-F8DA-4764-A84C-C36AEC1B63E7}" dt="2022-11-27T09:19:51.611" v="1202" actId="478"/>
          <ac:inkMkLst>
            <pc:docMk/>
            <pc:sldMk cId="2425203639" sldId="257"/>
            <ac:inkMk id="1032" creationId="{3D4C9238-6855-4280-B2EF-4C66CAEE5DFE}"/>
          </ac:inkMkLst>
        </pc:inkChg>
        <pc:inkChg chg="del">
          <ac:chgData name="Susan Krueger (Staff)" userId="413e0ada-2fc1-4a03-b48b-2b8186a6a566" providerId="ADAL" clId="{914F0E97-F8DA-4764-A84C-C36AEC1B63E7}" dt="2022-11-27T09:19:51.611" v="1202" actId="478"/>
          <ac:inkMkLst>
            <pc:docMk/>
            <pc:sldMk cId="2425203639" sldId="257"/>
            <ac:inkMk id="1033" creationId="{740833BA-39A2-4569-82B3-5ECF07BF1E08}"/>
          </ac:inkMkLst>
        </pc:inkChg>
        <pc:inkChg chg="del">
          <ac:chgData name="Susan Krueger (Staff)" userId="413e0ada-2fc1-4a03-b48b-2b8186a6a566" providerId="ADAL" clId="{914F0E97-F8DA-4764-A84C-C36AEC1B63E7}" dt="2022-11-27T09:19:51.611" v="1202" actId="478"/>
          <ac:inkMkLst>
            <pc:docMk/>
            <pc:sldMk cId="2425203639" sldId="257"/>
            <ac:inkMk id="1034" creationId="{56FCED21-B5D9-494C-9D94-2564A7BB5CA9}"/>
          </ac:inkMkLst>
        </pc:inkChg>
        <pc:inkChg chg="del">
          <ac:chgData name="Susan Krueger (Staff)" userId="413e0ada-2fc1-4a03-b48b-2b8186a6a566" providerId="ADAL" clId="{914F0E97-F8DA-4764-A84C-C36AEC1B63E7}" dt="2022-11-27T09:19:51.611" v="1202" actId="478"/>
          <ac:inkMkLst>
            <pc:docMk/>
            <pc:sldMk cId="2425203639" sldId="257"/>
            <ac:inkMk id="1035" creationId="{DFF6269B-55A4-436C-BFF6-646F3346AD17}"/>
          </ac:inkMkLst>
        </pc:inkChg>
        <pc:inkChg chg="del">
          <ac:chgData name="Susan Krueger (Staff)" userId="413e0ada-2fc1-4a03-b48b-2b8186a6a566" providerId="ADAL" clId="{914F0E97-F8DA-4764-A84C-C36AEC1B63E7}" dt="2022-11-27T09:19:51.611" v="1202" actId="478"/>
          <ac:inkMkLst>
            <pc:docMk/>
            <pc:sldMk cId="2425203639" sldId="257"/>
            <ac:inkMk id="1036" creationId="{006F5AFB-7BE9-4607-A884-F43FB35BE61C}"/>
          </ac:inkMkLst>
        </pc:inkChg>
        <pc:inkChg chg="del">
          <ac:chgData name="Susan Krueger (Staff)" userId="413e0ada-2fc1-4a03-b48b-2b8186a6a566" providerId="ADAL" clId="{914F0E97-F8DA-4764-A84C-C36AEC1B63E7}" dt="2022-11-27T09:19:51.611" v="1202" actId="478"/>
          <ac:inkMkLst>
            <pc:docMk/>
            <pc:sldMk cId="2425203639" sldId="257"/>
            <ac:inkMk id="1037" creationId="{A2A59C69-7125-4D53-A8FC-095F0A747EFA}"/>
          </ac:inkMkLst>
        </pc:inkChg>
        <pc:inkChg chg="del">
          <ac:chgData name="Susan Krueger (Staff)" userId="413e0ada-2fc1-4a03-b48b-2b8186a6a566" providerId="ADAL" clId="{914F0E97-F8DA-4764-A84C-C36AEC1B63E7}" dt="2022-11-27T09:19:51.611" v="1202" actId="478"/>
          <ac:inkMkLst>
            <pc:docMk/>
            <pc:sldMk cId="2425203639" sldId="257"/>
            <ac:inkMk id="1038" creationId="{97514D38-20A8-4EE6-A09F-FE427DFA0D5B}"/>
          </ac:inkMkLst>
        </pc:inkChg>
        <pc:inkChg chg="del">
          <ac:chgData name="Susan Krueger (Staff)" userId="413e0ada-2fc1-4a03-b48b-2b8186a6a566" providerId="ADAL" clId="{914F0E97-F8DA-4764-A84C-C36AEC1B63E7}" dt="2022-11-27T09:19:51.611" v="1202" actId="478"/>
          <ac:inkMkLst>
            <pc:docMk/>
            <pc:sldMk cId="2425203639" sldId="257"/>
            <ac:inkMk id="1039" creationId="{75D94A43-299B-445A-B1E2-BB554B1E9B5B}"/>
          </ac:inkMkLst>
        </pc:inkChg>
        <pc:inkChg chg="del">
          <ac:chgData name="Susan Krueger (Staff)" userId="413e0ada-2fc1-4a03-b48b-2b8186a6a566" providerId="ADAL" clId="{914F0E97-F8DA-4764-A84C-C36AEC1B63E7}" dt="2022-11-27T09:19:51.611" v="1202" actId="478"/>
          <ac:inkMkLst>
            <pc:docMk/>
            <pc:sldMk cId="2425203639" sldId="257"/>
            <ac:inkMk id="1040" creationId="{FFB47AB5-BB03-4CF8-BDF0-5AC4F4680522}"/>
          </ac:inkMkLst>
        </pc:inkChg>
        <pc:inkChg chg="del">
          <ac:chgData name="Susan Krueger (Staff)" userId="413e0ada-2fc1-4a03-b48b-2b8186a6a566" providerId="ADAL" clId="{914F0E97-F8DA-4764-A84C-C36AEC1B63E7}" dt="2022-11-27T09:19:51.611" v="1202" actId="478"/>
          <ac:inkMkLst>
            <pc:docMk/>
            <pc:sldMk cId="2425203639" sldId="257"/>
            <ac:inkMk id="1041" creationId="{852048DE-0E85-45FB-88E7-EEA27C6A9F44}"/>
          </ac:inkMkLst>
        </pc:inkChg>
        <pc:inkChg chg="del">
          <ac:chgData name="Susan Krueger (Staff)" userId="413e0ada-2fc1-4a03-b48b-2b8186a6a566" providerId="ADAL" clId="{914F0E97-F8DA-4764-A84C-C36AEC1B63E7}" dt="2022-11-27T09:19:51.611" v="1202" actId="478"/>
          <ac:inkMkLst>
            <pc:docMk/>
            <pc:sldMk cId="2425203639" sldId="257"/>
            <ac:inkMk id="1042" creationId="{A8382330-EA1B-446E-864F-B886D5A95590}"/>
          </ac:inkMkLst>
        </pc:inkChg>
        <pc:inkChg chg="del">
          <ac:chgData name="Susan Krueger (Staff)" userId="413e0ada-2fc1-4a03-b48b-2b8186a6a566" providerId="ADAL" clId="{914F0E97-F8DA-4764-A84C-C36AEC1B63E7}" dt="2022-11-27T09:19:51.611" v="1202" actId="478"/>
          <ac:inkMkLst>
            <pc:docMk/>
            <pc:sldMk cId="2425203639" sldId="257"/>
            <ac:inkMk id="1043" creationId="{3C50CA4E-8DEA-4636-81AF-8D48ED484796}"/>
          </ac:inkMkLst>
        </pc:inkChg>
        <pc:inkChg chg="del">
          <ac:chgData name="Susan Krueger (Staff)" userId="413e0ada-2fc1-4a03-b48b-2b8186a6a566" providerId="ADAL" clId="{914F0E97-F8DA-4764-A84C-C36AEC1B63E7}" dt="2022-11-27T09:19:51.611" v="1202" actId="478"/>
          <ac:inkMkLst>
            <pc:docMk/>
            <pc:sldMk cId="2425203639" sldId="257"/>
            <ac:inkMk id="1044" creationId="{1DB6A6A8-09A1-497B-8928-7BEED148D431}"/>
          </ac:inkMkLst>
        </pc:inkChg>
        <pc:inkChg chg="del">
          <ac:chgData name="Susan Krueger (Staff)" userId="413e0ada-2fc1-4a03-b48b-2b8186a6a566" providerId="ADAL" clId="{914F0E97-F8DA-4764-A84C-C36AEC1B63E7}" dt="2022-11-27T09:19:51.611" v="1202" actId="478"/>
          <ac:inkMkLst>
            <pc:docMk/>
            <pc:sldMk cId="2425203639" sldId="257"/>
            <ac:inkMk id="1045" creationId="{6C0C6439-F8EE-450A-809C-CE91D233B258}"/>
          </ac:inkMkLst>
        </pc:inkChg>
        <pc:inkChg chg="del">
          <ac:chgData name="Susan Krueger (Staff)" userId="413e0ada-2fc1-4a03-b48b-2b8186a6a566" providerId="ADAL" clId="{914F0E97-F8DA-4764-A84C-C36AEC1B63E7}" dt="2022-11-27T09:19:51.611" v="1202" actId="478"/>
          <ac:inkMkLst>
            <pc:docMk/>
            <pc:sldMk cId="2425203639" sldId="257"/>
            <ac:inkMk id="1046" creationId="{EFDAB290-AFE0-470F-B31B-B5F5ED277EFB}"/>
          </ac:inkMkLst>
        </pc:inkChg>
        <pc:inkChg chg="del">
          <ac:chgData name="Susan Krueger (Staff)" userId="413e0ada-2fc1-4a03-b48b-2b8186a6a566" providerId="ADAL" clId="{914F0E97-F8DA-4764-A84C-C36AEC1B63E7}" dt="2022-11-27T09:19:51.611" v="1202" actId="478"/>
          <ac:inkMkLst>
            <pc:docMk/>
            <pc:sldMk cId="2425203639" sldId="257"/>
            <ac:inkMk id="1047" creationId="{C1A03F38-5BA4-4690-888B-E2E29891DC85}"/>
          </ac:inkMkLst>
        </pc:inkChg>
        <pc:inkChg chg="del">
          <ac:chgData name="Susan Krueger (Staff)" userId="413e0ada-2fc1-4a03-b48b-2b8186a6a566" providerId="ADAL" clId="{914F0E97-F8DA-4764-A84C-C36AEC1B63E7}" dt="2022-11-27T09:19:51.611" v="1202" actId="478"/>
          <ac:inkMkLst>
            <pc:docMk/>
            <pc:sldMk cId="2425203639" sldId="257"/>
            <ac:inkMk id="1048" creationId="{63296EB5-4548-45C3-9BE9-8B9A00A0462B}"/>
          </ac:inkMkLst>
        </pc:inkChg>
        <pc:inkChg chg="del">
          <ac:chgData name="Susan Krueger (Staff)" userId="413e0ada-2fc1-4a03-b48b-2b8186a6a566" providerId="ADAL" clId="{914F0E97-F8DA-4764-A84C-C36AEC1B63E7}" dt="2022-11-27T09:19:51.611" v="1202" actId="478"/>
          <ac:inkMkLst>
            <pc:docMk/>
            <pc:sldMk cId="2425203639" sldId="257"/>
            <ac:inkMk id="1049" creationId="{874DE074-BA0A-437B-9B08-B5534F3C40CF}"/>
          </ac:inkMkLst>
        </pc:inkChg>
        <pc:inkChg chg="del">
          <ac:chgData name="Susan Krueger (Staff)" userId="413e0ada-2fc1-4a03-b48b-2b8186a6a566" providerId="ADAL" clId="{914F0E97-F8DA-4764-A84C-C36AEC1B63E7}" dt="2022-11-27T09:19:51.611" v="1202" actId="478"/>
          <ac:inkMkLst>
            <pc:docMk/>
            <pc:sldMk cId="2425203639" sldId="257"/>
            <ac:inkMk id="1050" creationId="{042FD4D8-2E60-4C2D-8BE7-AD920E18F08B}"/>
          </ac:inkMkLst>
        </pc:inkChg>
        <pc:inkChg chg="del">
          <ac:chgData name="Susan Krueger (Staff)" userId="413e0ada-2fc1-4a03-b48b-2b8186a6a566" providerId="ADAL" clId="{914F0E97-F8DA-4764-A84C-C36AEC1B63E7}" dt="2022-11-27T09:19:51.611" v="1202" actId="478"/>
          <ac:inkMkLst>
            <pc:docMk/>
            <pc:sldMk cId="2425203639" sldId="257"/>
            <ac:inkMk id="1051" creationId="{3E173963-32C7-4839-91C2-774E7BE3C8F6}"/>
          </ac:inkMkLst>
        </pc:inkChg>
        <pc:inkChg chg="del">
          <ac:chgData name="Susan Krueger (Staff)" userId="413e0ada-2fc1-4a03-b48b-2b8186a6a566" providerId="ADAL" clId="{914F0E97-F8DA-4764-A84C-C36AEC1B63E7}" dt="2022-11-27T09:19:51.611" v="1202" actId="478"/>
          <ac:inkMkLst>
            <pc:docMk/>
            <pc:sldMk cId="2425203639" sldId="257"/>
            <ac:inkMk id="1052" creationId="{10B3A89B-B2B8-451C-955F-E131FDFA0D70}"/>
          </ac:inkMkLst>
        </pc:inkChg>
        <pc:inkChg chg="del">
          <ac:chgData name="Susan Krueger (Staff)" userId="413e0ada-2fc1-4a03-b48b-2b8186a6a566" providerId="ADAL" clId="{914F0E97-F8DA-4764-A84C-C36AEC1B63E7}" dt="2022-11-27T09:19:51.611" v="1202" actId="478"/>
          <ac:inkMkLst>
            <pc:docMk/>
            <pc:sldMk cId="2425203639" sldId="257"/>
            <ac:inkMk id="1053" creationId="{D52B5A08-B399-4C62-A8A4-E0B1E8826646}"/>
          </ac:inkMkLst>
        </pc:inkChg>
        <pc:inkChg chg="del">
          <ac:chgData name="Susan Krueger (Staff)" userId="413e0ada-2fc1-4a03-b48b-2b8186a6a566" providerId="ADAL" clId="{914F0E97-F8DA-4764-A84C-C36AEC1B63E7}" dt="2022-11-27T09:19:51.611" v="1202" actId="478"/>
          <ac:inkMkLst>
            <pc:docMk/>
            <pc:sldMk cId="2425203639" sldId="257"/>
            <ac:inkMk id="1054" creationId="{BA91AD6E-96D2-474A-8BF8-9A1A0A1830FE}"/>
          </ac:inkMkLst>
        </pc:inkChg>
        <pc:inkChg chg="del">
          <ac:chgData name="Susan Krueger (Staff)" userId="413e0ada-2fc1-4a03-b48b-2b8186a6a566" providerId="ADAL" clId="{914F0E97-F8DA-4764-A84C-C36AEC1B63E7}" dt="2022-11-27T09:19:51.611" v="1202" actId="478"/>
          <ac:inkMkLst>
            <pc:docMk/>
            <pc:sldMk cId="2425203639" sldId="257"/>
            <ac:inkMk id="1055" creationId="{B57DB6E8-C99E-48DD-A9CB-A6F7C8CA7510}"/>
          </ac:inkMkLst>
        </pc:inkChg>
        <pc:inkChg chg="del">
          <ac:chgData name="Susan Krueger (Staff)" userId="413e0ada-2fc1-4a03-b48b-2b8186a6a566" providerId="ADAL" clId="{914F0E97-F8DA-4764-A84C-C36AEC1B63E7}" dt="2022-11-27T09:02:30.344" v="88" actId="478"/>
          <ac:inkMkLst>
            <pc:docMk/>
            <pc:sldMk cId="2425203639" sldId="257"/>
            <ac:inkMk id="1058" creationId="{AFA434AB-D28C-4282-9BDF-5F0E3EE1356E}"/>
          </ac:inkMkLst>
        </pc:inkChg>
        <pc:inkChg chg="mod">
          <ac:chgData name="Susan Krueger (Staff)" userId="413e0ada-2fc1-4a03-b48b-2b8186a6a566" providerId="ADAL" clId="{914F0E97-F8DA-4764-A84C-C36AEC1B63E7}" dt="2022-11-27T09:22:29.412" v="1544" actId="1076"/>
          <ac:inkMkLst>
            <pc:docMk/>
            <pc:sldMk cId="2425203639" sldId="257"/>
            <ac:inkMk id="1060" creationId="{59C9B818-A3EF-4FDA-8E0A-D7888D6D6492}"/>
          </ac:inkMkLst>
        </pc:inkChg>
        <pc:inkChg chg="mod">
          <ac:chgData name="Susan Krueger (Staff)" userId="413e0ada-2fc1-4a03-b48b-2b8186a6a566" providerId="ADAL" clId="{914F0E97-F8DA-4764-A84C-C36AEC1B63E7}" dt="2022-11-27T09:22:29.412" v="1544" actId="1076"/>
          <ac:inkMkLst>
            <pc:docMk/>
            <pc:sldMk cId="2425203639" sldId="257"/>
            <ac:inkMk id="1061" creationId="{6718F857-E059-4D08-9EF0-CD65BC053A00}"/>
          </ac:inkMkLst>
        </pc:inkChg>
        <pc:inkChg chg="del">
          <ac:chgData name="Susan Krueger (Staff)" userId="413e0ada-2fc1-4a03-b48b-2b8186a6a566" providerId="ADAL" clId="{914F0E97-F8DA-4764-A84C-C36AEC1B63E7}" dt="2022-11-27T09:02:24.352" v="86" actId="478"/>
          <ac:inkMkLst>
            <pc:docMk/>
            <pc:sldMk cId="2425203639" sldId="257"/>
            <ac:inkMk id="1063" creationId="{92C12319-78B4-4440-82A8-8C11A04B5940}"/>
          </ac:inkMkLst>
        </pc:inkChg>
        <pc:inkChg chg="del">
          <ac:chgData name="Susan Krueger (Staff)" userId="413e0ada-2fc1-4a03-b48b-2b8186a6a566" providerId="ADAL" clId="{914F0E97-F8DA-4764-A84C-C36AEC1B63E7}" dt="2022-11-27T09:02:24.352" v="86" actId="478"/>
          <ac:inkMkLst>
            <pc:docMk/>
            <pc:sldMk cId="2425203639" sldId="257"/>
            <ac:inkMk id="1064" creationId="{D0D3B8FD-670C-409A-8A53-D51D5BA11F04}"/>
          </ac:inkMkLst>
        </pc:inkChg>
        <pc:inkChg chg="del">
          <ac:chgData name="Susan Krueger (Staff)" userId="413e0ada-2fc1-4a03-b48b-2b8186a6a566" providerId="ADAL" clId="{914F0E97-F8DA-4764-A84C-C36AEC1B63E7}" dt="2022-11-27T09:02:24.352" v="86" actId="478"/>
          <ac:inkMkLst>
            <pc:docMk/>
            <pc:sldMk cId="2425203639" sldId="257"/>
            <ac:inkMk id="1065" creationId="{502BA47A-8C1A-400A-B294-8FEA720FE509}"/>
          </ac:inkMkLst>
        </pc:inkChg>
        <pc:inkChg chg="del">
          <ac:chgData name="Susan Krueger (Staff)" userId="413e0ada-2fc1-4a03-b48b-2b8186a6a566" providerId="ADAL" clId="{914F0E97-F8DA-4764-A84C-C36AEC1B63E7}" dt="2022-11-27T09:02:24.352" v="86" actId="478"/>
          <ac:inkMkLst>
            <pc:docMk/>
            <pc:sldMk cId="2425203639" sldId="257"/>
            <ac:inkMk id="1066" creationId="{280A5D7F-2831-4A06-9B11-3CFCA6F09310}"/>
          </ac:inkMkLst>
        </pc:inkChg>
        <pc:inkChg chg="del">
          <ac:chgData name="Susan Krueger (Staff)" userId="413e0ada-2fc1-4a03-b48b-2b8186a6a566" providerId="ADAL" clId="{914F0E97-F8DA-4764-A84C-C36AEC1B63E7}" dt="2022-11-27T09:02:24.352" v="86" actId="478"/>
          <ac:inkMkLst>
            <pc:docMk/>
            <pc:sldMk cId="2425203639" sldId="257"/>
            <ac:inkMk id="1067" creationId="{96C58B6B-5DAB-4A17-A9DD-77A57F5B9F5D}"/>
          </ac:inkMkLst>
        </pc:inkChg>
        <pc:inkChg chg="del">
          <ac:chgData name="Susan Krueger (Staff)" userId="413e0ada-2fc1-4a03-b48b-2b8186a6a566" providerId="ADAL" clId="{914F0E97-F8DA-4764-A84C-C36AEC1B63E7}" dt="2022-11-27T09:02:24.352" v="86" actId="478"/>
          <ac:inkMkLst>
            <pc:docMk/>
            <pc:sldMk cId="2425203639" sldId="257"/>
            <ac:inkMk id="1068" creationId="{E9C224F9-31C6-4B20-BEA0-5C13026E3E79}"/>
          </ac:inkMkLst>
        </pc:inkChg>
        <pc:inkChg chg="del">
          <ac:chgData name="Susan Krueger (Staff)" userId="413e0ada-2fc1-4a03-b48b-2b8186a6a566" providerId="ADAL" clId="{914F0E97-F8DA-4764-A84C-C36AEC1B63E7}" dt="2022-11-27T09:02:24.352" v="86" actId="478"/>
          <ac:inkMkLst>
            <pc:docMk/>
            <pc:sldMk cId="2425203639" sldId="257"/>
            <ac:inkMk id="1069" creationId="{A7897059-B258-40D4-977C-F24EC3E051EF}"/>
          </ac:inkMkLst>
        </pc:inkChg>
        <pc:inkChg chg="del">
          <ac:chgData name="Susan Krueger (Staff)" userId="413e0ada-2fc1-4a03-b48b-2b8186a6a566" providerId="ADAL" clId="{914F0E97-F8DA-4764-A84C-C36AEC1B63E7}" dt="2022-11-27T09:02:24.352" v="86" actId="478"/>
          <ac:inkMkLst>
            <pc:docMk/>
            <pc:sldMk cId="2425203639" sldId="257"/>
            <ac:inkMk id="1070" creationId="{9F053E05-202A-4BB5-AF6F-829A645C6794}"/>
          </ac:inkMkLst>
        </pc:inkChg>
        <pc:cxnChg chg="add mod">
          <ac:chgData name="Susan Krueger (Staff)" userId="413e0ada-2fc1-4a03-b48b-2b8186a6a566" providerId="ADAL" clId="{914F0E97-F8DA-4764-A84C-C36AEC1B63E7}" dt="2022-11-27T09:01:52.762" v="82" actId="164"/>
          <ac:cxnSpMkLst>
            <pc:docMk/>
            <pc:sldMk cId="2425203639" sldId="257"/>
            <ac:cxnSpMk id="5" creationId="{633A6CA9-EB27-477C-A295-39816313704F}"/>
          </ac:cxnSpMkLst>
        </pc:cxnChg>
        <pc:cxnChg chg="add mod">
          <ac:chgData name="Susan Krueger (Staff)" userId="413e0ada-2fc1-4a03-b48b-2b8186a6a566" providerId="ADAL" clId="{914F0E97-F8DA-4764-A84C-C36AEC1B63E7}" dt="2022-11-27T09:01:52.762" v="82" actId="164"/>
          <ac:cxnSpMkLst>
            <pc:docMk/>
            <pc:sldMk cId="2425203639" sldId="257"/>
            <ac:cxnSpMk id="640" creationId="{70112285-B720-4D81-811B-B7664B1E552D}"/>
          </ac:cxnSpMkLst>
        </pc:cxnChg>
        <pc:cxnChg chg="add mod">
          <ac:chgData name="Susan Krueger (Staff)" userId="413e0ada-2fc1-4a03-b48b-2b8186a6a566" providerId="ADAL" clId="{914F0E97-F8DA-4764-A84C-C36AEC1B63E7}" dt="2022-11-27T09:01:52.762" v="82" actId="164"/>
          <ac:cxnSpMkLst>
            <pc:docMk/>
            <pc:sldMk cId="2425203639" sldId="257"/>
            <ac:cxnSpMk id="642" creationId="{64BE6E12-63CD-48FB-AE79-F99295CBDB9E}"/>
          </ac:cxnSpMkLst>
        </pc:cxnChg>
        <pc:cxnChg chg="add mod">
          <ac:chgData name="Susan Krueger (Staff)" userId="413e0ada-2fc1-4a03-b48b-2b8186a6a566" providerId="ADAL" clId="{914F0E97-F8DA-4764-A84C-C36AEC1B63E7}" dt="2022-11-27T09:01:52.762" v="82" actId="164"/>
          <ac:cxnSpMkLst>
            <pc:docMk/>
            <pc:sldMk cId="2425203639" sldId="257"/>
            <ac:cxnSpMk id="646" creationId="{FA46DC1C-00CA-40A6-8FE6-64FFD34D579D}"/>
          </ac:cxnSpMkLst>
        </pc:cxnChg>
        <pc:cxnChg chg="add mod">
          <ac:chgData name="Susan Krueger (Staff)" userId="413e0ada-2fc1-4a03-b48b-2b8186a6a566" providerId="ADAL" clId="{914F0E97-F8DA-4764-A84C-C36AEC1B63E7}" dt="2022-11-27T09:01:52.762" v="82" actId="164"/>
          <ac:cxnSpMkLst>
            <pc:docMk/>
            <pc:sldMk cId="2425203639" sldId="257"/>
            <ac:cxnSpMk id="652" creationId="{188538B6-2C4F-48B7-A63B-0C8069428BD3}"/>
          </ac:cxnSpMkLst>
        </pc:cxnChg>
        <pc:cxnChg chg="add mod">
          <ac:chgData name="Susan Krueger (Staff)" userId="413e0ada-2fc1-4a03-b48b-2b8186a6a566" providerId="ADAL" clId="{914F0E97-F8DA-4764-A84C-C36AEC1B63E7}" dt="2022-11-27T09:01:52.762" v="82" actId="164"/>
          <ac:cxnSpMkLst>
            <pc:docMk/>
            <pc:sldMk cId="2425203639" sldId="257"/>
            <ac:cxnSpMk id="655" creationId="{FF2F3710-1EFB-4537-8359-8E9D4985825D}"/>
          </ac:cxnSpMkLst>
        </pc:cxnChg>
        <pc:cxnChg chg="add mod">
          <ac:chgData name="Susan Krueger (Staff)" userId="413e0ada-2fc1-4a03-b48b-2b8186a6a566" providerId="ADAL" clId="{914F0E97-F8DA-4764-A84C-C36AEC1B63E7}" dt="2022-11-27T09:01:28.134" v="68" actId="164"/>
          <ac:cxnSpMkLst>
            <pc:docMk/>
            <pc:sldMk cId="2425203639" sldId="257"/>
            <ac:cxnSpMk id="676" creationId="{1FA58CC0-3398-4E44-9956-81B01EABF1FD}"/>
          </ac:cxnSpMkLst>
        </pc:cxnChg>
        <pc:cxnChg chg="add mod">
          <ac:chgData name="Susan Krueger (Staff)" userId="413e0ada-2fc1-4a03-b48b-2b8186a6a566" providerId="ADAL" clId="{914F0E97-F8DA-4764-A84C-C36AEC1B63E7}" dt="2022-11-27T09:01:28.134" v="68" actId="164"/>
          <ac:cxnSpMkLst>
            <pc:docMk/>
            <pc:sldMk cId="2425203639" sldId="257"/>
            <ac:cxnSpMk id="685" creationId="{76C808E7-B1F5-485F-884F-034E2E4079B0}"/>
          </ac:cxnSpMkLst>
        </pc:cxnChg>
        <pc:cxnChg chg="add mod">
          <ac:chgData name="Susan Krueger (Staff)" userId="413e0ada-2fc1-4a03-b48b-2b8186a6a566" providerId="ADAL" clId="{914F0E97-F8DA-4764-A84C-C36AEC1B63E7}" dt="2022-11-27T09:01:28.134" v="68" actId="164"/>
          <ac:cxnSpMkLst>
            <pc:docMk/>
            <pc:sldMk cId="2425203639" sldId="257"/>
            <ac:cxnSpMk id="687" creationId="{73DB628A-77BA-4896-A025-B276D8491934}"/>
          </ac:cxnSpMkLst>
        </pc:cxnChg>
        <pc:cxnChg chg="add mod">
          <ac:chgData name="Susan Krueger (Staff)" userId="413e0ada-2fc1-4a03-b48b-2b8186a6a566" providerId="ADAL" clId="{914F0E97-F8DA-4764-A84C-C36AEC1B63E7}" dt="2022-11-27T09:01:28.134" v="68" actId="164"/>
          <ac:cxnSpMkLst>
            <pc:docMk/>
            <pc:sldMk cId="2425203639" sldId="257"/>
            <ac:cxnSpMk id="690" creationId="{EA4BCD3B-5F60-4882-B5A1-F414D5B41FCE}"/>
          </ac:cxnSpMkLst>
        </pc:cxnChg>
        <pc:cxnChg chg="add mod">
          <ac:chgData name="Susan Krueger (Staff)" userId="413e0ada-2fc1-4a03-b48b-2b8186a6a566" providerId="ADAL" clId="{914F0E97-F8DA-4764-A84C-C36AEC1B63E7}" dt="2022-11-27T09:01:28.134" v="68" actId="164"/>
          <ac:cxnSpMkLst>
            <pc:docMk/>
            <pc:sldMk cId="2425203639" sldId="257"/>
            <ac:cxnSpMk id="692" creationId="{314592D0-9EE9-4F7D-B435-D29591551529}"/>
          </ac:cxnSpMkLst>
        </pc:cxnChg>
        <pc:cxnChg chg="add mod">
          <ac:chgData name="Susan Krueger (Staff)" userId="413e0ada-2fc1-4a03-b48b-2b8186a6a566" providerId="ADAL" clId="{914F0E97-F8DA-4764-A84C-C36AEC1B63E7}" dt="2022-11-27T09:01:28.134" v="68" actId="164"/>
          <ac:cxnSpMkLst>
            <pc:docMk/>
            <pc:sldMk cId="2425203639" sldId="257"/>
            <ac:cxnSpMk id="694" creationId="{C154D83A-EBC7-4C20-9A75-F700DC9F779C}"/>
          </ac:cxnSpMkLst>
        </pc:cxnChg>
      </pc:sldChg>
      <pc:sldChg chg="addSp delSp modSp add mod ord">
        <pc:chgData name="Susan Krueger (Staff)" userId="413e0ada-2fc1-4a03-b48b-2b8186a6a566" providerId="ADAL" clId="{914F0E97-F8DA-4764-A84C-C36AEC1B63E7}" dt="2022-11-27T13:46:07.740" v="3547"/>
        <pc:sldMkLst>
          <pc:docMk/>
          <pc:sldMk cId="2877125184" sldId="258"/>
        </pc:sldMkLst>
        <pc:spChg chg="del">
          <ac:chgData name="Susan Krueger (Staff)" userId="413e0ada-2fc1-4a03-b48b-2b8186a6a566" providerId="ADAL" clId="{914F0E97-F8DA-4764-A84C-C36AEC1B63E7}" dt="2022-11-27T09:23:35.251" v="1551" actId="478"/>
          <ac:spMkLst>
            <pc:docMk/>
            <pc:sldMk cId="2877125184" sldId="258"/>
            <ac:spMk id="2" creationId="{24BF8869-1E3A-44DA-9A02-039ACCB403AB}"/>
          </ac:spMkLst>
        </pc:spChg>
        <pc:spChg chg="add mod">
          <ac:chgData name="Susan Krueger (Staff)" userId="413e0ada-2fc1-4a03-b48b-2b8186a6a566" providerId="ADAL" clId="{914F0E97-F8DA-4764-A84C-C36AEC1B63E7}" dt="2022-11-27T10:52:32.683" v="3296"/>
          <ac:spMkLst>
            <pc:docMk/>
            <pc:sldMk cId="2877125184" sldId="258"/>
            <ac:spMk id="4" creationId="{F5E249EF-FEA6-43F3-9AAD-97DA8170CC8A}"/>
          </ac:spMkLst>
        </pc:spChg>
        <pc:spChg chg="add del mod">
          <ac:chgData name="Susan Krueger (Staff)" userId="413e0ada-2fc1-4a03-b48b-2b8186a6a566" providerId="ADAL" clId="{914F0E97-F8DA-4764-A84C-C36AEC1B63E7}" dt="2022-11-27T09:59:20.422" v="2343" actId="478"/>
          <ac:spMkLst>
            <pc:docMk/>
            <pc:sldMk cId="2877125184" sldId="258"/>
            <ac:spMk id="11" creationId="{C44998C3-11D2-45E8-A4B2-32137CCCE12C}"/>
          </ac:spMkLst>
        </pc:spChg>
        <pc:spChg chg="add del mod">
          <ac:chgData name="Susan Krueger (Staff)" userId="413e0ada-2fc1-4a03-b48b-2b8186a6a566" providerId="ADAL" clId="{914F0E97-F8DA-4764-A84C-C36AEC1B63E7}" dt="2022-11-27T09:59:20.422" v="2343" actId="478"/>
          <ac:spMkLst>
            <pc:docMk/>
            <pc:sldMk cId="2877125184" sldId="258"/>
            <ac:spMk id="12" creationId="{747490A9-810F-417E-AC3D-7BC524624BAB}"/>
          </ac:spMkLst>
        </pc:spChg>
        <pc:spChg chg="del">
          <ac:chgData name="Susan Krueger (Staff)" userId="413e0ada-2fc1-4a03-b48b-2b8186a6a566" providerId="ADAL" clId="{914F0E97-F8DA-4764-A84C-C36AEC1B63E7}" dt="2022-11-27T09:23:35.251" v="1551" actId="478"/>
          <ac:spMkLst>
            <pc:docMk/>
            <pc:sldMk cId="2877125184" sldId="258"/>
            <ac:spMk id="23" creationId="{3FBA448B-4C3F-4082-B413-030BD1C50009}"/>
          </ac:spMkLst>
        </pc:spChg>
        <pc:spChg chg="add del mod">
          <ac:chgData name="Susan Krueger (Staff)" userId="413e0ada-2fc1-4a03-b48b-2b8186a6a566" providerId="ADAL" clId="{914F0E97-F8DA-4764-A84C-C36AEC1B63E7}" dt="2022-11-27T09:59:20.422" v="2343" actId="478"/>
          <ac:spMkLst>
            <pc:docMk/>
            <pc:sldMk cId="2877125184" sldId="258"/>
            <ac:spMk id="66" creationId="{D670FEFF-927E-452C-A715-2D24A06A017D}"/>
          </ac:spMkLst>
        </pc:spChg>
        <pc:spChg chg="add del mod">
          <ac:chgData name="Susan Krueger (Staff)" userId="413e0ada-2fc1-4a03-b48b-2b8186a6a566" providerId="ADAL" clId="{914F0E97-F8DA-4764-A84C-C36AEC1B63E7}" dt="2022-11-27T09:59:20.422" v="2343" actId="478"/>
          <ac:spMkLst>
            <pc:docMk/>
            <pc:sldMk cId="2877125184" sldId="258"/>
            <ac:spMk id="78" creationId="{8E8767FA-EC83-4525-B1B1-089C18E694B7}"/>
          </ac:spMkLst>
        </pc:spChg>
        <pc:spChg chg="add del mod">
          <ac:chgData name="Susan Krueger (Staff)" userId="413e0ada-2fc1-4a03-b48b-2b8186a6a566" providerId="ADAL" clId="{914F0E97-F8DA-4764-A84C-C36AEC1B63E7}" dt="2022-11-27T09:59:20.422" v="2343" actId="478"/>
          <ac:spMkLst>
            <pc:docMk/>
            <pc:sldMk cId="2877125184" sldId="258"/>
            <ac:spMk id="79" creationId="{7DDB6FE3-DC6A-4E93-9E79-5DF09E49E2B3}"/>
          </ac:spMkLst>
        </pc:spChg>
        <pc:spChg chg="add del mod">
          <ac:chgData name="Susan Krueger (Staff)" userId="413e0ada-2fc1-4a03-b48b-2b8186a6a566" providerId="ADAL" clId="{914F0E97-F8DA-4764-A84C-C36AEC1B63E7}" dt="2022-11-27T09:59:20.422" v="2343" actId="478"/>
          <ac:spMkLst>
            <pc:docMk/>
            <pc:sldMk cId="2877125184" sldId="258"/>
            <ac:spMk id="80" creationId="{7F53C393-222C-42CA-9942-046F9AFF2316}"/>
          </ac:spMkLst>
        </pc:spChg>
        <pc:spChg chg="add del mod">
          <ac:chgData name="Susan Krueger (Staff)" userId="413e0ada-2fc1-4a03-b48b-2b8186a6a566" providerId="ADAL" clId="{914F0E97-F8DA-4764-A84C-C36AEC1B63E7}" dt="2022-11-27T09:59:20.422" v="2343" actId="478"/>
          <ac:spMkLst>
            <pc:docMk/>
            <pc:sldMk cId="2877125184" sldId="258"/>
            <ac:spMk id="81" creationId="{F1A6F6F3-64DE-4D32-BE85-1D9B9DCDF66A}"/>
          </ac:spMkLst>
        </pc:spChg>
        <pc:spChg chg="mod">
          <ac:chgData name="Susan Krueger (Staff)" userId="413e0ada-2fc1-4a03-b48b-2b8186a6a566" providerId="ADAL" clId="{914F0E97-F8DA-4764-A84C-C36AEC1B63E7}" dt="2022-11-27T09:23:51.345" v="1586" actId="20577"/>
          <ac:spMkLst>
            <pc:docMk/>
            <pc:sldMk cId="2877125184" sldId="258"/>
            <ac:spMk id="523" creationId="{09546F1E-5E5F-4DA8-A52C-B8A5F283576F}"/>
          </ac:spMkLst>
        </pc:spChg>
        <pc:spChg chg="del">
          <ac:chgData name="Susan Krueger (Staff)" userId="413e0ada-2fc1-4a03-b48b-2b8186a6a566" providerId="ADAL" clId="{914F0E97-F8DA-4764-A84C-C36AEC1B63E7}" dt="2022-11-27T09:23:35.251" v="1551" actId="478"/>
          <ac:spMkLst>
            <pc:docMk/>
            <pc:sldMk cId="2877125184" sldId="258"/>
            <ac:spMk id="620" creationId="{3E81C23D-8150-4AD4-96E1-FE820BFA535E}"/>
          </ac:spMkLst>
        </pc:spChg>
        <pc:spChg chg="del">
          <ac:chgData name="Susan Krueger (Staff)" userId="413e0ada-2fc1-4a03-b48b-2b8186a6a566" providerId="ADAL" clId="{914F0E97-F8DA-4764-A84C-C36AEC1B63E7}" dt="2022-11-27T09:23:35.251" v="1551" actId="478"/>
          <ac:spMkLst>
            <pc:docMk/>
            <pc:sldMk cId="2877125184" sldId="258"/>
            <ac:spMk id="729" creationId="{8A03CC31-73EF-4D1D-AE29-126B988AE78F}"/>
          </ac:spMkLst>
        </pc:spChg>
        <pc:spChg chg="del">
          <ac:chgData name="Susan Krueger (Staff)" userId="413e0ada-2fc1-4a03-b48b-2b8186a6a566" providerId="ADAL" clId="{914F0E97-F8DA-4764-A84C-C36AEC1B63E7}" dt="2022-11-27T09:23:35.251" v="1551" actId="478"/>
          <ac:spMkLst>
            <pc:docMk/>
            <pc:sldMk cId="2877125184" sldId="258"/>
            <ac:spMk id="739" creationId="{84AFF8A6-D496-4112-8AC3-639CB9A7549E}"/>
          </ac:spMkLst>
        </pc:spChg>
        <pc:spChg chg="del">
          <ac:chgData name="Susan Krueger (Staff)" userId="413e0ada-2fc1-4a03-b48b-2b8186a6a566" providerId="ADAL" clId="{914F0E97-F8DA-4764-A84C-C36AEC1B63E7}" dt="2022-11-27T09:23:35.251" v="1551" actId="478"/>
          <ac:spMkLst>
            <pc:docMk/>
            <pc:sldMk cId="2877125184" sldId="258"/>
            <ac:spMk id="746" creationId="{CA04449F-ED2F-4EAE-8ADA-438F5ECCF872}"/>
          </ac:spMkLst>
        </pc:spChg>
        <pc:spChg chg="del">
          <ac:chgData name="Susan Krueger (Staff)" userId="413e0ada-2fc1-4a03-b48b-2b8186a6a566" providerId="ADAL" clId="{914F0E97-F8DA-4764-A84C-C36AEC1B63E7}" dt="2022-11-27T09:23:35.251" v="1551" actId="478"/>
          <ac:spMkLst>
            <pc:docMk/>
            <pc:sldMk cId="2877125184" sldId="258"/>
            <ac:spMk id="754" creationId="{09810F0E-3915-481B-961D-D7B4D098D0F9}"/>
          </ac:spMkLst>
        </pc:spChg>
        <pc:spChg chg="del">
          <ac:chgData name="Susan Krueger (Staff)" userId="413e0ada-2fc1-4a03-b48b-2b8186a6a566" providerId="ADAL" clId="{914F0E97-F8DA-4764-A84C-C36AEC1B63E7}" dt="2022-11-27T09:23:35.251" v="1551" actId="478"/>
          <ac:spMkLst>
            <pc:docMk/>
            <pc:sldMk cId="2877125184" sldId="258"/>
            <ac:spMk id="762" creationId="{7E6A39FC-FBAE-4026-897F-73EA050AF18A}"/>
          </ac:spMkLst>
        </pc:spChg>
        <pc:spChg chg="del">
          <ac:chgData name="Susan Krueger (Staff)" userId="413e0ada-2fc1-4a03-b48b-2b8186a6a566" providerId="ADAL" clId="{914F0E97-F8DA-4764-A84C-C36AEC1B63E7}" dt="2022-11-27T09:23:35.251" v="1551" actId="478"/>
          <ac:spMkLst>
            <pc:docMk/>
            <pc:sldMk cId="2877125184" sldId="258"/>
            <ac:spMk id="776" creationId="{6B773F1B-75EB-4351-AB9E-5F2E9EF4AFDE}"/>
          </ac:spMkLst>
        </pc:spChg>
        <pc:spChg chg="del">
          <ac:chgData name="Susan Krueger (Staff)" userId="413e0ada-2fc1-4a03-b48b-2b8186a6a566" providerId="ADAL" clId="{914F0E97-F8DA-4764-A84C-C36AEC1B63E7}" dt="2022-11-27T09:23:35.251" v="1551" actId="478"/>
          <ac:spMkLst>
            <pc:docMk/>
            <pc:sldMk cId="2877125184" sldId="258"/>
            <ac:spMk id="778" creationId="{482B90E1-546F-45B7-AD1D-0FD5B29CD6B8}"/>
          </ac:spMkLst>
        </pc:spChg>
        <pc:spChg chg="del">
          <ac:chgData name="Susan Krueger (Staff)" userId="413e0ada-2fc1-4a03-b48b-2b8186a6a566" providerId="ADAL" clId="{914F0E97-F8DA-4764-A84C-C36AEC1B63E7}" dt="2022-11-27T09:23:35.251" v="1551" actId="478"/>
          <ac:spMkLst>
            <pc:docMk/>
            <pc:sldMk cId="2877125184" sldId="258"/>
            <ac:spMk id="780" creationId="{40992D5D-2E10-43C2-BF49-6631407DC78C}"/>
          </ac:spMkLst>
        </pc:spChg>
        <pc:spChg chg="del">
          <ac:chgData name="Susan Krueger (Staff)" userId="413e0ada-2fc1-4a03-b48b-2b8186a6a566" providerId="ADAL" clId="{914F0E97-F8DA-4764-A84C-C36AEC1B63E7}" dt="2022-11-27T09:23:35.251" v="1551" actId="478"/>
          <ac:spMkLst>
            <pc:docMk/>
            <pc:sldMk cId="2877125184" sldId="258"/>
            <ac:spMk id="792" creationId="{56C0B8AE-2F13-4B76-AB65-7684549C3AB5}"/>
          </ac:spMkLst>
        </pc:spChg>
        <pc:spChg chg="del">
          <ac:chgData name="Susan Krueger (Staff)" userId="413e0ada-2fc1-4a03-b48b-2b8186a6a566" providerId="ADAL" clId="{914F0E97-F8DA-4764-A84C-C36AEC1B63E7}" dt="2022-11-27T09:23:35.251" v="1551" actId="478"/>
          <ac:spMkLst>
            <pc:docMk/>
            <pc:sldMk cId="2877125184" sldId="258"/>
            <ac:spMk id="800" creationId="{EA31DEA7-5CDC-427F-9A18-A78A10C77778}"/>
          </ac:spMkLst>
        </pc:spChg>
        <pc:spChg chg="del">
          <ac:chgData name="Susan Krueger (Staff)" userId="413e0ada-2fc1-4a03-b48b-2b8186a6a566" providerId="ADAL" clId="{914F0E97-F8DA-4764-A84C-C36AEC1B63E7}" dt="2022-11-27T09:23:35.251" v="1551" actId="478"/>
          <ac:spMkLst>
            <pc:docMk/>
            <pc:sldMk cId="2877125184" sldId="258"/>
            <ac:spMk id="816" creationId="{9AA5B68A-7F11-407D-B34D-81EC5E689375}"/>
          </ac:spMkLst>
        </pc:spChg>
        <pc:spChg chg="del">
          <ac:chgData name="Susan Krueger (Staff)" userId="413e0ada-2fc1-4a03-b48b-2b8186a6a566" providerId="ADAL" clId="{914F0E97-F8DA-4764-A84C-C36AEC1B63E7}" dt="2022-11-27T09:23:35.251" v="1551" actId="478"/>
          <ac:spMkLst>
            <pc:docMk/>
            <pc:sldMk cId="2877125184" sldId="258"/>
            <ac:spMk id="1072" creationId="{26392358-AA3F-4792-9720-B3996F9AE389}"/>
          </ac:spMkLst>
        </pc:spChg>
        <pc:spChg chg="del">
          <ac:chgData name="Susan Krueger (Staff)" userId="413e0ada-2fc1-4a03-b48b-2b8186a6a566" providerId="ADAL" clId="{914F0E97-F8DA-4764-A84C-C36AEC1B63E7}" dt="2022-11-27T09:23:35.251" v="1551" actId="478"/>
          <ac:spMkLst>
            <pc:docMk/>
            <pc:sldMk cId="2877125184" sldId="258"/>
            <ac:spMk id="1073" creationId="{C3291F02-7710-4928-BBA6-B3DA7B3F6BC7}"/>
          </ac:spMkLst>
        </pc:spChg>
        <pc:spChg chg="del">
          <ac:chgData name="Susan Krueger (Staff)" userId="413e0ada-2fc1-4a03-b48b-2b8186a6a566" providerId="ADAL" clId="{914F0E97-F8DA-4764-A84C-C36AEC1B63E7}" dt="2022-11-27T09:23:35.251" v="1551" actId="478"/>
          <ac:spMkLst>
            <pc:docMk/>
            <pc:sldMk cId="2877125184" sldId="258"/>
            <ac:spMk id="1074" creationId="{BC1EF36B-ACA0-4E70-BD9D-ABE84BB879CB}"/>
          </ac:spMkLst>
        </pc:spChg>
        <pc:grpChg chg="del">
          <ac:chgData name="Susan Krueger (Staff)" userId="413e0ada-2fc1-4a03-b48b-2b8186a6a566" providerId="ADAL" clId="{914F0E97-F8DA-4764-A84C-C36AEC1B63E7}" dt="2022-11-27T09:23:35.251" v="1551" actId="478"/>
          <ac:grpSpMkLst>
            <pc:docMk/>
            <pc:sldMk cId="2877125184" sldId="258"/>
            <ac:grpSpMk id="9" creationId="{58806B8F-9EF8-440B-A93B-7C6C73FFA65A}"/>
          </ac:grpSpMkLst>
        </pc:grpChg>
        <pc:grpChg chg="del">
          <ac:chgData name="Susan Krueger (Staff)" userId="413e0ada-2fc1-4a03-b48b-2b8186a6a566" providerId="ADAL" clId="{914F0E97-F8DA-4764-A84C-C36AEC1B63E7}" dt="2022-11-27T09:23:35.251" v="1551" actId="478"/>
          <ac:grpSpMkLst>
            <pc:docMk/>
            <pc:sldMk cId="2877125184" sldId="258"/>
            <ac:grpSpMk id="18" creationId="{9790D368-D40D-480D-92A6-1E5D2CF4CCCB}"/>
          </ac:grpSpMkLst>
        </pc:grpChg>
        <pc:grpChg chg="del">
          <ac:chgData name="Susan Krueger (Staff)" userId="413e0ada-2fc1-4a03-b48b-2b8186a6a566" providerId="ADAL" clId="{914F0E97-F8DA-4764-A84C-C36AEC1B63E7}" dt="2022-11-27T09:23:35.251" v="1551" actId="478"/>
          <ac:grpSpMkLst>
            <pc:docMk/>
            <pc:sldMk cId="2877125184" sldId="258"/>
            <ac:grpSpMk id="37" creationId="{92492883-21CC-4C02-86EC-08039914244E}"/>
          </ac:grpSpMkLst>
        </pc:grpChg>
        <pc:picChg chg="add del mod">
          <ac:chgData name="Susan Krueger (Staff)" userId="413e0ada-2fc1-4a03-b48b-2b8186a6a566" providerId="ADAL" clId="{914F0E97-F8DA-4764-A84C-C36AEC1B63E7}" dt="2022-11-27T09:59:20.422" v="2343" actId="478"/>
          <ac:picMkLst>
            <pc:docMk/>
            <pc:sldMk cId="2877125184" sldId="258"/>
            <ac:picMk id="7" creationId="{B9F58F4B-B810-42FA-AE03-72F2C8F00241}"/>
          </ac:picMkLst>
        </pc:picChg>
        <pc:picChg chg="add del mod">
          <ac:chgData name="Susan Krueger (Staff)" userId="413e0ada-2fc1-4a03-b48b-2b8186a6a566" providerId="ADAL" clId="{914F0E97-F8DA-4764-A84C-C36AEC1B63E7}" dt="2022-11-27T09:59:20.422" v="2343" actId="478"/>
          <ac:picMkLst>
            <pc:docMk/>
            <pc:sldMk cId="2877125184" sldId="258"/>
            <ac:picMk id="69" creationId="{559F6241-85E9-42FF-A60C-6DF181FCF39F}"/>
          </ac:picMkLst>
        </pc:picChg>
        <pc:picChg chg="add del mod">
          <ac:chgData name="Susan Krueger (Staff)" userId="413e0ada-2fc1-4a03-b48b-2b8186a6a566" providerId="ADAL" clId="{914F0E97-F8DA-4764-A84C-C36AEC1B63E7}" dt="2022-11-27T09:59:20.422" v="2343" actId="478"/>
          <ac:picMkLst>
            <pc:docMk/>
            <pc:sldMk cId="2877125184" sldId="258"/>
            <ac:picMk id="70" creationId="{2D604BB9-DA6E-49B3-A6D1-0AC6EFB1ABB2}"/>
          </ac:picMkLst>
        </pc:picChg>
        <pc:picChg chg="add del mod">
          <ac:chgData name="Susan Krueger (Staff)" userId="413e0ada-2fc1-4a03-b48b-2b8186a6a566" providerId="ADAL" clId="{914F0E97-F8DA-4764-A84C-C36AEC1B63E7}" dt="2022-11-27T09:59:20.422" v="2343" actId="478"/>
          <ac:picMkLst>
            <pc:docMk/>
            <pc:sldMk cId="2877125184" sldId="258"/>
            <ac:picMk id="71" creationId="{A9C70C11-4FD3-4967-B4AD-D842FD097506}"/>
          </ac:picMkLst>
        </pc:picChg>
        <pc:picChg chg="add del mod">
          <ac:chgData name="Susan Krueger (Staff)" userId="413e0ada-2fc1-4a03-b48b-2b8186a6a566" providerId="ADAL" clId="{914F0E97-F8DA-4764-A84C-C36AEC1B63E7}" dt="2022-11-27T09:59:20.422" v="2343" actId="478"/>
          <ac:picMkLst>
            <pc:docMk/>
            <pc:sldMk cId="2877125184" sldId="258"/>
            <ac:picMk id="72" creationId="{4F5EDD15-40D2-4E62-AA96-0572DF9C6757}"/>
          </ac:picMkLst>
        </pc:picChg>
        <pc:picChg chg="add del mod">
          <ac:chgData name="Susan Krueger (Staff)" userId="413e0ada-2fc1-4a03-b48b-2b8186a6a566" providerId="ADAL" clId="{914F0E97-F8DA-4764-A84C-C36AEC1B63E7}" dt="2022-11-27T09:50:30.267" v="1779" actId="478"/>
          <ac:picMkLst>
            <pc:docMk/>
            <pc:sldMk cId="2877125184" sldId="258"/>
            <ac:picMk id="73" creationId="{34EF7169-5B2B-467C-ADE3-2132061ECBAF}"/>
          </ac:picMkLst>
        </pc:picChg>
        <pc:picChg chg="add del mod">
          <ac:chgData name="Susan Krueger (Staff)" userId="413e0ada-2fc1-4a03-b48b-2b8186a6a566" providerId="ADAL" clId="{914F0E97-F8DA-4764-A84C-C36AEC1B63E7}" dt="2022-11-27T09:51:41.300" v="1826" actId="478"/>
          <ac:picMkLst>
            <pc:docMk/>
            <pc:sldMk cId="2877125184" sldId="258"/>
            <ac:picMk id="76" creationId="{5029C2C3-82B1-4D51-8372-0164473745E8}"/>
          </ac:picMkLst>
        </pc:picChg>
        <pc:picChg chg="add del mod">
          <ac:chgData name="Susan Krueger (Staff)" userId="413e0ada-2fc1-4a03-b48b-2b8186a6a566" providerId="ADAL" clId="{914F0E97-F8DA-4764-A84C-C36AEC1B63E7}" dt="2022-11-27T09:51:41.300" v="1826" actId="478"/>
          <ac:picMkLst>
            <pc:docMk/>
            <pc:sldMk cId="2877125184" sldId="258"/>
            <ac:picMk id="77" creationId="{9B37FBFE-9087-4709-9D1D-2090407325F8}"/>
          </ac:picMkLst>
        </pc:picChg>
        <pc:inkChg chg="del">
          <ac:chgData name="Susan Krueger (Staff)" userId="413e0ada-2fc1-4a03-b48b-2b8186a6a566" providerId="ADAL" clId="{914F0E97-F8DA-4764-A84C-C36AEC1B63E7}" dt="2022-11-27T09:23:35.251" v="1551" actId="478"/>
          <ac:inkMkLst>
            <pc:docMk/>
            <pc:sldMk cId="2877125184" sldId="258"/>
            <ac:inkMk id="25" creationId="{AE6B6E60-C142-4B81-A03C-EC04EE118645}"/>
          </ac:inkMkLst>
        </pc:inkChg>
        <pc:inkChg chg="del">
          <ac:chgData name="Susan Krueger (Staff)" userId="413e0ada-2fc1-4a03-b48b-2b8186a6a566" providerId="ADAL" clId="{914F0E97-F8DA-4764-A84C-C36AEC1B63E7}" dt="2022-11-27T09:23:35.251" v="1551" actId="478"/>
          <ac:inkMkLst>
            <pc:docMk/>
            <pc:sldMk cId="2877125184" sldId="258"/>
            <ac:inkMk id="26" creationId="{B958AF72-8E0F-4A47-9D8F-5C89D78E34FD}"/>
          </ac:inkMkLst>
        </pc:inkChg>
        <pc:inkChg chg="del">
          <ac:chgData name="Susan Krueger (Staff)" userId="413e0ada-2fc1-4a03-b48b-2b8186a6a566" providerId="ADAL" clId="{914F0E97-F8DA-4764-A84C-C36AEC1B63E7}" dt="2022-11-27T09:23:35.251" v="1551" actId="478"/>
          <ac:inkMkLst>
            <pc:docMk/>
            <pc:sldMk cId="2877125184" sldId="258"/>
            <ac:inkMk id="38" creationId="{7F2C9C8F-0B71-4952-8153-AD1209559084}"/>
          </ac:inkMkLst>
        </pc:inkChg>
        <pc:inkChg chg="del">
          <ac:chgData name="Susan Krueger (Staff)" userId="413e0ada-2fc1-4a03-b48b-2b8186a6a566" providerId="ADAL" clId="{914F0E97-F8DA-4764-A84C-C36AEC1B63E7}" dt="2022-11-27T09:23:35.251" v="1551" actId="478"/>
          <ac:inkMkLst>
            <pc:docMk/>
            <pc:sldMk cId="2877125184" sldId="258"/>
            <ac:inkMk id="40" creationId="{CA73B726-4618-4F57-B20B-2788026771B4}"/>
          </ac:inkMkLst>
        </pc:inkChg>
        <pc:inkChg chg="del">
          <ac:chgData name="Susan Krueger (Staff)" userId="413e0ada-2fc1-4a03-b48b-2b8186a6a566" providerId="ADAL" clId="{914F0E97-F8DA-4764-A84C-C36AEC1B63E7}" dt="2022-11-27T09:23:35.251" v="1551" actId="478"/>
          <ac:inkMkLst>
            <pc:docMk/>
            <pc:sldMk cId="2877125184" sldId="258"/>
            <ac:inkMk id="58" creationId="{9205AEB8-36B6-4182-AFDE-7DDBED8E4164}"/>
          </ac:inkMkLst>
        </pc:inkChg>
        <pc:inkChg chg="del">
          <ac:chgData name="Susan Krueger (Staff)" userId="413e0ada-2fc1-4a03-b48b-2b8186a6a566" providerId="ADAL" clId="{914F0E97-F8DA-4764-A84C-C36AEC1B63E7}" dt="2022-11-27T09:23:35.251" v="1551" actId="478"/>
          <ac:inkMkLst>
            <pc:docMk/>
            <pc:sldMk cId="2877125184" sldId="258"/>
            <ac:inkMk id="59" creationId="{5B126860-BA5A-476C-B371-95A9BC9C2A8A}"/>
          </ac:inkMkLst>
        </pc:inkChg>
        <pc:inkChg chg="del">
          <ac:chgData name="Susan Krueger (Staff)" userId="413e0ada-2fc1-4a03-b48b-2b8186a6a566" providerId="ADAL" clId="{914F0E97-F8DA-4764-A84C-C36AEC1B63E7}" dt="2022-11-27T09:23:35.251" v="1551" actId="478"/>
          <ac:inkMkLst>
            <pc:docMk/>
            <pc:sldMk cId="2877125184" sldId="258"/>
            <ac:inkMk id="60" creationId="{72063126-C599-4132-B075-6C9DB8D6EBFB}"/>
          </ac:inkMkLst>
        </pc:inkChg>
        <pc:inkChg chg="del">
          <ac:chgData name="Susan Krueger (Staff)" userId="413e0ada-2fc1-4a03-b48b-2b8186a6a566" providerId="ADAL" clId="{914F0E97-F8DA-4764-A84C-C36AEC1B63E7}" dt="2022-11-27T09:23:35.251" v="1551" actId="478"/>
          <ac:inkMkLst>
            <pc:docMk/>
            <pc:sldMk cId="2877125184" sldId="258"/>
            <ac:inkMk id="61" creationId="{87D2FF5F-AE87-4092-AAC9-F46EC6C074FA}"/>
          </ac:inkMkLst>
        </pc:inkChg>
        <pc:inkChg chg="del">
          <ac:chgData name="Susan Krueger (Staff)" userId="413e0ada-2fc1-4a03-b48b-2b8186a6a566" providerId="ADAL" clId="{914F0E97-F8DA-4764-A84C-C36AEC1B63E7}" dt="2022-11-27T09:23:35.251" v="1551" actId="478"/>
          <ac:inkMkLst>
            <pc:docMk/>
            <pc:sldMk cId="2877125184" sldId="258"/>
            <ac:inkMk id="62" creationId="{0208667B-0ED9-4AAC-B56C-29444816EF80}"/>
          </ac:inkMkLst>
        </pc:inkChg>
        <pc:inkChg chg="del">
          <ac:chgData name="Susan Krueger (Staff)" userId="413e0ada-2fc1-4a03-b48b-2b8186a6a566" providerId="ADAL" clId="{914F0E97-F8DA-4764-A84C-C36AEC1B63E7}" dt="2022-11-27T09:23:35.251" v="1551" actId="478"/>
          <ac:inkMkLst>
            <pc:docMk/>
            <pc:sldMk cId="2877125184" sldId="258"/>
            <ac:inkMk id="63" creationId="{4B1D4670-A9E0-4798-9597-0E765111D907}"/>
          </ac:inkMkLst>
        </pc:inkChg>
        <pc:inkChg chg="del">
          <ac:chgData name="Susan Krueger (Staff)" userId="413e0ada-2fc1-4a03-b48b-2b8186a6a566" providerId="ADAL" clId="{914F0E97-F8DA-4764-A84C-C36AEC1B63E7}" dt="2022-11-27T09:23:35.251" v="1551" actId="478"/>
          <ac:inkMkLst>
            <pc:docMk/>
            <pc:sldMk cId="2877125184" sldId="258"/>
            <ac:inkMk id="64" creationId="{E3A05B8D-CCC4-4E00-A0CF-0FA5DC153F12}"/>
          </ac:inkMkLst>
        </pc:inkChg>
        <pc:inkChg chg="del">
          <ac:chgData name="Susan Krueger (Staff)" userId="413e0ada-2fc1-4a03-b48b-2b8186a6a566" providerId="ADAL" clId="{914F0E97-F8DA-4764-A84C-C36AEC1B63E7}" dt="2022-11-27T09:23:35.251" v="1551" actId="478"/>
          <ac:inkMkLst>
            <pc:docMk/>
            <pc:sldMk cId="2877125184" sldId="258"/>
            <ac:inkMk id="65" creationId="{6B8D1B5D-5283-470E-BB72-5BD2FAF69254}"/>
          </ac:inkMkLst>
        </pc:inkChg>
        <pc:inkChg chg="del">
          <ac:chgData name="Susan Krueger (Staff)" userId="413e0ada-2fc1-4a03-b48b-2b8186a6a566" providerId="ADAL" clId="{914F0E97-F8DA-4764-A84C-C36AEC1B63E7}" dt="2022-11-27T09:23:35.251" v="1551" actId="478"/>
          <ac:inkMkLst>
            <pc:docMk/>
            <pc:sldMk cId="2877125184" sldId="258"/>
            <ac:inkMk id="510" creationId="{538FADBF-7C4E-4BB1-98DB-A89D6B79E26E}"/>
          </ac:inkMkLst>
        </pc:inkChg>
        <pc:inkChg chg="del">
          <ac:chgData name="Susan Krueger (Staff)" userId="413e0ada-2fc1-4a03-b48b-2b8186a6a566" providerId="ADAL" clId="{914F0E97-F8DA-4764-A84C-C36AEC1B63E7}" dt="2022-11-27T09:23:35.251" v="1551" actId="478"/>
          <ac:inkMkLst>
            <pc:docMk/>
            <pc:sldMk cId="2877125184" sldId="258"/>
            <ac:inkMk id="512" creationId="{28217D8C-EE66-4794-9232-20AB9E08FA21}"/>
          </ac:inkMkLst>
        </pc:inkChg>
        <pc:inkChg chg="del">
          <ac:chgData name="Susan Krueger (Staff)" userId="413e0ada-2fc1-4a03-b48b-2b8186a6a566" providerId="ADAL" clId="{914F0E97-F8DA-4764-A84C-C36AEC1B63E7}" dt="2022-11-27T09:23:35.251" v="1551" actId="478"/>
          <ac:inkMkLst>
            <pc:docMk/>
            <pc:sldMk cId="2877125184" sldId="258"/>
            <ac:inkMk id="821" creationId="{1256FCDE-C7C1-4A42-8339-2D4FBB89411A}"/>
          </ac:inkMkLst>
        </pc:inkChg>
        <pc:inkChg chg="del">
          <ac:chgData name="Susan Krueger (Staff)" userId="413e0ada-2fc1-4a03-b48b-2b8186a6a566" providerId="ADAL" clId="{914F0E97-F8DA-4764-A84C-C36AEC1B63E7}" dt="2022-11-27T09:23:35.251" v="1551" actId="478"/>
          <ac:inkMkLst>
            <pc:docMk/>
            <pc:sldMk cId="2877125184" sldId="258"/>
            <ac:inkMk id="822" creationId="{DA9F141E-ECB9-4B13-B1F9-551EAEDD49B7}"/>
          </ac:inkMkLst>
        </pc:inkChg>
        <pc:inkChg chg="del">
          <ac:chgData name="Susan Krueger (Staff)" userId="413e0ada-2fc1-4a03-b48b-2b8186a6a566" providerId="ADAL" clId="{914F0E97-F8DA-4764-A84C-C36AEC1B63E7}" dt="2022-11-27T09:23:35.251" v="1551" actId="478"/>
          <ac:inkMkLst>
            <pc:docMk/>
            <pc:sldMk cId="2877125184" sldId="258"/>
            <ac:inkMk id="823" creationId="{1B4BCBE2-11D4-4547-9210-034A658EB63C}"/>
          </ac:inkMkLst>
        </pc:inkChg>
        <pc:inkChg chg="del">
          <ac:chgData name="Susan Krueger (Staff)" userId="413e0ada-2fc1-4a03-b48b-2b8186a6a566" providerId="ADAL" clId="{914F0E97-F8DA-4764-A84C-C36AEC1B63E7}" dt="2022-11-27T09:23:35.251" v="1551" actId="478"/>
          <ac:inkMkLst>
            <pc:docMk/>
            <pc:sldMk cId="2877125184" sldId="258"/>
            <ac:inkMk id="824" creationId="{9DF01473-01ED-4B70-AC0D-9C3508C91520}"/>
          </ac:inkMkLst>
        </pc:inkChg>
        <pc:inkChg chg="del">
          <ac:chgData name="Susan Krueger (Staff)" userId="413e0ada-2fc1-4a03-b48b-2b8186a6a566" providerId="ADAL" clId="{914F0E97-F8DA-4764-A84C-C36AEC1B63E7}" dt="2022-11-27T09:23:35.251" v="1551" actId="478"/>
          <ac:inkMkLst>
            <pc:docMk/>
            <pc:sldMk cId="2877125184" sldId="258"/>
            <ac:inkMk id="825" creationId="{CEC01379-B1CF-4384-B895-BEF7449BE5AE}"/>
          </ac:inkMkLst>
        </pc:inkChg>
        <pc:inkChg chg="del">
          <ac:chgData name="Susan Krueger (Staff)" userId="413e0ada-2fc1-4a03-b48b-2b8186a6a566" providerId="ADAL" clId="{914F0E97-F8DA-4764-A84C-C36AEC1B63E7}" dt="2022-11-27T09:23:35.251" v="1551" actId="478"/>
          <ac:inkMkLst>
            <pc:docMk/>
            <pc:sldMk cId="2877125184" sldId="258"/>
            <ac:inkMk id="828" creationId="{6F722739-4182-47B1-AD28-2B7CCD62BDCF}"/>
          </ac:inkMkLst>
        </pc:inkChg>
        <pc:inkChg chg="del">
          <ac:chgData name="Susan Krueger (Staff)" userId="413e0ada-2fc1-4a03-b48b-2b8186a6a566" providerId="ADAL" clId="{914F0E97-F8DA-4764-A84C-C36AEC1B63E7}" dt="2022-11-27T09:23:35.251" v="1551" actId="478"/>
          <ac:inkMkLst>
            <pc:docMk/>
            <pc:sldMk cId="2877125184" sldId="258"/>
            <ac:inkMk id="829" creationId="{84B4941A-BBFE-4618-9F36-1836D83ADD80}"/>
          </ac:inkMkLst>
        </pc:inkChg>
        <pc:inkChg chg="del">
          <ac:chgData name="Susan Krueger (Staff)" userId="413e0ada-2fc1-4a03-b48b-2b8186a6a566" providerId="ADAL" clId="{914F0E97-F8DA-4764-A84C-C36AEC1B63E7}" dt="2022-11-27T09:23:35.251" v="1551" actId="478"/>
          <ac:inkMkLst>
            <pc:docMk/>
            <pc:sldMk cId="2877125184" sldId="258"/>
            <ac:inkMk id="1060" creationId="{59C9B818-A3EF-4FDA-8E0A-D7888D6D6492}"/>
          </ac:inkMkLst>
        </pc:inkChg>
        <pc:inkChg chg="del">
          <ac:chgData name="Susan Krueger (Staff)" userId="413e0ada-2fc1-4a03-b48b-2b8186a6a566" providerId="ADAL" clId="{914F0E97-F8DA-4764-A84C-C36AEC1B63E7}" dt="2022-11-27T09:23:35.251" v="1551" actId="478"/>
          <ac:inkMkLst>
            <pc:docMk/>
            <pc:sldMk cId="2877125184" sldId="258"/>
            <ac:inkMk id="1061" creationId="{6718F857-E059-4D08-9EF0-CD65BC053A00}"/>
          </ac:inkMkLst>
        </pc:inkChg>
      </pc:sldChg>
      <pc:sldChg chg="addSp delSp modSp add mod">
        <pc:chgData name="Susan Krueger (Staff)" userId="413e0ada-2fc1-4a03-b48b-2b8186a6a566" providerId="ADAL" clId="{914F0E97-F8DA-4764-A84C-C36AEC1B63E7}" dt="2022-11-27T10:06:24.222" v="2937" actId="20577"/>
        <pc:sldMkLst>
          <pc:docMk/>
          <pc:sldMk cId="245463081" sldId="259"/>
        </pc:sldMkLst>
        <pc:spChg chg="del">
          <ac:chgData name="Susan Krueger (Staff)" userId="413e0ada-2fc1-4a03-b48b-2b8186a6a566" providerId="ADAL" clId="{914F0E97-F8DA-4764-A84C-C36AEC1B63E7}" dt="2022-11-27T09:57:40.485" v="2315" actId="478"/>
          <ac:spMkLst>
            <pc:docMk/>
            <pc:sldMk cId="245463081" sldId="259"/>
            <ac:spMk id="4" creationId="{F5E249EF-FEA6-43F3-9AAD-97DA8170CC8A}"/>
          </ac:spMkLst>
        </pc:spChg>
        <pc:spChg chg="mod">
          <ac:chgData name="Susan Krueger (Staff)" userId="413e0ada-2fc1-4a03-b48b-2b8186a6a566" providerId="ADAL" clId="{914F0E97-F8DA-4764-A84C-C36AEC1B63E7}" dt="2022-11-27T10:00:58.300" v="2422" actId="20577"/>
          <ac:spMkLst>
            <pc:docMk/>
            <pc:sldMk cId="245463081" sldId="259"/>
            <ac:spMk id="12" creationId="{747490A9-810F-417E-AC3D-7BC524624BAB}"/>
          </ac:spMkLst>
        </pc:spChg>
        <pc:spChg chg="add del mod">
          <ac:chgData name="Susan Krueger (Staff)" userId="413e0ada-2fc1-4a03-b48b-2b8186a6a566" providerId="ADAL" clId="{914F0E97-F8DA-4764-A84C-C36AEC1B63E7}" dt="2022-11-27T10:00:21.708" v="2408" actId="478"/>
          <ac:spMkLst>
            <pc:docMk/>
            <pc:sldMk cId="245463081" sldId="259"/>
            <ac:spMk id="17" creationId="{62D84C80-BFAA-4C66-910B-EE9DA3191646}"/>
          </ac:spMkLst>
        </pc:spChg>
        <pc:spChg chg="mod">
          <ac:chgData name="Susan Krueger (Staff)" userId="413e0ada-2fc1-4a03-b48b-2b8186a6a566" providerId="ADAL" clId="{914F0E97-F8DA-4764-A84C-C36AEC1B63E7}" dt="2022-11-27T10:00:28.165" v="2409" actId="20577"/>
          <ac:spMkLst>
            <pc:docMk/>
            <pc:sldMk cId="245463081" sldId="259"/>
            <ac:spMk id="66" creationId="{D670FEFF-927E-452C-A715-2D24A06A017D}"/>
          </ac:spMkLst>
        </pc:spChg>
        <pc:spChg chg="mod">
          <ac:chgData name="Susan Krueger (Staff)" userId="413e0ada-2fc1-4a03-b48b-2b8186a6a566" providerId="ADAL" clId="{914F0E97-F8DA-4764-A84C-C36AEC1B63E7}" dt="2022-11-27T10:01:03.885" v="2435" actId="20577"/>
          <ac:spMkLst>
            <pc:docMk/>
            <pc:sldMk cId="245463081" sldId="259"/>
            <ac:spMk id="79" creationId="{7DDB6FE3-DC6A-4E93-9E79-5DF09E49E2B3}"/>
          </ac:spMkLst>
        </pc:spChg>
        <pc:spChg chg="mod">
          <ac:chgData name="Susan Krueger (Staff)" userId="413e0ada-2fc1-4a03-b48b-2b8186a6a566" providerId="ADAL" clId="{914F0E97-F8DA-4764-A84C-C36AEC1B63E7}" dt="2022-11-27T10:06:24.222" v="2937" actId="20577"/>
          <ac:spMkLst>
            <pc:docMk/>
            <pc:sldMk cId="245463081" sldId="259"/>
            <ac:spMk id="80" creationId="{7F53C393-222C-42CA-9942-046F9AFF2316}"/>
          </ac:spMkLst>
        </pc:spChg>
        <pc:picChg chg="add del mod">
          <ac:chgData name="Susan Krueger (Staff)" userId="413e0ada-2fc1-4a03-b48b-2b8186a6a566" providerId="ADAL" clId="{914F0E97-F8DA-4764-A84C-C36AEC1B63E7}" dt="2022-11-27T10:02:27.708" v="2439" actId="478"/>
          <ac:picMkLst>
            <pc:docMk/>
            <pc:sldMk cId="245463081" sldId="259"/>
            <ac:picMk id="3" creationId="{312258E0-1950-4445-AF7F-FCFDA15966CE}"/>
          </ac:picMkLst>
        </pc:picChg>
        <pc:picChg chg="add mod">
          <ac:chgData name="Susan Krueger (Staff)" userId="413e0ada-2fc1-4a03-b48b-2b8186a6a566" providerId="ADAL" clId="{914F0E97-F8DA-4764-A84C-C36AEC1B63E7}" dt="2022-11-27T10:03:25.239" v="2452" actId="554"/>
          <ac:picMkLst>
            <pc:docMk/>
            <pc:sldMk cId="245463081" sldId="259"/>
            <ac:picMk id="6" creationId="{5AF7EAA9-E096-4BBA-A08E-08352F9042BE}"/>
          </ac:picMkLst>
        </pc:picChg>
        <pc:picChg chg="del">
          <ac:chgData name="Susan Krueger (Staff)" userId="413e0ada-2fc1-4a03-b48b-2b8186a6a566" providerId="ADAL" clId="{914F0E97-F8DA-4764-A84C-C36AEC1B63E7}" dt="2022-11-27T10:03:14.309" v="2450" actId="478"/>
          <ac:picMkLst>
            <pc:docMk/>
            <pc:sldMk cId="245463081" sldId="259"/>
            <ac:picMk id="7" creationId="{B9F58F4B-B810-42FA-AE03-72F2C8F00241}"/>
          </ac:picMkLst>
        </pc:picChg>
        <pc:picChg chg="add mod">
          <ac:chgData name="Susan Krueger (Staff)" userId="413e0ada-2fc1-4a03-b48b-2b8186a6a566" providerId="ADAL" clId="{914F0E97-F8DA-4764-A84C-C36AEC1B63E7}" dt="2022-11-27T10:03:25.239" v="2452" actId="554"/>
          <ac:picMkLst>
            <pc:docMk/>
            <pc:sldMk cId="245463081" sldId="259"/>
            <ac:picMk id="22" creationId="{EA60CCF3-4346-443B-A088-CA926ADBB6C7}"/>
          </ac:picMkLst>
        </pc:picChg>
        <pc:picChg chg="add mod">
          <ac:chgData name="Susan Krueger (Staff)" userId="413e0ada-2fc1-4a03-b48b-2b8186a6a566" providerId="ADAL" clId="{914F0E97-F8DA-4764-A84C-C36AEC1B63E7}" dt="2022-11-27T10:03:25.239" v="2452" actId="554"/>
          <ac:picMkLst>
            <pc:docMk/>
            <pc:sldMk cId="245463081" sldId="259"/>
            <ac:picMk id="23" creationId="{52D32E33-191F-42CF-A76D-6CAB1CEC5903}"/>
          </ac:picMkLst>
        </pc:picChg>
        <pc:picChg chg="add mod">
          <ac:chgData name="Susan Krueger (Staff)" userId="413e0ada-2fc1-4a03-b48b-2b8186a6a566" providerId="ADAL" clId="{914F0E97-F8DA-4764-A84C-C36AEC1B63E7}" dt="2022-11-27T10:03:25.239" v="2452" actId="554"/>
          <ac:picMkLst>
            <pc:docMk/>
            <pc:sldMk cId="245463081" sldId="259"/>
            <ac:picMk id="24" creationId="{2B3157F0-2C4C-412D-B4AB-DF8325A08650}"/>
          </ac:picMkLst>
        </pc:picChg>
        <pc:picChg chg="add mod">
          <ac:chgData name="Susan Krueger (Staff)" userId="413e0ada-2fc1-4a03-b48b-2b8186a6a566" providerId="ADAL" clId="{914F0E97-F8DA-4764-A84C-C36AEC1B63E7}" dt="2022-11-27T10:03:25.239" v="2452" actId="554"/>
          <ac:picMkLst>
            <pc:docMk/>
            <pc:sldMk cId="245463081" sldId="259"/>
            <ac:picMk id="25" creationId="{EE952EDE-5646-4DF9-A2F1-F6A751EE3379}"/>
          </ac:picMkLst>
        </pc:picChg>
        <pc:picChg chg="del">
          <ac:chgData name="Susan Krueger (Staff)" userId="413e0ada-2fc1-4a03-b48b-2b8186a6a566" providerId="ADAL" clId="{914F0E97-F8DA-4764-A84C-C36AEC1B63E7}" dt="2022-11-27T10:03:14.309" v="2450" actId="478"/>
          <ac:picMkLst>
            <pc:docMk/>
            <pc:sldMk cId="245463081" sldId="259"/>
            <ac:picMk id="69" creationId="{559F6241-85E9-42FF-A60C-6DF181FCF39F}"/>
          </ac:picMkLst>
        </pc:picChg>
        <pc:picChg chg="del">
          <ac:chgData name="Susan Krueger (Staff)" userId="413e0ada-2fc1-4a03-b48b-2b8186a6a566" providerId="ADAL" clId="{914F0E97-F8DA-4764-A84C-C36AEC1B63E7}" dt="2022-11-27T10:03:14.309" v="2450" actId="478"/>
          <ac:picMkLst>
            <pc:docMk/>
            <pc:sldMk cId="245463081" sldId="259"/>
            <ac:picMk id="70" creationId="{2D604BB9-DA6E-49B3-A6D1-0AC6EFB1ABB2}"/>
          </ac:picMkLst>
        </pc:picChg>
        <pc:picChg chg="del">
          <ac:chgData name="Susan Krueger (Staff)" userId="413e0ada-2fc1-4a03-b48b-2b8186a6a566" providerId="ADAL" clId="{914F0E97-F8DA-4764-A84C-C36AEC1B63E7}" dt="2022-11-27T10:03:14.309" v="2450" actId="478"/>
          <ac:picMkLst>
            <pc:docMk/>
            <pc:sldMk cId="245463081" sldId="259"/>
            <ac:picMk id="71" creationId="{A9C70C11-4FD3-4967-B4AD-D842FD097506}"/>
          </ac:picMkLst>
        </pc:picChg>
        <pc:picChg chg="del">
          <ac:chgData name="Susan Krueger (Staff)" userId="413e0ada-2fc1-4a03-b48b-2b8186a6a566" providerId="ADAL" clId="{914F0E97-F8DA-4764-A84C-C36AEC1B63E7}" dt="2022-11-27T10:03:14.309" v="2450" actId="478"/>
          <ac:picMkLst>
            <pc:docMk/>
            <pc:sldMk cId="245463081" sldId="259"/>
            <ac:picMk id="72" creationId="{4F5EDD15-40D2-4E62-AA96-0572DF9C6757}"/>
          </ac:picMkLst>
        </pc:picChg>
      </pc:sldChg>
      <pc:sldChg chg="addSp delSp modSp add mod">
        <pc:chgData name="Susan Krueger (Staff)" userId="413e0ada-2fc1-4a03-b48b-2b8186a6a566" providerId="ADAL" clId="{914F0E97-F8DA-4764-A84C-C36AEC1B63E7}" dt="2022-11-27T10:00:01.525" v="2405" actId="478"/>
        <pc:sldMkLst>
          <pc:docMk/>
          <pc:sldMk cId="683586286" sldId="260"/>
        </pc:sldMkLst>
        <pc:spChg chg="del">
          <ac:chgData name="Susan Krueger (Staff)" userId="413e0ada-2fc1-4a03-b48b-2b8186a6a566" providerId="ADAL" clId="{914F0E97-F8DA-4764-A84C-C36AEC1B63E7}" dt="2022-11-27T09:59:37.429" v="2402" actId="478"/>
          <ac:spMkLst>
            <pc:docMk/>
            <pc:sldMk cId="683586286" sldId="260"/>
            <ac:spMk id="4" creationId="{F5E249EF-FEA6-43F3-9AAD-97DA8170CC8A}"/>
          </ac:spMkLst>
        </pc:spChg>
        <pc:spChg chg="add del mod">
          <ac:chgData name="Susan Krueger (Staff)" userId="413e0ada-2fc1-4a03-b48b-2b8186a6a566" providerId="ADAL" clId="{914F0E97-F8DA-4764-A84C-C36AEC1B63E7}" dt="2022-11-27T10:00:01.525" v="2405" actId="478"/>
          <ac:spMkLst>
            <pc:docMk/>
            <pc:sldMk cId="683586286" sldId="260"/>
            <ac:spMk id="17" creationId="{CD98CA1B-06D5-404B-B9DE-3BAF9E92A729}"/>
          </ac:spMkLst>
        </pc:spChg>
        <pc:spChg chg="mod">
          <ac:chgData name="Susan Krueger (Staff)" userId="413e0ada-2fc1-4a03-b48b-2b8186a6a566" providerId="ADAL" clId="{914F0E97-F8DA-4764-A84C-C36AEC1B63E7}" dt="2022-11-27T09:59:57.994" v="2404" actId="554"/>
          <ac:spMkLst>
            <pc:docMk/>
            <pc:sldMk cId="683586286" sldId="260"/>
            <ac:spMk id="66" creationId="{D670FEFF-927E-452C-A715-2D24A06A017D}"/>
          </ac:spMkLst>
        </pc:spChg>
      </pc:sldChg>
      <pc:sldChg chg="addSp delSp modSp add mod">
        <pc:chgData name="Susan Krueger (Staff)" userId="413e0ada-2fc1-4a03-b48b-2b8186a6a566" providerId="ADAL" clId="{914F0E97-F8DA-4764-A84C-C36AEC1B63E7}" dt="2022-11-27T11:10:59.657" v="3533" actId="20577"/>
        <pc:sldMkLst>
          <pc:docMk/>
          <pc:sldMk cId="3749221486" sldId="261"/>
        </pc:sldMkLst>
        <pc:spChg chg="del">
          <ac:chgData name="Susan Krueger (Staff)" userId="413e0ada-2fc1-4a03-b48b-2b8186a6a566" providerId="ADAL" clId="{914F0E97-F8DA-4764-A84C-C36AEC1B63E7}" dt="2022-11-27T10:57:16.425" v="3298" actId="478"/>
          <ac:spMkLst>
            <pc:docMk/>
            <pc:sldMk cId="3749221486" sldId="261"/>
            <ac:spMk id="11" creationId="{C44998C3-11D2-45E8-A4B2-32137CCCE12C}"/>
          </ac:spMkLst>
        </pc:spChg>
        <pc:spChg chg="del">
          <ac:chgData name="Susan Krueger (Staff)" userId="413e0ada-2fc1-4a03-b48b-2b8186a6a566" providerId="ADAL" clId="{914F0E97-F8DA-4764-A84C-C36AEC1B63E7}" dt="2022-11-27T10:57:16.425" v="3298" actId="478"/>
          <ac:spMkLst>
            <pc:docMk/>
            <pc:sldMk cId="3749221486" sldId="261"/>
            <ac:spMk id="12" creationId="{747490A9-810F-417E-AC3D-7BC524624BAB}"/>
          </ac:spMkLst>
        </pc:spChg>
        <pc:spChg chg="mod">
          <ac:chgData name="Susan Krueger (Staff)" userId="413e0ada-2fc1-4a03-b48b-2b8186a6a566" providerId="ADAL" clId="{914F0E97-F8DA-4764-A84C-C36AEC1B63E7}" dt="2022-11-27T11:10:59.657" v="3533" actId="20577"/>
          <ac:spMkLst>
            <pc:docMk/>
            <pc:sldMk cId="3749221486" sldId="261"/>
            <ac:spMk id="66" creationId="{D670FEFF-927E-452C-A715-2D24A06A017D}"/>
          </ac:spMkLst>
        </pc:spChg>
        <pc:spChg chg="del">
          <ac:chgData name="Susan Krueger (Staff)" userId="413e0ada-2fc1-4a03-b48b-2b8186a6a566" providerId="ADAL" clId="{914F0E97-F8DA-4764-A84C-C36AEC1B63E7}" dt="2022-11-27T10:57:16.425" v="3298" actId="478"/>
          <ac:spMkLst>
            <pc:docMk/>
            <pc:sldMk cId="3749221486" sldId="261"/>
            <ac:spMk id="78" creationId="{8E8767FA-EC83-4525-B1B1-089C18E694B7}"/>
          </ac:spMkLst>
        </pc:spChg>
        <pc:spChg chg="del">
          <ac:chgData name="Susan Krueger (Staff)" userId="413e0ada-2fc1-4a03-b48b-2b8186a6a566" providerId="ADAL" clId="{914F0E97-F8DA-4764-A84C-C36AEC1B63E7}" dt="2022-11-27T10:57:16.425" v="3298" actId="478"/>
          <ac:spMkLst>
            <pc:docMk/>
            <pc:sldMk cId="3749221486" sldId="261"/>
            <ac:spMk id="79" creationId="{7DDB6FE3-DC6A-4E93-9E79-5DF09E49E2B3}"/>
          </ac:spMkLst>
        </pc:spChg>
        <pc:spChg chg="del">
          <ac:chgData name="Susan Krueger (Staff)" userId="413e0ada-2fc1-4a03-b48b-2b8186a6a566" providerId="ADAL" clId="{914F0E97-F8DA-4764-A84C-C36AEC1B63E7}" dt="2022-11-27T10:57:16.425" v="3298" actId="478"/>
          <ac:spMkLst>
            <pc:docMk/>
            <pc:sldMk cId="3749221486" sldId="261"/>
            <ac:spMk id="80" creationId="{7F53C393-222C-42CA-9942-046F9AFF2316}"/>
          </ac:spMkLst>
        </pc:spChg>
        <pc:spChg chg="del">
          <ac:chgData name="Susan Krueger (Staff)" userId="413e0ada-2fc1-4a03-b48b-2b8186a6a566" providerId="ADAL" clId="{914F0E97-F8DA-4764-A84C-C36AEC1B63E7}" dt="2022-11-27T10:57:16.425" v="3298" actId="478"/>
          <ac:spMkLst>
            <pc:docMk/>
            <pc:sldMk cId="3749221486" sldId="261"/>
            <ac:spMk id="81" creationId="{F1A6F6F3-64DE-4D32-BE85-1D9B9DCDF66A}"/>
          </ac:spMkLst>
        </pc:spChg>
        <pc:picChg chg="add mod">
          <ac:chgData name="Susan Krueger (Staff)" userId="413e0ada-2fc1-4a03-b48b-2b8186a6a566" providerId="ADAL" clId="{914F0E97-F8DA-4764-A84C-C36AEC1B63E7}" dt="2022-11-27T11:03:24.317" v="3452" actId="1076"/>
          <ac:picMkLst>
            <pc:docMk/>
            <pc:sldMk cId="3749221486" sldId="261"/>
            <ac:picMk id="3" creationId="{0AA00525-9783-458D-BFBF-354A6A41359F}"/>
          </ac:picMkLst>
        </pc:picChg>
        <pc:picChg chg="add mod">
          <ac:chgData name="Susan Krueger (Staff)" userId="413e0ada-2fc1-4a03-b48b-2b8186a6a566" providerId="ADAL" clId="{914F0E97-F8DA-4764-A84C-C36AEC1B63E7}" dt="2022-11-27T11:03:41.376" v="3454" actId="1076"/>
          <ac:picMkLst>
            <pc:docMk/>
            <pc:sldMk cId="3749221486" sldId="261"/>
            <ac:picMk id="5" creationId="{DCC122CA-5D3B-403B-BFF5-BC99A73BA094}"/>
          </ac:picMkLst>
        </pc:picChg>
        <pc:picChg chg="del">
          <ac:chgData name="Susan Krueger (Staff)" userId="413e0ada-2fc1-4a03-b48b-2b8186a6a566" providerId="ADAL" clId="{914F0E97-F8DA-4764-A84C-C36AEC1B63E7}" dt="2022-11-27T10:57:16.425" v="3298" actId="478"/>
          <ac:picMkLst>
            <pc:docMk/>
            <pc:sldMk cId="3749221486" sldId="261"/>
            <ac:picMk id="6" creationId="{5AF7EAA9-E096-4BBA-A08E-08352F9042BE}"/>
          </ac:picMkLst>
        </pc:picChg>
        <pc:picChg chg="del">
          <ac:chgData name="Susan Krueger (Staff)" userId="413e0ada-2fc1-4a03-b48b-2b8186a6a566" providerId="ADAL" clId="{914F0E97-F8DA-4764-A84C-C36AEC1B63E7}" dt="2022-11-27T10:57:16.425" v="3298" actId="478"/>
          <ac:picMkLst>
            <pc:docMk/>
            <pc:sldMk cId="3749221486" sldId="261"/>
            <ac:picMk id="22" creationId="{EA60CCF3-4346-443B-A088-CA926ADBB6C7}"/>
          </ac:picMkLst>
        </pc:picChg>
        <pc:picChg chg="del">
          <ac:chgData name="Susan Krueger (Staff)" userId="413e0ada-2fc1-4a03-b48b-2b8186a6a566" providerId="ADAL" clId="{914F0E97-F8DA-4764-A84C-C36AEC1B63E7}" dt="2022-11-27T10:57:16.425" v="3298" actId="478"/>
          <ac:picMkLst>
            <pc:docMk/>
            <pc:sldMk cId="3749221486" sldId="261"/>
            <ac:picMk id="23" creationId="{52D32E33-191F-42CF-A76D-6CAB1CEC5903}"/>
          </ac:picMkLst>
        </pc:picChg>
        <pc:picChg chg="del">
          <ac:chgData name="Susan Krueger (Staff)" userId="413e0ada-2fc1-4a03-b48b-2b8186a6a566" providerId="ADAL" clId="{914F0E97-F8DA-4764-A84C-C36AEC1B63E7}" dt="2022-11-27T10:57:16.425" v="3298" actId="478"/>
          <ac:picMkLst>
            <pc:docMk/>
            <pc:sldMk cId="3749221486" sldId="261"/>
            <ac:picMk id="24" creationId="{2B3157F0-2C4C-412D-B4AB-DF8325A08650}"/>
          </ac:picMkLst>
        </pc:picChg>
        <pc:picChg chg="del">
          <ac:chgData name="Susan Krueger (Staff)" userId="413e0ada-2fc1-4a03-b48b-2b8186a6a566" providerId="ADAL" clId="{914F0E97-F8DA-4764-A84C-C36AEC1B63E7}" dt="2022-11-27T10:57:16.425" v="3298" actId="478"/>
          <ac:picMkLst>
            <pc:docMk/>
            <pc:sldMk cId="3749221486" sldId="261"/>
            <ac:picMk id="25" creationId="{EE952EDE-5646-4DF9-A2F1-F6A751EE3379}"/>
          </ac:picMkLst>
        </pc:picChg>
      </pc:sldChg>
      <pc:sldChg chg="addSp delSp modSp new mod">
        <pc:chgData name="Susan Krueger (Staff)" userId="413e0ada-2fc1-4a03-b48b-2b8186a6a566" providerId="ADAL" clId="{914F0E97-F8DA-4764-A84C-C36AEC1B63E7}" dt="2022-11-28T08:12:35.403" v="6530" actId="20577"/>
        <pc:sldMkLst>
          <pc:docMk/>
          <pc:sldMk cId="4178820321" sldId="262"/>
        </pc:sldMkLst>
        <pc:spChg chg="del">
          <ac:chgData name="Susan Krueger (Staff)" userId="413e0ada-2fc1-4a03-b48b-2b8186a6a566" providerId="ADAL" clId="{914F0E97-F8DA-4764-A84C-C36AEC1B63E7}" dt="2022-11-27T13:37:57.309" v="3535" actId="478"/>
          <ac:spMkLst>
            <pc:docMk/>
            <pc:sldMk cId="4178820321" sldId="262"/>
            <ac:spMk id="2" creationId="{74A3F290-9250-465B-8E87-50F4D3C1EF04}"/>
          </ac:spMkLst>
        </pc:spChg>
        <pc:spChg chg="del">
          <ac:chgData name="Susan Krueger (Staff)" userId="413e0ada-2fc1-4a03-b48b-2b8186a6a566" providerId="ADAL" clId="{914F0E97-F8DA-4764-A84C-C36AEC1B63E7}" dt="2022-11-27T13:37:57.309" v="3535" actId="478"/>
          <ac:spMkLst>
            <pc:docMk/>
            <pc:sldMk cId="4178820321" sldId="262"/>
            <ac:spMk id="3" creationId="{D25239E6-1F81-449D-B92F-B03F5921336B}"/>
          </ac:spMkLst>
        </pc:spChg>
        <pc:spChg chg="add del mod">
          <ac:chgData name="Susan Krueger (Staff)" userId="413e0ada-2fc1-4a03-b48b-2b8186a6a566" providerId="ADAL" clId="{914F0E97-F8DA-4764-A84C-C36AEC1B63E7}" dt="2022-11-28T06:37:33.635" v="4586" actId="478"/>
          <ac:spMkLst>
            <pc:docMk/>
            <pc:sldMk cId="4178820321" sldId="262"/>
            <ac:spMk id="4" creationId="{DEC6C989-E551-4244-90AD-0726B7D2630A}"/>
          </ac:spMkLst>
        </pc:spChg>
        <pc:spChg chg="add del mod">
          <ac:chgData name="Susan Krueger (Staff)" userId="413e0ada-2fc1-4a03-b48b-2b8186a6a566" providerId="ADAL" clId="{914F0E97-F8DA-4764-A84C-C36AEC1B63E7}" dt="2022-11-28T06:37:33.635" v="4586" actId="478"/>
          <ac:spMkLst>
            <pc:docMk/>
            <pc:sldMk cId="4178820321" sldId="262"/>
            <ac:spMk id="5" creationId="{A16ED6EC-6C03-4C1A-8296-8F5C818C1E05}"/>
          </ac:spMkLst>
        </pc:spChg>
        <pc:spChg chg="add del mod">
          <ac:chgData name="Susan Krueger (Staff)" userId="413e0ada-2fc1-4a03-b48b-2b8186a6a566" providerId="ADAL" clId="{914F0E97-F8DA-4764-A84C-C36AEC1B63E7}" dt="2022-11-28T06:37:33.635" v="4586" actId="478"/>
          <ac:spMkLst>
            <pc:docMk/>
            <pc:sldMk cId="4178820321" sldId="262"/>
            <ac:spMk id="6" creationId="{C2C05325-ECF1-4809-BD8D-F58B3A164DFA}"/>
          </ac:spMkLst>
        </pc:spChg>
        <pc:spChg chg="add del mod">
          <ac:chgData name="Susan Krueger (Staff)" userId="413e0ada-2fc1-4a03-b48b-2b8186a6a566" providerId="ADAL" clId="{914F0E97-F8DA-4764-A84C-C36AEC1B63E7}" dt="2022-11-28T08:11:50.713" v="6519" actId="478"/>
          <ac:spMkLst>
            <pc:docMk/>
            <pc:sldMk cId="4178820321" sldId="262"/>
            <ac:spMk id="9" creationId="{7BACDE5A-12B9-4DE3-B489-61D08FFC3231}"/>
          </ac:spMkLst>
        </pc:spChg>
        <pc:spChg chg="add mod">
          <ac:chgData name="Susan Krueger (Staff)" userId="413e0ada-2fc1-4a03-b48b-2b8186a6a566" providerId="ADAL" clId="{914F0E97-F8DA-4764-A84C-C36AEC1B63E7}" dt="2022-11-28T08:12:35.403" v="6530" actId="20577"/>
          <ac:spMkLst>
            <pc:docMk/>
            <pc:sldMk cId="4178820321" sldId="262"/>
            <ac:spMk id="10" creationId="{A14ACA53-5FE6-4E19-9522-E9F9320F377C}"/>
          </ac:spMkLst>
        </pc:spChg>
        <pc:spChg chg="add mod">
          <ac:chgData name="Susan Krueger (Staff)" userId="413e0ada-2fc1-4a03-b48b-2b8186a6a566" providerId="ADAL" clId="{914F0E97-F8DA-4764-A84C-C36AEC1B63E7}" dt="2022-11-28T08:12:32.434" v="6528" actId="20577"/>
          <ac:spMkLst>
            <pc:docMk/>
            <pc:sldMk cId="4178820321" sldId="262"/>
            <ac:spMk id="11" creationId="{BA31F211-8199-4FC3-A79F-C47ECE134CB6}"/>
          </ac:spMkLst>
        </pc:spChg>
        <pc:spChg chg="add del mod">
          <ac:chgData name="Susan Krueger (Staff)" userId="413e0ada-2fc1-4a03-b48b-2b8186a6a566" providerId="ADAL" clId="{914F0E97-F8DA-4764-A84C-C36AEC1B63E7}" dt="2022-11-28T07:26:56.070" v="5475" actId="478"/>
          <ac:spMkLst>
            <pc:docMk/>
            <pc:sldMk cId="4178820321" sldId="262"/>
            <ac:spMk id="14" creationId="{6C81D7CF-3796-41B1-A60C-3119CDC3830D}"/>
          </ac:spMkLst>
        </pc:spChg>
        <pc:spChg chg="add mod">
          <ac:chgData name="Susan Krueger (Staff)" userId="413e0ada-2fc1-4a03-b48b-2b8186a6a566" providerId="ADAL" clId="{914F0E97-F8DA-4764-A84C-C36AEC1B63E7}" dt="2022-11-28T07:29:08.940" v="5528" actId="208"/>
          <ac:spMkLst>
            <pc:docMk/>
            <pc:sldMk cId="4178820321" sldId="262"/>
            <ac:spMk id="16" creationId="{3AD755A2-34C9-4E40-A193-1A14113877DD}"/>
          </ac:spMkLst>
        </pc:spChg>
        <pc:picChg chg="add del mod">
          <ac:chgData name="Susan Krueger (Staff)" userId="413e0ada-2fc1-4a03-b48b-2b8186a6a566" providerId="ADAL" clId="{914F0E97-F8DA-4764-A84C-C36AEC1B63E7}" dt="2022-11-28T07:26:56.070" v="5475" actId="478"/>
          <ac:picMkLst>
            <pc:docMk/>
            <pc:sldMk cId="4178820321" sldId="262"/>
            <ac:picMk id="12" creationId="{F4FFC196-0E18-4A7F-B68D-A207C4AD6C22}"/>
          </ac:picMkLst>
        </pc:picChg>
        <pc:picChg chg="add del mod">
          <ac:chgData name="Susan Krueger (Staff)" userId="413e0ada-2fc1-4a03-b48b-2b8186a6a566" providerId="ADAL" clId="{914F0E97-F8DA-4764-A84C-C36AEC1B63E7}" dt="2022-11-28T07:26:56.070" v="5475" actId="478"/>
          <ac:picMkLst>
            <pc:docMk/>
            <pc:sldMk cId="4178820321" sldId="262"/>
            <ac:picMk id="13" creationId="{B0CB75BC-8EF7-4989-B93D-0E52A24CCAE3}"/>
          </ac:picMkLst>
        </pc:picChg>
        <pc:picChg chg="add del mod">
          <ac:chgData name="Susan Krueger (Staff)" userId="413e0ada-2fc1-4a03-b48b-2b8186a6a566" providerId="ADAL" clId="{914F0E97-F8DA-4764-A84C-C36AEC1B63E7}" dt="2022-11-28T07:04:13.059" v="5038" actId="478"/>
          <ac:picMkLst>
            <pc:docMk/>
            <pc:sldMk cId="4178820321" sldId="262"/>
            <ac:picMk id="1026" creationId="{60C44BA2-2BCB-45FC-B4F7-E62439418A76}"/>
          </ac:picMkLst>
        </pc:picChg>
        <pc:cxnChg chg="add mod">
          <ac:chgData name="Susan Krueger (Staff)" userId="413e0ada-2fc1-4a03-b48b-2b8186a6a566" providerId="ADAL" clId="{914F0E97-F8DA-4764-A84C-C36AEC1B63E7}" dt="2022-11-28T06:44:25.320" v="4774" actId="208"/>
          <ac:cxnSpMkLst>
            <pc:docMk/>
            <pc:sldMk cId="4178820321" sldId="262"/>
            <ac:cxnSpMk id="8" creationId="{75E40EBF-39C1-4C0B-85AB-B5030123EA2D}"/>
          </ac:cxnSpMkLst>
        </pc:cxnChg>
      </pc:sldChg>
      <pc:sldChg chg="addSp delSp modSp add mod">
        <pc:chgData name="Susan Krueger (Staff)" userId="413e0ada-2fc1-4a03-b48b-2b8186a6a566" providerId="ADAL" clId="{914F0E97-F8DA-4764-A84C-C36AEC1B63E7}" dt="2022-11-27T14:26:15.003" v="4139"/>
        <pc:sldMkLst>
          <pc:docMk/>
          <pc:sldMk cId="3313859777" sldId="263"/>
        </pc:sldMkLst>
        <pc:spChg chg="del">
          <ac:chgData name="Susan Krueger (Staff)" userId="413e0ada-2fc1-4a03-b48b-2b8186a6a566" providerId="ADAL" clId="{914F0E97-F8DA-4764-A84C-C36AEC1B63E7}" dt="2022-11-27T14:21:18.377" v="3825" actId="478"/>
          <ac:spMkLst>
            <pc:docMk/>
            <pc:sldMk cId="3313859777" sldId="263"/>
            <ac:spMk id="4" creationId="{DEC6C989-E551-4244-90AD-0726B7D2630A}"/>
          </ac:spMkLst>
        </pc:spChg>
        <pc:spChg chg="del">
          <ac:chgData name="Susan Krueger (Staff)" userId="413e0ada-2fc1-4a03-b48b-2b8186a6a566" providerId="ADAL" clId="{914F0E97-F8DA-4764-A84C-C36AEC1B63E7}" dt="2022-11-27T14:21:18.377" v="3825" actId="478"/>
          <ac:spMkLst>
            <pc:docMk/>
            <pc:sldMk cId="3313859777" sldId="263"/>
            <ac:spMk id="5" creationId="{A16ED6EC-6C03-4C1A-8296-8F5C818C1E05}"/>
          </ac:spMkLst>
        </pc:spChg>
        <pc:spChg chg="del">
          <ac:chgData name="Susan Krueger (Staff)" userId="413e0ada-2fc1-4a03-b48b-2b8186a6a566" providerId="ADAL" clId="{914F0E97-F8DA-4764-A84C-C36AEC1B63E7}" dt="2022-11-27T14:21:18.377" v="3825" actId="478"/>
          <ac:spMkLst>
            <pc:docMk/>
            <pc:sldMk cId="3313859777" sldId="263"/>
            <ac:spMk id="6" creationId="{C2C05325-ECF1-4809-BD8D-F58B3A164DFA}"/>
          </ac:spMkLst>
        </pc:spChg>
        <pc:grpChg chg="mod">
          <ac:chgData name="Susan Krueger (Staff)" userId="413e0ada-2fc1-4a03-b48b-2b8186a6a566" providerId="ADAL" clId="{914F0E97-F8DA-4764-A84C-C36AEC1B63E7}" dt="2022-11-27T14:21:32.289" v="3835"/>
          <ac:grpSpMkLst>
            <pc:docMk/>
            <pc:sldMk cId="3313859777" sldId="263"/>
            <ac:grpSpMk id="14" creationId="{7C58FD8D-7EF5-4D2D-8103-A14594BD6745}"/>
          </ac:grpSpMkLst>
        </pc:grpChg>
        <pc:grpChg chg="mod">
          <ac:chgData name="Susan Krueger (Staff)" userId="413e0ada-2fc1-4a03-b48b-2b8186a6a566" providerId="ADAL" clId="{914F0E97-F8DA-4764-A84C-C36AEC1B63E7}" dt="2022-11-27T14:21:37.344" v="3840"/>
          <ac:grpSpMkLst>
            <pc:docMk/>
            <pc:sldMk cId="3313859777" sldId="263"/>
            <ac:grpSpMk id="19" creationId="{8A241F9B-16C2-4CD0-8D62-1F1DC21E92E2}"/>
          </ac:grpSpMkLst>
        </pc:grpChg>
        <pc:grpChg chg="del mod">
          <ac:chgData name="Susan Krueger (Staff)" userId="413e0ada-2fc1-4a03-b48b-2b8186a6a566" providerId="ADAL" clId="{914F0E97-F8DA-4764-A84C-C36AEC1B63E7}" dt="2022-11-27T14:21:57.923" v="3850"/>
          <ac:grpSpMkLst>
            <pc:docMk/>
            <pc:sldMk cId="3313859777" sldId="263"/>
            <ac:grpSpMk id="25" creationId="{D5804779-332F-4F31-BE99-1718A9E13294}"/>
          </ac:grpSpMkLst>
        </pc:grpChg>
        <pc:grpChg chg="del mod">
          <ac:chgData name="Susan Krueger (Staff)" userId="413e0ada-2fc1-4a03-b48b-2b8186a6a566" providerId="ADAL" clId="{914F0E97-F8DA-4764-A84C-C36AEC1B63E7}" dt="2022-11-27T14:22:01.304" v="3855"/>
          <ac:grpSpMkLst>
            <pc:docMk/>
            <pc:sldMk cId="3313859777" sldId="263"/>
            <ac:grpSpMk id="29" creationId="{CF853D4E-A31A-4524-9DAD-BD89545CEECE}"/>
          </ac:grpSpMkLst>
        </pc:grpChg>
        <pc:grpChg chg="del mod">
          <ac:chgData name="Susan Krueger (Staff)" userId="413e0ada-2fc1-4a03-b48b-2b8186a6a566" providerId="ADAL" clId="{914F0E97-F8DA-4764-A84C-C36AEC1B63E7}" dt="2022-11-27T14:22:04.966" v="3862"/>
          <ac:grpSpMkLst>
            <pc:docMk/>
            <pc:sldMk cId="3313859777" sldId="263"/>
            <ac:grpSpMk id="34" creationId="{A2135B1C-F5A7-4A27-97E9-F0DCA7CD994D}"/>
          </ac:grpSpMkLst>
        </pc:grpChg>
        <pc:grpChg chg="del mod">
          <ac:chgData name="Susan Krueger (Staff)" userId="413e0ada-2fc1-4a03-b48b-2b8186a6a566" providerId="ADAL" clId="{914F0E97-F8DA-4764-A84C-C36AEC1B63E7}" dt="2022-11-27T14:22:14.849" v="3871"/>
          <ac:grpSpMkLst>
            <pc:docMk/>
            <pc:sldMk cId="3313859777" sldId="263"/>
            <ac:grpSpMk id="41" creationId="{FAC9CD80-62B0-42C0-82E1-69E70B455E8A}"/>
          </ac:grpSpMkLst>
        </pc:grpChg>
        <pc:grpChg chg="del mod">
          <ac:chgData name="Susan Krueger (Staff)" userId="413e0ada-2fc1-4a03-b48b-2b8186a6a566" providerId="ADAL" clId="{914F0E97-F8DA-4764-A84C-C36AEC1B63E7}" dt="2022-11-27T14:22:18.027" v="3876"/>
          <ac:grpSpMkLst>
            <pc:docMk/>
            <pc:sldMk cId="3313859777" sldId="263"/>
            <ac:grpSpMk id="50" creationId="{9121EA1D-8498-4892-BFD7-7C211AA430C6}"/>
          </ac:grpSpMkLst>
        </pc:grpChg>
        <pc:grpChg chg="del mod">
          <ac:chgData name="Susan Krueger (Staff)" userId="413e0ada-2fc1-4a03-b48b-2b8186a6a566" providerId="ADAL" clId="{914F0E97-F8DA-4764-A84C-C36AEC1B63E7}" dt="2022-11-27T14:22:23.836" v="3888"/>
          <ac:grpSpMkLst>
            <pc:docMk/>
            <pc:sldMk cId="3313859777" sldId="263"/>
            <ac:grpSpMk id="55" creationId="{22BF72C5-1B0A-42A6-BFA3-1BF2BCEE89FF}"/>
          </ac:grpSpMkLst>
        </pc:grpChg>
        <pc:grpChg chg="del mod">
          <ac:chgData name="Susan Krueger (Staff)" userId="413e0ada-2fc1-4a03-b48b-2b8186a6a566" providerId="ADAL" clId="{914F0E97-F8DA-4764-A84C-C36AEC1B63E7}" dt="2022-11-27T14:23:03.049" v="3937"/>
          <ac:grpSpMkLst>
            <pc:docMk/>
            <pc:sldMk cId="3313859777" sldId="263"/>
            <ac:grpSpMk id="67" creationId="{9AA672DA-E9C7-4A24-B74F-D2A70822CFA5}"/>
          </ac:grpSpMkLst>
        </pc:grpChg>
        <pc:grpChg chg="del mod">
          <ac:chgData name="Susan Krueger (Staff)" userId="413e0ada-2fc1-4a03-b48b-2b8186a6a566" providerId="ADAL" clId="{914F0E97-F8DA-4764-A84C-C36AEC1B63E7}" dt="2022-11-27T14:23:03.049" v="3937"/>
          <ac:grpSpMkLst>
            <pc:docMk/>
            <pc:sldMk cId="3313859777" sldId="263"/>
            <ac:grpSpMk id="76" creationId="{B089E0F1-BAB1-44C9-B79F-9E2840846323}"/>
          </ac:grpSpMkLst>
        </pc:grpChg>
        <pc:grpChg chg="del mod">
          <ac:chgData name="Susan Krueger (Staff)" userId="413e0ada-2fc1-4a03-b48b-2b8186a6a566" providerId="ADAL" clId="{914F0E97-F8DA-4764-A84C-C36AEC1B63E7}" dt="2022-11-27T14:22:54.188" v="3922"/>
          <ac:grpSpMkLst>
            <pc:docMk/>
            <pc:sldMk cId="3313859777" sldId="263"/>
            <ac:grpSpMk id="81" creationId="{20333C2D-F6E7-45DF-9EA3-0143B51475DC}"/>
          </ac:grpSpMkLst>
        </pc:grpChg>
        <pc:grpChg chg="mod">
          <ac:chgData name="Susan Krueger (Staff)" userId="413e0ada-2fc1-4a03-b48b-2b8186a6a566" providerId="ADAL" clId="{914F0E97-F8DA-4764-A84C-C36AEC1B63E7}" dt="2022-11-27T14:22:54.188" v="3922"/>
          <ac:grpSpMkLst>
            <pc:docMk/>
            <pc:sldMk cId="3313859777" sldId="263"/>
            <ac:grpSpMk id="101" creationId="{84F067B5-1394-4004-A6B9-57342C8E327D}"/>
          </ac:grpSpMkLst>
        </pc:grpChg>
        <pc:grpChg chg="mod">
          <ac:chgData name="Susan Krueger (Staff)" userId="413e0ada-2fc1-4a03-b48b-2b8186a6a566" providerId="ADAL" clId="{914F0E97-F8DA-4764-A84C-C36AEC1B63E7}" dt="2022-11-27T14:23:03.049" v="3937"/>
          <ac:grpSpMkLst>
            <pc:docMk/>
            <pc:sldMk cId="3313859777" sldId="263"/>
            <ac:grpSpMk id="116" creationId="{DBCA31AF-CD64-4340-B1F4-A6A99FADC43E}"/>
          </ac:grpSpMkLst>
        </pc:grpChg>
        <pc:grpChg chg="mod">
          <ac:chgData name="Susan Krueger (Staff)" userId="413e0ada-2fc1-4a03-b48b-2b8186a6a566" providerId="ADAL" clId="{914F0E97-F8DA-4764-A84C-C36AEC1B63E7}" dt="2022-11-27T14:23:18.278" v="3946"/>
          <ac:grpSpMkLst>
            <pc:docMk/>
            <pc:sldMk cId="3313859777" sldId="263"/>
            <ac:grpSpMk id="125" creationId="{8A7C2F79-5D98-4389-8674-349392F6767E}"/>
          </ac:grpSpMkLst>
        </pc:grpChg>
        <pc:grpChg chg="mod">
          <ac:chgData name="Susan Krueger (Staff)" userId="413e0ada-2fc1-4a03-b48b-2b8186a6a566" providerId="ADAL" clId="{914F0E97-F8DA-4764-A84C-C36AEC1B63E7}" dt="2022-11-27T14:23:29.510" v="3954"/>
          <ac:grpSpMkLst>
            <pc:docMk/>
            <pc:sldMk cId="3313859777" sldId="263"/>
            <ac:grpSpMk id="133" creationId="{61B9582E-E058-4B5B-A553-4F4AB7BF71DA}"/>
          </ac:grpSpMkLst>
        </pc:grpChg>
        <pc:grpChg chg="mod">
          <ac:chgData name="Susan Krueger (Staff)" userId="413e0ada-2fc1-4a03-b48b-2b8186a6a566" providerId="ADAL" clId="{914F0E97-F8DA-4764-A84C-C36AEC1B63E7}" dt="2022-11-27T14:23:38.498" v="3970"/>
          <ac:grpSpMkLst>
            <pc:docMk/>
            <pc:sldMk cId="3313859777" sldId="263"/>
            <ac:grpSpMk id="149" creationId="{4E499FE2-1D5E-4490-939D-89A1FD695D5C}"/>
          </ac:grpSpMkLst>
        </pc:grpChg>
        <pc:grpChg chg="mod">
          <ac:chgData name="Susan Krueger (Staff)" userId="413e0ada-2fc1-4a03-b48b-2b8186a6a566" providerId="ADAL" clId="{914F0E97-F8DA-4764-A84C-C36AEC1B63E7}" dt="2022-11-27T14:23:52.257" v="3984"/>
          <ac:grpSpMkLst>
            <pc:docMk/>
            <pc:sldMk cId="3313859777" sldId="263"/>
            <ac:grpSpMk id="163" creationId="{FDA557CF-4451-46C6-B992-CD60B6DBAAE8}"/>
          </ac:grpSpMkLst>
        </pc:grpChg>
        <pc:grpChg chg="del mod">
          <ac:chgData name="Susan Krueger (Staff)" userId="413e0ada-2fc1-4a03-b48b-2b8186a6a566" providerId="ADAL" clId="{914F0E97-F8DA-4764-A84C-C36AEC1B63E7}" dt="2022-11-27T14:24:00.901" v="3996"/>
          <ac:grpSpMkLst>
            <pc:docMk/>
            <pc:sldMk cId="3313859777" sldId="263"/>
            <ac:grpSpMk id="166" creationId="{B761C570-D498-4AF3-923A-802A55ED3315}"/>
          </ac:grpSpMkLst>
        </pc:grpChg>
        <pc:grpChg chg="mod">
          <ac:chgData name="Susan Krueger (Staff)" userId="413e0ada-2fc1-4a03-b48b-2b8186a6a566" providerId="ADAL" clId="{914F0E97-F8DA-4764-A84C-C36AEC1B63E7}" dt="2022-11-27T14:24:00.901" v="3996"/>
          <ac:grpSpMkLst>
            <pc:docMk/>
            <pc:sldMk cId="3313859777" sldId="263"/>
            <ac:grpSpMk id="175" creationId="{D4796DE1-FBB9-4DFB-8923-B02E481A58D1}"/>
          </ac:grpSpMkLst>
        </pc:grpChg>
        <pc:grpChg chg="del mod">
          <ac:chgData name="Susan Krueger (Staff)" userId="413e0ada-2fc1-4a03-b48b-2b8186a6a566" providerId="ADAL" clId="{914F0E97-F8DA-4764-A84C-C36AEC1B63E7}" dt="2022-11-27T14:24:19.956" v="4019"/>
          <ac:grpSpMkLst>
            <pc:docMk/>
            <pc:sldMk cId="3313859777" sldId="263"/>
            <ac:grpSpMk id="196" creationId="{14FB81FF-15E5-4A78-A9EF-94B66EC6EB53}"/>
          </ac:grpSpMkLst>
        </pc:grpChg>
        <pc:grpChg chg="mod">
          <ac:chgData name="Susan Krueger (Staff)" userId="413e0ada-2fc1-4a03-b48b-2b8186a6a566" providerId="ADAL" clId="{914F0E97-F8DA-4764-A84C-C36AEC1B63E7}" dt="2022-11-27T14:24:19.956" v="4019"/>
          <ac:grpSpMkLst>
            <pc:docMk/>
            <pc:sldMk cId="3313859777" sldId="263"/>
            <ac:grpSpMk id="198" creationId="{DEE28370-FB05-4483-B9A5-C05B2A871C0B}"/>
          </ac:grpSpMkLst>
        </pc:grpChg>
        <pc:grpChg chg="mod">
          <ac:chgData name="Susan Krueger (Staff)" userId="413e0ada-2fc1-4a03-b48b-2b8186a6a566" providerId="ADAL" clId="{914F0E97-F8DA-4764-A84C-C36AEC1B63E7}" dt="2022-11-27T14:24:50.768" v="4034"/>
          <ac:grpSpMkLst>
            <pc:docMk/>
            <pc:sldMk cId="3313859777" sldId="263"/>
            <ac:grpSpMk id="213" creationId="{AF3E6B12-05A6-4DAF-A41C-5E98E5F28B06}"/>
          </ac:grpSpMkLst>
        </pc:grpChg>
        <pc:grpChg chg="del mod">
          <ac:chgData name="Susan Krueger (Staff)" userId="413e0ada-2fc1-4a03-b48b-2b8186a6a566" providerId="ADAL" clId="{914F0E97-F8DA-4764-A84C-C36AEC1B63E7}" dt="2022-11-27T14:25:18.095" v="4062"/>
          <ac:grpSpMkLst>
            <pc:docMk/>
            <pc:sldMk cId="3313859777" sldId="263"/>
            <ac:grpSpMk id="221" creationId="{B08C23AA-039A-415E-B2A2-7893F486331E}"/>
          </ac:grpSpMkLst>
        </pc:grpChg>
        <pc:grpChg chg="del mod">
          <ac:chgData name="Susan Krueger (Staff)" userId="413e0ada-2fc1-4a03-b48b-2b8186a6a566" providerId="ADAL" clId="{914F0E97-F8DA-4764-A84C-C36AEC1B63E7}" dt="2022-11-27T14:25:18.095" v="4062"/>
          <ac:grpSpMkLst>
            <pc:docMk/>
            <pc:sldMk cId="3313859777" sldId="263"/>
            <ac:grpSpMk id="241" creationId="{7D68E04C-D63A-4831-9FD8-10833C24C2DC}"/>
          </ac:grpSpMkLst>
        </pc:grpChg>
        <pc:grpChg chg="del mod">
          <ac:chgData name="Susan Krueger (Staff)" userId="413e0ada-2fc1-4a03-b48b-2b8186a6a566" providerId="ADAL" clId="{914F0E97-F8DA-4764-A84C-C36AEC1B63E7}" dt="2022-11-27T14:25:29.357" v="4077"/>
          <ac:grpSpMkLst>
            <pc:docMk/>
            <pc:sldMk cId="3313859777" sldId="263"/>
            <ac:grpSpMk id="242" creationId="{8B3ED167-935B-4097-A021-BBF257BEF940}"/>
          </ac:grpSpMkLst>
        </pc:grpChg>
        <pc:grpChg chg="del mod">
          <ac:chgData name="Susan Krueger (Staff)" userId="413e0ada-2fc1-4a03-b48b-2b8186a6a566" providerId="ADAL" clId="{914F0E97-F8DA-4764-A84C-C36AEC1B63E7}" dt="2022-11-27T14:25:34.932" v="4081"/>
          <ac:grpSpMkLst>
            <pc:docMk/>
            <pc:sldMk cId="3313859777" sldId="263"/>
            <ac:grpSpMk id="257" creationId="{3E6A3373-4C17-4C42-A25E-209FBE852106}"/>
          </ac:grpSpMkLst>
        </pc:grpChg>
        <pc:grpChg chg="del mod">
          <ac:chgData name="Susan Krueger (Staff)" userId="413e0ada-2fc1-4a03-b48b-2b8186a6a566" providerId="ADAL" clId="{914F0E97-F8DA-4764-A84C-C36AEC1B63E7}" dt="2022-11-27T14:25:34.932" v="4081"/>
          <ac:grpSpMkLst>
            <pc:docMk/>
            <pc:sldMk cId="3313859777" sldId="263"/>
            <ac:grpSpMk id="258" creationId="{8E302A9D-F850-4366-9B60-967CF9D5AEA0}"/>
          </ac:grpSpMkLst>
        </pc:grpChg>
        <pc:grpChg chg="mod">
          <ac:chgData name="Susan Krueger (Staff)" userId="413e0ada-2fc1-4a03-b48b-2b8186a6a566" providerId="ADAL" clId="{914F0E97-F8DA-4764-A84C-C36AEC1B63E7}" dt="2022-11-27T14:25:34.932" v="4081"/>
          <ac:grpSpMkLst>
            <pc:docMk/>
            <pc:sldMk cId="3313859777" sldId="263"/>
            <ac:grpSpMk id="262" creationId="{5B8541E5-54AC-4EE0-8860-3C08984CBA01}"/>
          </ac:grpSpMkLst>
        </pc:grpChg>
        <pc:grpChg chg="del mod">
          <ac:chgData name="Susan Krueger (Staff)" userId="413e0ada-2fc1-4a03-b48b-2b8186a6a566" providerId="ADAL" clId="{914F0E97-F8DA-4764-A84C-C36AEC1B63E7}" dt="2022-11-27T14:25:39.795" v="4087"/>
          <ac:grpSpMkLst>
            <pc:docMk/>
            <pc:sldMk cId="3313859777" sldId="263"/>
            <ac:grpSpMk id="265" creationId="{ED59828D-FC91-44F5-AC64-8E6D95E33927}"/>
          </ac:grpSpMkLst>
        </pc:grpChg>
        <pc:grpChg chg="del mod">
          <ac:chgData name="Susan Krueger (Staff)" userId="413e0ada-2fc1-4a03-b48b-2b8186a6a566" providerId="ADAL" clId="{914F0E97-F8DA-4764-A84C-C36AEC1B63E7}" dt="2022-11-27T14:25:47.027" v="4100"/>
          <ac:grpSpMkLst>
            <pc:docMk/>
            <pc:sldMk cId="3313859777" sldId="263"/>
            <ac:grpSpMk id="268" creationId="{C65FE263-27D0-4203-8881-EAEBDE34A32C}"/>
          </ac:grpSpMkLst>
        </pc:grpChg>
        <pc:grpChg chg="del mod">
          <ac:chgData name="Susan Krueger (Staff)" userId="413e0ada-2fc1-4a03-b48b-2b8186a6a566" providerId="ADAL" clId="{914F0E97-F8DA-4764-A84C-C36AEC1B63E7}" dt="2022-11-27T14:25:51.653" v="4109"/>
          <ac:grpSpMkLst>
            <pc:docMk/>
            <pc:sldMk cId="3313859777" sldId="263"/>
            <ac:grpSpMk id="281" creationId="{4D2642BA-8DFF-440F-8E7B-BB19C68A66FE}"/>
          </ac:grpSpMkLst>
        </pc:grpChg>
        <pc:grpChg chg="mod">
          <ac:chgData name="Susan Krueger (Staff)" userId="413e0ada-2fc1-4a03-b48b-2b8186a6a566" providerId="ADAL" clId="{914F0E97-F8DA-4764-A84C-C36AEC1B63E7}" dt="2022-11-27T14:25:47.027" v="4100"/>
          <ac:grpSpMkLst>
            <pc:docMk/>
            <pc:sldMk cId="3313859777" sldId="263"/>
            <ac:grpSpMk id="282" creationId="{4BEC44D6-AED4-45DF-A874-E5D32ABB2D17}"/>
          </ac:grpSpMkLst>
        </pc:grpChg>
        <pc:grpChg chg="del mod">
          <ac:chgData name="Susan Krueger (Staff)" userId="413e0ada-2fc1-4a03-b48b-2b8186a6a566" providerId="ADAL" clId="{914F0E97-F8DA-4764-A84C-C36AEC1B63E7}" dt="2022-11-27T14:25:53.103" v="4113"/>
          <ac:grpSpMkLst>
            <pc:docMk/>
            <pc:sldMk cId="3313859777" sldId="263"/>
            <ac:grpSpMk id="291" creationId="{EB966147-9310-4B17-88F4-E0CFB30B5BE9}"/>
          </ac:grpSpMkLst>
        </pc:grpChg>
        <pc:grpChg chg="del mod">
          <ac:chgData name="Susan Krueger (Staff)" userId="413e0ada-2fc1-4a03-b48b-2b8186a6a566" providerId="ADAL" clId="{914F0E97-F8DA-4764-A84C-C36AEC1B63E7}" dt="2022-11-27T14:26:02.203" v="4130"/>
          <ac:grpSpMkLst>
            <pc:docMk/>
            <pc:sldMk cId="3313859777" sldId="263"/>
            <ac:grpSpMk id="295" creationId="{F3FCE905-FF2D-423C-8752-436538F55939}"/>
          </ac:grpSpMkLst>
        </pc:grpChg>
        <pc:grpChg chg="del mod">
          <ac:chgData name="Susan Krueger (Staff)" userId="413e0ada-2fc1-4a03-b48b-2b8186a6a566" providerId="ADAL" clId="{914F0E97-F8DA-4764-A84C-C36AEC1B63E7}" dt="2022-11-27T14:26:02.203" v="4130"/>
          <ac:grpSpMkLst>
            <pc:docMk/>
            <pc:sldMk cId="3313859777" sldId="263"/>
            <ac:grpSpMk id="300" creationId="{85D8FBD5-672E-4B0A-94FA-F889302E9AD4}"/>
          </ac:grpSpMkLst>
        </pc:grpChg>
        <pc:grpChg chg="mod">
          <ac:chgData name="Susan Krueger (Staff)" userId="413e0ada-2fc1-4a03-b48b-2b8186a6a566" providerId="ADAL" clId="{914F0E97-F8DA-4764-A84C-C36AEC1B63E7}" dt="2022-11-27T14:26:02.203" v="4130"/>
          <ac:grpSpMkLst>
            <pc:docMk/>
            <pc:sldMk cId="3313859777" sldId="263"/>
            <ac:grpSpMk id="312" creationId="{A0579087-C946-4D7D-9D1A-4C2FA3950673}"/>
          </ac:grpSpMkLst>
        </pc:grpChg>
        <pc:grpChg chg="mod">
          <ac:chgData name="Susan Krueger (Staff)" userId="413e0ada-2fc1-4a03-b48b-2b8186a6a566" providerId="ADAL" clId="{914F0E97-F8DA-4764-A84C-C36AEC1B63E7}" dt="2022-11-27T14:26:15.003" v="4139"/>
          <ac:grpSpMkLst>
            <pc:docMk/>
            <pc:sldMk cId="3313859777" sldId="263"/>
            <ac:grpSpMk id="321" creationId="{5C1464AD-12D1-439F-8E97-E08BE8B4C7A3}"/>
          </ac:grpSpMkLst>
        </pc:grpChg>
        <pc:inkChg chg="add mod">
          <ac:chgData name="Susan Krueger (Staff)" userId="413e0ada-2fc1-4a03-b48b-2b8186a6a566" providerId="ADAL" clId="{914F0E97-F8DA-4764-A84C-C36AEC1B63E7}" dt="2022-11-27T14:21:32.289" v="3835"/>
          <ac:inkMkLst>
            <pc:docMk/>
            <pc:sldMk cId="3313859777" sldId="263"/>
            <ac:inkMk id="2" creationId="{F219D8E5-6657-4EAF-AEC3-F980BA685F7C}"/>
          </ac:inkMkLst>
        </pc:inkChg>
        <pc:inkChg chg="add mod">
          <ac:chgData name="Susan Krueger (Staff)" userId="413e0ada-2fc1-4a03-b48b-2b8186a6a566" providerId="ADAL" clId="{914F0E97-F8DA-4764-A84C-C36AEC1B63E7}" dt="2022-11-27T14:21:32.289" v="3835"/>
          <ac:inkMkLst>
            <pc:docMk/>
            <pc:sldMk cId="3313859777" sldId="263"/>
            <ac:inkMk id="3" creationId="{5407C26B-84CE-4770-A337-3D99B97EE4CA}"/>
          </ac:inkMkLst>
        </pc:inkChg>
        <pc:inkChg chg="add mod">
          <ac:chgData name="Susan Krueger (Staff)" userId="413e0ada-2fc1-4a03-b48b-2b8186a6a566" providerId="ADAL" clId="{914F0E97-F8DA-4764-A84C-C36AEC1B63E7}" dt="2022-11-27T14:21:32.289" v="3835"/>
          <ac:inkMkLst>
            <pc:docMk/>
            <pc:sldMk cId="3313859777" sldId="263"/>
            <ac:inkMk id="7" creationId="{0D728DBC-1941-45D3-B08A-22F5C4AA8EB0}"/>
          </ac:inkMkLst>
        </pc:inkChg>
        <pc:inkChg chg="add mod">
          <ac:chgData name="Susan Krueger (Staff)" userId="413e0ada-2fc1-4a03-b48b-2b8186a6a566" providerId="ADAL" clId="{914F0E97-F8DA-4764-A84C-C36AEC1B63E7}" dt="2022-11-27T14:21:32.289" v="3835"/>
          <ac:inkMkLst>
            <pc:docMk/>
            <pc:sldMk cId="3313859777" sldId="263"/>
            <ac:inkMk id="8" creationId="{80B932B8-8E92-4F26-BEEB-C1EA89C230B5}"/>
          </ac:inkMkLst>
        </pc:inkChg>
        <pc:inkChg chg="add mod">
          <ac:chgData name="Susan Krueger (Staff)" userId="413e0ada-2fc1-4a03-b48b-2b8186a6a566" providerId="ADAL" clId="{914F0E97-F8DA-4764-A84C-C36AEC1B63E7}" dt="2022-11-27T14:21:32.289" v="3835"/>
          <ac:inkMkLst>
            <pc:docMk/>
            <pc:sldMk cId="3313859777" sldId="263"/>
            <ac:inkMk id="9" creationId="{1DF69DA2-7FA1-4867-94D2-952247CF0957}"/>
          </ac:inkMkLst>
        </pc:inkChg>
        <pc:inkChg chg="add mod">
          <ac:chgData name="Susan Krueger (Staff)" userId="413e0ada-2fc1-4a03-b48b-2b8186a6a566" providerId="ADAL" clId="{914F0E97-F8DA-4764-A84C-C36AEC1B63E7}" dt="2022-11-27T14:21:32.289" v="3835"/>
          <ac:inkMkLst>
            <pc:docMk/>
            <pc:sldMk cId="3313859777" sldId="263"/>
            <ac:inkMk id="10" creationId="{6442B331-075F-40F0-9612-10DE4DD404AD}"/>
          </ac:inkMkLst>
        </pc:inkChg>
        <pc:inkChg chg="add mod">
          <ac:chgData name="Susan Krueger (Staff)" userId="413e0ada-2fc1-4a03-b48b-2b8186a6a566" providerId="ADAL" clId="{914F0E97-F8DA-4764-A84C-C36AEC1B63E7}" dt="2022-11-27T14:21:32.289" v="3835"/>
          <ac:inkMkLst>
            <pc:docMk/>
            <pc:sldMk cId="3313859777" sldId="263"/>
            <ac:inkMk id="11" creationId="{5A6A7B27-5146-424C-8518-010CB6B505CC}"/>
          </ac:inkMkLst>
        </pc:inkChg>
        <pc:inkChg chg="add mod">
          <ac:chgData name="Susan Krueger (Staff)" userId="413e0ada-2fc1-4a03-b48b-2b8186a6a566" providerId="ADAL" clId="{914F0E97-F8DA-4764-A84C-C36AEC1B63E7}" dt="2022-11-27T14:21:32.289" v="3835"/>
          <ac:inkMkLst>
            <pc:docMk/>
            <pc:sldMk cId="3313859777" sldId="263"/>
            <ac:inkMk id="12" creationId="{28E35AE0-48F0-410F-8EB0-607C1E477F62}"/>
          </ac:inkMkLst>
        </pc:inkChg>
        <pc:inkChg chg="add mod">
          <ac:chgData name="Susan Krueger (Staff)" userId="413e0ada-2fc1-4a03-b48b-2b8186a6a566" providerId="ADAL" clId="{914F0E97-F8DA-4764-A84C-C36AEC1B63E7}" dt="2022-11-27T14:21:32.289" v="3835"/>
          <ac:inkMkLst>
            <pc:docMk/>
            <pc:sldMk cId="3313859777" sldId="263"/>
            <ac:inkMk id="13" creationId="{1786A8D3-7D96-4700-9B49-02FB0D0513D3}"/>
          </ac:inkMkLst>
        </pc:inkChg>
        <pc:inkChg chg="add mod">
          <ac:chgData name="Susan Krueger (Staff)" userId="413e0ada-2fc1-4a03-b48b-2b8186a6a566" providerId="ADAL" clId="{914F0E97-F8DA-4764-A84C-C36AEC1B63E7}" dt="2022-11-27T14:21:37.344" v="3840"/>
          <ac:inkMkLst>
            <pc:docMk/>
            <pc:sldMk cId="3313859777" sldId="263"/>
            <ac:inkMk id="15" creationId="{1D316407-9540-418D-A64F-73D02C86D002}"/>
          </ac:inkMkLst>
        </pc:inkChg>
        <pc:inkChg chg="add mod">
          <ac:chgData name="Susan Krueger (Staff)" userId="413e0ada-2fc1-4a03-b48b-2b8186a6a566" providerId="ADAL" clId="{914F0E97-F8DA-4764-A84C-C36AEC1B63E7}" dt="2022-11-27T14:21:37.344" v="3840"/>
          <ac:inkMkLst>
            <pc:docMk/>
            <pc:sldMk cId="3313859777" sldId="263"/>
            <ac:inkMk id="16" creationId="{2BCF2624-7DBC-4953-82CB-B7C04386AA0F}"/>
          </ac:inkMkLst>
        </pc:inkChg>
        <pc:inkChg chg="add mod">
          <ac:chgData name="Susan Krueger (Staff)" userId="413e0ada-2fc1-4a03-b48b-2b8186a6a566" providerId="ADAL" clId="{914F0E97-F8DA-4764-A84C-C36AEC1B63E7}" dt="2022-11-27T14:21:37.344" v="3840"/>
          <ac:inkMkLst>
            <pc:docMk/>
            <pc:sldMk cId="3313859777" sldId="263"/>
            <ac:inkMk id="17" creationId="{0EFDE11C-FA32-422C-A611-B40C8B681915}"/>
          </ac:inkMkLst>
        </pc:inkChg>
        <pc:inkChg chg="add mod">
          <ac:chgData name="Susan Krueger (Staff)" userId="413e0ada-2fc1-4a03-b48b-2b8186a6a566" providerId="ADAL" clId="{914F0E97-F8DA-4764-A84C-C36AEC1B63E7}" dt="2022-11-27T14:21:37.344" v="3840"/>
          <ac:inkMkLst>
            <pc:docMk/>
            <pc:sldMk cId="3313859777" sldId="263"/>
            <ac:inkMk id="18" creationId="{74A16261-B045-4B1D-B580-E9535F3E1305}"/>
          </ac:inkMkLst>
        </pc:inkChg>
        <pc:inkChg chg="add mod">
          <ac:chgData name="Susan Krueger (Staff)" userId="413e0ada-2fc1-4a03-b48b-2b8186a6a566" providerId="ADAL" clId="{914F0E97-F8DA-4764-A84C-C36AEC1B63E7}" dt="2022-11-27T14:23:03.049" v="3937"/>
          <ac:inkMkLst>
            <pc:docMk/>
            <pc:sldMk cId="3313859777" sldId="263"/>
            <ac:inkMk id="20" creationId="{32B041E6-657D-4450-9BE6-68DA6E1DCD64}"/>
          </ac:inkMkLst>
        </pc:inkChg>
        <pc:inkChg chg="add mod">
          <ac:chgData name="Susan Krueger (Staff)" userId="413e0ada-2fc1-4a03-b48b-2b8186a6a566" providerId="ADAL" clId="{914F0E97-F8DA-4764-A84C-C36AEC1B63E7}" dt="2022-11-27T14:23:03.049" v="3937"/>
          <ac:inkMkLst>
            <pc:docMk/>
            <pc:sldMk cId="3313859777" sldId="263"/>
            <ac:inkMk id="21" creationId="{9B2B9678-4AD9-41AA-8FAB-C9967B7AE2BB}"/>
          </ac:inkMkLst>
        </pc:inkChg>
        <pc:inkChg chg="add mod">
          <ac:chgData name="Susan Krueger (Staff)" userId="413e0ada-2fc1-4a03-b48b-2b8186a6a566" providerId="ADAL" clId="{914F0E97-F8DA-4764-A84C-C36AEC1B63E7}" dt="2022-11-27T14:23:03.049" v="3937"/>
          <ac:inkMkLst>
            <pc:docMk/>
            <pc:sldMk cId="3313859777" sldId="263"/>
            <ac:inkMk id="22" creationId="{A4281AF5-CCAF-4445-992A-3B6C3858430F}"/>
          </ac:inkMkLst>
        </pc:inkChg>
        <pc:inkChg chg="add mod">
          <ac:chgData name="Susan Krueger (Staff)" userId="413e0ada-2fc1-4a03-b48b-2b8186a6a566" providerId="ADAL" clId="{914F0E97-F8DA-4764-A84C-C36AEC1B63E7}" dt="2022-11-27T14:23:03.049" v="3937"/>
          <ac:inkMkLst>
            <pc:docMk/>
            <pc:sldMk cId="3313859777" sldId="263"/>
            <ac:inkMk id="23" creationId="{E997C781-7CF5-47A5-B170-887E190E821B}"/>
          </ac:inkMkLst>
        </pc:inkChg>
        <pc:inkChg chg="add mod">
          <ac:chgData name="Susan Krueger (Staff)" userId="413e0ada-2fc1-4a03-b48b-2b8186a6a566" providerId="ADAL" clId="{914F0E97-F8DA-4764-A84C-C36AEC1B63E7}" dt="2022-11-27T14:23:03.049" v="3937"/>
          <ac:inkMkLst>
            <pc:docMk/>
            <pc:sldMk cId="3313859777" sldId="263"/>
            <ac:inkMk id="24" creationId="{CDCD7B96-FB06-42E5-AC8C-19BCD9234678}"/>
          </ac:inkMkLst>
        </pc:inkChg>
        <pc:inkChg chg="add mod">
          <ac:chgData name="Susan Krueger (Staff)" userId="413e0ada-2fc1-4a03-b48b-2b8186a6a566" providerId="ADAL" clId="{914F0E97-F8DA-4764-A84C-C36AEC1B63E7}" dt="2022-11-27T14:23:03.049" v="3937"/>
          <ac:inkMkLst>
            <pc:docMk/>
            <pc:sldMk cId="3313859777" sldId="263"/>
            <ac:inkMk id="26" creationId="{F10D2696-8B2B-4E42-82A2-68452C9829D9}"/>
          </ac:inkMkLst>
        </pc:inkChg>
        <pc:inkChg chg="add mod">
          <ac:chgData name="Susan Krueger (Staff)" userId="413e0ada-2fc1-4a03-b48b-2b8186a6a566" providerId="ADAL" clId="{914F0E97-F8DA-4764-A84C-C36AEC1B63E7}" dt="2022-11-27T14:23:03.049" v="3937"/>
          <ac:inkMkLst>
            <pc:docMk/>
            <pc:sldMk cId="3313859777" sldId="263"/>
            <ac:inkMk id="27" creationId="{90BAFFE0-1FCF-40A1-838B-8BE89645973A}"/>
          </ac:inkMkLst>
        </pc:inkChg>
        <pc:inkChg chg="add mod">
          <ac:chgData name="Susan Krueger (Staff)" userId="413e0ada-2fc1-4a03-b48b-2b8186a6a566" providerId="ADAL" clId="{914F0E97-F8DA-4764-A84C-C36AEC1B63E7}" dt="2022-11-27T14:23:03.049" v="3937"/>
          <ac:inkMkLst>
            <pc:docMk/>
            <pc:sldMk cId="3313859777" sldId="263"/>
            <ac:inkMk id="28" creationId="{60719D62-CE27-4501-B20F-45618DE66DE2}"/>
          </ac:inkMkLst>
        </pc:inkChg>
        <pc:inkChg chg="add mod">
          <ac:chgData name="Susan Krueger (Staff)" userId="413e0ada-2fc1-4a03-b48b-2b8186a6a566" providerId="ADAL" clId="{914F0E97-F8DA-4764-A84C-C36AEC1B63E7}" dt="2022-11-27T14:23:03.049" v="3937"/>
          <ac:inkMkLst>
            <pc:docMk/>
            <pc:sldMk cId="3313859777" sldId="263"/>
            <ac:inkMk id="30" creationId="{B02A4ECD-1A9A-4D3E-9D46-59AEDF437FA3}"/>
          </ac:inkMkLst>
        </pc:inkChg>
        <pc:inkChg chg="add mod">
          <ac:chgData name="Susan Krueger (Staff)" userId="413e0ada-2fc1-4a03-b48b-2b8186a6a566" providerId="ADAL" clId="{914F0E97-F8DA-4764-A84C-C36AEC1B63E7}" dt="2022-11-27T14:23:03.049" v="3937"/>
          <ac:inkMkLst>
            <pc:docMk/>
            <pc:sldMk cId="3313859777" sldId="263"/>
            <ac:inkMk id="31" creationId="{214CA20B-C55C-4E88-A8AC-1E8C0893BE32}"/>
          </ac:inkMkLst>
        </pc:inkChg>
        <pc:inkChg chg="add mod">
          <ac:chgData name="Susan Krueger (Staff)" userId="413e0ada-2fc1-4a03-b48b-2b8186a6a566" providerId="ADAL" clId="{914F0E97-F8DA-4764-A84C-C36AEC1B63E7}" dt="2022-11-27T14:23:03.049" v="3937"/>
          <ac:inkMkLst>
            <pc:docMk/>
            <pc:sldMk cId="3313859777" sldId="263"/>
            <ac:inkMk id="32" creationId="{19E63B4C-08F8-4391-97B5-0B697E53203B}"/>
          </ac:inkMkLst>
        </pc:inkChg>
        <pc:inkChg chg="add mod">
          <ac:chgData name="Susan Krueger (Staff)" userId="413e0ada-2fc1-4a03-b48b-2b8186a6a566" providerId="ADAL" clId="{914F0E97-F8DA-4764-A84C-C36AEC1B63E7}" dt="2022-11-27T14:23:03.049" v="3937"/>
          <ac:inkMkLst>
            <pc:docMk/>
            <pc:sldMk cId="3313859777" sldId="263"/>
            <ac:inkMk id="33" creationId="{8A03C79F-49F4-4540-B24E-D5B9D0F4D27F}"/>
          </ac:inkMkLst>
        </pc:inkChg>
        <pc:inkChg chg="add mod">
          <ac:chgData name="Susan Krueger (Staff)" userId="413e0ada-2fc1-4a03-b48b-2b8186a6a566" providerId="ADAL" clId="{914F0E97-F8DA-4764-A84C-C36AEC1B63E7}" dt="2022-11-27T14:23:03.049" v="3937"/>
          <ac:inkMkLst>
            <pc:docMk/>
            <pc:sldMk cId="3313859777" sldId="263"/>
            <ac:inkMk id="35" creationId="{258DD786-A1E9-47CA-A8F9-72889A8998C3}"/>
          </ac:inkMkLst>
        </pc:inkChg>
        <pc:inkChg chg="add mod">
          <ac:chgData name="Susan Krueger (Staff)" userId="413e0ada-2fc1-4a03-b48b-2b8186a6a566" providerId="ADAL" clId="{914F0E97-F8DA-4764-A84C-C36AEC1B63E7}" dt="2022-11-27T14:23:03.049" v="3937"/>
          <ac:inkMkLst>
            <pc:docMk/>
            <pc:sldMk cId="3313859777" sldId="263"/>
            <ac:inkMk id="36" creationId="{5E35219A-46BC-4509-82B9-52C1AFEC078F}"/>
          </ac:inkMkLst>
        </pc:inkChg>
        <pc:inkChg chg="add mod">
          <ac:chgData name="Susan Krueger (Staff)" userId="413e0ada-2fc1-4a03-b48b-2b8186a6a566" providerId="ADAL" clId="{914F0E97-F8DA-4764-A84C-C36AEC1B63E7}" dt="2022-11-27T14:23:03.049" v="3937"/>
          <ac:inkMkLst>
            <pc:docMk/>
            <pc:sldMk cId="3313859777" sldId="263"/>
            <ac:inkMk id="37" creationId="{83B96703-3D0C-4543-89C6-D627C0EC553A}"/>
          </ac:inkMkLst>
        </pc:inkChg>
        <pc:inkChg chg="add mod">
          <ac:chgData name="Susan Krueger (Staff)" userId="413e0ada-2fc1-4a03-b48b-2b8186a6a566" providerId="ADAL" clId="{914F0E97-F8DA-4764-A84C-C36AEC1B63E7}" dt="2022-11-27T14:23:03.049" v="3937"/>
          <ac:inkMkLst>
            <pc:docMk/>
            <pc:sldMk cId="3313859777" sldId="263"/>
            <ac:inkMk id="38" creationId="{DBA10AB3-CE2F-4304-8B14-5D273E32D1AB}"/>
          </ac:inkMkLst>
        </pc:inkChg>
        <pc:inkChg chg="add mod">
          <ac:chgData name="Susan Krueger (Staff)" userId="413e0ada-2fc1-4a03-b48b-2b8186a6a566" providerId="ADAL" clId="{914F0E97-F8DA-4764-A84C-C36AEC1B63E7}" dt="2022-11-27T14:23:03.049" v="3937"/>
          <ac:inkMkLst>
            <pc:docMk/>
            <pc:sldMk cId="3313859777" sldId="263"/>
            <ac:inkMk id="39" creationId="{CB57F740-97F2-4183-B098-B4B5DC9362A6}"/>
          </ac:inkMkLst>
        </pc:inkChg>
        <pc:inkChg chg="add mod">
          <ac:chgData name="Susan Krueger (Staff)" userId="413e0ada-2fc1-4a03-b48b-2b8186a6a566" providerId="ADAL" clId="{914F0E97-F8DA-4764-A84C-C36AEC1B63E7}" dt="2022-11-27T14:23:03.049" v="3937"/>
          <ac:inkMkLst>
            <pc:docMk/>
            <pc:sldMk cId="3313859777" sldId="263"/>
            <ac:inkMk id="40" creationId="{61D2F8EB-BEC9-41E0-9481-A8A6537A7A2B}"/>
          </ac:inkMkLst>
        </pc:inkChg>
        <pc:inkChg chg="add mod">
          <ac:chgData name="Susan Krueger (Staff)" userId="413e0ada-2fc1-4a03-b48b-2b8186a6a566" providerId="ADAL" clId="{914F0E97-F8DA-4764-A84C-C36AEC1B63E7}" dt="2022-11-27T14:23:03.049" v="3937"/>
          <ac:inkMkLst>
            <pc:docMk/>
            <pc:sldMk cId="3313859777" sldId="263"/>
            <ac:inkMk id="42" creationId="{74ED4143-B55E-459F-9A2B-F922D854ABAF}"/>
          </ac:inkMkLst>
        </pc:inkChg>
        <pc:inkChg chg="add mod">
          <ac:chgData name="Susan Krueger (Staff)" userId="413e0ada-2fc1-4a03-b48b-2b8186a6a566" providerId="ADAL" clId="{914F0E97-F8DA-4764-A84C-C36AEC1B63E7}" dt="2022-11-27T14:23:03.049" v="3937"/>
          <ac:inkMkLst>
            <pc:docMk/>
            <pc:sldMk cId="3313859777" sldId="263"/>
            <ac:inkMk id="43" creationId="{1FCDEE18-8D83-46CB-A0AB-93BDF0562D69}"/>
          </ac:inkMkLst>
        </pc:inkChg>
        <pc:inkChg chg="add mod">
          <ac:chgData name="Susan Krueger (Staff)" userId="413e0ada-2fc1-4a03-b48b-2b8186a6a566" providerId="ADAL" clId="{914F0E97-F8DA-4764-A84C-C36AEC1B63E7}" dt="2022-11-27T14:23:03.049" v="3937"/>
          <ac:inkMkLst>
            <pc:docMk/>
            <pc:sldMk cId="3313859777" sldId="263"/>
            <ac:inkMk id="44" creationId="{7B38705E-62AE-4910-8F7B-25D24C0F9F35}"/>
          </ac:inkMkLst>
        </pc:inkChg>
        <pc:inkChg chg="add mod">
          <ac:chgData name="Susan Krueger (Staff)" userId="413e0ada-2fc1-4a03-b48b-2b8186a6a566" providerId="ADAL" clId="{914F0E97-F8DA-4764-A84C-C36AEC1B63E7}" dt="2022-11-27T14:23:03.049" v="3937"/>
          <ac:inkMkLst>
            <pc:docMk/>
            <pc:sldMk cId="3313859777" sldId="263"/>
            <ac:inkMk id="45" creationId="{0CF18D3A-2C75-4182-8EA9-6422A37BF7D5}"/>
          </ac:inkMkLst>
        </pc:inkChg>
        <pc:inkChg chg="add mod">
          <ac:chgData name="Susan Krueger (Staff)" userId="413e0ada-2fc1-4a03-b48b-2b8186a6a566" providerId="ADAL" clId="{914F0E97-F8DA-4764-A84C-C36AEC1B63E7}" dt="2022-11-27T14:23:03.049" v="3937"/>
          <ac:inkMkLst>
            <pc:docMk/>
            <pc:sldMk cId="3313859777" sldId="263"/>
            <ac:inkMk id="46" creationId="{43C2B348-B18B-44AC-BB85-EF4FAC1B10C4}"/>
          </ac:inkMkLst>
        </pc:inkChg>
        <pc:inkChg chg="add mod">
          <ac:chgData name="Susan Krueger (Staff)" userId="413e0ada-2fc1-4a03-b48b-2b8186a6a566" providerId="ADAL" clId="{914F0E97-F8DA-4764-A84C-C36AEC1B63E7}" dt="2022-11-27T14:23:03.049" v="3937"/>
          <ac:inkMkLst>
            <pc:docMk/>
            <pc:sldMk cId="3313859777" sldId="263"/>
            <ac:inkMk id="47" creationId="{ED9D23A1-B679-4FB4-8ED2-E344D328AD26}"/>
          </ac:inkMkLst>
        </pc:inkChg>
        <pc:inkChg chg="add mod">
          <ac:chgData name="Susan Krueger (Staff)" userId="413e0ada-2fc1-4a03-b48b-2b8186a6a566" providerId="ADAL" clId="{914F0E97-F8DA-4764-A84C-C36AEC1B63E7}" dt="2022-11-27T14:23:03.049" v="3937"/>
          <ac:inkMkLst>
            <pc:docMk/>
            <pc:sldMk cId="3313859777" sldId="263"/>
            <ac:inkMk id="48" creationId="{2AD4F526-C1ED-4020-9839-C9AFE515A450}"/>
          </ac:inkMkLst>
        </pc:inkChg>
        <pc:inkChg chg="add mod">
          <ac:chgData name="Susan Krueger (Staff)" userId="413e0ada-2fc1-4a03-b48b-2b8186a6a566" providerId="ADAL" clId="{914F0E97-F8DA-4764-A84C-C36AEC1B63E7}" dt="2022-11-27T14:23:03.049" v="3937"/>
          <ac:inkMkLst>
            <pc:docMk/>
            <pc:sldMk cId="3313859777" sldId="263"/>
            <ac:inkMk id="49" creationId="{96EECBF4-3821-48A0-B0F9-B11B822060DD}"/>
          </ac:inkMkLst>
        </pc:inkChg>
        <pc:inkChg chg="add mod">
          <ac:chgData name="Susan Krueger (Staff)" userId="413e0ada-2fc1-4a03-b48b-2b8186a6a566" providerId="ADAL" clId="{914F0E97-F8DA-4764-A84C-C36AEC1B63E7}" dt="2022-11-27T14:23:03.049" v="3937"/>
          <ac:inkMkLst>
            <pc:docMk/>
            <pc:sldMk cId="3313859777" sldId="263"/>
            <ac:inkMk id="51" creationId="{A5187BDB-D6F8-4E12-9BF6-D755F0E74BC4}"/>
          </ac:inkMkLst>
        </pc:inkChg>
        <pc:inkChg chg="add mod">
          <ac:chgData name="Susan Krueger (Staff)" userId="413e0ada-2fc1-4a03-b48b-2b8186a6a566" providerId="ADAL" clId="{914F0E97-F8DA-4764-A84C-C36AEC1B63E7}" dt="2022-11-27T14:23:03.049" v="3937"/>
          <ac:inkMkLst>
            <pc:docMk/>
            <pc:sldMk cId="3313859777" sldId="263"/>
            <ac:inkMk id="52" creationId="{11D8A6E7-0B0D-4522-9A5D-45CCAE74B595}"/>
          </ac:inkMkLst>
        </pc:inkChg>
        <pc:inkChg chg="add mod">
          <ac:chgData name="Susan Krueger (Staff)" userId="413e0ada-2fc1-4a03-b48b-2b8186a6a566" providerId="ADAL" clId="{914F0E97-F8DA-4764-A84C-C36AEC1B63E7}" dt="2022-11-27T14:23:03.049" v="3937"/>
          <ac:inkMkLst>
            <pc:docMk/>
            <pc:sldMk cId="3313859777" sldId="263"/>
            <ac:inkMk id="53" creationId="{61790A1B-20DA-4594-A0F5-C6B728BFA1C9}"/>
          </ac:inkMkLst>
        </pc:inkChg>
        <pc:inkChg chg="add mod">
          <ac:chgData name="Susan Krueger (Staff)" userId="413e0ada-2fc1-4a03-b48b-2b8186a6a566" providerId="ADAL" clId="{914F0E97-F8DA-4764-A84C-C36AEC1B63E7}" dt="2022-11-27T14:23:03.049" v="3937"/>
          <ac:inkMkLst>
            <pc:docMk/>
            <pc:sldMk cId="3313859777" sldId="263"/>
            <ac:inkMk id="54" creationId="{54D6E8D5-5B15-4C75-88DB-4B08F994DA24}"/>
          </ac:inkMkLst>
        </pc:inkChg>
        <pc:inkChg chg="add mod">
          <ac:chgData name="Susan Krueger (Staff)" userId="413e0ada-2fc1-4a03-b48b-2b8186a6a566" providerId="ADAL" clId="{914F0E97-F8DA-4764-A84C-C36AEC1B63E7}" dt="2022-11-27T14:23:03.049" v="3937"/>
          <ac:inkMkLst>
            <pc:docMk/>
            <pc:sldMk cId="3313859777" sldId="263"/>
            <ac:inkMk id="56" creationId="{A28B6DE8-CF54-4D4D-B336-35605295A624}"/>
          </ac:inkMkLst>
        </pc:inkChg>
        <pc:inkChg chg="add mod">
          <ac:chgData name="Susan Krueger (Staff)" userId="413e0ada-2fc1-4a03-b48b-2b8186a6a566" providerId="ADAL" clId="{914F0E97-F8DA-4764-A84C-C36AEC1B63E7}" dt="2022-11-27T14:23:03.049" v="3937"/>
          <ac:inkMkLst>
            <pc:docMk/>
            <pc:sldMk cId="3313859777" sldId="263"/>
            <ac:inkMk id="57" creationId="{C4219E87-4B2D-462C-B519-101F16501E77}"/>
          </ac:inkMkLst>
        </pc:inkChg>
        <pc:inkChg chg="add mod">
          <ac:chgData name="Susan Krueger (Staff)" userId="413e0ada-2fc1-4a03-b48b-2b8186a6a566" providerId="ADAL" clId="{914F0E97-F8DA-4764-A84C-C36AEC1B63E7}" dt="2022-11-27T14:23:03.049" v="3937"/>
          <ac:inkMkLst>
            <pc:docMk/>
            <pc:sldMk cId="3313859777" sldId="263"/>
            <ac:inkMk id="58" creationId="{43196454-636F-4D72-99B1-9387D954363A}"/>
          </ac:inkMkLst>
        </pc:inkChg>
        <pc:inkChg chg="add mod">
          <ac:chgData name="Susan Krueger (Staff)" userId="413e0ada-2fc1-4a03-b48b-2b8186a6a566" providerId="ADAL" clId="{914F0E97-F8DA-4764-A84C-C36AEC1B63E7}" dt="2022-11-27T14:23:03.049" v="3937"/>
          <ac:inkMkLst>
            <pc:docMk/>
            <pc:sldMk cId="3313859777" sldId="263"/>
            <ac:inkMk id="59" creationId="{04AE840F-56F5-4D98-9C7C-B14F02262F16}"/>
          </ac:inkMkLst>
        </pc:inkChg>
        <pc:inkChg chg="add mod">
          <ac:chgData name="Susan Krueger (Staff)" userId="413e0ada-2fc1-4a03-b48b-2b8186a6a566" providerId="ADAL" clId="{914F0E97-F8DA-4764-A84C-C36AEC1B63E7}" dt="2022-11-27T14:23:03.049" v="3937"/>
          <ac:inkMkLst>
            <pc:docMk/>
            <pc:sldMk cId="3313859777" sldId="263"/>
            <ac:inkMk id="60" creationId="{C209A73E-89F8-4FDE-8EB2-D7D243396EF3}"/>
          </ac:inkMkLst>
        </pc:inkChg>
        <pc:inkChg chg="add mod">
          <ac:chgData name="Susan Krueger (Staff)" userId="413e0ada-2fc1-4a03-b48b-2b8186a6a566" providerId="ADAL" clId="{914F0E97-F8DA-4764-A84C-C36AEC1B63E7}" dt="2022-11-27T14:23:03.049" v="3937"/>
          <ac:inkMkLst>
            <pc:docMk/>
            <pc:sldMk cId="3313859777" sldId="263"/>
            <ac:inkMk id="61" creationId="{CB9B2DFE-EA49-48A6-A9B8-615DC0E8E0CB}"/>
          </ac:inkMkLst>
        </pc:inkChg>
        <pc:inkChg chg="add mod">
          <ac:chgData name="Susan Krueger (Staff)" userId="413e0ada-2fc1-4a03-b48b-2b8186a6a566" providerId="ADAL" clId="{914F0E97-F8DA-4764-A84C-C36AEC1B63E7}" dt="2022-11-27T14:23:03.049" v="3937"/>
          <ac:inkMkLst>
            <pc:docMk/>
            <pc:sldMk cId="3313859777" sldId="263"/>
            <ac:inkMk id="62" creationId="{20085A1C-CA1F-4EAE-86B2-D33DE2A11C58}"/>
          </ac:inkMkLst>
        </pc:inkChg>
        <pc:inkChg chg="add mod">
          <ac:chgData name="Susan Krueger (Staff)" userId="413e0ada-2fc1-4a03-b48b-2b8186a6a566" providerId="ADAL" clId="{914F0E97-F8DA-4764-A84C-C36AEC1B63E7}" dt="2022-11-27T14:23:03.049" v="3937"/>
          <ac:inkMkLst>
            <pc:docMk/>
            <pc:sldMk cId="3313859777" sldId="263"/>
            <ac:inkMk id="63" creationId="{833D5D3E-BC18-44E6-AEFE-0F2C8754417C}"/>
          </ac:inkMkLst>
        </pc:inkChg>
        <pc:inkChg chg="add mod">
          <ac:chgData name="Susan Krueger (Staff)" userId="413e0ada-2fc1-4a03-b48b-2b8186a6a566" providerId="ADAL" clId="{914F0E97-F8DA-4764-A84C-C36AEC1B63E7}" dt="2022-11-27T14:23:03.049" v="3937"/>
          <ac:inkMkLst>
            <pc:docMk/>
            <pc:sldMk cId="3313859777" sldId="263"/>
            <ac:inkMk id="64" creationId="{2F41C312-7CE7-4B8E-BA84-B27EE4C04448}"/>
          </ac:inkMkLst>
        </pc:inkChg>
        <pc:inkChg chg="add mod">
          <ac:chgData name="Susan Krueger (Staff)" userId="413e0ada-2fc1-4a03-b48b-2b8186a6a566" providerId="ADAL" clId="{914F0E97-F8DA-4764-A84C-C36AEC1B63E7}" dt="2022-11-27T14:23:03.049" v="3937"/>
          <ac:inkMkLst>
            <pc:docMk/>
            <pc:sldMk cId="3313859777" sldId="263"/>
            <ac:inkMk id="65" creationId="{58773953-3B20-4C21-9422-B398B620596A}"/>
          </ac:inkMkLst>
        </pc:inkChg>
        <pc:inkChg chg="add mod">
          <ac:chgData name="Susan Krueger (Staff)" userId="413e0ada-2fc1-4a03-b48b-2b8186a6a566" providerId="ADAL" clId="{914F0E97-F8DA-4764-A84C-C36AEC1B63E7}" dt="2022-11-27T14:23:03.049" v="3937"/>
          <ac:inkMkLst>
            <pc:docMk/>
            <pc:sldMk cId="3313859777" sldId="263"/>
            <ac:inkMk id="66" creationId="{32D09FAA-04CA-431C-876C-3EA8BBD86387}"/>
          </ac:inkMkLst>
        </pc:inkChg>
        <pc:inkChg chg="add mod">
          <ac:chgData name="Susan Krueger (Staff)" userId="413e0ada-2fc1-4a03-b48b-2b8186a6a566" providerId="ADAL" clId="{914F0E97-F8DA-4764-A84C-C36AEC1B63E7}" dt="2022-11-27T14:23:03.049" v="3937"/>
          <ac:inkMkLst>
            <pc:docMk/>
            <pc:sldMk cId="3313859777" sldId="263"/>
            <ac:inkMk id="68" creationId="{024EADE3-CC35-4181-AE58-294939B9792B}"/>
          </ac:inkMkLst>
        </pc:inkChg>
        <pc:inkChg chg="add mod">
          <ac:chgData name="Susan Krueger (Staff)" userId="413e0ada-2fc1-4a03-b48b-2b8186a6a566" providerId="ADAL" clId="{914F0E97-F8DA-4764-A84C-C36AEC1B63E7}" dt="2022-11-27T14:23:03.049" v="3937"/>
          <ac:inkMkLst>
            <pc:docMk/>
            <pc:sldMk cId="3313859777" sldId="263"/>
            <ac:inkMk id="69" creationId="{A60C8915-C640-452A-B124-D456FAA21F45}"/>
          </ac:inkMkLst>
        </pc:inkChg>
        <pc:inkChg chg="add mod">
          <ac:chgData name="Susan Krueger (Staff)" userId="413e0ada-2fc1-4a03-b48b-2b8186a6a566" providerId="ADAL" clId="{914F0E97-F8DA-4764-A84C-C36AEC1B63E7}" dt="2022-11-27T14:23:03.049" v="3937"/>
          <ac:inkMkLst>
            <pc:docMk/>
            <pc:sldMk cId="3313859777" sldId="263"/>
            <ac:inkMk id="70" creationId="{725A383F-D417-40D2-BE30-F37A57E65D77}"/>
          </ac:inkMkLst>
        </pc:inkChg>
        <pc:inkChg chg="add mod">
          <ac:chgData name="Susan Krueger (Staff)" userId="413e0ada-2fc1-4a03-b48b-2b8186a6a566" providerId="ADAL" clId="{914F0E97-F8DA-4764-A84C-C36AEC1B63E7}" dt="2022-11-27T14:23:03.049" v="3937"/>
          <ac:inkMkLst>
            <pc:docMk/>
            <pc:sldMk cId="3313859777" sldId="263"/>
            <ac:inkMk id="71" creationId="{C41AE24E-F4A9-4372-B1BA-3FAA0A760D00}"/>
          </ac:inkMkLst>
        </pc:inkChg>
        <pc:inkChg chg="add mod">
          <ac:chgData name="Susan Krueger (Staff)" userId="413e0ada-2fc1-4a03-b48b-2b8186a6a566" providerId="ADAL" clId="{914F0E97-F8DA-4764-A84C-C36AEC1B63E7}" dt="2022-11-27T14:23:03.049" v="3937"/>
          <ac:inkMkLst>
            <pc:docMk/>
            <pc:sldMk cId="3313859777" sldId="263"/>
            <ac:inkMk id="72" creationId="{6FD61323-3830-4EB9-A912-5A914AD1DD4D}"/>
          </ac:inkMkLst>
        </pc:inkChg>
        <pc:inkChg chg="add mod">
          <ac:chgData name="Susan Krueger (Staff)" userId="413e0ada-2fc1-4a03-b48b-2b8186a6a566" providerId="ADAL" clId="{914F0E97-F8DA-4764-A84C-C36AEC1B63E7}" dt="2022-11-27T14:23:03.049" v="3937"/>
          <ac:inkMkLst>
            <pc:docMk/>
            <pc:sldMk cId="3313859777" sldId="263"/>
            <ac:inkMk id="73" creationId="{74CE4519-AFBC-4BC1-9333-576F5B87EA8A}"/>
          </ac:inkMkLst>
        </pc:inkChg>
        <pc:inkChg chg="add mod">
          <ac:chgData name="Susan Krueger (Staff)" userId="413e0ada-2fc1-4a03-b48b-2b8186a6a566" providerId="ADAL" clId="{914F0E97-F8DA-4764-A84C-C36AEC1B63E7}" dt="2022-11-27T14:23:03.049" v="3937"/>
          <ac:inkMkLst>
            <pc:docMk/>
            <pc:sldMk cId="3313859777" sldId="263"/>
            <ac:inkMk id="74" creationId="{96C521FA-9A58-4A12-972D-B71DCC0123C9}"/>
          </ac:inkMkLst>
        </pc:inkChg>
        <pc:inkChg chg="add mod">
          <ac:chgData name="Susan Krueger (Staff)" userId="413e0ada-2fc1-4a03-b48b-2b8186a6a566" providerId="ADAL" clId="{914F0E97-F8DA-4764-A84C-C36AEC1B63E7}" dt="2022-11-27T14:23:03.049" v="3937"/>
          <ac:inkMkLst>
            <pc:docMk/>
            <pc:sldMk cId="3313859777" sldId="263"/>
            <ac:inkMk id="75" creationId="{F660A0A8-7034-4187-8FD8-B3C238907486}"/>
          </ac:inkMkLst>
        </pc:inkChg>
        <pc:inkChg chg="add mod">
          <ac:chgData name="Susan Krueger (Staff)" userId="413e0ada-2fc1-4a03-b48b-2b8186a6a566" providerId="ADAL" clId="{914F0E97-F8DA-4764-A84C-C36AEC1B63E7}" dt="2022-11-27T14:22:54.188" v="3922"/>
          <ac:inkMkLst>
            <pc:docMk/>
            <pc:sldMk cId="3313859777" sldId="263"/>
            <ac:inkMk id="77" creationId="{14A22678-262A-4B3D-95BC-1E59FE01253B}"/>
          </ac:inkMkLst>
        </pc:inkChg>
        <pc:inkChg chg="add mod">
          <ac:chgData name="Susan Krueger (Staff)" userId="413e0ada-2fc1-4a03-b48b-2b8186a6a566" providerId="ADAL" clId="{914F0E97-F8DA-4764-A84C-C36AEC1B63E7}" dt="2022-11-27T14:22:54.188" v="3922"/>
          <ac:inkMkLst>
            <pc:docMk/>
            <pc:sldMk cId="3313859777" sldId="263"/>
            <ac:inkMk id="78" creationId="{CC1389BB-B484-4A0B-907F-FE4CC13301A8}"/>
          </ac:inkMkLst>
        </pc:inkChg>
        <pc:inkChg chg="add mod">
          <ac:chgData name="Susan Krueger (Staff)" userId="413e0ada-2fc1-4a03-b48b-2b8186a6a566" providerId="ADAL" clId="{914F0E97-F8DA-4764-A84C-C36AEC1B63E7}" dt="2022-11-27T14:22:54.188" v="3922"/>
          <ac:inkMkLst>
            <pc:docMk/>
            <pc:sldMk cId="3313859777" sldId="263"/>
            <ac:inkMk id="79" creationId="{9ACC43C7-8B24-4BE7-BB59-72D39D29D40B}"/>
          </ac:inkMkLst>
        </pc:inkChg>
        <pc:inkChg chg="add mod">
          <ac:chgData name="Susan Krueger (Staff)" userId="413e0ada-2fc1-4a03-b48b-2b8186a6a566" providerId="ADAL" clId="{914F0E97-F8DA-4764-A84C-C36AEC1B63E7}" dt="2022-11-27T14:22:54.188" v="3922"/>
          <ac:inkMkLst>
            <pc:docMk/>
            <pc:sldMk cId="3313859777" sldId="263"/>
            <ac:inkMk id="80" creationId="{707168F0-22F0-4029-A35F-2110A27D1E70}"/>
          </ac:inkMkLst>
        </pc:inkChg>
        <pc:inkChg chg="add mod">
          <ac:chgData name="Susan Krueger (Staff)" userId="413e0ada-2fc1-4a03-b48b-2b8186a6a566" providerId="ADAL" clId="{914F0E97-F8DA-4764-A84C-C36AEC1B63E7}" dt="2022-11-27T14:22:54.188" v="3922"/>
          <ac:inkMkLst>
            <pc:docMk/>
            <pc:sldMk cId="3313859777" sldId="263"/>
            <ac:inkMk id="82" creationId="{A6ECDFEF-C383-4986-A87D-D0BFC1F9AE94}"/>
          </ac:inkMkLst>
        </pc:inkChg>
        <pc:inkChg chg="add mod">
          <ac:chgData name="Susan Krueger (Staff)" userId="413e0ada-2fc1-4a03-b48b-2b8186a6a566" providerId="ADAL" clId="{914F0E97-F8DA-4764-A84C-C36AEC1B63E7}" dt="2022-11-27T14:22:54.188" v="3922"/>
          <ac:inkMkLst>
            <pc:docMk/>
            <pc:sldMk cId="3313859777" sldId="263"/>
            <ac:inkMk id="83" creationId="{21F06F76-C1EB-44E6-B916-947FB22A3BC0}"/>
          </ac:inkMkLst>
        </pc:inkChg>
        <pc:inkChg chg="add mod">
          <ac:chgData name="Susan Krueger (Staff)" userId="413e0ada-2fc1-4a03-b48b-2b8186a6a566" providerId="ADAL" clId="{914F0E97-F8DA-4764-A84C-C36AEC1B63E7}" dt="2022-11-27T14:22:54.188" v="3922"/>
          <ac:inkMkLst>
            <pc:docMk/>
            <pc:sldMk cId="3313859777" sldId="263"/>
            <ac:inkMk id="84" creationId="{2703E3FB-0F62-44EB-82CA-55E209252225}"/>
          </ac:inkMkLst>
        </pc:inkChg>
        <pc:inkChg chg="add mod">
          <ac:chgData name="Susan Krueger (Staff)" userId="413e0ada-2fc1-4a03-b48b-2b8186a6a566" providerId="ADAL" clId="{914F0E97-F8DA-4764-A84C-C36AEC1B63E7}" dt="2022-11-27T14:22:54.188" v="3922"/>
          <ac:inkMkLst>
            <pc:docMk/>
            <pc:sldMk cId="3313859777" sldId="263"/>
            <ac:inkMk id="85" creationId="{1049F7D0-7BCD-4933-A8F8-011792185D1A}"/>
          </ac:inkMkLst>
        </pc:inkChg>
        <pc:inkChg chg="add mod">
          <ac:chgData name="Susan Krueger (Staff)" userId="413e0ada-2fc1-4a03-b48b-2b8186a6a566" providerId="ADAL" clId="{914F0E97-F8DA-4764-A84C-C36AEC1B63E7}" dt="2022-11-27T14:22:54.188" v="3922"/>
          <ac:inkMkLst>
            <pc:docMk/>
            <pc:sldMk cId="3313859777" sldId="263"/>
            <ac:inkMk id="86" creationId="{8B64766A-71C2-43E1-9F23-59A8CCF6E732}"/>
          </ac:inkMkLst>
        </pc:inkChg>
        <pc:inkChg chg="add mod">
          <ac:chgData name="Susan Krueger (Staff)" userId="413e0ada-2fc1-4a03-b48b-2b8186a6a566" providerId="ADAL" clId="{914F0E97-F8DA-4764-A84C-C36AEC1B63E7}" dt="2022-11-27T14:22:54.188" v="3922"/>
          <ac:inkMkLst>
            <pc:docMk/>
            <pc:sldMk cId="3313859777" sldId="263"/>
            <ac:inkMk id="87" creationId="{E1C90A8C-047C-48C9-AB3C-59114FAEC3B8}"/>
          </ac:inkMkLst>
        </pc:inkChg>
        <pc:inkChg chg="add mod">
          <ac:chgData name="Susan Krueger (Staff)" userId="413e0ada-2fc1-4a03-b48b-2b8186a6a566" providerId="ADAL" clId="{914F0E97-F8DA-4764-A84C-C36AEC1B63E7}" dt="2022-11-27T14:22:54.188" v="3922"/>
          <ac:inkMkLst>
            <pc:docMk/>
            <pc:sldMk cId="3313859777" sldId="263"/>
            <ac:inkMk id="88" creationId="{38298EC0-EF4E-4F95-ABD9-FCFCF018FB37}"/>
          </ac:inkMkLst>
        </pc:inkChg>
        <pc:inkChg chg="add mod">
          <ac:chgData name="Susan Krueger (Staff)" userId="413e0ada-2fc1-4a03-b48b-2b8186a6a566" providerId="ADAL" clId="{914F0E97-F8DA-4764-A84C-C36AEC1B63E7}" dt="2022-11-27T14:22:54.188" v="3922"/>
          <ac:inkMkLst>
            <pc:docMk/>
            <pc:sldMk cId="3313859777" sldId="263"/>
            <ac:inkMk id="89" creationId="{72392E49-32AF-479A-9FA3-26A0C7A2EF30}"/>
          </ac:inkMkLst>
        </pc:inkChg>
        <pc:inkChg chg="add mod">
          <ac:chgData name="Susan Krueger (Staff)" userId="413e0ada-2fc1-4a03-b48b-2b8186a6a566" providerId="ADAL" clId="{914F0E97-F8DA-4764-A84C-C36AEC1B63E7}" dt="2022-11-27T14:22:54.188" v="3922"/>
          <ac:inkMkLst>
            <pc:docMk/>
            <pc:sldMk cId="3313859777" sldId="263"/>
            <ac:inkMk id="90" creationId="{8ACCFCF6-E750-4761-BBCA-F9E0DDF01EF4}"/>
          </ac:inkMkLst>
        </pc:inkChg>
        <pc:inkChg chg="add mod">
          <ac:chgData name="Susan Krueger (Staff)" userId="413e0ada-2fc1-4a03-b48b-2b8186a6a566" providerId="ADAL" clId="{914F0E97-F8DA-4764-A84C-C36AEC1B63E7}" dt="2022-11-27T14:22:54.188" v="3922"/>
          <ac:inkMkLst>
            <pc:docMk/>
            <pc:sldMk cId="3313859777" sldId="263"/>
            <ac:inkMk id="91" creationId="{6BCF05BB-5BEB-4DB4-9FCB-C792630A9850}"/>
          </ac:inkMkLst>
        </pc:inkChg>
        <pc:inkChg chg="add mod">
          <ac:chgData name="Susan Krueger (Staff)" userId="413e0ada-2fc1-4a03-b48b-2b8186a6a566" providerId="ADAL" clId="{914F0E97-F8DA-4764-A84C-C36AEC1B63E7}" dt="2022-11-27T14:22:54.188" v="3922"/>
          <ac:inkMkLst>
            <pc:docMk/>
            <pc:sldMk cId="3313859777" sldId="263"/>
            <ac:inkMk id="92" creationId="{3860B5EB-E26F-41E3-9F6F-2DB94CB5B955}"/>
          </ac:inkMkLst>
        </pc:inkChg>
        <pc:inkChg chg="add mod">
          <ac:chgData name="Susan Krueger (Staff)" userId="413e0ada-2fc1-4a03-b48b-2b8186a6a566" providerId="ADAL" clId="{914F0E97-F8DA-4764-A84C-C36AEC1B63E7}" dt="2022-11-27T14:22:54.188" v="3922"/>
          <ac:inkMkLst>
            <pc:docMk/>
            <pc:sldMk cId="3313859777" sldId="263"/>
            <ac:inkMk id="93" creationId="{A6F22E3E-52FD-4C5D-B136-C9D4A9C3C066}"/>
          </ac:inkMkLst>
        </pc:inkChg>
        <pc:inkChg chg="add mod">
          <ac:chgData name="Susan Krueger (Staff)" userId="413e0ada-2fc1-4a03-b48b-2b8186a6a566" providerId="ADAL" clId="{914F0E97-F8DA-4764-A84C-C36AEC1B63E7}" dt="2022-11-27T14:22:54.188" v="3922"/>
          <ac:inkMkLst>
            <pc:docMk/>
            <pc:sldMk cId="3313859777" sldId="263"/>
            <ac:inkMk id="94" creationId="{18C6790F-404C-4D9D-9BE4-E4EF34F1C95D}"/>
          </ac:inkMkLst>
        </pc:inkChg>
        <pc:inkChg chg="add mod">
          <ac:chgData name="Susan Krueger (Staff)" userId="413e0ada-2fc1-4a03-b48b-2b8186a6a566" providerId="ADAL" clId="{914F0E97-F8DA-4764-A84C-C36AEC1B63E7}" dt="2022-11-27T14:22:54.188" v="3922"/>
          <ac:inkMkLst>
            <pc:docMk/>
            <pc:sldMk cId="3313859777" sldId="263"/>
            <ac:inkMk id="95" creationId="{36E65502-0E20-4478-A628-EB9F03A8768A}"/>
          </ac:inkMkLst>
        </pc:inkChg>
        <pc:inkChg chg="add mod">
          <ac:chgData name="Susan Krueger (Staff)" userId="413e0ada-2fc1-4a03-b48b-2b8186a6a566" providerId="ADAL" clId="{914F0E97-F8DA-4764-A84C-C36AEC1B63E7}" dt="2022-11-27T14:22:54.188" v="3922"/>
          <ac:inkMkLst>
            <pc:docMk/>
            <pc:sldMk cId="3313859777" sldId="263"/>
            <ac:inkMk id="96" creationId="{FF9B32DA-F3EE-43A2-B7B4-DD2A1D2EBD06}"/>
          </ac:inkMkLst>
        </pc:inkChg>
        <pc:inkChg chg="add mod">
          <ac:chgData name="Susan Krueger (Staff)" userId="413e0ada-2fc1-4a03-b48b-2b8186a6a566" providerId="ADAL" clId="{914F0E97-F8DA-4764-A84C-C36AEC1B63E7}" dt="2022-11-27T14:22:54.188" v="3922"/>
          <ac:inkMkLst>
            <pc:docMk/>
            <pc:sldMk cId="3313859777" sldId="263"/>
            <ac:inkMk id="97" creationId="{79F5D796-FE30-4E28-BF17-B59084365BB6}"/>
          </ac:inkMkLst>
        </pc:inkChg>
        <pc:inkChg chg="add mod">
          <ac:chgData name="Susan Krueger (Staff)" userId="413e0ada-2fc1-4a03-b48b-2b8186a6a566" providerId="ADAL" clId="{914F0E97-F8DA-4764-A84C-C36AEC1B63E7}" dt="2022-11-27T14:22:54.188" v="3922"/>
          <ac:inkMkLst>
            <pc:docMk/>
            <pc:sldMk cId="3313859777" sldId="263"/>
            <ac:inkMk id="98" creationId="{25A3D5C6-5ACE-4CC9-9805-5ABC271DEDED}"/>
          </ac:inkMkLst>
        </pc:inkChg>
        <pc:inkChg chg="add mod">
          <ac:chgData name="Susan Krueger (Staff)" userId="413e0ada-2fc1-4a03-b48b-2b8186a6a566" providerId="ADAL" clId="{914F0E97-F8DA-4764-A84C-C36AEC1B63E7}" dt="2022-11-27T14:22:54.188" v="3922"/>
          <ac:inkMkLst>
            <pc:docMk/>
            <pc:sldMk cId="3313859777" sldId="263"/>
            <ac:inkMk id="99" creationId="{7FDC859C-92A5-488C-AA6E-E665E4D36D4E}"/>
          </ac:inkMkLst>
        </pc:inkChg>
        <pc:inkChg chg="add mod">
          <ac:chgData name="Susan Krueger (Staff)" userId="413e0ada-2fc1-4a03-b48b-2b8186a6a566" providerId="ADAL" clId="{914F0E97-F8DA-4764-A84C-C36AEC1B63E7}" dt="2022-11-27T14:22:54.188" v="3922"/>
          <ac:inkMkLst>
            <pc:docMk/>
            <pc:sldMk cId="3313859777" sldId="263"/>
            <ac:inkMk id="100" creationId="{08270A07-CB6B-4ADD-8A44-51BE34FA59C7}"/>
          </ac:inkMkLst>
        </pc:inkChg>
        <pc:inkChg chg="add mod">
          <ac:chgData name="Susan Krueger (Staff)" userId="413e0ada-2fc1-4a03-b48b-2b8186a6a566" providerId="ADAL" clId="{914F0E97-F8DA-4764-A84C-C36AEC1B63E7}" dt="2022-11-27T14:23:03.049" v="3937"/>
          <ac:inkMkLst>
            <pc:docMk/>
            <pc:sldMk cId="3313859777" sldId="263"/>
            <ac:inkMk id="102" creationId="{433CF799-9EBA-45F4-988E-05BEAB931C90}"/>
          </ac:inkMkLst>
        </pc:inkChg>
        <pc:inkChg chg="add mod">
          <ac:chgData name="Susan Krueger (Staff)" userId="413e0ada-2fc1-4a03-b48b-2b8186a6a566" providerId="ADAL" clId="{914F0E97-F8DA-4764-A84C-C36AEC1B63E7}" dt="2022-11-27T14:23:03.049" v="3937"/>
          <ac:inkMkLst>
            <pc:docMk/>
            <pc:sldMk cId="3313859777" sldId="263"/>
            <ac:inkMk id="103" creationId="{F6557A98-C414-433D-9C75-D37960870301}"/>
          </ac:inkMkLst>
        </pc:inkChg>
        <pc:inkChg chg="add mod">
          <ac:chgData name="Susan Krueger (Staff)" userId="413e0ada-2fc1-4a03-b48b-2b8186a6a566" providerId="ADAL" clId="{914F0E97-F8DA-4764-A84C-C36AEC1B63E7}" dt="2022-11-27T14:23:03.049" v="3937"/>
          <ac:inkMkLst>
            <pc:docMk/>
            <pc:sldMk cId="3313859777" sldId="263"/>
            <ac:inkMk id="104" creationId="{54FE226F-A276-4A41-B819-20B0B7572884}"/>
          </ac:inkMkLst>
        </pc:inkChg>
        <pc:inkChg chg="add mod">
          <ac:chgData name="Susan Krueger (Staff)" userId="413e0ada-2fc1-4a03-b48b-2b8186a6a566" providerId="ADAL" clId="{914F0E97-F8DA-4764-A84C-C36AEC1B63E7}" dt="2022-11-27T14:23:03.049" v="3937"/>
          <ac:inkMkLst>
            <pc:docMk/>
            <pc:sldMk cId="3313859777" sldId="263"/>
            <ac:inkMk id="105" creationId="{9EF94578-2747-42D8-8823-18C724311E30}"/>
          </ac:inkMkLst>
        </pc:inkChg>
        <pc:inkChg chg="add mod">
          <ac:chgData name="Susan Krueger (Staff)" userId="413e0ada-2fc1-4a03-b48b-2b8186a6a566" providerId="ADAL" clId="{914F0E97-F8DA-4764-A84C-C36AEC1B63E7}" dt="2022-11-27T14:23:03.049" v="3937"/>
          <ac:inkMkLst>
            <pc:docMk/>
            <pc:sldMk cId="3313859777" sldId="263"/>
            <ac:inkMk id="106" creationId="{6A547557-9E1D-471D-B6F3-3B03CD404040}"/>
          </ac:inkMkLst>
        </pc:inkChg>
        <pc:inkChg chg="add mod">
          <ac:chgData name="Susan Krueger (Staff)" userId="413e0ada-2fc1-4a03-b48b-2b8186a6a566" providerId="ADAL" clId="{914F0E97-F8DA-4764-A84C-C36AEC1B63E7}" dt="2022-11-27T14:23:03.049" v="3937"/>
          <ac:inkMkLst>
            <pc:docMk/>
            <pc:sldMk cId="3313859777" sldId="263"/>
            <ac:inkMk id="107" creationId="{9D188224-821B-4B2D-A6F6-C9EC8C4DAA96}"/>
          </ac:inkMkLst>
        </pc:inkChg>
        <pc:inkChg chg="add mod">
          <ac:chgData name="Susan Krueger (Staff)" userId="413e0ada-2fc1-4a03-b48b-2b8186a6a566" providerId="ADAL" clId="{914F0E97-F8DA-4764-A84C-C36AEC1B63E7}" dt="2022-11-27T14:23:03.049" v="3937"/>
          <ac:inkMkLst>
            <pc:docMk/>
            <pc:sldMk cId="3313859777" sldId="263"/>
            <ac:inkMk id="108" creationId="{69B1384C-0726-40E9-9662-A1B57AC01E0A}"/>
          </ac:inkMkLst>
        </pc:inkChg>
        <pc:inkChg chg="add mod">
          <ac:chgData name="Susan Krueger (Staff)" userId="413e0ada-2fc1-4a03-b48b-2b8186a6a566" providerId="ADAL" clId="{914F0E97-F8DA-4764-A84C-C36AEC1B63E7}" dt="2022-11-27T14:23:03.049" v="3937"/>
          <ac:inkMkLst>
            <pc:docMk/>
            <pc:sldMk cId="3313859777" sldId="263"/>
            <ac:inkMk id="109" creationId="{02143C0F-8DBF-4D11-9D39-5021EEF6DBA0}"/>
          </ac:inkMkLst>
        </pc:inkChg>
        <pc:inkChg chg="add mod">
          <ac:chgData name="Susan Krueger (Staff)" userId="413e0ada-2fc1-4a03-b48b-2b8186a6a566" providerId="ADAL" clId="{914F0E97-F8DA-4764-A84C-C36AEC1B63E7}" dt="2022-11-27T14:23:03.049" v="3937"/>
          <ac:inkMkLst>
            <pc:docMk/>
            <pc:sldMk cId="3313859777" sldId="263"/>
            <ac:inkMk id="110" creationId="{9160919E-5273-421D-BC7E-88EDB451A274}"/>
          </ac:inkMkLst>
        </pc:inkChg>
        <pc:inkChg chg="add mod">
          <ac:chgData name="Susan Krueger (Staff)" userId="413e0ada-2fc1-4a03-b48b-2b8186a6a566" providerId="ADAL" clId="{914F0E97-F8DA-4764-A84C-C36AEC1B63E7}" dt="2022-11-27T14:23:03.049" v="3937"/>
          <ac:inkMkLst>
            <pc:docMk/>
            <pc:sldMk cId="3313859777" sldId="263"/>
            <ac:inkMk id="111" creationId="{9D500026-E2EF-4743-9665-EA4EBD2B3CE2}"/>
          </ac:inkMkLst>
        </pc:inkChg>
        <pc:inkChg chg="add mod">
          <ac:chgData name="Susan Krueger (Staff)" userId="413e0ada-2fc1-4a03-b48b-2b8186a6a566" providerId="ADAL" clId="{914F0E97-F8DA-4764-A84C-C36AEC1B63E7}" dt="2022-11-27T14:23:03.049" v="3937"/>
          <ac:inkMkLst>
            <pc:docMk/>
            <pc:sldMk cId="3313859777" sldId="263"/>
            <ac:inkMk id="112" creationId="{DB5C9321-0085-41FC-82DA-DD9633C82690}"/>
          </ac:inkMkLst>
        </pc:inkChg>
        <pc:inkChg chg="add mod">
          <ac:chgData name="Susan Krueger (Staff)" userId="413e0ada-2fc1-4a03-b48b-2b8186a6a566" providerId="ADAL" clId="{914F0E97-F8DA-4764-A84C-C36AEC1B63E7}" dt="2022-11-27T14:23:03.049" v="3937"/>
          <ac:inkMkLst>
            <pc:docMk/>
            <pc:sldMk cId="3313859777" sldId="263"/>
            <ac:inkMk id="113" creationId="{5346FEED-8100-42A9-B924-73D3EFBA6A2B}"/>
          </ac:inkMkLst>
        </pc:inkChg>
        <pc:inkChg chg="add mod">
          <ac:chgData name="Susan Krueger (Staff)" userId="413e0ada-2fc1-4a03-b48b-2b8186a6a566" providerId="ADAL" clId="{914F0E97-F8DA-4764-A84C-C36AEC1B63E7}" dt="2022-11-27T14:23:03.049" v="3937"/>
          <ac:inkMkLst>
            <pc:docMk/>
            <pc:sldMk cId="3313859777" sldId="263"/>
            <ac:inkMk id="114" creationId="{642CFE62-B006-4916-8AA1-D0EA9808E08D}"/>
          </ac:inkMkLst>
        </pc:inkChg>
        <pc:inkChg chg="add mod">
          <ac:chgData name="Susan Krueger (Staff)" userId="413e0ada-2fc1-4a03-b48b-2b8186a6a566" providerId="ADAL" clId="{914F0E97-F8DA-4764-A84C-C36AEC1B63E7}" dt="2022-11-27T14:23:03.049" v="3937"/>
          <ac:inkMkLst>
            <pc:docMk/>
            <pc:sldMk cId="3313859777" sldId="263"/>
            <ac:inkMk id="115" creationId="{7BD8045D-2EE4-4E95-A262-5933FF6B1991}"/>
          </ac:inkMkLst>
        </pc:inkChg>
        <pc:inkChg chg="add mod">
          <ac:chgData name="Susan Krueger (Staff)" userId="413e0ada-2fc1-4a03-b48b-2b8186a6a566" providerId="ADAL" clId="{914F0E97-F8DA-4764-A84C-C36AEC1B63E7}" dt="2022-11-27T14:23:18.278" v="3946"/>
          <ac:inkMkLst>
            <pc:docMk/>
            <pc:sldMk cId="3313859777" sldId="263"/>
            <ac:inkMk id="117" creationId="{AA92D952-3A58-4D27-B0A3-66F09EB62541}"/>
          </ac:inkMkLst>
        </pc:inkChg>
        <pc:inkChg chg="add mod">
          <ac:chgData name="Susan Krueger (Staff)" userId="413e0ada-2fc1-4a03-b48b-2b8186a6a566" providerId="ADAL" clId="{914F0E97-F8DA-4764-A84C-C36AEC1B63E7}" dt="2022-11-27T14:23:18.278" v="3946"/>
          <ac:inkMkLst>
            <pc:docMk/>
            <pc:sldMk cId="3313859777" sldId="263"/>
            <ac:inkMk id="118" creationId="{8F0FA3DB-F803-4D6B-86BE-03A27015F98F}"/>
          </ac:inkMkLst>
        </pc:inkChg>
        <pc:inkChg chg="add mod">
          <ac:chgData name="Susan Krueger (Staff)" userId="413e0ada-2fc1-4a03-b48b-2b8186a6a566" providerId="ADAL" clId="{914F0E97-F8DA-4764-A84C-C36AEC1B63E7}" dt="2022-11-27T14:23:18.278" v="3946"/>
          <ac:inkMkLst>
            <pc:docMk/>
            <pc:sldMk cId="3313859777" sldId="263"/>
            <ac:inkMk id="119" creationId="{182F5D27-4766-4AB4-9B38-B3F4B65FEF6C}"/>
          </ac:inkMkLst>
        </pc:inkChg>
        <pc:inkChg chg="add mod">
          <ac:chgData name="Susan Krueger (Staff)" userId="413e0ada-2fc1-4a03-b48b-2b8186a6a566" providerId="ADAL" clId="{914F0E97-F8DA-4764-A84C-C36AEC1B63E7}" dt="2022-11-27T14:23:18.278" v="3946"/>
          <ac:inkMkLst>
            <pc:docMk/>
            <pc:sldMk cId="3313859777" sldId="263"/>
            <ac:inkMk id="120" creationId="{AE7A834D-B228-4C98-B3CF-A775E0DB8EF2}"/>
          </ac:inkMkLst>
        </pc:inkChg>
        <pc:inkChg chg="add mod">
          <ac:chgData name="Susan Krueger (Staff)" userId="413e0ada-2fc1-4a03-b48b-2b8186a6a566" providerId="ADAL" clId="{914F0E97-F8DA-4764-A84C-C36AEC1B63E7}" dt="2022-11-27T14:23:18.278" v="3946"/>
          <ac:inkMkLst>
            <pc:docMk/>
            <pc:sldMk cId="3313859777" sldId="263"/>
            <ac:inkMk id="121" creationId="{91528E34-C2A7-4E14-88BC-2F58733DD221}"/>
          </ac:inkMkLst>
        </pc:inkChg>
        <pc:inkChg chg="add mod">
          <ac:chgData name="Susan Krueger (Staff)" userId="413e0ada-2fc1-4a03-b48b-2b8186a6a566" providerId="ADAL" clId="{914F0E97-F8DA-4764-A84C-C36AEC1B63E7}" dt="2022-11-27T14:23:18.278" v="3946"/>
          <ac:inkMkLst>
            <pc:docMk/>
            <pc:sldMk cId="3313859777" sldId="263"/>
            <ac:inkMk id="122" creationId="{C14BB8F2-40C5-469C-9CF4-29BE208CDAAD}"/>
          </ac:inkMkLst>
        </pc:inkChg>
        <pc:inkChg chg="add mod">
          <ac:chgData name="Susan Krueger (Staff)" userId="413e0ada-2fc1-4a03-b48b-2b8186a6a566" providerId="ADAL" clId="{914F0E97-F8DA-4764-A84C-C36AEC1B63E7}" dt="2022-11-27T14:23:18.278" v="3946"/>
          <ac:inkMkLst>
            <pc:docMk/>
            <pc:sldMk cId="3313859777" sldId="263"/>
            <ac:inkMk id="123" creationId="{A595EEE0-8B31-447D-9C75-EBDADCB8DB41}"/>
          </ac:inkMkLst>
        </pc:inkChg>
        <pc:inkChg chg="add mod">
          <ac:chgData name="Susan Krueger (Staff)" userId="413e0ada-2fc1-4a03-b48b-2b8186a6a566" providerId="ADAL" clId="{914F0E97-F8DA-4764-A84C-C36AEC1B63E7}" dt="2022-11-27T14:23:18.278" v="3946"/>
          <ac:inkMkLst>
            <pc:docMk/>
            <pc:sldMk cId="3313859777" sldId="263"/>
            <ac:inkMk id="124" creationId="{FCD63D88-2301-4A04-9965-070FA786D133}"/>
          </ac:inkMkLst>
        </pc:inkChg>
        <pc:inkChg chg="add mod">
          <ac:chgData name="Susan Krueger (Staff)" userId="413e0ada-2fc1-4a03-b48b-2b8186a6a566" providerId="ADAL" clId="{914F0E97-F8DA-4764-A84C-C36AEC1B63E7}" dt="2022-11-27T14:23:29.510" v="3954"/>
          <ac:inkMkLst>
            <pc:docMk/>
            <pc:sldMk cId="3313859777" sldId="263"/>
            <ac:inkMk id="126" creationId="{83CF90E2-CFDD-4C1B-92BA-D6C9A6B50E46}"/>
          </ac:inkMkLst>
        </pc:inkChg>
        <pc:inkChg chg="add mod">
          <ac:chgData name="Susan Krueger (Staff)" userId="413e0ada-2fc1-4a03-b48b-2b8186a6a566" providerId="ADAL" clId="{914F0E97-F8DA-4764-A84C-C36AEC1B63E7}" dt="2022-11-27T14:23:29.510" v="3954"/>
          <ac:inkMkLst>
            <pc:docMk/>
            <pc:sldMk cId="3313859777" sldId="263"/>
            <ac:inkMk id="127" creationId="{339D97A0-7B7F-4272-B3E3-46D01E5BA485}"/>
          </ac:inkMkLst>
        </pc:inkChg>
        <pc:inkChg chg="add mod">
          <ac:chgData name="Susan Krueger (Staff)" userId="413e0ada-2fc1-4a03-b48b-2b8186a6a566" providerId="ADAL" clId="{914F0E97-F8DA-4764-A84C-C36AEC1B63E7}" dt="2022-11-27T14:23:29.510" v="3954"/>
          <ac:inkMkLst>
            <pc:docMk/>
            <pc:sldMk cId="3313859777" sldId="263"/>
            <ac:inkMk id="128" creationId="{7BF31C5B-FB0C-4BC1-AA2B-78B09838F7F9}"/>
          </ac:inkMkLst>
        </pc:inkChg>
        <pc:inkChg chg="add mod">
          <ac:chgData name="Susan Krueger (Staff)" userId="413e0ada-2fc1-4a03-b48b-2b8186a6a566" providerId="ADAL" clId="{914F0E97-F8DA-4764-A84C-C36AEC1B63E7}" dt="2022-11-27T14:23:29.510" v="3954"/>
          <ac:inkMkLst>
            <pc:docMk/>
            <pc:sldMk cId="3313859777" sldId="263"/>
            <ac:inkMk id="129" creationId="{C2D24C72-DEB7-464D-9407-A001C07C9FF4}"/>
          </ac:inkMkLst>
        </pc:inkChg>
        <pc:inkChg chg="add mod">
          <ac:chgData name="Susan Krueger (Staff)" userId="413e0ada-2fc1-4a03-b48b-2b8186a6a566" providerId="ADAL" clId="{914F0E97-F8DA-4764-A84C-C36AEC1B63E7}" dt="2022-11-27T14:23:29.510" v="3954"/>
          <ac:inkMkLst>
            <pc:docMk/>
            <pc:sldMk cId="3313859777" sldId="263"/>
            <ac:inkMk id="130" creationId="{5CC957B7-A29B-4B5C-8EBB-9DD280157D7C}"/>
          </ac:inkMkLst>
        </pc:inkChg>
        <pc:inkChg chg="add mod">
          <ac:chgData name="Susan Krueger (Staff)" userId="413e0ada-2fc1-4a03-b48b-2b8186a6a566" providerId="ADAL" clId="{914F0E97-F8DA-4764-A84C-C36AEC1B63E7}" dt="2022-11-27T14:23:29.510" v="3954"/>
          <ac:inkMkLst>
            <pc:docMk/>
            <pc:sldMk cId="3313859777" sldId="263"/>
            <ac:inkMk id="131" creationId="{1C30573D-CFDF-43E3-A0EA-B607FB6A7DD2}"/>
          </ac:inkMkLst>
        </pc:inkChg>
        <pc:inkChg chg="add mod">
          <ac:chgData name="Susan Krueger (Staff)" userId="413e0ada-2fc1-4a03-b48b-2b8186a6a566" providerId="ADAL" clId="{914F0E97-F8DA-4764-A84C-C36AEC1B63E7}" dt="2022-11-27T14:23:29.510" v="3954"/>
          <ac:inkMkLst>
            <pc:docMk/>
            <pc:sldMk cId="3313859777" sldId="263"/>
            <ac:inkMk id="132" creationId="{9F23A20F-BB52-402F-9D72-1E21D261E534}"/>
          </ac:inkMkLst>
        </pc:inkChg>
        <pc:inkChg chg="add mod">
          <ac:chgData name="Susan Krueger (Staff)" userId="413e0ada-2fc1-4a03-b48b-2b8186a6a566" providerId="ADAL" clId="{914F0E97-F8DA-4764-A84C-C36AEC1B63E7}" dt="2022-11-27T14:23:38.498" v="3970"/>
          <ac:inkMkLst>
            <pc:docMk/>
            <pc:sldMk cId="3313859777" sldId="263"/>
            <ac:inkMk id="134" creationId="{43DA47CD-AF57-4549-A7FC-9F9E29104BF2}"/>
          </ac:inkMkLst>
        </pc:inkChg>
        <pc:inkChg chg="add mod">
          <ac:chgData name="Susan Krueger (Staff)" userId="413e0ada-2fc1-4a03-b48b-2b8186a6a566" providerId="ADAL" clId="{914F0E97-F8DA-4764-A84C-C36AEC1B63E7}" dt="2022-11-27T14:23:38.498" v="3970"/>
          <ac:inkMkLst>
            <pc:docMk/>
            <pc:sldMk cId="3313859777" sldId="263"/>
            <ac:inkMk id="135" creationId="{36797A67-60E2-411B-BBB9-9DF84AB785FC}"/>
          </ac:inkMkLst>
        </pc:inkChg>
        <pc:inkChg chg="add mod">
          <ac:chgData name="Susan Krueger (Staff)" userId="413e0ada-2fc1-4a03-b48b-2b8186a6a566" providerId="ADAL" clId="{914F0E97-F8DA-4764-A84C-C36AEC1B63E7}" dt="2022-11-27T14:23:38.498" v="3970"/>
          <ac:inkMkLst>
            <pc:docMk/>
            <pc:sldMk cId="3313859777" sldId="263"/>
            <ac:inkMk id="136" creationId="{5EF21A44-9691-4256-8F2F-25BD57AFCB35}"/>
          </ac:inkMkLst>
        </pc:inkChg>
        <pc:inkChg chg="add mod">
          <ac:chgData name="Susan Krueger (Staff)" userId="413e0ada-2fc1-4a03-b48b-2b8186a6a566" providerId="ADAL" clId="{914F0E97-F8DA-4764-A84C-C36AEC1B63E7}" dt="2022-11-27T14:23:38.498" v="3970"/>
          <ac:inkMkLst>
            <pc:docMk/>
            <pc:sldMk cId="3313859777" sldId="263"/>
            <ac:inkMk id="137" creationId="{1E2E420D-486F-4060-BA77-EB1E88AF35A9}"/>
          </ac:inkMkLst>
        </pc:inkChg>
        <pc:inkChg chg="add mod">
          <ac:chgData name="Susan Krueger (Staff)" userId="413e0ada-2fc1-4a03-b48b-2b8186a6a566" providerId="ADAL" clId="{914F0E97-F8DA-4764-A84C-C36AEC1B63E7}" dt="2022-11-27T14:23:38.498" v="3970"/>
          <ac:inkMkLst>
            <pc:docMk/>
            <pc:sldMk cId="3313859777" sldId="263"/>
            <ac:inkMk id="138" creationId="{38710C35-40DC-4D8D-BE20-EB669E14760B}"/>
          </ac:inkMkLst>
        </pc:inkChg>
        <pc:inkChg chg="add mod">
          <ac:chgData name="Susan Krueger (Staff)" userId="413e0ada-2fc1-4a03-b48b-2b8186a6a566" providerId="ADAL" clId="{914F0E97-F8DA-4764-A84C-C36AEC1B63E7}" dt="2022-11-27T14:23:38.498" v="3970"/>
          <ac:inkMkLst>
            <pc:docMk/>
            <pc:sldMk cId="3313859777" sldId="263"/>
            <ac:inkMk id="139" creationId="{E7D9627F-72D9-4BB6-8182-64FA94B182A3}"/>
          </ac:inkMkLst>
        </pc:inkChg>
        <pc:inkChg chg="add mod">
          <ac:chgData name="Susan Krueger (Staff)" userId="413e0ada-2fc1-4a03-b48b-2b8186a6a566" providerId="ADAL" clId="{914F0E97-F8DA-4764-A84C-C36AEC1B63E7}" dt="2022-11-27T14:23:38.498" v="3970"/>
          <ac:inkMkLst>
            <pc:docMk/>
            <pc:sldMk cId="3313859777" sldId="263"/>
            <ac:inkMk id="140" creationId="{751A5548-F677-4228-85D2-D2552F96521D}"/>
          </ac:inkMkLst>
        </pc:inkChg>
        <pc:inkChg chg="add mod">
          <ac:chgData name="Susan Krueger (Staff)" userId="413e0ada-2fc1-4a03-b48b-2b8186a6a566" providerId="ADAL" clId="{914F0E97-F8DA-4764-A84C-C36AEC1B63E7}" dt="2022-11-27T14:23:38.498" v="3970"/>
          <ac:inkMkLst>
            <pc:docMk/>
            <pc:sldMk cId="3313859777" sldId="263"/>
            <ac:inkMk id="141" creationId="{734F9EEE-5558-42A8-A98F-9B64D8E4A780}"/>
          </ac:inkMkLst>
        </pc:inkChg>
        <pc:inkChg chg="add mod">
          <ac:chgData name="Susan Krueger (Staff)" userId="413e0ada-2fc1-4a03-b48b-2b8186a6a566" providerId="ADAL" clId="{914F0E97-F8DA-4764-A84C-C36AEC1B63E7}" dt="2022-11-27T14:23:38.498" v="3970"/>
          <ac:inkMkLst>
            <pc:docMk/>
            <pc:sldMk cId="3313859777" sldId="263"/>
            <ac:inkMk id="142" creationId="{A46C119B-02B3-4BDE-8295-96E66551F818}"/>
          </ac:inkMkLst>
        </pc:inkChg>
        <pc:inkChg chg="add mod">
          <ac:chgData name="Susan Krueger (Staff)" userId="413e0ada-2fc1-4a03-b48b-2b8186a6a566" providerId="ADAL" clId="{914F0E97-F8DA-4764-A84C-C36AEC1B63E7}" dt="2022-11-27T14:23:38.498" v="3970"/>
          <ac:inkMkLst>
            <pc:docMk/>
            <pc:sldMk cId="3313859777" sldId="263"/>
            <ac:inkMk id="143" creationId="{C556AB7D-A593-4982-9980-2F7C29589EDB}"/>
          </ac:inkMkLst>
        </pc:inkChg>
        <pc:inkChg chg="add mod">
          <ac:chgData name="Susan Krueger (Staff)" userId="413e0ada-2fc1-4a03-b48b-2b8186a6a566" providerId="ADAL" clId="{914F0E97-F8DA-4764-A84C-C36AEC1B63E7}" dt="2022-11-27T14:23:38.498" v="3970"/>
          <ac:inkMkLst>
            <pc:docMk/>
            <pc:sldMk cId="3313859777" sldId="263"/>
            <ac:inkMk id="144" creationId="{081618C7-4A2D-493B-82F7-9840798BDD45}"/>
          </ac:inkMkLst>
        </pc:inkChg>
        <pc:inkChg chg="add mod">
          <ac:chgData name="Susan Krueger (Staff)" userId="413e0ada-2fc1-4a03-b48b-2b8186a6a566" providerId="ADAL" clId="{914F0E97-F8DA-4764-A84C-C36AEC1B63E7}" dt="2022-11-27T14:23:38.498" v="3970"/>
          <ac:inkMkLst>
            <pc:docMk/>
            <pc:sldMk cId="3313859777" sldId="263"/>
            <ac:inkMk id="145" creationId="{23EFD0FF-31C2-436A-8451-F29666788C70}"/>
          </ac:inkMkLst>
        </pc:inkChg>
        <pc:inkChg chg="add mod">
          <ac:chgData name="Susan Krueger (Staff)" userId="413e0ada-2fc1-4a03-b48b-2b8186a6a566" providerId="ADAL" clId="{914F0E97-F8DA-4764-A84C-C36AEC1B63E7}" dt="2022-11-27T14:23:38.498" v="3970"/>
          <ac:inkMkLst>
            <pc:docMk/>
            <pc:sldMk cId="3313859777" sldId="263"/>
            <ac:inkMk id="146" creationId="{37DDFEF5-266D-4023-A3EF-9E385274CDA1}"/>
          </ac:inkMkLst>
        </pc:inkChg>
        <pc:inkChg chg="add mod">
          <ac:chgData name="Susan Krueger (Staff)" userId="413e0ada-2fc1-4a03-b48b-2b8186a6a566" providerId="ADAL" clId="{914F0E97-F8DA-4764-A84C-C36AEC1B63E7}" dt="2022-11-27T14:23:38.498" v="3970"/>
          <ac:inkMkLst>
            <pc:docMk/>
            <pc:sldMk cId="3313859777" sldId="263"/>
            <ac:inkMk id="147" creationId="{856223B0-99BA-4384-9233-91B5BECE455A}"/>
          </ac:inkMkLst>
        </pc:inkChg>
        <pc:inkChg chg="add mod">
          <ac:chgData name="Susan Krueger (Staff)" userId="413e0ada-2fc1-4a03-b48b-2b8186a6a566" providerId="ADAL" clId="{914F0E97-F8DA-4764-A84C-C36AEC1B63E7}" dt="2022-11-27T14:23:38.498" v="3970"/>
          <ac:inkMkLst>
            <pc:docMk/>
            <pc:sldMk cId="3313859777" sldId="263"/>
            <ac:inkMk id="148" creationId="{F450E53C-DE1B-4D22-8FDC-05E2CA0EC7DE}"/>
          </ac:inkMkLst>
        </pc:inkChg>
        <pc:inkChg chg="add mod">
          <ac:chgData name="Susan Krueger (Staff)" userId="413e0ada-2fc1-4a03-b48b-2b8186a6a566" providerId="ADAL" clId="{914F0E97-F8DA-4764-A84C-C36AEC1B63E7}" dt="2022-11-27T14:23:52.257" v="3984"/>
          <ac:inkMkLst>
            <pc:docMk/>
            <pc:sldMk cId="3313859777" sldId="263"/>
            <ac:inkMk id="150" creationId="{40F25A8D-6DDD-4005-824D-064102D80ACC}"/>
          </ac:inkMkLst>
        </pc:inkChg>
        <pc:inkChg chg="add mod">
          <ac:chgData name="Susan Krueger (Staff)" userId="413e0ada-2fc1-4a03-b48b-2b8186a6a566" providerId="ADAL" clId="{914F0E97-F8DA-4764-A84C-C36AEC1B63E7}" dt="2022-11-27T14:23:52.257" v="3984"/>
          <ac:inkMkLst>
            <pc:docMk/>
            <pc:sldMk cId="3313859777" sldId="263"/>
            <ac:inkMk id="151" creationId="{3EFAB4CB-38AB-45A0-B6F0-9CD25DD27621}"/>
          </ac:inkMkLst>
        </pc:inkChg>
        <pc:inkChg chg="add mod">
          <ac:chgData name="Susan Krueger (Staff)" userId="413e0ada-2fc1-4a03-b48b-2b8186a6a566" providerId="ADAL" clId="{914F0E97-F8DA-4764-A84C-C36AEC1B63E7}" dt="2022-11-27T14:23:52.257" v="3984"/>
          <ac:inkMkLst>
            <pc:docMk/>
            <pc:sldMk cId="3313859777" sldId="263"/>
            <ac:inkMk id="152" creationId="{6FE52C3F-B326-4E1E-AA88-52C0EBF33A0B}"/>
          </ac:inkMkLst>
        </pc:inkChg>
        <pc:inkChg chg="add mod">
          <ac:chgData name="Susan Krueger (Staff)" userId="413e0ada-2fc1-4a03-b48b-2b8186a6a566" providerId="ADAL" clId="{914F0E97-F8DA-4764-A84C-C36AEC1B63E7}" dt="2022-11-27T14:23:52.257" v="3984"/>
          <ac:inkMkLst>
            <pc:docMk/>
            <pc:sldMk cId="3313859777" sldId="263"/>
            <ac:inkMk id="153" creationId="{6843EFE9-1FD9-402C-BB8D-B69E83A37BB9}"/>
          </ac:inkMkLst>
        </pc:inkChg>
        <pc:inkChg chg="add mod">
          <ac:chgData name="Susan Krueger (Staff)" userId="413e0ada-2fc1-4a03-b48b-2b8186a6a566" providerId="ADAL" clId="{914F0E97-F8DA-4764-A84C-C36AEC1B63E7}" dt="2022-11-27T14:23:52.257" v="3984"/>
          <ac:inkMkLst>
            <pc:docMk/>
            <pc:sldMk cId="3313859777" sldId="263"/>
            <ac:inkMk id="154" creationId="{78D8384E-7D4B-4CF3-905A-744825135834}"/>
          </ac:inkMkLst>
        </pc:inkChg>
        <pc:inkChg chg="add mod">
          <ac:chgData name="Susan Krueger (Staff)" userId="413e0ada-2fc1-4a03-b48b-2b8186a6a566" providerId="ADAL" clId="{914F0E97-F8DA-4764-A84C-C36AEC1B63E7}" dt="2022-11-27T14:23:52.257" v="3984"/>
          <ac:inkMkLst>
            <pc:docMk/>
            <pc:sldMk cId="3313859777" sldId="263"/>
            <ac:inkMk id="155" creationId="{A2E25F58-BD07-4290-A265-84A0D8789DE4}"/>
          </ac:inkMkLst>
        </pc:inkChg>
        <pc:inkChg chg="add mod">
          <ac:chgData name="Susan Krueger (Staff)" userId="413e0ada-2fc1-4a03-b48b-2b8186a6a566" providerId="ADAL" clId="{914F0E97-F8DA-4764-A84C-C36AEC1B63E7}" dt="2022-11-27T14:23:52.257" v="3984"/>
          <ac:inkMkLst>
            <pc:docMk/>
            <pc:sldMk cId="3313859777" sldId="263"/>
            <ac:inkMk id="156" creationId="{3CF9D341-1989-4C7A-9C2F-2951CBC6BC85}"/>
          </ac:inkMkLst>
        </pc:inkChg>
        <pc:inkChg chg="add mod">
          <ac:chgData name="Susan Krueger (Staff)" userId="413e0ada-2fc1-4a03-b48b-2b8186a6a566" providerId="ADAL" clId="{914F0E97-F8DA-4764-A84C-C36AEC1B63E7}" dt="2022-11-27T14:23:52.257" v="3984"/>
          <ac:inkMkLst>
            <pc:docMk/>
            <pc:sldMk cId="3313859777" sldId="263"/>
            <ac:inkMk id="157" creationId="{4340A695-4B62-4FF5-8183-4F3D547DD832}"/>
          </ac:inkMkLst>
        </pc:inkChg>
        <pc:inkChg chg="add mod">
          <ac:chgData name="Susan Krueger (Staff)" userId="413e0ada-2fc1-4a03-b48b-2b8186a6a566" providerId="ADAL" clId="{914F0E97-F8DA-4764-A84C-C36AEC1B63E7}" dt="2022-11-27T14:23:52.257" v="3984"/>
          <ac:inkMkLst>
            <pc:docMk/>
            <pc:sldMk cId="3313859777" sldId="263"/>
            <ac:inkMk id="158" creationId="{06C4D3AE-B22C-4419-9391-2791F672A32A}"/>
          </ac:inkMkLst>
        </pc:inkChg>
        <pc:inkChg chg="add mod">
          <ac:chgData name="Susan Krueger (Staff)" userId="413e0ada-2fc1-4a03-b48b-2b8186a6a566" providerId="ADAL" clId="{914F0E97-F8DA-4764-A84C-C36AEC1B63E7}" dt="2022-11-27T14:23:52.257" v="3984"/>
          <ac:inkMkLst>
            <pc:docMk/>
            <pc:sldMk cId="3313859777" sldId="263"/>
            <ac:inkMk id="159" creationId="{631797D8-B55E-4F70-B042-EF3C570474DE}"/>
          </ac:inkMkLst>
        </pc:inkChg>
        <pc:inkChg chg="add mod">
          <ac:chgData name="Susan Krueger (Staff)" userId="413e0ada-2fc1-4a03-b48b-2b8186a6a566" providerId="ADAL" clId="{914F0E97-F8DA-4764-A84C-C36AEC1B63E7}" dt="2022-11-27T14:23:52.257" v="3984"/>
          <ac:inkMkLst>
            <pc:docMk/>
            <pc:sldMk cId="3313859777" sldId="263"/>
            <ac:inkMk id="160" creationId="{D5EB0BA3-5B7E-438A-8F1F-F2B9549F1A16}"/>
          </ac:inkMkLst>
        </pc:inkChg>
        <pc:inkChg chg="add mod">
          <ac:chgData name="Susan Krueger (Staff)" userId="413e0ada-2fc1-4a03-b48b-2b8186a6a566" providerId="ADAL" clId="{914F0E97-F8DA-4764-A84C-C36AEC1B63E7}" dt="2022-11-27T14:23:52.257" v="3984"/>
          <ac:inkMkLst>
            <pc:docMk/>
            <pc:sldMk cId="3313859777" sldId="263"/>
            <ac:inkMk id="161" creationId="{CAF2CE66-7F27-4C6C-A1A9-1C5F1817112F}"/>
          </ac:inkMkLst>
        </pc:inkChg>
        <pc:inkChg chg="add mod">
          <ac:chgData name="Susan Krueger (Staff)" userId="413e0ada-2fc1-4a03-b48b-2b8186a6a566" providerId="ADAL" clId="{914F0E97-F8DA-4764-A84C-C36AEC1B63E7}" dt="2022-11-27T14:23:52.257" v="3984"/>
          <ac:inkMkLst>
            <pc:docMk/>
            <pc:sldMk cId="3313859777" sldId="263"/>
            <ac:inkMk id="162" creationId="{A6D85389-6728-419A-875F-6A3E891A208B}"/>
          </ac:inkMkLst>
        </pc:inkChg>
        <pc:inkChg chg="add mod">
          <ac:chgData name="Susan Krueger (Staff)" userId="413e0ada-2fc1-4a03-b48b-2b8186a6a566" providerId="ADAL" clId="{914F0E97-F8DA-4764-A84C-C36AEC1B63E7}" dt="2022-11-27T14:24:00.901" v="3996"/>
          <ac:inkMkLst>
            <pc:docMk/>
            <pc:sldMk cId="3313859777" sldId="263"/>
            <ac:inkMk id="164" creationId="{E3EF88A2-430E-4A6D-9CD2-CC1D34648DCF}"/>
          </ac:inkMkLst>
        </pc:inkChg>
        <pc:inkChg chg="add mod">
          <ac:chgData name="Susan Krueger (Staff)" userId="413e0ada-2fc1-4a03-b48b-2b8186a6a566" providerId="ADAL" clId="{914F0E97-F8DA-4764-A84C-C36AEC1B63E7}" dt="2022-11-27T14:24:00.901" v="3996"/>
          <ac:inkMkLst>
            <pc:docMk/>
            <pc:sldMk cId="3313859777" sldId="263"/>
            <ac:inkMk id="165" creationId="{C37170B6-6E7C-4A37-8185-78239C1FB020}"/>
          </ac:inkMkLst>
        </pc:inkChg>
        <pc:inkChg chg="add mod">
          <ac:chgData name="Susan Krueger (Staff)" userId="413e0ada-2fc1-4a03-b48b-2b8186a6a566" providerId="ADAL" clId="{914F0E97-F8DA-4764-A84C-C36AEC1B63E7}" dt="2022-11-27T14:24:00.901" v="3996"/>
          <ac:inkMkLst>
            <pc:docMk/>
            <pc:sldMk cId="3313859777" sldId="263"/>
            <ac:inkMk id="167" creationId="{8B6F1F46-2CE3-4FC6-B6A9-BE18E5FA5324}"/>
          </ac:inkMkLst>
        </pc:inkChg>
        <pc:inkChg chg="add mod">
          <ac:chgData name="Susan Krueger (Staff)" userId="413e0ada-2fc1-4a03-b48b-2b8186a6a566" providerId="ADAL" clId="{914F0E97-F8DA-4764-A84C-C36AEC1B63E7}" dt="2022-11-27T14:24:00.901" v="3996"/>
          <ac:inkMkLst>
            <pc:docMk/>
            <pc:sldMk cId="3313859777" sldId="263"/>
            <ac:inkMk id="168" creationId="{7708B267-CE80-439C-877C-5A920930AB1E}"/>
          </ac:inkMkLst>
        </pc:inkChg>
        <pc:inkChg chg="add mod">
          <ac:chgData name="Susan Krueger (Staff)" userId="413e0ada-2fc1-4a03-b48b-2b8186a6a566" providerId="ADAL" clId="{914F0E97-F8DA-4764-A84C-C36AEC1B63E7}" dt="2022-11-27T14:24:00.901" v="3996"/>
          <ac:inkMkLst>
            <pc:docMk/>
            <pc:sldMk cId="3313859777" sldId="263"/>
            <ac:inkMk id="169" creationId="{3AEE4C40-F340-40F7-87E8-517A2F97C65E}"/>
          </ac:inkMkLst>
        </pc:inkChg>
        <pc:inkChg chg="add mod">
          <ac:chgData name="Susan Krueger (Staff)" userId="413e0ada-2fc1-4a03-b48b-2b8186a6a566" providerId="ADAL" clId="{914F0E97-F8DA-4764-A84C-C36AEC1B63E7}" dt="2022-11-27T14:24:00.901" v="3996"/>
          <ac:inkMkLst>
            <pc:docMk/>
            <pc:sldMk cId="3313859777" sldId="263"/>
            <ac:inkMk id="170" creationId="{C9A4CD32-8689-47D3-AF85-A894ECAEDCFC}"/>
          </ac:inkMkLst>
        </pc:inkChg>
        <pc:inkChg chg="add mod">
          <ac:chgData name="Susan Krueger (Staff)" userId="413e0ada-2fc1-4a03-b48b-2b8186a6a566" providerId="ADAL" clId="{914F0E97-F8DA-4764-A84C-C36AEC1B63E7}" dt="2022-11-27T14:24:00.901" v="3996"/>
          <ac:inkMkLst>
            <pc:docMk/>
            <pc:sldMk cId="3313859777" sldId="263"/>
            <ac:inkMk id="171" creationId="{59270AAF-F8CD-4AB7-B106-DA2ACAA12417}"/>
          </ac:inkMkLst>
        </pc:inkChg>
        <pc:inkChg chg="add mod">
          <ac:chgData name="Susan Krueger (Staff)" userId="413e0ada-2fc1-4a03-b48b-2b8186a6a566" providerId="ADAL" clId="{914F0E97-F8DA-4764-A84C-C36AEC1B63E7}" dt="2022-11-27T14:24:00.901" v="3996"/>
          <ac:inkMkLst>
            <pc:docMk/>
            <pc:sldMk cId="3313859777" sldId="263"/>
            <ac:inkMk id="172" creationId="{AFF649A6-56D4-46BA-AFE2-22A01D23B401}"/>
          </ac:inkMkLst>
        </pc:inkChg>
        <pc:inkChg chg="add mod">
          <ac:chgData name="Susan Krueger (Staff)" userId="413e0ada-2fc1-4a03-b48b-2b8186a6a566" providerId="ADAL" clId="{914F0E97-F8DA-4764-A84C-C36AEC1B63E7}" dt="2022-11-27T14:24:00.901" v="3996"/>
          <ac:inkMkLst>
            <pc:docMk/>
            <pc:sldMk cId="3313859777" sldId="263"/>
            <ac:inkMk id="173" creationId="{12625240-5386-4407-AFDE-CD9CFF78390B}"/>
          </ac:inkMkLst>
        </pc:inkChg>
        <pc:inkChg chg="add mod">
          <ac:chgData name="Susan Krueger (Staff)" userId="413e0ada-2fc1-4a03-b48b-2b8186a6a566" providerId="ADAL" clId="{914F0E97-F8DA-4764-A84C-C36AEC1B63E7}" dt="2022-11-27T14:24:00.901" v="3996"/>
          <ac:inkMkLst>
            <pc:docMk/>
            <pc:sldMk cId="3313859777" sldId="263"/>
            <ac:inkMk id="174" creationId="{2EDBF5D6-FF0F-4890-A6D9-9D9612CF0031}"/>
          </ac:inkMkLst>
        </pc:inkChg>
        <pc:inkChg chg="add mod">
          <ac:chgData name="Susan Krueger (Staff)" userId="413e0ada-2fc1-4a03-b48b-2b8186a6a566" providerId="ADAL" clId="{914F0E97-F8DA-4764-A84C-C36AEC1B63E7}" dt="2022-11-27T14:24:19.956" v="4019"/>
          <ac:inkMkLst>
            <pc:docMk/>
            <pc:sldMk cId="3313859777" sldId="263"/>
            <ac:inkMk id="176" creationId="{63C67358-247F-4D53-9FAA-5F3892D05E16}"/>
          </ac:inkMkLst>
        </pc:inkChg>
        <pc:inkChg chg="add mod">
          <ac:chgData name="Susan Krueger (Staff)" userId="413e0ada-2fc1-4a03-b48b-2b8186a6a566" providerId="ADAL" clId="{914F0E97-F8DA-4764-A84C-C36AEC1B63E7}" dt="2022-11-27T14:24:19.956" v="4019"/>
          <ac:inkMkLst>
            <pc:docMk/>
            <pc:sldMk cId="3313859777" sldId="263"/>
            <ac:inkMk id="177" creationId="{D1DB2789-0B91-4B36-B637-6172A1C52FEA}"/>
          </ac:inkMkLst>
        </pc:inkChg>
        <pc:inkChg chg="add mod">
          <ac:chgData name="Susan Krueger (Staff)" userId="413e0ada-2fc1-4a03-b48b-2b8186a6a566" providerId="ADAL" clId="{914F0E97-F8DA-4764-A84C-C36AEC1B63E7}" dt="2022-11-27T14:24:19.956" v="4019"/>
          <ac:inkMkLst>
            <pc:docMk/>
            <pc:sldMk cId="3313859777" sldId="263"/>
            <ac:inkMk id="178" creationId="{F2B719C4-7237-4107-81AB-5E77E128FB24}"/>
          </ac:inkMkLst>
        </pc:inkChg>
        <pc:inkChg chg="add mod">
          <ac:chgData name="Susan Krueger (Staff)" userId="413e0ada-2fc1-4a03-b48b-2b8186a6a566" providerId="ADAL" clId="{914F0E97-F8DA-4764-A84C-C36AEC1B63E7}" dt="2022-11-27T14:24:19.956" v="4019"/>
          <ac:inkMkLst>
            <pc:docMk/>
            <pc:sldMk cId="3313859777" sldId="263"/>
            <ac:inkMk id="179" creationId="{875A08AD-C533-4F6C-88FC-2D33853D7E4E}"/>
          </ac:inkMkLst>
        </pc:inkChg>
        <pc:inkChg chg="add mod">
          <ac:chgData name="Susan Krueger (Staff)" userId="413e0ada-2fc1-4a03-b48b-2b8186a6a566" providerId="ADAL" clId="{914F0E97-F8DA-4764-A84C-C36AEC1B63E7}" dt="2022-11-27T14:24:19.956" v="4019"/>
          <ac:inkMkLst>
            <pc:docMk/>
            <pc:sldMk cId="3313859777" sldId="263"/>
            <ac:inkMk id="180" creationId="{19316770-E014-401C-A2AB-53973995A83E}"/>
          </ac:inkMkLst>
        </pc:inkChg>
        <pc:inkChg chg="add mod">
          <ac:chgData name="Susan Krueger (Staff)" userId="413e0ada-2fc1-4a03-b48b-2b8186a6a566" providerId="ADAL" clId="{914F0E97-F8DA-4764-A84C-C36AEC1B63E7}" dt="2022-11-27T14:24:19.956" v="4019"/>
          <ac:inkMkLst>
            <pc:docMk/>
            <pc:sldMk cId="3313859777" sldId="263"/>
            <ac:inkMk id="181" creationId="{EFBE8098-5117-4BFD-A1D6-767268A5EAEE}"/>
          </ac:inkMkLst>
        </pc:inkChg>
        <pc:inkChg chg="add mod">
          <ac:chgData name="Susan Krueger (Staff)" userId="413e0ada-2fc1-4a03-b48b-2b8186a6a566" providerId="ADAL" clId="{914F0E97-F8DA-4764-A84C-C36AEC1B63E7}" dt="2022-11-27T14:24:19.956" v="4019"/>
          <ac:inkMkLst>
            <pc:docMk/>
            <pc:sldMk cId="3313859777" sldId="263"/>
            <ac:inkMk id="182" creationId="{962F0C72-8CA4-4110-9F9B-BD05E5ED5BA0}"/>
          </ac:inkMkLst>
        </pc:inkChg>
        <pc:inkChg chg="add mod">
          <ac:chgData name="Susan Krueger (Staff)" userId="413e0ada-2fc1-4a03-b48b-2b8186a6a566" providerId="ADAL" clId="{914F0E97-F8DA-4764-A84C-C36AEC1B63E7}" dt="2022-11-27T14:24:19.956" v="4019"/>
          <ac:inkMkLst>
            <pc:docMk/>
            <pc:sldMk cId="3313859777" sldId="263"/>
            <ac:inkMk id="183" creationId="{D0CB97BF-EED4-4F41-9519-A8B9B9275C11}"/>
          </ac:inkMkLst>
        </pc:inkChg>
        <pc:inkChg chg="add mod">
          <ac:chgData name="Susan Krueger (Staff)" userId="413e0ada-2fc1-4a03-b48b-2b8186a6a566" providerId="ADAL" clId="{914F0E97-F8DA-4764-A84C-C36AEC1B63E7}" dt="2022-11-27T14:24:19.956" v="4019"/>
          <ac:inkMkLst>
            <pc:docMk/>
            <pc:sldMk cId="3313859777" sldId="263"/>
            <ac:inkMk id="184" creationId="{4E5F4C2D-CC63-4F2C-AFEA-1F51FAB43FE7}"/>
          </ac:inkMkLst>
        </pc:inkChg>
        <pc:inkChg chg="add mod">
          <ac:chgData name="Susan Krueger (Staff)" userId="413e0ada-2fc1-4a03-b48b-2b8186a6a566" providerId="ADAL" clId="{914F0E97-F8DA-4764-A84C-C36AEC1B63E7}" dt="2022-11-27T14:24:19.956" v="4019"/>
          <ac:inkMkLst>
            <pc:docMk/>
            <pc:sldMk cId="3313859777" sldId="263"/>
            <ac:inkMk id="185" creationId="{C480FE0E-2BF3-4D2F-B60C-9E28520A240F}"/>
          </ac:inkMkLst>
        </pc:inkChg>
        <pc:inkChg chg="add mod">
          <ac:chgData name="Susan Krueger (Staff)" userId="413e0ada-2fc1-4a03-b48b-2b8186a6a566" providerId="ADAL" clId="{914F0E97-F8DA-4764-A84C-C36AEC1B63E7}" dt="2022-11-27T14:24:19.956" v="4019"/>
          <ac:inkMkLst>
            <pc:docMk/>
            <pc:sldMk cId="3313859777" sldId="263"/>
            <ac:inkMk id="186" creationId="{FB6643EC-387B-45C4-B57F-D31A871F66DD}"/>
          </ac:inkMkLst>
        </pc:inkChg>
        <pc:inkChg chg="add mod">
          <ac:chgData name="Susan Krueger (Staff)" userId="413e0ada-2fc1-4a03-b48b-2b8186a6a566" providerId="ADAL" clId="{914F0E97-F8DA-4764-A84C-C36AEC1B63E7}" dt="2022-11-27T14:24:19.956" v="4019"/>
          <ac:inkMkLst>
            <pc:docMk/>
            <pc:sldMk cId="3313859777" sldId="263"/>
            <ac:inkMk id="187" creationId="{E5EF0061-2DC0-45CC-AFC5-CB5A227A5AF6}"/>
          </ac:inkMkLst>
        </pc:inkChg>
        <pc:inkChg chg="add mod">
          <ac:chgData name="Susan Krueger (Staff)" userId="413e0ada-2fc1-4a03-b48b-2b8186a6a566" providerId="ADAL" clId="{914F0E97-F8DA-4764-A84C-C36AEC1B63E7}" dt="2022-11-27T14:24:19.956" v="4019"/>
          <ac:inkMkLst>
            <pc:docMk/>
            <pc:sldMk cId="3313859777" sldId="263"/>
            <ac:inkMk id="188" creationId="{F1B68110-ADD3-40E5-8D93-64A3221B42A9}"/>
          </ac:inkMkLst>
        </pc:inkChg>
        <pc:inkChg chg="add mod">
          <ac:chgData name="Susan Krueger (Staff)" userId="413e0ada-2fc1-4a03-b48b-2b8186a6a566" providerId="ADAL" clId="{914F0E97-F8DA-4764-A84C-C36AEC1B63E7}" dt="2022-11-27T14:24:19.956" v="4019"/>
          <ac:inkMkLst>
            <pc:docMk/>
            <pc:sldMk cId="3313859777" sldId="263"/>
            <ac:inkMk id="189" creationId="{07B7B215-7F93-4FD9-ACD6-D7C0F3B68512}"/>
          </ac:inkMkLst>
        </pc:inkChg>
        <pc:inkChg chg="add mod">
          <ac:chgData name="Susan Krueger (Staff)" userId="413e0ada-2fc1-4a03-b48b-2b8186a6a566" providerId="ADAL" clId="{914F0E97-F8DA-4764-A84C-C36AEC1B63E7}" dt="2022-11-27T14:24:19.956" v="4019"/>
          <ac:inkMkLst>
            <pc:docMk/>
            <pc:sldMk cId="3313859777" sldId="263"/>
            <ac:inkMk id="190" creationId="{E5BE9A66-04B6-4A1B-9419-7257409429DB}"/>
          </ac:inkMkLst>
        </pc:inkChg>
        <pc:inkChg chg="add mod">
          <ac:chgData name="Susan Krueger (Staff)" userId="413e0ada-2fc1-4a03-b48b-2b8186a6a566" providerId="ADAL" clId="{914F0E97-F8DA-4764-A84C-C36AEC1B63E7}" dt="2022-11-27T14:24:19.956" v="4019"/>
          <ac:inkMkLst>
            <pc:docMk/>
            <pc:sldMk cId="3313859777" sldId="263"/>
            <ac:inkMk id="191" creationId="{F333AF52-24E3-459B-88A1-07979B70B5C1}"/>
          </ac:inkMkLst>
        </pc:inkChg>
        <pc:inkChg chg="add mod">
          <ac:chgData name="Susan Krueger (Staff)" userId="413e0ada-2fc1-4a03-b48b-2b8186a6a566" providerId="ADAL" clId="{914F0E97-F8DA-4764-A84C-C36AEC1B63E7}" dt="2022-11-27T14:24:19.956" v="4019"/>
          <ac:inkMkLst>
            <pc:docMk/>
            <pc:sldMk cId="3313859777" sldId="263"/>
            <ac:inkMk id="192" creationId="{DA73B536-801B-4690-B953-4509C88CEAD5}"/>
          </ac:inkMkLst>
        </pc:inkChg>
        <pc:inkChg chg="add mod">
          <ac:chgData name="Susan Krueger (Staff)" userId="413e0ada-2fc1-4a03-b48b-2b8186a6a566" providerId="ADAL" clId="{914F0E97-F8DA-4764-A84C-C36AEC1B63E7}" dt="2022-11-27T14:24:19.956" v="4019"/>
          <ac:inkMkLst>
            <pc:docMk/>
            <pc:sldMk cId="3313859777" sldId="263"/>
            <ac:inkMk id="193" creationId="{C693C838-80F5-4E19-AE7B-87F3BF53D403}"/>
          </ac:inkMkLst>
        </pc:inkChg>
        <pc:inkChg chg="add mod">
          <ac:chgData name="Susan Krueger (Staff)" userId="413e0ada-2fc1-4a03-b48b-2b8186a6a566" providerId="ADAL" clId="{914F0E97-F8DA-4764-A84C-C36AEC1B63E7}" dt="2022-11-27T14:24:19.956" v="4019"/>
          <ac:inkMkLst>
            <pc:docMk/>
            <pc:sldMk cId="3313859777" sldId="263"/>
            <ac:inkMk id="194" creationId="{02E188EA-74A9-448A-A841-D56965ACEB38}"/>
          </ac:inkMkLst>
        </pc:inkChg>
        <pc:inkChg chg="add mod">
          <ac:chgData name="Susan Krueger (Staff)" userId="413e0ada-2fc1-4a03-b48b-2b8186a6a566" providerId="ADAL" clId="{914F0E97-F8DA-4764-A84C-C36AEC1B63E7}" dt="2022-11-27T14:24:19.956" v="4019"/>
          <ac:inkMkLst>
            <pc:docMk/>
            <pc:sldMk cId="3313859777" sldId="263"/>
            <ac:inkMk id="195" creationId="{BDEE711C-ABC7-4788-9E97-731D3A8752AA}"/>
          </ac:inkMkLst>
        </pc:inkChg>
        <pc:inkChg chg="add mod">
          <ac:chgData name="Susan Krueger (Staff)" userId="413e0ada-2fc1-4a03-b48b-2b8186a6a566" providerId="ADAL" clId="{914F0E97-F8DA-4764-A84C-C36AEC1B63E7}" dt="2022-11-27T14:24:19.956" v="4019"/>
          <ac:inkMkLst>
            <pc:docMk/>
            <pc:sldMk cId="3313859777" sldId="263"/>
            <ac:inkMk id="197" creationId="{6C24374D-8C81-4FFA-8105-DF79B27D25D2}"/>
          </ac:inkMkLst>
        </pc:inkChg>
        <pc:inkChg chg="add mod">
          <ac:chgData name="Susan Krueger (Staff)" userId="413e0ada-2fc1-4a03-b48b-2b8186a6a566" providerId="ADAL" clId="{914F0E97-F8DA-4764-A84C-C36AEC1B63E7}" dt="2022-11-27T14:24:50.768" v="4034"/>
          <ac:inkMkLst>
            <pc:docMk/>
            <pc:sldMk cId="3313859777" sldId="263"/>
            <ac:inkMk id="199" creationId="{0F82DDD1-F5D3-4E13-AD08-753CDCE7305C}"/>
          </ac:inkMkLst>
        </pc:inkChg>
        <pc:inkChg chg="add mod">
          <ac:chgData name="Susan Krueger (Staff)" userId="413e0ada-2fc1-4a03-b48b-2b8186a6a566" providerId="ADAL" clId="{914F0E97-F8DA-4764-A84C-C36AEC1B63E7}" dt="2022-11-27T14:24:50.768" v="4034"/>
          <ac:inkMkLst>
            <pc:docMk/>
            <pc:sldMk cId="3313859777" sldId="263"/>
            <ac:inkMk id="200" creationId="{F05CD0B0-3E74-4862-BA5B-E0BE05759A43}"/>
          </ac:inkMkLst>
        </pc:inkChg>
        <pc:inkChg chg="add mod">
          <ac:chgData name="Susan Krueger (Staff)" userId="413e0ada-2fc1-4a03-b48b-2b8186a6a566" providerId="ADAL" clId="{914F0E97-F8DA-4764-A84C-C36AEC1B63E7}" dt="2022-11-27T14:24:50.768" v="4034"/>
          <ac:inkMkLst>
            <pc:docMk/>
            <pc:sldMk cId="3313859777" sldId="263"/>
            <ac:inkMk id="201" creationId="{24690F9C-AA4E-4C5F-86F4-4538B12C29AF}"/>
          </ac:inkMkLst>
        </pc:inkChg>
        <pc:inkChg chg="add mod">
          <ac:chgData name="Susan Krueger (Staff)" userId="413e0ada-2fc1-4a03-b48b-2b8186a6a566" providerId="ADAL" clId="{914F0E97-F8DA-4764-A84C-C36AEC1B63E7}" dt="2022-11-27T14:24:50.768" v="4034"/>
          <ac:inkMkLst>
            <pc:docMk/>
            <pc:sldMk cId="3313859777" sldId="263"/>
            <ac:inkMk id="202" creationId="{A7DFAFC7-21D6-4042-AE32-529767641876}"/>
          </ac:inkMkLst>
        </pc:inkChg>
        <pc:inkChg chg="add mod">
          <ac:chgData name="Susan Krueger (Staff)" userId="413e0ada-2fc1-4a03-b48b-2b8186a6a566" providerId="ADAL" clId="{914F0E97-F8DA-4764-A84C-C36AEC1B63E7}" dt="2022-11-27T14:24:50.768" v="4034"/>
          <ac:inkMkLst>
            <pc:docMk/>
            <pc:sldMk cId="3313859777" sldId="263"/>
            <ac:inkMk id="203" creationId="{FCE7094D-25AA-4E65-8BAA-1711852EE2AC}"/>
          </ac:inkMkLst>
        </pc:inkChg>
        <pc:inkChg chg="add mod">
          <ac:chgData name="Susan Krueger (Staff)" userId="413e0ada-2fc1-4a03-b48b-2b8186a6a566" providerId="ADAL" clId="{914F0E97-F8DA-4764-A84C-C36AEC1B63E7}" dt="2022-11-27T14:24:50.768" v="4034"/>
          <ac:inkMkLst>
            <pc:docMk/>
            <pc:sldMk cId="3313859777" sldId="263"/>
            <ac:inkMk id="204" creationId="{C5BF5C8D-B8B0-497A-9480-543A3153731B}"/>
          </ac:inkMkLst>
        </pc:inkChg>
        <pc:inkChg chg="add mod">
          <ac:chgData name="Susan Krueger (Staff)" userId="413e0ada-2fc1-4a03-b48b-2b8186a6a566" providerId="ADAL" clId="{914F0E97-F8DA-4764-A84C-C36AEC1B63E7}" dt="2022-11-27T14:24:50.768" v="4034"/>
          <ac:inkMkLst>
            <pc:docMk/>
            <pc:sldMk cId="3313859777" sldId="263"/>
            <ac:inkMk id="205" creationId="{E9FCE575-7EA6-44AA-A09B-A4EA1A8F37AF}"/>
          </ac:inkMkLst>
        </pc:inkChg>
        <pc:inkChg chg="add mod">
          <ac:chgData name="Susan Krueger (Staff)" userId="413e0ada-2fc1-4a03-b48b-2b8186a6a566" providerId="ADAL" clId="{914F0E97-F8DA-4764-A84C-C36AEC1B63E7}" dt="2022-11-27T14:24:50.768" v="4034"/>
          <ac:inkMkLst>
            <pc:docMk/>
            <pc:sldMk cId="3313859777" sldId="263"/>
            <ac:inkMk id="206" creationId="{C75E98C1-FDCC-433C-85DF-091D97BC6170}"/>
          </ac:inkMkLst>
        </pc:inkChg>
        <pc:inkChg chg="add mod">
          <ac:chgData name="Susan Krueger (Staff)" userId="413e0ada-2fc1-4a03-b48b-2b8186a6a566" providerId="ADAL" clId="{914F0E97-F8DA-4764-A84C-C36AEC1B63E7}" dt="2022-11-27T14:24:50.768" v="4034"/>
          <ac:inkMkLst>
            <pc:docMk/>
            <pc:sldMk cId="3313859777" sldId="263"/>
            <ac:inkMk id="207" creationId="{5083208F-1AD2-4A76-BFA0-5FDEA5389002}"/>
          </ac:inkMkLst>
        </pc:inkChg>
        <pc:inkChg chg="add mod">
          <ac:chgData name="Susan Krueger (Staff)" userId="413e0ada-2fc1-4a03-b48b-2b8186a6a566" providerId="ADAL" clId="{914F0E97-F8DA-4764-A84C-C36AEC1B63E7}" dt="2022-11-27T14:24:50.768" v="4034"/>
          <ac:inkMkLst>
            <pc:docMk/>
            <pc:sldMk cId="3313859777" sldId="263"/>
            <ac:inkMk id="208" creationId="{D30793DB-CEE2-4611-A9A6-B3ABAF8A8B47}"/>
          </ac:inkMkLst>
        </pc:inkChg>
        <pc:inkChg chg="add mod">
          <ac:chgData name="Susan Krueger (Staff)" userId="413e0ada-2fc1-4a03-b48b-2b8186a6a566" providerId="ADAL" clId="{914F0E97-F8DA-4764-A84C-C36AEC1B63E7}" dt="2022-11-27T14:24:50.768" v="4034"/>
          <ac:inkMkLst>
            <pc:docMk/>
            <pc:sldMk cId="3313859777" sldId="263"/>
            <ac:inkMk id="209" creationId="{82325B1F-B624-4C60-ADBE-D67BDF944D28}"/>
          </ac:inkMkLst>
        </pc:inkChg>
        <pc:inkChg chg="add mod">
          <ac:chgData name="Susan Krueger (Staff)" userId="413e0ada-2fc1-4a03-b48b-2b8186a6a566" providerId="ADAL" clId="{914F0E97-F8DA-4764-A84C-C36AEC1B63E7}" dt="2022-11-27T14:24:50.768" v="4034"/>
          <ac:inkMkLst>
            <pc:docMk/>
            <pc:sldMk cId="3313859777" sldId="263"/>
            <ac:inkMk id="210" creationId="{3FBDFE1C-70BD-4CB1-8F56-AF8F52E52E62}"/>
          </ac:inkMkLst>
        </pc:inkChg>
        <pc:inkChg chg="add mod">
          <ac:chgData name="Susan Krueger (Staff)" userId="413e0ada-2fc1-4a03-b48b-2b8186a6a566" providerId="ADAL" clId="{914F0E97-F8DA-4764-A84C-C36AEC1B63E7}" dt="2022-11-27T14:24:50.768" v="4034"/>
          <ac:inkMkLst>
            <pc:docMk/>
            <pc:sldMk cId="3313859777" sldId="263"/>
            <ac:inkMk id="211" creationId="{59ECF6FF-4527-41BF-B72C-619AE79A7B57}"/>
          </ac:inkMkLst>
        </pc:inkChg>
        <pc:inkChg chg="add mod">
          <ac:chgData name="Susan Krueger (Staff)" userId="413e0ada-2fc1-4a03-b48b-2b8186a6a566" providerId="ADAL" clId="{914F0E97-F8DA-4764-A84C-C36AEC1B63E7}" dt="2022-11-27T14:24:50.768" v="4034"/>
          <ac:inkMkLst>
            <pc:docMk/>
            <pc:sldMk cId="3313859777" sldId="263"/>
            <ac:inkMk id="212" creationId="{8420796F-2128-4251-8634-D556D38B59B4}"/>
          </ac:inkMkLst>
        </pc:inkChg>
        <pc:inkChg chg="add mod">
          <ac:chgData name="Susan Krueger (Staff)" userId="413e0ada-2fc1-4a03-b48b-2b8186a6a566" providerId="ADAL" clId="{914F0E97-F8DA-4764-A84C-C36AEC1B63E7}" dt="2022-11-27T14:25:29.357" v="4077"/>
          <ac:inkMkLst>
            <pc:docMk/>
            <pc:sldMk cId="3313859777" sldId="263"/>
            <ac:inkMk id="214" creationId="{A874BED7-1173-4BAD-9C7F-9BE06D95E46F}"/>
          </ac:inkMkLst>
        </pc:inkChg>
        <pc:inkChg chg="add mod">
          <ac:chgData name="Susan Krueger (Staff)" userId="413e0ada-2fc1-4a03-b48b-2b8186a6a566" providerId="ADAL" clId="{914F0E97-F8DA-4764-A84C-C36AEC1B63E7}" dt="2022-11-27T14:25:29.357" v="4077"/>
          <ac:inkMkLst>
            <pc:docMk/>
            <pc:sldMk cId="3313859777" sldId="263"/>
            <ac:inkMk id="215" creationId="{535B921E-03B1-4244-9AF9-C77F1329397D}"/>
          </ac:inkMkLst>
        </pc:inkChg>
        <pc:inkChg chg="add mod">
          <ac:chgData name="Susan Krueger (Staff)" userId="413e0ada-2fc1-4a03-b48b-2b8186a6a566" providerId="ADAL" clId="{914F0E97-F8DA-4764-A84C-C36AEC1B63E7}" dt="2022-11-27T14:25:29.357" v="4077"/>
          <ac:inkMkLst>
            <pc:docMk/>
            <pc:sldMk cId="3313859777" sldId="263"/>
            <ac:inkMk id="216" creationId="{B803336A-C395-48F1-BE2F-687D0574AE36}"/>
          </ac:inkMkLst>
        </pc:inkChg>
        <pc:inkChg chg="add mod">
          <ac:chgData name="Susan Krueger (Staff)" userId="413e0ada-2fc1-4a03-b48b-2b8186a6a566" providerId="ADAL" clId="{914F0E97-F8DA-4764-A84C-C36AEC1B63E7}" dt="2022-11-27T14:25:29.357" v="4077"/>
          <ac:inkMkLst>
            <pc:docMk/>
            <pc:sldMk cId="3313859777" sldId="263"/>
            <ac:inkMk id="217" creationId="{88331F81-8792-41E0-948F-F00A3F64550D}"/>
          </ac:inkMkLst>
        </pc:inkChg>
        <pc:inkChg chg="add mod">
          <ac:chgData name="Susan Krueger (Staff)" userId="413e0ada-2fc1-4a03-b48b-2b8186a6a566" providerId="ADAL" clId="{914F0E97-F8DA-4764-A84C-C36AEC1B63E7}" dt="2022-11-27T14:25:29.357" v="4077"/>
          <ac:inkMkLst>
            <pc:docMk/>
            <pc:sldMk cId="3313859777" sldId="263"/>
            <ac:inkMk id="218" creationId="{A5026F38-6B0E-48C2-B605-E20F9A5A7C26}"/>
          </ac:inkMkLst>
        </pc:inkChg>
        <pc:inkChg chg="add mod">
          <ac:chgData name="Susan Krueger (Staff)" userId="413e0ada-2fc1-4a03-b48b-2b8186a6a566" providerId="ADAL" clId="{914F0E97-F8DA-4764-A84C-C36AEC1B63E7}" dt="2022-11-27T14:25:29.357" v="4077"/>
          <ac:inkMkLst>
            <pc:docMk/>
            <pc:sldMk cId="3313859777" sldId="263"/>
            <ac:inkMk id="219" creationId="{F2DEF154-16DE-4DAD-BEB4-5E930EF1F772}"/>
          </ac:inkMkLst>
        </pc:inkChg>
        <pc:inkChg chg="add mod">
          <ac:chgData name="Susan Krueger (Staff)" userId="413e0ada-2fc1-4a03-b48b-2b8186a6a566" providerId="ADAL" clId="{914F0E97-F8DA-4764-A84C-C36AEC1B63E7}" dt="2022-11-27T14:25:29.357" v="4077"/>
          <ac:inkMkLst>
            <pc:docMk/>
            <pc:sldMk cId="3313859777" sldId="263"/>
            <ac:inkMk id="220" creationId="{2E9B35D6-7272-4133-9E1C-EFBB4BEA2349}"/>
          </ac:inkMkLst>
        </pc:inkChg>
        <pc:inkChg chg="add mod">
          <ac:chgData name="Susan Krueger (Staff)" userId="413e0ada-2fc1-4a03-b48b-2b8186a6a566" providerId="ADAL" clId="{914F0E97-F8DA-4764-A84C-C36AEC1B63E7}" dt="2022-11-27T14:25:29.357" v="4077"/>
          <ac:inkMkLst>
            <pc:docMk/>
            <pc:sldMk cId="3313859777" sldId="263"/>
            <ac:inkMk id="222" creationId="{37750073-FAAC-40A5-A301-2AF62C85D4A2}"/>
          </ac:inkMkLst>
        </pc:inkChg>
        <pc:inkChg chg="add mod">
          <ac:chgData name="Susan Krueger (Staff)" userId="413e0ada-2fc1-4a03-b48b-2b8186a6a566" providerId="ADAL" clId="{914F0E97-F8DA-4764-A84C-C36AEC1B63E7}" dt="2022-11-27T14:25:29.357" v="4077"/>
          <ac:inkMkLst>
            <pc:docMk/>
            <pc:sldMk cId="3313859777" sldId="263"/>
            <ac:inkMk id="223" creationId="{23B5FF1A-AEAC-4850-A287-B59ECC4211FC}"/>
          </ac:inkMkLst>
        </pc:inkChg>
        <pc:inkChg chg="add mod">
          <ac:chgData name="Susan Krueger (Staff)" userId="413e0ada-2fc1-4a03-b48b-2b8186a6a566" providerId="ADAL" clId="{914F0E97-F8DA-4764-A84C-C36AEC1B63E7}" dt="2022-11-27T14:25:29.357" v="4077"/>
          <ac:inkMkLst>
            <pc:docMk/>
            <pc:sldMk cId="3313859777" sldId="263"/>
            <ac:inkMk id="224" creationId="{1CCAB7A6-6E3B-4480-8C80-DFF179776E33}"/>
          </ac:inkMkLst>
        </pc:inkChg>
        <pc:inkChg chg="add mod">
          <ac:chgData name="Susan Krueger (Staff)" userId="413e0ada-2fc1-4a03-b48b-2b8186a6a566" providerId="ADAL" clId="{914F0E97-F8DA-4764-A84C-C36AEC1B63E7}" dt="2022-11-27T14:25:29.357" v="4077"/>
          <ac:inkMkLst>
            <pc:docMk/>
            <pc:sldMk cId="3313859777" sldId="263"/>
            <ac:inkMk id="225" creationId="{7DA510C7-4ED7-4C89-BC58-6BBC3D4861FC}"/>
          </ac:inkMkLst>
        </pc:inkChg>
        <pc:inkChg chg="add mod">
          <ac:chgData name="Susan Krueger (Staff)" userId="413e0ada-2fc1-4a03-b48b-2b8186a6a566" providerId="ADAL" clId="{914F0E97-F8DA-4764-A84C-C36AEC1B63E7}" dt="2022-11-27T14:25:29.357" v="4077"/>
          <ac:inkMkLst>
            <pc:docMk/>
            <pc:sldMk cId="3313859777" sldId="263"/>
            <ac:inkMk id="226" creationId="{BEAF4389-B8AF-462E-8EF1-FB13442687A8}"/>
          </ac:inkMkLst>
        </pc:inkChg>
        <pc:inkChg chg="add mod">
          <ac:chgData name="Susan Krueger (Staff)" userId="413e0ada-2fc1-4a03-b48b-2b8186a6a566" providerId="ADAL" clId="{914F0E97-F8DA-4764-A84C-C36AEC1B63E7}" dt="2022-11-27T14:25:29.357" v="4077"/>
          <ac:inkMkLst>
            <pc:docMk/>
            <pc:sldMk cId="3313859777" sldId="263"/>
            <ac:inkMk id="227" creationId="{B5FC7B2C-10F0-439C-81FA-CE744D834808}"/>
          </ac:inkMkLst>
        </pc:inkChg>
        <pc:inkChg chg="add mod">
          <ac:chgData name="Susan Krueger (Staff)" userId="413e0ada-2fc1-4a03-b48b-2b8186a6a566" providerId="ADAL" clId="{914F0E97-F8DA-4764-A84C-C36AEC1B63E7}" dt="2022-11-27T14:25:29.357" v="4077"/>
          <ac:inkMkLst>
            <pc:docMk/>
            <pc:sldMk cId="3313859777" sldId="263"/>
            <ac:inkMk id="228" creationId="{D5F45BEE-FD3F-4959-A191-EBCECFCC2D18}"/>
          </ac:inkMkLst>
        </pc:inkChg>
        <pc:inkChg chg="add mod">
          <ac:chgData name="Susan Krueger (Staff)" userId="413e0ada-2fc1-4a03-b48b-2b8186a6a566" providerId="ADAL" clId="{914F0E97-F8DA-4764-A84C-C36AEC1B63E7}" dt="2022-11-27T14:25:29.357" v="4077"/>
          <ac:inkMkLst>
            <pc:docMk/>
            <pc:sldMk cId="3313859777" sldId="263"/>
            <ac:inkMk id="229" creationId="{463D0EB5-6543-4911-8548-CC9C61038ACF}"/>
          </ac:inkMkLst>
        </pc:inkChg>
        <pc:inkChg chg="add mod">
          <ac:chgData name="Susan Krueger (Staff)" userId="413e0ada-2fc1-4a03-b48b-2b8186a6a566" providerId="ADAL" clId="{914F0E97-F8DA-4764-A84C-C36AEC1B63E7}" dt="2022-11-27T14:25:29.357" v="4077"/>
          <ac:inkMkLst>
            <pc:docMk/>
            <pc:sldMk cId="3313859777" sldId="263"/>
            <ac:inkMk id="230" creationId="{60890472-6EC9-45CD-8A48-378BF09E05EB}"/>
          </ac:inkMkLst>
        </pc:inkChg>
        <pc:inkChg chg="add mod">
          <ac:chgData name="Susan Krueger (Staff)" userId="413e0ada-2fc1-4a03-b48b-2b8186a6a566" providerId="ADAL" clId="{914F0E97-F8DA-4764-A84C-C36AEC1B63E7}" dt="2022-11-27T14:25:34.932" v="4081"/>
          <ac:inkMkLst>
            <pc:docMk/>
            <pc:sldMk cId="3313859777" sldId="263"/>
            <ac:inkMk id="231" creationId="{8B59BB09-0478-4FF0-987B-9636C73C63FD}"/>
          </ac:inkMkLst>
        </pc:inkChg>
        <pc:inkChg chg="add mod">
          <ac:chgData name="Susan Krueger (Staff)" userId="413e0ada-2fc1-4a03-b48b-2b8186a6a566" providerId="ADAL" clId="{914F0E97-F8DA-4764-A84C-C36AEC1B63E7}" dt="2022-11-27T14:25:34.932" v="4081"/>
          <ac:inkMkLst>
            <pc:docMk/>
            <pc:sldMk cId="3313859777" sldId="263"/>
            <ac:inkMk id="232" creationId="{457C1D91-9E8C-4855-879B-5B8D10CFFF57}"/>
          </ac:inkMkLst>
        </pc:inkChg>
        <pc:inkChg chg="add mod">
          <ac:chgData name="Susan Krueger (Staff)" userId="413e0ada-2fc1-4a03-b48b-2b8186a6a566" providerId="ADAL" clId="{914F0E97-F8DA-4764-A84C-C36AEC1B63E7}" dt="2022-11-27T14:25:34.932" v="4081"/>
          <ac:inkMkLst>
            <pc:docMk/>
            <pc:sldMk cId="3313859777" sldId="263"/>
            <ac:inkMk id="233" creationId="{2C8195C7-B662-4E40-AACC-297DB691AC75}"/>
          </ac:inkMkLst>
        </pc:inkChg>
        <pc:inkChg chg="add mod">
          <ac:chgData name="Susan Krueger (Staff)" userId="413e0ada-2fc1-4a03-b48b-2b8186a6a566" providerId="ADAL" clId="{914F0E97-F8DA-4764-A84C-C36AEC1B63E7}" dt="2022-11-27T14:25:34.932" v="4081"/>
          <ac:inkMkLst>
            <pc:docMk/>
            <pc:sldMk cId="3313859777" sldId="263"/>
            <ac:inkMk id="234" creationId="{F67A5370-92CA-4CE6-AE98-731ADD3C8209}"/>
          </ac:inkMkLst>
        </pc:inkChg>
        <pc:inkChg chg="add mod">
          <ac:chgData name="Susan Krueger (Staff)" userId="413e0ada-2fc1-4a03-b48b-2b8186a6a566" providerId="ADAL" clId="{914F0E97-F8DA-4764-A84C-C36AEC1B63E7}" dt="2022-11-27T14:25:34.932" v="4081"/>
          <ac:inkMkLst>
            <pc:docMk/>
            <pc:sldMk cId="3313859777" sldId="263"/>
            <ac:inkMk id="235" creationId="{3D27AD05-84DF-4CA3-BACC-19E9A1DEEACC}"/>
          </ac:inkMkLst>
        </pc:inkChg>
        <pc:inkChg chg="add mod">
          <ac:chgData name="Susan Krueger (Staff)" userId="413e0ada-2fc1-4a03-b48b-2b8186a6a566" providerId="ADAL" clId="{914F0E97-F8DA-4764-A84C-C36AEC1B63E7}" dt="2022-11-27T14:25:34.932" v="4081"/>
          <ac:inkMkLst>
            <pc:docMk/>
            <pc:sldMk cId="3313859777" sldId="263"/>
            <ac:inkMk id="236" creationId="{8CE04FE5-CA76-4950-A0D2-E707955A28CB}"/>
          </ac:inkMkLst>
        </pc:inkChg>
        <pc:inkChg chg="add mod">
          <ac:chgData name="Susan Krueger (Staff)" userId="413e0ada-2fc1-4a03-b48b-2b8186a6a566" providerId="ADAL" clId="{914F0E97-F8DA-4764-A84C-C36AEC1B63E7}" dt="2022-11-27T14:25:34.932" v="4081"/>
          <ac:inkMkLst>
            <pc:docMk/>
            <pc:sldMk cId="3313859777" sldId="263"/>
            <ac:inkMk id="237" creationId="{A858C930-6AAB-4BE4-BAF2-D550CA70E7DD}"/>
          </ac:inkMkLst>
        </pc:inkChg>
        <pc:inkChg chg="add mod">
          <ac:chgData name="Susan Krueger (Staff)" userId="413e0ada-2fc1-4a03-b48b-2b8186a6a566" providerId="ADAL" clId="{914F0E97-F8DA-4764-A84C-C36AEC1B63E7}" dt="2022-11-27T14:25:34.932" v="4081"/>
          <ac:inkMkLst>
            <pc:docMk/>
            <pc:sldMk cId="3313859777" sldId="263"/>
            <ac:inkMk id="238" creationId="{E0494981-063F-4E5F-A5FE-59D19B3B4B7E}"/>
          </ac:inkMkLst>
        </pc:inkChg>
        <pc:inkChg chg="add mod">
          <ac:chgData name="Susan Krueger (Staff)" userId="413e0ada-2fc1-4a03-b48b-2b8186a6a566" providerId="ADAL" clId="{914F0E97-F8DA-4764-A84C-C36AEC1B63E7}" dt="2022-11-27T14:25:34.932" v="4081"/>
          <ac:inkMkLst>
            <pc:docMk/>
            <pc:sldMk cId="3313859777" sldId="263"/>
            <ac:inkMk id="239" creationId="{413FBFD1-F673-46B6-AEBB-EF3D3D342011}"/>
          </ac:inkMkLst>
        </pc:inkChg>
        <pc:inkChg chg="add mod">
          <ac:chgData name="Susan Krueger (Staff)" userId="413e0ada-2fc1-4a03-b48b-2b8186a6a566" providerId="ADAL" clId="{914F0E97-F8DA-4764-A84C-C36AEC1B63E7}" dt="2022-11-27T14:25:34.932" v="4081"/>
          <ac:inkMkLst>
            <pc:docMk/>
            <pc:sldMk cId="3313859777" sldId="263"/>
            <ac:inkMk id="240" creationId="{3AC7F9F3-ECF8-46FE-ACA7-032A8B5BA100}"/>
          </ac:inkMkLst>
        </pc:inkChg>
        <pc:inkChg chg="add mod">
          <ac:chgData name="Susan Krueger (Staff)" userId="413e0ada-2fc1-4a03-b48b-2b8186a6a566" providerId="ADAL" clId="{914F0E97-F8DA-4764-A84C-C36AEC1B63E7}" dt="2022-11-27T14:25:34.932" v="4081"/>
          <ac:inkMkLst>
            <pc:docMk/>
            <pc:sldMk cId="3313859777" sldId="263"/>
            <ac:inkMk id="243" creationId="{691E26BC-DE2E-40A6-B343-F2FFCC649C1A}"/>
          </ac:inkMkLst>
        </pc:inkChg>
        <pc:inkChg chg="add mod">
          <ac:chgData name="Susan Krueger (Staff)" userId="413e0ada-2fc1-4a03-b48b-2b8186a6a566" providerId="ADAL" clId="{914F0E97-F8DA-4764-A84C-C36AEC1B63E7}" dt="2022-11-27T14:25:34.932" v="4081"/>
          <ac:inkMkLst>
            <pc:docMk/>
            <pc:sldMk cId="3313859777" sldId="263"/>
            <ac:inkMk id="244" creationId="{AA5F858A-3472-4652-ABAE-17B84B42C6B1}"/>
          </ac:inkMkLst>
        </pc:inkChg>
        <pc:inkChg chg="add mod">
          <ac:chgData name="Susan Krueger (Staff)" userId="413e0ada-2fc1-4a03-b48b-2b8186a6a566" providerId="ADAL" clId="{914F0E97-F8DA-4764-A84C-C36AEC1B63E7}" dt="2022-11-27T14:25:34.932" v="4081"/>
          <ac:inkMkLst>
            <pc:docMk/>
            <pc:sldMk cId="3313859777" sldId="263"/>
            <ac:inkMk id="245" creationId="{F0D3924E-4943-4B10-9493-3C9A8904D683}"/>
          </ac:inkMkLst>
        </pc:inkChg>
        <pc:inkChg chg="add mod">
          <ac:chgData name="Susan Krueger (Staff)" userId="413e0ada-2fc1-4a03-b48b-2b8186a6a566" providerId="ADAL" clId="{914F0E97-F8DA-4764-A84C-C36AEC1B63E7}" dt="2022-11-27T14:25:34.932" v="4081"/>
          <ac:inkMkLst>
            <pc:docMk/>
            <pc:sldMk cId="3313859777" sldId="263"/>
            <ac:inkMk id="246" creationId="{162112E0-7D9C-48EA-B967-5E9EAB30ECAB}"/>
          </ac:inkMkLst>
        </pc:inkChg>
        <pc:inkChg chg="add mod">
          <ac:chgData name="Susan Krueger (Staff)" userId="413e0ada-2fc1-4a03-b48b-2b8186a6a566" providerId="ADAL" clId="{914F0E97-F8DA-4764-A84C-C36AEC1B63E7}" dt="2022-11-27T14:25:34.932" v="4081"/>
          <ac:inkMkLst>
            <pc:docMk/>
            <pc:sldMk cId="3313859777" sldId="263"/>
            <ac:inkMk id="247" creationId="{6D52D7B1-BF0F-433D-8300-80F59EB3819F}"/>
          </ac:inkMkLst>
        </pc:inkChg>
        <pc:inkChg chg="add mod">
          <ac:chgData name="Susan Krueger (Staff)" userId="413e0ada-2fc1-4a03-b48b-2b8186a6a566" providerId="ADAL" clId="{914F0E97-F8DA-4764-A84C-C36AEC1B63E7}" dt="2022-11-27T14:25:34.932" v="4081"/>
          <ac:inkMkLst>
            <pc:docMk/>
            <pc:sldMk cId="3313859777" sldId="263"/>
            <ac:inkMk id="248" creationId="{3F3F9157-25D9-4ACA-8117-F466F1D44F76}"/>
          </ac:inkMkLst>
        </pc:inkChg>
        <pc:inkChg chg="add mod">
          <ac:chgData name="Susan Krueger (Staff)" userId="413e0ada-2fc1-4a03-b48b-2b8186a6a566" providerId="ADAL" clId="{914F0E97-F8DA-4764-A84C-C36AEC1B63E7}" dt="2022-11-27T14:25:34.932" v="4081"/>
          <ac:inkMkLst>
            <pc:docMk/>
            <pc:sldMk cId="3313859777" sldId="263"/>
            <ac:inkMk id="249" creationId="{7BAEB537-F238-46D8-BED9-B8A47FE64324}"/>
          </ac:inkMkLst>
        </pc:inkChg>
        <pc:inkChg chg="add mod">
          <ac:chgData name="Susan Krueger (Staff)" userId="413e0ada-2fc1-4a03-b48b-2b8186a6a566" providerId="ADAL" clId="{914F0E97-F8DA-4764-A84C-C36AEC1B63E7}" dt="2022-11-27T14:25:34.932" v="4081"/>
          <ac:inkMkLst>
            <pc:docMk/>
            <pc:sldMk cId="3313859777" sldId="263"/>
            <ac:inkMk id="250" creationId="{55B2541F-CD40-4B2F-B5E2-0169A6DCC733}"/>
          </ac:inkMkLst>
        </pc:inkChg>
        <pc:inkChg chg="add mod">
          <ac:chgData name="Susan Krueger (Staff)" userId="413e0ada-2fc1-4a03-b48b-2b8186a6a566" providerId="ADAL" clId="{914F0E97-F8DA-4764-A84C-C36AEC1B63E7}" dt="2022-11-27T14:25:34.932" v="4081"/>
          <ac:inkMkLst>
            <pc:docMk/>
            <pc:sldMk cId="3313859777" sldId="263"/>
            <ac:inkMk id="251" creationId="{B037595A-04A3-4287-933F-BB5B2F278FF0}"/>
          </ac:inkMkLst>
        </pc:inkChg>
        <pc:inkChg chg="add mod">
          <ac:chgData name="Susan Krueger (Staff)" userId="413e0ada-2fc1-4a03-b48b-2b8186a6a566" providerId="ADAL" clId="{914F0E97-F8DA-4764-A84C-C36AEC1B63E7}" dt="2022-11-27T14:25:34.932" v="4081"/>
          <ac:inkMkLst>
            <pc:docMk/>
            <pc:sldMk cId="3313859777" sldId="263"/>
            <ac:inkMk id="252" creationId="{A46431A7-68B5-4D12-B6A0-D795137FCA31}"/>
          </ac:inkMkLst>
        </pc:inkChg>
        <pc:inkChg chg="add mod">
          <ac:chgData name="Susan Krueger (Staff)" userId="413e0ada-2fc1-4a03-b48b-2b8186a6a566" providerId="ADAL" clId="{914F0E97-F8DA-4764-A84C-C36AEC1B63E7}" dt="2022-11-27T14:25:34.932" v="4081"/>
          <ac:inkMkLst>
            <pc:docMk/>
            <pc:sldMk cId="3313859777" sldId="263"/>
            <ac:inkMk id="253" creationId="{F0AEB9C8-F4CF-4C85-9E4D-82AA7504528D}"/>
          </ac:inkMkLst>
        </pc:inkChg>
        <pc:inkChg chg="add mod">
          <ac:chgData name="Susan Krueger (Staff)" userId="413e0ada-2fc1-4a03-b48b-2b8186a6a566" providerId="ADAL" clId="{914F0E97-F8DA-4764-A84C-C36AEC1B63E7}" dt="2022-11-27T14:25:34.932" v="4081"/>
          <ac:inkMkLst>
            <pc:docMk/>
            <pc:sldMk cId="3313859777" sldId="263"/>
            <ac:inkMk id="254" creationId="{FE204417-0B5C-4866-B2E5-0F3F6AAFAFC4}"/>
          </ac:inkMkLst>
        </pc:inkChg>
        <pc:inkChg chg="add mod">
          <ac:chgData name="Susan Krueger (Staff)" userId="413e0ada-2fc1-4a03-b48b-2b8186a6a566" providerId="ADAL" clId="{914F0E97-F8DA-4764-A84C-C36AEC1B63E7}" dt="2022-11-27T14:25:34.932" v="4081"/>
          <ac:inkMkLst>
            <pc:docMk/>
            <pc:sldMk cId="3313859777" sldId="263"/>
            <ac:inkMk id="255" creationId="{17A91A52-789E-4874-BD82-477CDC0DD3DE}"/>
          </ac:inkMkLst>
        </pc:inkChg>
        <pc:inkChg chg="add mod">
          <ac:chgData name="Susan Krueger (Staff)" userId="413e0ada-2fc1-4a03-b48b-2b8186a6a566" providerId="ADAL" clId="{914F0E97-F8DA-4764-A84C-C36AEC1B63E7}" dt="2022-11-27T14:25:34.932" v="4081"/>
          <ac:inkMkLst>
            <pc:docMk/>
            <pc:sldMk cId="3313859777" sldId="263"/>
            <ac:inkMk id="256" creationId="{5134FEE5-B302-4DC3-A53C-EE4E19459DD0}"/>
          </ac:inkMkLst>
        </pc:inkChg>
        <pc:inkChg chg="add mod">
          <ac:chgData name="Susan Krueger (Staff)" userId="413e0ada-2fc1-4a03-b48b-2b8186a6a566" providerId="ADAL" clId="{914F0E97-F8DA-4764-A84C-C36AEC1B63E7}" dt="2022-11-27T14:25:34.932" v="4081"/>
          <ac:inkMkLst>
            <pc:docMk/>
            <pc:sldMk cId="3313859777" sldId="263"/>
            <ac:inkMk id="259" creationId="{FB97B440-A695-43BD-814A-5BCE8495A4C8}"/>
          </ac:inkMkLst>
        </pc:inkChg>
        <pc:inkChg chg="add mod">
          <ac:chgData name="Susan Krueger (Staff)" userId="413e0ada-2fc1-4a03-b48b-2b8186a6a566" providerId="ADAL" clId="{914F0E97-F8DA-4764-A84C-C36AEC1B63E7}" dt="2022-11-27T14:25:34.932" v="4081"/>
          <ac:inkMkLst>
            <pc:docMk/>
            <pc:sldMk cId="3313859777" sldId="263"/>
            <ac:inkMk id="260" creationId="{1D7BB193-3883-44C6-91B6-9BC7FF651D7F}"/>
          </ac:inkMkLst>
        </pc:inkChg>
        <pc:inkChg chg="add mod">
          <ac:chgData name="Susan Krueger (Staff)" userId="413e0ada-2fc1-4a03-b48b-2b8186a6a566" providerId="ADAL" clId="{914F0E97-F8DA-4764-A84C-C36AEC1B63E7}" dt="2022-11-27T14:25:34.932" v="4081"/>
          <ac:inkMkLst>
            <pc:docMk/>
            <pc:sldMk cId="3313859777" sldId="263"/>
            <ac:inkMk id="261" creationId="{0E4C532B-B2D9-41D8-BA32-C7DE6051B3EE}"/>
          </ac:inkMkLst>
        </pc:inkChg>
        <pc:inkChg chg="add mod">
          <ac:chgData name="Susan Krueger (Staff)" userId="413e0ada-2fc1-4a03-b48b-2b8186a6a566" providerId="ADAL" clId="{914F0E97-F8DA-4764-A84C-C36AEC1B63E7}" dt="2022-11-27T14:25:47.027" v="4100"/>
          <ac:inkMkLst>
            <pc:docMk/>
            <pc:sldMk cId="3313859777" sldId="263"/>
            <ac:inkMk id="263" creationId="{D6C3C05F-AD4F-4665-B327-C5AC4FF37D0A}"/>
          </ac:inkMkLst>
        </pc:inkChg>
        <pc:inkChg chg="add mod">
          <ac:chgData name="Susan Krueger (Staff)" userId="413e0ada-2fc1-4a03-b48b-2b8186a6a566" providerId="ADAL" clId="{914F0E97-F8DA-4764-A84C-C36AEC1B63E7}" dt="2022-11-27T14:25:47.027" v="4100"/>
          <ac:inkMkLst>
            <pc:docMk/>
            <pc:sldMk cId="3313859777" sldId="263"/>
            <ac:inkMk id="264" creationId="{FF354E59-3C84-47E8-A84F-7B2242C47E5C}"/>
          </ac:inkMkLst>
        </pc:inkChg>
        <pc:inkChg chg="add mod">
          <ac:chgData name="Susan Krueger (Staff)" userId="413e0ada-2fc1-4a03-b48b-2b8186a6a566" providerId="ADAL" clId="{914F0E97-F8DA-4764-A84C-C36AEC1B63E7}" dt="2022-11-27T14:25:47.027" v="4100"/>
          <ac:inkMkLst>
            <pc:docMk/>
            <pc:sldMk cId="3313859777" sldId="263"/>
            <ac:inkMk id="266" creationId="{5D80E9EA-F056-42DC-BBB4-BE8175CFE7E3}"/>
          </ac:inkMkLst>
        </pc:inkChg>
        <pc:inkChg chg="add mod">
          <ac:chgData name="Susan Krueger (Staff)" userId="413e0ada-2fc1-4a03-b48b-2b8186a6a566" providerId="ADAL" clId="{914F0E97-F8DA-4764-A84C-C36AEC1B63E7}" dt="2022-11-27T14:25:47.027" v="4100"/>
          <ac:inkMkLst>
            <pc:docMk/>
            <pc:sldMk cId="3313859777" sldId="263"/>
            <ac:inkMk id="267" creationId="{BFD93023-5712-4680-90F4-483CFDEF5145}"/>
          </ac:inkMkLst>
        </pc:inkChg>
        <pc:inkChg chg="add mod">
          <ac:chgData name="Susan Krueger (Staff)" userId="413e0ada-2fc1-4a03-b48b-2b8186a6a566" providerId="ADAL" clId="{914F0E97-F8DA-4764-A84C-C36AEC1B63E7}" dt="2022-11-27T14:25:47.027" v="4100"/>
          <ac:inkMkLst>
            <pc:docMk/>
            <pc:sldMk cId="3313859777" sldId="263"/>
            <ac:inkMk id="269" creationId="{911CBFF9-E608-4BCF-8383-E539209F3BEC}"/>
          </ac:inkMkLst>
        </pc:inkChg>
        <pc:inkChg chg="add mod">
          <ac:chgData name="Susan Krueger (Staff)" userId="413e0ada-2fc1-4a03-b48b-2b8186a6a566" providerId="ADAL" clId="{914F0E97-F8DA-4764-A84C-C36AEC1B63E7}" dt="2022-11-27T14:25:47.027" v="4100"/>
          <ac:inkMkLst>
            <pc:docMk/>
            <pc:sldMk cId="3313859777" sldId="263"/>
            <ac:inkMk id="270" creationId="{F371141F-8BE2-479D-BF2A-B844538DC30C}"/>
          </ac:inkMkLst>
        </pc:inkChg>
        <pc:inkChg chg="add mod">
          <ac:chgData name="Susan Krueger (Staff)" userId="413e0ada-2fc1-4a03-b48b-2b8186a6a566" providerId="ADAL" clId="{914F0E97-F8DA-4764-A84C-C36AEC1B63E7}" dt="2022-11-27T14:25:47.027" v="4100"/>
          <ac:inkMkLst>
            <pc:docMk/>
            <pc:sldMk cId="3313859777" sldId="263"/>
            <ac:inkMk id="271" creationId="{ACCAC8AD-6265-4A99-8758-4A7AF28C0AF7}"/>
          </ac:inkMkLst>
        </pc:inkChg>
        <pc:inkChg chg="add mod">
          <ac:chgData name="Susan Krueger (Staff)" userId="413e0ada-2fc1-4a03-b48b-2b8186a6a566" providerId="ADAL" clId="{914F0E97-F8DA-4764-A84C-C36AEC1B63E7}" dt="2022-11-27T14:25:47.027" v="4100"/>
          <ac:inkMkLst>
            <pc:docMk/>
            <pc:sldMk cId="3313859777" sldId="263"/>
            <ac:inkMk id="272" creationId="{691C03D2-A41D-473B-A3F8-AC67A2448ADF}"/>
          </ac:inkMkLst>
        </pc:inkChg>
        <pc:inkChg chg="add mod">
          <ac:chgData name="Susan Krueger (Staff)" userId="413e0ada-2fc1-4a03-b48b-2b8186a6a566" providerId="ADAL" clId="{914F0E97-F8DA-4764-A84C-C36AEC1B63E7}" dt="2022-11-27T14:25:47.027" v="4100"/>
          <ac:inkMkLst>
            <pc:docMk/>
            <pc:sldMk cId="3313859777" sldId="263"/>
            <ac:inkMk id="273" creationId="{422247D6-6E76-4B5E-BADB-C15ACA698232}"/>
          </ac:inkMkLst>
        </pc:inkChg>
        <pc:inkChg chg="add mod">
          <ac:chgData name="Susan Krueger (Staff)" userId="413e0ada-2fc1-4a03-b48b-2b8186a6a566" providerId="ADAL" clId="{914F0E97-F8DA-4764-A84C-C36AEC1B63E7}" dt="2022-11-27T14:25:47.027" v="4100"/>
          <ac:inkMkLst>
            <pc:docMk/>
            <pc:sldMk cId="3313859777" sldId="263"/>
            <ac:inkMk id="274" creationId="{ED38853A-79C3-4515-8B2B-FE53C492FF02}"/>
          </ac:inkMkLst>
        </pc:inkChg>
        <pc:inkChg chg="add mod">
          <ac:chgData name="Susan Krueger (Staff)" userId="413e0ada-2fc1-4a03-b48b-2b8186a6a566" providerId="ADAL" clId="{914F0E97-F8DA-4764-A84C-C36AEC1B63E7}" dt="2022-11-27T14:26:02.203" v="4130"/>
          <ac:inkMkLst>
            <pc:docMk/>
            <pc:sldMk cId="3313859777" sldId="263"/>
            <ac:inkMk id="275" creationId="{48DE79A5-DDD7-4561-B230-CA58E294096A}"/>
          </ac:inkMkLst>
        </pc:inkChg>
        <pc:inkChg chg="add mod">
          <ac:chgData name="Susan Krueger (Staff)" userId="413e0ada-2fc1-4a03-b48b-2b8186a6a566" providerId="ADAL" clId="{914F0E97-F8DA-4764-A84C-C36AEC1B63E7}" dt="2022-11-27T14:26:02.203" v="4130"/>
          <ac:inkMkLst>
            <pc:docMk/>
            <pc:sldMk cId="3313859777" sldId="263"/>
            <ac:inkMk id="276" creationId="{E60D26CC-ADA3-4137-B1C3-D6B95EBE8BA2}"/>
          </ac:inkMkLst>
        </pc:inkChg>
        <pc:inkChg chg="add mod">
          <ac:chgData name="Susan Krueger (Staff)" userId="413e0ada-2fc1-4a03-b48b-2b8186a6a566" providerId="ADAL" clId="{914F0E97-F8DA-4764-A84C-C36AEC1B63E7}" dt="2022-11-27T14:26:02.203" v="4130"/>
          <ac:inkMkLst>
            <pc:docMk/>
            <pc:sldMk cId="3313859777" sldId="263"/>
            <ac:inkMk id="277" creationId="{90D0A5F7-60D5-490D-A947-920183C74313}"/>
          </ac:inkMkLst>
        </pc:inkChg>
        <pc:inkChg chg="add mod">
          <ac:chgData name="Susan Krueger (Staff)" userId="413e0ada-2fc1-4a03-b48b-2b8186a6a566" providerId="ADAL" clId="{914F0E97-F8DA-4764-A84C-C36AEC1B63E7}" dt="2022-11-27T14:26:02.203" v="4130"/>
          <ac:inkMkLst>
            <pc:docMk/>
            <pc:sldMk cId="3313859777" sldId="263"/>
            <ac:inkMk id="278" creationId="{B5657E73-1B70-407C-885D-42E7AB971220}"/>
          </ac:inkMkLst>
        </pc:inkChg>
        <pc:inkChg chg="add mod">
          <ac:chgData name="Susan Krueger (Staff)" userId="413e0ada-2fc1-4a03-b48b-2b8186a6a566" providerId="ADAL" clId="{914F0E97-F8DA-4764-A84C-C36AEC1B63E7}" dt="2022-11-27T14:26:02.203" v="4130"/>
          <ac:inkMkLst>
            <pc:docMk/>
            <pc:sldMk cId="3313859777" sldId="263"/>
            <ac:inkMk id="279" creationId="{BFE64049-5B7A-42A8-90E2-4AEA9AF8908F}"/>
          </ac:inkMkLst>
        </pc:inkChg>
        <pc:inkChg chg="add mod">
          <ac:chgData name="Susan Krueger (Staff)" userId="413e0ada-2fc1-4a03-b48b-2b8186a6a566" providerId="ADAL" clId="{914F0E97-F8DA-4764-A84C-C36AEC1B63E7}" dt="2022-11-27T14:26:02.203" v="4130"/>
          <ac:inkMkLst>
            <pc:docMk/>
            <pc:sldMk cId="3313859777" sldId="263"/>
            <ac:inkMk id="280" creationId="{D0E44BCE-CC66-4E16-90B1-FD598ABBCA04}"/>
          </ac:inkMkLst>
        </pc:inkChg>
        <pc:inkChg chg="add mod">
          <ac:chgData name="Susan Krueger (Staff)" userId="413e0ada-2fc1-4a03-b48b-2b8186a6a566" providerId="ADAL" clId="{914F0E97-F8DA-4764-A84C-C36AEC1B63E7}" dt="2022-11-27T14:26:02.203" v="4130"/>
          <ac:inkMkLst>
            <pc:docMk/>
            <pc:sldMk cId="3313859777" sldId="263"/>
            <ac:inkMk id="283" creationId="{B3DBD0DA-3A5C-4AFB-9560-4B42D2846E6E}"/>
          </ac:inkMkLst>
        </pc:inkChg>
        <pc:inkChg chg="add mod">
          <ac:chgData name="Susan Krueger (Staff)" userId="413e0ada-2fc1-4a03-b48b-2b8186a6a566" providerId="ADAL" clId="{914F0E97-F8DA-4764-A84C-C36AEC1B63E7}" dt="2022-11-27T14:26:02.203" v="4130"/>
          <ac:inkMkLst>
            <pc:docMk/>
            <pc:sldMk cId="3313859777" sldId="263"/>
            <ac:inkMk id="284" creationId="{A17C8234-D2C1-456E-8E45-06C4CFA7A38F}"/>
          </ac:inkMkLst>
        </pc:inkChg>
        <pc:inkChg chg="add mod">
          <ac:chgData name="Susan Krueger (Staff)" userId="413e0ada-2fc1-4a03-b48b-2b8186a6a566" providerId="ADAL" clId="{914F0E97-F8DA-4764-A84C-C36AEC1B63E7}" dt="2022-11-27T14:26:02.203" v="4130"/>
          <ac:inkMkLst>
            <pc:docMk/>
            <pc:sldMk cId="3313859777" sldId="263"/>
            <ac:inkMk id="285" creationId="{2404F3A3-5BD4-474A-B491-92BAC2E5F3F1}"/>
          </ac:inkMkLst>
        </pc:inkChg>
        <pc:inkChg chg="add mod">
          <ac:chgData name="Susan Krueger (Staff)" userId="413e0ada-2fc1-4a03-b48b-2b8186a6a566" providerId="ADAL" clId="{914F0E97-F8DA-4764-A84C-C36AEC1B63E7}" dt="2022-11-27T14:26:02.203" v="4130"/>
          <ac:inkMkLst>
            <pc:docMk/>
            <pc:sldMk cId="3313859777" sldId="263"/>
            <ac:inkMk id="286" creationId="{ACF3BF84-838A-4496-8142-FBC5C233022D}"/>
          </ac:inkMkLst>
        </pc:inkChg>
        <pc:inkChg chg="add mod">
          <ac:chgData name="Susan Krueger (Staff)" userId="413e0ada-2fc1-4a03-b48b-2b8186a6a566" providerId="ADAL" clId="{914F0E97-F8DA-4764-A84C-C36AEC1B63E7}" dt="2022-11-27T14:26:02.203" v="4130"/>
          <ac:inkMkLst>
            <pc:docMk/>
            <pc:sldMk cId="3313859777" sldId="263"/>
            <ac:inkMk id="287" creationId="{F6C28467-1AF9-422C-A2B2-85E2C93240D2}"/>
          </ac:inkMkLst>
        </pc:inkChg>
        <pc:inkChg chg="add mod">
          <ac:chgData name="Susan Krueger (Staff)" userId="413e0ada-2fc1-4a03-b48b-2b8186a6a566" providerId="ADAL" clId="{914F0E97-F8DA-4764-A84C-C36AEC1B63E7}" dt="2022-11-27T14:26:02.203" v="4130"/>
          <ac:inkMkLst>
            <pc:docMk/>
            <pc:sldMk cId="3313859777" sldId="263"/>
            <ac:inkMk id="288" creationId="{86A98F8C-B0F1-4B5A-BBC5-C7E7BC3B11B1}"/>
          </ac:inkMkLst>
        </pc:inkChg>
        <pc:inkChg chg="add mod">
          <ac:chgData name="Susan Krueger (Staff)" userId="413e0ada-2fc1-4a03-b48b-2b8186a6a566" providerId="ADAL" clId="{914F0E97-F8DA-4764-A84C-C36AEC1B63E7}" dt="2022-11-27T14:26:02.203" v="4130"/>
          <ac:inkMkLst>
            <pc:docMk/>
            <pc:sldMk cId="3313859777" sldId="263"/>
            <ac:inkMk id="289" creationId="{E89DFFBE-1847-4D0F-8592-EBC1E60498EF}"/>
          </ac:inkMkLst>
        </pc:inkChg>
        <pc:inkChg chg="add mod">
          <ac:chgData name="Susan Krueger (Staff)" userId="413e0ada-2fc1-4a03-b48b-2b8186a6a566" providerId="ADAL" clId="{914F0E97-F8DA-4764-A84C-C36AEC1B63E7}" dt="2022-11-27T14:26:02.203" v="4130"/>
          <ac:inkMkLst>
            <pc:docMk/>
            <pc:sldMk cId="3313859777" sldId="263"/>
            <ac:inkMk id="290" creationId="{58CA1846-462E-4739-8771-F0767E8ED416}"/>
          </ac:inkMkLst>
        </pc:inkChg>
        <pc:inkChg chg="add mod">
          <ac:chgData name="Susan Krueger (Staff)" userId="413e0ada-2fc1-4a03-b48b-2b8186a6a566" providerId="ADAL" clId="{914F0E97-F8DA-4764-A84C-C36AEC1B63E7}" dt="2022-11-27T14:26:02.203" v="4130"/>
          <ac:inkMkLst>
            <pc:docMk/>
            <pc:sldMk cId="3313859777" sldId="263"/>
            <ac:inkMk id="292" creationId="{77A53A03-A88B-434C-956A-6695532F97F8}"/>
          </ac:inkMkLst>
        </pc:inkChg>
        <pc:inkChg chg="add mod">
          <ac:chgData name="Susan Krueger (Staff)" userId="413e0ada-2fc1-4a03-b48b-2b8186a6a566" providerId="ADAL" clId="{914F0E97-F8DA-4764-A84C-C36AEC1B63E7}" dt="2022-11-27T14:26:02.203" v="4130"/>
          <ac:inkMkLst>
            <pc:docMk/>
            <pc:sldMk cId="3313859777" sldId="263"/>
            <ac:inkMk id="293" creationId="{E3F76850-80C9-4BCB-8EFE-93AF2E78BE10}"/>
          </ac:inkMkLst>
        </pc:inkChg>
        <pc:inkChg chg="add mod">
          <ac:chgData name="Susan Krueger (Staff)" userId="413e0ada-2fc1-4a03-b48b-2b8186a6a566" providerId="ADAL" clId="{914F0E97-F8DA-4764-A84C-C36AEC1B63E7}" dt="2022-11-27T14:26:02.203" v="4130"/>
          <ac:inkMkLst>
            <pc:docMk/>
            <pc:sldMk cId="3313859777" sldId="263"/>
            <ac:inkMk id="294" creationId="{C772E946-8A74-49AE-8511-80A58997EA55}"/>
          </ac:inkMkLst>
        </pc:inkChg>
        <pc:inkChg chg="add mod">
          <ac:chgData name="Susan Krueger (Staff)" userId="413e0ada-2fc1-4a03-b48b-2b8186a6a566" providerId="ADAL" clId="{914F0E97-F8DA-4764-A84C-C36AEC1B63E7}" dt="2022-11-27T14:26:02.203" v="4130"/>
          <ac:inkMkLst>
            <pc:docMk/>
            <pc:sldMk cId="3313859777" sldId="263"/>
            <ac:inkMk id="296" creationId="{3C479B4D-5EF2-48BA-BAC4-05CE13DF7E6B}"/>
          </ac:inkMkLst>
        </pc:inkChg>
        <pc:inkChg chg="add mod">
          <ac:chgData name="Susan Krueger (Staff)" userId="413e0ada-2fc1-4a03-b48b-2b8186a6a566" providerId="ADAL" clId="{914F0E97-F8DA-4764-A84C-C36AEC1B63E7}" dt="2022-11-27T14:26:02.203" v="4130"/>
          <ac:inkMkLst>
            <pc:docMk/>
            <pc:sldMk cId="3313859777" sldId="263"/>
            <ac:inkMk id="297" creationId="{3FDFCA41-0D8C-41AA-A5AA-E85AE824E94F}"/>
          </ac:inkMkLst>
        </pc:inkChg>
        <pc:inkChg chg="add mod">
          <ac:chgData name="Susan Krueger (Staff)" userId="413e0ada-2fc1-4a03-b48b-2b8186a6a566" providerId="ADAL" clId="{914F0E97-F8DA-4764-A84C-C36AEC1B63E7}" dt="2022-11-27T14:26:02.203" v="4130"/>
          <ac:inkMkLst>
            <pc:docMk/>
            <pc:sldMk cId="3313859777" sldId="263"/>
            <ac:inkMk id="298" creationId="{C150B720-9A94-49C6-AAEE-3FEA65DF2E2F}"/>
          </ac:inkMkLst>
        </pc:inkChg>
        <pc:inkChg chg="add mod">
          <ac:chgData name="Susan Krueger (Staff)" userId="413e0ada-2fc1-4a03-b48b-2b8186a6a566" providerId="ADAL" clId="{914F0E97-F8DA-4764-A84C-C36AEC1B63E7}" dt="2022-11-27T14:26:02.203" v="4130"/>
          <ac:inkMkLst>
            <pc:docMk/>
            <pc:sldMk cId="3313859777" sldId="263"/>
            <ac:inkMk id="299" creationId="{21BC3252-5F08-412F-8902-6EAACE272FF1}"/>
          </ac:inkMkLst>
        </pc:inkChg>
        <pc:inkChg chg="add mod">
          <ac:chgData name="Susan Krueger (Staff)" userId="413e0ada-2fc1-4a03-b48b-2b8186a6a566" providerId="ADAL" clId="{914F0E97-F8DA-4764-A84C-C36AEC1B63E7}" dt="2022-11-27T14:26:02.203" v="4130"/>
          <ac:inkMkLst>
            <pc:docMk/>
            <pc:sldMk cId="3313859777" sldId="263"/>
            <ac:inkMk id="301" creationId="{E25C306D-E6F1-4D7F-83BF-0D51483C5579}"/>
          </ac:inkMkLst>
        </pc:inkChg>
        <pc:inkChg chg="add mod">
          <ac:chgData name="Susan Krueger (Staff)" userId="413e0ada-2fc1-4a03-b48b-2b8186a6a566" providerId="ADAL" clId="{914F0E97-F8DA-4764-A84C-C36AEC1B63E7}" dt="2022-11-27T14:26:02.203" v="4130"/>
          <ac:inkMkLst>
            <pc:docMk/>
            <pc:sldMk cId="3313859777" sldId="263"/>
            <ac:inkMk id="302" creationId="{FD6D8799-7A17-48EF-92A6-02EFC9128DD8}"/>
          </ac:inkMkLst>
        </pc:inkChg>
        <pc:inkChg chg="add mod">
          <ac:chgData name="Susan Krueger (Staff)" userId="413e0ada-2fc1-4a03-b48b-2b8186a6a566" providerId="ADAL" clId="{914F0E97-F8DA-4764-A84C-C36AEC1B63E7}" dt="2022-11-27T14:26:02.203" v="4130"/>
          <ac:inkMkLst>
            <pc:docMk/>
            <pc:sldMk cId="3313859777" sldId="263"/>
            <ac:inkMk id="303" creationId="{FF8A5D69-05F3-4FB0-8623-C6B96FEE15C5}"/>
          </ac:inkMkLst>
        </pc:inkChg>
        <pc:inkChg chg="add mod">
          <ac:chgData name="Susan Krueger (Staff)" userId="413e0ada-2fc1-4a03-b48b-2b8186a6a566" providerId="ADAL" clId="{914F0E97-F8DA-4764-A84C-C36AEC1B63E7}" dt="2022-11-27T14:26:02.203" v="4130"/>
          <ac:inkMkLst>
            <pc:docMk/>
            <pc:sldMk cId="3313859777" sldId="263"/>
            <ac:inkMk id="304" creationId="{EC718B27-0710-4EE4-BDAA-C737F5087376}"/>
          </ac:inkMkLst>
        </pc:inkChg>
        <pc:inkChg chg="add mod">
          <ac:chgData name="Susan Krueger (Staff)" userId="413e0ada-2fc1-4a03-b48b-2b8186a6a566" providerId="ADAL" clId="{914F0E97-F8DA-4764-A84C-C36AEC1B63E7}" dt="2022-11-27T14:26:02.203" v="4130"/>
          <ac:inkMkLst>
            <pc:docMk/>
            <pc:sldMk cId="3313859777" sldId="263"/>
            <ac:inkMk id="305" creationId="{CB219416-5959-47BF-BC76-BB162AF45B1E}"/>
          </ac:inkMkLst>
        </pc:inkChg>
        <pc:inkChg chg="add mod">
          <ac:chgData name="Susan Krueger (Staff)" userId="413e0ada-2fc1-4a03-b48b-2b8186a6a566" providerId="ADAL" clId="{914F0E97-F8DA-4764-A84C-C36AEC1B63E7}" dt="2022-11-27T14:26:02.203" v="4130"/>
          <ac:inkMkLst>
            <pc:docMk/>
            <pc:sldMk cId="3313859777" sldId="263"/>
            <ac:inkMk id="306" creationId="{603291E1-0F0B-4186-B6A3-8683759B0666}"/>
          </ac:inkMkLst>
        </pc:inkChg>
        <pc:inkChg chg="add mod">
          <ac:chgData name="Susan Krueger (Staff)" userId="413e0ada-2fc1-4a03-b48b-2b8186a6a566" providerId="ADAL" clId="{914F0E97-F8DA-4764-A84C-C36AEC1B63E7}" dt="2022-11-27T14:26:02.203" v="4130"/>
          <ac:inkMkLst>
            <pc:docMk/>
            <pc:sldMk cId="3313859777" sldId="263"/>
            <ac:inkMk id="307" creationId="{8099F609-0326-4338-B55D-DE854A8B646C}"/>
          </ac:inkMkLst>
        </pc:inkChg>
        <pc:inkChg chg="add mod">
          <ac:chgData name="Susan Krueger (Staff)" userId="413e0ada-2fc1-4a03-b48b-2b8186a6a566" providerId="ADAL" clId="{914F0E97-F8DA-4764-A84C-C36AEC1B63E7}" dt="2022-11-27T14:26:02.203" v="4130"/>
          <ac:inkMkLst>
            <pc:docMk/>
            <pc:sldMk cId="3313859777" sldId="263"/>
            <ac:inkMk id="308" creationId="{C3053A25-DB2B-456D-9F12-939833DDDF53}"/>
          </ac:inkMkLst>
        </pc:inkChg>
        <pc:inkChg chg="add mod">
          <ac:chgData name="Susan Krueger (Staff)" userId="413e0ada-2fc1-4a03-b48b-2b8186a6a566" providerId="ADAL" clId="{914F0E97-F8DA-4764-A84C-C36AEC1B63E7}" dt="2022-11-27T14:26:02.203" v="4130"/>
          <ac:inkMkLst>
            <pc:docMk/>
            <pc:sldMk cId="3313859777" sldId="263"/>
            <ac:inkMk id="309" creationId="{7A54A142-F799-4847-AB7D-B8AA9CB4F2C6}"/>
          </ac:inkMkLst>
        </pc:inkChg>
        <pc:inkChg chg="add mod">
          <ac:chgData name="Susan Krueger (Staff)" userId="413e0ada-2fc1-4a03-b48b-2b8186a6a566" providerId="ADAL" clId="{914F0E97-F8DA-4764-A84C-C36AEC1B63E7}" dt="2022-11-27T14:26:02.203" v="4130"/>
          <ac:inkMkLst>
            <pc:docMk/>
            <pc:sldMk cId="3313859777" sldId="263"/>
            <ac:inkMk id="310" creationId="{1B0100D3-A7ED-4814-BBA1-41B818B55806}"/>
          </ac:inkMkLst>
        </pc:inkChg>
        <pc:inkChg chg="add mod">
          <ac:chgData name="Susan Krueger (Staff)" userId="413e0ada-2fc1-4a03-b48b-2b8186a6a566" providerId="ADAL" clId="{914F0E97-F8DA-4764-A84C-C36AEC1B63E7}" dt="2022-11-27T14:26:02.203" v="4130"/>
          <ac:inkMkLst>
            <pc:docMk/>
            <pc:sldMk cId="3313859777" sldId="263"/>
            <ac:inkMk id="311" creationId="{D14ADFD1-FBC3-401B-A52D-536CBEAF3D93}"/>
          </ac:inkMkLst>
        </pc:inkChg>
        <pc:inkChg chg="add mod">
          <ac:chgData name="Susan Krueger (Staff)" userId="413e0ada-2fc1-4a03-b48b-2b8186a6a566" providerId="ADAL" clId="{914F0E97-F8DA-4764-A84C-C36AEC1B63E7}" dt="2022-11-27T14:26:15.003" v="4139"/>
          <ac:inkMkLst>
            <pc:docMk/>
            <pc:sldMk cId="3313859777" sldId="263"/>
            <ac:inkMk id="313" creationId="{C2BFC15E-594F-490E-8452-DFCC975FB4C1}"/>
          </ac:inkMkLst>
        </pc:inkChg>
        <pc:inkChg chg="add mod">
          <ac:chgData name="Susan Krueger (Staff)" userId="413e0ada-2fc1-4a03-b48b-2b8186a6a566" providerId="ADAL" clId="{914F0E97-F8DA-4764-A84C-C36AEC1B63E7}" dt="2022-11-27T14:26:15.003" v="4139"/>
          <ac:inkMkLst>
            <pc:docMk/>
            <pc:sldMk cId="3313859777" sldId="263"/>
            <ac:inkMk id="314" creationId="{9C7A5D0B-99AD-47A4-9170-C0C03ED57987}"/>
          </ac:inkMkLst>
        </pc:inkChg>
        <pc:inkChg chg="add mod">
          <ac:chgData name="Susan Krueger (Staff)" userId="413e0ada-2fc1-4a03-b48b-2b8186a6a566" providerId="ADAL" clId="{914F0E97-F8DA-4764-A84C-C36AEC1B63E7}" dt="2022-11-27T14:26:15.003" v="4139"/>
          <ac:inkMkLst>
            <pc:docMk/>
            <pc:sldMk cId="3313859777" sldId="263"/>
            <ac:inkMk id="315" creationId="{9257142A-987D-41E3-A248-32E15BF82514}"/>
          </ac:inkMkLst>
        </pc:inkChg>
        <pc:inkChg chg="add mod">
          <ac:chgData name="Susan Krueger (Staff)" userId="413e0ada-2fc1-4a03-b48b-2b8186a6a566" providerId="ADAL" clId="{914F0E97-F8DA-4764-A84C-C36AEC1B63E7}" dt="2022-11-27T14:26:15.003" v="4139"/>
          <ac:inkMkLst>
            <pc:docMk/>
            <pc:sldMk cId="3313859777" sldId="263"/>
            <ac:inkMk id="316" creationId="{B83DA3F0-CEBE-4130-9D54-42FB652C3935}"/>
          </ac:inkMkLst>
        </pc:inkChg>
        <pc:inkChg chg="add mod">
          <ac:chgData name="Susan Krueger (Staff)" userId="413e0ada-2fc1-4a03-b48b-2b8186a6a566" providerId="ADAL" clId="{914F0E97-F8DA-4764-A84C-C36AEC1B63E7}" dt="2022-11-27T14:26:15.003" v="4139"/>
          <ac:inkMkLst>
            <pc:docMk/>
            <pc:sldMk cId="3313859777" sldId="263"/>
            <ac:inkMk id="317" creationId="{D3E3BE66-8558-47A4-989F-BEA4E18ABC9B}"/>
          </ac:inkMkLst>
        </pc:inkChg>
        <pc:inkChg chg="add mod">
          <ac:chgData name="Susan Krueger (Staff)" userId="413e0ada-2fc1-4a03-b48b-2b8186a6a566" providerId="ADAL" clId="{914F0E97-F8DA-4764-A84C-C36AEC1B63E7}" dt="2022-11-27T14:26:15.003" v="4139"/>
          <ac:inkMkLst>
            <pc:docMk/>
            <pc:sldMk cId="3313859777" sldId="263"/>
            <ac:inkMk id="318" creationId="{40BB9F8C-DF2B-446D-A134-FE4AFF131C82}"/>
          </ac:inkMkLst>
        </pc:inkChg>
        <pc:inkChg chg="add mod">
          <ac:chgData name="Susan Krueger (Staff)" userId="413e0ada-2fc1-4a03-b48b-2b8186a6a566" providerId="ADAL" clId="{914F0E97-F8DA-4764-A84C-C36AEC1B63E7}" dt="2022-11-27T14:26:15.003" v="4139"/>
          <ac:inkMkLst>
            <pc:docMk/>
            <pc:sldMk cId="3313859777" sldId="263"/>
            <ac:inkMk id="319" creationId="{9284AAC0-A8D3-4D44-B511-6AB72C6183E6}"/>
          </ac:inkMkLst>
        </pc:inkChg>
        <pc:inkChg chg="add mod">
          <ac:chgData name="Susan Krueger (Staff)" userId="413e0ada-2fc1-4a03-b48b-2b8186a6a566" providerId="ADAL" clId="{914F0E97-F8DA-4764-A84C-C36AEC1B63E7}" dt="2022-11-27T14:26:15.003" v="4139"/>
          <ac:inkMkLst>
            <pc:docMk/>
            <pc:sldMk cId="3313859777" sldId="263"/>
            <ac:inkMk id="320" creationId="{2A3CEA9B-E7AC-490C-A43F-4FC0B913F72D}"/>
          </ac:inkMkLst>
        </pc:inkChg>
      </pc:sldChg>
      <pc:sldChg chg="addSp delSp modSp add mod ord">
        <pc:chgData name="Susan Krueger (Staff)" userId="413e0ada-2fc1-4a03-b48b-2b8186a6a566" providerId="ADAL" clId="{914F0E97-F8DA-4764-A84C-C36AEC1B63E7}" dt="2022-11-28T08:09:51.124" v="6509" actId="1076"/>
        <pc:sldMkLst>
          <pc:docMk/>
          <pc:sldMk cId="540102549" sldId="264"/>
        </pc:sldMkLst>
        <pc:spChg chg="add mod">
          <ac:chgData name="Susan Krueger (Staff)" userId="413e0ada-2fc1-4a03-b48b-2b8186a6a566" providerId="ADAL" clId="{914F0E97-F8DA-4764-A84C-C36AEC1B63E7}" dt="2022-11-28T07:57:25.065" v="5949" actId="20577"/>
          <ac:spMkLst>
            <pc:docMk/>
            <pc:sldMk cId="540102549" sldId="264"/>
            <ac:spMk id="743" creationId="{80BF6209-F0D8-4283-B751-93153998E5C8}"/>
          </ac:spMkLst>
        </pc:spChg>
        <pc:spChg chg="add mod">
          <ac:chgData name="Susan Krueger (Staff)" userId="413e0ada-2fc1-4a03-b48b-2b8186a6a566" providerId="ADAL" clId="{914F0E97-F8DA-4764-A84C-C36AEC1B63E7}" dt="2022-11-28T08:01:18.339" v="6058" actId="164"/>
          <ac:spMkLst>
            <pc:docMk/>
            <pc:sldMk cId="540102549" sldId="264"/>
            <ac:spMk id="744" creationId="{953D42E1-A104-4DB9-BA7A-1727E692A9E9}"/>
          </ac:spMkLst>
        </pc:spChg>
        <pc:spChg chg="add mod">
          <ac:chgData name="Susan Krueger (Staff)" userId="413e0ada-2fc1-4a03-b48b-2b8186a6a566" providerId="ADAL" clId="{914F0E97-F8DA-4764-A84C-C36AEC1B63E7}" dt="2022-11-28T08:01:22.365" v="6059" actId="164"/>
          <ac:spMkLst>
            <pc:docMk/>
            <pc:sldMk cId="540102549" sldId="264"/>
            <ac:spMk id="746" creationId="{8B7C8358-0A1C-4333-8BB3-455951DFB26E}"/>
          </ac:spMkLst>
        </pc:spChg>
        <pc:spChg chg="add mod">
          <ac:chgData name="Susan Krueger (Staff)" userId="413e0ada-2fc1-4a03-b48b-2b8186a6a566" providerId="ADAL" clId="{914F0E97-F8DA-4764-A84C-C36AEC1B63E7}" dt="2022-11-28T08:01:26.242" v="6060" actId="164"/>
          <ac:spMkLst>
            <pc:docMk/>
            <pc:sldMk cId="540102549" sldId="264"/>
            <ac:spMk id="748" creationId="{181D3246-AE6F-4587-92A3-0CD1667D2610}"/>
          </ac:spMkLst>
        </pc:spChg>
        <pc:spChg chg="add mod">
          <ac:chgData name="Susan Krueger (Staff)" userId="413e0ada-2fc1-4a03-b48b-2b8186a6a566" providerId="ADAL" clId="{914F0E97-F8DA-4764-A84C-C36AEC1B63E7}" dt="2022-11-28T08:01:31.800" v="6061" actId="164"/>
          <ac:spMkLst>
            <pc:docMk/>
            <pc:sldMk cId="540102549" sldId="264"/>
            <ac:spMk id="750" creationId="{4A124492-E63E-4E5D-A8E4-35A67669E9F9}"/>
          </ac:spMkLst>
        </pc:spChg>
        <pc:spChg chg="add mod">
          <ac:chgData name="Susan Krueger (Staff)" userId="413e0ada-2fc1-4a03-b48b-2b8186a6a566" providerId="ADAL" clId="{914F0E97-F8DA-4764-A84C-C36AEC1B63E7}" dt="2022-11-28T08:04:10.384" v="6143" actId="164"/>
          <ac:spMkLst>
            <pc:docMk/>
            <pc:sldMk cId="540102549" sldId="264"/>
            <ac:spMk id="756" creationId="{4EE4A8D4-CD25-4DF1-8449-7D5002D9B343}"/>
          </ac:spMkLst>
        </pc:spChg>
        <pc:spChg chg="add mod">
          <ac:chgData name="Susan Krueger (Staff)" userId="413e0ada-2fc1-4a03-b48b-2b8186a6a566" providerId="ADAL" clId="{914F0E97-F8DA-4764-A84C-C36AEC1B63E7}" dt="2022-11-28T08:04:10.384" v="6143" actId="164"/>
          <ac:spMkLst>
            <pc:docMk/>
            <pc:sldMk cId="540102549" sldId="264"/>
            <ac:spMk id="757" creationId="{6C10CB3D-CAAB-4F34-AD1A-483272461008}"/>
          </ac:spMkLst>
        </pc:spChg>
        <pc:spChg chg="mod">
          <ac:chgData name="Susan Krueger (Staff)" userId="413e0ada-2fc1-4a03-b48b-2b8186a6a566" providerId="ADAL" clId="{914F0E97-F8DA-4764-A84C-C36AEC1B63E7}" dt="2022-11-28T08:04:16.041" v="6144"/>
          <ac:spMkLst>
            <pc:docMk/>
            <pc:sldMk cId="540102549" sldId="264"/>
            <ac:spMk id="762" creationId="{6A7BE63C-8C6F-4BA8-B8B5-CBBC83EAE7C4}"/>
          </ac:spMkLst>
        </pc:spChg>
        <pc:spChg chg="mod">
          <ac:chgData name="Susan Krueger (Staff)" userId="413e0ada-2fc1-4a03-b48b-2b8186a6a566" providerId="ADAL" clId="{914F0E97-F8DA-4764-A84C-C36AEC1B63E7}" dt="2022-11-28T08:04:16.041" v="6144"/>
          <ac:spMkLst>
            <pc:docMk/>
            <pc:sldMk cId="540102549" sldId="264"/>
            <ac:spMk id="763" creationId="{24FC2FF9-869F-48AB-A367-4F4B0F1A1B6F}"/>
          </ac:spMkLst>
        </pc:spChg>
        <pc:spChg chg="mod">
          <ac:chgData name="Susan Krueger (Staff)" userId="413e0ada-2fc1-4a03-b48b-2b8186a6a566" providerId="ADAL" clId="{914F0E97-F8DA-4764-A84C-C36AEC1B63E7}" dt="2022-11-28T08:04:16.450" v="6145"/>
          <ac:spMkLst>
            <pc:docMk/>
            <pc:sldMk cId="540102549" sldId="264"/>
            <ac:spMk id="765" creationId="{ABDD5C06-F1F2-49A6-9784-F8DA86CE2C7C}"/>
          </ac:spMkLst>
        </pc:spChg>
        <pc:spChg chg="mod">
          <ac:chgData name="Susan Krueger (Staff)" userId="413e0ada-2fc1-4a03-b48b-2b8186a6a566" providerId="ADAL" clId="{914F0E97-F8DA-4764-A84C-C36AEC1B63E7}" dt="2022-11-28T08:04:16.450" v="6145"/>
          <ac:spMkLst>
            <pc:docMk/>
            <pc:sldMk cId="540102549" sldId="264"/>
            <ac:spMk id="766" creationId="{A28A182E-B294-4040-8364-AFFEFC2B7306}"/>
          </ac:spMkLst>
        </pc:spChg>
        <pc:spChg chg="mod topLvl">
          <ac:chgData name="Susan Krueger (Staff)" userId="413e0ada-2fc1-4a03-b48b-2b8186a6a566" providerId="ADAL" clId="{914F0E97-F8DA-4764-A84C-C36AEC1B63E7}" dt="2022-11-28T08:05:11.018" v="6191" actId="338"/>
          <ac:spMkLst>
            <pc:docMk/>
            <pc:sldMk cId="540102549" sldId="264"/>
            <ac:spMk id="768" creationId="{A1ED8E94-A963-4D74-8E7D-9616A1D2D4A0}"/>
          </ac:spMkLst>
        </pc:spChg>
        <pc:spChg chg="mod topLvl">
          <ac:chgData name="Susan Krueger (Staff)" userId="413e0ada-2fc1-4a03-b48b-2b8186a6a566" providerId="ADAL" clId="{914F0E97-F8DA-4764-A84C-C36AEC1B63E7}" dt="2022-11-28T08:05:11.018" v="6191" actId="338"/>
          <ac:spMkLst>
            <pc:docMk/>
            <pc:sldMk cId="540102549" sldId="264"/>
            <ac:spMk id="769" creationId="{6FBF9458-9CA5-4672-9546-E1C1C6ACB1D3}"/>
          </ac:spMkLst>
        </pc:spChg>
        <pc:spChg chg="mod">
          <ac:chgData name="Susan Krueger (Staff)" userId="413e0ada-2fc1-4a03-b48b-2b8186a6a566" providerId="ADAL" clId="{914F0E97-F8DA-4764-A84C-C36AEC1B63E7}" dt="2022-11-28T08:05:39.985" v="6202" actId="20577"/>
          <ac:spMkLst>
            <pc:docMk/>
            <pc:sldMk cId="540102549" sldId="264"/>
            <ac:spMk id="772" creationId="{6C44B5F4-EB98-4F2A-AE0F-40FCC830026F}"/>
          </ac:spMkLst>
        </pc:spChg>
        <pc:spChg chg="mod">
          <ac:chgData name="Susan Krueger (Staff)" userId="413e0ada-2fc1-4a03-b48b-2b8186a6a566" providerId="ADAL" clId="{914F0E97-F8DA-4764-A84C-C36AEC1B63E7}" dt="2022-11-28T08:06:36.032" v="6388" actId="20577"/>
          <ac:spMkLst>
            <pc:docMk/>
            <pc:sldMk cId="540102549" sldId="264"/>
            <ac:spMk id="773" creationId="{23256D82-7A6E-4FEC-B28E-E01C1803E2C9}"/>
          </ac:spMkLst>
        </pc:spChg>
        <pc:spChg chg="mod">
          <ac:chgData name="Susan Krueger (Staff)" userId="413e0ada-2fc1-4a03-b48b-2b8186a6a566" providerId="ADAL" clId="{914F0E97-F8DA-4764-A84C-C36AEC1B63E7}" dt="2022-11-28T08:05:42.657" v="6204" actId="20577"/>
          <ac:spMkLst>
            <pc:docMk/>
            <pc:sldMk cId="540102549" sldId="264"/>
            <ac:spMk id="775" creationId="{1B513C6A-477B-4DA7-AAC4-F9CDCF755075}"/>
          </ac:spMkLst>
        </pc:spChg>
        <pc:spChg chg="mod">
          <ac:chgData name="Susan Krueger (Staff)" userId="413e0ada-2fc1-4a03-b48b-2b8186a6a566" providerId="ADAL" clId="{914F0E97-F8DA-4764-A84C-C36AEC1B63E7}" dt="2022-11-28T08:06:14.097" v="6331" actId="20577"/>
          <ac:spMkLst>
            <pc:docMk/>
            <pc:sldMk cId="540102549" sldId="264"/>
            <ac:spMk id="776" creationId="{AD821C46-E137-46AE-B5F7-B59B7EF3D25E}"/>
          </ac:spMkLst>
        </pc:spChg>
        <pc:spChg chg="mod">
          <ac:chgData name="Susan Krueger (Staff)" userId="413e0ada-2fc1-4a03-b48b-2b8186a6a566" providerId="ADAL" clId="{914F0E97-F8DA-4764-A84C-C36AEC1B63E7}" dt="2022-11-28T08:05:45.122" v="6206" actId="20577"/>
          <ac:spMkLst>
            <pc:docMk/>
            <pc:sldMk cId="540102549" sldId="264"/>
            <ac:spMk id="778" creationId="{BBA788DF-DD50-407B-B991-B82C07037556}"/>
          </ac:spMkLst>
        </pc:spChg>
        <pc:spChg chg="mod">
          <ac:chgData name="Susan Krueger (Staff)" userId="413e0ada-2fc1-4a03-b48b-2b8186a6a566" providerId="ADAL" clId="{914F0E97-F8DA-4764-A84C-C36AEC1B63E7}" dt="2022-11-28T08:05:58.425" v="6266" actId="20577"/>
          <ac:spMkLst>
            <pc:docMk/>
            <pc:sldMk cId="540102549" sldId="264"/>
            <ac:spMk id="779" creationId="{A84CD633-B0D6-4CED-AB7B-8B2CC6B964D4}"/>
          </ac:spMkLst>
        </pc:spChg>
        <pc:grpChg chg="del">
          <ac:chgData name="Susan Krueger (Staff)" userId="413e0ada-2fc1-4a03-b48b-2b8186a6a566" providerId="ADAL" clId="{914F0E97-F8DA-4764-A84C-C36AEC1B63E7}" dt="2022-11-27T14:27:21.227" v="4141" actId="478"/>
          <ac:grpSpMkLst>
            <pc:docMk/>
            <pc:sldMk cId="540102549" sldId="264"/>
            <ac:grpSpMk id="14" creationId="{7C58FD8D-7EF5-4D2D-8103-A14594BD6745}"/>
          </ac:grpSpMkLst>
        </pc:grpChg>
        <pc:grpChg chg="del">
          <ac:chgData name="Susan Krueger (Staff)" userId="413e0ada-2fc1-4a03-b48b-2b8186a6a566" providerId="ADAL" clId="{914F0E97-F8DA-4764-A84C-C36AEC1B63E7}" dt="2022-11-27T14:27:21.227" v="4141" actId="478"/>
          <ac:grpSpMkLst>
            <pc:docMk/>
            <pc:sldMk cId="540102549" sldId="264"/>
            <ac:grpSpMk id="19" creationId="{8A241F9B-16C2-4CD0-8D62-1F1DC21E92E2}"/>
          </ac:grpSpMkLst>
        </pc:grpChg>
        <pc:grpChg chg="del mod">
          <ac:chgData name="Susan Krueger (Staff)" userId="413e0ada-2fc1-4a03-b48b-2b8186a6a566" providerId="ADAL" clId="{914F0E97-F8DA-4764-A84C-C36AEC1B63E7}" dt="2022-11-27T14:35:24.401" v="4472"/>
          <ac:grpSpMkLst>
            <pc:docMk/>
            <pc:sldMk cId="540102549" sldId="264"/>
            <ac:grpSpMk id="29" creationId="{6BADADDB-34FC-48F0-A237-563C7504E1E5}"/>
          </ac:grpSpMkLst>
        </pc:grpChg>
        <pc:grpChg chg="del mod">
          <ac:chgData name="Susan Krueger (Staff)" userId="413e0ada-2fc1-4a03-b48b-2b8186a6a566" providerId="ADAL" clId="{914F0E97-F8DA-4764-A84C-C36AEC1B63E7}" dt="2022-11-28T08:03:02.048" v="6090" actId="478"/>
          <ac:grpSpMkLst>
            <pc:docMk/>
            <pc:sldMk cId="540102549" sldId="264"/>
            <ac:grpSpMk id="76" creationId="{5EDD1669-1EC7-4474-9A49-CA69AF62609B}"/>
          </ac:grpSpMkLst>
        </pc:grpChg>
        <pc:grpChg chg="del">
          <ac:chgData name="Susan Krueger (Staff)" userId="413e0ada-2fc1-4a03-b48b-2b8186a6a566" providerId="ADAL" clId="{914F0E97-F8DA-4764-A84C-C36AEC1B63E7}" dt="2022-11-27T14:27:21.227" v="4141" actId="478"/>
          <ac:grpSpMkLst>
            <pc:docMk/>
            <pc:sldMk cId="540102549" sldId="264"/>
            <ac:grpSpMk id="101" creationId="{84F067B5-1394-4004-A6B9-57342C8E327D}"/>
          </ac:grpSpMkLst>
        </pc:grpChg>
        <pc:grpChg chg="del">
          <ac:chgData name="Susan Krueger (Staff)" userId="413e0ada-2fc1-4a03-b48b-2b8186a6a566" providerId="ADAL" clId="{914F0E97-F8DA-4764-A84C-C36AEC1B63E7}" dt="2022-11-27T14:27:21.227" v="4141" actId="478"/>
          <ac:grpSpMkLst>
            <pc:docMk/>
            <pc:sldMk cId="540102549" sldId="264"/>
            <ac:grpSpMk id="116" creationId="{DBCA31AF-CD64-4340-B1F4-A6A99FADC43E}"/>
          </ac:grpSpMkLst>
        </pc:grpChg>
        <pc:grpChg chg="del">
          <ac:chgData name="Susan Krueger (Staff)" userId="413e0ada-2fc1-4a03-b48b-2b8186a6a566" providerId="ADAL" clId="{914F0E97-F8DA-4764-A84C-C36AEC1B63E7}" dt="2022-11-27T14:27:21.227" v="4141" actId="478"/>
          <ac:grpSpMkLst>
            <pc:docMk/>
            <pc:sldMk cId="540102549" sldId="264"/>
            <ac:grpSpMk id="125" creationId="{8A7C2F79-5D98-4389-8674-349392F6767E}"/>
          </ac:grpSpMkLst>
        </pc:grpChg>
        <pc:grpChg chg="del">
          <ac:chgData name="Susan Krueger (Staff)" userId="413e0ada-2fc1-4a03-b48b-2b8186a6a566" providerId="ADAL" clId="{914F0E97-F8DA-4764-A84C-C36AEC1B63E7}" dt="2022-11-27T14:27:21.227" v="4141" actId="478"/>
          <ac:grpSpMkLst>
            <pc:docMk/>
            <pc:sldMk cId="540102549" sldId="264"/>
            <ac:grpSpMk id="133" creationId="{61B9582E-E058-4B5B-A553-4F4AB7BF71DA}"/>
          </ac:grpSpMkLst>
        </pc:grpChg>
        <pc:grpChg chg="del">
          <ac:chgData name="Susan Krueger (Staff)" userId="413e0ada-2fc1-4a03-b48b-2b8186a6a566" providerId="ADAL" clId="{914F0E97-F8DA-4764-A84C-C36AEC1B63E7}" dt="2022-11-27T14:27:21.227" v="4141" actId="478"/>
          <ac:grpSpMkLst>
            <pc:docMk/>
            <pc:sldMk cId="540102549" sldId="264"/>
            <ac:grpSpMk id="149" creationId="{4E499FE2-1D5E-4490-939D-89A1FD695D5C}"/>
          </ac:grpSpMkLst>
        </pc:grpChg>
        <pc:grpChg chg="del">
          <ac:chgData name="Susan Krueger (Staff)" userId="413e0ada-2fc1-4a03-b48b-2b8186a6a566" providerId="ADAL" clId="{914F0E97-F8DA-4764-A84C-C36AEC1B63E7}" dt="2022-11-27T14:27:21.227" v="4141" actId="478"/>
          <ac:grpSpMkLst>
            <pc:docMk/>
            <pc:sldMk cId="540102549" sldId="264"/>
            <ac:grpSpMk id="163" creationId="{FDA557CF-4451-46C6-B992-CD60B6DBAAE8}"/>
          </ac:grpSpMkLst>
        </pc:grpChg>
        <pc:grpChg chg="del">
          <ac:chgData name="Susan Krueger (Staff)" userId="413e0ada-2fc1-4a03-b48b-2b8186a6a566" providerId="ADAL" clId="{914F0E97-F8DA-4764-A84C-C36AEC1B63E7}" dt="2022-11-27T14:27:21.227" v="4141" actId="478"/>
          <ac:grpSpMkLst>
            <pc:docMk/>
            <pc:sldMk cId="540102549" sldId="264"/>
            <ac:grpSpMk id="175" creationId="{D4796DE1-FBB9-4DFB-8923-B02E481A58D1}"/>
          </ac:grpSpMkLst>
        </pc:grpChg>
        <pc:grpChg chg="del mod">
          <ac:chgData name="Susan Krueger (Staff)" userId="413e0ada-2fc1-4a03-b48b-2b8186a6a566" providerId="ADAL" clId="{914F0E97-F8DA-4764-A84C-C36AEC1B63E7}" dt="2022-11-28T08:01:45.128" v="6065" actId="478"/>
          <ac:grpSpMkLst>
            <pc:docMk/>
            <pc:sldMk cId="540102549" sldId="264"/>
            <ac:grpSpMk id="196" creationId="{F763C7C1-37BC-45F0-B8EF-A3E5CDCCC769}"/>
          </ac:grpSpMkLst>
        </pc:grpChg>
        <pc:grpChg chg="del">
          <ac:chgData name="Susan Krueger (Staff)" userId="413e0ada-2fc1-4a03-b48b-2b8186a6a566" providerId="ADAL" clId="{914F0E97-F8DA-4764-A84C-C36AEC1B63E7}" dt="2022-11-27T14:27:21.227" v="4141" actId="478"/>
          <ac:grpSpMkLst>
            <pc:docMk/>
            <pc:sldMk cId="540102549" sldId="264"/>
            <ac:grpSpMk id="198" creationId="{DEE28370-FB05-4483-B9A5-C05B2A871C0B}"/>
          </ac:grpSpMkLst>
        </pc:grpChg>
        <pc:grpChg chg="del">
          <ac:chgData name="Susan Krueger (Staff)" userId="413e0ada-2fc1-4a03-b48b-2b8186a6a566" providerId="ADAL" clId="{914F0E97-F8DA-4764-A84C-C36AEC1B63E7}" dt="2022-11-27T14:27:21.227" v="4141" actId="478"/>
          <ac:grpSpMkLst>
            <pc:docMk/>
            <pc:sldMk cId="540102549" sldId="264"/>
            <ac:grpSpMk id="213" creationId="{AF3E6B12-05A6-4DAF-A41C-5E98E5F28B06}"/>
          </ac:grpSpMkLst>
        </pc:grpChg>
        <pc:grpChg chg="del">
          <ac:chgData name="Susan Krueger (Staff)" userId="413e0ada-2fc1-4a03-b48b-2b8186a6a566" providerId="ADAL" clId="{914F0E97-F8DA-4764-A84C-C36AEC1B63E7}" dt="2022-11-27T14:27:21.227" v="4141" actId="478"/>
          <ac:grpSpMkLst>
            <pc:docMk/>
            <pc:sldMk cId="540102549" sldId="264"/>
            <ac:grpSpMk id="262" creationId="{5B8541E5-54AC-4EE0-8860-3C08984CBA01}"/>
          </ac:grpSpMkLst>
        </pc:grpChg>
        <pc:grpChg chg="del">
          <ac:chgData name="Susan Krueger (Staff)" userId="413e0ada-2fc1-4a03-b48b-2b8186a6a566" providerId="ADAL" clId="{914F0E97-F8DA-4764-A84C-C36AEC1B63E7}" dt="2022-11-27T14:27:21.227" v="4141" actId="478"/>
          <ac:grpSpMkLst>
            <pc:docMk/>
            <pc:sldMk cId="540102549" sldId="264"/>
            <ac:grpSpMk id="282" creationId="{4BEC44D6-AED4-45DF-A874-E5D32ABB2D17}"/>
          </ac:grpSpMkLst>
        </pc:grpChg>
        <pc:grpChg chg="del mod">
          <ac:chgData name="Susan Krueger (Staff)" userId="413e0ada-2fc1-4a03-b48b-2b8186a6a566" providerId="ADAL" clId="{914F0E97-F8DA-4764-A84C-C36AEC1B63E7}" dt="2022-11-28T08:01:44.039" v="6064" actId="478"/>
          <ac:grpSpMkLst>
            <pc:docMk/>
            <pc:sldMk cId="540102549" sldId="264"/>
            <ac:grpSpMk id="291" creationId="{FF15CDF1-A59B-486F-A175-22530BFD0225}"/>
          </ac:grpSpMkLst>
        </pc:grpChg>
        <pc:grpChg chg="del">
          <ac:chgData name="Susan Krueger (Staff)" userId="413e0ada-2fc1-4a03-b48b-2b8186a6a566" providerId="ADAL" clId="{914F0E97-F8DA-4764-A84C-C36AEC1B63E7}" dt="2022-11-27T14:27:21.227" v="4141" actId="478"/>
          <ac:grpSpMkLst>
            <pc:docMk/>
            <pc:sldMk cId="540102549" sldId="264"/>
            <ac:grpSpMk id="312" creationId="{A0579087-C946-4D7D-9D1A-4C2FA3950673}"/>
          </ac:grpSpMkLst>
        </pc:grpChg>
        <pc:grpChg chg="del">
          <ac:chgData name="Susan Krueger (Staff)" userId="413e0ada-2fc1-4a03-b48b-2b8186a6a566" providerId="ADAL" clId="{914F0E97-F8DA-4764-A84C-C36AEC1B63E7}" dt="2022-11-27T14:27:21.227" v="4141" actId="478"/>
          <ac:grpSpMkLst>
            <pc:docMk/>
            <pc:sldMk cId="540102549" sldId="264"/>
            <ac:grpSpMk id="321" creationId="{5C1464AD-12D1-439F-8E97-E08BE8B4C7A3}"/>
          </ac:grpSpMkLst>
        </pc:grpChg>
        <pc:grpChg chg="del mod">
          <ac:chgData name="Susan Krueger (Staff)" userId="413e0ada-2fc1-4a03-b48b-2b8186a6a566" providerId="ADAL" clId="{914F0E97-F8DA-4764-A84C-C36AEC1B63E7}" dt="2022-11-27T14:28:27.985" v="4215"/>
          <ac:grpSpMkLst>
            <pc:docMk/>
            <pc:sldMk cId="540102549" sldId="264"/>
            <ac:grpSpMk id="329" creationId="{75A23963-F2E7-4FD6-B0EC-42E3A6EFD93D}"/>
          </ac:grpSpMkLst>
        </pc:grpChg>
        <pc:grpChg chg="del mod">
          <ac:chgData name="Susan Krueger (Staff)" userId="413e0ada-2fc1-4a03-b48b-2b8186a6a566" providerId="ADAL" clId="{914F0E97-F8DA-4764-A84C-C36AEC1B63E7}" dt="2022-11-27T14:28:27.985" v="4215"/>
          <ac:grpSpMkLst>
            <pc:docMk/>
            <pc:sldMk cId="540102549" sldId="264"/>
            <ac:grpSpMk id="334" creationId="{34D3C06E-9D9E-4502-AD03-47DF9CD0608C}"/>
          </ac:grpSpMkLst>
        </pc:grpChg>
        <pc:grpChg chg="del mod">
          <ac:chgData name="Susan Krueger (Staff)" userId="413e0ada-2fc1-4a03-b48b-2b8186a6a566" providerId="ADAL" clId="{914F0E97-F8DA-4764-A84C-C36AEC1B63E7}" dt="2022-11-27T14:28:27.985" v="4215"/>
          <ac:grpSpMkLst>
            <pc:docMk/>
            <pc:sldMk cId="540102549" sldId="264"/>
            <ac:grpSpMk id="345" creationId="{1C46FE1F-D961-458E-B526-E8C61CE01A70}"/>
          </ac:grpSpMkLst>
        </pc:grpChg>
        <pc:grpChg chg="del mod">
          <ac:chgData name="Susan Krueger (Staff)" userId="413e0ada-2fc1-4a03-b48b-2b8186a6a566" providerId="ADAL" clId="{914F0E97-F8DA-4764-A84C-C36AEC1B63E7}" dt="2022-11-27T14:28:27.985" v="4215"/>
          <ac:grpSpMkLst>
            <pc:docMk/>
            <pc:sldMk cId="540102549" sldId="264"/>
            <ac:grpSpMk id="349" creationId="{0871CF81-AC95-4621-AC77-EA2F1C4F26DA}"/>
          </ac:grpSpMkLst>
        </pc:grpChg>
        <pc:grpChg chg="del mod">
          <ac:chgData name="Susan Krueger (Staff)" userId="413e0ada-2fc1-4a03-b48b-2b8186a6a566" providerId="ADAL" clId="{914F0E97-F8DA-4764-A84C-C36AEC1B63E7}" dt="2022-11-27T14:28:20.900" v="4201"/>
          <ac:grpSpMkLst>
            <pc:docMk/>
            <pc:sldMk cId="540102549" sldId="264"/>
            <ac:grpSpMk id="352" creationId="{8F49006B-4287-4B55-8E30-3027F37D1EF0}"/>
          </ac:grpSpMkLst>
        </pc:grpChg>
        <pc:grpChg chg="del mod">
          <ac:chgData name="Susan Krueger (Staff)" userId="413e0ada-2fc1-4a03-b48b-2b8186a6a566" providerId="ADAL" clId="{914F0E97-F8DA-4764-A84C-C36AEC1B63E7}" dt="2022-11-27T14:28:27.985" v="4215"/>
          <ac:grpSpMkLst>
            <pc:docMk/>
            <pc:sldMk cId="540102549" sldId="264"/>
            <ac:grpSpMk id="356" creationId="{183C13EC-C723-458A-95BF-53A2D5F0695D}"/>
          </ac:grpSpMkLst>
        </pc:grpChg>
        <pc:grpChg chg="del mod">
          <ac:chgData name="Susan Krueger (Staff)" userId="413e0ada-2fc1-4a03-b48b-2b8186a6a566" providerId="ADAL" clId="{914F0E97-F8DA-4764-A84C-C36AEC1B63E7}" dt="2022-11-27T14:34:28.802" v="4432"/>
          <ac:grpSpMkLst>
            <pc:docMk/>
            <pc:sldMk cId="540102549" sldId="264"/>
            <ac:grpSpMk id="370" creationId="{246641DE-6E0A-4272-8262-D5B7211C1001}"/>
          </ac:grpSpMkLst>
        </pc:grpChg>
        <pc:grpChg chg="del mod">
          <ac:chgData name="Susan Krueger (Staff)" userId="413e0ada-2fc1-4a03-b48b-2b8186a6a566" providerId="ADAL" clId="{914F0E97-F8DA-4764-A84C-C36AEC1B63E7}" dt="2022-11-27T14:34:28.802" v="4432"/>
          <ac:grpSpMkLst>
            <pc:docMk/>
            <pc:sldMk cId="540102549" sldId="264"/>
            <ac:grpSpMk id="373" creationId="{91195793-1A73-47D5-927E-3E8F65793804}"/>
          </ac:grpSpMkLst>
        </pc:grpChg>
        <pc:grpChg chg="del mod">
          <ac:chgData name="Susan Krueger (Staff)" userId="413e0ada-2fc1-4a03-b48b-2b8186a6a566" providerId="ADAL" clId="{914F0E97-F8DA-4764-A84C-C36AEC1B63E7}" dt="2022-11-27T14:28:52.830" v="4226"/>
          <ac:grpSpMkLst>
            <pc:docMk/>
            <pc:sldMk cId="540102549" sldId="264"/>
            <ac:grpSpMk id="378" creationId="{C932E820-F234-47D7-9499-213C32C97F91}"/>
          </ac:grpSpMkLst>
        </pc:grpChg>
        <pc:grpChg chg="del mod">
          <ac:chgData name="Susan Krueger (Staff)" userId="413e0ada-2fc1-4a03-b48b-2b8186a6a566" providerId="ADAL" clId="{914F0E97-F8DA-4764-A84C-C36AEC1B63E7}" dt="2022-11-27T14:34:28.802" v="4432"/>
          <ac:grpSpMkLst>
            <pc:docMk/>
            <pc:sldMk cId="540102549" sldId="264"/>
            <ac:grpSpMk id="381" creationId="{4056712B-002C-4592-B40A-205A38CEBE29}"/>
          </ac:grpSpMkLst>
        </pc:grpChg>
        <pc:grpChg chg="del mod">
          <ac:chgData name="Susan Krueger (Staff)" userId="413e0ada-2fc1-4a03-b48b-2b8186a6a566" providerId="ADAL" clId="{914F0E97-F8DA-4764-A84C-C36AEC1B63E7}" dt="2022-11-27T14:34:28.802" v="4432"/>
          <ac:grpSpMkLst>
            <pc:docMk/>
            <pc:sldMk cId="540102549" sldId="264"/>
            <ac:grpSpMk id="388" creationId="{D9E606F3-9DD5-4329-9F7A-C6D45CD21C82}"/>
          </ac:grpSpMkLst>
        </pc:grpChg>
        <pc:grpChg chg="del mod">
          <ac:chgData name="Susan Krueger (Staff)" userId="413e0ada-2fc1-4a03-b48b-2b8186a6a566" providerId="ADAL" clId="{914F0E97-F8DA-4764-A84C-C36AEC1B63E7}" dt="2022-11-27T14:30:43.623" v="4257"/>
          <ac:grpSpMkLst>
            <pc:docMk/>
            <pc:sldMk cId="540102549" sldId="264"/>
            <ac:grpSpMk id="392" creationId="{91FC261F-AFBE-450F-90A3-B9399B3E3A8E}"/>
          </ac:grpSpMkLst>
        </pc:grpChg>
        <pc:grpChg chg="del mod">
          <ac:chgData name="Susan Krueger (Staff)" userId="413e0ada-2fc1-4a03-b48b-2b8186a6a566" providerId="ADAL" clId="{914F0E97-F8DA-4764-A84C-C36AEC1B63E7}" dt="2022-11-27T14:30:45.740" v="4261"/>
          <ac:grpSpMkLst>
            <pc:docMk/>
            <pc:sldMk cId="540102549" sldId="264"/>
            <ac:grpSpMk id="412" creationId="{72423511-066B-4FA4-AB51-6EEC7AABF54E}"/>
          </ac:grpSpMkLst>
        </pc:grpChg>
        <pc:grpChg chg="mod">
          <ac:chgData name="Susan Krueger (Staff)" userId="413e0ada-2fc1-4a03-b48b-2b8186a6a566" providerId="ADAL" clId="{914F0E97-F8DA-4764-A84C-C36AEC1B63E7}" dt="2022-11-28T08:09:51.124" v="6509" actId="1076"/>
          <ac:grpSpMkLst>
            <pc:docMk/>
            <pc:sldMk cId="540102549" sldId="264"/>
            <ac:grpSpMk id="413" creationId="{E3963E7A-B6A3-418F-8C1B-35DD17040372}"/>
          </ac:grpSpMkLst>
        </pc:grpChg>
        <pc:grpChg chg="del mod">
          <ac:chgData name="Susan Krueger (Staff)" userId="413e0ada-2fc1-4a03-b48b-2b8186a6a566" providerId="ADAL" clId="{914F0E97-F8DA-4764-A84C-C36AEC1B63E7}" dt="2022-11-28T08:01:42.041" v="6063" actId="478"/>
          <ac:grpSpMkLst>
            <pc:docMk/>
            <pc:sldMk cId="540102549" sldId="264"/>
            <ac:grpSpMk id="414" creationId="{EF6ACA7B-DA0B-430D-84D2-80DD2A20CA98}"/>
          </ac:grpSpMkLst>
        </pc:grpChg>
        <pc:grpChg chg="mod">
          <ac:chgData name="Susan Krueger (Staff)" userId="413e0ada-2fc1-4a03-b48b-2b8186a6a566" providerId="ADAL" clId="{914F0E97-F8DA-4764-A84C-C36AEC1B63E7}" dt="2022-11-28T08:09:51.124" v="6509" actId="1076"/>
          <ac:grpSpMkLst>
            <pc:docMk/>
            <pc:sldMk cId="540102549" sldId="264"/>
            <ac:grpSpMk id="418" creationId="{0FA7BB8A-7C0A-43F0-8CCC-CAD61A45B1F9}"/>
          </ac:grpSpMkLst>
        </pc:grpChg>
        <pc:grpChg chg="del mod">
          <ac:chgData name="Susan Krueger (Staff)" userId="413e0ada-2fc1-4a03-b48b-2b8186a6a566" providerId="ADAL" clId="{914F0E97-F8DA-4764-A84C-C36AEC1B63E7}" dt="2022-11-27T14:30:52.309" v="4268"/>
          <ac:grpSpMkLst>
            <pc:docMk/>
            <pc:sldMk cId="540102549" sldId="264"/>
            <ac:grpSpMk id="422" creationId="{ABB5F0A2-0370-44A5-B36B-D7ABA747FAC6}"/>
          </ac:grpSpMkLst>
        </pc:grpChg>
        <pc:grpChg chg="del mod">
          <ac:chgData name="Susan Krueger (Staff)" userId="413e0ada-2fc1-4a03-b48b-2b8186a6a566" providerId="ADAL" clId="{914F0E97-F8DA-4764-A84C-C36AEC1B63E7}" dt="2022-11-27T14:30:52.823" v="4270"/>
          <ac:grpSpMkLst>
            <pc:docMk/>
            <pc:sldMk cId="540102549" sldId="264"/>
            <ac:grpSpMk id="425" creationId="{08E67DC8-9DAE-4A25-9191-B77AC37AFEA1}"/>
          </ac:grpSpMkLst>
        </pc:grpChg>
        <pc:grpChg chg="mod">
          <ac:chgData name="Susan Krueger (Staff)" userId="413e0ada-2fc1-4a03-b48b-2b8186a6a566" providerId="ADAL" clId="{914F0E97-F8DA-4764-A84C-C36AEC1B63E7}" dt="2022-11-28T08:09:51.124" v="6509" actId="1076"/>
          <ac:grpSpMkLst>
            <pc:docMk/>
            <pc:sldMk cId="540102549" sldId="264"/>
            <ac:grpSpMk id="427" creationId="{00D9AAA8-4DB2-4E5D-8B28-D810A045FD1D}"/>
          </ac:grpSpMkLst>
        </pc:grpChg>
        <pc:grpChg chg="del mod">
          <ac:chgData name="Susan Krueger (Staff)" userId="413e0ada-2fc1-4a03-b48b-2b8186a6a566" providerId="ADAL" clId="{914F0E97-F8DA-4764-A84C-C36AEC1B63E7}" dt="2022-11-27T14:31:04.815" v="4296"/>
          <ac:grpSpMkLst>
            <pc:docMk/>
            <pc:sldMk cId="540102549" sldId="264"/>
            <ac:grpSpMk id="453" creationId="{DFFA6B49-1A15-4A7F-B657-62444A2FC72C}"/>
          </ac:grpSpMkLst>
        </pc:grpChg>
        <pc:grpChg chg="mod">
          <ac:chgData name="Susan Krueger (Staff)" userId="413e0ada-2fc1-4a03-b48b-2b8186a6a566" providerId="ADAL" clId="{914F0E97-F8DA-4764-A84C-C36AEC1B63E7}" dt="2022-11-28T08:09:51.124" v="6509" actId="1076"/>
          <ac:grpSpMkLst>
            <pc:docMk/>
            <pc:sldMk cId="540102549" sldId="264"/>
            <ac:grpSpMk id="454" creationId="{6A3C502C-B4F6-4DEF-AC7A-D3BC712EE0A6}"/>
          </ac:grpSpMkLst>
        </pc:grpChg>
        <pc:grpChg chg="mod">
          <ac:chgData name="Susan Krueger (Staff)" userId="413e0ada-2fc1-4a03-b48b-2b8186a6a566" providerId="ADAL" clId="{914F0E97-F8DA-4764-A84C-C36AEC1B63E7}" dt="2022-11-27T14:31:30.646" v="4304"/>
          <ac:grpSpMkLst>
            <pc:docMk/>
            <pc:sldMk cId="540102549" sldId="264"/>
            <ac:grpSpMk id="460" creationId="{E594FAB8-7285-486C-A80F-768335BA3173}"/>
          </ac:grpSpMkLst>
        </pc:grpChg>
        <pc:grpChg chg="mod">
          <ac:chgData name="Susan Krueger (Staff)" userId="413e0ada-2fc1-4a03-b48b-2b8186a6a566" providerId="ADAL" clId="{914F0E97-F8DA-4764-A84C-C36AEC1B63E7}" dt="2022-11-28T08:09:51.124" v="6509" actId="1076"/>
          <ac:grpSpMkLst>
            <pc:docMk/>
            <pc:sldMk cId="540102549" sldId="264"/>
            <ac:grpSpMk id="468" creationId="{7774B436-F981-41E2-B26C-3EEF6431C582}"/>
          </ac:grpSpMkLst>
        </pc:grpChg>
        <pc:grpChg chg="mod">
          <ac:chgData name="Susan Krueger (Staff)" userId="413e0ada-2fc1-4a03-b48b-2b8186a6a566" providerId="ADAL" clId="{914F0E97-F8DA-4764-A84C-C36AEC1B63E7}" dt="2022-11-28T08:09:51.124" v="6509" actId="1076"/>
          <ac:grpSpMkLst>
            <pc:docMk/>
            <pc:sldMk cId="540102549" sldId="264"/>
            <ac:grpSpMk id="486" creationId="{1AF86958-E566-406E-88E9-D586400F44C7}"/>
          </ac:grpSpMkLst>
        </pc:grpChg>
        <pc:grpChg chg="mod">
          <ac:chgData name="Susan Krueger (Staff)" userId="413e0ada-2fc1-4a03-b48b-2b8186a6a566" providerId="ADAL" clId="{914F0E97-F8DA-4764-A84C-C36AEC1B63E7}" dt="2022-11-28T08:09:51.124" v="6509" actId="1076"/>
          <ac:grpSpMkLst>
            <pc:docMk/>
            <pc:sldMk cId="540102549" sldId="264"/>
            <ac:grpSpMk id="496" creationId="{A5FFAA82-D706-4E77-962E-BBF23D14A7C7}"/>
          </ac:grpSpMkLst>
        </pc:grpChg>
        <pc:grpChg chg="mod">
          <ac:chgData name="Susan Krueger (Staff)" userId="413e0ada-2fc1-4a03-b48b-2b8186a6a566" providerId="ADAL" clId="{914F0E97-F8DA-4764-A84C-C36AEC1B63E7}" dt="2022-11-28T08:09:51.124" v="6509" actId="1076"/>
          <ac:grpSpMkLst>
            <pc:docMk/>
            <pc:sldMk cId="540102549" sldId="264"/>
            <ac:grpSpMk id="504" creationId="{215334EB-D913-4EF8-8EAD-2C2261AF0929}"/>
          </ac:grpSpMkLst>
        </pc:grpChg>
        <pc:grpChg chg="del mod">
          <ac:chgData name="Susan Krueger (Staff)" userId="413e0ada-2fc1-4a03-b48b-2b8186a6a566" providerId="ADAL" clId="{914F0E97-F8DA-4764-A84C-C36AEC1B63E7}" dt="2022-11-27T14:33:08.380" v="4374"/>
          <ac:grpSpMkLst>
            <pc:docMk/>
            <pc:sldMk cId="540102549" sldId="264"/>
            <ac:grpSpMk id="511" creationId="{EA936EBE-A529-46CB-8EFF-6024B8CA9A12}"/>
          </ac:grpSpMkLst>
        </pc:grpChg>
        <pc:grpChg chg="del mod">
          <ac:chgData name="Susan Krueger (Staff)" userId="413e0ada-2fc1-4a03-b48b-2b8186a6a566" providerId="ADAL" clId="{914F0E97-F8DA-4764-A84C-C36AEC1B63E7}" dt="2022-11-27T14:33:08.963" v="4376"/>
          <ac:grpSpMkLst>
            <pc:docMk/>
            <pc:sldMk cId="540102549" sldId="264"/>
            <ac:grpSpMk id="526" creationId="{3051FA08-A5E0-4A26-BD75-6D905C5F2100}"/>
          </ac:grpSpMkLst>
        </pc:grpChg>
        <pc:grpChg chg="del mod">
          <ac:chgData name="Susan Krueger (Staff)" userId="413e0ada-2fc1-4a03-b48b-2b8186a6a566" providerId="ADAL" clId="{914F0E97-F8DA-4764-A84C-C36AEC1B63E7}" dt="2022-11-28T08:01:49.441" v="6068" actId="478"/>
          <ac:grpSpMkLst>
            <pc:docMk/>
            <pc:sldMk cId="540102549" sldId="264"/>
            <ac:grpSpMk id="527" creationId="{D5822E44-9BF3-4E80-910D-52BCC4F0272B}"/>
          </ac:grpSpMkLst>
        </pc:grpChg>
        <pc:grpChg chg="del mod">
          <ac:chgData name="Susan Krueger (Staff)" userId="413e0ada-2fc1-4a03-b48b-2b8186a6a566" providerId="ADAL" clId="{914F0E97-F8DA-4764-A84C-C36AEC1B63E7}" dt="2022-11-28T08:01:48.448" v="6067" actId="478"/>
          <ac:grpSpMkLst>
            <pc:docMk/>
            <pc:sldMk cId="540102549" sldId="264"/>
            <ac:grpSpMk id="529" creationId="{3624B796-17E4-466E-A1AD-3443DC3A4A18}"/>
          </ac:grpSpMkLst>
        </pc:grpChg>
        <pc:grpChg chg="del mod">
          <ac:chgData name="Susan Krueger (Staff)" userId="413e0ada-2fc1-4a03-b48b-2b8186a6a566" providerId="ADAL" clId="{914F0E97-F8DA-4764-A84C-C36AEC1B63E7}" dt="2022-11-27T14:33:20.332" v="4394"/>
          <ac:grpSpMkLst>
            <pc:docMk/>
            <pc:sldMk cId="540102549" sldId="264"/>
            <ac:grpSpMk id="532" creationId="{2605AA75-623B-47CC-BB14-66028D363081}"/>
          </ac:grpSpMkLst>
        </pc:grpChg>
        <pc:grpChg chg="del mod">
          <ac:chgData name="Susan Krueger (Staff)" userId="413e0ada-2fc1-4a03-b48b-2b8186a6a566" providerId="ADAL" clId="{914F0E97-F8DA-4764-A84C-C36AEC1B63E7}" dt="2022-11-27T14:35:24.401" v="4472"/>
          <ac:grpSpMkLst>
            <pc:docMk/>
            <pc:sldMk cId="540102549" sldId="264"/>
            <ac:grpSpMk id="547" creationId="{12E005FC-6688-4BB6-9D17-6A2B3F585DC5}"/>
          </ac:grpSpMkLst>
        </pc:grpChg>
        <pc:grpChg chg="del mod">
          <ac:chgData name="Susan Krueger (Staff)" userId="413e0ada-2fc1-4a03-b48b-2b8186a6a566" providerId="ADAL" clId="{914F0E97-F8DA-4764-A84C-C36AEC1B63E7}" dt="2022-11-27T14:35:24.401" v="4472"/>
          <ac:grpSpMkLst>
            <pc:docMk/>
            <pc:sldMk cId="540102549" sldId="264"/>
            <ac:grpSpMk id="548" creationId="{8B661DBF-6EF4-4818-B661-81D7C602ED9C}"/>
          </ac:grpSpMkLst>
        </pc:grpChg>
        <pc:grpChg chg="del mod">
          <ac:chgData name="Susan Krueger (Staff)" userId="413e0ada-2fc1-4a03-b48b-2b8186a6a566" providerId="ADAL" clId="{914F0E97-F8DA-4764-A84C-C36AEC1B63E7}" dt="2022-11-27T14:33:27.664" v="4406"/>
          <ac:grpSpMkLst>
            <pc:docMk/>
            <pc:sldMk cId="540102549" sldId="264"/>
            <ac:grpSpMk id="553" creationId="{F300808F-33EB-4A78-824A-E783A6984111}"/>
          </ac:grpSpMkLst>
        </pc:grpChg>
        <pc:grpChg chg="del mod">
          <ac:chgData name="Susan Krueger (Staff)" userId="413e0ada-2fc1-4a03-b48b-2b8186a6a566" providerId="ADAL" clId="{914F0E97-F8DA-4764-A84C-C36AEC1B63E7}" dt="2022-11-28T08:04:01.560" v="6142" actId="478"/>
          <ac:grpSpMkLst>
            <pc:docMk/>
            <pc:sldMk cId="540102549" sldId="264"/>
            <ac:grpSpMk id="560" creationId="{D43C5BB0-27F9-44D5-9C94-7A2F67A270B5}"/>
          </ac:grpSpMkLst>
        </pc:grpChg>
        <pc:grpChg chg="del mod">
          <ac:chgData name="Susan Krueger (Staff)" userId="413e0ada-2fc1-4a03-b48b-2b8186a6a566" providerId="ADAL" clId="{914F0E97-F8DA-4764-A84C-C36AEC1B63E7}" dt="2022-11-28T08:06:41.945" v="6390" actId="478"/>
          <ac:grpSpMkLst>
            <pc:docMk/>
            <pc:sldMk cId="540102549" sldId="264"/>
            <ac:grpSpMk id="561" creationId="{992166FD-9097-44F4-B6EF-8A816A80D3C6}"/>
          </ac:grpSpMkLst>
        </pc:grpChg>
        <pc:grpChg chg="del mod">
          <ac:chgData name="Susan Krueger (Staff)" userId="413e0ada-2fc1-4a03-b48b-2b8186a6a566" providerId="ADAL" clId="{914F0E97-F8DA-4764-A84C-C36AEC1B63E7}" dt="2022-11-27T14:33:37.169" v="4417"/>
          <ac:grpSpMkLst>
            <pc:docMk/>
            <pc:sldMk cId="540102549" sldId="264"/>
            <ac:grpSpMk id="569" creationId="{25356C8C-130B-465A-830E-DACEDA9F9911}"/>
          </ac:grpSpMkLst>
        </pc:grpChg>
        <pc:grpChg chg="del mod">
          <ac:chgData name="Susan Krueger (Staff)" userId="413e0ada-2fc1-4a03-b48b-2b8186a6a566" providerId="ADAL" clId="{914F0E97-F8DA-4764-A84C-C36AEC1B63E7}" dt="2022-11-28T08:06:40.176" v="6389" actId="478"/>
          <ac:grpSpMkLst>
            <pc:docMk/>
            <pc:sldMk cId="540102549" sldId="264"/>
            <ac:grpSpMk id="572" creationId="{F837F779-4082-47C5-8A1D-D5C89595B1D4}"/>
          </ac:grpSpMkLst>
        </pc:grpChg>
        <pc:grpChg chg="del mod">
          <ac:chgData name="Susan Krueger (Staff)" userId="413e0ada-2fc1-4a03-b48b-2b8186a6a566" providerId="ADAL" clId="{914F0E97-F8DA-4764-A84C-C36AEC1B63E7}" dt="2022-11-28T08:04:43.393" v="6178" actId="478"/>
          <ac:grpSpMkLst>
            <pc:docMk/>
            <pc:sldMk cId="540102549" sldId="264"/>
            <ac:grpSpMk id="578" creationId="{91A28848-4EAF-45F6-805F-7A22F45872C8}"/>
          </ac:grpSpMkLst>
        </pc:grpChg>
        <pc:grpChg chg="del mod">
          <ac:chgData name="Susan Krueger (Staff)" userId="413e0ada-2fc1-4a03-b48b-2b8186a6a566" providerId="ADAL" clId="{914F0E97-F8DA-4764-A84C-C36AEC1B63E7}" dt="2022-11-28T08:08:57.237" v="6471" actId="165"/>
          <ac:grpSpMkLst>
            <pc:docMk/>
            <pc:sldMk cId="540102549" sldId="264"/>
            <ac:grpSpMk id="587" creationId="{D1A12706-5101-49AD-8385-D80EB22B32DC}"/>
          </ac:grpSpMkLst>
        </pc:grpChg>
        <pc:grpChg chg="mod">
          <ac:chgData name="Susan Krueger (Staff)" userId="413e0ada-2fc1-4a03-b48b-2b8186a6a566" providerId="ADAL" clId="{914F0E97-F8DA-4764-A84C-C36AEC1B63E7}" dt="2022-11-28T08:08:10.064" v="6466" actId="1076"/>
          <ac:grpSpMkLst>
            <pc:docMk/>
            <pc:sldMk cId="540102549" sldId="264"/>
            <ac:grpSpMk id="604" creationId="{6DD18879-0546-457C-8967-44A3583D6787}"/>
          </ac:grpSpMkLst>
        </pc:grpChg>
        <pc:grpChg chg="del mod">
          <ac:chgData name="Susan Krueger (Staff)" userId="413e0ada-2fc1-4a03-b48b-2b8186a6a566" providerId="ADAL" clId="{914F0E97-F8DA-4764-A84C-C36AEC1B63E7}" dt="2022-11-27T14:35:22.178" v="4468"/>
          <ac:grpSpMkLst>
            <pc:docMk/>
            <pc:sldMk cId="540102549" sldId="264"/>
            <ac:grpSpMk id="615" creationId="{1720DE2D-C491-49D6-BCC2-D306735EB424}"/>
          </ac:grpSpMkLst>
        </pc:grpChg>
        <pc:grpChg chg="mod">
          <ac:chgData name="Susan Krueger (Staff)" userId="413e0ada-2fc1-4a03-b48b-2b8186a6a566" providerId="ADAL" clId="{914F0E97-F8DA-4764-A84C-C36AEC1B63E7}" dt="2022-11-28T08:08:15.076" v="6467" actId="1076"/>
          <ac:grpSpMkLst>
            <pc:docMk/>
            <pc:sldMk cId="540102549" sldId="264"/>
            <ac:grpSpMk id="623" creationId="{A483964F-8786-4E22-90DF-604C4C77CD63}"/>
          </ac:grpSpMkLst>
        </pc:grpChg>
        <pc:grpChg chg="del mod">
          <ac:chgData name="Susan Krueger (Staff)" userId="413e0ada-2fc1-4a03-b48b-2b8186a6a566" providerId="ADAL" clId="{914F0E97-F8DA-4764-A84C-C36AEC1B63E7}" dt="2022-11-28T08:01:46.968" v="6066" actId="478"/>
          <ac:grpSpMkLst>
            <pc:docMk/>
            <pc:sldMk cId="540102549" sldId="264"/>
            <ac:grpSpMk id="627" creationId="{E7D950AE-049F-4E97-9A2D-68B88DB20380}"/>
          </ac:grpSpMkLst>
        </pc:grpChg>
        <pc:grpChg chg="mod">
          <ac:chgData name="Susan Krueger (Staff)" userId="413e0ada-2fc1-4a03-b48b-2b8186a6a566" providerId="ADAL" clId="{914F0E97-F8DA-4764-A84C-C36AEC1B63E7}" dt="2022-11-28T08:08:15.076" v="6467" actId="1076"/>
          <ac:grpSpMkLst>
            <pc:docMk/>
            <pc:sldMk cId="540102549" sldId="264"/>
            <ac:grpSpMk id="638" creationId="{AD431346-2645-43A2-9A02-8D948A987C44}"/>
          </ac:grpSpMkLst>
        </pc:grpChg>
        <pc:grpChg chg="mod">
          <ac:chgData name="Susan Krueger (Staff)" userId="413e0ada-2fc1-4a03-b48b-2b8186a6a566" providerId="ADAL" clId="{914F0E97-F8DA-4764-A84C-C36AEC1B63E7}" dt="2022-11-28T08:08:15.076" v="6467" actId="1076"/>
          <ac:grpSpMkLst>
            <pc:docMk/>
            <pc:sldMk cId="540102549" sldId="264"/>
            <ac:grpSpMk id="639" creationId="{15C97374-59DD-47F1-B448-B527057FBEFB}"/>
          </ac:grpSpMkLst>
        </pc:grpChg>
        <pc:grpChg chg="mod">
          <ac:chgData name="Susan Krueger (Staff)" userId="413e0ada-2fc1-4a03-b48b-2b8186a6a566" providerId="ADAL" clId="{914F0E97-F8DA-4764-A84C-C36AEC1B63E7}" dt="2022-11-28T08:08:15.076" v="6467" actId="1076"/>
          <ac:grpSpMkLst>
            <pc:docMk/>
            <pc:sldMk cId="540102549" sldId="264"/>
            <ac:grpSpMk id="642" creationId="{0264A23B-C469-44D4-BA3E-5CF9452E5008}"/>
          </ac:grpSpMkLst>
        </pc:grpChg>
        <pc:grpChg chg="del mod">
          <ac:chgData name="Susan Krueger (Staff)" userId="413e0ada-2fc1-4a03-b48b-2b8186a6a566" providerId="ADAL" clId="{914F0E97-F8DA-4764-A84C-C36AEC1B63E7}" dt="2022-11-27T14:37:31.399" v="4501"/>
          <ac:grpSpMkLst>
            <pc:docMk/>
            <pc:sldMk cId="540102549" sldId="264"/>
            <ac:grpSpMk id="652" creationId="{F7602EF0-8858-4A05-AB24-107069A10E3C}"/>
          </ac:grpSpMkLst>
        </pc:grpChg>
        <pc:grpChg chg="mod">
          <ac:chgData name="Susan Krueger (Staff)" userId="413e0ada-2fc1-4a03-b48b-2b8186a6a566" providerId="ADAL" clId="{914F0E97-F8DA-4764-A84C-C36AEC1B63E7}" dt="2022-11-28T08:08:19.470" v="6468" actId="1076"/>
          <ac:grpSpMkLst>
            <pc:docMk/>
            <pc:sldMk cId="540102549" sldId="264"/>
            <ac:grpSpMk id="657" creationId="{DD058C22-B33F-4D5F-AEBC-C389D5FFBF7A}"/>
          </ac:grpSpMkLst>
        </pc:grpChg>
        <pc:grpChg chg="mod">
          <ac:chgData name="Susan Krueger (Staff)" userId="413e0ada-2fc1-4a03-b48b-2b8186a6a566" providerId="ADAL" clId="{914F0E97-F8DA-4764-A84C-C36AEC1B63E7}" dt="2022-11-28T08:08:19.470" v="6468" actId="1076"/>
          <ac:grpSpMkLst>
            <pc:docMk/>
            <pc:sldMk cId="540102549" sldId="264"/>
            <ac:grpSpMk id="664" creationId="{1F7398C1-E4D4-4E06-88D8-FFDA54726299}"/>
          </ac:grpSpMkLst>
        </pc:grpChg>
        <pc:grpChg chg="mod">
          <ac:chgData name="Susan Krueger (Staff)" userId="413e0ada-2fc1-4a03-b48b-2b8186a6a566" providerId="ADAL" clId="{914F0E97-F8DA-4764-A84C-C36AEC1B63E7}" dt="2022-11-28T08:08:19.470" v="6468" actId="1076"/>
          <ac:grpSpMkLst>
            <pc:docMk/>
            <pc:sldMk cId="540102549" sldId="264"/>
            <ac:grpSpMk id="665" creationId="{D8C3FA96-997A-4E88-A159-9B45EF312131}"/>
          </ac:grpSpMkLst>
        </pc:grpChg>
        <pc:grpChg chg="mod">
          <ac:chgData name="Susan Krueger (Staff)" userId="413e0ada-2fc1-4a03-b48b-2b8186a6a566" providerId="ADAL" clId="{914F0E97-F8DA-4764-A84C-C36AEC1B63E7}" dt="2022-11-28T08:08:04.243" v="6465" actId="1076"/>
          <ac:grpSpMkLst>
            <pc:docMk/>
            <pc:sldMk cId="540102549" sldId="264"/>
            <ac:grpSpMk id="679" creationId="{5EE26BE7-1879-4F28-B43C-28712ABB103A}"/>
          </ac:grpSpMkLst>
        </pc:grpChg>
        <pc:grpChg chg="mod">
          <ac:chgData name="Susan Krueger (Staff)" userId="413e0ada-2fc1-4a03-b48b-2b8186a6a566" providerId="ADAL" clId="{914F0E97-F8DA-4764-A84C-C36AEC1B63E7}" dt="2022-11-28T08:08:04.243" v="6465" actId="1076"/>
          <ac:grpSpMkLst>
            <pc:docMk/>
            <pc:sldMk cId="540102549" sldId="264"/>
            <ac:grpSpMk id="694" creationId="{F8870684-2DAD-44B6-9E2E-9350DACD99E2}"/>
          </ac:grpSpMkLst>
        </pc:grpChg>
        <pc:grpChg chg="del mod">
          <ac:chgData name="Susan Krueger (Staff)" userId="413e0ada-2fc1-4a03-b48b-2b8186a6a566" providerId="ADAL" clId="{914F0E97-F8DA-4764-A84C-C36AEC1B63E7}" dt="2022-11-27T14:39:05.725" v="4551"/>
          <ac:grpSpMkLst>
            <pc:docMk/>
            <pc:sldMk cId="540102549" sldId="264"/>
            <ac:grpSpMk id="708" creationId="{A4BE3282-A937-4E32-A89E-A7E4022AE84B}"/>
          </ac:grpSpMkLst>
        </pc:grpChg>
        <pc:grpChg chg="mod">
          <ac:chgData name="Susan Krueger (Staff)" userId="413e0ada-2fc1-4a03-b48b-2b8186a6a566" providerId="ADAL" clId="{914F0E97-F8DA-4764-A84C-C36AEC1B63E7}" dt="2022-11-28T08:08:04.243" v="6465" actId="1076"/>
          <ac:grpSpMkLst>
            <pc:docMk/>
            <pc:sldMk cId="540102549" sldId="264"/>
            <ac:grpSpMk id="709" creationId="{EF6F6A41-1A65-4B6A-BD21-C28B8D2BD258}"/>
          </ac:grpSpMkLst>
        </pc:grpChg>
        <pc:grpChg chg="mod">
          <ac:chgData name="Susan Krueger (Staff)" userId="413e0ada-2fc1-4a03-b48b-2b8186a6a566" providerId="ADAL" clId="{914F0E97-F8DA-4764-A84C-C36AEC1B63E7}" dt="2022-11-28T08:08:04.243" v="6465" actId="1076"/>
          <ac:grpSpMkLst>
            <pc:docMk/>
            <pc:sldMk cId="540102549" sldId="264"/>
            <ac:grpSpMk id="712" creationId="{D31193C4-34B9-415C-8C15-1B9F18059CE6}"/>
          </ac:grpSpMkLst>
        </pc:grpChg>
        <pc:grpChg chg="mod">
          <ac:chgData name="Susan Krueger (Staff)" userId="413e0ada-2fc1-4a03-b48b-2b8186a6a566" providerId="ADAL" clId="{914F0E97-F8DA-4764-A84C-C36AEC1B63E7}" dt="2022-11-28T08:08:04.243" v="6465" actId="1076"/>
          <ac:grpSpMkLst>
            <pc:docMk/>
            <pc:sldMk cId="540102549" sldId="264"/>
            <ac:grpSpMk id="730" creationId="{187C0E70-70C1-42CD-A4E3-7FA36E283B54}"/>
          </ac:grpSpMkLst>
        </pc:grpChg>
        <pc:grpChg chg="mod">
          <ac:chgData name="Susan Krueger (Staff)" userId="413e0ada-2fc1-4a03-b48b-2b8186a6a566" providerId="ADAL" clId="{914F0E97-F8DA-4764-A84C-C36AEC1B63E7}" dt="2022-11-28T08:08:04.243" v="6465" actId="1076"/>
          <ac:grpSpMkLst>
            <pc:docMk/>
            <pc:sldMk cId="540102549" sldId="264"/>
            <ac:grpSpMk id="742" creationId="{F2B7A7E7-DAA8-488B-A465-C20B06A0BFA8}"/>
          </ac:grpSpMkLst>
        </pc:grpChg>
        <pc:grpChg chg="add mod">
          <ac:chgData name="Susan Krueger (Staff)" userId="413e0ada-2fc1-4a03-b48b-2b8186a6a566" providerId="ADAL" clId="{914F0E97-F8DA-4764-A84C-C36AEC1B63E7}" dt="2022-11-28T08:07:44.371" v="6463" actId="12788"/>
          <ac:grpSpMkLst>
            <pc:docMk/>
            <pc:sldMk cId="540102549" sldId="264"/>
            <ac:grpSpMk id="752" creationId="{75C179A4-6116-4115-8AC2-5B3855E57071}"/>
          </ac:grpSpMkLst>
        </pc:grpChg>
        <pc:grpChg chg="add mod">
          <ac:chgData name="Susan Krueger (Staff)" userId="413e0ada-2fc1-4a03-b48b-2b8186a6a566" providerId="ADAL" clId="{914F0E97-F8DA-4764-A84C-C36AEC1B63E7}" dt="2022-11-28T08:07:47.859" v="6464" actId="465"/>
          <ac:grpSpMkLst>
            <pc:docMk/>
            <pc:sldMk cId="540102549" sldId="264"/>
            <ac:grpSpMk id="753" creationId="{C307EDFE-99B2-4D81-A877-C2D96055A06C}"/>
          </ac:grpSpMkLst>
        </pc:grpChg>
        <pc:grpChg chg="add mod">
          <ac:chgData name="Susan Krueger (Staff)" userId="413e0ada-2fc1-4a03-b48b-2b8186a6a566" providerId="ADAL" clId="{914F0E97-F8DA-4764-A84C-C36AEC1B63E7}" dt="2022-11-28T08:07:47.859" v="6464" actId="465"/>
          <ac:grpSpMkLst>
            <pc:docMk/>
            <pc:sldMk cId="540102549" sldId="264"/>
            <ac:grpSpMk id="754" creationId="{29DBBE74-83E7-49A6-B8EF-1CECADD20DAE}"/>
          </ac:grpSpMkLst>
        </pc:grpChg>
        <pc:grpChg chg="add mod">
          <ac:chgData name="Susan Krueger (Staff)" userId="413e0ada-2fc1-4a03-b48b-2b8186a6a566" providerId="ADAL" clId="{914F0E97-F8DA-4764-A84C-C36AEC1B63E7}" dt="2022-11-28T08:07:44.371" v="6463" actId="12788"/>
          <ac:grpSpMkLst>
            <pc:docMk/>
            <pc:sldMk cId="540102549" sldId="264"/>
            <ac:grpSpMk id="755" creationId="{285144D9-A270-453E-B843-77CFFB7E01D0}"/>
          </ac:grpSpMkLst>
        </pc:grpChg>
        <pc:grpChg chg="add del mod">
          <ac:chgData name="Susan Krueger (Staff)" userId="413e0ada-2fc1-4a03-b48b-2b8186a6a566" providerId="ADAL" clId="{914F0E97-F8DA-4764-A84C-C36AEC1B63E7}" dt="2022-11-28T08:05:17.047" v="6192" actId="478"/>
          <ac:grpSpMkLst>
            <pc:docMk/>
            <pc:sldMk cId="540102549" sldId="264"/>
            <ac:grpSpMk id="760" creationId="{B1E8D169-1F3D-4C8E-A43F-8B5F517B646F}"/>
          </ac:grpSpMkLst>
        </pc:grpChg>
        <pc:grpChg chg="add del mod">
          <ac:chgData name="Susan Krueger (Staff)" userId="413e0ada-2fc1-4a03-b48b-2b8186a6a566" providerId="ADAL" clId="{914F0E97-F8DA-4764-A84C-C36AEC1B63E7}" dt="2022-11-28T08:05:18.680" v="6193" actId="478"/>
          <ac:grpSpMkLst>
            <pc:docMk/>
            <pc:sldMk cId="540102549" sldId="264"/>
            <ac:grpSpMk id="761" creationId="{38D95585-8F2E-4844-BABD-A4A4EB312472}"/>
          </ac:grpSpMkLst>
        </pc:grpChg>
        <pc:grpChg chg="add del mod">
          <ac:chgData name="Susan Krueger (Staff)" userId="413e0ada-2fc1-4a03-b48b-2b8186a6a566" providerId="ADAL" clId="{914F0E97-F8DA-4764-A84C-C36AEC1B63E7}" dt="2022-11-28T08:06:44.672" v="6391" actId="478"/>
          <ac:grpSpMkLst>
            <pc:docMk/>
            <pc:sldMk cId="540102549" sldId="264"/>
            <ac:grpSpMk id="764" creationId="{D4D72FFE-C544-4507-8A07-669630603163}"/>
          </ac:grpSpMkLst>
        </pc:grpChg>
        <pc:grpChg chg="add del mod">
          <ac:chgData name="Susan Krueger (Staff)" userId="413e0ada-2fc1-4a03-b48b-2b8186a6a566" providerId="ADAL" clId="{914F0E97-F8DA-4764-A84C-C36AEC1B63E7}" dt="2022-11-28T08:04:59.980" v="6181" actId="165"/>
          <ac:grpSpMkLst>
            <pc:docMk/>
            <pc:sldMk cId="540102549" sldId="264"/>
            <ac:grpSpMk id="767" creationId="{BF9A4221-AED0-4807-A43F-DD244C8E673A}"/>
          </ac:grpSpMkLst>
        </pc:grpChg>
        <pc:grpChg chg="add mod">
          <ac:chgData name="Susan Krueger (Staff)" userId="413e0ada-2fc1-4a03-b48b-2b8186a6a566" providerId="ADAL" clId="{914F0E97-F8DA-4764-A84C-C36AEC1B63E7}" dt="2022-11-28T08:07:10.539" v="6458" actId="1038"/>
          <ac:grpSpMkLst>
            <pc:docMk/>
            <pc:sldMk cId="540102549" sldId="264"/>
            <ac:grpSpMk id="770" creationId="{6A3D1ED0-6201-42EA-82DD-1CFBA861B264}"/>
          </ac:grpSpMkLst>
        </pc:grpChg>
        <pc:grpChg chg="add mod">
          <ac:chgData name="Susan Krueger (Staff)" userId="413e0ada-2fc1-4a03-b48b-2b8186a6a566" providerId="ADAL" clId="{914F0E97-F8DA-4764-A84C-C36AEC1B63E7}" dt="2022-11-28T08:07:10.539" v="6458" actId="1038"/>
          <ac:grpSpMkLst>
            <pc:docMk/>
            <pc:sldMk cId="540102549" sldId="264"/>
            <ac:grpSpMk id="771" creationId="{0105A5E6-997A-451E-A1AB-230131BF0115}"/>
          </ac:grpSpMkLst>
        </pc:grpChg>
        <pc:grpChg chg="add mod">
          <ac:chgData name="Susan Krueger (Staff)" userId="413e0ada-2fc1-4a03-b48b-2b8186a6a566" providerId="ADAL" clId="{914F0E97-F8DA-4764-A84C-C36AEC1B63E7}" dt="2022-11-28T08:07:10.539" v="6458" actId="1038"/>
          <ac:grpSpMkLst>
            <pc:docMk/>
            <pc:sldMk cId="540102549" sldId="264"/>
            <ac:grpSpMk id="774" creationId="{A7C449A2-0379-492D-BEC0-AFA2CDAE3135}"/>
          </ac:grpSpMkLst>
        </pc:grpChg>
        <pc:grpChg chg="add mod">
          <ac:chgData name="Susan Krueger (Staff)" userId="413e0ada-2fc1-4a03-b48b-2b8186a6a566" providerId="ADAL" clId="{914F0E97-F8DA-4764-A84C-C36AEC1B63E7}" dt="2022-11-28T08:07:10.539" v="6458" actId="1038"/>
          <ac:grpSpMkLst>
            <pc:docMk/>
            <pc:sldMk cId="540102549" sldId="264"/>
            <ac:grpSpMk id="777" creationId="{F96A542E-8666-4D4E-8F2A-D552242D8EE5}"/>
          </ac:grpSpMkLst>
        </pc:grpChg>
        <pc:picChg chg="add mod">
          <ac:chgData name="Susan Krueger (Staff)" userId="413e0ada-2fc1-4a03-b48b-2b8186a6a566" providerId="ADAL" clId="{914F0E97-F8DA-4764-A84C-C36AEC1B63E7}" dt="2022-11-28T08:01:18.339" v="6058" actId="164"/>
          <ac:picMkLst>
            <pc:docMk/>
            <pc:sldMk cId="540102549" sldId="264"/>
            <ac:picMk id="745" creationId="{B3D1258D-9D59-445F-AB3E-5644C52B5A6C}"/>
          </ac:picMkLst>
        </pc:picChg>
        <pc:picChg chg="add mod">
          <ac:chgData name="Susan Krueger (Staff)" userId="413e0ada-2fc1-4a03-b48b-2b8186a6a566" providerId="ADAL" clId="{914F0E97-F8DA-4764-A84C-C36AEC1B63E7}" dt="2022-11-28T08:01:22.365" v="6059" actId="164"/>
          <ac:picMkLst>
            <pc:docMk/>
            <pc:sldMk cId="540102549" sldId="264"/>
            <ac:picMk id="747" creationId="{B3BA0795-67F3-49E9-B89C-FF1940ED2E7D}"/>
          </ac:picMkLst>
        </pc:picChg>
        <pc:picChg chg="add mod">
          <ac:chgData name="Susan Krueger (Staff)" userId="413e0ada-2fc1-4a03-b48b-2b8186a6a566" providerId="ADAL" clId="{914F0E97-F8DA-4764-A84C-C36AEC1B63E7}" dt="2022-11-28T08:01:26.242" v="6060" actId="164"/>
          <ac:picMkLst>
            <pc:docMk/>
            <pc:sldMk cId="540102549" sldId="264"/>
            <ac:picMk id="749" creationId="{EA1C6B07-445C-4E98-B267-99C219725C8A}"/>
          </ac:picMkLst>
        </pc:picChg>
        <pc:picChg chg="add mod">
          <ac:chgData name="Susan Krueger (Staff)" userId="413e0ada-2fc1-4a03-b48b-2b8186a6a566" providerId="ADAL" clId="{914F0E97-F8DA-4764-A84C-C36AEC1B63E7}" dt="2022-11-28T08:01:31.800" v="6061" actId="164"/>
          <ac:picMkLst>
            <pc:docMk/>
            <pc:sldMk cId="540102549" sldId="264"/>
            <ac:picMk id="751" creationId="{A221E453-DA54-4147-81EC-FC10737581A7}"/>
          </ac:picMkLst>
        </pc:picChg>
        <pc:inkChg chg="add del mod">
          <ac:chgData name="Susan Krueger (Staff)" userId="413e0ada-2fc1-4a03-b48b-2b8186a6a566" providerId="ADAL" clId="{914F0E97-F8DA-4764-A84C-C36AEC1B63E7}" dt="2022-11-28T08:02:56.880" v="6088" actId="478"/>
          <ac:inkMkLst>
            <pc:docMk/>
            <pc:sldMk cId="540102549" sldId="264"/>
            <ac:inkMk id="4" creationId="{B15EFDF2-014F-4DBE-97F3-9A37B5878A3B}"/>
          </ac:inkMkLst>
        </pc:inkChg>
        <pc:inkChg chg="add del mod">
          <ac:chgData name="Susan Krueger (Staff)" userId="413e0ada-2fc1-4a03-b48b-2b8186a6a566" providerId="ADAL" clId="{914F0E97-F8DA-4764-A84C-C36AEC1B63E7}" dt="2022-11-28T08:02:56.880" v="6088" actId="478"/>
          <ac:inkMkLst>
            <pc:docMk/>
            <pc:sldMk cId="540102549" sldId="264"/>
            <ac:inkMk id="5" creationId="{AC62F9F3-67DA-4FEC-AA0F-44AA4BAED9D3}"/>
          </ac:inkMkLst>
        </pc:inkChg>
        <pc:inkChg chg="add mod">
          <ac:chgData name="Susan Krueger (Staff)" userId="413e0ada-2fc1-4a03-b48b-2b8186a6a566" providerId="ADAL" clId="{914F0E97-F8DA-4764-A84C-C36AEC1B63E7}" dt="2022-11-27T14:35:24.401" v="4472"/>
          <ac:inkMkLst>
            <pc:docMk/>
            <pc:sldMk cId="540102549" sldId="264"/>
            <ac:inkMk id="6" creationId="{2CC023BE-4E73-4B09-9397-8D535DCEADF8}"/>
          </ac:inkMkLst>
        </pc:inkChg>
        <pc:inkChg chg="add mod">
          <ac:chgData name="Susan Krueger (Staff)" userId="413e0ada-2fc1-4a03-b48b-2b8186a6a566" providerId="ADAL" clId="{914F0E97-F8DA-4764-A84C-C36AEC1B63E7}" dt="2022-11-27T14:35:24.401" v="4472"/>
          <ac:inkMkLst>
            <pc:docMk/>
            <pc:sldMk cId="540102549" sldId="264"/>
            <ac:inkMk id="25" creationId="{5BBCBDD1-E98B-4643-B3DA-E6D458887750}"/>
          </ac:inkMkLst>
        </pc:inkChg>
        <pc:inkChg chg="add del mod">
          <ac:chgData name="Susan Krueger (Staff)" userId="413e0ada-2fc1-4a03-b48b-2b8186a6a566" providerId="ADAL" clId="{914F0E97-F8DA-4764-A84C-C36AEC1B63E7}" dt="2022-11-28T08:03:00.640" v="6089" actId="478"/>
          <ac:inkMkLst>
            <pc:docMk/>
            <pc:sldMk cId="540102549" sldId="264"/>
            <ac:inkMk id="34" creationId="{C5B17110-4E65-4CC3-8CBF-D202DBF81597}"/>
          </ac:inkMkLst>
        </pc:inkChg>
        <pc:inkChg chg="add del mod">
          <ac:chgData name="Susan Krueger (Staff)" userId="413e0ada-2fc1-4a03-b48b-2b8186a6a566" providerId="ADAL" clId="{914F0E97-F8DA-4764-A84C-C36AEC1B63E7}" dt="2022-11-28T08:03:00.640" v="6089" actId="478"/>
          <ac:inkMkLst>
            <pc:docMk/>
            <pc:sldMk cId="540102549" sldId="264"/>
            <ac:inkMk id="41" creationId="{3E284B83-1E35-4A6B-B01C-98D35B9288A2}"/>
          </ac:inkMkLst>
        </pc:inkChg>
        <pc:inkChg chg="add mod">
          <ac:chgData name="Susan Krueger (Staff)" userId="413e0ada-2fc1-4a03-b48b-2b8186a6a566" providerId="ADAL" clId="{914F0E97-F8DA-4764-A84C-C36AEC1B63E7}" dt="2022-11-27T14:27:31.045" v="4152"/>
          <ac:inkMkLst>
            <pc:docMk/>
            <pc:sldMk cId="540102549" sldId="264"/>
            <ac:inkMk id="50" creationId="{971E52A8-C360-466A-A345-AE22078271EE}"/>
          </ac:inkMkLst>
        </pc:inkChg>
        <pc:inkChg chg="add mod">
          <ac:chgData name="Susan Krueger (Staff)" userId="413e0ada-2fc1-4a03-b48b-2b8186a6a566" providerId="ADAL" clId="{914F0E97-F8DA-4764-A84C-C36AEC1B63E7}" dt="2022-11-27T14:27:31.045" v="4152"/>
          <ac:inkMkLst>
            <pc:docMk/>
            <pc:sldMk cId="540102549" sldId="264"/>
            <ac:inkMk id="55" creationId="{6A78FBEC-D3B8-4323-94C0-E8052131C248}"/>
          </ac:inkMkLst>
        </pc:inkChg>
        <pc:inkChg chg="add mod">
          <ac:chgData name="Susan Krueger (Staff)" userId="413e0ada-2fc1-4a03-b48b-2b8186a6a566" providerId="ADAL" clId="{914F0E97-F8DA-4764-A84C-C36AEC1B63E7}" dt="2022-11-27T14:27:31.045" v="4152"/>
          <ac:inkMkLst>
            <pc:docMk/>
            <pc:sldMk cId="540102549" sldId="264"/>
            <ac:inkMk id="67" creationId="{AB7342F5-E588-4063-B21D-D367E3051AFA}"/>
          </ac:inkMkLst>
        </pc:inkChg>
        <pc:inkChg chg="add mod">
          <ac:chgData name="Susan Krueger (Staff)" userId="413e0ada-2fc1-4a03-b48b-2b8186a6a566" providerId="ADAL" clId="{914F0E97-F8DA-4764-A84C-C36AEC1B63E7}" dt="2022-11-27T14:27:32.750" v="4155"/>
          <ac:inkMkLst>
            <pc:docMk/>
            <pc:sldMk cId="540102549" sldId="264"/>
            <ac:inkMk id="81" creationId="{A6791CB4-9E1D-4D01-B81B-BB81CFEC1573}"/>
          </ac:inkMkLst>
        </pc:inkChg>
        <pc:inkChg chg="add mod">
          <ac:chgData name="Susan Krueger (Staff)" userId="413e0ada-2fc1-4a03-b48b-2b8186a6a566" providerId="ADAL" clId="{914F0E97-F8DA-4764-A84C-C36AEC1B63E7}" dt="2022-11-27T14:27:32.750" v="4155"/>
          <ac:inkMkLst>
            <pc:docMk/>
            <pc:sldMk cId="540102549" sldId="264"/>
            <ac:inkMk id="166" creationId="{7E71F8E8-06D0-4EC1-A585-86FA8C62337D}"/>
          </ac:inkMkLst>
        </pc:inkChg>
        <pc:inkChg chg="del">
          <ac:chgData name="Susan Krueger (Staff)" userId="413e0ada-2fc1-4a03-b48b-2b8186a6a566" providerId="ADAL" clId="{914F0E97-F8DA-4764-A84C-C36AEC1B63E7}" dt="2022-11-27T14:27:21.227" v="4141" actId="478"/>
          <ac:inkMkLst>
            <pc:docMk/>
            <pc:sldMk cId="540102549" sldId="264"/>
            <ac:inkMk id="214" creationId="{A874BED7-1173-4BAD-9C7F-9BE06D95E46F}"/>
          </ac:inkMkLst>
        </pc:inkChg>
        <pc:inkChg chg="del">
          <ac:chgData name="Susan Krueger (Staff)" userId="413e0ada-2fc1-4a03-b48b-2b8186a6a566" providerId="ADAL" clId="{914F0E97-F8DA-4764-A84C-C36AEC1B63E7}" dt="2022-11-27T14:27:21.227" v="4141" actId="478"/>
          <ac:inkMkLst>
            <pc:docMk/>
            <pc:sldMk cId="540102549" sldId="264"/>
            <ac:inkMk id="215" creationId="{535B921E-03B1-4244-9AF9-C77F1329397D}"/>
          </ac:inkMkLst>
        </pc:inkChg>
        <pc:inkChg chg="del">
          <ac:chgData name="Susan Krueger (Staff)" userId="413e0ada-2fc1-4a03-b48b-2b8186a6a566" providerId="ADAL" clId="{914F0E97-F8DA-4764-A84C-C36AEC1B63E7}" dt="2022-11-27T14:27:21.227" v="4141" actId="478"/>
          <ac:inkMkLst>
            <pc:docMk/>
            <pc:sldMk cId="540102549" sldId="264"/>
            <ac:inkMk id="216" creationId="{B803336A-C395-48F1-BE2F-687D0574AE36}"/>
          </ac:inkMkLst>
        </pc:inkChg>
        <pc:inkChg chg="del">
          <ac:chgData name="Susan Krueger (Staff)" userId="413e0ada-2fc1-4a03-b48b-2b8186a6a566" providerId="ADAL" clId="{914F0E97-F8DA-4764-A84C-C36AEC1B63E7}" dt="2022-11-27T14:27:21.227" v="4141" actId="478"/>
          <ac:inkMkLst>
            <pc:docMk/>
            <pc:sldMk cId="540102549" sldId="264"/>
            <ac:inkMk id="217" creationId="{88331F81-8792-41E0-948F-F00A3F64550D}"/>
          </ac:inkMkLst>
        </pc:inkChg>
        <pc:inkChg chg="del">
          <ac:chgData name="Susan Krueger (Staff)" userId="413e0ada-2fc1-4a03-b48b-2b8186a6a566" providerId="ADAL" clId="{914F0E97-F8DA-4764-A84C-C36AEC1B63E7}" dt="2022-11-27T14:27:21.227" v="4141" actId="478"/>
          <ac:inkMkLst>
            <pc:docMk/>
            <pc:sldMk cId="540102549" sldId="264"/>
            <ac:inkMk id="218" creationId="{A5026F38-6B0E-48C2-B605-E20F9A5A7C26}"/>
          </ac:inkMkLst>
        </pc:inkChg>
        <pc:inkChg chg="del">
          <ac:chgData name="Susan Krueger (Staff)" userId="413e0ada-2fc1-4a03-b48b-2b8186a6a566" providerId="ADAL" clId="{914F0E97-F8DA-4764-A84C-C36AEC1B63E7}" dt="2022-11-27T14:27:21.227" v="4141" actId="478"/>
          <ac:inkMkLst>
            <pc:docMk/>
            <pc:sldMk cId="540102549" sldId="264"/>
            <ac:inkMk id="219" creationId="{F2DEF154-16DE-4DAD-BEB4-5E930EF1F772}"/>
          </ac:inkMkLst>
        </pc:inkChg>
        <pc:inkChg chg="del">
          <ac:chgData name="Susan Krueger (Staff)" userId="413e0ada-2fc1-4a03-b48b-2b8186a6a566" providerId="ADAL" clId="{914F0E97-F8DA-4764-A84C-C36AEC1B63E7}" dt="2022-11-27T14:27:21.227" v="4141" actId="478"/>
          <ac:inkMkLst>
            <pc:docMk/>
            <pc:sldMk cId="540102549" sldId="264"/>
            <ac:inkMk id="220" creationId="{2E9B35D6-7272-4133-9E1C-EFBB4BEA2349}"/>
          </ac:inkMkLst>
        </pc:inkChg>
        <pc:inkChg chg="add mod">
          <ac:chgData name="Susan Krueger (Staff)" userId="413e0ada-2fc1-4a03-b48b-2b8186a6a566" providerId="ADAL" clId="{914F0E97-F8DA-4764-A84C-C36AEC1B63E7}" dt="2022-11-27T14:27:38.266" v="4164"/>
          <ac:inkMkLst>
            <pc:docMk/>
            <pc:sldMk cId="540102549" sldId="264"/>
            <ac:inkMk id="221" creationId="{9C7BFBA4-35E9-412A-9243-0DAAF58B0A42}"/>
          </ac:inkMkLst>
        </pc:inkChg>
        <pc:inkChg chg="del">
          <ac:chgData name="Susan Krueger (Staff)" userId="413e0ada-2fc1-4a03-b48b-2b8186a6a566" providerId="ADAL" clId="{914F0E97-F8DA-4764-A84C-C36AEC1B63E7}" dt="2022-11-27T14:27:21.227" v="4141" actId="478"/>
          <ac:inkMkLst>
            <pc:docMk/>
            <pc:sldMk cId="540102549" sldId="264"/>
            <ac:inkMk id="222" creationId="{37750073-FAAC-40A5-A301-2AF62C85D4A2}"/>
          </ac:inkMkLst>
        </pc:inkChg>
        <pc:inkChg chg="del">
          <ac:chgData name="Susan Krueger (Staff)" userId="413e0ada-2fc1-4a03-b48b-2b8186a6a566" providerId="ADAL" clId="{914F0E97-F8DA-4764-A84C-C36AEC1B63E7}" dt="2022-11-27T14:27:21.227" v="4141" actId="478"/>
          <ac:inkMkLst>
            <pc:docMk/>
            <pc:sldMk cId="540102549" sldId="264"/>
            <ac:inkMk id="223" creationId="{23B5FF1A-AEAC-4850-A287-B59ECC4211FC}"/>
          </ac:inkMkLst>
        </pc:inkChg>
        <pc:inkChg chg="del">
          <ac:chgData name="Susan Krueger (Staff)" userId="413e0ada-2fc1-4a03-b48b-2b8186a6a566" providerId="ADAL" clId="{914F0E97-F8DA-4764-A84C-C36AEC1B63E7}" dt="2022-11-27T14:27:21.227" v="4141" actId="478"/>
          <ac:inkMkLst>
            <pc:docMk/>
            <pc:sldMk cId="540102549" sldId="264"/>
            <ac:inkMk id="224" creationId="{1CCAB7A6-6E3B-4480-8C80-DFF179776E33}"/>
          </ac:inkMkLst>
        </pc:inkChg>
        <pc:inkChg chg="del">
          <ac:chgData name="Susan Krueger (Staff)" userId="413e0ada-2fc1-4a03-b48b-2b8186a6a566" providerId="ADAL" clId="{914F0E97-F8DA-4764-A84C-C36AEC1B63E7}" dt="2022-11-27T14:27:21.227" v="4141" actId="478"/>
          <ac:inkMkLst>
            <pc:docMk/>
            <pc:sldMk cId="540102549" sldId="264"/>
            <ac:inkMk id="225" creationId="{7DA510C7-4ED7-4C89-BC58-6BBC3D4861FC}"/>
          </ac:inkMkLst>
        </pc:inkChg>
        <pc:inkChg chg="del">
          <ac:chgData name="Susan Krueger (Staff)" userId="413e0ada-2fc1-4a03-b48b-2b8186a6a566" providerId="ADAL" clId="{914F0E97-F8DA-4764-A84C-C36AEC1B63E7}" dt="2022-11-27T14:27:21.227" v="4141" actId="478"/>
          <ac:inkMkLst>
            <pc:docMk/>
            <pc:sldMk cId="540102549" sldId="264"/>
            <ac:inkMk id="226" creationId="{BEAF4389-B8AF-462E-8EF1-FB13442687A8}"/>
          </ac:inkMkLst>
        </pc:inkChg>
        <pc:inkChg chg="del">
          <ac:chgData name="Susan Krueger (Staff)" userId="413e0ada-2fc1-4a03-b48b-2b8186a6a566" providerId="ADAL" clId="{914F0E97-F8DA-4764-A84C-C36AEC1B63E7}" dt="2022-11-27T14:27:21.227" v="4141" actId="478"/>
          <ac:inkMkLst>
            <pc:docMk/>
            <pc:sldMk cId="540102549" sldId="264"/>
            <ac:inkMk id="227" creationId="{B5FC7B2C-10F0-439C-81FA-CE744D834808}"/>
          </ac:inkMkLst>
        </pc:inkChg>
        <pc:inkChg chg="del">
          <ac:chgData name="Susan Krueger (Staff)" userId="413e0ada-2fc1-4a03-b48b-2b8186a6a566" providerId="ADAL" clId="{914F0E97-F8DA-4764-A84C-C36AEC1B63E7}" dt="2022-11-27T14:27:21.227" v="4141" actId="478"/>
          <ac:inkMkLst>
            <pc:docMk/>
            <pc:sldMk cId="540102549" sldId="264"/>
            <ac:inkMk id="228" creationId="{D5F45BEE-FD3F-4959-A191-EBCECFCC2D18}"/>
          </ac:inkMkLst>
        </pc:inkChg>
        <pc:inkChg chg="del">
          <ac:chgData name="Susan Krueger (Staff)" userId="413e0ada-2fc1-4a03-b48b-2b8186a6a566" providerId="ADAL" clId="{914F0E97-F8DA-4764-A84C-C36AEC1B63E7}" dt="2022-11-27T14:27:21.227" v="4141" actId="478"/>
          <ac:inkMkLst>
            <pc:docMk/>
            <pc:sldMk cId="540102549" sldId="264"/>
            <ac:inkMk id="229" creationId="{463D0EB5-6543-4911-8548-CC9C61038ACF}"/>
          </ac:inkMkLst>
        </pc:inkChg>
        <pc:inkChg chg="del">
          <ac:chgData name="Susan Krueger (Staff)" userId="413e0ada-2fc1-4a03-b48b-2b8186a6a566" providerId="ADAL" clId="{914F0E97-F8DA-4764-A84C-C36AEC1B63E7}" dt="2022-11-27T14:27:21.227" v="4141" actId="478"/>
          <ac:inkMkLst>
            <pc:docMk/>
            <pc:sldMk cId="540102549" sldId="264"/>
            <ac:inkMk id="230" creationId="{60890472-6EC9-45CD-8A48-378BF09E05EB}"/>
          </ac:inkMkLst>
        </pc:inkChg>
        <pc:inkChg chg="add mod">
          <ac:chgData name="Susan Krueger (Staff)" userId="413e0ada-2fc1-4a03-b48b-2b8186a6a566" providerId="ADAL" clId="{914F0E97-F8DA-4764-A84C-C36AEC1B63E7}" dt="2022-11-27T14:27:38.266" v="4164"/>
          <ac:inkMkLst>
            <pc:docMk/>
            <pc:sldMk cId="540102549" sldId="264"/>
            <ac:inkMk id="241" creationId="{F4CFB6A4-2403-452C-B6C2-733FCF3B757D}"/>
          </ac:inkMkLst>
        </pc:inkChg>
        <pc:inkChg chg="add mod">
          <ac:chgData name="Susan Krueger (Staff)" userId="413e0ada-2fc1-4a03-b48b-2b8186a6a566" providerId="ADAL" clId="{914F0E97-F8DA-4764-A84C-C36AEC1B63E7}" dt="2022-11-27T14:27:38.266" v="4164"/>
          <ac:inkMkLst>
            <pc:docMk/>
            <pc:sldMk cId="540102549" sldId="264"/>
            <ac:inkMk id="242" creationId="{0C69BA46-5983-4BA6-B63D-0E696E34EF68}"/>
          </ac:inkMkLst>
        </pc:inkChg>
        <pc:inkChg chg="add mod">
          <ac:chgData name="Susan Krueger (Staff)" userId="413e0ada-2fc1-4a03-b48b-2b8186a6a566" providerId="ADAL" clId="{914F0E97-F8DA-4764-A84C-C36AEC1B63E7}" dt="2022-11-27T14:27:38.266" v="4164"/>
          <ac:inkMkLst>
            <pc:docMk/>
            <pc:sldMk cId="540102549" sldId="264"/>
            <ac:inkMk id="257" creationId="{63DB9ADE-B364-433F-80C6-DC3916B707ED}"/>
          </ac:inkMkLst>
        </pc:inkChg>
        <pc:inkChg chg="add mod">
          <ac:chgData name="Susan Krueger (Staff)" userId="413e0ada-2fc1-4a03-b48b-2b8186a6a566" providerId="ADAL" clId="{914F0E97-F8DA-4764-A84C-C36AEC1B63E7}" dt="2022-11-27T14:27:38.266" v="4164"/>
          <ac:inkMkLst>
            <pc:docMk/>
            <pc:sldMk cId="540102549" sldId="264"/>
            <ac:inkMk id="258" creationId="{FF02C1C3-EB07-46EA-A6D9-92F640943BE8}"/>
          </ac:inkMkLst>
        </pc:inkChg>
        <pc:inkChg chg="add mod">
          <ac:chgData name="Susan Krueger (Staff)" userId="413e0ada-2fc1-4a03-b48b-2b8186a6a566" providerId="ADAL" clId="{914F0E97-F8DA-4764-A84C-C36AEC1B63E7}" dt="2022-11-27T14:27:38.266" v="4164"/>
          <ac:inkMkLst>
            <pc:docMk/>
            <pc:sldMk cId="540102549" sldId="264"/>
            <ac:inkMk id="265" creationId="{0CCCE9DF-020C-4371-BC1F-41299BAB4A6C}"/>
          </ac:inkMkLst>
        </pc:inkChg>
        <pc:inkChg chg="add mod">
          <ac:chgData name="Susan Krueger (Staff)" userId="413e0ada-2fc1-4a03-b48b-2b8186a6a566" providerId="ADAL" clId="{914F0E97-F8DA-4764-A84C-C36AEC1B63E7}" dt="2022-11-27T14:27:38.266" v="4164"/>
          <ac:inkMkLst>
            <pc:docMk/>
            <pc:sldMk cId="540102549" sldId="264"/>
            <ac:inkMk id="268" creationId="{495681B7-54FB-4182-90D3-025EA1B85BEB}"/>
          </ac:inkMkLst>
        </pc:inkChg>
        <pc:inkChg chg="add mod">
          <ac:chgData name="Susan Krueger (Staff)" userId="413e0ada-2fc1-4a03-b48b-2b8186a6a566" providerId="ADAL" clId="{914F0E97-F8DA-4764-A84C-C36AEC1B63E7}" dt="2022-11-27T14:27:38.266" v="4164"/>
          <ac:inkMkLst>
            <pc:docMk/>
            <pc:sldMk cId="540102549" sldId="264"/>
            <ac:inkMk id="281" creationId="{B23645C4-8E10-4A9E-B2EF-889A450E5BA9}"/>
          </ac:inkMkLst>
        </pc:inkChg>
        <pc:inkChg chg="add mod topLvl">
          <ac:chgData name="Susan Krueger (Staff)" userId="413e0ada-2fc1-4a03-b48b-2b8186a6a566" providerId="ADAL" clId="{914F0E97-F8DA-4764-A84C-C36AEC1B63E7}" dt="2022-11-28T08:09:44.680" v="6508" actId="1076"/>
          <ac:inkMkLst>
            <pc:docMk/>
            <pc:sldMk cId="540102549" sldId="264"/>
            <ac:inkMk id="295" creationId="{95F453EB-8393-4B9F-9810-520AFE69E3EC}"/>
          </ac:inkMkLst>
        </pc:inkChg>
        <pc:inkChg chg="add mod topLvl">
          <ac:chgData name="Susan Krueger (Staff)" userId="413e0ada-2fc1-4a03-b48b-2b8186a6a566" providerId="ADAL" clId="{914F0E97-F8DA-4764-A84C-C36AEC1B63E7}" dt="2022-11-28T08:09:44.680" v="6508" actId="1076"/>
          <ac:inkMkLst>
            <pc:docMk/>
            <pc:sldMk cId="540102549" sldId="264"/>
            <ac:inkMk id="300" creationId="{76C73343-C2C9-42C0-9759-148DB40E6091}"/>
          </ac:inkMkLst>
        </pc:inkChg>
        <pc:inkChg chg="add mod topLvl">
          <ac:chgData name="Susan Krueger (Staff)" userId="413e0ada-2fc1-4a03-b48b-2b8186a6a566" providerId="ADAL" clId="{914F0E97-F8DA-4764-A84C-C36AEC1B63E7}" dt="2022-11-28T08:09:44.680" v="6508" actId="1076"/>
          <ac:inkMkLst>
            <pc:docMk/>
            <pc:sldMk cId="540102549" sldId="264"/>
            <ac:inkMk id="322" creationId="{78C34755-5643-4D01-8485-46A7C3E9F9EA}"/>
          </ac:inkMkLst>
        </pc:inkChg>
        <pc:inkChg chg="add mod topLvl">
          <ac:chgData name="Susan Krueger (Staff)" userId="413e0ada-2fc1-4a03-b48b-2b8186a6a566" providerId="ADAL" clId="{914F0E97-F8DA-4764-A84C-C36AEC1B63E7}" dt="2022-11-28T08:09:44.680" v="6508" actId="1076"/>
          <ac:inkMkLst>
            <pc:docMk/>
            <pc:sldMk cId="540102549" sldId="264"/>
            <ac:inkMk id="323" creationId="{2915A551-85E0-41A0-8EE7-07AD4AC847D2}"/>
          </ac:inkMkLst>
        </pc:inkChg>
        <pc:inkChg chg="add mod topLvl">
          <ac:chgData name="Susan Krueger (Staff)" userId="413e0ada-2fc1-4a03-b48b-2b8186a6a566" providerId="ADAL" clId="{914F0E97-F8DA-4764-A84C-C36AEC1B63E7}" dt="2022-11-28T08:09:44.680" v="6508" actId="1076"/>
          <ac:inkMkLst>
            <pc:docMk/>
            <pc:sldMk cId="540102549" sldId="264"/>
            <ac:inkMk id="324" creationId="{66D5A155-33AF-4C89-9181-5E383A55A653}"/>
          </ac:inkMkLst>
        </pc:inkChg>
        <pc:inkChg chg="add mod topLvl">
          <ac:chgData name="Susan Krueger (Staff)" userId="413e0ada-2fc1-4a03-b48b-2b8186a6a566" providerId="ADAL" clId="{914F0E97-F8DA-4764-A84C-C36AEC1B63E7}" dt="2022-11-28T08:09:44.680" v="6508" actId="1076"/>
          <ac:inkMkLst>
            <pc:docMk/>
            <pc:sldMk cId="540102549" sldId="264"/>
            <ac:inkMk id="325" creationId="{7EDBD4B0-D8E7-4578-8FBE-9209E7E0206E}"/>
          </ac:inkMkLst>
        </pc:inkChg>
        <pc:inkChg chg="add mod topLvl">
          <ac:chgData name="Susan Krueger (Staff)" userId="413e0ada-2fc1-4a03-b48b-2b8186a6a566" providerId="ADAL" clId="{914F0E97-F8DA-4764-A84C-C36AEC1B63E7}" dt="2022-11-28T08:09:44.680" v="6508" actId="1076"/>
          <ac:inkMkLst>
            <pc:docMk/>
            <pc:sldMk cId="540102549" sldId="264"/>
            <ac:inkMk id="326" creationId="{2B2E49FC-282B-4C23-8908-548D9DC2DD2E}"/>
          </ac:inkMkLst>
        </pc:inkChg>
        <pc:inkChg chg="add mod topLvl">
          <ac:chgData name="Susan Krueger (Staff)" userId="413e0ada-2fc1-4a03-b48b-2b8186a6a566" providerId="ADAL" clId="{914F0E97-F8DA-4764-A84C-C36AEC1B63E7}" dt="2022-11-28T08:09:44.680" v="6508" actId="1076"/>
          <ac:inkMkLst>
            <pc:docMk/>
            <pc:sldMk cId="540102549" sldId="264"/>
            <ac:inkMk id="327" creationId="{F4C1B428-DE0D-4083-B1CC-716F926D16C5}"/>
          </ac:inkMkLst>
        </pc:inkChg>
        <pc:inkChg chg="add mod topLvl">
          <ac:chgData name="Susan Krueger (Staff)" userId="413e0ada-2fc1-4a03-b48b-2b8186a6a566" providerId="ADAL" clId="{914F0E97-F8DA-4764-A84C-C36AEC1B63E7}" dt="2022-11-28T08:09:44.680" v="6508" actId="1076"/>
          <ac:inkMkLst>
            <pc:docMk/>
            <pc:sldMk cId="540102549" sldId="264"/>
            <ac:inkMk id="328" creationId="{2BF68CA4-422F-46B6-9BB1-5D4E67E3437C}"/>
          </ac:inkMkLst>
        </pc:inkChg>
        <pc:inkChg chg="add mod topLvl">
          <ac:chgData name="Susan Krueger (Staff)" userId="413e0ada-2fc1-4a03-b48b-2b8186a6a566" providerId="ADAL" clId="{914F0E97-F8DA-4764-A84C-C36AEC1B63E7}" dt="2022-11-28T08:09:44.680" v="6508" actId="1076"/>
          <ac:inkMkLst>
            <pc:docMk/>
            <pc:sldMk cId="540102549" sldId="264"/>
            <ac:inkMk id="330" creationId="{E68BAB01-BAD5-4C21-A883-21A8A425E5F7}"/>
          </ac:inkMkLst>
        </pc:inkChg>
        <pc:inkChg chg="add mod topLvl">
          <ac:chgData name="Susan Krueger (Staff)" userId="413e0ada-2fc1-4a03-b48b-2b8186a6a566" providerId="ADAL" clId="{914F0E97-F8DA-4764-A84C-C36AEC1B63E7}" dt="2022-11-28T08:09:44.680" v="6508" actId="1076"/>
          <ac:inkMkLst>
            <pc:docMk/>
            <pc:sldMk cId="540102549" sldId="264"/>
            <ac:inkMk id="331" creationId="{4AAF8EE7-7AC1-4974-A948-18C28A7FD0D7}"/>
          </ac:inkMkLst>
        </pc:inkChg>
        <pc:inkChg chg="add mod topLvl">
          <ac:chgData name="Susan Krueger (Staff)" userId="413e0ada-2fc1-4a03-b48b-2b8186a6a566" providerId="ADAL" clId="{914F0E97-F8DA-4764-A84C-C36AEC1B63E7}" dt="2022-11-28T08:09:44.680" v="6508" actId="1076"/>
          <ac:inkMkLst>
            <pc:docMk/>
            <pc:sldMk cId="540102549" sldId="264"/>
            <ac:inkMk id="332" creationId="{04DC20E1-58E3-4344-A654-2CC5EAA7DDBF}"/>
          </ac:inkMkLst>
        </pc:inkChg>
        <pc:inkChg chg="add mod topLvl">
          <ac:chgData name="Susan Krueger (Staff)" userId="413e0ada-2fc1-4a03-b48b-2b8186a6a566" providerId="ADAL" clId="{914F0E97-F8DA-4764-A84C-C36AEC1B63E7}" dt="2022-11-28T08:09:44.680" v="6508" actId="1076"/>
          <ac:inkMkLst>
            <pc:docMk/>
            <pc:sldMk cId="540102549" sldId="264"/>
            <ac:inkMk id="333" creationId="{2605EE3D-544A-4740-8C5A-F5E9D9661AD1}"/>
          </ac:inkMkLst>
        </pc:inkChg>
        <pc:inkChg chg="add mod topLvl">
          <ac:chgData name="Susan Krueger (Staff)" userId="413e0ada-2fc1-4a03-b48b-2b8186a6a566" providerId="ADAL" clId="{914F0E97-F8DA-4764-A84C-C36AEC1B63E7}" dt="2022-11-28T08:09:44.680" v="6508" actId="1076"/>
          <ac:inkMkLst>
            <pc:docMk/>
            <pc:sldMk cId="540102549" sldId="264"/>
            <ac:inkMk id="335" creationId="{01C2CEA9-A14B-4532-9E96-F33CB58D5811}"/>
          </ac:inkMkLst>
        </pc:inkChg>
        <pc:inkChg chg="add mod topLvl">
          <ac:chgData name="Susan Krueger (Staff)" userId="413e0ada-2fc1-4a03-b48b-2b8186a6a566" providerId="ADAL" clId="{914F0E97-F8DA-4764-A84C-C36AEC1B63E7}" dt="2022-11-28T08:09:44.680" v="6508" actId="1076"/>
          <ac:inkMkLst>
            <pc:docMk/>
            <pc:sldMk cId="540102549" sldId="264"/>
            <ac:inkMk id="336" creationId="{D1C57DB6-88BF-4823-9C65-A4620B76D62B}"/>
          </ac:inkMkLst>
        </pc:inkChg>
        <pc:inkChg chg="add mod topLvl">
          <ac:chgData name="Susan Krueger (Staff)" userId="413e0ada-2fc1-4a03-b48b-2b8186a6a566" providerId="ADAL" clId="{914F0E97-F8DA-4764-A84C-C36AEC1B63E7}" dt="2022-11-28T08:09:44.680" v="6508" actId="1076"/>
          <ac:inkMkLst>
            <pc:docMk/>
            <pc:sldMk cId="540102549" sldId="264"/>
            <ac:inkMk id="337" creationId="{4691701D-A04E-4225-B404-C0B010B59492}"/>
          </ac:inkMkLst>
        </pc:inkChg>
        <pc:inkChg chg="add mod topLvl">
          <ac:chgData name="Susan Krueger (Staff)" userId="413e0ada-2fc1-4a03-b48b-2b8186a6a566" providerId="ADAL" clId="{914F0E97-F8DA-4764-A84C-C36AEC1B63E7}" dt="2022-11-28T08:09:44.680" v="6508" actId="1076"/>
          <ac:inkMkLst>
            <pc:docMk/>
            <pc:sldMk cId="540102549" sldId="264"/>
            <ac:inkMk id="338" creationId="{4A76C98F-1440-4B48-9DDC-986EB0220935}"/>
          </ac:inkMkLst>
        </pc:inkChg>
        <pc:inkChg chg="add mod topLvl">
          <ac:chgData name="Susan Krueger (Staff)" userId="413e0ada-2fc1-4a03-b48b-2b8186a6a566" providerId="ADAL" clId="{914F0E97-F8DA-4764-A84C-C36AEC1B63E7}" dt="2022-11-28T08:09:44.680" v="6508" actId="1076"/>
          <ac:inkMkLst>
            <pc:docMk/>
            <pc:sldMk cId="540102549" sldId="264"/>
            <ac:inkMk id="339" creationId="{1A74019A-1F15-4ABF-99CD-7114E0C97E0D}"/>
          </ac:inkMkLst>
        </pc:inkChg>
        <pc:inkChg chg="add mod topLvl">
          <ac:chgData name="Susan Krueger (Staff)" userId="413e0ada-2fc1-4a03-b48b-2b8186a6a566" providerId="ADAL" clId="{914F0E97-F8DA-4764-A84C-C36AEC1B63E7}" dt="2022-11-28T08:09:44.680" v="6508" actId="1076"/>
          <ac:inkMkLst>
            <pc:docMk/>
            <pc:sldMk cId="540102549" sldId="264"/>
            <ac:inkMk id="340" creationId="{15435BDA-A6CB-4933-878B-BE97BDD0AF47}"/>
          </ac:inkMkLst>
        </pc:inkChg>
        <pc:inkChg chg="add mod topLvl">
          <ac:chgData name="Susan Krueger (Staff)" userId="413e0ada-2fc1-4a03-b48b-2b8186a6a566" providerId="ADAL" clId="{914F0E97-F8DA-4764-A84C-C36AEC1B63E7}" dt="2022-11-28T08:09:44.680" v="6508" actId="1076"/>
          <ac:inkMkLst>
            <pc:docMk/>
            <pc:sldMk cId="540102549" sldId="264"/>
            <ac:inkMk id="341" creationId="{59A5C861-D12C-447B-88DA-3917D1095E0F}"/>
          </ac:inkMkLst>
        </pc:inkChg>
        <pc:inkChg chg="add mod topLvl">
          <ac:chgData name="Susan Krueger (Staff)" userId="413e0ada-2fc1-4a03-b48b-2b8186a6a566" providerId="ADAL" clId="{914F0E97-F8DA-4764-A84C-C36AEC1B63E7}" dt="2022-11-28T08:09:44.680" v="6508" actId="1076"/>
          <ac:inkMkLst>
            <pc:docMk/>
            <pc:sldMk cId="540102549" sldId="264"/>
            <ac:inkMk id="342" creationId="{83CB8FD3-CDD4-4488-A4C3-B10F86D73E38}"/>
          </ac:inkMkLst>
        </pc:inkChg>
        <pc:inkChg chg="add mod topLvl">
          <ac:chgData name="Susan Krueger (Staff)" userId="413e0ada-2fc1-4a03-b48b-2b8186a6a566" providerId="ADAL" clId="{914F0E97-F8DA-4764-A84C-C36AEC1B63E7}" dt="2022-11-28T08:09:44.680" v="6508" actId="1076"/>
          <ac:inkMkLst>
            <pc:docMk/>
            <pc:sldMk cId="540102549" sldId="264"/>
            <ac:inkMk id="343" creationId="{39C531CE-15C9-4132-AB0D-BFA15BDEC6A1}"/>
          </ac:inkMkLst>
        </pc:inkChg>
        <pc:inkChg chg="add mod topLvl">
          <ac:chgData name="Susan Krueger (Staff)" userId="413e0ada-2fc1-4a03-b48b-2b8186a6a566" providerId="ADAL" clId="{914F0E97-F8DA-4764-A84C-C36AEC1B63E7}" dt="2022-11-28T08:09:44.680" v="6508" actId="1076"/>
          <ac:inkMkLst>
            <pc:docMk/>
            <pc:sldMk cId="540102549" sldId="264"/>
            <ac:inkMk id="344" creationId="{739DDA49-B03F-49BE-AD3F-E390CC4E3450}"/>
          </ac:inkMkLst>
        </pc:inkChg>
        <pc:inkChg chg="add del mod topLvl">
          <ac:chgData name="Susan Krueger (Staff)" userId="413e0ada-2fc1-4a03-b48b-2b8186a6a566" providerId="ADAL" clId="{914F0E97-F8DA-4764-A84C-C36AEC1B63E7}" dt="2022-11-28T08:09:12.673" v="6474" actId="478"/>
          <ac:inkMkLst>
            <pc:docMk/>
            <pc:sldMk cId="540102549" sldId="264"/>
            <ac:inkMk id="346" creationId="{1A69C136-71D2-44B1-AEC8-8B84434C0B79}"/>
          </ac:inkMkLst>
        </pc:inkChg>
        <pc:inkChg chg="add mod topLvl">
          <ac:chgData name="Susan Krueger (Staff)" userId="413e0ada-2fc1-4a03-b48b-2b8186a6a566" providerId="ADAL" clId="{914F0E97-F8DA-4764-A84C-C36AEC1B63E7}" dt="2022-11-28T08:09:44.680" v="6508" actId="1076"/>
          <ac:inkMkLst>
            <pc:docMk/>
            <pc:sldMk cId="540102549" sldId="264"/>
            <ac:inkMk id="347" creationId="{643F8590-3397-4191-AB7F-EF1AE3904915}"/>
          </ac:inkMkLst>
        </pc:inkChg>
        <pc:inkChg chg="add del mod topLvl">
          <ac:chgData name="Susan Krueger (Staff)" userId="413e0ada-2fc1-4a03-b48b-2b8186a6a566" providerId="ADAL" clId="{914F0E97-F8DA-4764-A84C-C36AEC1B63E7}" dt="2022-11-28T08:09:14.128" v="6475" actId="478"/>
          <ac:inkMkLst>
            <pc:docMk/>
            <pc:sldMk cId="540102549" sldId="264"/>
            <ac:inkMk id="348" creationId="{CE99A2BC-1E2F-4122-AF28-DC537DF1FF15}"/>
          </ac:inkMkLst>
        </pc:inkChg>
        <pc:inkChg chg="add mod topLvl">
          <ac:chgData name="Susan Krueger (Staff)" userId="413e0ada-2fc1-4a03-b48b-2b8186a6a566" providerId="ADAL" clId="{914F0E97-F8DA-4764-A84C-C36AEC1B63E7}" dt="2022-11-28T08:09:44.680" v="6508" actId="1076"/>
          <ac:inkMkLst>
            <pc:docMk/>
            <pc:sldMk cId="540102549" sldId="264"/>
            <ac:inkMk id="350" creationId="{06CB4B3B-4E27-4216-8F89-3A6B7CEA8E5B}"/>
          </ac:inkMkLst>
        </pc:inkChg>
        <pc:inkChg chg="add mod topLvl">
          <ac:chgData name="Susan Krueger (Staff)" userId="413e0ada-2fc1-4a03-b48b-2b8186a6a566" providerId="ADAL" clId="{914F0E97-F8DA-4764-A84C-C36AEC1B63E7}" dt="2022-11-28T08:09:44.680" v="6508" actId="1076"/>
          <ac:inkMkLst>
            <pc:docMk/>
            <pc:sldMk cId="540102549" sldId="264"/>
            <ac:inkMk id="351" creationId="{A10AFBA6-1069-4727-876C-EC43C688E060}"/>
          </ac:inkMkLst>
        </pc:inkChg>
        <pc:inkChg chg="add mod topLvl">
          <ac:chgData name="Susan Krueger (Staff)" userId="413e0ada-2fc1-4a03-b48b-2b8186a6a566" providerId="ADAL" clId="{914F0E97-F8DA-4764-A84C-C36AEC1B63E7}" dt="2022-11-28T08:09:44.680" v="6508" actId="1076"/>
          <ac:inkMkLst>
            <pc:docMk/>
            <pc:sldMk cId="540102549" sldId="264"/>
            <ac:inkMk id="353" creationId="{CA2E7077-0330-42CB-8F31-547D6C2AF5B3}"/>
          </ac:inkMkLst>
        </pc:inkChg>
        <pc:inkChg chg="add mod topLvl">
          <ac:chgData name="Susan Krueger (Staff)" userId="413e0ada-2fc1-4a03-b48b-2b8186a6a566" providerId="ADAL" clId="{914F0E97-F8DA-4764-A84C-C36AEC1B63E7}" dt="2022-11-28T08:09:44.680" v="6508" actId="1076"/>
          <ac:inkMkLst>
            <pc:docMk/>
            <pc:sldMk cId="540102549" sldId="264"/>
            <ac:inkMk id="354" creationId="{E671AE21-B222-4A28-A96C-D4A07B087507}"/>
          </ac:inkMkLst>
        </pc:inkChg>
        <pc:inkChg chg="add mod topLvl">
          <ac:chgData name="Susan Krueger (Staff)" userId="413e0ada-2fc1-4a03-b48b-2b8186a6a566" providerId="ADAL" clId="{914F0E97-F8DA-4764-A84C-C36AEC1B63E7}" dt="2022-11-28T08:09:44.680" v="6508" actId="1076"/>
          <ac:inkMkLst>
            <pc:docMk/>
            <pc:sldMk cId="540102549" sldId="264"/>
            <ac:inkMk id="355" creationId="{C3305229-8AF3-4816-92D3-0EF9BEBF9597}"/>
          </ac:inkMkLst>
        </pc:inkChg>
        <pc:inkChg chg="add mod topLvl">
          <ac:chgData name="Susan Krueger (Staff)" userId="413e0ada-2fc1-4a03-b48b-2b8186a6a566" providerId="ADAL" clId="{914F0E97-F8DA-4764-A84C-C36AEC1B63E7}" dt="2022-11-28T08:09:44.680" v="6508" actId="1076"/>
          <ac:inkMkLst>
            <pc:docMk/>
            <pc:sldMk cId="540102549" sldId="264"/>
            <ac:inkMk id="357" creationId="{EAA7CA56-71B3-40B4-9B10-8A056E077E5C}"/>
          </ac:inkMkLst>
        </pc:inkChg>
        <pc:inkChg chg="add mod topLvl">
          <ac:chgData name="Susan Krueger (Staff)" userId="413e0ada-2fc1-4a03-b48b-2b8186a6a566" providerId="ADAL" clId="{914F0E97-F8DA-4764-A84C-C36AEC1B63E7}" dt="2022-11-28T08:09:44.680" v="6508" actId="1076"/>
          <ac:inkMkLst>
            <pc:docMk/>
            <pc:sldMk cId="540102549" sldId="264"/>
            <ac:inkMk id="358" creationId="{F3735364-1587-4A0F-8762-B3BABDBAD578}"/>
          </ac:inkMkLst>
        </pc:inkChg>
        <pc:inkChg chg="add mod topLvl">
          <ac:chgData name="Susan Krueger (Staff)" userId="413e0ada-2fc1-4a03-b48b-2b8186a6a566" providerId="ADAL" clId="{914F0E97-F8DA-4764-A84C-C36AEC1B63E7}" dt="2022-11-28T08:09:44.680" v="6508" actId="1076"/>
          <ac:inkMkLst>
            <pc:docMk/>
            <pc:sldMk cId="540102549" sldId="264"/>
            <ac:inkMk id="359" creationId="{C10D64D8-B71D-4FE5-85BE-8BDEA332CCAE}"/>
          </ac:inkMkLst>
        </pc:inkChg>
        <pc:inkChg chg="add mod topLvl">
          <ac:chgData name="Susan Krueger (Staff)" userId="413e0ada-2fc1-4a03-b48b-2b8186a6a566" providerId="ADAL" clId="{914F0E97-F8DA-4764-A84C-C36AEC1B63E7}" dt="2022-11-28T08:09:44.680" v="6508" actId="1076"/>
          <ac:inkMkLst>
            <pc:docMk/>
            <pc:sldMk cId="540102549" sldId="264"/>
            <ac:inkMk id="360" creationId="{90886D63-5798-49DC-9AA7-BFD08526D943}"/>
          </ac:inkMkLst>
        </pc:inkChg>
        <pc:inkChg chg="add mod topLvl">
          <ac:chgData name="Susan Krueger (Staff)" userId="413e0ada-2fc1-4a03-b48b-2b8186a6a566" providerId="ADAL" clId="{914F0E97-F8DA-4764-A84C-C36AEC1B63E7}" dt="2022-11-28T08:09:44.680" v="6508" actId="1076"/>
          <ac:inkMkLst>
            <pc:docMk/>
            <pc:sldMk cId="540102549" sldId="264"/>
            <ac:inkMk id="361" creationId="{8855F340-144C-42F7-B20C-81381C544590}"/>
          </ac:inkMkLst>
        </pc:inkChg>
        <pc:inkChg chg="add mod topLvl">
          <ac:chgData name="Susan Krueger (Staff)" userId="413e0ada-2fc1-4a03-b48b-2b8186a6a566" providerId="ADAL" clId="{914F0E97-F8DA-4764-A84C-C36AEC1B63E7}" dt="2022-11-28T08:09:44.680" v="6508" actId="1076"/>
          <ac:inkMkLst>
            <pc:docMk/>
            <pc:sldMk cId="540102549" sldId="264"/>
            <ac:inkMk id="362" creationId="{F8E0A347-495E-4D69-9BB9-F60A92AAE235}"/>
          </ac:inkMkLst>
        </pc:inkChg>
        <pc:inkChg chg="add mod topLvl">
          <ac:chgData name="Susan Krueger (Staff)" userId="413e0ada-2fc1-4a03-b48b-2b8186a6a566" providerId="ADAL" clId="{914F0E97-F8DA-4764-A84C-C36AEC1B63E7}" dt="2022-11-28T08:09:44.680" v="6508" actId="1076"/>
          <ac:inkMkLst>
            <pc:docMk/>
            <pc:sldMk cId="540102549" sldId="264"/>
            <ac:inkMk id="363" creationId="{D52801F7-A8F2-44E6-B61D-A1ED5955FCAB}"/>
          </ac:inkMkLst>
        </pc:inkChg>
        <pc:inkChg chg="add mod topLvl">
          <ac:chgData name="Susan Krueger (Staff)" userId="413e0ada-2fc1-4a03-b48b-2b8186a6a566" providerId="ADAL" clId="{914F0E97-F8DA-4764-A84C-C36AEC1B63E7}" dt="2022-11-28T08:09:44.680" v="6508" actId="1076"/>
          <ac:inkMkLst>
            <pc:docMk/>
            <pc:sldMk cId="540102549" sldId="264"/>
            <ac:inkMk id="364" creationId="{27FAB33F-F80A-47EB-81F2-343DFF65F98C}"/>
          </ac:inkMkLst>
        </pc:inkChg>
        <pc:inkChg chg="add mod topLvl">
          <ac:chgData name="Susan Krueger (Staff)" userId="413e0ada-2fc1-4a03-b48b-2b8186a6a566" providerId="ADAL" clId="{914F0E97-F8DA-4764-A84C-C36AEC1B63E7}" dt="2022-11-28T08:09:44.680" v="6508" actId="1076"/>
          <ac:inkMkLst>
            <pc:docMk/>
            <pc:sldMk cId="540102549" sldId="264"/>
            <ac:inkMk id="365" creationId="{707335A5-386B-46FC-8CEE-FE2B82B3A178}"/>
          </ac:inkMkLst>
        </pc:inkChg>
        <pc:inkChg chg="add mod topLvl">
          <ac:chgData name="Susan Krueger (Staff)" userId="413e0ada-2fc1-4a03-b48b-2b8186a6a566" providerId="ADAL" clId="{914F0E97-F8DA-4764-A84C-C36AEC1B63E7}" dt="2022-11-28T08:09:44.680" v="6508" actId="1076"/>
          <ac:inkMkLst>
            <pc:docMk/>
            <pc:sldMk cId="540102549" sldId="264"/>
            <ac:inkMk id="366" creationId="{E205FFD0-8122-4D0C-8730-FBC213CB65C6}"/>
          </ac:inkMkLst>
        </pc:inkChg>
        <pc:inkChg chg="add mod topLvl">
          <ac:chgData name="Susan Krueger (Staff)" userId="413e0ada-2fc1-4a03-b48b-2b8186a6a566" providerId="ADAL" clId="{914F0E97-F8DA-4764-A84C-C36AEC1B63E7}" dt="2022-11-28T08:09:44.680" v="6508" actId="1076"/>
          <ac:inkMkLst>
            <pc:docMk/>
            <pc:sldMk cId="540102549" sldId="264"/>
            <ac:inkMk id="367" creationId="{D41202B6-6A07-469E-8880-FE46D7E19615}"/>
          </ac:inkMkLst>
        </pc:inkChg>
        <pc:inkChg chg="add mod topLvl">
          <ac:chgData name="Susan Krueger (Staff)" userId="413e0ada-2fc1-4a03-b48b-2b8186a6a566" providerId="ADAL" clId="{914F0E97-F8DA-4764-A84C-C36AEC1B63E7}" dt="2022-11-28T08:09:44.680" v="6508" actId="1076"/>
          <ac:inkMkLst>
            <pc:docMk/>
            <pc:sldMk cId="540102549" sldId="264"/>
            <ac:inkMk id="368" creationId="{356D36EF-2CB1-4282-9258-AA9095B8E4EB}"/>
          </ac:inkMkLst>
        </pc:inkChg>
        <pc:inkChg chg="add mod topLvl">
          <ac:chgData name="Susan Krueger (Staff)" userId="413e0ada-2fc1-4a03-b48b-2b8186a6a566" providerId="ADAL" clId="{914F0E97-F8DA-4764-A84C-C36AEC1B63E7}" dt="2022-11-28T08:09:44.680" v="6508" actId="1076"/>
          <ac:inkMkLst>
            <pc:docMk/>
            <pc:sldMk cId="540102549" sldId="264"/>
            <ac:inkMk id="369" creationId="{C54A5917-4721-49B3-ABF0-1A37D2EBC0BC}"/>
          </ac:inkMkLst>
        </pc:inkChg>
        <pc:inkChg chg="add mod topLvl">
          <ac:chgData name="Susan Krueger (Staff)" userId="413e0ada-2fc1-4a03-b48b-2b8186a6a566" providerId="ADAL" clId="{914F0E97-F8DA-4764-A84C-C36AEC1B63E7}" dt="2022-11-28T08:09:44.680" v="6508" actId="1076"/>
          <ac:inkMkLst>
            <pc:docMk/>
            <pc:sldMk cId="540102549" sldId="264"/>
            <ac:inkMk id="371" creationId="{2F225F25-70F7-4E9E-B622-11C853EE565E}"/>
          </ac:inkMkLst>
        </pc:inkChg>
        <pc:inkChg chg="add mod topLvl">
          <ac:chgData name="Susan Krueger (Staff)" userId="413e0ada-2fc1-4a03-b48b-2b8186a6a566" providerId="ADAL" clId="{914F0E97-F8DA-4764-A84C-C36AEC1B63E7}" dt="2022-11-28T08:09:44.680" v="6508" actId="1076"/>
          <ac:inkMkLst>
            <pc:docMk/>
            <pc:sldMk cId="540102549" sldId="264"/>
            <ac:inkMk id="372" creationId="{1C2CB3E1-3B3D-491F-BB28-B90E91A34661}"/>
          </ac:inkMkLst>
        </pc:inkChg>
        <pc:inkChg chg="add mod topLvl">
          <ac:chgData name="Susan Krueger (Staff)" userId="413e0ada-2fc1-4a03-b48b-2b8186a6a566" providerId="ADAL" clId="{914F0E97-F8DA-4764-A84C-C36AEC1B63E7}" dt="2022-11-28T08:09:44.680" v="6508" actId="1076"/>
          <ac:inkMkLst>
            <pc:docMk/>
            <pc:sldMk cId="540102549" sldId="264"/>
            <ac:inkMk id="374" creationId="{9DC76C27-478D-44CA-A9CD-5915C9502172}"/>
          </ac:inkMkLst>
        </pc:inkChg>
        <pc:inkChg chg="add mod topLvl">
          <ac:chgData name="Susan Krueger (Staff)" userId="413e0ada-2fc1-4a03-b48b-2b8186a6a566" providerId="ADAL" clId="{914F0E97-F8DA-4764-A84C-C36AEC1B63E7}" dt="2022-11-28T08:09:44.680" v="6508" actId="1076"/>
          <ac:inkMkLst>
            <pc:docMk/>
            <pc:sldMk cId="540102549" sldId="264"/>
            <ac:inkMk id="375" creationId="{BC8BD049-D066-47C7-A616-F9F25A706622}"/>
          </ac:inkMkLst>
        </pc:inkChg>
        <pc:inkChg chg="add mod topLvl">
          <ac:chgData name="Susan Krueger (Staff)" userId="413e0ada-2fc1-4a03-b48b-2b8186a6a566" providerId="ADAL" clId="{914F0E97-F8DA-4764-A84C-C36AEC1B63E7}" dt="2022-11-28T08:09:44.680" v="6508" actId="1076"/>
          <ac:inkMkLst>
            <pc:docMk/>
            <pc:sldMk cId="540102549" sldId="264"/>
            <ac:inkMk id="376" creationId="{0DA525D3-9203-4423-A7D7-C9F63E78B0F4}"/>
          </ac:inkMkLst>
        </pc:inkChg>
        <pc:inkChg chg="add mod topLvl">
          <ac:chgData name="Susan Krueger (Staff)" userId="413e0ada-2fc1-4a03-b48b-2b8186a6a566" providerId="ADAL" clId="{914F0E97-F8DA-4764-A84C-C36AEC1B63E7}" dt="2022-11-28T08:09:44.680" v="6508" actId="1076"/>
          <ac:inkMkLst>
            <pc:docMk/>
            <pc:sldMk cId="540102549" sldId="264"/>
            <ac:inkMk id="377" creationId="{E61EC3DC-7A1A-453F-84F8-1B33B219598E}"/>
          </ac:inkMkLst>
        </pc:inkChg>
        <pc:inkChg chg="add mod topLvl">
          <ac:chgData name="Susan Krueger (Staff)" userId="413e0ada-2fc1-4a03-b48b-2b8186a6a566" providerId="ADAL" clId="{914F0E97-F8DA-4764-A84C-C36AEC1B63E7}" dt="2022-11-28T08:09:44.680" v="6508" actId="1076"/>
          <ac:inkMkLst>
            <pc:docMk/>
            <pc:sldMk cId="540102549" sldId="264"/>
            <ac:inkMk id="379" creationId="{9B87EADA-96BD-45FE-BEBC-CC21AF8AFDDD}"/>
          </ac:inkMkLst>
        </pc:inkChg>
        <pc:inkChg chg="add mod topLvl">
          <ac:chgData name="Susan Krueger (Staff)" userId="413e0ada-2fc1-4a03-b48b-2b8186a6a566" providerId="ADAL" clId="{914F0E97-F8DA-4764-A84C-C36AEC1B63E7}" dt="2022-11-28T08:09:44.680" v="6508" actId="1076"/>
          <ac:inkMkLst>
            <pc:docMk/>
            <pc:sldMk cId="540102549" sldId="264"/>
            <ac:inkMk id="380" creationId="{78D47B89-0FB7-41B4-B862-492D25F51074}"/>
          </ac:inkMkLst>
        </pc:inkChg>
        <pc:inkChg chg="add del mod topLvl">
          <ac:chgData name="Susan Krueger (Staff)" userId="413e0ada-2fc1-4a03-b48b-2b8186a6a566" providerId="ADAL" clId="{914F0E97-F8DA-4764-A84C-C36AEC1B63E7}" dt="2022-11-28T08:09:07.553" v="6473" actId="478"/>
          <ac:inkMkLst>
            <pc:docMk/>
            <pc:sldMk cId="540102549" sldId="264"/>
            <ac:inkMk id="382" creationId="{9FF64C99-D26A-4CA6-83E9-D88274DC3E81}"/>
          </ac:inkMkLst>
        </pc:inkChg>
        <pc:inkChg chg="add del mod topLvl">
          <ac:chgData name="Susan Krueger (Staff)" userId="413e0ada-2fc1-4a03-b48b-2b8186a6a566" providerId="ADAL" clId="{914F0E97-F8DA-4764-A84C-C36AEC1B63E7}" dt="2022-11-28T08:09:07.553" v="6473" actId="478"/>
          <ac:inkMkLst>
            <pc:docMk/>
            <pc:sldMk cId="540102549" sldId="264"/>
            <ac:inkMk id="383" creationId="{F2B5A9A7-9DEA-496A-B4CE-4EA10257FBE3}"/>
          </ac:inkMkLst>
        </pc:inkChg>
        <pc:inkChg chg="add del mod topLvl">
          <ac:chgData name="Susan Krueger (Staff)" userId="413e0ada-2fc1-4a03-b48b-2b8186a6a566" providerId="ADAL" clId="{914F0E97-F8DA-4764-A84C-C36AEC1B63E7}" dt="2022-11-28T08:09:07.553" v="6473" actId="478"/>
          <ac:inkMkLst>
            <pc:docMk/>
            <pc:sldMk cId="540102549" sldId="264"/>
            <ac:inkMk id="384" creationId="{433615C1-0A97-40B4-B869-869E1C7DAD1F}"/>
          </ac:inkMkLst>
        </pc:inkChg>
        <pc:inkChg chg="add del mod topLvl">
          <ac:chgData name="Susan Krueger (Staff)" userId="413e0ada-2fc1-4a03-b48b-2b8186a6a566" providerId="ADAL" clId="{914F0E97-F8DA-4764-A84C-C36AEC1B63E7}" dt="2022-11-28T08:09:07.553" v="6473" actId="478"/>
          <ac:inkMkLst>
            <pc:docMk/>
            <pc:sldMk cId="540102549" sldId="264"/>
            <ac:inkMk id="385" creationId="{94B554F3-5DCB-4731-814E-CC5A711995FD}"/>
          </ac:inkMkLst>
        </pc:inkChg>
        <pc:inkChg chg="add del mod topLvl">
          <ac:chgData name="Susan Krueger (Staff)" userId="413e0ada-2fc1-4a03-b48b-2b8186a6a566" providerId="ADAL" clId="{914F0E97-F8DA-4764-A84C-C36AEC1B63E7}" dt="2022-11-28T08:09:07.553" v="6473" actId="478"/>
          <ac:inkMkLst>
            <pc:docMk/>
            <pc:sldMk cId="540102549" sldId="264"/>
            <ac:inkMk id="386" creationId="{F42BD049-BD75-4E25-8969-573195F31CD6}"/>
          </ac:inkMkLst>
        </pc:inkChg>
        <pc:inkChg chg="add del mod topLvl">
          <ac:chgData name="Susan Krueger (Staff)" userId="413e0ada-2fc1-4a03-b48b-2b8186a6a566" providerId="ADAL" clId="{914F0E97-F8DA-4764-A84C-C36AEC1B63E7}" dt="2022-11-28T08:09:07.553" v="6473" actId="478"/>
          <ac:inkMkLst>
            <pc:docMk/>
            <pc:sldMk cId="540102549" sldId="264"/>
            <ac:inkMk id="387" creationId="{EBC97281-E010-4D04-9105-BACAA13ECE28}"/>
          </ac:inkMkLst>
        </pc:inkChg>
        <pc:inkChg chg="add mod">
          <ac:chgData name="Susan Krueger (Staff)" userId="413e0ada-2fc1-4a03-b48b-2b8186a6a566" providerId="ADAL" clId="{914F0E97-F8DA-4764-A84C-C36AEC1B63E7}" dt="2022-11-27T14:30:43.623" v="4257"/>
          <ac:inkMkLst>
            <pc:docMk/>
            <pc:sldMk cId="540102549" sldId="264"/>
            <ac:inkMk id="389" creationId="{36D99B96-12DF-46B5-BEAD-2BE2A035340E}"/>
          </ac:inkMkLst>
        </pc:inkChg>
        <pc:inkChg chg="add mod">
          <ac:chgData name="Susan Krueger (Staff)" userId="413e0ada-2fc1-4a03-b48b-2b8186a6a566" providerId="ADAL" clId="{914F0E97-F8DA-4764-A84C-C36AEC1B63E7}" dt="2022-11-27T14:30:43.623" v="4257"/>
          <ac:inkMkLst>
            <pc:docMk/>
            <pc:sldMk cId="540102549" sldId="264"/>
            <ac:inkMk id="390" creationId="{7F1F57F6-8621-435E-BBA1-D2358AB96F03}"/>
          </ac:inkMkLst>
        </pc:inkChg>
        <pc:inkChg chg="add mod">
          <ac:chgData name="Susan Krueger (Staff)" userId="413e0ada-2fc1-4a03-b48b-2b8186a6a566" providerId="ADAL" clId="{914F0E97-F8DA-4764-A84C-C36AEC1B63E7}" dt="2022-11-27T14:30:43.623" v="4257"/>
          <ac:inkMkLst>
            <pc:docMk/>
            <pc:sldMk cId="540102549" sldId="264"/>
            <ac:inkMk id="391" creationId="{C5246E76-2393-4442-8E65-394EF7EBC8DA}"/>
          </ac:inkMkLst>
        </pc:inkChg>
        <pc:inkChg chg="add mod">
          <ac:chgData name="Susan Krueger (Staff)" userId="413e0ada-2fc1-4a03-b48b-2b8186a6a566" providerId="ADAL" clId="{914F0E97-F8DA-4764-A84C-C36AEC1B63E7}" dt="2022-11-27T14:30:43.623" v="4257"/>
          <ac:inkMkLst>
            <pc:docMk/>
            <pc:sldMk cId="540102549" sldId="264"/>
            <ac:inkMk id="393" creationId="{83D6E0CE-D4B2-491E-9F90-A21EA4550E6D}"/>
          </ac:inkMkLst>
        </pc:inkChg>
        <pc:inkChg chg="add mod">
          <ac:chgData name="Susan Krueger (Staff)" userId="413e0ada-2fc1-4a03-b48b-2b8186a6a566" providerId="ADAL" clId="{914F0E97-F8DA-4764-A84C-C36AEC1B63E7}" dt="2022-11-27T14:30:43.623" v="4257"/>
          <ac:inkMkLst>
            <pc:docMk/>
            <pc:sldMk cId="540102549" sldId="264"/>
            <ac:inkMk id="394" creationId="{FB0A0002-26C2-4D8D-8035-47F6EC84886C}"/>
          </ac:inkMkLst>
        </pc:inkChg>
        <pc:inkChg chg="add mod">
          <ac:chgData name="Susan Krueger (Staff)" userId="413e0ada-2fc1-4a03-b48b-2b8186a6a566" providerId="ADAL" clId="{914F0E97-F8DA-4764-A84C-C36AEC1B63E7}" dt="2022-11-27T14:30:43.623" v="4257"/>
          <ac:inkMkLst>
            <pc:docMk/>
            <pc:sldMk cId="540102549" sldId="264"/>
            <ac:inkMk id="395" creationId="{5DCA350C-45CC-4982-B386-64C918A214CB}"/>
          </ac:inkMkLst>
        </pc:inkChg>
        <pc:inkChg chg="add mod">
          <ac:chgData name="Susan Krueger (Staff)" userId="413e0ada-2fc1-4a03-b48b-2b8186a6a566" providerId="ADAL" clId="{914F0E97-F8DA-4764-A84C-C36AEC1B63E7}" dt="2022-11-27T14:30:43.623" v="4257"/>
          <ac:inkMkLst>
            <pc:docMk/>
            <pc:sldMk cId="540102549" sldId="264"/>
            <ac:inkMk id="396" creationId="{00EAAC71-DEB9-4851-89FC-F3AFE42C79C0}"/>
          </ac:inkMkLst>
        </pc:inkChg>
        <pc:inkChg chg="add mod">
          <ac:chgData name="Susan Krueger (Staff)" userId="413e0ada-2fc1-4a03-b48b-2b8186a6a566" providerId="ADAL" clId="{914F0E97-F8DA-4764-A84C-C36AEC1B63E7}" dt="2022-11-27T14:30:43.623" v="4257"/>
          <ac:inkMkLst>
            <pc:docMk/>
            <pc:sldMk cId="540102549" sldId="264"/>
            <ac:inkMk id="397" creationId="{7463D746-3BBB-4D74-9CC1-8AB0AC329E1F}"/>
          </ac:inkMkLst>
        </pc:inkChg>
        <pc:inkChg chg="add mod">
          <ac:chgData name="Susan Krueger (Staff)" userId="413e0ada-2fc1-4a03-b48b-2b8186a6a566" providerId="ADAL" clId="{914F0E97-F8DA-4764-A84C-C36AEC1B63E7}" dt="2022-11-27T14:30:43.623" v="4257"/>
          <ac:inkMkLst>
            <pc:docMk/>
            <pc:sldMk cId="540102549" sldId="264"/>
            <ac:inkMk id="398" creationId="{3E8E0905-BB90-4BBC-9E5F-C3ED7E4936E5}"/>
          </ac:inkMkLst>
        </pc:inkChg>
        <pc:inkChg chg="add mod">
          <ac:chgData name="Susan Krueger (Staff)" userId="413e0ada-2fc1-4a03-b48b-2b8186a6a566" providerId="ADAL" clId="{914F0E97-F8DA-4764-A84C-C36AEC1B63E7}" dt="2022-11-27T14:30:43.623" v="4257"/>
          <ac:inkMkLst>
            <pc:docMk/>
            <pc:sldMk cId="540102549" sldId="264"/>
            <ac:inkMk id="399" creationId="{431A1CDD-601C-4FCD-BB56-A0F5FBD7D35F}"/>
          </ac:inkMkLst>
        </pc:inkChg>
        <pc:inkChg chg="add mod">
          <ac:chgData name="Susan Krueger (Staff)" userId="413e0ada-2fc1-4a03-b48b-2b8186a6a566" providerId="ADAL" clId="{914F0E97-F8DA-4764-A84C-C36AEC1B63E7}" dt="2022-11-27T14:30:43.623" v="4257"/>
          <ac:inkMkLst>
            <pc:docMk/>
            <pc:sldMk cId="540102549" sldId="264"/>
            <ac:inkMk id="400" creationId="{D0E1FB35-86DA-44EE-8B5B-22907531F800}"/>
          </ac:inkMkLst>
        </pc:inkChg>
        <pc:inkChg chg="add mod">
          <ac:chgData name="Susan Krueger (Staff)" userId="413e0ada-2fc1-4a03-b48b-2b8186a6a566" providerId="ADAL" clId="{914F0E97-F8DA-4764-A84C-C36AEC1B63E7}" dt="2022-11-27T14:30:43.623" v="4257"/>
          <ac:inkMkLst>
            <pc:docMk/>
            <pc:sldMk cId="540102549" sldId="264"/>
            <ac:inkMk id="401" creationId="{393F15D9-5EA4-4CE0-98F3-384D29AB0967}"/>
          </ac:inkMkLst>
        </pc:inkChg>
        <pc:inkChg chg="add mod">
          <ac:chgData name="Susan Krueger (Staff)" userId="413e0ada-2fc1-4a03-b48b-2b8186a6a566" providerId="ADAL" clId="{914F0E97-F8DA-4764-A84C-C36AEC1B63E7}" dt="2022-11-27T14:30:43.623" v="4257"/>
          <ac:inkMkLst>
            <pc:docMk/>
            <pc:sldMk cId="540102549" sldId="264"/>
            <ac:inkMk id="402" creationId="{817FF9C4-3CB6-43ED-A4AC-A29C5095C65F}"/>
          </ac:inkMkLst>
        </pc:inkChg>
        <pc:inkChg chg="add mod">
          <ac:chgData name="Susan Krueger (Staff)" userId="413e0ada-2fc1-4a03-b48b-2b8186a6a566" providerId="ADAL" clId="{914F0E97-F8DA-4764-A84C-C36AEC1B63E7}" dt="2022-11-27T14:30:43.623" v="4257"/>
          <ac:inkMkLst>
            <pc:docMk/>
            <pc:sldMk cId="540102549" sldId="264"/>
            <ac:inkMk id="403" creationId="{1922DFFF-6E3F-42FD-BA0A-4DE82926EF7A}"/>
          </ac:inkMkLst>
        </pc:inkChg>
        <pc:inkChg chg="add mod">
          <ac:chgData name="Susan Krueger (Staff)" userId="413e0ada-2fc1-4a03-b48b-2b8186a6a566" providerId="ADAL" clId="{914F0E97-F8DA-4764-A84C-C36AEC1B63E7}" dt="2022-11-27T14:30:43.623" v="4257"/>
          <ac:inkMkLst>
            <pc:docMk/>
            <pc:sldMk cId="540102549" sldId="264"/>
            <ac:inkMk id="404" creationId="{03DB86F5-3FB1-4A07-A179-7AF6E35333A1}"/>
          </ac:inkMkLst>
        </pc:inkChg>
        <pc:inkChg chg="add mod">
          <ac:chgData name="Susan Krueger (Staff)" userId="413e0ada-2fc1-4a03-b48b-2b8186a6a566" providerId="ADAL" clId="{914F0E97-F8DA-4764-A84C-C36AEC1B63E7}" dt="2022-11-27T14:30:43.623" v="4257"/>
          <ac:inkMkLst>
            <pc:docMk/>
            <pc:sldMk cId="540102549" sldId="264"/>
            <ac:inkMk id="405" creationId="{915EAD8D-8807-4D90-A0B2-6F4A90554CBA}"/>
          </ac:inkMkLst>
        </pc:inkChg>
        <pc:inkChg chg="add mod">
          <ac:chgData name="Susan Krueger (Staff)" userId="413e0ada-2fc1-4a03-b48b-2b8186a6a566" providerId="ADAL" clId="{914F0E97-F8DA-4764-A84C-C36AEC1B63E7}" dt="2022-11-27T14:30:43.623" v="4257"/>
          <ac:inkMkLst>
            <pc:docMk/>
            <pc:sldMk cId="540102549" sldId="264"/>
            <ac:inkMk id="406" creationId="{0A31A464-FEB9-480C-8C3A-DA0144E7A43B}"/>
          </ac:inkMkLst>
        </pc:inkChg>
        <pc:inkChg chg="add mod">
          <ac:chgData name="Susan Krueger (Staff)" userId="413e0ada-2fc1-4a03-b48b-2b8186a6a566" providerId="ADAL" clId="{914F0E97-F8DA-4764-A84C-C36AEC1B63E7}" dt="2022-11-27T14:30:43.623" v="4257"/>
          <ac:inkMkLst>
            <pc:docMk/>
            <pc:sldMk cId="540102549" sldId="264"/>
            <ac:inkMk id="407" creationId="{6221A2FF-7BB0-4C30-9373-26A22F8108BD}"/>
          </ac:inkMkLst>
        </pc:inkChg>
        <pc:inkChg chg="add mod">
          <ac:chgData name="Susan Krueger (Staff)" userId="413e0ada-2fc1-4a03-b48b-2b8186a6a566" providerId="ADAL" clId="{914F0E97-F8DA-4764-A84C-C36AEC1B63E7}" dt="2022-11-27T14:30:43.623" v="4257"/>
          <ac:inkMkLst>
            <pc:docMk/>
            <pc:sldMk cId="540102549" sldId="264"/>
            <ac:inkMk id="408" creationId="{2B4C230B-9FE0-4242-81C1-E9D3F2E1799F}"/>
          </ac:inkMkLst>
        </pc:inkChg>
        <pc:inkChg chg="add mod">
          <ac:chgData name="Susan Krueger (Staff)" userId="413e0ada-2fc1-4a03-b48b-2b8186a6a566" providerId="ADAL" clId="{914F0E97-F8DA-4764-A84C-C36AEC1B63E7}" dt="2022-11-27T14:30:43.623" v="4257"/>
          <ac:inkMkLst>
            <pc:docMk/>
            <pc:sldMk cId="540102549" sldId="264"/>
            <ac:inkMk id="409" creationId="{4BE543CC-B817-4936-AC54-066935C318C7}"/>
          </ac:inkMkLst>
        </pc:inkChg>
        <pc:inkChg chg="add mod">
          <ac:chgData name="Susan Krueger (Staff)" userId="413e0ada-2fc1-4a03-b48b-2b8186a6a566" providerId="ADAL" clId="{914F0E97-F8DA-4764-A84C-C36AEC1B63E7}" dt="2022-11-27T14:30:45.740" v="4261"/>
          <ac:inkMkLst>
            <pc:docMk/>
            <pc:sldMk cId="540102549" sldId="264"/>
            <ac:inkMk id="410" creationId="{1C282E0F-EAE4-4FBE-8F1F-AB016DA6197A}"/>
          </ac:inkMkLst>
        </pc:inkChg>
        <pc:inkChg chg="add mod">
          <ac:chgData name="Susan Krueger (Staff)" userId="413e0ada-2fc1-4a03-b48b-2b8186a6a566" providerId="ADAL" clId="{914F0E97-F8DA-4764-A84C-C36AEC1B63E7}" dt="2022-11-27T14:30:45.740" v="4261"/>
          <ac:inkMkLst>
            <pc:docMk/>
            <pc:sldMk cId="540102549" sldId="264"/>
            <ac:inkMk id="411" creationId="{DA516540-A722-445A-AFFB-FB101B7D5A3E}"/>
          </ac:inkMkLst>
        </pc:inkChg>
        <pc:inkChg chg="add mod">
          <ac:chgData name="Susan Krueger (Staff)" userId="413e0ada-2fc1-4a03-b48b-2b8186a6a566" providerId="ADAL" clId="{914F0E97-F8DA-4764-A84C-C36AEC1B63E7}" dt="2022-11-27T14:30:45.740" v="4261"/>
          <ac:inkMkLst>
            <pc:docMk/>
            <pc:sldMk cId="540102549" sldId="264"/>
            <ac:inkMk id="415" creationId="{8330EE30-D5AD-49EA-845C-CDC965B208E0}"/>
          </ac:inkMkLst>
        </pc:inkChg>
        <pc:inkChg chg="add mod">
          <ac:chgData name="Susan Krueger (Staff)" userId="413e0ada-2fc1-4a03-b48b-2b8186a6a566" providerId="ADAL" clId="{914F0E97-F8DA-4764-A84C-C36AEC1B63E7}" dt="2022-11-27T14:30:45.740" v="4261"/>
          <ac:inkMkLst>
            <pc:docMk/>
            <pc:sldMk cId="540102549" sldId="264"/>
            <ac:inkMk id="416" creationId="{C56277FD-27BD-476D-A771-FD1C01518024}"/>
          </ac:inkMkLst>
        </pc:inkChg>
        <pc:inkChg chg="add mod">
          <ac:chgData name="Susan Krueger (Staff)" userId="413e0ada-2fc1-4a03-b48b-2b8186a6a566" providerId="ADAL" clId="{914F0E97-F8DA-4764-A84C-C36AEC1B63E7}" dt="2022-11-27T14:30:45.740" v="4261"/>
          <ac:inkMkLst>
            <pc:docMk/>
            <pc:sldMk cId="540102549" sldId="264"/>
            <ac:inkMk id="417" creationId="{9623B453-7867-4735-A0D8-5869753C633E}"/>
          </ac:inkMkLst>
        </pc:inkChg>
        <pc:inkChg chg="add mod">
          <ac:chgData name="Susan Krueger (Staff)" userId="413e0ada-2fc1-4a03-b48b-2b8186a6a566" providerId="ADAL" clId="{914F0E97-F8DA-4764-A84C-C36AEC1B63E7}" dt="2022-11-27T14:30:52.823" v="4270"/>
          <ac:inkMkLst>
            <pc:docMk/>
            <pc:sldMk cId="540102549" sldId="264"/>
            <ac:inkMk id="419" creationId="{E5B3DE11-1C76-4BBD-A246-0E14EF1F1E16}"/>
          </ac:inkMkLst>
        </pc:inkChg>
        <pc:inkChg chg="add mod">
          <ac:chgData name="Susan Krueger (Staff)" userId="413e0ada-2fc1-4a03-b48b-2b8186a6a566" providerId="ADAL" clId="{914F0E97-F8DA-4764-A84C-C36AEC1B63E7}" dt="2022-11-27T14:30:52.823" v="4270"/>
          <ac:inkMkLst>
            <pc:docMk/>
            <pc:sldMk cId="540102549" sldId="264"/>
            <ac:inkMk id="420" creationId="{79941441-3C89-4E42-A942-225532A93CC6}"/>
          </ac:inkMkLst>
        </pc:inkChg>
        <pc:inkChg chg="add mod">
          <ac:chgData name="Susan Krueger (Staff)" userId="413e0ada-2fc1-4a03-b48b-2b8186a6a566" providerId="ADAL" clId="{914F0E97-F8DA-4764-A84C-C36AEC1B63E7}" dt="2022-11-27T14:30:52.823" v="4270"/>
          <ac:inkMkLst>
            <pc:docMk/>
            <pc:sldMk cId="540102549" sldId="264"/>
            <ac:inkMk id="421" creationId="{AB338AA6-ED8A-42F6-90AA-5BBB752F49D1}"/>
          </ac:inkMkLst>
        </pc:inkChg>
        <pc:inkChg chg="add mod">
          <ac:chgData name="Susan Krueger (Staff)" userId="413e0ada-2fc1-4a03-b48b-2b8186a6a566" providerId="ADAL" clId="{914F0E97-F8DA-4764-A84C-C36AEC1B63E7}" dt="2022-11-27T14:30:52.823" v="4270"/>
          <ac:inkMkLst>
            <pc:docMk/>
            <pc:sldMk cId="540102549" sldId="264"/>
            <ac:inkMk id="423" creationId="{A18028EA-5680-473F-9389-0F1B3E7AE617}"/>
          </ac:inkMkLst>
        </pc:inkChg>
        <pc:inkChg chg="add mod">
          <ac:chgData name="Susan Krueger (Staff)" userId="413e0ada-2fc1-4a03-b48b-2b8186a6a566" providerId="ADAL" clId="{914F0E97-F8DA-4764-A84C-C36AEC1B63E7}" dt="2022-11-27T14:30:52.823" v="4270"/>
          <ac:inkMkLst>
            <pc:docMk/>
            <pc:sldMk cId="540102549" sldId="264"/>
            <ac:inkMk id="424" creationId="{F719ED41-B539-4D70-9C96-27F411580325}"/>
          </ac:inkMkLst>
        </pc:inkChg>
        <pc:inkChg chg="add mod">
          <ac:chgData name="Susan Krueger (Staff)" userId="413e0ada-2fc1-4a03-b48b-2b8186a6a566" providerId="ADAL" clId="{914F0E97-F8DA-4764-A84C-C36AEC1B63E7}" dt="2022-11-27T14:30:52.823" v="4270"/>
          <ac:inkMkLst>
            <pc:docMk/>
            <pc:sldMk cId="540102549" sldId="264"/>
            <ac:inkMk id="426" creationId="{8D15F53C-60EC-4F7B-BE74-F3B3ED3AEEB1}"/>
          </ac:inkMkLst>
        </pc:inkChg>
        <pc:inkChg chg="add mod">
          <ac:chgData name="Susan Krueger (Staff)" userId="413e0ada-2fc1-4a03-b48b-2b8186a6a566" providerId="ADAL" clId="{914F0E97-F8DA-4764-A84C-C36AEC1B63E7}" dt="2022-11-27T14:31:04.815" v="4296"/>
          <ac:inkMkLst>
            <pc:docMk/>
            <pc:sldMk cId="540102549" sldId="264"/>
            <ac:inkMk id="428" creationId="{AFE1F854-8D1B-4CED-B8B2-670BDB0AD6C9}"/>
          </ac:inkMkLst>
        </pc:inkChg>
        <pc:inkChg chg="add mod">
          <ac:chgData name="Susan Krueger (Staff)" userId="413e0ada-2fc1-4a03-b48b-2b8186a6a566" providerId="ADAL" clId="{914F0E97-F8DA-4764-A84C-C36AEC1B63E7}" dt="2022-11-27T14:31:04.815" v="4296"/>
          <ac:inkMkLst>
            <pc:docMk/>
            <pc:sldMk cId="540102549" sldId="264"/>
            <ac:inkMk id="429" creationId="{1AEB4A7F-17FD-4BDB-8265-EB1B9120E97D}"/>
          </ac:inkMkLst>
        </pc:inkChg>
        <pc:inkChg chg="add mod">
          <ac:chgData name="Susan Krueger (Staff)" userId="413e0ada-2fc1-4a03-b48b-2b8186a6a566" providerId="ADAL" clId="{914F0E97-F8DA-4764-A84C-C36AEC1B63E7}" dt="2022-11-27T14:31:04.815" v="4296"/>
          <ac:inkMkLst>
            <pc:docMk/>
            <pc:sldMk cId="540102549" sldId="264"/>
            <ac:inkMk id="430" creationId="{9F8F327F-6056-417B-814B-0885F1C96161}"/>
          </ac:inkMkLst>
        </pc:inkChg>
        <pc:inkChg chg="add mod">
          <ac:chgData name="Susan Krueger (Staff)" userId="413e0ada-2fc1-4a03-b48b-2b8186a6a566" providerId="ADAL" clId="{914F0E97-F8DA-4764-A84C-C36AEC1B63E7}" dt="2022-11-27T14:31:04.815" v="4296"/>
          <ac:inkMkLst>
            <pc:docMk/>
            <pc:sldMk cId="540102549" sldId="264"/>
            <ac:inkMk id="431" creationId="{E7BAAB8B-409A-4F1F-AA33-D657D800299D}"/>
          </ac:inkMkLst>
        </pc:inkChg>
        <pc:inkChg chg="add mod">
          <ac:chgData name="Susan Krueger (Staff)" userId="413e0ada-2fc1-4a03-b48b-2b8186a6a566" providerId="ADAL" clId="{914F0E97-F8DA-4764-A84C-C36AEC1B63E7}" dt="2022-11-27T14:31:04.815" v="4296"/>
          <ac:inkMkLst>
            <pc:docMk/>
            <pc:sldMk cId="540102549" sldId="264"/>
            <ac:inkMk id="432" creationId="{F0E7BC60-F57B-49D7-AD9D-338491979D96}"/>
          </ac:inkMkLst>
        </pc:inkChg>
        <pc:inkChg chg="add mod">
          <ac:chgData name="Susan Krueger (Staff)" userId="413e0ada-2fc1-4a03-b48b-2b8186a6a566" providerId="ADAL" clId="{914F0E97-F8DA-4764-A84C-C36AEC1B63E7}" dt="2022-11-27T14:31:04.815" v="4296"/>
          <ac:inkMkLst>
            <pc:docMk/>
            <pc:sldMk cId="540102549" sldId="264"/>
            <ac:inkMk id="433" creationId="{F07A984E-7410-428A-BEDB-C03614438B59}"/>
          </ac:inkMkLst>
        </pc:inkChg>
        <pc:inkChg chg="add mod">
          <ac:chgData name="Susan Krueger (Staff)" userId="413e0ada-2fc1-4a03-b48b-2b8186a6a566" providerId="ADAL" clId="{914F0E97-F8DA-4764-A84C-C36AEC1B63E7}" dt="2022-11-27T14:31:04.815" v="4296"/>
          <ac:inkMkLst>
            <pc:docMk/>
            <pc:sldMk cId="540102549" sldId="264"/>
            <ac:inkMk id="434" creationId="{8CCE95C8-E6F6-4134-B515-713B6C5848B4}"/>
          </ac:inkMkLst>
        </pc:inkChg>
        <pc:inkChg chg="add mod">
          <ac:chgData name="Susan Krueger (Staff)" userId="413e0ada-2fc1-4a03-b48b-2b8186a6a566" providerId="ADAL" clId="{914F0E97-F8DA-4764-A84C-C36AEC1B63E7}" dt="2022-11-27T14:31:04.815" v="4296"/>
          <ac:inkMkLst>
            <pc:docMk/>
            <pc:sldMk cId="540102549" sldId="264"/>
            <ac:inkMk id="435" creationId="{0DFC78B8-A5AD-4C57-A3BE-F7879BC93622}"/>
          </ac:inkMkLst>
        </pc:inkChg>
        <pc:inkChg chg="add mod">
          <ac:chgData name="Susan Krueger (Staff)" userId="413e0ada-2fc1-4a03-b48b-2b8186a6a566" providerId="ADAL" clId="{914F0E97-F8DA-4764-A84C-C36AEC1B63E7}" dt="2022-11-27T14:31:04.815" v="4296"/>
          <ac:inkMkLst>
            <pc:docMk/>
            <pc:sldMk cId="540102549" sldId="264"/>
            <ac:inkMk id="436" creationId="{D0A9BF36-85B4-40F7-B928-3CE267534740}"/>
          </ac:inkMkLst>
        </pc:inkChg>
        <pc:inkChg chg="add mod">
          <ac:chgData name="Susan Krueger (Staff)" userId="413e0ada-2fc1-4a03-b48b-2b8186a6a566" providerId="ADAL" clId="{914F0E97-F8DA-4764-A84C-C36AEC1B63E7}" dt="2022-11-27T14:31:04.815" v="4296"/>
          <ac:inkMkLst>
            <pc:docMk/>
            <pc:sldMk cId="540102549" sldId="264"/>
            <ac:inkMk id="437" creationId="{6C287B91-8460-4CF0-83EF-14B3748A5F21}"/>
          </ac:inkMkLst>
        </pc:inkChg>
        <pc:inkChg chg="add mod">
          <ac:chgData name="Susan Krueger (Staff)" userId="413e0ada-2fc1-4a03-b48b-2b8186a6a566" providerId="ADAL" clId="{914F0E97-F8DA-4764-A84C-C36AEC1B63E7}" dt="2022-11-27T14:31:04.815" v="4296"/>
          <ac:inkMkLst>
            <pc:docMk/>
            <pc:sldMk cId="540102549" sldId="264"/>
            <ac:inkMk id="438" creationId="{CAFF69D4-6BF3-4396-93C2-3774AC205021}"/>
          </ac:inkMkLst>
        </pc:inkChg>
        <pc:inkChg chg="add mod">
          <ac:chgData name="Susan Krueger (Staff)" userId="413e0ada-2fc1-4a03-b48b-2b8186a6a566" providerId="ADAL" clId="{914F0E97-F8DA-4764-A84C-C36AEC1B63E7}" dt="2022-11-28T08:09:51.124" v="6509" actId="1076"/>
          <ac:inkMkLst>
            <pc:docMk/>
            <pc:sldMk cId="540102549" sldId="264"/>
            <ac:inkMk id="439" creationId="{0E93B5EB-F18B-48DB-8B82-EB61364884FC}"/>
          </ac:inkMkLst>
        </pc:inkChg>
        <pc:inkChg chg="add mod">
          <ac:chgData name="Susan Krueger (Staff)" userId="413e0ada-2fc1-4a03-b48b-2b8186a6a566" providerId="ADAL" clId="{914F0E97-F8DA-4764-A84C-C36AEC1B63E7}" dt="2022-11-27T14:31:04.815" v="4296"/>
          <ac:inkMkLst>
            <pc:docMk/>
            <pc:sldMk cId="540102549" sldId="264"/>
            <ac:inkMk id="440" creationId="{D126AC89-E4A9-434A-A72D-4E0D037C1C64}"/>
          </ac:inkMkLst>
        </pc:inkChg>
        <pc:inkChg chg="add mod">
          <ac:chgData name="Susan Krueger (Staff)" userId="413e0ada-2fc1-4a03-b48b-2b8186a6a566" providerId="ADAL" clId="{914F0E97-F8DA-4764-A84C-C36AEC1B63E7}" dt="2022-11-27T14:31:04.815" v="4296"/>
          <ac:inkMkLst>
            <pc:docMk/>
            <pc:sldMk cId="540102549" sldId="264"/>
            <ac:inkMk id="441" creationId="{A68AF149-2979-45F1-AB5C-919C2CB56032}"/>
          </ac:inkMkLst>
        </pc:inkChg>
        <pc:inkChg chg="add mod">
          <ac:chgData name="Susan Krueger (Staff)" userId="413e0ada-2fc1-4a03-b48b-2b8186a6a566" providerId="ADAL" clId="{914F0E97-F8DA-4764-A84C-C36AEC1B63E7}" dt="2022-11-27T14:31:04.815" v="4296"/>
          <ac:inkMkLst>
            <pc:docMk/>
            <pc:sldMk cId="540102549" sldId="264"/>
            <ac:inkMk id="442" creationId="{A0706DD0-83B0-4211-A182-9EDEDA583D9E}"/>
          </ac:inkMkLst>
        </pc:inkChg>
        <pc:inkChg chg="add mod">
          <ac:chgData name="Susan Krueger (Staff)" userId="413e0ada-2fc1-4a03-b48b-2b8186a6a566" providerId="ADAL" clId="{914F0E97-F8DA-4764-A84C-C36AEC1B63E7}" dt="2022-11-27T14:31:04.815" v="4296"/>
          <ac:inkMkLst>
            <pc:docMk/>
            <pc:sldMk cId="540102549" sldId="264"/>
            <ac:inkMk id="443" creationId="{7E783EBB-2CEC-42BD-9730-7BE11030ACF0}"/>
          </ac:inkMkLst>
        </pc:inkChg>
        <pc:inkChg chg="add mod">
          <ac:chgData name="Susan Krueger (Staff)" userId="413e0ada-2fc1-4a03-b48b-2b8186a6a566" providerId="ADAL" clId="{914F0E97-F8DA-4764-A84C-C36AEC1B63E7}" dt="2022-11-27T14:31:04.815" v="4296"/>
          <ac:inkMkLst>
            <pc:docMk/>
            <pc:sldMk cId="540102549" sldId="264"/>
            <ac:inkMk id="444" creationId="{E46E8B5E-F169-45D5-B175-AFCBDC61398C}"/>
          </ac:inkMkLst>
        </pc:inkChg>
        <pc:inkChg chg="add mod">
          <ac:chgData name="Susan Krueger (Staff)" userId="413e0ada-2fc1-4a03-b48b-2b8186a6a566" providerId="ADAL" clId="{914F0E97-F8DA-4764-A84C-C36AEC1B63E7}" dt="2022-11-27T14:31:04.815" v="4296"/>
          <ac:inkMkLst>
            <pc:docMk/>
            <pc:sldMk cId="540102549" sldId="264"/>
            <ac:inkMk id="445" creationId="{2AD97FD6-CFB4-4442-8D69-A6840B82F119}"/>
          </ac:inkMkLst>
        </pc:inkChg>
        <pc:inkChg chg="add mod">
          <ac:chgData name="Susan Krueger (Staff)" userId="413e0ada-2fc1-4a03-b48b-2b8186a6a566" providerId="ADAL" clId="{914F0E97-F8DA-4764-A84C-C36AEC1B63E7}" dt="2022-11-27T14:31:04.815" v="4296"/>
          <ac:inkMkLst>
            <pc:docMk/>
            <pc:sldMk cId="540102549" sldId="264"/>
            <ac:inkMk id="446" creationId="{F740CFBF-7FAE-4E24-9D95-E7FDD53A2AA1}"/>
          </ac:inkMkLst>
        </pc:inkChg>
        <pc:inkChg chg="add mod">
          <ac:chgData name="Susan Krueger (Staff)" userId="413e0ada-2fc1-4a03-b48b-2b8186a6a566" providerId="ADAL" clId="{914F0E97-F8DA-4764-A84C-C36AEC1B63E7}" dt="2022-11-27T14:31:04.815" v="4296"/>
          <ac:inkMkLst>
            <pc:docMk/>
            <pc:sldMk cId="540102549" sldId="264"/>
            <ac:inkMk id="447" creationId="{FA6DACDC-83F0-4662-9B7B-66C541C84BCD}"/>
          </ac:inkMkLst>
        </pc:inkChg>
        <pc:inkChg chg="add mod">
          <ac:chgData name="Susan Krueger (Staff)" userId="413e0ada-2fc1-4a03-b48b-2b8186a6a566" providerId="ADAL" clId="{914F0E97-F8DA-4764-A84C-C36AEC1B63E7}" dt="2022-11-27T14:31:04.815" v="4296"/>
          <ac:inkMkLst>
            <pc:docMk/>
            <pc:sldMk cId="540102549" sldId="264"/>
            <ac:inkMk id="448" creationId="{58431E2E-CF38-40A9-87BD-3256AA376D3E}"/>
          </ac:inkMkLst>
        </pc:inkChg>
        <pc:inkChg chg="add mod">
          <ac:chgData name="Susan Krueger (Staff)" userId="413e0ada-2fc1-4a03-b48b-2b8186a6a566" providerId="ADAL" clId="{914F0E97-F8DA-4764-A84C-C36AEC1B63E7}" dt="2022-11-27T14:31:04.815" v="4296"/>
          <ac:inkMkLst>
            <pc:docMk/>
            <pc:sldMk cId="540102549" sldId="264"/>
            <ac:inkMk id="449" creationId="{F1E31488-0E51-4B94-8B49-E415E0363BDE}"/>
          </ac:inkMkLst>
        </pc:inkChg>
        <pc:inkChg chg="add mod">
          <ac:chgData name="Susan Krueger (Staff)" userId="413e0ada-2fc1-4a03-b48b-2b8186a6a566" providerId="ADAL" clId="{914F0E97-F8DA-4764-A84C-C36AEC1B63E7}" dt="2022-11-27T14:31:04.815" v="4296"/>
          <ac:inkMkLst>
            <pc:docMk/>
            <pc:sldMk cId="540102549" sldId="264"/>
            <ac:inkMk id="450" creationId="{14E28190-1C38-4461-B489-951AA08BF8C2}"/>
          </ac:inkMkLst>
        </pc:inkChg>
        <pc:inkChg chg="add mod">
          <ac:chgData name="Susan Krueger (Staff)" userId="413e0ada-2fc1-4a03-b48b-2b8186a6a566" providerId="ADAL" clId="{914F0E97-F8DA-4764-A84C-C36AEC1B63E7}" dt="2022-11-27T14:31:04.815" v="4296"/>
          <ac:inkMkLst>
            <pc:docMk/>
            <pc:sldMk cId="540102549" sldId="264"/>
            <ac:inkMk id="451" creationId="{C52A8FE5-3D5C-4CBF-8FF6-A9D163307CB7}"/>
          </ac:inkMkLst>
        </pc:inkChg>
        <pc:inkChg chg="add mod">
          <ac:chgData name="Susan Krueger (Staff)" userId="413e0ada-2fc1-4a03-b48b-2b8186a6a566" providerId="ADAL" clId="{914F0E97-F8DA-4764-A84C-C36AEC1B63E7}" dt="2022-11-27T14:31:04.815" v="4296"/>
          <ac:inkMkLst>
            <pc:docMk/>
            <pc:sldMk cId="540102549" sldId="264"/>
            <ac:inkMk id="452" creationId="{A817F74F-5216-4EC6-B830-0D5D747BD69F}"/>
          </ac:inkMkLst>
        </pc:inkChg>
        <pc:inkChg chg="add del mod">
          <ac:chgData name="Susan Krueger (Staff)" userId="413e0ada-2fc1-4a03-b48b-2b8186a6a566" providerId="ADAL" clId="{914F0E97-F8DA-4764-A84C-C36AEC1B63E7}" dt="2022-11-27T14:31:31.820" v="4308" actId="9405"/>
          <ac:inkMkLst>
            <pc:docMk/>
            <pc:sldMk cId="540102549" sldId="264"/>
            <ac:inkMk id="455" creationId="{E5398EDF-5ECF-4D75-8AD5-563CBC73AE83}"/>
          </ac:inkMkLst>
        </pc:inkChg>
        <pc:inkChg chg="add del mod">
          <ac:chgData name="Susan Krueger (Staff)" userId="413e0ada-2fc1-4a03-b48b-2b8186a6a566" providerId="ADAL" clId="{914F0E97-F8DA-4764-A84C-C36AEC1B63E7}" dt="2022-11-27T14:31:31.527" v="4307" actId="9405"/>
          <ac:inkMkLst>
            <pc:docMk/>
            <pc:sldMk cId="540102549" sldId="264"/>
            <ac:inkMk id="456" creationId="{E708A893-F3FE-452F-9272-30D7933CA3E4}"/>
          </ac:inkMkLst>
        </pc:inkChg>
        <pc:inkChg chg="add del mod">
          <ac:chgData name="Susan Krueger (Staff)" userId="413e0ada-2fc1-4a03-b48b-2b8186a6a566" providerId="ADAL" clId="{914F0E97-F8DA-4764-A84C-C36AEC1B63E7}" dt="2022-11-27T14:31:31.274" v="4306" actId="9405"/>
          <ac:inkMkLst>
            <pc:docMk/>
            <pc:sldMk cId="540102549" sldId="264"/>
            <ac:inkMk id="457" creationId="{6B722571-F5DF-4A04-A359-D3D014416408}"/>
          </ac:inkMkLst>
        </pc:inkChg>
        <pc:inkChg chg="add del mod">
          <ac:chgData name="Susan Krueger (Staff)" userId="413e0ada-2fc1-4a03-b48b-2b8186a6a566" providerId="ADAL" clId="{914F0E97-F8DA-4764-A84C-C36AEC1B63E7}" dt="2022-11-27T14:31:30.995" v="4305" actId="9405"/>
          <ac:inkMkLst>
            <pc:docMk/>
            <pc:sldMk cId="540102549" sldId="264"/>
            <ac:inkMk id="458" creationId="{FD73D2F0-640B-4048-9B9F-A47E5D64BBF8}"/>
          </ac:inkMkLst>
        </pc:inkChg>
        <pc:inkChg chg="add del mod">
          <ac:chgData name="Susan Krueger (Staff)" userId="413e0ada-2fc1-4a03-b48b-2b8186a6a566" providerId="ADAL" clId="{914F0E97-F8DA-4764-A84C-C36AEC1B63E7}" dt="2022-11-27T14:31:30.646" v="4304"/>
          <ac:inkMkLst>
            <pc:docMk/>
            <pc:sldMk cId="540102549" sldId="264"/>
            <ac:inkMk id="459" creationId="{B4037C55-818C-4274-83B1-DAC7EC6AAEBE}"/>
          </ac:inkMkLst>
        </pc:inkChg>
        <pc:inkChg chg="add mod">
          <ac:chgData name="Susan Krueger (Staff)" userId="413e0ada-2fc1-4a03-b48b-2b8186a6a566" providerId="ADAL" clId="{914F0E97-F8DA-4764-A84C-C36AEC1B63E7}" dt="2022-11-27T14:31:40.760" v="4316"/>
          <ac:inkMkLst>
            <pc:docMk/>
            <pc:sldMk cId="540102549" sldId="264"/>
            <ac:inkMk id="461" creationId="{62E4B535-EDBB-4248-A9BD-4690FD339455}"/>
          </ac:inkMkLst>
        </pc:inkChg>
        <pc:inkChg chg="add mod">
          <ac:chgData name="Susan Krueger (Staff)" userId="413e0ada-2fc1-4a03-b48b-2b8186a6a566" providerId="ADAL" clId="{914F0E97-F8DA-4764-A84C-C36AEC1B63E7}" dt="2022-11-27T14:31:40.760" v="4316"/>
          <ac:inkMkLst>
            <pc:docMk/>
            <pc:sldMk cId="540102549" sldId="264"/>
            <ac:inkMk id="462" creationId="{4C1AB0CD-A1D9-43AE-BDE0-73B683F3027E}"/>
          </ac:inkMkLst>
        </pc:inkChg>
        <pc:inkChg chg="add mod">
          <ac:chgData name="Susan Krueger (Staff)" userId="413e0ada-2fc1-4a03-b48b-2b8186a6a566" providerId="ADAL" clId="{914F0E97-F8DA-4764-A84C-C36AEC1B63E7}" dt="2022-11-27T14:31:40.760" v="4316"/>
          <ac:inkMkLst>
            <pc:docMk/>
            <pc:sldMk cId="540102549" sldId="264"/>
            <ac:inkMk id="463" creationId="{EF81A07C-5654-4DDA-A978-14C0006D73E1}"/>
          </ac:inkMkLst>
        </pc:inkChg>
        <pc:inkChg chg="add mod">
          <ac:chgData name="Susan Krueger (Staff)" userId="413e0ada-2fc1-4a03-b48b-2b8186a6a566" providerId="ADAL" clId="{914F0E97-F8DA-4764-A84C-C36AEC1B63E7}" dt="2022-11-27T14:31:40.760" v="4316"/>
          <ac:inkMkLst>
            <pc:docMk/>
            <pc:sldMk cId="540102549" sldId="264"/>
            <ac:inkMk id="464" creationId="{B7990A24-D603-48A6-B4C5-BF03F7B1473D}"/>
          </ac:inkMkLst>
        </pc:inkChg>
        <pc:inkChg chg="add mod">
          <ac:chgData name="Susan Krueger (Staff)" userId="413e0ada-2fc1-4a03-b48b-2b8186a6a566" providerId="ADAL" clId="{914F0E97-F8DA-4764-A84C-C36AEC1B63E7}" dt="2022-11-27T14:31:40.760" v="4316"/>
          <ac:inkMkLst>
            <pc:docMk/>
            <pc:sldMk cId="540102549" sldId="264"/>
            <ac:inkMk id="465" creationId="{A06D8D89-6DF5-4A4E-8E30-BAD595BAFDF7}"/>
          </ac:inkMkLst>
        </pc:inkChg>
        <pc:inkChg chg="add mod">
          <ac:chgData name="Susan Krueger (Staff)" userId="413e0ada-2fc1-4a03-b48b-2b8186a6a566" providerId="ADAL" clId="{914F0E97-F8DA-4764-A84C-C36AEC1B63E7}" dt="2022-11-27T14:31:40.760" v="4316"/>
          <ac:inkMkLst>
            <pc:docMk/>
            <pc:sldMk cId="540102549" sldId="264"/>
            <ac:inkMk id="466" creationId="{6F6ADCBD-D475-4AE4-922E-538DCD96E993}"/>
          </ac:inkMkLst>
        </pc:inkChg>
        <pc:inkChg chg="add mod">
          <ac:chgData name="Susan Krueger (Staff)" userId="413e0ada-2fc1-4a03-b48b-2b8186a6a566" providerId="ADAL" clId="{914F0E97-F8DA-4764-A84C-C36AEC1B63E7}" dt="2022-11-27T14:31:40.760" v="4316"/>
          <ac:inkMkLst>
            <pc:docMk/>
            <pc:sldMk cId="540102549" sldId="264"/>
            <ac:inkMk id="467" creationId="{D43F122A-60B2-4B1C-BD30-6321F2241D9C}"/>
          </ac:inkMkLst>
        </pc:inkChg>
        <pc:inkChg chg="add mod">
          <ac:chgData name="Susan Krueger (Staff)" userId="413e0ada-2fc1-4a03-b48b-2b8186a6a566" providerId="ADAL" clId="{914F0E97-F8DA-4764-A84C-C36AEC1B63E7}" dt="2022-11-27T14:31:50.729" v="4334"/>
          <ac:inkMkLst>
            <pc:docMk/>
            <pc:sldMk cId="540102549" sldId="264"/>
            <ac:inkMk id="469" creationId="{ED80E482-44E5-480D-AD4E-FA74403A2731}"/>
          </ac:inkMkLst>
        </pc:inkChg>
        <pc:inkChg chg="add mod">
          <ac:chgData name="Susan Krueger (Staff)" userId="413e0ada-2fc1-4a03-b48b-2b8186a6a566" providerId="ADAL" clId="{914F0E97-F8DA-4764-A84C-C36AEC1B63E7}" dt="2022-11-27T14:31:50.729" v="4334"/>
          <ac:inkMkLst>
            <pc:docMk/>
            <pc:sldMk cId="540102549" sldId="264"/>
            <ac:inkMk id="470" creationId="{235337BD-C446-49F8-8E95-515DB3E77695}"/>
          </ac:inkMkLst>
        </pc:inkChg>
        <pc:inkChg chg="add mod">
          <ac:chgData name="Susan Krueger (Staff)" userId="413e0ada-2fc1-4a03-b48b-2b8186a6a566" providerId="ADAL" clId="{914F0E97-F8DA-4764-A84C-C36AEC1B63E7}" dt="2022-11-27T14:31:50.729" v="4334"/>
          <ac:inkMkLst>
            <pc:docMk/>
            <pc:sldMk cId="540102549" sldId="264"/>
            <ac:inkMk id="471" creationId="{33895548-D2B3-4576-A69B-71A6DBCD65CB}"/>
          </ac:inkMkLst>
        </pc:inkChg>
        <pc:inkChg chg="add mod">
          <ac:chgData name="Susan Krueger (Staff)" userId="413e0ada-2fc1-4a03-b48b-2b8186a6a566" providerId="ADAL" clId="{914F0E97-F8DA-4764-A84C-C36AEC1B63E7}" dt="2022-11-27T14:31:50.729" v="4334"/>
          <ac:inkMkLst>
            <pc:docMk/>
            <pc:sldMk cId="540102549" sldId="264"/>
            <ac:inkMk id="472" creationId="{FA2A5694-70EE-4823-9A42-C8704D3FCC4C}"/>
          </ac:inkMkLst>
        </pc:inkChg>
        <pc:inkChg chg="add mod">
          <ac:chgData name="Susan Krueger (Staff)" userId="413e0ada-2fc1-4a03-b48b-2b8186a6a566" providerId="ADAL" clId="{914F0E97-F8DA-4764-A84C-C36AEC1B63E7}" dt="2022-11-27T14:31:50.729" v="4334"/>
          <ac:inkMkLst>
            <pc:docMk/>
            <pc:sldMk cId="540102549" sldId="264"/>
            <ac:inkMk id="473" creationId="{75C5F439-215E-4582-AE2A-9E1DE20467A9}"/>
          </ac:inkMkLst>
        </pc:inkChg>
        <pc:inkChg chg="add mod">
          <ac:chgData name="Susan Krueger (Staff)" userId="413e0ada-2fc1-4a03-b48b-2b8186a6a566" providerId="ADAL" clId="{914F0E97-F8DA-4764-A84C-C36AEC1B63E7}" dt="2022-11-27T14:31:50.729" v="4334"/>
          <ac:inkMkLst>
            <pc:docMk/>
            <pc:sldMk cId="540102549" sldId="264"/>
            <ac:inkMk id="474" creationId="{69E6E1DA-3A4C-4CB5-9F96-D67EDEE0BE87}"/>
          </ac:inkMkLst>
        </pc:inkChg>
        <pc:inkChg chg="add mod">
          <ac:chgData name="Susan Krueger (Staff)" userId="413e0ada-2fc1-4a03-b48b-2b8186a6a566" providerId="ADAL" clId="{914F0E97-F8DA-4764-A84C-C36AEC1B63E7}" dt="2022-11-27T14:31:50.729" v="4334"/>
          <ac:inkMkLst>
            <pc:docMk/>
            <pc:sldMk cId="540102549" sldId="264"/>
            <ac:inkMk id="475" creationId="{611E2858-CD53-4303-B2D0-4BCF06C1F23A}"/>
          </ac:inkMkLst>
        </pc:inkChg>
        <pc:inkChg chg="add mod">
          <ac:chgData name="Susan Krueger (Staff)" userId="413e0ada-2fc1-4a03-b48b-2b8186a6a566" providerId="ADAL" clId="{914F0E97-F8DA-4764-A84C-C36AEC1B63E7}" dt="2022-11-27T14:31:50.729" v="4334"/>
          <ac:inkMkLst>
            <pc:docMk/>
            <pc:sldMk cId="540102549" sldId="264"/>
            <ac:inkMk id="476" creationId="{0AD04A71-56E1-4F69-9F06-9A02F3ED6B83}"/>
          </ac:inkMkLst>
        </pc:inkChg>
        <pc:inkChg chg="add mod">
          <ac:chgData name="Susan Krueger (Staff)" userId="413e0ada-2fc1-4a03-b48b-2b8186a6a566" providerId="ADAL" clId="{914F0E97-F8DA-4764-A84C-C36AEC1B63E7}" dt="2022-11-27T14:31:50.729" v="4334"/>
          <ac:inkMkLst>
            <pc:docMk/>
            <pc:sldMk cId="540102549" sldId="264"/>
            <ac:inkMk id="477" creationId="{73B344DB-3185-464C-8586-00722703A7AF}"/>
          </ac:inkMkLst>
        </pc:inkChg>
        <pc:inkChg chg="add mod">
          <ac:chgData name="Susan Krueger (Staff)" userId="413e0ada-2fc1-4a03-b48b-2b8186a6a566" providerId="ADAL" clId="{914F0E97-F8DA-4764-A84C-C36AEC1B63E7}" dt="2022-11-27T14:31:50.729" v="4334"/>
          <ac:inkMkLst>
            <pc:docMk/>
            <pc:sldMk cId="540102549" sldId="264"/>
            <ac:inkMk id="478" creationId="{2AEA060F-56E1-46B8-94F8-196F02D7ECAC}"/>
          </ac:inkMkLst>
        </pc:inkChg>
        <pc:inkChg chg="add mod">
          <ac:chgData name="Susan Krueger (Staff)" userId="413e0ada-2fc1-4a03-b48b-2b8186a6a566" providerId="ADAL" clId="{914F0E97-F8DA-4764-A84C-C36AEC1B63E7}" dt="2022-11-27T14:31:50.729" v="4334"/>
          <ac:inkMkLst>
            <pc:docMk/>
            <pc:sldMk cId="540102549" sldId="264"/>
            <ac:inkMk id="479" creationId="{21B94AB3-F956-4EA0-B534-48D81FA33EBD}"/>
          </ac:inkMkLst>
        </pc:inkChg>
        <pc:inkChg chg="add mod">
          <ac:chgData name="Susan Krueger (Staff)" userId="413e0ada-2fc1-4a03-b48b-2b8186a6a566" providerId="ADAL" clId="{914F0E97-F8DA-4764-A84C-C36AEC1B63E7}" dt="2022-11-27T14:31:50.729" v="4334"/>
          <ac:inkMkLst>
            <pc:docMk/>
            <pc:sldMk cId="540102549" sldId="264"/>
            <ac:inkMk id="480" creationId="{411D9D24-1E0F-486C-805C-24635A4F3DE3}"/>
          </ac:inkMkLst>
        </pc:inkChg>
        <pc:inkChg chg="add mod">
          <ac:chgData name="Susan Krueger (Staff)" userId="413e0ada-2fc1-4a03-b48b-2b8186a6a566" providerId="ADAL" clId="{914F0E97-F8DA-4764-A84C-C36AEC1B63E7}" dt="2022-11-27T14:31:50.729" v="4334"/>
          <ac:inkMkLst>
            <pc:docMk/>
            <pc:sldMk cId="540102549" sldId="264"/>
            <ac:inkMk id="481" creationId="{3344FEBA-2942-43C8-8110-A0F565CC3EE9}"/>
          </ac:inkMkLst>
        </pc:inkChg>
        <pc:inkChg chg="add mod">
          <ac:chgData name="Susan Krueger (Staff)" userId="413e0ada-2fc1-4a03-b48b-2b8186a6a566" providerId="ADAL" clId="{914F0E97-F8DA-4764-A84C-C36AEC1B63E7}" dt="2022-11-27T14:31:50.729" v="4334"/>
          <ac:inkMkLst>
            <pc:docMk/>
            <pc:sldMk cId="540102549" sldId="264"/>
            <ac:inkMk id="482" creationId="{14FF2775-9492-4122-AB8D-9B70581153F8}"/>
          </ac:inkMkLst>
        </pc:inkChg>
        <pc:inkChg chg="add mod">
          <ac:chgData name="Susan Krueger (Staff)" userId="413e0ada-2fc1-4a03-b48b-2b8186a6a566" providerId="ADAL" clId="{914F0E97-F8DA-4764-A84C-C36AEC1B63E7}" dt="2022-11-27T14:31:50.729" v="4334"/>
          <ac:inkMkLst>
            <pc:docMk/>
            <pc:sldMk cId="540102549" sldId="264"/>
            <ac:inkMk id="483" creationId="{6CDAABFF-A74A-4F7B-8F61-5E86F980FD12}"/>
          </ac:inkMkLst>
        </pc:inkChg>
        <pc:inkChg chg="add mod">
          <ac:chgData name="Susan Krueger (Staff)" userId="413e0ada-2fc1-4a03-b48b-2b8186a6a566" providerId="ADAL" clId="{914F0E97-F8DA-4764-A84C-C36AEC1B63E7}" dt="2022-11-27T14:31:50.729" v="4334"/>
          <ac:inkMkLst>
            <pc:docMk/>
            <pc:sldMk cId="540102549" sldId="264"/>
            <ac:inkMk id="484" creationId="{F63E7E12-59F1-41C6-8647-CEB34FD0E2BB}"/>
          </ac:inkMkLst>
        </pc:inkChg>
        <pc:inkChg chg="add mod">
          <ac:chgData name="Susan Krueger (Staff)" userId="413e0ada-2fc1-4a03-b48b-2b8186a6a566" providerId="ADAL" clId="{914F0E97-F8DA-4764-A84C-C36AEC1B63E7}" dt="2022-11-27T14:31:50.729" v="4334"/>
          <ac:inkMkLst>
            <pc:docMk/>
            <pc:sldMk cId="540102549" sldId="264"/>
            <ac:inkMk id="485" creationId="{1B808289-9080-42B3-854F-AD459FCF30E5}"/>
          </ac:inkMkLst>
        </pc:inkChg>
        <pc:inkChg chg="add mod">
          <ac:chgData name="Susan Krueger (Staff)" userId="413e0ada-2fc1-4a03-b48b-2b8186a6a566" providerId="ADAL" clId="{914F0E97-F8DA-4764-A84C-C36AEC1B63E7}" dt="2022-11-27T14:32:09.235" v="4344"/>
          <ac:inkMkLst>
            <pc:docMk/>
            <pc:sldMk cId="540102549" sldId="264"/>
            <ac:inkMk id="487" creationId="{CC1F4F7C-8A89-4E24-840B-F180932DC249}"/>
          </ac:inkMkLst>
        </pc:inkChg>
        <pc:inkChg chg="add mod">
          <ac:chgData name="Susan Krueger (Staff)" userId="413e0ada-2fc1-4a03-b48b-2b8186a6a566" providerId="ADAL" clId="{914F0E97-F8DA-4764-A84C-C36AEC1B63E7}" dt="2022-11-27T14:32:09.235" v="4344"/>
          <ac:inkMkLst>
            <pc:docMk/>
            <pc:sldMk cId="540102549" sldId="264"/>
            <ac:inkMk id="488" creationId="{F0C123BD-56BE-4819-BE80-F43427D1351D}"/>
          </ac:inkMkLst>
        </pc:inkChg>
        <pc:inkChg chg="add mod">
          <ac:chgData name="Susan Krueger (Staff)" userId="413e0ada-2fc1-4a03-b48b-2b8186a6a566" providerId="ADAL" clId="{914F0E97-F8DA-4764-A84C-C36AEC1B63E7}" dt="2022-11-27T14:32:09.235" v="4344"/>
          <ac:inkMkLst>
            <pc:docMk/>
            <pc:sldMk cId="540102549" sldId="264"/>
            <ac:inkMk id="489" creationId="{CEBE0711-C998-4154-8458-8392BD610D0D}"/>
          </ac:inkMkLst>
        </pc:inkChg>
        <pc:inkChg chg="add mod">
          <ac:chgData name="Susan Krueger (Staff)" userId="413e0ada-2fc1-4a03-b48b-2b8186a6a566" providerId="ADAL" clId="{914F0E97-F8DA-4764-A84C-C36AEC1B63E7}" dt="2022-11-27T14:32:09.235" v="4344"/>
          <ac:inkMkLst>
            <pc:docMk/>
            <pc:sldMk cId="540102549" sldId="264"/>
            <ac:inkMk id="490" creationId="{E08D8DE5-5CAD-4CC2-9B94-0628F0E53DD2}"/>
          </ac:inkMkLst>
        </pc:inkChg>
        <pc:inkChg chg="add mod">
          <ac:chgData name="Susan Krueger (Staff)" userId="413e0ada-2fc1-4a03-b48b-2b8186a6a566" providerId="ADAL" clId="{914F0E97-F8DA-4764-A84C-C36AEC1B63E7}" dt="2022-11-27T14:32:09.235" v="4344"/>
          <ac:inkMkLst>
            <pc:docMk/>
            <pc:sldMk cId="540102549" sldId="264"/>
            <ac:inkMk id="491" creationId="{3DD51B16-AA6F-432D-B4DA-6E3F61DCBF8F}"/>
          </ac:inkMkLst>
        </pc:inkChg>
        <pc:inkChg chg="add mod">
          <ac:chgData name="Susan Krueger (Staff)" userId="413e0ada-2fc1-4a03-b48b-2b8186a6a566" providerId="ADAL" clId="{914F0E97-F8DA-4764-A84C-C36AEC1B63E7}" dt="2022-11-27T14:32:09.235" v="4344"/>
          <ac:inkMkLst>
            <pc:docMk/>
            <pc:sldMk cId="540102549" sldId="264"/>
            <ac:inkMk id="492" creationId="{B7CD10A9-E5E3-4378-9CBD-7FB879B77B70}"/>
          </ac:inkMkLst>
        </pc:inkChg>
        <pc:inkChg chg="add mod">
          <ac:chgData name="Susan Krueger (Staff)" userId="413e0ada-2fc1-4a03-b48b-2b8186a6a566" providerId="ADAL" clId="{914F0E97-F8DA-4764-A84C-C36AEC1B63E7}" dt="2022-11-27T14:32:09.235" v="4344"/>
          <ac:inkMkLst>
            <pc:docMk/>
            <pc:sldMk cId="540102549" sldId="264"/>
            <ac:inkMk id="493" creationId="{2799EED0-F38D-48E5-86F1-A50C4A2DA126}"/>
          </ac:inkMkLst>
        </pc:inkChg>
        <pc:inkChg chg="add mod">
          <ac:chgData name="Susan Krueger (Staff)" userId="413e0ada-2fc1-4a03-b48b-2b8186a6a566" providerId="ADAL" clId="{914F0E97-F8DA-4764-A84C-C36AEC1B63E7}" dt="2022-11-27T14:32:09.235" v="4344"/>
          <ac:inkMkLst>
            <pc:docMk/>
            <pc:sldMk cId="540102549" sldId="264"/>
            <ac:inkMk id="494" creationId="{AF89FE6A-DEA9-4FC0-BC3E-FA308FC5494A}"/>
          </ac:inkMkLst>
        </pc:inkChg>
        <pc:inkChg chg="add mod">
          <ac:chgData name="Susan Krueger (Staff)" userId="413e0ada-2fc1-4a03-b48b-2b8186a6a566" providerId="ADAL" clId="{914F0E97-F8DA-4764-A84C-C36AEC1B63E7}" dt="2022-11-27T14:32:09.235" v="4344"/>
          <ac:inkMkLst>
            <pc:docMk/>
            <pc:sldMk cId="540102549" sldId="264"/>
            <ac:inkMk id="495" creationId="{A49AA6F3-374E-4864-BB46-BAC3A6675C64}"/>
          </ac:inkMkLst>
        </pc:inkChg>
        <pc:inkChg chg="add mod">
          <ac:chgData name="Susan Krueger (Staff)" userId="413e0ada-2fc1-4a03-b48b-2b8186a6a566" providerId="ADAL" clId="{914F0E97-F8DA-4764-A84C-C36AEC1B63E7}" dt="2022-11-27T14:32:23.911" v="4352"/>
          <ac:inkMkLst>
            <pc:docMk/>
            <pc:sldMk cId="540102549" sldId="264"/>
            <ac:inkMk id="497" creationId="{F67274FC-4CCA-4FA2-B76B-5554295568BC}"/>
          </ac:inkMkLst>
        </pc:inkChg>
        <pc:inkChg chg="add mod">
          <ac:chgData name="Susan Krueger (Staff)" userId="413e0ada-2fc1-4a03-b48b-2b8186a6a566" providerId="ADAL" clId="{914F0E97-F8DA-4764-A84C-C36AEC1B63E7}" dt="2022-11-27T14:32:23.911" v="4352"/>
          <ac:inkMkLst>
            <pc:docMk/>
            <pc:sldMk cId="540102549" sldId="264"/>
            <ac:inkMk id="498" creationId="{F6E06B2C-7C27-4E85-9B74-0F1C39DF8864}"/>
          </ac:inkMkLst>
        </pc:inkChg>
        <pc:inkChg chg="add mod">
          <ac:chgData name="Susan Krueger (Staff)" userId="413e0ada-2fc1-4a03-b48b-2b8186a6a566" providerId="ADAL" clId="{914F0E97-F8DA-4764-A84C-C36AEC1B63E7}" dt="2022-11-27T14:32:23.911" v="4352"/>
          <ac:inkMkLst>
            <pc:docMk/>
            <pc:sldMk cId="540102549" sldId="264"/>
            <ac:inkMk id="499" creationId="{809C2C2A-B2D8-41D1-B6A6-EB75A69F222D}"/>
          </ac:inkMkLst>
        </pc:inkChg>
        <pc:inkChg chg="add mod">
          <ac:chgData name="Susan Krueger (Staff)" userId="413e0ada-2fc1-4a03-b48b-2b8186a6a566" providerId="ADAL" clId="{914F0E97-F8DA-4764-A84C-C36AEC1B63E7}" dt="2022-11-27T14:32:23.911" v="4352"/>
          <ac:inkMkLst>
            <pc:docMk/>
            <pc:sldMk cId="540102549" sldId="264"/>
            <ac:inkMk id="500" creationId="{B06DB790-2B97-4D7B-A50D-B0BA5C03E5B1}"/>
          </ac:inkMkLst>
        </pc:inkChg>
        <pc:inkChg chg="add mod">
          <ac:chgData name="Susan Krueger (Staff)" userId="413e0ada-2fc1-4a03-b48b-2b8186a6a566" providerId="ADAL" clId="{914F0E97-F8DA-4764-A84C-C36AEC1B63E7}" dt="2022-11-27T14:32:23.911" v="4352"/>
          <ac:inkMkLst>
            <pc:docMk/>
            <pc:sldMk cId="540102549" sldId="264"/>
            <ac:inkMk id="501" creationId="{CA549616-7A8C-4ADD-8FED-1CF3CB125D78}"/>
          </ac:inkMkLst>
        </pc:inkChg>
        <pc:inkChg chg="add mod">
          <ac:chgData name="Susan Krueger (Staff)" userId="413e0ada-2fc1-4a03-b48b-2b8186a6a566" providerId="ADAL" clId="{914F0E97-F8DA-4764-A84C-C36AEC1B63E7}" dt="2022-11-27T14:32:23.911" v="4352"/>
          <ac:inkMkLst>
            <pc:docMk/>
            <pc:sldMk cId="540102549" sldId="264"/>
            <ac:inkMk id="502" creationId="{4D504078-EFCE-4195-B4A2-7EE135E22A22}"/>
          </ac:inkMkLst>
        </pc:inkChg>
        <pc:inkChg chg="add mod">
          <ac:chgData name="Susan Krueger (Staff)" userId="413e0ada-2fc1-4a03-b48b-2b8186a6a566" providerId="ADAL" clId="{914F0E97-F8DA-4764-A84C-C36AEC1B63E7}" dt="2022-11-27T14:32:23.911" v="4352"/>
          <ac:inkMkLst>
            <pc:docMk/>
            <pc:sldMk cId="540102549" sldId="264"/>
            <ac:inkMk id="503" creationId="{893E45BF-9B7E-413A-8B2F-B665C202881A}"/>
          </ac:inkMkLst>
        </pc:inkChg>
        <pc:inkChg chg="add mod">
          <ac:chgData name="Susan Krueger (Staff)" userId="413e0ada-2fc1-4a03-b48b-2b8186a6a566" providerId="ADAL" clId="{914F0E97-F8DA-4764-A84C-C36AEC1B63E7}" dt="2022-11-28T08:09:51.124" v="6509" actId="1076"/>
          <ac:inkMkLst>
            <pc:docMk/>
            <pc:sldMk cId="540102549" sldId="264"/>
            <ac:inkMk id="505" creationId="{B10A3270-ADEE-4508-983E-A04E04DC89F7}"/>
          </ac:inkMkLst>
        </pc:inkChg>
        <pc:inkChg chg="add mod">
          <ac:chgData name="Susan Krueger (Staff)" userId="413e0ada-2fc1-4a03-b48b-2b8186a6a566" providerId="ADAL" clId="{914F0E97-F8DA-4764-A84C-C36AEC1B63E7}" dt="2022-11-28T08:09:51.124" v="6509" actId="1076"/>
          <ac:inkMkLst>
            <pc:docMk/>
            <pc:sldMk cId="540102549" sldId="264"/>
            <ac:inkMk id="506" creationId="{4BE2692B-D6E7-4C97-AF4F-863F49F62CFC}"/>
          </ac:inkMkLst>
        </pc:inkChg>
        <pc:inkChg chg="add mod">
          <ac:chgData name="Susan Krueger (Staff)" userId="413e0ada-2fc1-4a03-b48b-2b8186a6a566" providerId="ADAL" clId="{914F0E97-F8DA-4764-A84C-C36AEC1B63E7}" dt="2022-11-28T08:09:51.124" v="6509" actId="1076"/>
          <ac:inkMkLst>
            <pc:docMk/>
            <pc:sldMk cId="540102549" sldId="264"/>
            <ac:inkMk id="507" creationId="{E6510EC9-1EE7-41D3-B996-DDDC85BBA4CE}"/>
          </ac:inkMkLst>
        </pc:inkChg>
        <pc:inkChg chg="add mod">
          <ac:chgData name="Susan Krueger (Staff)" userId="413e0ada-2fc1-4a03-b48b-2b8186a6a566" providerId="ADAL" clId="{914F0E97-F8DA-4764-A84C-C36AEC1B63E7}" dt="2022-11-28T08:09:51.124" v="6509" actId="1076"/>
          <ac:inkMkLst>
            <pc:docMk/>
            <pc:sldMk cId="540102549" sldId="264"/>
            <ac:inkMk id="508" creationId="{C38CC7CF-3102-45EF-9C79-BF1872B78F9F}"/>
          </ac:inkMkLst>
        </pc:inkChg>
        <pc:inkChg chg="add mod">
          <ac:chgData name="Susan Krueger (Staff)" userId="413e0ada-2fc1-4a03-b48b-2b8186a6a566" providerId="ADAL" clId="{914F0E97-F8DA-4764-A84C-C36AEC1B63E7}" dt="2022-11-27T14:33:08.380" v="4374"/>
          <ac:inkMkLst>
            <pc:docMk/>
            <pc:sldMk cId="540102549" sldId="264"/>
            <ac:inkMk id="509" creationId="{94C977F4-BDDE-4CFF-9DD0-B3B58C091801}"/>
          </ac:inkMkLst>
        </pc:inkChg>
        <pc:inkChg chg="add mod">
          <ac:chgData name="Susan Krueger (Staff)" userId="413e0ada-2fc1-4a03-b48b-2b8186a6a566" providerId="ADAL" clId="{914F0E97-F8DA-4764-A84C-C36AEC1B63E7}" dt="2022-11-27T14:33:08.380" v="4374"/>
          <ac:inkMkLst>
            <pc:docMk/>
            <pc:sldMk cId="540102549" sldId="264"/>
            <ac:inkMk id="510" creationId="{9A6AD332-A0B2-4946-A97A-75C0F883757A}"/>
          </ac:inkMkLst>
        </pc:inkChg>
        <pc:inkChg chg="add mod">
          <ac:chgData name="Susan Krueger (Staff)" userId="413e0ada-2fc1-4a03-b48b-2b8186a6a566" providerId="ADAL" clId="{914F0E97-F8DA-4764-A84C-C36AEC1B63E7}" dt="2022-11-27T14:33:08.380" v="4374"/>
          <ac:inkMkLst>
            <pc:docMk/>
            <pc:sldMk cId="540102549" sldId="264"/>
            <ac:inkMk id="512" creationId="{6FA980F7-C978-42A9-8B07-6B6B9BD87F27}"/>
          </ac:inkMkLst>
        </pc:inkChg>
        <pc:inkChg chg="add mod">
          <ac:chgData name="Susan Krueger (Staff)" userId="413e0ada-2fc1-4a03-b48b-2b8186a6a566" providerId="ADAL" clId="{914F0E97-F8DA-4764-A84C-C36AEC1B63E7}" dt="2022-11-27T14:33:08.380" v="4374"/>
          <ac:inkMkLst>
            <pc:docMk/>
            <pc:sldMk cId="540102549" sldId="264"/>
            <ac:inkMk id="513" creationId="{ED37B29F-DB06-4FB9-AB99-C46A4F0DAC22}"/>
          </ac:inkMkLst>
        </pc:inkChg>
        <pc:inkChg chg="add mod">
          <ac:chgData name="Susan Krueger (Staff)" userId="413e0ada-2fc1-4a03-b48b-2b8186a6a566" providerId="ADAL" clId="{914F0E97-F8DA-4764-A84C-C36AEC1B63E7}" dt="2022-11-27T14:33:08.380" v="4374"/>
          <ac:inkMkLst>
            <pc:docMk/>
            <pc:sldMk cId="540102549" sldId="264"/>
            <ac:inkMk id="514" creationId="{901611B7-8688-448C-B690-A393541F36A4}"/>
          </ac:inkMkLst>
        </pc:inkChg>
        <pc:inkChg chg="add mod">
          <ac:chgData name="Susan Krueger (Staff)" userId="413e0ada-2fc1-4a03-b48b-2b8186a6a566" providerId="ADAL" clId="{914F0E97-F8DA-4764-A84C-C36AEC1B63E7}" dt="2022-11-27T14:33:08.380" v="4374"/>
          <ac:inkMkLst>
            <pc:docMk/>
            <pc:sldMk cId="540102549" sldId="264"/>
            <ac:inkMk id="515" creationId="{1ABF4C96-E6AA-49DE-9379-54A8604318D4}"/>
          </ac:inkMkLst>
        </pc:inkChg>
        <pc:inkChg chg="add mod">
          <ac:chgData name="Susan Krueger (Staff)" userId="413e0ada-2fc1-4a03-b48b-2b8186a6a566" providerId="ADAL" clId="{914F0E97-F8DA-4764-A84C-C36AEC1B63E7}" dt="2022-11-27T14:33:08.380" v="4374"/>
          <ac:inkMkLst>
            <pc:docMk/>
            <pc:sldMk cId="540102549" sldId="264"/>
            <ac:inkMk id="516" creationId="{FB468DA4-81B9-436B-95A6-B183FC77E6A4}"/>
          </ac:inkMkLst>
        </pc:inkChg>
        <pc:inkChg chg="add mod">
          <ac:chgData name="Susan Krueger (Staff)" userId="413e0ada-2fc1-4a03-b48b-2b8186a6a566" providerId="ADAL" clId="{914F0E97-F8DA-4764-A84C-C36AEC1B63E7}" dt="2022-11-27T14:33:08.380" v="4374"/>
          <ac:inkMkLst>
            <pc:docMk/>
            <pc:sldMk cId="540102549" sldId="264"/>
            <ac:inkMk id="517" creationId="{945E482F-B77C-495B-919C-C672A5AFBD57}"/>
          </ac:inkMkLst>
        </pc:inkChg>
        <pc:inkChg chg="add mod">
          <ac:chgData name="Susan Krueger (Staff)" userId="413e0ada-2fc1-4a03-b48b-2b8186a6a566" providerId="ADAL" clId="{914F0E97-F8DA-4764-A84C-C36AEC1B63E7}" dt="2022-11-27T14:33:08.380" v="4374"/>
          <ac:inkMkLst>
            <pc:docMk/>
            <pc:sldMk cId="540102549" sldId="264"/>
            <ac:inkMk id="518" creationId="{C2CFAAC8-912B-4104-AF99-868C7CD440C6}"/>
          </ac:inkMkLst>
        </pc:inkChg>
        <pc:inkChg chg="add mod">
          <ac:chgData name="Susan Krueger (Staff)" userId="413e0ada-2fc1-4a03-b48b-2b8186a6a566" providerId="ADAL" clId="{914F0E97-F8DA-4764-A84C-C36AEC1B63E7}" dt="2022-11-27T14:33:08.380" v="4374"/>
          <ac:inkMkLst>
            <pc:docMk/>
            <pc:sldMk cId="540102549" sldId="264"/>
            <ac:inkMk id="519" creationId="{8F57DD66-4B27-4B90-8004-2A0B9EA678A5}"/>
          </ac:inkMkLst>
        </pc:inkChg>
        <pc:inkChg chg="add mod">
          <ac:chgData name="Susan Krueger (Staff)" userId="413e0ada-2fc1-4a03-b48b-2b8186a6a566" providerId="ADAL" clId="{914F0E97-F8DA-4764-A84C-C36AEC1B63E7}" dt="2022-11-27T14:33:08.380" v="4374"/>
          <ac:inkMkLst>
            <pc:docMk/>
            <pc:sldMk cId="540102549" sldId="264"/>
            <ac:inkMk id="520" creationId="{A89EC81F-168E-4033-AB62-18CA860850AD}"/>
          </ac:inkMkLst>
        </pc:inkChg>
        <pc:inkChg chg="add mod">
          <ac:chgData name="Susan Krueger (Staff)" userId="413e0ada-2fc1-4a03-b48b-2b8186a6a566" providerId="ADAL" clId="{914F0E97-F8DA-4764-A84C-C36AEC1B63E7}" dt="2022-11-27T14:33:08.380" v="4374"/>
          <ac:inkMkLst>
            <pc:docMk/>
            <pc:sldMk cId="540102549" sldId="264"/>
            <ac:inkMk id="521" creationId="{9ED384CA-FA58-473A-A80F-8643AF443307}"/>
          </ac:inkMkLst>
        </pc:inkChg>
        <pc:inkChg chg="add mod">
          <ac:chgData name="Susan Krueger (Staff)" userId="413e0ada-2fc1-4a03-b48b-2b8186a6a566" providerId="ADAL" clId="{914F0E97-F8DA-4764-A84C-C36AEC1B63E7}" dt="2022-11-27T14:33:08.380" v="4374"/>
          <ac:inkMkLst>
            <pc:docMk/>
            <pc:sldMk cId="540102549" sldId="264"/>
            <ac:inkMk id="522" creationId="{A551AD06-64B4-4458-BD8B-D745CE210F6A}"/>
          </ac:inkMkLst>
        </pc:inkChg>
        <pc:inkChg chg="add mod">
          <ac:chgData name="Susan Krueger (Staff)" userId="413e0ada-2fc1-4a03-b48b-2b8186a6a566" providerId="ADAL" clId="{914F0E97-F8DA-4764-A84C-C36AEC1B63E7}" dt="2022-11-27T14:33:08.380" v="4374"/>
          <ac:inkMkLst>
            <pc:docMk/>
            <pc:sldMk cId="540102549" sldId="264"/>
            <ac:inkMk id="523" creationId="{218EE155-6BAD-47C4-9A66-8925E080C216}"/>
          </ac:inkMkLst>
        </pc:inkChg>
        <pc:inkChg chg="add mod">
          <ac:chgData name="Susan Krueger (Staff)" userId="413e0ada-2fc1-4a03-b48b-2b8186a6a566" providerId="ADAL" clId="{914F0E97-F8DA-4764-A84C-C36AEC1B63E7}" dt="2022-11-27T14:33:08.963" v="4376"/>
          <ac:inkMkLst>
            <pc:docMk/>
            <pc:sldMk cId="540102549" sldId="264"/>
            <ac:inkMk id="524" creationId="{BE17009F-9239-4C3D-BFDD-C74A3532098C}"/>
          </ac:inkMkLst>
        </pc:inkChg>
        <pc:inkChg chg="add mod">
          <ac:chgData name="Susan Krueger (Staff)" userId="413e0ada-2fc1-4a03-b48b-2b8186a6a566" providerId="ADAL" clId="{914F0E97-F8DA-4764-A84C-C36AEC1B63E7}" dt="2022-11-27T14:33:08.963" v="4376"/>
          <ac:inkMkLst>
            <pc:docMk/>
            <pc:sldMk cId="540102549" sldId="264"/>
            <ac:inkMk id="525" creationId="{DA025251-ED91-49B4-BB9C-083EA3A4BF3B}"/>
          </ac:inkMkLst>
        </pc:inkChg>
        <pc:inkChg chg="add mod">
          <ac:chgData name="Susan Krueger (Staff)" userId="413e0ada-2fc1-4a03-b48b-2b8186a6a566" providerId="ADAL" clId="{914F0E97-F8DA-4764-A84C-C36AEC1B63E7}" dt="2022-11-27T14:33:08.963" v="4376"/>
          <ac:inkMkLst>
            <pc:docMk/>
            <pc:sldMk cId="540102549" sldId="264"/>
            <ac:inkMk id="528" creationId="{6C9A55DA-BAD6-4657-B6EC-A7FC8ABB1D9A}"/>
          </ac:inkMkLst>
        </pc:inkChg>
        <pc:inkChg chg="add mod">
          <ac:chgData name="Susan Krueger (Staff)" userId="413e0ada-2fc1-4a03-b48b-2b8186a6a566" providerId="ADAL" clId="{914F0E97-F8DA-4764-A84C-C36AEC1B63E7}" dt="2022-11-27T14:35:24.401" v="4472"/>
          <ac:inkMkLst>
            <pc:docMk/>
            <pc:sldMk cId="540102549" sldId="264"/>
            <ac:inkMk id="530" creationId="{DCD8C4E0-FDC2-4C53-8D24-897B4D9012D2}"/>
          </ac:inkMkLst>
        </pc:inkChg>
        <pc:inkChg chg="add mod">
          <ac:chgData name="Susan Krueger (Staff)" userId="413e0ada-2fc1-4a03-b48b-2b8186a6a566" providerId="ADAL" clId="{914F0E97-F8DA-4764-A84C-C36AEC1B63E7}" dt="2022-11-27T14:35:24.401" v="4472"/>
          <ac:inkMkLst>
            <pc:docMk/>
            <pc:sldMk cId="540102549" sldId="264"/>
            <ac:inkMk id="531" creationId="{87BFC767-139E-46C5-A4BC-F6F679ECF88D}"/>
          </ac:inkMkLst>
        </pc:inkChg>
        <pc:inkChg chg="add mod">
          <ac:chgData name="Susan Krueger (Staff)" userId="413e0ada-2fc1-4a03-b48b-2b8186a6a566" providerId="ADAL" clId="{914F0E97-F8DA-4764-A84C-C36AEC1B63E7}" dt="2022-11-27T14:35:24.401" v="4472"/>
          <ac:inkMkLst>
            <pc:docMk/>
            <pc:sldMk cId="540102549" sldId="264"/>
            <ac:inkMk id="533" creationId="{BABE3DCD-6125-4467-9506-85C563E9E074}"/>
          </ac:inkMkLst>
        </pc:inkChg>
        <pc:inkChg chg="add mod">
          <ac:chgData name="Susan Krueger (Staff)" userId="413e0ada-2fc1-4a03-b48b-2b8186a6a566" providerId="ADAL" clId="{914F0E97-F8DA-4764-A84C-C36AEC1B63E7}" dt="2022-11-27T14:35:24.401" v="4472"/>
          <ac:inkMkLst>
            <pc:docMk/>
            <pc:sldMk cId="540102549" sldId="264"/>
            <ac:inkMk id="534" creationId="{A14F280E-2724-4840-9A67-9ABE8C0FBB49}"/>
          </ac:inkMkLst>
        </pc:inkChg>
        <pc:inkChg chg="add mod">
          <ac:chgData name="Susan Krueger (Staff)" userId="413e0ada-2fc1-4a03-b48b-2b8186a6a566" providerId="ADAL" clId="{914F0E97-F8DA-4764-A84C-C36AEC1B63E7}" dt="2022-11-27T14:35:24.401" v="4472"/>
          <ac:inkMkLst>
            <pc:docMk/>
            <pc:sldMk cId="540102549" sldId="264"/>
            <ac:inkMk id="535" creationId="{86CF8850-53CD-4CFF-BA5A-7FE61DFFD549}"/>
          </ac:inkMkLst>
        </pc:inkChg>
        <pc:inkChg chg="add mod">
          <ac:chgData name="Susan Krueger (Staff)" userId="413e0ada-2fc1-4a03-b48b-2b8186a6a566" providerId="ADAL" clId="{914F0E97-F8DA-4764-A84C-C36AEC1B63E7}" dt="2022-11-27T14:35:24.401" v="4472"/>
          <ac:inkMkLst>
            <pc:docMk/>
            <pc:sldMk cId="540102549" sldId="264"/>
            <ac:inkMk id="536" creationId="{1E0A5DBB-BBE9-4BAD-AD08-4066BA420E08}"/>
          </ac:inkMkLst>
        </pc:inkChg>
        <pc:inkChg chg="add mod">
          <ac:chgData name="Susan Krueger (Staff)" userId="413e0ada-2fc1-4a03-b48b-2b8186a6a566" providerId="ADAL" clId="{914F0E97-F8DA-4764-A84C-C36AEC1B63E7}" dt="2022-11-27T14:35:24.401" v="4472"/>
          <ac:inkMkLst>
            <pc:docMk/>
            <pc:sldMk cId="540102549" sldId="264"/>
            <ac:inkMk id="537" creationId="{50B8E364-E49F-486C-B8F8-CF8C0D86F4D1}"/>
          </ac:inkMkLst>
        </pc:inkChg>
        <pc:inkChg chg="add mod">
          <ac:chgData name="Susan Krueger (Staff)" userId="413e0ada-2fc1-4a03-b48b-2b8186a6a566" providerId="ADAL" clId="{914F0E97-F8DA-4764-A84C-C36AEC1B63E7}" dt="2022-11-27T14:35:24.401" v="4472"/>
          <ac:inkMkLst>
            <pc:docMk/>
            <pc:sldMk cId="540102549" sldId="264"/>
            <ac:inkMk id="538" creationId="{D88E9BE2-2391-4324-BD7E-8FF903A28125}"/>
          </ac:inkMkLst>
        </pc:inkChg>
        <pc:inkChg chg="add mod">
          <ac:chgData name="Susan Krueger (Staff)" userId="413e0ada-2fc1-4a03-b48b-2b8186a6a566" providerId="ADAL" clId="{914F0E97-F8DA-4764-A84C-C36AEC1B63E7}" dt="2022-11-27T14:35:24.401" v="4472"/>
          <ac:inkMkLst>
            <pc:docMk/>
            <pc:sldMk cId="540102549" sldId="264"/>
            <ac:inkMk id="539" creationId="{B460CB0B-B184-4183-958A-3C0EA0A1A5F7}"/>
          </ac:inkMkLst>
        </pc:inkChg>
        <pc:inkChg chg="add mod">
          <ac:chgData name="Susan Krueger (Staff)" userId="413e0ada-2fc1-4a03-b48b-2b8186a6a566" providerId="ADAL" clId="{914F0E97-F8DA-4764-A84C-C36AEC1B63E7}" dt="2022-11-27T14:35:24.401" v="4472"/>
          <ac:inkMkLst>
            <pc:docMk/>
            <pc:sldMk cId="540102549" sldId="264"/>
            <ac:inkMk id="540" creationId="{A3C2EDB7-1D89-48CB-8B7E-24BF7D4E45BE}"/>
          </ac:inkMkLst>
        </pc:inkChg>
        <pc:inkChg chg="add mod">
          <ac:chgData name="Susan Krueger (Staff)" userId="413e0ada-2fc1-4a03-b48b-2b8186a6a566" providerId="ADAL" clId="{914F0E97-F8DA-4764-A84C-C36AEC1B63E7}" dt="2022-11-27T14:35:24.401" v="4472"/>
          <ac:inkMkLst>
            <pc:docMk/>
            <pc:sldMk cId="540102549" sldId="264"/>
            <ac:inkMk id="541" creationId="{A9FCD205-26F1-494C-87B9-A64D7D5BDEA7}"/>
          </ac:inkMkLst>
        </pc:inkChg>
        <pc:inkChg chg="add mod">
          <ac:chgData name="Susan Krueger (Staff)" userId="413e0ada-2fc1-4a03-b48b-2b8186a6a566" providerId="ADAL" clId="{914F0E97-F8DA-4764-A84C-C36AEC1B63E7}" dt="2022-11-27T14:35:24.401" v="4472"/>
          <ac:inkMkLst>
            <pc:docMk/>
            <pc:sldMk cId="540102549" sldId="264"/>
            <ac:inkMk id="542" creationId="{520B4F56-97BD-4E60-B878-F47E12864DEF}"/>
          </ac:inkMkLst>
        </pc:inkChg>
        <pc:inkChg chg="add mod">
          <ac:chgData name="Susan Krueger (Staff)" userId="413e0ada-2fc1-4a03-b48b-2b8186a6a566" providerId="ADAL" clId="{914F0E97-F8DA-4764-A84C-C36AEC1B63E7}" dt="2022-11-27T14:35:24.401" v="4472"/>
          <ac:inkMkLst>
            <pc:docMk/>
            <pc:sldMk cId="540102549" sldId="264"/>
            <ac:inkMk id="543" creationId="{F348D707-4F33-49F1-B156-D1EDB7FA0C67}"/>
          </ac:inkMkLst>
        </pc:inkChg>
        <pc:inkChg chg="add mod">
          <ac:chgData name="Susan Krueger (Staff)" userId="413e0ada-2fc1-4a03-b48b-2b8186a6a566" providerId="ADAL" clId="{914F0E97-F8DA-4764-A84C-C36AEC1B63E7}" dt="2022-11-27T14:35:24.401" v="4472"/>
          <ac:inkMkLst>
            <pc:docMk/>
            <pc:sldMk cId="540102549" sldId="264"/>
            <ac:inkMk id="544" creationId="{34B74A73-24D3-474D-9BC9-CC7A5102D6AF}"/>
          </ac:inkMkLst>
        </pc:inkChg>
        <pc:inkChg chg="add mod">
          <ac:chgData name="Susan Krueger (Staff)" userId="413e0ada-2fc1-4a03-b48b-2b8186a6a566" providerId="ADAL" clId="{914F0E97-F8DA-4764-A84C-C36AEC1B63E7}" dt="2022-11-27T14:35:24.401" v="4472"/>
          <ac:inkMkLst>
            <pc:docMk/>
            <pc:sldMk cId="540102549" sldId="264"/>
            <ac:inkMk id="545" creationId="{42CCD3A2-1A62-4844-8CE5-C225B3F0D02E}"/>
          </ac:inkMkLst>
        </pc:inkChg>
        <pc:inkChg chg="add mod">
          <ac:chgData name="Susan Krueger (Staff)" userId="413e0ada-2fc1-4a03-b48b-2b8186a6a566" providerId="ADAL" clId="{914F0E97-F8DA-4764-A84C-C36AEC1B63E7}" dt="2022-11-27T14:35:24.401" v="4472"/>
          <ac:inkMkLst>
            <pc:docMk/>
            <pc:sldMk cId="540102549" sldId="264"/>
            <ac:inkMk id="546" creationId="{FAFFB162-720A-40A1-9253-860B0EAB103C}"/>
          </ac:inkMkLst>
        </pc:inkChg>
        <pc:inkChg chg="add mod">
          <ac:chgData name="Susan Krueger (Staff)" userId="413e0ada-2fc1-4a03-b48b-2b8186a6a566" providerId="ADAL" clId="{914F0E97-F8DA-4764-A84C-C36AEC1B63E7}" dt="2022-11-27T14:33:27.664" v="4406"/>
          <ac:inkMkLst>
            <pc:docMk/>
            <pc:sldMk cId="540102549" sldId="264"/>
            <ac:inkMk id="549" creationId="{1793F795-965F-4E0D-B3FE-EBB743E360E4}"/>
          </ac:inkMkLst>
        </pc:inkChg>
        <pc:inkChg chg="add mod">
          <ac:chgData name="Susan Krueger (Staff)" userId="413e0ada-2fc1-4a03-b48b-2b8186a6a566" providerId="ADAL" clId="{914F0E97-F8DA-4764-A84C-C36AEC1B63E7}" dt="2022-11-27T14:33:27.664" v="4406"/>
          <ac:inkMkLst>
            <pc:docMk/>
            <pc:sldMk cId="540102549" sldId="264"/>
            <ac:inkMk id="550" creationId="{A450C7BB-ABDE-4C68-A151-20AC3BAE5D0D}"/>
          </ac:inkMkLst>
        </pc:inkChg>
        <pc:inkChg chg="add mod">
          <ac:chgData name="Susan Krueger (Staff)" userId="413e0ada-2fc1-4a03-b48b-2b8186a6a566" providerId="ADAL" clId="{914F0E97-F8DA-4764-A84C-C36AEC1B63E7}" dt="2022-11-27T14:33:27.664" v="4406"/>
          <ac:inkMkLst>
            <pc:docMk/>
            <pc:sldMk cId="540102549" sldId="264"/>
            <ac:inkMk id="551" creationId="{8366E477-1526-405F-A4D0-5382BEBD4E2B}"/>
          </ac:inkMkLst>
        </pc:inkChg>
        <pc:inkChg chg="add mod">
          <ac:chgData name="Susan Krueger (Staff)" userId="413e0ada-2fc1-4a03-b48b-2b8186a6a566" providerId="ADAL" clId="{914F0E97-F8DA-4764-A84C-C36AEC1B63E7}" dt="2022-11-27T14:33:27.664" v="4406"/>
          <ac:inkMkLst>
            <pc:docMk/>
            <pc:sldMk cId="540102549" sldId="264"/>
            <ac:inkMk id="552" creationId="{62F10D55-54E9-48B5-A6EC-5BBC645B942D}"/>
          </ac:inkMkLst>
        </pc:inkChg>
        <pc:inkChg chg="add mod">
          <ac:chgData name="Susan Krueger (Staff)" userId="413e0ada-2fc1-4a03-b48b-2b8186a6a566" providerId="ADAL" clId="{914F0E97-F8DA-4764-A84C-C36AEC1B63E7}" dt="2022-11-27T14:33:27.664" v="4406"/>
          <ac:inkMkLst>
            <pc:docMk/>
            <pc:sldMk cId="540102549" sldId="264"/>
            <ac:inkMk id="554" creationId="{F09F6191-3D8C-4D2E-93E3-421B25AB5049}"/>
          </ac:inkMkLst>
        </pc:inkChg>
        <pc:inkChg chg="add mod">
          <ac:chgData name="Susan Krueger (Staff)" userId="413e0ada-2fc1-4a03-b48b-2b8186a6a566" providerId="ADAL" clId="{914F0E97-F8DA-4764-A84C-C36AEC1B63E7}" dt="2022-11-27T14:33:27.664" v="4406"/>
          <ac:inkMkLst>
            <pc:docMk/>
            <pc:sldMk cId="540102549" sldId="264"/>
            <ac:inkMk id="555" creationId="{E739D813-0ECF-4B60-A12A-17EEAD7E611C}"/>
          </ac:inkMkLst>
        </pc:inkChg>
        <pc:inkChg chg="add mod">
          <ac:chgData name="Susan Krueger (Staff)" userId="413e0ada-2fc1-4a03-b48b-2b8186a6a566" providerId="ADAL" clId="{914F0E97-F8DA-4764-A84C-C36AEC1B63E7}" dt="2022-11-27T14:33:27.664" v="4406"/>
          <ac:inkMkLst>
            <pc:docMk/>
            <pc:sldMk cId="540102549" sldId="264"/>
            <ac:inkMk id="556" creationId="{BB72B395-688E-41BB-B81A-B8948212C62E}"/>
          </ac:inkMkLst>
        </pc:inkChg>
        <pc:inkChg chg="add mod">
          <ac:chgData name="Susan Krueger (Staff)" userId="413e0ada-2fc1-4a03-b48b-2b8186a6a566" providerId="ADAL" clId="{914F0E97-F8DA-4764-A84C-C36AEC1B63E7}" dt="2022-11-27T14:33:27.664" v="4406"/>
          <ac:inkMkLst>
            <pc:docMk/>
            <pc:sldMk cId="540102549" sldId="264"/>
            <ac:inkMk id="557" creationId="{F33F10F7-438A-426C-9FBA-402BA4E73413}"/>
          </ac:inkMkLst>
        </pc:inkChg>
        <pc:inkChg chg="add mod">
          <ac:chgData name="Susan Krueger (Staff)" userId="413e0ada-2fc1-4a03-b48b-2b8186a6a566" providerId="ADAL" clId="{914F0E97-F8DA-4764-A84C-C36AEC1B63E7}" dt="2022-11-27T14:33:27.664" v="4406"/>
          <ac:inkMkLst>
            <pc:docMk/>
            <pc:sldMk cId="540102549" sldId="264"/>
            <ac:inkMk id="558" creationId="{FB45EEF5-F760-4662-94F7-F194629D1F62}"/>
          </ac:inkMkLst>
        </pc:inkChg>
        <pc:inkChg chg="add mod">
          <ac:chgData name="Susan Krueger (Staff)" userId="413e0ada-2fc1-4a03-b48b-2b8186a6a566" providerId="ADAL" clId="{914F0E97-F8DA-4764-A84C-C36AEC1B63E7}" dt="2022-11-27T14:33:27.664" v="4406"/>
          <ac:inkMkLst>
            <pc:docMk/>
            <pc:sldMk cId="540102549" sldId="264"/>
            <ac:inkMk id="559" creationId="{B7DF22C3-71C3-46A9-878C-7A4AA98C8A63}"/>
          </ac:inkMkLst>
        </pc:inkChg>
        <pc:inkChg chg="add mod">
          <ac:chgData name="Susan Krueger (Staff)" userId="413e0ada-2fc1-4a03-b48b-2b8186a6a566" providerId="ADAL" clId="{914F0E97-F8DA-4764-A84C-C36AEC1B63E7}" dt="2022-11-27T14:33:37.169" v="4417"/>
          <ac:inkMkLst>
            <pc:docMk/>
            <pc:sldMk cId="540102549" sldId="264"/>
            <ac:inkMk id="562" creationId="{5AC96896-1E81-4FF0-A6CD-144400A7D432}"/>
          </ac:inkMkLst>
        </pc:inkChg>
        <pc:inkChg chg="add mod">
          <ac:chgData name="Susan Krueger (Staff)" userId="413e0ada-2fc1-4a03-b48b-2b8186a6a566" providerId="ADAL" clId="{914F0E97-F8DA-4764-A84C-C36AEC1B63E7}" dt="2022-11-27T14:33:37.169" v="4417"/>
          <ac:inkMkLst>
            <pc:docMk/>
            <pc:sldMk cId="540102549" sldId="264"/>
            <ac:inkMk id="563" creationId="{04596715-8933-4A47-8829-DE0892D68C44}"/>
          </ac:inkMkLst>
        </pc:inkChg>
        <pc:inkChg chg="add mod">
          <ac:chgData name="Susan Krueger (Staff)" userId="413e0ada-2fc1-4a03-b48b-2b8186a6a566" providerId="ADAL" clId="{914F0E97-F8DA-4764-A84C-C36AEC1B63E7}" dt="2022-11-27T14:33:37.169" v="4417"/>
          <ac:inkMkLst>
            <pc:docMk/>
            <pc:sldMk cId="540102549" sldId="264"/>
            <ac:inkMk id="564" creationId="{4AD3B572-106F-416F-B633-E956115D7F69}"/>
          </ac:inkMkLst>
        </pc:inkChg>
        <pc:inkChg chg="add mod">
          <ac:chgData name="Susan Krueger (Staff)" userId="413e0ada-2fc1-4a03-b48b-2b8186a6a566" providerId="ADAL" clId="{914F0E97-F8DA-4764-A84C-C36AEC1B63E7}" dt="2022-11-27T14:33:37.169" v="4417"/>
          <ac:inkMkLst>
            <pc:docMk/>
            <pc:sldMk cId="540102549" sldId="264"/>
            <ac:inkMk id="565" creationId="{6584741F-915F-4C55-A437-50AF88421A34}"/>
          </ac:inkMkLst>
        </pc:inkChg>
        <pc:inkChg chg="add mod">
          <ac:chgData name="Susan Krueger (Staff)" userId="413e0ada-2fc1-4a03-b48b-2b8186a6a566" providerId="ADAL" clId="{914F0E97-F8DA-4764-A84C-C36AEC1B63E7}" dt="2022-11-27T14:33:37.169" v="4417"/>
          <ac:inkMkLst>
            <pc:docMk/>
            <pc:sldMk cId="540102549" sldId="264"/>
            <ac:inkMk id="566" creationId="{DA70A82B-F78E-402B-BCDD-7FEE62D508F1}"/>
          </ac:inkMkLst>
        </pc:inkChg>
        <pc:inkChg chg="add mod">
          <ac:chgData name="Susan Krueger (Staff)" userId="413e0ada-2fc1-4a03-b48b-2b8186a6a566" providerId="ADAL" clId="{914F0E97-F8DA-4764-A84C-C36AEC1B63E7}" dt="2022-11-27T14:33:37.169" v="4417"/>
          <ac:inkMkLst>
            <pc:docMk/>
            <pc:sldMk cId="540102549" sldId="264"/>
            <ac:inkMk id="567" creationId="{492F5BAC-BCE9-4473-BF8D-F188F6ED18CF}"/>
          </ac:inkMkLst>
        </pc:inkChg>
        <pc:inkChg chg="add mod">
          <ac:chgData name="Susan Krueger (Staff)" userId="413e0ada-2fc1-4a03-b48b-2b8186a6a566" providerId="ADAL" clId="{914F0E97-F8DA-4764-A84C-C36AEC1B63E7}" dt="2022-11-27T14:33:37.169" v="4417"/>
          <ac:inkMkLst>
            <pc:docMk/>
            <pc:sldMk cId="540102549" sldId="264"/>
            <ac:inkMk id="568" creationId="{6D62B7D0-3A68-4D1D-85AD-E8682617B17E}"/>
          </ac:inkMkLst>
        </pc:inkChg>
        <pc:inkChg chg="add mod">
          <ac:chgData name="Susan Krueger (Staff)" userId="413e0ada-2fc1-4a03-b48b-2b8186a6a566" providerId="ADAL" clId="{914F0E97-F8DA-4764-A84C-C36AEC1B63E7}" dt="2022-11-27T14:33:37.169" v="4417"/>
          <ac:inkMkLst>
            <pc:docMk/>
            <pc:sldMk cId="540102549" sldId="264"/>
            <ac:inkMk id="570" creationId="{F208ECBD-7A35-4BD9-A03F-5671E4EBAA7F}"/>
          </ac:inkMkLst>
        </pc:inkChg>
        <pc:inkChg chg="add mod">
          <ac:chgData name="Susan Krueger (Staff)" userId="413e0ada-2fc1-4a03-b48b-2b8186a6a566" providerId="ADAL" clId="{914F0E97-F8DA-4764-A84C-C36AEC1B63E7}" dt="2022-11-27T14:33:37.169" v="4417"/>
          <ac:inkMkLst>
            <pc:docMk/>
            <pc:sldMk cId="540102549" sldId="264"/>
            <ac:inkMk id="571" creationId="{05B9917A-8210-4AF2-8E15-59D50856CAFA}"/>
          </ac:inkMkLst>
        </pc:inkChg>
        <pc:inkChg chg="add mod">
          <ac:chgData name="Susan Krueger (Staff)" userId="413e0ada-2fc1-4a03-b48b-2b8186a6a566" providerId="ADAL" clId="{914F0E97-F8DA-4764-A84C-C36AEC1B63E7}" dt="2022-11-27T14:33:44.510" v="4423"/>
          <ac:inkMkLst>
            <pc:docMk/>
            <pc:sldMk cId="540102549" sldId="264"/>
            <ac:inkMk id="573" creationId="{6812C7DD-7892-4D94-B5FF-92C08FFFC8FA}"/>
          </ac:inkMkLst>
        </pc:inkChg>
        <pc:inkChg chg="add mod">
          <ac:chgData name="Susan Krueger (Staff)" userId="413e0ada-2fc1-4a03-b48b-2b8186a6a566" providerId="ADAL" clId="{914F0E97-F8DA-4764-A84C-C36AEC1B63E7}" dt="2022-11-27T14:33:44.510" v="4423"/>
          <ac:inkMkLst>
            <pc:docMk/>
            <pc:sldMk cId="540102549" sldId="264"/>
            <ac:inkMk id="574" creationId="{53F1E3DA-35E4-4671-8DB7-BB453975968C}"/>
          </ac:inkMkLst>
        </pc:inkChg>
        <pc:inkChg chg="add mod">
          <ac:chgData name="Susan Krueger (Staff)" userId="413e0ada-2fc1-4a03-b48b-2b8186a6a566" providerId="ADAL" clId="{914F0E97-F8DA-4764-A84C-C36AEC1B63E7}" dt="2022-11-27T14:33:44.510" v="4423"/>
          <ac:inkMkLst>
            <pc:docMk/>
            <pc:sldMk cId="540102549" sldId="264"/>
            <ac:inkMk id="575" creationId="{9C2ACE49-B43A-4471-B97D-C03245B409AC}"/>
          </ac:inkMkLst>
        </pc:inkChg>
        <pc:inkChg chg="add mod">
          <ac:chgData name="Susan Krueger (Staff)" userId="413e0ada-2fc1-4a03-b48b-2b8186a6a566" providerId="ADAL" clId="{914F0E97-F8DA-4764-A84C-C36AEC1B63E7}" dt="2022-11-27T14:33:44.510" v="4423"/>
          <ac:inkMkLst>
            <pc:docMk/>
            <pc:sldMk cId="540102549" sldId="264"/>
            <ac:inkMk id="576" creationId="{AC1A5A35-915A-4FBC-AA82-8B7BB4803A3D}"/>
          </ac:inkMkLst>
        </pc:inkChg>
        <pc:inkChg chg="add mod">
          <ac:chgData name="Susan Krueger (Staff)" userId="413e0ada-2fc1-4a03-b48b-2b8186a6a566" providerId="ADAL" clId="{914F0E97-F8DA-4764-A84C-C36AEC1B63E7}" dt="2022-11-27T14:33:44.510" v="4423"/>
          <ac:inkMkLst>
            <pc:docMk/>
            <pc:sldMk cId="540102549" sldId="264"/>
            <ac:inkMk id="577" creationId="{60C19E8C-50EA-482C-B662-3077DBF29453}"/>
          </ac:inkMkLst>
        </pc:inkChg>
        <pc:inkChg chg="add mod topLvl">
          <ac:chgData name="Susan Krueger (Staff)" userId="413e0ada-2fc1-4a03-b48b-2b8186a6a566" providerId="ADAL" clId="{914F0E97-F8DA-4764-A84C-C36AEC1B63E7}" dt="2022-11-28T08:09:44.680" v="6508" actId="1076"/>
          <ac:inkMkLst>
            <pc:docMk/>
            <pc:sldMk cId="540102549" sldId="264"/>
            <ac:inkMk id="579" creationId="{21E28994-0790-4AA8-A8C4-6DF9F7B8BF5F}"/>
          </ac:inkMkLst>
        </pc:inkChg>
        <pc:inkChg chg="add mod topLvl">
          <ac:chgData name="Susan Krueger (Staff)" userId="413e0ada-2fc1-4a03-b48b-2b8186a6a566" providerId="ADAL" clId="{914F0E97-F8DA-4764-A84C-C36AEC1B63E7}" dt="2022-11-28T08:09:44.680" v="6508" actId="1076"/>
          <ac:inkMkLst>
            <pc:docMk/>
            <pc:sldMk cId="540102549" sldId="264"/>
            <ac:inkMk id="580" creationId="{AA53BA14-BE9B-43EE-A1B6-E726EB27E1A3}"/>
          </ac:inkMkLst>
        </pc:inkChg>
        <pc:inkChg chg="add mod topLvl">
          <ac:chgData name="Susan Krueger (Staff)" userId="413e0ada-2fc1-4a03-b48b-2b8186a6a566" providerId="ADAL" clId="{914F0E97-F8DA-4764-A84C-C36AEC1B63E7}" dt="2022-11-28T08:09:44.680" v="6508" actId="1076"/>
          <ac:inkMkLst>
            <pc:docMk/>
            <pc:sldMk cId="540102549" sldId="264"/>
            <ac:inkMk id="581" creationId="{3B26966B-BF56-4B50-8496-8C0250387CA5}"/>
          </ac:inkMkLst>
        </pc:inkChg>
        <pc:inkChg chg="add mod topLvl">
          <ac:chgData name="Susan Krueger (Staff)" userId="413e0ada-2fc1-4a03-b48b-2b8186a6a566" providerId="ADAL" clId="{914F0E97-F8DA-4764-A84C-C36AEC1B63E7}" dt="2022-11-28T08:09:44.680" v="6508" actId="1076"/>
          <ac:inkMkLst>
            <pc:docMk/>
            <pc:sldMk cId="540102549" sldId="264"/>
            <ac:inkMk id="582" creationId="{CAF3422D-9A6F-497A-B910-CBE8C480425C}"/>
          </ac:inkMkLst>
        </pc:inkChg>
        <pc:inkChg chg="add mod topLvl">
          <ac:chgData name="Susan Krueger (Staff)" userId="413e0ada-2fc1-4a03-b48b-2b8186a6a566" providerId="ADAL" clId="{914F0E97-F8DA-4764-A84C-C36AEC1B63E7}" dt="2022-11-28T08:09:44.680" v="6508" actId="1076"/>
          <ac:inkMkLst>
            <pc:docMk/>
            <pc:sldMk cId="540102549" sldId="264"/>
            <ac:inkMk id="583" creationId="{0B84EC81-FC00-4FF2-B748-66FE8F960094}"/>
          </ac:inkMkLst>
        </pc:inkChg>
        <pc:inkChg chg="add mod topLvl">
          <ac:chgData name="Susan Krueger (Staff)" userId="413e0ada-2fc1-4a03-b48b-2b8186a6a566" providerId="ADAL" clId="{914F0E97-F8DA-4764-A84C-C36AEC1B63E7}" dt="2022-11-28T08:09:44.680" v="6508" actId="1076"/>
          <ac:inkMkLst>
            <pc:docMk/>
            <pc:sldMk cId="540102549" sldId="264"/>
            <ac:inkMk id="584" creationId="{3F641F37-9ED6-49A6-8CE0-8CE9E6A7B7F6}"/>
          </ac:inkMkLst>
        </pc:inkChg>
        <pc:inkChg chg="add mod topLvl">
          <ac:chgData name="Susan Krueger (Staff)" userId="413e0ada-2fc1-4a03-b48b-2b8186a6a566" providerId="ADAL" clId="{914F0E97-F8DA-4764-A84C-C36AEC1B63E7}" dt="2022-11-28T08:09:44.680" v="6508" actId="1076"/>
          <ac:inkMkLst>
            <pc:docMk/>
            <pc:sldMk cId="540102549" sldId="264"/>
            <ac:inkMk id="585" creationId="{F358B737-0C2B-4A0C-A44B-D0FCD3149585}"/>
          </ac:inkMkLst>
        </pc:inkChg>
        <pc:inkChg chg="add mod topLvl">
          <ac:chgData name="Susan Krueger (Staff)" userId="413e0ada-2fc1-4a03-b48b-2b8186a6a566" providerId="ADAL" clId="{914F0E97-F8DA-4764-A84C-C36AEC1B63E7}" dt="2022-11-28T08:09:44.680" v="6508" actId="1076"/>
          <ac:inkMkLst>
            <pc:docMk/>
            <pc:sldMk cId="540102549" sldId="264"/>
            <ac:inkMk id="586" creationId="{B17E2AAA-6E75-4829-8D47-4B29FE243DC3}"/>
          </ac:inkMkLst>
        </pc:inkChg>
        <pc:inkChg chg="add mod">
          <ac:chgData name="Susan Krueger (Staff)" userId="413e0ada-2fc1-4a03-b48b-2b8186a6a566" providerId="ADAL" clId="{914F0E97-F8DA-4764-A84C-C36AEC1B63E7}" dt="2022-11-27T14:34:42.897" v="4449"/>
          <ac:inkMkLst>
            <pc:docMk/>
            <pc:sldMk cId="540102549" sldId="264"/>
            <ac:inkMk id="588" creationId="{5ABE20DB-8A91-43AD-847A-C413AF3C3CC6}"/>
          </ac:inkMkLst>
        </pc:inkChg>
        <pc:inkChg chg="add mod">
          <ac:chgData name="Susan Krueger (Staff)" userId="413e0ada-2fc1-4a03-b48b-2b8186a6a566" providerId="ADAL" clId="{914F0E97-F8DA-4764-A84C-C36AEC1B63E7}" dt="2022-11-27T14:34:42.897" v="4449"/>
          <ac:inkMkLst>
            <pc:docMk/>
            <pc:sldMk cId="540102549" sldId="264"/>
            <ac:inkMk id="589" creationId="{B21F8B50-8223-4F39-BB60-D30219FAD65F}"/>
          </ac:inkMkLst>
        </pc:inkChg>
        <pc:inkChg chg="add mod">
          <ac:chgData name="Susan Krueger (Staff)" userId="413e0ada-2fc1-4a03-b48b-2b8186a6a566" providerId="ADAL" clId="{914F0E97-F8DA-4764-A84C-C36AEC1B63E7}" dt="2022-11-28T08:08:10.064" v="6466" actId="1076"/>
          <ac:inkMkLst>
            <pc:docMk/>
            <pc:sldMk cId="540102549" sldId="264"/>
            <ac:inkMk id="590" creationId="{E35610C1-2789-4C51-AA60-25DEB11C8399}"/>
          </ac:inkMkLst>
        </pc:inkChg>
        <pc:inkChg chg="add mod">
          <ac:chgData name="Susan Krueger (Staff)" userId="413e0ada-2fc1-4a03-b48b-2b8186a6a566" providerId="ADAL" clId="{914F0E97-F8DA-4764-A84C-C36AEC1B63E7}" dt="2022-11-27T14:34:42.897" v="4449"/>
          <ac:inkMkLst>
            <pc:docMk/>
            <pc:sldMk cId="540102549" sldId="264"/>
            <ac:inkMk id="591" creationId="{2BDC3AAE-6D72-427D-8ABC-64832E580F1B}"/>
          </ac:inkMkLst>
        </pc:inkChg>
        <pc:inkChg chg="add mod">
          <ac:chgData name="Susan Krueger (Staff)" userId="413e0ada-2fc1-4a03-b48b-2b8186a6a566" providerId="ADAL" clId="{914F0E97-F8DA-4764-A84C-C36AEC1B63E7}" dt="2022-11-27T14:34:42.897" v="4449"/>
          <ac:inkMkLst>
            <pc:docMk/>
            <pc:sldMk cId="540102549" sldId="264"/>
            <ac:inkMk id="592" creationId="{5C2A6D27-75CC-419A-8D4F-A4A023C6BE51}"/>
          </ac:inkMkLst>
        </pc:inkChg>
        <pc:inkChg chg="add mod">
          <ac:chgData name="Susan Krueger (Staff)" userId="413e0ada-2fc1-4a03-b48b-2b8186a6a566" providerId="ADAL" clId="{914F0E97-F8DA-4764-A84C-C36AEC1B63E7}" dt="2022-11-27T14:34:42.897" v="4449"/>
          <ac:inkMkLst>
            <pc:docMk/>
            <pc:sldMk cId="540102549" sldId="264"/>
            <ac:inkMk id="593" creationId="{B40C32D6-773B-4A31-82ED-7B0BC60568FE}"/>
          </ac:inkMkLst>
        </pc:inkChg>
        <pc:inkChg chg="add mod">
          <ac:chgData name="Susan Krueger (Staff)" userId="413e0ada-2fc1-4a03-b48b-2b8186a6a566" providerId="ADAL" clId="{914F0E97-F8DA-4764-A84C-C36AEC1B63E7}" dt="2022-11-27T14:34:42.897" v="4449"/>
          <ac:inkMkLst>
            <pc:docMk/>
            <pc:sldMk cId="540102549" sldId="264"/>
            <ac:inkMk id="594" creationId="{FA5394C7-FC9F-4633-A35A-E9595CA5E4F7}"/>
          </ac:inkMkLst>
        </pc:inkChg>
        <pc:inkChg chg="add mod">
          <ac:chgData name="Susan Krueger (Staff)" userId="413e0ada-2fc1-4a03-b48b-2b8186a6a566" providerId="ADAL" clId="{914F0E97-F8DA-4764-A84C-C36AEC1B63E7}" dt="2022-11-27T14:34:42.897" v="4449"/>
          <ac:inkMkLst>
            <pc:docMk/>
            <pc:sldMk cId="540102549" sldId="264"/>
            <ac:inkMk id="595" creationId="{9204C0F2-7844-4AA3-87B6-F63AF1D36D04}"/>
          </ac:inkMkLst>
        </pc:inkChg>
        <pc:inkChg chg="add mod">
          <ac:chgData name="Susan Krueger (Staff)" userId="413e0ada-2fc1-4a03-b48b-2b8186a6a566" providerId="ADAL" clId="{914F0E97-F8DA-4764-A84C-C36AEC1B63E7}" dt="2022-11-27T14:34:42.897" v="4449"/>
          <ac:inkMkLst>
            <pc:docMk/>
            <pc:sldMk cId="540102549" sldId="264"/>
            <ac:inkMk id="596" creationId="{F4C4D8BC-5F5A-4D86-B902-FE859176B54B}"/>
          </ac:inkMkLst>
        </pc:inkChg>
        <pc:inkChg chg="add mod">
          <ac:chgData name="Susan Krueger (Staff)" userId="413e0ada-2fc1-4a03-b48b-2b8186a6a566" providerId="ADAL" clId="{914F0E97-F8DA-4764-A84C-C36AEC1B63E7}" dt="2022-11-27T14:34:42.897" v="4449"/>
          <ac:inkMkLst>
            <pc:docMk/>
            <pc:sldMk cId="540102549" sldId="264"/>
            <ac:inkMk id="597" creationId="{9E2B30BC-5F48-4B1C-B83D-0E665480F318}"/>
          </ac:inkMkLst>
        </pc:inkChg>
        <pc:inkChg chg="add mod">
          <ac:chgData name="Susan Krueger (Staff)" userId="413e0ada-2fc1-4a03-b48b-2b8186a6a566" providerId="ADAL" clId="{914F0E97-F8DA-4764-A84C-C36AEC1B63E7}" dt="2022-11-27T14:34:42.897" v="4449"/>
          <ac:inkMkLst>
            <pc:docMk/>
            <pc:sldMk cId="540102549" sldId="264"/>
            <ac:inkMk id="598" creationId="{D88B29CB-7822-46B7-8A5D-CAF4D33EC427}"/>
          </ac:inkMkLst>
        </pc:inkChg>
        <pc:inkChg chg="add mod">
          <ac:chgData name="Susan Krueger (Staff)" userId="413e0ada-2fc1-4a03-b48b-2b8186a6a566" providerId="ADAL" clId="{914F0E97-F8DA-4764-A84C-C36AEC1B63E7}" dt="2022-11-27T14:34:42.897" v="4449"/>
          <ac:inkMkLst>
            <pc:docMk/>
            <pc:sldMk cId="540102549" sldId="264"/>
            <ac:inkMk id="599" creationId="{AFA47160-6C74-4EB9-AFEE-67E4A80B1715}"/>
          </ac:inkMkLst>
        </pc:inkChg>
        <pc:inkChg chg="add mod">
          <ac:chgData name="Susan Krueger (Staff)" userId="413e0ada-2fc1-4a03-b48b-2b8186a6a566" providerId="ADAL" clId="{914F0E97-F8DA-4764-A84C-C36AEC1B63E7}" dt="2022-11-27T14:34:42.897" v="4449"/>
          <ac:inkMkLst>
            <pc:docMk/>
            <pc:sldMk cId="540102549" sldId="264"/>
            <ac:inkMk id="600" creationId="{BB4BA2A4-5A3C-478D-87BF-032FCC7A6BCF}"/>
          </ac:inkMkLst>
        </pc:inkChg>
        <pc:inkChg chg="add mod">
          <ac:chgData name="Susan Krueger (Staff)" userId="413e0ada-2fc1-4a03-b48b-2b8186a6a566" providerId="ADAL" clId="{914F0E97-F8DA-4764-A84C-C36AEC1B63E7}" dt="2022-11-27T14:34:42.897" v="4449"/>
          <ac:inkMkLst>
            <pc:docMk/>
            <pc:sldMk cId="540102549" sldId="264"/>
            <ac:inkMk id="601" creationId="{EAF9CEA9-FD37-41AC-BD73-F31275315B01}"/>
          </ac:inkMkLst>
        </pc:inkChg>
        <pc:inkChg chg="add mod">
          <ac:chgData name="Susan Krueger (Staff)" userId="413e0ada-2fc1-4a03-b48b-2b8186a6a566" providerId="ADAL" clId="{914F0E97-F8DA-4764-A84C-C36AEC1B63E7}" dt="2022-11-27T14:34:42.897" v="4449"/>
          <ac:inkMkLst>
            <pc:docMk/>
            <pc:sldMk cId="540102549" sldId="264"/>
            <ac:inkMk id="602" creationId="{20DD312B-2F59-4130-9F94-10AF5514178D}"/>
          </ac:inkMkLst>
        </pc:inkChg>
        <pc:inkChg chg="add mod">
          <ac:chgData name="Susan Krueger (Staff)" userId="413e0ada-2fc1-4a03-b48b-2b8186a6a566" providerId="ADAL" clId="{914F0E97-F8DA-4764-A84C-C36AEC1B63E7}" dt="2022-11-27T14:34:42.897" v="4449"/>
          <ac:inkMkLst>
            <pc:docMk/>
            <pc:sldMk cId="540102549" sldId="264"/>
            <ac:inkMk id="603" creationId="{F496E259-B308-41C7-9498-80B9F5C8F242}"/>
          </ac:inkMkLst>
        </pc:inkChg>
        <pc:inkChg chg="add mod">
          <ac:chgData name="Susan Krueger (Staff)" userId="413e0ada-2fc1-4a03-b48b-2b8186a6a566" providerId="ADAL" clId="{914F0E97-F8DA-4764-A84C-C36AEC1B63E7}" dt="2022-11-27T14:35:22.178" v="4468"/>
          <ac:inkMkLst>
            <pc:docMk/>
            <pc:sldMk cId="540102549" sldId="264"/>
            <ac:inkMk id="605" creationId="{86C53046-79B6-4881-8353-0EF5E3F2425C}"/>
          </ac:inkMkLst>
        </pc:inkChg>
        <pc:inkChg chg="add mod">
          <ac:chgData name="Susan Krueger (Staff)" userId="413e0ada-2fc1-4a03-b48b-2b8186a6a566" providerId="ADAL" clId="{914F0E97-F8DA-4764-A84C-C36AEC1B63E7}" dt="2022-11-27T14:35:22.178" v="4468"/>
          <ac:inkMkLst>
            <pc:docMk/>
            <pc:sldMk cId="540102549" sldId="264"/>
            <ac:inkMk id="606" creationId="{490D6A65-5913-4486-9699-FBF815103736}"/>
          </ac:inkMkLst>
        </pc:inkChg>
        <pc:inkChg chg="add mod">
          <ac:chgData name="Susan Krueger (Staff)" userId="413e0ada-2fc1-4a03-b48b-2b8186a6a566" providerId="ADAL" clId="{914F0E97-F8DA-4764-A84C-C36AEC1B63E7}" dt="2022-11-27T14:35:22.178" v="4468"/>
          <ac:inkMkLst>
            <pc:docMk/>
            <pc:sldMk cId="540102549" sldId="264"/>
            <ac:inkMk id="607" creationId="{B14C5A1F-9A73-4D56-9E88-63A06874F1DA}"/>
          </ac:inkMkLst>
        </pc:inkChg>
        <pc:inkChg chg="add mod">
          <ac:chgData name="Susan Krueger (Staff)" userId="413e0ada-2fc1-4a03-b48b-2b8186a6a566" providerId="ADAL" clId="{914F0E97-F8DA-4764-A84C-C36AEC1B63E7}" dt="2022-11-27T14:35:22.178" v="4468"/>
          <ac:inkMkLst>
            <pc:docMk/>
            <pc:sldMk cId="540102549" sldId="264"/>
            <ac:inkMk id="608" creationId="{4AE86EB0-9F2A-4428-BC17-03DC57661849}"/>
          </ac:inkMkLst>
        </pc:inkChg>
        <pc:inkChg chg="add mod">
          <ac:chgData name="Susan Krueger (Staff)" userId="413e0ada-2fc1-4a03-b48b-2b8186a6a566" providerId="ADAL" clId="{914F0E97-F8DA-4764-A84C-C36AEC1B63E7}" dt="2022-11-27T14:35:22.178" v="4468"/>
          <ac:inkMkLst>
            <pc:docMk/>
            <pc:sldMk cId="540102549" sldId="264"/>
            <ac:inkMk id="609" creationId="{89EAA8D4-437C-4EF3-AE53-EA2234D5BD49}"/>
          </ac:inkMkLst>
        </pc:inkChg>
        <pc:inkChg chg="add mod">
          <ac:chgData name="Susan Krueger (Staff)" userId="413e0ada-2fc1-4a03-b48b-2b8186a6a566" providerId="ADAL" clId="{914F0E97-F8DA-4764-A84C-C36AEC1B63E7}" dt="2022-11-27T14:35:22.178" v="4468"/>
          <ac:inkMkLst>
            <pc:docMk/>
            <pc:sldMk cId="540102549" sldId="264"/>
            <ac:inkMk id="610" creationId="{FC2268C2-B599-4A45-8D11-69DF3C1277ED}"/>
          </ac:inkMkLst>
        </pc:inkChg>
        <pc:inkChg chg="add mod">
          <ac:chgData name="Susan Krueger (Staff)" userId="413e0ada-2fc1-4a03-b48b-2b8186a6a566" providerId="ADAL" clId="{914F0E97-F8DA-4764-A84C-C36AEC1B63E7}" dt="2022-11-27T14:35:22.178" v="4468"/>
          <ac:inkMkLst>
            <pc:docMk/>
            <pc:sldMk cId="540102549" sldId="264"/>
            <ac:inkMk id="611" creationId="{B3A0645E-E371-4D10-B328-140CDF3F7638}"/>
          </ac:inkMkLst>
        </pc:inkChg>
        <pc:inkChg chg="add mod">
          <ac:chgData name="Susan Krueger (Staff)" userId="413e0ada-2fc1-4a03-b48b-2b8186a6a566" providerId="ADAL" clId="{914F0E97-F8DA-4764-A84C-C36AEC1B63E7}" dt="2022-11-27T14:35:22.178" v="4468"/>
          <ac:inkMkLst>
            <pc:docMk/>
            <pc:sldMk cId="540102549" sldId="264"/>
            <ac:inkMk id="612" creationId="{73384F29-6F25-491E-B223-673C7FE9AD55}"/>
          </ac:inkMkLst>
        </pc:inkChg>
        <pc:inkChg chg="add mod">
          <ac:chgData name="Susan Krueger (Staff)" userId="413e0ada-2fc1-4a03-b48b-2b8186a6a566" providerId="ADAL" clId="{914F0E97-F8DA-4764-A84C-C36AEC1B63E7}" dt="2022-11-27T14:35:22.178" v="4468"/>
          <ac:inkMkLst>
            <pc:docMk/>
            <pc:sldMk cId="540102549" sldId="264"/>
            <ac:inkMk id="613" creationId="{BA5FAE7A-A24F-49D3-B355-41FE905E6AB3}"/>
          </ac:inkMkLst>
        </pc:inkChg>
        <pc:inkChg chg="add mod">
          <ac:chgData name="Susan Krueger (Staff)" userId="413e0ada-2fc1-4a03-b48b-2b8186a6a566" providerId="ADAL" clId="{914F0E97-F8DA-4764-A84C-C36AEC1B63E7}" dt="2022-11-27T14:35:22.178" v="4468"/>
          <ac:inkMkLst>
            <pc:docMk/>
            <pc:sldMk cId="540102549" sldId="264"/>
            <ac:inkMk id="614" creationId="{67D24BE4-85CE-420A-A989-10CD8EC56624}"/>
          </ac:inkMkLst>
        </pc:inkChg>
        <pc:inkChg chg="add mod">
          <ac:chgData name="Susan Krueger (Staff)" userId="413e0ada-2fc1-4a03-b48b-2b8186a6a566" providerId="ADAL" clId="{914F0E97-F8DA-4764-A84C-C36AEC1B63E7}" dt="2022-11-27T14:35:22.178" v="4468"/>
          <ac:inkMkLst>
            <pc:docMk/>
            <pc:sldMk cId="540102549" sldId="264"/>
            <ac:inkMk id="616" creationId="{3D5D2C7F-846D-483E-9A08-F042BB5CEFF8}"/>
          </ac:inkMkLst>
        </pc:inkChg>
        <pc:inkChg chg="add mod">
          <ac:chgData name="Susan Krueger (Staff)" userId="413e0ada-2fc1-4a03-b48b-2b8186a6a566" providerId="ADAL" clId="{914F0E97-F8DA-4764-A84C-C36AEC1B63E7}" dt="2022-11-27T14:35:22.178" v="4468"/>
          <ac:inkMkLst>
            <pc:docMk/>
            <pc:sldMk cId="540102549" sldId="264"/>
            <ac:inkMk id="617" creationId="{29CDB19A-94E9-4B79-8BC3-6E24A2E16E04}"/>
          </ac:inkMkLst>
        </pc:inkChg>
        <pc:inkChg chg="add mod">
          <ac:chgData name="Susan Krueger (Staff)" userId="413e0ada-2fc1-4a03-b48b-2b8186a6a566" providerId="ADAL" clId="{914F0E97-F8DA-4764-A84C-C36AEC1B63E7}" dt="2022-11-27T14:35:22.178" v="4468"/>
          <ac:inkMkLst>
            <pc:docMk/>
            <pc:sldMk cId="540102549" sldId="264"/>
            <ac:inkMk id="618" creationId="{12104734-527B-4718-AE8A-811A0048EC77}"/>
          </ac:inkMkLst>
        </pc:inkChg>
        <pc:inkChg chg="add mod">
          <ac:chgData name="Susan Krueger (Staff)" userId="413e0ada-2fc1-4a03-b48b-2b8186a6a566" providerId="ADAL" clId="{914F0E97-F8DA-4764-A84C-C36AEC1B63E7}" dt="2022-11-27T14:35:22.178" v="4468"/>
          <ac:inkMkLst>
            <pc:docMk/>
            <pc:sldMk cId="540102549" sldId="264"/>
            <ac:inkMk id="619" creationId="{DD362995-08FA-4395-8CC7-8F2A3A3C79DE}"/>
          </ac:inkMkLst>
        </pc:inkChg>
        <pc:inkChg chg="add mod">
          <ac:chgData name="Susan Krueger (Staff)" userId="413e0ada-2fc1-4a03-b48b-2b8186a6a566" providerId="ADAL" clId="{914F0E97-F8DA-4764-A84C-C36AEC1B63E7}" dt="2022-11-27T14:35:22.178" v="4468"/>
          <ac:inkMkLst>
            <pc:docMk/>
            <pc:sldMk cId="540102549" sldId="264"/>
            <ac:inkMk id="620" creationId="{0168558F-3F2A-495E-9570-17C824AA538F}"/>
          </ac:inkMkLst>
        </pc:inkChg>
        <pc:inkChg chg="add mod">
          <ac:chgData name="Susan Krueger (Staff)" userId="413e0ada-2fc1-4a03-b48b-2b8186a6a566" providerId="ADAL" clId="{914F0E97-F8DA-4764-A84C-C36AEC1B63E7}" dt="2022-11-27T14:35:22.178" v="4468"/>
          <ac:inkMkLst>
            <pc:docMk/>
            <pc:sldMk cId="540102549" sldId="264"/>
            <ac:inkMk id="621" creationId="{98805E30-52F5-4A91-9EF9-E5E588D1565E}"/>
          </ac:inkMkLst>
        </pc:inkChg>
        <pc:inkChg chg="add mod">
          <ac:chgData name="Susan Krueger (Staff)" userId="413e0ada-2fc1-4a03-b48b-2b8186a6a566" providerId="ADAL" clId="{914F0E97-F8DA-4764-A84C-C36AEC1B63E7}" dt="2022-11-27T14:35:22.178" v="4468"/>
          <ac:inkMkLst>
            <pc:docMk/>
            <pc:sldMk cId="540102549" sldId="264"/>
            <ac:inkMk id="622" creationId="{7625CBE5-CD71-45EF-AAF2-63798A9295DC}"/>
          </ac:inkMkLst>
        </pc:inkChg>
        <pc:inkChg chg="add mod">
          <ac:chgData name="Susan Krueger (Staff)" userId="413e0ada-2fc1-4a03-b48b-2b8186a6a566" providerId="ADAL" clId="{914F0E97-F8DA-4764-A84C-C36AEC1B63E7}" dt="2022-11-27T14:35:24.401" v="4472"/>
          <ac:inkMkLst>
            <pc:docMk/>
            <pc:sldMk cId="540102549" sldId="264"/>
            <ac:inkMk id="624" creationId="{35C0CA7C-E3E5-49DB-AC07-6589825BD3DE}"/>
          </ac:inkMkLst>
        </pc:inkChg>
        <pc:inkChg chg="add mod">
          <ac:chgData name="Susan Krueger (Staff)" userId="413e0ada-2fc1-4a03-b48b-2b8186a6a566" providerId="ADAL" clId="{914F0E97-F8DA-4764-A84C-C36AEC1B63E7}" dt="2022-11-27T14:35:24.401" v="4472"/>
          <ac:inkMkLst>
            <pc:docMk/>
            <pc:sldMk cId="540102549" sldId="264"/>
            <ac:inkMk id="625" creationId="{9737A5CB-BAD7-43DA-9B89-6E59D9291C33}"/>
          </ac:inkMkLst>
        </pc:inkChg>
        <pc:inkChg chg="add mod">
          <ac:chgData name="Susan Krueger (Staff)" userId="413e0ada-2fc1-4a03-b48b-2b8186a6a566" providerId="ADAL" clId="{914F0E97-F8DA-4764-A84C-C36AEC1B63E7}" dt="2022-11-27T14:35:24.401" v="4472"/>
          <ac:inkMkLst>
            <pc:docMk/>
            <pc:sldMk cId="540102549" sldId="264"/>
            <ac:inkMk id="626" creationId="{0A95CA66-D93B-4845-986A-587F25950222}"/>
          </ac:inkMkLst>
        </pc:inkChg>
        <pc:inkChg chg="add mod">
          <ac:chgData name="Susan Krueger (Staff)" userId="413e0ada-2fc1-4a03-b48b-2b8186a6a566" providerId="ADAL" clId="{914F0E97-F8DA-4764-A84C-C36AEC1B63E7}" dt="2022-11-27T14:36:07.010" v="4483"/>
          <ac:inkMkLst>
            <pc:docMk/>
            <pc:sldMk cId="540102549" sldId="264"/>
            <ac:inkMk id="628" creationId="{DCD6B0A8-142E-44FE-BAC7-5D976EF2B586}"/>
          </ac:inkMkLst>
        </pc:inkChg>
        <pc:inkChg chg="add mod">
          <ac:chgData name="Susan Krueger (Staff)" userId="413e0ada-2fc1-4a03-b48b-2b8186a6a566" providerId="ADAL" clId="{914F0E97-F8DA-4764-A84C-C36AEC1B63E7}" dt="2022-11-27T14:36:07.010" v="4483"/>
          <ac:inkMkLst>
            <pc:docMk/>
            <pc:sldMk cId="540102549" sldId="264"/>
            <ac:inkMk id="629" creationId="{B5DB7D52-D552-4EDE-B6A3-88BBB9F55128}"/>
          </ac:inkMkLst>
        </pc:inkChg>
        <pc:inkChg chg="add mod">
          <ac:chgData name="Susan Krueger (Staff)" userId="413e0ada-2fc1-4a03-b48b-2b8186a6a566" providerId="ADAL" clId="{914F0E97-F8DA-4764-A84C-C36AEC1B63E7}" dt="2022-11-27T14:36:07.010" v="4483"/>
          <ac:inkMkLst>
            <pc:docMk/>
            <pc:sldMk cId="540102549" sldId="264"/>
            <ac:inkMk id="630" creationId="{A64A9D9B-DE12-4BD7-BF34-4E31BB3D3490}"/>
          </ac:inkMkLst>
        </pc:inkChg>
        <pc:inkChg chg="add mod">
          <ac:chgData name="Susan Krueger (Staff)" userId="413e0ada-2fc1-4a03-b48b-2b8186a6a566" providerId="ADAL" clId="{914F0E97-F8DA-4764-A84C-C36AEC1B63E7}" dt="2022-11-27T14:36:07.010" v="4483"/>
          <ac:inkMkLst>
            <pc:docMk/>
            <pc:sldMk cId="540102549" sldId="264"/>
            <ac:inkMk id="631" creationId="{E5007BF2-5CC6-4E09-BF62-3B2B42B7BB85}"/>
          </ac:inkMkLst>
        </pc:inkChg>
        <pc:inkChg chg="add mod">
          <ac:chgData name="Susan Krueger (Staff)" userId="413e0ada-2fc1-4a03-b48b-2b8186a6a566" providerId="ADAL" clId="{914F0E97-F8DA-4764-A84C-C36AEC1B63E7}" dt="2022-11-27T14:36:07.010" v="4483"/>
          <ac:inkMkLst>
            <pc:docMk/>
            <pc:sldMk cId="540102549" sldId="264"/>
            <ac:inkMk id="632" creationId="{D89A17EE-850D-4FA8-8EFC-F7E7386B77F3}"/>
          </ac:inkMkLst>
        </pc:inkChg>
        <pc:inkChg chg="add mod">
          <ac:chgData name="Susan Krueger (Staff)" userId="413e0ada-2fc1-4a03-b48b-2b8186a6a566" providerId="ADAL" clId="{914F0E97-F8DA-4764-A84C-C36AEC1B63E7}" dt="2022-11-27T14:36:07.010" v="4483"/>
          <ac:inkMkLst>
            <pc:docMk/>
            <pc:sldMk cId="540102549" sldId="264"/>
            <ac:inkMk id="633" creationId="{5279604F-C30B-43CF-926E-E7E747195E47}"/>
          </ac:inkMkLst>
        </pc:inkChg>
        <pc:inkChg chg="add mod">
          <ac:chgData name="Susan Krueger (Staff)" userId="413e0ada-2fc1-4a03-b48b-2b8186a6a566" providerId="ADAL" clId="{914F0E97-F8DA-4764-A84C-C36AEC1B63E7}" dt="2022-11-27T14:36:07.010" v="4483"/>
          <ac:inkMkLst>
            <pc:docMk/>
            <pc:sldMk cId="540102549" sldId="264"/>
            <ac:inkMk id="634" creationId="{FDBE8312-CF6F-4BCF-8A98-8F7C387D0F3C}"/>
          </ac:inkMkLst>
        </pc:inkChg>
        <pc:inkChg chg="add mod">
          <ac:chgData name="Susan Krueger (Staff)" userId="413e0ada-2fc1-4a03-b48b-2b8186a6a566" providerId="ADAL" clId="{914F0E97-F8DA-4764-A84C-C36AEC1B63E7}" dt="2022-11-27T14:36:07.010" v="4483"/>
          <ac:inkMkLst>
            <pc:docMk/>
            <pc:sldMk cId="540102549" sldId="264"/>
            <ac:inkMk id="635" creationId="{F0FB08F8-56AC-4F5F-8488-3EFC0718D08A}"/>
          </ac:inkMkLst>
        </pc:inkChg>
        <pc:inkChg chg="add mod">
          <ac:chgData name="Susan Krueger (Staff)" userId="413e0ada-2fc1-4a03-b48b-2b8186a6a566" providerId="ADAL" clId="{914F0E97-F8DA-4764-A84C-C36AEC1B63E7}" dt="2022-11-27T14:36:07.010" v="4483"/>
          <ac:inkMkLst>
            <pc:docMk/>
            <pc:sldMk cId="540102549" sldId="264"/>
            <ac:inkMk id="636" creationId="{FCE3808F-A759-407D-92E0-8A06605025C9}"/>
          </ac:inkMkLst>
        </pc:inkChg>
        <pc:inkChg chg="add mod">
          <ac:chgData name="Susan Krueger (Staff)" userId="413e0ada-2fc1-4a03-b48b-2b8186a6a566" providerId="ADAL" clId="{914F0E97-F8DA-4764-A84C-C36AEC1B63E7}" dt="2022-11-27T14:36:07.010" v="4483"/>
          <ac:inkMkLst>
            <pc:docMk/>
            <pc:sldMk cId="540102549" sldId="264"/>
            <ac:inkMk id="637" creationId="{C445856A-B72A-4068-A7CB-71A50DAF90F7}"/>
          </ac:inkMkLst>
        </pc:inkChg>
        <pc:inkChg chg="add mod">
          <ac:chgData name="Susan Krueger (Staff)" userId="413e0ada-2fc1-4a03-b48b-2b8186a6a566" providerId="ADAL" clId="{914F0E97-F8DA-4764-A84C-C36AEC1B63E7}" dt="2022-11-27T14:36:11.380" v="4486"/>
          <ac:inkMkLst>
            <pc:docMk/>
            <pc:sldMk cId="540102549" sldId="264"/>
            <ac:inkMk id="640" creationId="{6F4D7C66-DFF8-407E-A90E-E1B1C14AA256}"/>
          </ac:inkMkLst>
        </pc:inkChg>
        <pc:inkChg chg="add mod">
          <ac:chgData name="Susan Krueger (Staff)" userId="413e0ada-2fc1-4a03-b48b-2b8186a6a566" providerId="ADAL" clId="{914F0E97-F8DA-4764-A84C-C36AEC1B63E7}" dt="2022-11-27T14:36:11.380" v="4486"/>
          <ac:inkMkLst>
            <pc:docMk/>
            <pc:sldMk cId="540102549" sldId="264"/>
            <ac:inkMk id="641" creationId="{90B8B803-288F-4B27-B32D-5AD7A90D89E9}"/>
          </ac:inkMkLst>
        </pc:inkChg>
        <pc:inkChg chg="add mod">
          <ac:chgData name="Susan Krueger (Staff)" userId="413e0ada-2fc1-4a03-b48b-2b8186a6a566" providerId="ADAL" clId="{914F0E97-F8DA-4764-A84C-C36AEC1B63E7}" dt="2022-11-27T14:37:31.399" v="4501"/>
          <ac:inkMkLst>
            <pc:docMk/>
            <pc:sldMk cId="540102549" sldId="264"/>
            <ac:inkMk id="643" creationId="{24092689-07BB-4E56-8D68-0926B561466C}"/>
          </ac:inkMkLst>
        </pc:inkChg>
        <pc:inkChg chg="add mod">
          <ac:chgData name="Susan Krueger (Staff)" userId="413e0ada-2fc1-4a03-b48b-2b8186a6a566" providerId="ADAL" clId="{914F0E97-F8DA-4764-A84C-C36AEC1B63E7}" dt="2022-11-27T14:37:31.399" v="4501"/>
          <ac:inkMkLst>
            <pc:docMk/>
            <pc:sldMk cId="540102549" sldId="264"/>
            <ac:inkMk id="644" creationId="{C154FBB5-390E-4104-A77C-EDC2A3075548}"/>
          </ac:inkMkLst>
        </pc:inkChg>
        <pc:inkChg chg="add mod">
          <ac:chgData name="Susan Krueger (Staff)" userId="413e0ada-2fc1-4a03-b48b-2b8186a6a566" providerId="ADAL" clId="{914F0E97-F8DA-4764-A84C-C36AEC1B63E7}" dt="2022-11-27T14:37:31.399" v="4501"/>
          <ac:inkMkLst>
            <pc:docMk/>
            <pc:sldMk cId="540102549" sldId="264"/>
            <ac:inkMk id="645" creationId="{8C9B52D4-27D0-4C11-B88A-941ED6C8B726}"/>
          </ac:inkMkLst>
        </pc:inkChg>
        <pc:inkChg chg="add mod">
          <ac:chgData name="Susan Krueger (Staff)" userId="413e0ada-2fc1-4a03-b48b-2b8186a6a566" providerId="ADAL" clId="{914F0E97-F8DA-4764-A84C-C36AEC1B63E7}" dt="2022-11-27T14:37:31.399" v="4501"/>
          <ac:inkMkLst>
            <pc:docMk/>
            <pc:sldMk cId="540102549" sldId="264"/>
            <ac:inkMk id="646" creationId="{7A7E769F-0BFC-4FD1-9BA7-80B676A3C109}"/>
          </ac:inkMkLst>
        </pc:inkChg>
        <pc:inkChg chg="add mod">
          <ac:chgData name="Susan Krueger (Staff)" userId="413e0ada-2fc1-4a03-b48b-2b8186a6a566" providerId="ADAL" clId="{914F0E97-F8DA-4764-A84C-C36AEC1B63E7}" dt="2022-11-27T14:37:31.399" v="4501"/>
          <ac:inkMkLst>
            <pc:docMk/>
            <pc:sldMk cId="540102549" sldId="264"/>
            <ac:inkMk id="647" creationId="{022D3EE6-9E72-432C-9262-729ED28449CC}"/>
          </ac:inkMkLst>
        </pc:inkChg>
        <pc:inkChg chg="add mod">
          <ac:chgData name="Susan Krueger (Staff)" userId="413e0ada-2fc1-4a03-b48b-2b8186a6a566" providerId="ADAL" clId="{914F0E97-F8DA-4764-A84C-C36AEC1B63E7}" dt="2022-11-27T14:37:31.399" v="4501"/>
          <ac:inkMkLst>
            <pc:docMk/>
            <pc:sldMk cId="540102549" sldId="264"/>
            <ac:inkMk id="648" creationId="{8FA11C76-4A02-4AEE-B216-9A3EB6DE8169}"/>
          </ac:inkMkLst>
        </pc:inkChg>
        <pc:inkChg chg="add mod">
          <ac:chgData name="Susan Krueger (Staff)" userId="413e0ada-2fc1-4a03-b48b-2b8186a6a566" providerId="ADAL" clId="{914F0E97-F8DA-4764-A84C-C36AEC1B63E7}" dt="2022-11-27T14:37:31.399" v="4501"/>
          <ac:inkMkLst>
            <pc:docMk/>
            <pc:sldMk cId="540102549" sldId="264"/>
            <ac:inkMk id="649" creationId="{D848F310-C790-427F-9510-F58200A26966}"/>
          </ac:inkMkLst>
        </pc:inkChg>
        <pc:inkChg chg="add mod">
          <ac:chgData name="Susan Krueger (Staff)" userId="413e0ada-2fc1-4a03-b48b-2b8186a6a566" providerId="ADAL" clId="{914F0E97-F8DA-4764-A84C-C36AEC1B63E7}" dt="2022-11-27T14:37:31.399" v="4501"/>
          <ac:inkMkLst>
            <pc:docMk/>
            <pc:sldMk cId="540102549" sldId="264"/>
            <ac:inkMk id="650" creationId="{A8725EFF-AAB9-4215-BFFB-E7371989CFB4}"/>
          </ac:inkMkLst>
        </pc:inkChg>
        <pc:inkChg chg="add mod">
          <ac:chgData name="Susan Krueger (Staff)" userId="413e0ada-2fc1-4a03-b48b-2b8186a6a566" providerId="ADAL" clId="{914F0E97-F8DA-4764-A84C-C36AEC1B63E7}" dt="2022-11-27T14:37:31.399" v="4501"/>
          <ac:inkMkLst>
            <pc:docMk/>
            <pc:sldMk cId="540102549" sldId="264"/>
            <ac:inkMk id="651" creationId="{66BF3F04-287B-4228-B4BA-0CFA0B74EEE9}"/>
          </ac:inkMkLst>
        </pc:inkChg>
        <pc:inkChg chg="add mod">
          <ac:chgData name="Susan Krueger (Staff)" userId="413e0ada-2fc1-4a03-b48b-2b8186a6a566" providerId="ADAL" clId="{914F0E97-F8DA-4764-A84C-C36AEC1B63E7}" dt="2022-11-28T08:08:19.470" v="6468" actId="1076"/>
          <ac:inkMkLst>
            <pc:docMk/>
            <pc:sldMk cId="540102549" sldId="264"/>
            <ac:inkMk id="653" creationId="{0AA59DCE-82A9-4DC5-B3BD-7CA4582F449D}"/>
          </ac:inkMkLst>
        </pc:inkChg>
        <pc:inkChg chg="add mod">
          <ac:chgData name="Susan Krueger (Staff)" userId="413e0ada-2fc1-4a03-b48b-2b8186a6a566" providerId="ADAL" clId="{914F0E97-F8DA-4764-A84C-C36AEC1B63E7}" dt="2022-11-28T08:08:19.470" v="6468" actId="1076"/>
          <ac:inkMkLst>
            <pc:docMk/>
            <pc:sldMk cId="540102549" sldId="264"/>
            <ac:inkMk id="654" creationId="{5514112E-04AD-4285-BB80-0AFD15AB5A8D}"/>
          </ac:inkMkLst>
        </pc:inkChg>
        <pc:inkChg chg="add mod">
          <ac:chgData name="Susan Krueger (Staff)" userId="413e0ada-2fc1-4a03-b48b-2b8186a6a566" providerId="ADAL" clId="{914F0E97-F8DA-4764-A84C-C36AEC1B63E7}" dt="2022-11-27T14:37:31.399" v="4501"/>
          <ac:inkMkLst>
            <pc:docMk/>
            <pc:sldMk cId="540102549" sldId="264"/>
            <ac:inkMk id="655" creationId="{AC1093F5-47B3-4B87-8093-2B39FA6B7737}"/>
          </ac:inkMkLst>
        </pc:inkChg>
        <pc:inkChg chg="add mod">
          <ac:chgData name="Susan Krueger (Staff)" userId="413e0ada-2fc1-4a03-b48b-2b8186a6a566" providerId="ADAL" clId="{914F0E97-F8DA-4764-A84C-C36AEC1B63E7}" dt="2022-11-27T14:37:31.399" v="4501"/>
          <ac:inkMkLst>
            <pc:docMk/>
            <pc:sldMk cId="540102549" sldId="264"/>
            <ac:inkMk id="656" creationId="{BA447E6E-6C83-4080-B3EC-21180B4EE062}"/>
          </ac:inkMkLst>
        </pc:inkChg>
        <pc:inkChg chg="add mod">
          <ac:chgData name="Susan Krueger (Staff)" userId="413e0ada-2fc1-4a03-b48b-2b8186a6a566" providerId="ADAL" clId="{914F0E97-F8DA-4764-A84C-C36AEC1B63E7}" dt="2022-11-27T14:37:36.597" v="4508"/>
          <ac:inkMkLst>
            <pc:docMk/>
            <pc:sldMk cId="540102549" sldId="264"/>
            <ac:inkMk id="658" creationId="{BEC32341-715A-49CD-B4C8-6D3BE3C46F90}"/>
          </ac:inkMkLst>
        </pc:inkChg>
        <pc:inkChg chg="add mod">
          <ac:chgData name="Susan Krueger (Staff)" userId="413e0ada-2fc1-4a03-b48b-2b8186a6a566" providerId="ADAL" clId="{914F0E97-F8DA-4764-A84C-C36AEC1B63E7}" dt="2022-11-27T14:37:36.597" v="4508"/>
          <ac:inkMkLst>
            <pc:docMk/>
            <pc:sldMk cId="540102549" sldId="264"/>
            <ac:inkMk id="659" creationId="{F664AE88-270C-45A1-8621-4A81CDDCBD9D}"/>
          </ac:inkMkLst>
        </pc:inkChg>
        <pc:inkChg chg="add mod">
          <ac:chgData name="Susan Krueger (Staff)" userId="413e0ada-2fc1-4a03-b48b-2b8186a6a566" providerId="ADAL" clId="{914F0E97-F8DA-4764-A84C-C36AEC1B63E7}" dt="2022-11-27T14:37:36.597" v="4508"/>
          <ac:inkMkLst>
            <pc:docMk/>
            <pc:sldMk cId="540102549" sldId="264"/>
            <ac:inkMk id="660" creationId="{A7EECD76-6BAD-4CF0-9C36-0CC36327571B}"/>
          </ac:inkMkLst>
        </pc:inkChg>
        <pc:inkChg chg="add mod">
          <ac:chgData name="Susan Krueger (Staff)" userId="413e0ada-2fc1-4a03-b48b-2b8186a6a566" providerId="ADAL" clId="{914F0E97-F8DA-4764-A84C-C36AEC1B63E7}" dt="2022-11-27T14:37:36.597" v="4508"/>
          <ac:inkMkLst>
            <pc:docMk/>
            <pc:sldMk cId="540102549" sldId="264"/>
            <ac:inkMk id="661" creationId="{3686C752-B6FE-4CA0-B5AF-55155E9A0957}"/>
          </ac:inkMkLst>
        </pc:inkChg>
        <pc:inkChg chg="add mod">
          <ac:chgData name="Susan Krueger (Staff)" userId="413e0ada-2fc1-4a03-b48b-2b8186a6a566" providerId="ADAL" clId="{914F0E97-F8DA-4764-A84C-C36AEC1B63E7}" dt="2022-11-27T14:37:36.597" v="4508"/>
          <ac:inkMkLst>
            <pc:docMk/>
            <pc:sldMk cId="540102549" sldId="264"/>
            <ac:inkMk id="662" creationId="{3781372E-DEEE-4E8E-8027-2171CCA028B9}"/>
          </ac:inkMkLst>
        </pc:inkChg>
        <pc:inkChg chg="add mod">
          <ac:chgData name="Susan Krueger (Staff)" userId="413e0ada-2fc1-4a03-b48b-2b8186a6a566" providerId="ADAL" clId="{914F0E97-F8DA-4764-A84C-C36AEC1B63E7}" dt="2022-11-27T14:37:36.597" v="4508"/>
          <ac:inkMkLst>
            <pc:docMk/>
            <pc:sldMk cId="540102549" sldId="264"/>
            <ac:inkMk id="663" creationId="{E7756404-EDAC-4BA0-B886-4EEFCCB53A9A}"/>
          </ac:inkMkLst>
        </pc:inkChg>
        <pc:inkChg chg="add mod">
          <ac:chgData name="Susan Krueger (Staff)" userId="413e0ada-2fc1-4a03-b48b-2b8186a6a566" providerId="ADAL" clId="{914F0E97-F8DA-4764-A84C-C36AEC1B63E7}" dt="2022-11-27T14:38:46.102" v="4522"/>
          <ac:inkMkLst>
            <pc:docMk/>
            <pc:sldMk cId="540102549" sldId="264"/>
            <ac:inkMk id="666" creationId="{042E2F0E-8144-4EA9-819E-BE8DBA40676E}"/>
          </ac:inkMkLst>
        </pc:inkChg>
        <pc:inkChg chg="add mod">
          <ac:chgData name="Susan Krueger (Staff)" userId="413e0ada-2fc1-4a03-b48b-2b8186a6a566" providerId="ADAL" clId="{914F0E97-F8DA-4764-A84C-C36AEC1B63E7}" dt="2022-11-27T14:38:46.102" v="4522"/>
          <ac:inkMkLst>
            <pc:docMk/>
            <pc:sldMk cId="540102549" sldId="264"/>
            <ac:inkMk id="667" creationId="{867868D3-8DD0-4C06-B8BA-EA764657C791}"/>
          </ac:inkMkLst>
        </pc:inkChg>
        <pc:inkChg chg="add mod">
          <ac:chgData name="Susan Krueger (Staff)" userId="413e0ada-2fc1-4a03-b48b-2b8186a6a566" providerId="ADAL" clId="{914F0E97-F8DA-4764-A84C-C36AEC1B63E7}" dt="2022-11-27T14:38:46.102" v="4522"/>
          <ac:inkMkLst>
            <pc:docMk/>
            <pc:sldMk cId="540102549" sldId="264"/>
            <ac:inkMk id="668" creationId="{F95A9A10-9748-4AAC-AB22-006E254EB918}"/>
          </ac:inkMkLst>
        </pc:inkChg>
        <pc:inkChg chg="add mod">
          <ac:chgData name="Susan Krueger (Staff)" userId="413e0ada-2fc1-4a03-b48b-2b8186a6a566" providerId="ADAL" clId="{914F0E97-F8DA-4764-A84C-C36AEC1B63E7}" dt="2022-11-27T14:38:46.102" v="4522"/>
          <ac:inkMkLst>
            <pc:docMk/>
            <pc:sldMk cId="540102549" sldId="264"/>
            <ac:inkMk id="669" creationId="{28CF2901-7E93-44B8-B302-C14157A3C7BD}"/>
          </ac:inkMkLst>
        </pc:inkChg>
        <pc:inkChg chg="add mod">
          <ac:chgData name="Susan Krueger (Staff)" userId="413e0ada-2fc1-4a03-b48b-2b8186a6a566" providerId="ADAL" clId="{914F0E97-F8DA-4764-A84C-C36AEC1B63E7}" dt="2022-11-27T14:38:46.102" v="4522"/>
          <ac:inkMkLst>
            <pc:docMk/>
            <pc:sldMk cId="540102549" sldId="264"/>
            <ac:inkMk id="670" creationId="{8E7569E8-44EE-4BF8-99EF-3DC00148EFE9}"/>
          </ac:inkMkLst>
        </pc:inkChg>
        <pc:inkChg chg="add mod">
          <ac:chgData name="Susan Krueger (Staff)" userId="413e0ada-2fc1-4a03-b48b-2b8186a6a566" providerId="ADAL" clId="{914F0E97-F8DA-4764-A84C-C36AEC1B63E7}" dt="2022-11-27T14:38:46.102" v="4522"/>
          <ac:inkMkLst>
            <pc:docMk/>
            <pc:sldMk cId="540102549" sldId="264"/>
            <ac:inkMk id="671" creationId="{4217D2D0-99CC-4729-87F2-8849854ACBE5}"/>
          </ac:inkMkLst>
        </pc:inkChg>
        <pc:inkChg chg="add mod">
          <ac:chgData name="Susan Krueger (Staff)" userId="413e0ada-2fc1-4a03-b48b-2b8186a6a566" providerId="ADAL" clId="{914F0E97-F8DA-4764-A84C-C36AEC1B63E7}" dt="2022-11-27T14:38:46.102" v="4522"/>
          <ac:inkMkLst>
            <pc:docMk/>
            <pc:sldMk cId="540102549" sldId="264"/>
            <ac:inkMk id="672" creationId="{EB0ECCB9-1B56-4671-87D9-2855A4F265A0}"/>
          </ac:inkMkLst>
        </pc:inkChg>
        <pc:inkChg chg="add mod">
          <ac:chgData name="Susan Krueger (Staff)" userId="413e0ada-2fc1-4a03-b48b-2b8186a6a566" providerId="ADAL" clId="{914F0E97-F8DA-4764-A84C-C36AEC1B63E7}" dt="2022-11-27T14:38:46.102" v="4522"/>
          <ac:inkMkLst>
            <pc:docMk/>
            <pc:sldMk cId="540102549" sldId="264"/>
            <ac:inkMk id="673" creationId="{9D6894F0-C332-414C-94B4-C73C275C51A0}"/>
          </ac:inkMkLst>
        </pc:inkChg>
        <pc:inkChg chg="add mod">
          <ac:chgData name="Susan Krueger (Staff)" userId="413e0ada-2fc1-4a03-b48b-2b8186a6a566" providerId="ADAL" clId="{914F0E97-F8DA-4764-A84C-C36AEC1B63E7}" dt="2022-11-27T14:38:46.102" v="4522"/>
          <ac:inkMkLst>
            <pc:docMk/>
            <pc:sldMk cId="540102549" sldId="264"/>
            <ac:inkMk id="674" creationId="{130C47CA-D19D-4E5A-8771-F615D5AF811B}"/>
          </ac:inkMkLst>
        </pc:inkChg>
        <pc:inkChg chg="add mod">
          <ac:chgData name="Susan Krueger (Staff)" userId="413e0ada-2fc1-4a03-b48b-2b8186a6a566" providerId="ADAL" clId="{914F0E97-F8DA-4764-A84C-C36AEC1B63E7}" dt="2022-11-27T14:38:46.102" v="4522"/>
          <ac:inkMkLst>
            <pc:docMk/>
            <pc:sldMk cId="540102549" sldId="264"/>
            <ac:inkMk id="675" creationId="{603DCD2B-92D0-43C1-8FD6-C089B48C3EF5}"/>
          </ac:inkMkLst>
        </pc:inkChg>
        <pc:inkChg chg="add mod">
          <ac:chgData name="Susan Krueger (Staff)" userId="413e0ada-2fc1-4a03-b48b-2b8186a6a566" providerId="ADAL" clId="{914F0E97-F8DA-4764-A84C-C36AEC1B63E7}" dt="2022-11-27T14:38:46.102" v="4522"/>
          <ac:inkMkLst>
            <pc:docMk/>
            <pc:sldMk cId="540102549" sldId="264"/>
            <ac:inkMk id="676" creationId="{62D0FE05-4449-4EA3-939A-EF3BF8A87893}"/>
          </ac:inkMkLst>
        </pc:inkChg>
        <pc:inkChg chg="add mod">
          <ac:chgData name="Susan Krueger (Staff)" userId="413e0ada-2fc1-4a03-b48b-2b8186a6a566" providerId="ADAL" clId="{914F0E97-F8DA-4764-A84C-C36AEC1B63E7}" dt="2022-11-27T14:38:46.102" v="4522"/>
          <ac:inkMkLst>
            <pc:docMk/>
            <pc:sldMk cId="540102549" sldId="264"/>
            <ac:inkMk id="677" creationId="{6CD76536-E1F3-4E38-9E6F-CD314979A92D}"/>
          </ac:inkMkLst>
        </pc:inkChg>
        <pc:inkChg chg="add mod">
          <ac:chgData name="Susan Krueger (Staff)" userId="413e0ada-2fc1-4a03-b48b-2b8186a6a566" providerId="ADAL" clId="{914F0E97-F8DA-4764-A84C-C36AEC1B63E7}" dt="2022-11-27T14:38:46.102" v="4522"/>
          <ac:inkMkLst>
            <pc:docMk/>
            <pc:sldMk cId="540102549" sldId="264"/>
            <ac:inkMk id="678" creationId="{1B722CF1-B6CB-472A-AE6F-B3A740CC349D}"/>
          </ac:inkMkLst>
        </pc:inkChg>
        <pc:inkChg chg="add mod">
          <ac:chgData name="Susan Krueger (Staff)" userId="413e0ada-2fc1-4a03-b48b-2b8186a6a566" providerId="ADAL" clId="{914F0E97-F8DA-4764-A84C-C36AEC1B63E7}" dt="2022-11-27T14:38:57.255" v="4537"/>
          <ac:inkMkLst>
            <pc:docMk/>
            <pc:sldMk cId="540102549" sldId="264"/>
            <ac:inkMk id="680" creationId="{FDE6A07B-BEE4-43BA-AF84-77162FDB29EE}"/>
          </ac:inkMkLst>
        </pc:inkChg>
        <pc:inkChg chg="add mod">
          <ac:chgData name="Susan Krueger (Staff)" userId="413e0ada-2fc1-4a03-b48b-2b8186a6a566" providerId="ADAL" clId="{914F0E97-F8DA-4764-A84C-C36AEC1B63E7}" dt="2022-11-27T14:38:57.255" v="4537"/>
          <ac:inkMkLst>
            <pc:docMk/>
            <pc:sldMk cId="540102549" sldId="264"/>
            <ac:inkMk id="681" creationId="{9216E767-8172-4F27-AD90-EBD6320752CD}"/>
          </ac:inkMkLst>
        </pc:inkChg>
        <pc:inkChg chg="add mod">
          <ac:chgData name="Susan Krueger (Staff)" userId="413e0ada-2fc1-4a03-b48b-2b8186a6a566" providerId="ADAL" clId="{914F0E97-F8DA-4764-A84C-C36AEC1B63E7}" dt="2022-11-27T14:38:57.255" v="4537"/>
          <ac:inkMkLst>
            <pc:docMk/>
            <pc:sldMk cId="540102549" sldId="264"/>
            <ac:inkMk id="682" creationId="{669BE35F-94A9-48B4-98F2-5EEC6A8351F3}"/>
          </ac:inkMkLst>
        </pc:inkChg>
        <pc:inkChg chg="add mod">
          <ac:chgData name="Susan Krueger (Staff)" userId="413e0ada-2fc1-4a03-b48b-2b8186a6a566" providerId="ADAL" clId="{914F0E97-F8DA-4764-A84C-C36AEC1B63E7}" dt="2022-11-27T14:38:57.255" v="4537"/>
          <ac:inkMkLst>
            <pc:docMk/>
            <pc:sldMk cId="540102549" sldId="264"/>
            <ac:inkMk id="683" creationId="{A9E8EFF5-31F7-4EED-8B16-909742D07BA7}"/>
          </ac:inkMkLst>
        </pc:inkChg>
        <pc:inkChg chg="add mod">
          <ac:chgData name="Susan Krueger (Staff)" userId="413e0ada-2fc1-4a03-b48b-2b8186a6a566" providerId="ADAL" clId="{914F0E97-F8DA-4764-A84C-C36AEC1B63E7}" dt="2022-11-27T14:38:57.255" v="4537"/>
          <ac:inkMkLst>
            <pc:docMk/>
            <pc:sldMk cId="540102549" sldId="264"/>
            <ac:inkMk id="684" creationId="{90C92069-82DE-407A-86A9-29AAE38B2CEB}"/>
          </ac:inkMkLst>
        </pc:inkChg>
        <pc:inkChg chg="add mod">
          <ac:chgData name="Susan Krueger (Staff)" userId="413e0ada-2fc1-4a03-b48b-2b8186a6a566" providerId="ADAL" clId="{914F0E97-F8DA-4764-A84C-C36AEC1B63E7}" dt="2022-11-27T14:38:57.255" v="4537"/>
          <ac:inkMkLst>
            <pc:docMk/>
            <pc:sldMk cId="540102549" sldId="264"/>
            <ac:inkMk id="685" creationId="{21DF379F-15E8-4B8D-A45C-C5F89DE2A830}"/>
          </ac:inkMkLst>
        </pc:inkChg>
        <pc:inkChg chg="add mod">
          <ac:chgData name="Susan Krueger (Staff)" userId="413e0ada-2fc1-4a03-b48b-2b8186a6a566" providerId="ADAL" clId="{914F0E97-F8DA-4764-A84C-C36AEC1B63E7}" dt="2022-11-27T14:38:57.255" v="4537"/>
          <ac:inkMkLst>
            <pc:docMk/>
            <pc:sldMk cId="540102549" sldId="264"/>
            <ac:inkMk id="686" creationId="{F74B944E-5772-490B-96F3-B142B97DD20D}"/>
          </ac:inkMkLst>
        </pc:inkChg>
        <pc:inkChg chg="add mod">
          <ac:chgData name="Susan Krueger (Staff)" userId="413e0ada-2fc1-4a03-b48b-2b8186a6a566" providerId="ADAL" clId="{914F0E97-F8DA-4764-A84C-C36AEC1B63E7}" dt="2022-11-27T14:38:57.255" v="4537"/>
          <ac:inkMkLst>
            <pc:docMk/>
            <pc:sldMk cId="540102549" sldId="264"/>
            <ac:inkMk id="687" creationId="{18F34E15-C4A2-4995-A59E-79D7209ABE54}"/>
          </ac:inkMkLst>
        </pc:inkChg>
        <pc:inkChg chg="add mod">
          <ac:chgData name="Susan Krueger (Staff)" userId="413e0ada-2fc1-4a03-b48b-2b8186a6a566" providerId="ADAL" clId="{914F0E97-F8DA-4764-A84C-C36AEC1B63E7}" dt="2022-11-27T14:38:57.255" v="4537"/>
          <ac:inkMkLst>
            <pc:docMk/>
            <pc:sldMk cId="540102549" sldId="264"/>
            <ac:inkMk id="688" creationId="{0C8B60A8-7F81-4FB8-8887-9D8694FD3798}"/>
          </ac:inkMkLst>
        </pc:inkChg>
        <pc:inkChg chg="add mod">
          <ac:chgData name="Susan Krueger (Staff)" userId="413e0ada-2fc1-4a03-b48b-2b8186a6a566" providerId="ADAL" clId="{914F0E97-F8DA-4764-A84C-C36AEC1B63E7}" dt="2022-11-27T14:38:57.255" v="4537"/>
          <ac:inkMkLst>
            <pc:docMk/>
            <pc:sldMk cId="540102549" sldId="264"/>
            <ac:inkMk id="689" creationId="{3C2A8D5C-11E7-4509-B95A-516E1294C76F}"/>
          </ac:inkMkLst>
        </pc:inkChg>
        <pc:inkChg chg="add mod">
          <ac:chgData name="Susan Krueger (Staff)" userId="413e0ada-2fc1-4a03-b48b-2b8186a6a566" providerId="ADAL" clId="{914F0E97-F8DA-4764-A84C-C36AEC1B63E7}" dt="2022-11-27T14:38:57.255" v="4537"/>
          <ac:inkMkLst>
            <pc:docMk/>
            <pc:sldMk cId="540102549" sldId="264"/>
            <ac:inkMk id="690" creationId="{50527DAE-F5D1-4F1F-9F4C-B055DEFEF890}"/>
          </ac:inkMkLst>
        </pc:inkChg>
        <pc:inkChg chg="add mod">
          <ac:chgData name="Susan Krueger (Staff)" userId="413e0ada-2fc1-4a03-b48b-2b8186a6a566" providerId="ADAL" clId="{914F0E97-F8DA-4764-A84C-C36AEC1B63E7}" dt="2022-11-27T14:38:57.255" v="4537"/>
          <ac:inkMkLst>
            <pc:docMk/>
            <pc:sldMk cId="540102549" sldId="264"/>
            <ac:inkMk id="691" creationId="{4EE874D5-A9B8-46A2-8857-BF571B8C6931}"/>
          </ac:inkMkLst>
        </pc:inkChg>
        <pc:inkChg chg="add mod">
          <ac:chgData name="Susan Krueger (Staff)" userId="413e0ada-2fc1-4a03-b48b-2b8186a6a566" providerId="ADAL" clId="{914F0E97-F8DA-4764-A84C-C36AEC1B63E7}" dt="2022-11-27T14:38:57.255" v="4537"/>
          <ac:inkMkLst>
            <pc:docMk/>
            <pc:sldMk cId="540102549" sldId="264"/>
            <ac:inkMk id="692" creationId="{505F23B2-FC4C-4921-A33A-903FF7FB0B63}"/>
          </ac:inkMkLst>
        </pc:inkChg>
        <pc:inkChg chg="add mod">
          <ac:chgData name="Susan Krueger (Staff)" userId="413e0ada-2fc1-4a03-b48b-2b8186a6a566" providerId="ADAL" clId="{914F0E97-F8DA-4764-A84C-C36AEC1B63E7}" dt="2022-11-27T14:38:57.255" v="4537"/>
          <ac:inkMkLst>
            <pc:docMk/>
            <pc:sldMk cId="540102549" sldId="264"/>
            <ac:inkMk id="693" creationId="{C8742AE4-EB81-47A9-9329-2B4C192AED58}"/>
          </ac:inkMkLst>
        </pc:inkChg>
        <pc:inkChg chg="add mod">
          <ac:chgData name="Susan Krueger (Staff)" userId="413e0ada-2fc1-4a03-b48b-2b8186a6a566" providerId="ADAL" clId="{914F0E97-F8DA-4764-A84C-C36AEC1B63E7}" dt="2022-11-27T14:39:05.725" v="4551"/>
          <ac:inkMkLst>
            <pc:docMk/>
            <pc:sldMk cId="540102549" sldId="264"/>
            <ac:inkMk id="695" creationId="{50D0D498-E32F-4D84-B8AB-7D582D037812}"/>
          </ac:inkMkLst>
        </pc:inkChg>
        <pc:inkChg chg="add mod">
          <ac:chgData name="Susan Krueger (Staff)" userId="413e0ada-2fc1-4a03-b48b-2b8186a6a566" providerId="ADAL" clId="{914F0E97-F8DA-4764-A84C-C36AEC1B63E7}" dt="2022-11-27T14:39:05.725" v="4551"/>
          <ac:inkMkLst>
            <pc:docMk/>
            <pc:sldMk cId="540102549" sldId="264"/>
            <ac:inkMk id="696" creationId="{92391346-F429-45E8-AC17-564288B5DEF7}"/>
          </ac:inkMkLst>
        </pc:inkChg>
        <pc:inkChg chg="add mod">
          <ac:chgData name="Susan Krueger (Staff)" userId="413e0ada-2fc1-4a03-b48b-2b8186a6a566" providerId="ADAL" clId="{914F0E97-F8DA-4764-A84C-C36AEC1B63E7}" dt="2022-11-27T14:39:05.725" v="4551"/>
          <ac:inkMkLst>
            <pc:docMk/>
            <pc:sldMk cId="540102549" sldId="264"/>
            <ac:inkMk id="697" creationId="{7E45191A-E7DE-4844-A52C-5D987D0E8772}"/>
          </ac:inkMkLst>
        </pc:inkChg>
        <pc:inkChg chg="add mod">
          <ac:chgData name="Susan Krueger (Staff)" userId="413e0ada-2fc1-4a03-b48b-2b8186a6a566" providerId="ADAL" clId="{914F0E97-F8DA-4764-A84C-C36AEC1B63E7}" dt="2022-11-27T14:39:05.725" v="4551"/>
          <ac:inkMkLst>
            <pc:docMk/>
            <pc:sldMk cId="540102549" sldId="264"/>
            <ac:inkMk id="698" creationId="{8CB61A07-ADDB-49B5-8AEC-2D0ED074F79E}"/>
          </ac:inkMkLst>
        </pc:inkChg>
        <pc:inkChg chg="add mod">
          <ac:chgData name="Susan Krueger (Staff)" userId="413e0ada-2fc1-4a03-b48b-2b8186a6a566" providerId="ADAL" clId="{914F0E97-F8DA-4764-A84C-C36AEC1B63E7}" dt="2022-11-27T14:39:05.725" v="4551"/>
          <ac:inkMkLst>
            <pc:docMk/>
            <pc:sldMk cId="540102549" sldId="264"/>
            <ac:inkMk id="699" creationId="{8C8A491E-CD43-48ED-9FEA-0141897EEDBE}"/>
          </ac:inkMkLst>
        </pc:inkChg>
        <pc:inkChg chg="add mod">
          <ac:chgData name="Susan Krueger (Staff)" userId="413e0ada-2fc1-4a03-b48b-2b8186a6a566" providerId="ADAL" clId="{914F0E97-F8DA-4764-A84C-C36AEC1B63E7}" dt="2022-11-27T14:39:05.725" v="4551"/>
          <ac:inkMkLst>
            <pc:docMk/>
            <pc:sldMk cId="540102549" sldId="264"/>
            <ac:inkMk id="700" creationId="{E0D9E82F-B906-4CE1-9B10-FAF7D7659FE4}"/>
          </ac:inkMkLst>
        </pc:inkChg>
        <pc:inkChg chg="add mod">
          <ac:chgData name="Susan Krueger (Staff)" userId="413e0ada-2fc1-4a03-b48b-2b8186a6a566" providerId="ADAL" clId="{914F0E97-F8DA-4764-A84C-C36AEC1B63E7}" dt="2022-11-27T14:39:05.725" v="4551"/>
          <ac:inkMkLst>
            <pc:docMk/>
            <pc:sldMk cId="540102549" sldId="264"/>
            <ac:inkMk id="701" creationId="{018D9905-01AC-4FCF-802C-5AE19C411D17}"/>
          </ac:inkMkLst>
        </pc:inkChg>
        <pc:inkChg chg="add mod">
          <ac:chgData name="Susan Krueger (Staff)" userId="413e0ada-2fc1-4a03-b48b-2b8186a6a566" providerId="ADAL" clId="{914F0E97-F8DA-4764-A84C-C36AEC1B63E7}" dt="2022-11-27T14:39:05.725" v="4551"/>
          <ac:inkMkLst>
            <pc:docMk/>
            <pc:sldMk cId="540102549" sldId="264"/>
            <ac:inkMk id="702" creationId="{698656A8-7CDA-48DC-88CB-7B0C4E6D0378}"/>
          </ac:inkMkLst>
        </pc:inkChg>
        <pc:inkChg chg="add mod">
          <ac:chgData name="Susan Krueger (Staff)" userId="413e0ada-2fc1-4a03-b48b-2b8186a6a566" providerId="ADAL" clId="{914F0E97-F8DA-4764-A84C-C36AEC1B63E7}" dt="2022-11-27T14:39:05.725" v="4551"/>
          <ac:inkMkLst>
            <pc:docMk/>
            <pc:sldMk cId="540102549" sldId="264"/>
            <ac:inkMk id="703" creationId="{3B7D8FAB-6EAD-49BA-9671-E37113CF65BB}"/>
          </ac:inkMkLst>
        </pc:inkChg>
        <pc:inkChg chg="add mod">
          <ac:chgData name="Susan Krueger (Staff)" userId="413e0ada-2fc1-4a03-b48b-2b8186a6a566" providerId="ADAL" clId="{914F0E97-F8DA-4764-A84C-C36AEC1B63E7}" dt="2022-11-27T14:39:05.725" v="4551"/>
          <ac:inkMkLst>
            <pc:docMk/>
            <pc:sldMk cId="540102549" sldId="264"/>
            <ac:inkMk id="704" creationId="{E620ADB3-53CE-40CD-ABA4-99094D60F056}"/>
          </ac:inkMkLst>
        </pc:inkChg>
        <pc:inkChg chg="add mod">
          <ac:chgData name="Susan Krueger (Staff)" userId="413e0ada-2fc1-4a03-b48b-2b8186a6a566" providerId="ADAL" clId="{914F0E97-F8DA-4764-A84C-C36AEC1B63E7}" dt="2022-11-27T14:39:05.725" v="4551"/>
          <ac:inkMkLst>
            <pc:docMk/>
            <pc:sldMk cId="540102549" sldId="264"/>
            <ac:inkMk id="705" creationId="{7C12F725-97ED-4C06-B6D3-51E036EE7F01}"/>
          </ac:inkMkLst>
        </pc:inkChg>
        <pc:inkChg chg="add mod">
          <ac:chgData name="Susan Krueger (Staff)" userId="413e0ada-2fc1-4a03-b48b-2b8186a6a566" providerId="ADAL" clId="{914F0E97-F8DA-4764-A84C-C36AEC1B63E7}" dt="2022-11-27T14:39:05.725" v="4551"/>
          <ac:inkMkLst>
            <pc:docMk/>
            <pc:sldMk cId="540102549" sldId="264"/>
            <ac:inkMk id="706" creationId="{43114F3A-3B4F-45BE-B055-E829BCAA92C9}"/>
          </ac:inkMkLst>
        </pc:inkChg>
        <pc:inkChg chg="add mod">
          <ac:chgData name="Susan Krueger (Staff)" userId="413e0ada-2fc1-4a03-b48b-2b8186a6a566" providerId="ADAL" clId="{914F0E97-F8DA-4764-A84C-C36AEC1B63E7}" dt="2022-11-27T14:39:05.725" v="4551"/>
          <ac:inkMkLst>
            <pc:docMk/>
            <pc:sldMk cId="540102549" sldId="264"/>
            <ac:inkMk id="707" creationId="{A2EB99A4-45B8-4412-BE22-5C9CD0780779}"/>
          </ac:inkMkLst>
        </pc:inkChg>
        <pc:inkChg chg="add mod">
          <ac:chgData name="Susan Krueger (Staff)" userId="413e0ada-2fc1-4a03-b48b-2b8186a6a566" providerId="ADAL" clId="{914F0E97-F8DA-4764-A84C-C36AEC1B63E7}" dt="2022-11-27T14:39:09.873" v="4554"/>
          <ac:inkMkLst>
            <pc:docMk/>
            <pc:sldMk cId="540102549" sldId="264"/>
            <ac:inkMk id="710" creationId="{2AD23348-5D81-4321-B041-C6F8A9859786}"/>
          </ac:inkMkLst>
        </pc:inkChg>
        <pc:inkChg chg="add mod">
          <ac:chgData name="Susan Krueger (Staff)" userId="413e0ada-2fc1-4a03-b48b-2b8186a6a566" providerId="ADAL" clId="{914F0E97-F8DA-4764-A84C-C36AEC1B63E7}" dt="2022-11-27T14:39:09.873" v="4554"/>
          <ac:inkMkLst>
            <pc:docMk/>
            <pc:sldMk cId="540102549" sldId="264"/>
            <ac:inkMk id="711" creationId="{E29BAE25-E23B-428A-BA22-BDAA333C08B1}"/>
          </ac:inkMkLst>
        </pc:inkChg>
        <pc:inkChg chg="add mod">
          <ac:chgData name="Susan Krueger (Staff)" userId="413e0ada-2fc1-4a03-b48b-2b8186a6a566" providerId="ADAL" clId="{914F0E97-F8DA-4764-A84C-C36AEC1B63E7}" dt="2022-11-27T14:39:21.476" v="4572"/>
          <ac:inkMkLst>
            <pc:docMk/>
            <pc:sldMk cId="540102549" sldId="264"/>
            <ac:inkMk id="713" creationId="{7ACD9B95-6C81-4656-B220-DCF582E51DBF}"/>
          </ac:inkMkLst>
        </pc:inkChg>
        <pc:inkChg chg="add mod">
          <ac:chgData name="Susan Krueger (Staff)" userId="413e0ada-2fc1-4a03-b48b-2b8186a6a566" providerId="ADAL" clId="{914F0E97-F8DA-4764-A84C-C36AEC1B63E7}" dt="2022-11-27T14:39:21.476" v="4572"/>
          <ac:inkMkLst>
            <pc:docMk/>
            <pc:sldMk cId="540102549" sldId="264"/>
            <ac:inkMk id="714" creationId="{E3C18B40-B82E-4349-8B77-46EB1DB3DF0D}"/>
          </ac:inkMkLst>
        </pc:inkChg>
        <pc:inkChg chg="add mod">
          <ac:chgData name="Susan Krueger (Staff)" userId="413e0ada-2fc1-4a03-b48b-2b8186a6a566" providerId="ADAL" clId="{914F0E97-F8DA-4764-A84C-C36AEC1B63E7}" dt="2022-11-27T14:39:21.476" v="4572"/>
          <ac:inkMkLst>
            <pc:docMk/>
            <pc:sldMk cId="540102549" sldId="264"/>
            <ac:inkMk id="715" creationId="{CB3066D2-1C4F-4F14-A0E6-026F8B525800}"/>
          </ac:inkMkLst>
        </pc:inkChg>
        <pc:inkChg chg="add mod">
          <ac:chgData name="Susan Krueger (Staff)" userId="413e0ada-2fc1-4a03-b48b-2b8186a6a566" providerId="ADAL" clId="{914F0E97-F8DA-4764-A84C-C36AEC1B63E7}" dt="2022-11-27T14:39:21.476" v="4572"/>
          <ac:inkMkLst>
            <pc:docMk/>
            <pc:sldMk cId="540102549" sldId="264"/>
            <ac:inkMk id="716" creationId="{5A55FEA3-9020-45C6-AF9B-3DF6EBD5F20A}"/>
          </ac:inkMkLst>
        </pc:inkChg>
        <pc:inkChg chg="add mod">
          <ac:chgData name="Susan Krueger (Staff)" userId="413e0ada-2fc1-4a03-b48b-2b8186a6a566" providerId="ADAL" clId="{914F0E97-F8DA-4764-A84C-C36AEC1B63E7}" dt="2022-11-27T14:39:21.476" v="4572"/>
          <ac:inkMkLst>
            <pc:docMk/>
            <pc:sldMk cId="540102549" sldId="264"/>
            <ac:inkMk id="717" creationId="{AA297BAC-313F-45B3-8E8E-572E54F8B7D0}"/>
          </ac:inkMkLst>
        </pc:inkChg>
        <pc:inkChg chg="add mod">
          <ac:chgData name="Susan Krueger (Staff)" userId="413e0ada-2fc1-4a03-b48b-2b8186a6a566" providerId="ADAL" clId="{914F0E97-F8DA-4764-A84C-C36AEC1B63E7}" dt="2022-11-27T14:39:21.476" v="4572"/>
          <ac:inkMkLst>
            <pc:docMk/>
            <pc:sldMk cId="540102549" sldId="264"/>
            <ac:inkMk id="718" creationId="{F4BD4D73-B4C1-451B-9220-69B0B9D0C3CD}"/>
          </ac:inkMkLst>
        </pc:inkChg>
        <pc:inkChg chg="add mod">
          <ac:chgData name="Susan Krueger (Staff)" userId="413e0ada-2fc1-4a03-b48b-2b8186a6a566" providerId="ADAL" clId="{914F0E97-F8DA-4764-A84C-C36AEC1B63E7}" dt="2022-11-27T14:39:21.476" v="4572"/>
          <ac:inkMkLst>
            <pc:docMk/>
            <pc:sldMk cId="540102549" sldId="264"/>
            <ac:inkMk id="719" creationId="{BBAC8359-A547-44A1-89C3-496EAD6F479F}"/>
          </ac:inkMkLst>
        </pc:inkChg>
        <pc:inkChg chg="add mod">
          <ac:chgData name="Susan Krueger (Staff)" userId="413e0ada-2fc1-4a03-b48b-2b8186a6a566" providerId="ADAL" clId="{914F0E97-F8DA-4764-A84C-C36AEC1B63E7}" dt="2022-11-27T14:39:21.476" v="4572"/>
          <ac:inkMkLst>
            <pc:docMk/>
            <pc:sldMk cId="540102549" sldId="264"/>
            <ac:inkMk id="720" creationId="{6C0EA08C-52B9-4418-8FED-AF06E4DC28DD}"/>
          </ac:inkMkLst>
        </pc:inkChg>
        <pc:inkChg chg="add mod">
          <ac:chgData name="Susan Krueger (Staff)" userId="413e0ada-2fc1-4a03-b48b-2b8186a6a566" providerId="ADAL" clId="{914F0E97-F8DA-4764-A84C-C36AEC1B63E7}" dt="2022-11-27T14:39:21.476" v="4572"/>
          <ac:inkMkLst>
            <pc:docMk/>
            <pc:sldMk cId="540102549" sldId="264"/>
            <ac:inkMk id="721" creationId="{81F1AD88-FC85-48A6-966E-A5D411EC10DC}"/>
          </ac:inkMkLst>
        </pc:inkChg>
        <pc:inkChg chg="add mod">
          <ac:chgData name="Susan Krueger (Staff)" userId="413e0ada-2fc1-4a03-b48b-2b8186a6a566" providerId="ADAL" clId="{914F0E97-F8DA-4764-A84C-C36AEC1B63E7}" dt="2022-11-27T14:39:21.476" v="4572"/>
          <ac:inkMkLst>
            <pc:docMk/>
            <pc:sldMk cId="540102549" sldId="264"/>
            <ac:inkMk id="722" creationId="{286E421B-425E-485B-8D6F-47CB8E916DB6}"/>
          </ac:inkMkLst>
        </pc:inkChg>
        <pc:inkChg chg="add mod">
          <ac:chgData name="Susan Krueger (Staff)" userId="413e0ada-2fc1-4a03-b48b-2b8186a6a566" providerId="ADAL" clId="{914F0E97-F8DA-4764-A84C-C36AEC1B63E7}" dt="2022-11-27T14:39:21.476" v="4572"/>
          <ac:inkMkLst>
            <pc:docMk/>
            <pc:sldMk cId="540102549" sldId="264"/>
            <ac:inkMk id="723" creationId="{767B2332-3F34-42E6-9E73-3E7E8CC6CD2D}"/>
          </ac:inkMkLst>
        </pc:inkChg>
        <pc:inkChg chg="add mod">
          <ac:chgData name="Susan Krueger (Staff)" userId="413e0ada-2fc1-4a03-b48b-2b8186a6a566" providerId="ADAL" clId="{914F0E97-F8DA-4764-A84C-C36AEC1B63E7}" dt="2022-11-27T14:39:21.476" v="4572"/>
          <ac:inkMkLst>
            <pc:docMk/>
            <pc:sldMk cId="540102549" sldId="264"/>
            <ac:inkMk id="724" creationId="{1EA70483-EFE9-457B-9031-D7E9F0F98A18}"/>
          </ac:inkMkLst>
        </pc:inkChg>
        <pc:inkChg chg="add mod">
          <ac:chgData name="Susan Krueger (Staff)" userId="413e0ada-2fc1-4a03-b48b-2b8186a6a566" providerId="ADAL" clId="{914F0E97-F8DA-4764-A84C-C36AEC1B63E7}" dt="2022-11-27T14:39:21.476" v="4572"/>
          <ac:inkMkLst>
            <pc:docMk/>
            <pc:sldMk cId="540102549" sldId="264"/>
            <ac:inkMk id="725" creationId="{EBC9D8CD-A1D6-4E65-8CD4-E634DECE412D}"/>
          </ac:inkMkLst>
        </pc:inkChg>
        <pc:inkChg chg="add mod">
          <ac:chgData name="Susan Krueger (Staff)" userId="413e0ada-2fc1-4a03-b48b-2b8186a6a566" providerId="ADAL" clId="{914F0E97-F8DA-4764-A84C-C36AEC1B63E7}" dt="2022-11-27T14:39:21.476" v="4572"/>
          <ac:inkMkLst>
            <pc:docMk/>
            <pc:sldMk cId="540102549" sldId="264"/>
            <ac:inkMk id="726" creationId="{BDA4C343-B9E3-46F7-9022-1DD18BCF211E}"/>
          </ac:inkMkLst>
        </pc:inkChg>
        <pc:inkChg chg="add mod">
          <ac:chgData name="Susan Krueger (Staff)" userId="413e0ada-2fc1-4a03-b48b-2b8186a6a566" providerId="ADAL" clId="{914F0E97-F8DA-4764-A84C-C36AEC1B63E7}" dt="2022-11-27T14:39:21.476" v="4572"/>
          <ac:inkMkLst>
            <pc:docMk/>
            <pc:sldMk cId="540102549" sldId="264"/>
            <ac:inkMk id="727" creationId="{5D328EB8-55FE-4D8E-A519-8D11CFA0B6CA}"/>
          </ac:inkMkLst>
        </pc:inkChg>
        <pc:inkChg chg="add mod">
          <ac:chgData name="Susan Krueger (Staff)" userId="413e0ada-2fc1-4a03-b48b-2b8186a6a566" providerId="ADAL" clId="{914F0E97-F8DA-4764-A84C-C36AEC1B63E7}" dt="2022-11-27T14:39:21.476" v="4572"/>
          <ac:inkMkLst>
            <pc:docMk/>
            <pc:sldMk cId="540102549" sldId="264"/>
            <ac:inkMk id="728" creationId="{18BAEE8D-B5D3-401F-98CE-18CF53E35956}"/>
          </ac:inkMkLst>
        </pc:inkChg>
        <pc:inkChg chg="add mod">
          <ac:chgData name="Susan Krueger (Staff)" userId="413e0ada-2fc1-4a03-b48b-2b8186a6a566" providerId="ADAL" clId="{914F0E97-F8DA-4764-A84C-C36AEC1B63E7}" dt="2022-11-27T14:39:21.476" v="4572"/>
          <ac:inkMkLst>
            <pc:docMk/>
            <pc:sldMk cId="540102549" sldId="264"/>
            <ac:inkMk id="729" creationId="{2B840FB1-1442-47C3-96A4-8AB37428B32A}"/>
          </ac:inkMkLst>
        </pc:inkChg>
        <pc:inkChg chg="add mod">
          <ac:chgData name="Susan Krueger (Staff)" userId="413e0ada-2fc1-4a03-b48b-2b8186a6a566" providerId="ADAL" clId="{914F0E97-F8DA-4764-A84C-C36AEC1B63E7}" dt="2022-11-27T14:39:36.478" v="4584"/>
          <ac:inkMkLst>
            <pc:docMk/>
            <pc:sldMk cId="540102549" sldId="264"/>
            <ac:inkMk id="731" creationId="{D7929090-7E0D-4893-868D-43A3AF321EAC}"/>
          </ac:inkMkLst>
        </pc:inkChg>
        <pc:inkChg chg="add mod">
          <ac:chgData name="Susan Krueger (Staff)" userId="413e0ada-2fc1-4a03-b48b-2b8186a6a566" providerId="ADAL" clId="{914F0E97-F8DA-4764-A84C-C36AEC1B63E7}" dt="2022-11-27T14:39:36.478" v="4584"/>
          <ac:inkMkLst>
            <pc:docMk/>
            <pc:sldMk cId="540102549" sldId="264"/>
            <ac:inkMk id="732" creationId="{5429B0E4-BC3C-491D-BA09-1934FC1FEC3A}"/>
          </ac:inkMkLst>
        </pc:inkChg>
        <pc:inkChg chg="add mod">
          <ac:chgData name="Susan Krueger (Staff)" userId="413e0ada-2fc1-4a03-b48b-2b8186a6a566" providerId="ADAL" clId="{914F0E97-F8DA-4764-A84C-C36AEC1B63E7}" dt="2022-11-27T14:39:36.478" v="4584"/>
          <ac:inkMkLst>
            <pc:docMk/>
            <pc:sldMk cId="540102549" sldId="264"/>
            <ac:inkMk id="733" creationId="{DF390495-EF32-4895-ABEB-9D87F972FE5A}"/>
          </ac:inkMkLst>
        </pc:inkChg>
        <pc:inkChg chg="add mod">
          <ac:chgData name="Susan Krueger (Staff)" userId="413e0ada-2fc1-4a03-b48b-2b8186a6a566" providerId="ADAL" clId="{914F0E97-F8DA-4764-A84C-C36AEC1B63E7}" dt="2022-11-27T14:39:36.478" v="4584"/>
          <ac:inkMkLst>
            <pc:docMk/>
            <pc:sldMk cId="540102549" sldId="264"/>
            <ac:inkMk id="734" creationId="{1512205E-3904-4B41-919C-681C79E4D7A7}"/>
          </ac:inkMkLst>
        </pc:inkChg>
        <pc:inkChg chg="add mod">
          <ac:chgData name="Susan Krueger (Staff)" userId="413e0ada-2fc1-4a03-b48b-2b8186a6a566" providerId="ADAL" clId="{914F0E97-F8DA-4764-A84C-C36AEC1B63E7}" dt="2022-11-27T14:39:36.478" v="4584"/>
          <ac:inkMkLst>
            <pc:docMk/>
            <pc:sldMk cId="540102549" sldId="264"/>
            <ac:inkMk id="735" creationId="{4EAC8186-E293-46B7-B543-85B41B1A6120}"/>
          </ac:inkMkLst>
        </pc:inkChg>
        <pc:inkChg chg="add mod">
          <ac:chgData name="Susan Krueger (Staff)" userId="413e0ada-2fc1-4a03-b48b-2b8186a6a566" providerId="ADAL" clId="{914F0E97-F8DA-4764-A84C-C36AEC1B63E7}" dt="2022-11-27T14:39:36.478" v="4584"/>
          <ac:inkMkLst>
            <pc:docMk/>
            <pc:sldMk cId="540102549" sldId="264"/>
            <ac:inkMk id="736" creationId="{BE1526B0-0B17-4987-8634-21E0ED5EF4E5}"/>
          </ac:inkMkLst>
        </pc:inkChg>
        <pc:inkChg chg="add mod">
          <ac:chgData name="Susan Krueger (Staff)" userId="413e0ada-2fc1-4a03-b48b-2b8186a6a566" providerId="ADAL" clId="{914F0E97-F8DA-4764-A84C-C36AEC1B63E7}" dt="2022-11-27T14:39:36.478" v="4584"/>
          <ac:inkMkLst>
            <pc:docMk/>
            <pc:sldMk cId="540102549" sldId="264"/>
            <ac:inkMk id="737" creationId="{5CAD95D0-7DDF-4EC6-A702-2FD9FEC7FA15}"/>
          </ac:inkMkLst>
        </pc:inkChg>
        <pc:inkChg chg="add mod">
          <ac:chgData name="Susan Krueger (Staff)" userId="413e0ada-2fc1-4a03-b48b-2b8186a6a566" providerId="ADAL" clId="{914F0E97-F8DA-4764-A84C-C36AEC1B63E7}" dt="2022-11-27T14:39:36.478" v="4584"/>
          <ac:inkMkLst>
            <pc:docMk/>
            <pc:sldMk cId="540102549" sldId="264"/>
            <ac:inkMk id="738" creationId="{BFD52E15-EA87-4FA7-AFAF-130AF6FB2C33}"/>
          </ac:inkMkLst>
        </pc:inkChg>
        <pc:inkChg chg="add mod">
          <ac:chgData name="Susan Krueger (Staff)" userId="413e0ada-2fc1-4a03-b48b-2b8186a6a566" providerId="ADAL" clId="{914F0E97-F8DA-4764-A84C-C36AEC1B63E7}" dt="2022-11-27T14:39:36.478" v="4584"/>
          <ac:inkMkLst>
            <pc:docMk/>
            <pc:sldMk cId="540102549" sldId="264"/>
            <ac:inkMk id="739" creationId="{F13CB0E2-2B6D-4FF7-BFAC-AE08C829A8BB}"/>
          </ac:inkMkLst>
        </pc:inkChg>
        <pc:inkChg chg="add mod">
          <ac:chgData name="Susan Krueger (Staff)" userId="413e0ada-2fc1-4a03-b48b-2b8186a6a566" providerId="ADAL" clId="{914F0E97-F8DA-4764-A84C-C36AEC1B63E7}" dt="2022-11-27T14:39:36.478" v="4584"/>
          <ac:inkMkLst>
            <pc:docMk/>
            <pc:sldMk cId="540102549" sldId="264"/>
            <ac:inkMk id="740" creationId="{B517DBB9-CC39-4FF8-8588-A2A9AFDA214C}"/>
          </ac:inkMkLst>
        </pc:inkChg>
        <pc:inkChg chg="add mod">
          <ac:chgData name="Susan Krueger (Staff)" userId="413e0ada-2fc1-4a03-b48b-2b8186a6a566" providerId="ADAL" clId="{914F0E97-F8DA-4764-A84C-C36AEC1B63E7}" dt="2022-11-27T14:39:36.478" v="4584"/>
          <ac:inkMkLst>
            <pc:docMk/>
            <pc:sldMk cId="540102549" sldId="264"/>
            <ac:inkMk id="741" creationId="{DF271768-0E76-4738-B388-B64878268FE8}"/>
          </ac:inkMkLst>
        </pc:inkChg>
        <pc:cxnChg chg="add del mod">
          <ac:chgData name="Susan Krueger (Staff)" userId="413e0ada-2fc1-4a03-b48b-2b8186a6a566" providerId="ADAL" clId="{914F0E97-F8DA-4764-A84C-C36AEC1B63E7}" dt="2022-11-28T08:03:58.873" v="6141" actId="478"/>
          <ac:cxnSpMkLst>
            <pc:docMk/>
            <pc:sldMk cId="540102549" sldId="264"/>
            <ac:cxnSpMk id="759" creationId="{8F1A5E18-E067-4700-A336-8734DFDD0C1F}"/>
          </ac:cxnSpMkLst>
        </pc:cxnChg>
      </pc:sldChg>
      <pc:sldChg chg="modSp add mod">
        <pc:chgData name="Susan Krueger (Staff)" userId="413e0ada-2fc1-4a03-b48b-2b8186a6a566" providerId="ADAL" clId="{914F0E97-F8DA-4764-A84C-C36AEC1B63E7}" dt="2022-11-28T08:11:35.585" v="6518" actId="207"/>
        <pc:sldMkLst>
          <pc:docMk/>
          <pc:sldMk cId="1678846053" sldId="265"/>
        </pc:sldMkLst>
        <pc:spChg chg="mod">
          <ac:chgData name="Susan Krueger (Staff)" userId="413e0ada-2fc1-4a03-b48b-2b8186a6a566" providerId="ADAL" clId="{914F0E97-F8DA-4764-A84C-C36AEC1B63E7}" dt="2022-11-28T06:44:47.913" v="4775" actId="1076"/>
          <ac:spMkLst>
            <pc:docMk/>
            <pc:sldMk cId="1678846053" sldId="265"/>
            <ac:spMk id="4" creationId="{DEC6C989-E551-4244-90AD-0726B7D2630A}"/>
          </ac:spMkLst>
        </pc:spChg>
        <pc:spChg chg="mod">
          <ac:chgData name="Susan Krueger (Staff)" userId="413e0ada-2fc1-4a03-b48b-2b8186a6a566" providerId="ADAL" clId="{914F0E97-F8DA-4764-A84C-C36AEC1B63E7}" dt="2022-11-28T08:11:35.585" v="6518" actId="207"/>
          <ac:spMkLst>
            <pc:docMk/>
            <pc:sldMk cId="1678846053" sldId="265"/>
            <ac:spMk id="5" creationId="{A16ED6EC-6C03-4C1A-8296-8F5C818C1E05}"/>
          </ac:spMkLst>
        </pc:spChg>
        <pc:spChg chg="mod">
          <ac:chgData name="Susan Krueger (Staff)" userId="413e0ada-2fc1-4a03-b48b-2b8186a6a566" providerId="ADAL" clId="{914F0E97-F8DA-4764-A84C-C36AEC1B63E7}" dt="2022-11-28T06:44:58.804" v="4778" actId="14100"/>
          <ac:spMkLst>
            <pc:docMk/>
            <pc:sldMk cId="1678846053" sldId="265"/>
            <ac:spMk id="6" creationId="{C2C05325-ECF1-4809-BD8D-F58B3A164DFA}"/>
          </ac:spMkLst>
        </pc:spChg>
      </pc:sldChg>
      <pc:sldChg chg="addSp delSp modSp add mod ord modNotesTx">
        <pc:chgData name="Susan Krueger (Staff)" userId="413e0ada-2fc1-4a03-b48b-2b8186a6a566" providerId="ADAL" clId="{914F0E97-F8DA-4764-A84C-C36AEC1B63E7}" dt="2022-11-28T08:11:53.097" v="6520" actId="478"/>
        <pc:sldMkLst>
          <pc:docMk/>
          <pc:sldMk cId="1781495848" sldId="266"/>
        </pc:sldMkLst>
        <pc:spChg chg="add del">
          <ac:chgData name="Susan Krueger (Staff)" userId="413e0ada-2fc1-4a03-b48b-2b8186a6a566" providerId="ADAL" clId="{914F0E97-F8DA-4764-A84C-C36AEC1B63E7}" dt="2022-11-28T07:06:14.482" v="5077" actId="478"/>
          <ac:spMkLst>
            <pc:docMk/>
            <pc:sldMk cId="1781495848" sldId="266"/>
            <ac:spMk id="2" creationId="{CF79B526-D84C-445C-8DBD-A0E46B941778}"/>
          </ac:spMkLst>
        </pc:spChg>
        <pc:spChg chg="add del mod">
          <ac:chgData name="Susan Krueger (Staff)" userId="413e0ada-2fc1-4a03-b48b-2b8186a6a566" providerId="ADAL" clId="{914F0E97-F8DA-4764-A84C-C36AEC1B63E7}" dt="2022-11-28T07:08:52.451" v="5085" actId="478"/>
          <ac:spMkLst>
            <pc:docMk/>
            <pc:sldMk cId="1781495848" sldId="266"/>
            <ac:spMk id="3" creationId="{66983039-98C5-42CE-A7D0-43298F38F215}"/>
          </ac:spMkLst>
        </pc:spChg>
        <pc:spChg chg="del">
          <ac:chgData name="Susan Krueger (Staff)" userId="413e0ada-2fc1-4a03-b48b-2b8186a6a566" providerId="ADAL" clId="{914F0E97-F8DA-4764-A84C-C36AEC1B63E7}" dt="2022-11-28T08:11:53.097" v="6520" actId="478"/>
          <ac:spMkLst>
            <pc:docMk/>
            <pc:sldMk cId="1781495848" sldId="266"/>
            <ac:spMk id="9" creationId="{7BACDE5A-12B9-4DE3-B489-61D08FFC3231}"/>
          </ac:spMkLst>
        </pc:spChg>
        <pc:spChg chg="mod">
          <ac:chgData name="Susan Krueger (Staff)" userId="413e0ada-2fc1-4a03-b48b-2b8186a6a566" providerId="ADAL" clId="{914F0E97-F8DA-4764-A84C-C36AEC1B63E7}" dt="2022-11-28T07:20:35.310" v="5463" actId="2711"/>
          <ac:spMkLst>
            <pc:docMk/>
            <pc:sldMk cId="1781495848" sldId="266"/>
            <ac:spMk id="10" creationId="{A14ACA53-5FE6-4E19-9522-E9F9320F377C}"/>
          </ac:spMkLst>
        </pc:spChg>
        <pc:spChg chg="del mod">
          <ac:chgData name="Susan Krueger (Staff)" userId="413e0ada-2fc1-4a03-b48b-2b8186a6a566" providerId="ADAL" clId="{914F0E97-F8DA-4764-A84C-C36AEC1B63E7}" dt="2022-11-28T07:30:35.782" v="5540" actId="478"/>
          <ac:spMkLst>
            <pc:docMk/>
            <pc:sldMk cId="1781495848" sldId="266"/>
            <ac:spMk id="11" creationId="{BA31F211-8199-4FC3-A79F-C47ECE134CB6}"/>
          </ac:spMkLst>
        </pc:spChg>
        <pc:spChg chg="del">
          <ac:chgData name="Susan Krueger (Staff)" userId="413e0ada-2fc1-4a03-b48b-2b8186a6a566" providerId="ADAL" clId="{914F0E97-F8DA-4764-A84C-C36AEC1B63E7}" dt="2022-11-28T07:05:12.450" v="5070" actId="478"/>
          <ac:spMkLst>
            <pc:docMk/>
            <pc:sldMk cId="1781495848" sldId="266"/>
            <ac:spMk id="14" creationId="{6C81D7CF-3796-41B1-A60C-3119CDC3830D}"/>
          </ac:spMkLst>
        </pc:spChg>
        <pc:spChg chg="add del mod">
          <ac:chgData name="Susan Krueger (Staff)" userId="413e0ada-2fc1-4a03-b48b-2b8186a6a566" providerId="ADAL" clId="{914F0E97-F8DA-4764-A84C-C36AEC1B63E7}" dt="2022-11-28T07:31:24.367" v="5544" actId="478"/>
          <ac:spMkLst>
            <pc:docMk/>
            <pc:sldMk cId="1781495848" sldId="266"/>
            <ac:spMk id="16" creationId="{82EF672F-BFAF-4C64-9CD8-D6939FB715FB}"/>
          </ac:spMkLst>
        </pc:spChg>
        <pc:spChg chg="add mod">
          <ac:chgData name="Susan Krueger (Staff)" userId="413e0ada-2fc1-4a03-b48b-2b8186a6a566" providerId="ADAL" clId="{914F0E97-F8DA-4764-A84C-C36AEC1B63E7}" dt="2022-11-28T07:30:59.055" v="5543" actId="5793"/>
          <ac:spMkLst>
            <pc:docMk/>
            <pc:sldMk cId="1781495848" sldId="266"/>
            <ac:spMk id="17" creationId="{EE5336F9-74EE-4962-9EEC-B64F12A67506}"/>
          </ac:spMkLst>
        </pc:spChg>
        <pc:picChg chg="del">
          <ac:chgData name="Susan Krueger (Staff)" userId="413e0ada-2fc1-4a03-b48b-2b8186a6a566" providerId="ADAL" clId="{914F0E97-F8DA-4764-A84C-C36AEC1B63E7}" dt="2022-11-28T07:05:09.435" v="5068" actId="478"/>
          <ac:picMkLst>
            <pc:docMk/>
            <pc:sldMk cId="1781495848" sldId="266"/>
            <ac:picMk id="12" creationId="{F4FFC196-0E18-4A7F-B68D-A207C4AD6C22}"/>
          </ac:picMkLst>
        </pc:picChg>
        <pc:picChg chg="del">
          <ac:chgData name="Susan Krueger (Staff)" userId="413e0ada-2fc1-4a03-b48b-2b8186a6a566" providerId="ADAL" clId="{914F0E97-F8DA-4764-A84C-C36AEC1B63E7}" dt="2022-11-28T07:05:10.203" v="5069" actId="478"/>
          <ac:picMkLst>
            <pc:docMk/>
            <pc:sldMk cId="1781495848" sldId="266"/>
            <ac:picMk id="13" creationId="{B0CB75BC-8EF7-4989-B93D-0E52A24CCAE3}"/>
          </ac:picMkLst>
        </pc:picChg>
        <pc:picChg chg="add del mod">
          <ac:chgData name="Susan Krueger (Staff)" userId="413e0ada-2fc1-4a03-b48b-2b8186a6a566" providerId="ADAL" clId="{914F0E97-F8DA-4764-A84C-C36AEC1B63E7}" dt="2022-11-28T07:36:32.398" v="5571" actId="478"/>
          <ac:picMkLst>
            <pc:docMk/>
            <pc:sldMk cId="1781495848" sldId="266"/>
            <ac:picMk id="15" creationId="{FDC8A0EF-1CED-4A85-BFB3-DDBCE2F0FA55}"/>
          </ac:picMkLst>
        </pc:picChg>
        <pc:picChg chg="mod">
          <ac:chgData name="Susan Krueger (Staff)" userId="413e0ada-2fc1-4a03-b48b-2b8186a6a566" providerId="ADAL" clId="{914F0E97-F8DA-4764-A84C-C36AEC1B63E7}" dt="2022-11-28T07:05:49.291" v="5075" actId="554"/>
          <ac:picMkLst>
            <pc:docMk/>
            <pc:sldMk cId="1781495848" sldId="266"/>
            <ac:picMk id="1026" creationId="{60C44BA2-2BCB-45FC-B4F7-E62439418A76}"/>
          </ac:picMkLst>
        </pc:picChg>
        <pc:picChg chg="add del mod">
          <ac:chgData name="Susan Krueger (Staff)" userId="413e0ada-2fc1-4a03-b48b-2b8186a6a566" providerId="ADAL" clId="{914F0E97-F8DA-4764-A84C-C36AEC1B63E7}" dt="2022-11-28T07:36:31.120" v="5569" actId="478"/>
          <ac:picMkLst>
            <pc:docMk/>
            <pc:sldMk cId="1781495848" sldId="266"/>
            <ac:picMk id="4098" creationId="{EFF6890C-5614-40C7-BF96-F48D347755FF}"/>
          </ac:picMkLst>
        </pc:picChg>
        <pc:picChg chg="add del mod">
          <ac:chgData name="Susan Krueger (Staff)" userId="413e0ada-2fc1-4a03-b48b-2b8186a6a566" providerId="ADAL" clId="{914F0E97-F8DA-4764-A84C-C36AEC1B63E7}" dt="2022-11-28T07:36:31.792" v="5570" actId="478"/>
          <ac:picMkLst>
            <pc:docMk/>
            <pc:sldMk cId="1781495848" sldId="266"/>
            <ac:picMk id="4100" creationId="{67F3ECB0-2861-4D04-8551-D283399EC77A}"/>
          </ac:picMkLst>
        </pc:picChg>
        <pc:cxnChg chg="del">
          <ac:chgData name="Susan Krueger (Staff)" userId="413e0ada-2fc1-4a03-b48b-2b8186a6a566" providerId="ADAL" clId="{914F0E97-F8DA-4764-A84C-C36AEC1B63E7}" dt="2022-11-28T07:05:19.123" v="5071" actId="478"/>
          <ac:cxnSpMkLst>
            <pc:docMk/>
            <pc:sldMk cId="1781495848" sldId="266"/>
            <ac:cxnSpMk id="8" creationId="{75E40EBF-39C1-4C0B-85AB-B5030123EA2D}"/>
          </ac:cxnSpMkLst>
        </pc:cxnChg>
      </pc:sldChg>
      <pc:sldChg chg="delSp modSp add mod ord modNotesTx">
        <pc:chgData name="Susan Krueger (Staff)" userId="413e0ada-2fc1-4a03-b48b-2b8186a6a566" providerId="ADAL" clId="{914F0E97-F8DA-4764-A84C-C36AEC1B63E7}" dt="2022-11-28T08:12:02.545" v="6524" actId="478"/>
        <pc:sldMkLst>
          <pc:docMk/>
          <pc:sldMk cId="1496414228" sldId="267"/>
        </pc:sldMkLst>
        <pc:spChg chg="del">
          <ac:chgData name="Susan Krueger (Staff)" userId="413e0ada-2fc1-4a03-b48b-2b8186a6a566" providerId="ADAL" clId="{914F0E97-F8DA-4764-A84C-C36AEC1B63E7}" dt="2022-11-28T08:12:02.545" v="6524" actId="478"/>
          <ac:spMkLst>
            <pc:docMk/>
            <pc:sldMk cId="1496414228" sldId="267"/>
            <ac:spMk id="9" creationId="{7BACDE5A-12B9-4DE3-B489-61D08FFC3231}"/>
          </ac:spMkLst>
        </pc:spChg>
        <pc:spChg chg="mod">
          <ac:chgData name="Susan Krueger (Staff)" userId="413e0ada-2fc1-4a03-b48b-2b8186a6a566" providerId="ADAL" clId="{914F0E97-F8DA-4764-A84C-C36AEC1B63E7}" dt="2022-11-28T07:19:55.688" v="5459" actId="6549"/>
          <ac:spMkLst>
            <pc:docMk/>
            <pc:sldMk cId="1496414228" sldId="267"/>
            <ac:spMk id="10" creationId="{A14ACA53-5FE6-4E19-9522-E9F9320F377C}"/>
          </ac:spMkLst>
        </pc:spChg>
        <pc:spChg chg="mod">
          <ac:chgData name="Susan Krueger (Staff)" userId="413e0ada-2fc1-4a03-b48b-2b8186a6a566" providerId="ADAL" clId="{914F0E97-F8DA-4764-A84C-C36AEC1B63E7}" dt="2022-11-28T07:19:58.382" v="5460" actId="6549"/>
          <ac:spMkLst>
            <pc:docMk/>
            <pc:sldMk cId="1496414228" sldId="267"/>
            <ac:spMk id="11" creationId="{BA31F211-8199-4FC3-A79F-C47ECE134CB6}"/>
          </ac:spMkLst>
        </pc:spChg>
        <pc:spChg chg="mod">
          <ac:chgData name="Susan Krueger (Staff)" userId="413e0ada-2fc1-4a03-b48b-2b8186a6a566" providerId="ADAL" clId="{914F0E97-F8DA-4764-A84C-C36AEC1B63E7}" dt="2022-11-28T07:40:26.129" v="5617" actId="20577"/>
          <ac:spMkLst>
            <pc:docMk/>
            <pc:sldMk cId="1496414228" sldId="267"/>
            <ac:spMk id="16" creationId="{82EF672F-BFAF-4C64-9CD8-D6939FB715FB}"/>
          </ac:spMkLst>
        </pc:spChg>
        <pc:picChg chg="del">
          <ac:chgData name="Susan Krueger (Staff)" userId="413e0ada-2fc1-4a03-b48b-2b8186a6a566" providerId="ADAL" clId="{914F0E97-F8DA-4764-A84C-C36AEC1B63E7}" dt="2022-11-28T07:18:41.387" v="5408" actId="478"/>
          <ac:picMkLst>
            <pc:docMk/>
            <pc:sldMk cId="1496414228" sldId="267"/>
            <ac:picMk id="15" creationId="{FDC8A0EF-1CED-4A85-BFB3-DDBCE2F0FA55}"/>
          </ac:picMkLst>
        </pc:picChg>
        <pc:picChg chg="del">
          <ac:chgData name="Susan Krueger (Staff)" userId="413e0ada-2fc1-4a03-b48b-2b8186a6a566" providerId="ADAL" clId="{914F0E97-F8DA-4764-A84C-C36AEC1B63E7}" dt="2022-11-28T07:18:40.892" v="5407" actId="478"/>
          <ac:picMkLst>
            <pc:docMk/>
            <pc:sldMk cId="1496414228" sldId="267"/>
            <ac:picMk id="1026" creationId="{60C44BA2-2BCB-45FC-B4F7-E62439418A76}"/>
          </ac:picMkLst>
        </pc:picChg>
      </pc:sldChg>
      <pc:sldChg chg="addSp delSp modSp add mod modNotesTx">
        <pc:chgData name="Susan Krueger (Staff)" userId="413e0ada-2fc1-4a03-b48b-2b8186a6a566" providerId="ADAL" clId="{914F0E97-F8DA-4764-A84C-C36AEC1B63E7}" dt="2022-11-28T08:13:35.649" v="6551" actId="20577"/>
        <pc:sldMkLst>
          <pc:docMk/>
          <pc:sldMk cId="847570582" sldId="268"/>
        </pc:sldMkLst>
        <pc:spChg chg="add mod">
          <ac:chgData name="Susan Krueger (Staff)" userId="413e0ada-2fc1-4a03-b48b-2b8186a6a566" providerId="ADAL" clId="{914F0E97-F8DA-4764-A84C-C36AEC1B63E7}" dt="2022-11-28T07:50:40.620" v="5825" actId="948"/>
          <ac:spMkLst>
            <pc:docMk/>
            <pc:sldMk cId="847570582" sldId="268"/>
            <ac:spMk id="2" creationId="{62C97D76-66B0-4602-9FE3-D6A02AFAECF3}"/>
          </ac:spMkLst>
        </pc:spChg>
        <pc:spChg chg="del">
          <ac:chgData name="Susan Krueger (Staff)" userId="413e0ada-2fc1-4a03-b48b-2b8186a6a566" providerId="ADAL" clId="{914F0E97-F8DA-4764-A84C-C36AEC1B63E7}" dt="2022-11-28T08:12:05.953" v="6525" actId="478"/>
          <ac:spMkLst>
            <pc:docMk/>
            <pc:sldMk cId="847570582" sldId="268"/>
            <ac:spMk id="9" creationId="{7BACDE5A-12B9-4DE3-B489-61D08FFC3231}"/>
          </ac:spMkLst>
        </pc:spChg>
        <pc:spChg chg="mod">
          <ac:chgData name="Susan Krueger (Staff)" userId="413e0ada-2fc1-4a03-b48b-2b8186a6a566" providerId="ADAL" clId="{914F0E97-F8DA-4764-A84C-C36AEC1B63E7}" dt="2022-11-28T08:13:35.649" v="6551" actId="20577"/>
          <ac:spMkLst>
            <pc:docMk/>
            <pc:sldMk cId="847570582" sldId="268"/>
            <ac:spMk id="10" creationId="{A14ACA53-5FE6-4E19-9522-E9F9320F377C}"/>
          </ac:spMkLst>
        </pc:spChg>
        <pc:spChg chg="del">
          <ac:chgData name="Susan Krueger (Staff)" userId="413e0ada-2fc1-4a03-b48b-2b8186a6a566" providerId="ADAL" clId="{914F0E97-F8DA-4764-A84C-C36AEC1B63E7}" dt="2022-11-28T07:30:07.183" v="5536" actId="478"/>
          <ac:spMkLst>
            <pc:docMk/>
            <pc:sldMk cId="847570582" sldId="268"/>
            <ac:spMk id="11" creationId="{BA31F211-8199-4FC3-A79F-C47ECE134CB6}"/>
          </ac:spMkLst>
        </pc:spChg>
        <pc:spChg chg="del">
          <ac:chgData name="Susan Krueger (Staff)" userId="413e0ada-2fc1-4a03-b48b-2b8186a6a566" providerId="ADAL" clId="{914F0E97-F8DA-4764-A84C-C36AEC1B63E7}" dt="2022-11-28T07:40:51.271" v="5618" actId="478"/>
          <ac:spMkLst>
            <pc:docMk/>
            <pc:sldMk cId="847570582" sldId="268"/>
            <ac:spMk id="14" creationId="{6C81D7CF-3796-41B1-A60C-3119CDC3830D}"/>
          </ac:spMkLst>
        </pc:spChg>
        <pc:spChg chg="add mod">
          <ac:chgData name="Susan Krueger (Staff)" userId="413e0ada-2fc1-4a03-b48b-2b8186a6a566" providerId="ADAL" clId="{914F0E97-F8DA-4764-A84C-C36AEC1B63E7}" dt="2022-11-28T07:47:31.856" v="5709" actId="20577"/>
          <ac:spMkLst>
            <pc:docMk/>
            <pc:sldMk cId="847570582" sldId="268"/>
            <ac:spMk id="15" creationId="{134D9541-D1CF-42E3-BBAD-01218C0D38DC}"/>
          </ac:spMkLst>
        </pc:spChg>
        <pc:cxnChg chg="del">
          <ac:chgData name="Susan Krueger (Staff)" userId="413e0ada-2fc1-4a03-b48b-2b8186a6a566" providerId="ADAL" clId="{914F0E97-F8DA-4764-A84C-C36AEC1B63E7}" dt="2022-11-28T07:49:18.496" v="5816" actId="478"/>
          <ac:cxnSpMkLst>
            <pc:docMk/>
            <pc:sldMk cId="847570582" sldId="268"/>
            <ac:cxnSpMk id="8" creationId="{75E40EBF-39C1-4C0B-85AB-B5030123EA2D}"/>
          </ac:cxnSpMkLst>
        </pc:cxnChg>
      </pc:sldChg>
      <pc:sldChg chg="delSp add mod">
        <pc:chgData name="Susan Krueger (Staff)" userId="413e0ada-2fc1-4a03-b48b-2b8186a6a566" providerId="ADAL" clId="{914F0E97-F8DA-4764-A84C-C36AEC1B63E7}" dt="2022-11-28T08:11:55.136" v="6521" actId="478"/>
        <pc:sldMkLst>
          <pc:docMk/>
          <pc:sldMk cId="802804907" sldId="269"/>
        </pc:sldMkLst>
        <pc:spChg chg="del">
          <ac:chgData name="Susan Krueger (Staff)" userId="413e0ada-2fc1-4a03-b48b-2b8186a6a566" providerId="ADAL" clId="{914F0E97-F8DA-4764-A84C-C36AEC1B63E7}" dt="2022-11-28T08:11:55.136" v="6521" actId="478"/>
          <ac:spMkLst>
            <pc:docMk/>
            <pc:sldMk cId="802804907" sldId="269"/>
            <ac:spMk id="9" creationId="{7BACDE5A-12B9-4DE3-B489-61D08FFC3231}"/>
          </ac:spMkLst>
        </pc:spChg>
        <pc:picChg chg="del">
          <ac:chgData name="Susan Krueger (Staff)" userId="413e0ada-2fc1-4a03-b48b-2b8186a6a566" providerId="ADAL" clId="{914F0E97-F8DA-4764-A84C-C36AEC1B63E7}" dt="2022-11-28T07:36:50.534" v="5572" actId="478"/>
          <ac:picMkLst>
            <pc:docMk/>
            <pc:sldMk cId="802804907" sldId="269"/>
            <ac:picMk id="4098" creationId="{EFF6890C-5614-40C7-BF96-F48D347755FF}"/>
          </ac:picMkLst>
        </pc:picChg>
        <pc:picChg chg="del">
          <ac:chgData name="Susan Krueger (Staff)" userId="413e0ada-2fc1-4a03-b48b-2b8186a6a566" providerId="ADAL" clId="{914F0E97-F8DA-4764-A84C-C36AEC1B63E7}" dt="2022-11-28T07:36:51.550" v="5573" actId="478"/>
          <ac:picMkLst>
            <pc:docMk/>
            <pc:sldMk cId="802804907" sldId="269"/>
            <ac:picMk id="4100" creationId="{67F3ECB0-2861-4D04-8551-D283399EC77A}"/>
          </ac:picMkLst>
        </pc:picChg>
      </pc:sldChg>
      <pc:sldChg chg="delSp add mod">
        <pc:chgData name="Susan Krueger (Staff)" userId="413e0ada-2fc1-4a03-b48b-2b8186a6a566" providerId="ADAL" clId="{914F0E97-F8DA-4764-A84C-C36AEC1B63E7}" dt="2022-11-28T08:11:57.480" v="6522" actId="478"/>
        <pc:sldMkLst>
          <pc:docMk/>
          <pc:sldMk cId="3986149235" sldId="270"/>
        </pc:sldMkLst>
        <pc:spChg chg="del">
          <ac:chgData name="Susan Krueger (Staff)" userId="413e0ada-2fc1-4a03-b48b-2b8186a6a566" providerId="ADAL" clId="{914F0E97-F8DA-4764-A84C-C36AEC1B63E7}" dt="2022-11-28T08:11:57.480" v="6522" actId="478"/>
          <ac:spMkLst>
            <pc:docMk/>
            <pc:sldMk cId="3986149235" sldId="270"/>
            <ac:spMk id="9" creationId="{7BACDE5A-12B9-4DE3-B489-61D08FFC3231}"/>
          </ac:spMkLst>
        </pc:spChg>
      </pc:sldChg>
      <pc:sldChg chg="add del">
        <pc:chgData name="Susan Krueger (Staff)" userId="413e0ada-2fc1-4a03-b48b-2b8186a6a566" providerId="ADAL" clId="{914F0E97-F8DA-4764-A84C-C36AEC1B63E7}" dt="2022-11-28T07:36:59.470" v="5574" actId="47"/>
        <pc:sldMkLst>
          <pc:docMk/>
          <pc:sldMk cId="327263671" sldId="271"/>
        </pc:sldMkLst>
      </pc:sldChg>
      <pc:sldChg chg="addSp delSp modSp add mod">
        <pc:chgData name="Susan Krueger (Staff)" userId="413e0ada-2fc1-4a03-b48b-2b8186a6a566" providerId="ADAL" clId="{914F0E97-F8DA-4764-A84C-C36AEC1B63E7}" dt="2022-11-28T08:11:59.297" v="6523" actId="478"/>
        <pc:sldMkLst>
          <pc:docMk/>
          <pc:sldMk cId="3679619796" sldId="271"/>
        </pc:sldMkLst>
        <pc:spChg chg="del">
          <ac:chgData name="Susan Krueger (Staff)" userId="413e0ada-2fc1-4a03-b48b-2b8186a6a566" providerId="ADAL" clId="{914F0E97-F8DA-4764-A84C-C36AEC1B63E7}" dt="2022-11-28T08:11:59.297" v="6523" actId="478"/>
          <ac:spMkLst>
            <pc:docMk/>
            <pc:sldMk cId="3679619796" sldId="271"/>
            <ac:spMk id="9" creationId="{7BACDE5A-12B9-4DE3-B489-61D08FFC3231}"/>
          </ac:spMkLst>
        </pc:spChg>
        <pc:spChg chg="add mod">
          <ac:chgData name="Susan Krueger (Staff)" userId="413e0ada-2fc1-4a03-b48b-2b8186a6a566" providerId="ADAL" clId="{914F0E97-F8DA-4764-A84C-C36AEC1B63E7}" dt="2022-11-28T07:37:47.851" v="5579" actId="208"/>
          <ac:spMkLst>
            <pc:docMk/>
            <pc:sldMk cId="3679619796" sldId="271"/>
            <ac:spMk id="11" creationId="{B6CC8B14-4E64-46E1-A617-A7CC9276E57F}"/>
          </ac:spMkLst>
        </pc:spChg>
        <pc:picChg chg="del">
          <ac:chgData name="Susan Krueger (Staff)" userId="413e0ada-2fc1-4a03-b48b-2b8186a6a566" providerId="ADAL" clId="{914F0E97-F8DA-4764-A84C-C36AEC1B63E7}" dt="2022-11-28T07:37:38.998" v="5576" actId="478"/>
          <ac:picMkLst>
            <pc:docMk/>
            <pc:sldMk cId="3679619796" sldId="271"/>
            <ac:picMk id="15" creationId="{FDC8A0EF-1CED-4A85-BFB3-DDBCE2F0FA55}"/>
          </ac:picMkLst>
        </pc:picChg>
        <pc:picChg chg="del">
          <ac:chgData name="Susan Krueger (Staff)" userId="413e0ada-2fc1-4a03-b48b-2b8186a6a566" providerId="ADAL" clId="{914F0E97-F8DA-4764-A84C-C36AEC1B63E7}" dt="2022-11-28T07:37:38.998" v="5576" actId="478"/>
          <ac:picMkLst>
            <pc:docMk/>
            <pc:sldMk cId="3679619796" sldId="271"/>
            <ac:picMk id="1026" creationId="{60C44BA2-2BCB-45FC-B4F7-E62439418A76}"/>
          </ac:picMkLst>
        </pc:picChg>
        <pc:picChg chg="del">
          <ac:chgData name="Susan Krueger (Staff)" userId="413e0ada-2fc1-4a03-b48b-2b8186a6a566" providerId="ADAL" clId="{914F0E97-F8DA-4764-A84C-C36AEC1B63E7}" dt="2022-11-28T07:37:38.998" v="5576" actId="478"/>
          <ac:picMkLst>
            <pc:docMk/>
            <pc:sldMk cId="3679619796" sldId="271"/>
            <ac:picMk id="4098" creationId="{EFF6890C-5614-40C7-BF96-F48D347755FF}"/>
          </ac:picMkLst>
        </pc:picChg>
        <pc:picChg chg="del">
          <ac:chgData name="Susan Krueger (Staff)" userId="413e0ada-2fc1-4a03-b48b-2b8186a6a566" providerId="ADAL" clId="{914F0E97-F8DA-4764-A84C-C36AEC1B63E7}" dt="2022-11-28T07:37:38.998" v="5576" actId="478"/>
          <ac:picMkLst>
            <pc:docMk/>
            <pc:sldMk cId="3679619796" sldId="271"/>
            <ac:picMk id="4100" creationId="{67F3ECB0-2861-4D04-8551-D283399EC77A}"/>
          </ac:picMkLst>
        </pc:picChg>
      </pc:sldChg>
      <pc:sldChg chg="addSp delSp modSp add mod modNotesTx">
        <pc:chgData name="Susan Krueger (Staff)" userId="413e0ada-2fc1-4a03-b48b-2b8186a6a566" providerId="ADAL" clId="{914F0E97-F8DA-4764-A84C-C36AEC1B63E7}" dt="2022-11-28T08:12:08.240" v="6526" actId="478"/>
        <pc:sldMkLst>
          <pc:docMk/>
          <pc:sldMk cId="3489593000" sldId="272"/>
        </pc:sldMkLst>
        <pc:spChg chg="mod">
          <ac:chgData name="Susan Krueger (Staff)" userId="413e0ada-2fc1-4a03-b48b-2b8186a6a566" providerId="ADAL" clId="{914F0E97-F8DA-4764-A84C-C36AEC1B63E7}" dt="2022-11-28T07:53:44.132" v="5833" actId="20577"/>
          <ac:spMkLst>
            <pc:docMk/>
            <pc:sldMk cId="3489593000" sldId="272"/>
            <ac:spMk id="2" creationId="{62C97D76-66B0-4602-9FE3-D6A02AFAECF3}"/>
          </ac:spMkLst>
        </pc:spChg>
        <pc:spChg chg="del">
          <ac:chgData name="Susan Krueger (Staff)" userId="413e0ada-2fc1-4a03-b48b-2b8186a6a566" providerId="ADAL" clId="{914F0E97-F8DA-4764-A84C-C36AEC1B63E7}" dt="2022-11-28T08:12:08.240" v="6526" actId="478"/>
          <ac:spMkLst>
            <pc:docMk/>
            <pc:sldMk cId="3489593000" sldId="272"/>
            <ac:spMk id="9" creationId="{7BACDE5A-12B9-4DE3-B489-61D08FFC3231}"/>
          </ac:spMkLst>
        </pc:spChg>
        <pc:spChg chg="del mod">
          <ac:chgData name="Susan Krueger (Staff)" userId="413e0ada-2fc1-4a03-b48b-2b8186a6a566" providerId="ADAL" clId="{914F0E97-F8DA-4764-A84C-C36AEC1B63E7}" dt="2022-11-28T07:55:40.911" v="5839" actId="478"/>
          <ac:spMkLst>
            <pc:docMk/>
            <pc:sldMk cId="3489593000" sldId="272"/>
            <ac:spMk id="10" creationId="{A14ACA53-5FE6-4E19-9522-E9F9320F377C}"/>
          </ac:spMkLst>
        </pc:spChg>
        <pc:spChg chg="mod">
          <ac:chgData name="Susan Krueger (Staff)" userId="413e0ada-2fc1-4a03-b48b-2b8186a6a566" providerId="ADAL" clId="{914F0E97-F8DA-4764-A84C-C36AEC1B63E7}" dt="2022-11-28T07:49:44.172" v="5819" actId="6549"/>
          <ac:spMkLst>
            <pc:docMk/>
            <pc:sldMk cId="3489593000" sldId="272"/>
            <ac:spMk id="15" creationId="{134D9541-D1CF-42E3-BBAD-01218C0D38DC}"/>
          </ac:spMkLst>
        </pc:spChg>
        <pc:picChg chg="del">
          <ac:chgData name="Susan Krueger (Staff)" userId="413e0ada-2fc1-4a03-b48b-2b8186a6a566" providerId="ADAL" clId="{914F0E97-F8DA-4764-A84C-C36AEC1B63E7}" dt="2022-11-28T07:55:36.960" v="5838" actId="478"/>
          <ac:picMkLst>
            <pc:docMk/>
            <pc:sldMk cId="3489593000" sldId="272"/>
            <ac:picMk id="12" creationId="{F4FFC196-0E18-4A7F-B68D-A207C4AD6C22}"/>
          </ac:picMkLst>
        </pc:picChg>
        <pc:picChg chg="del">
          <ac:chgData name="Susan Krueger (Staff)" userId="413e0ada-2fc1-4a03-b48b-2b8186a6a566" providerId="ADAL" clId="{914F0E97-F8DA-4764-A84C-C36AEC1B63E7}" dt="2022-11-28T07:55:35.688" v="5837" actId="478"/>
          <ac:picMkLst>
            <pc:docMk/>
            <pc:sldMk cId="3489593000" sldId="272"/>
            <ac:picMk id="13" creationId="{B0CB75BC-8EF7-4989-B93D-0E52A24CCAE3}"/>
          </ac:picMkLst>
        </pc:picChg>
        <pc:picChg chg="add mod">
          <ac:chgData name="Susan Krueger (Staff)" userId="413e0ada-2fc1-4a03-b48b-2b8186a6a566" providerId="ADAL" clId="{914F0E97-F8DA-4764-A84C-C36AEC1B63E7}" dt="2022-11-28T07:55:34.145" v="5836" actId="1076"/>
          <ac:picMkLst>
            <pc:docMk/>
            <pc:sldMk cId="3489593000" sldId="272"/>
            <ac:picMk id="5122" creationId="{60B33295-3463-4AB8-9499-6C10C06F95A1}"/>
          </ac:picMkLst>
        </pc:picChg>
        <pc:cxnChg chg="del">
          <ac:chgData name="Susan Krueger (Staff)" userId="413e0ada-2fc1-4a03-b48b-2b8186a6a566" providerId="ADAL" clId="{914F0E97-F8DA-4764-A84C-C36AEC1B63E7}" dt="2022-11-28T07:49:49.767" v="5821" actId="478"/>
          <ac:cxnSpMkLst>
            <pc:docMk/>
            <pc:sldMk cId="3489593000" sldId="272"/>
            <ac:cxnSpMk id="8" creationId="{75E40EBF-39C1-4C0B-85AB-B5030123EA2D}"/>
          </ac:cxnSpMkLst>
        </pc:cxnChg>
      </pc:sldChg>
      <pc:sldMasterChg chg="addSp delSp modSp mod">
        <pc:chgData name="Susan Krueger (Staff)" userId="413e0ada-2fc1-4a03-b48b-2b8186a6a566" providerId="ADAL" clId="{914F0E97-F8DA-4764-A84C-C36AEC1B63E7}" dt="2022-11-28T08:10:44.779" v="6512" actId="2085"/>
        <pc:sldMasterMkLst>
          <pc:docMk/>
          <pc:sldMasterMk cId="467653734" sldId="2147483648"/>
        </pc:sldMasterMkLst>
        <pc:spChg chg="del">
          <ac:chgData name="Susan Krueger (Staff)" userId="413e0ada-2fc1-4a03-b48b-2b8186a6a566" providerId="ADAL" clId="{914F0E97-F8DA-4764-A84C-C36AEC1B63E7}" dt="2022-11-28T06:39:10.308" v="4597" actId="478"/>
          <ac:spMkLst>
            <pc:docMk/>
            <pc:sldMasterMk cId="467653734" sldId="2147483648"/>
            <ac:spMk id="2" creationId="{4931EE06-BE35-4C96-876E-1A994B7FCBFC}"/>
          </ac:spMkLst>
        </pc:spChg>
        <pc:spChg chg="del">
          <ac:chgData name="Susan Krueger (Staff)" userId="413e0ada-2fc1-4a03-b48b-2b8186a6a566" providerId="ADAL" clId="{914F0E97-F8DA-4764-A84C-C36AEC1B63E7}" dt="2022-11-28T06:39:11.435" v="4598" actId="478"/>
          <ac:spMkLst>
            <pc:docMk/>
            <pc:sldMasterMk cId="467653734" sldId="2147483648"/>
            <ac:spMk id="3" creationId="{35D7D862-548A-457B-9A42-250F6045326B}"/>
          </ac:spMkLst>
        </pc:spChg>
        <pc:spChg chg="mod">
          <ac:chgData name="Susan Krueger (Staff)" userId="413e0ada-2fc1-4a03-b48b-2b8186a6a566" providerId="ADAL" clId="{914F0E97-F8DA-4764-A84C-C36AEC1B63E7}" dt="2022-11-28T06:39:35.370" v="4614" actId="1035"/>
          <ac:spMkLst>
            <pc:docMk/>
            <pc:sldMasterMk cId="467653734" sldId="2147483648"/>
            <ac:spMk id="4" creationId="{69414436-E9A9-4816-A6B9-4A9922E2C74D}"/>
          </ac:spMkLst>
        </pc:spChg>
        <pc:spChg chg="mod">
          <ac:chgData name="Susan Krueger (Staff)" userId="413e0ada-2fc1-4a03-b48b-2b8186a6a566" providerId="ADAL" clId="{914F0E97-F8DA-4764-A84C-C36AEC1B63E7}" dt="2022-11-28T06:39:35.370" v="4614" actId="1035"/>
          <ac:spMkLst>
            <pc:docMk/>
            <pc:sldMasterMk cId="467653734" sldId="2147483648"/>
            <ac:spMk id="5" creationId="{7DF8BBF6-5CDF-468B-B231-EB97F47B9A85}"/>
          </ac:spMkLst>
        </pc:spChg>
        <pc:spChg chg="mod">
          <ac:chgData name="Susan Krueger (Staff)" userId="413e0ada-2fc1-4a03-b48b-2b8186a6a566" providerId="ADAL" clId="{914F0E97-F8DA-4764-A84C-C36AEC1B63E7}" dt="2022-11-28T06:39:35.370" v="4614" actId="1035"/>
          <ac:spMkLst>
            <pc:docMk/>
            <pc:sldMasterMk cId="467653734" sldId="2147483648"/>
            <ac:spMk id="6" creationId="{5EAF536B-7FB0-4E86-AE15-E6B258339181}"/>
          </ac:spMkLst>
        </pc:spChg>
        <pc:spChg chg="add del mod">
          <ac:chgData name="Susan Krueger (Staff)" userId="413e0ada-2fc1-4a03-b48b-2b8186a6a566" providerId="ADAL" clId="{914F0E97-F8DA-4764-A84C-C36AEC1B63E7}" dt="2022-11-28T06:39:02.603" v="4594"/>
          <ac:spMkLst>
            <pc:docMk/>
            <pc:sldMasterMk cId="467653734" sldId="2147483648"/>
            <ac:spMk id="9" creationId="{7C4A51D4-BAFC-425A-A06C-6E822FC0C3F8}"/>
          </ac:spMkLst>
        </pc:spChg>
        <pc:spChg chg="add mod">
          <ac:chgData name="Susan Krueger (Staff)" userId="413e0ada-2fc1-4a03-b48b-2b8186a6a566" providerId="ADAL" clId="{914F0E97-F8DA-4764-A84C-C36AEC1B63E7}" dt="2022-11-28T06:41:30.012" v="4756" actId="207"/>
          <ac:spMkLst>
            <pc:docMk/>
            <pc:sldMasterMk cId="467653734" sldId="2147483648"/>
            <ac:spMk id="13" creationId="{A61C9B1A-50DC-4D2D-B773-6DD30EF720A3}"/>
          </ac:spMkLst>
        </pc:spChg>
        <pc:spChg chg="add mod">
          <ac:chgData name="Susan Krueger (Staff)" userId="413e0ada-2fc1-4a03-b48b-2b8186a6a566" providerId="ADAL" clId="{914F0E97-F8DA-4764-A84C-C36AEC1B63E7}" dt="2022-11-28T08:10:44.779" v="6512" actId="2085"/>
          <ac:spMkLst>
            <pc:docMk/>
            <pc:sldMasterMk cId="467653734" sldId="2147483648"/>
            <ac:spMk id="15" creationId="{85EFA2FB-145B-4995-A847-34B2FD773393}"/>
          </ac:spMkLst>
        </pc:spChg>
        <pc:picChg chg="add del mod">
          <ac:chgData name="Susan Krueger (Staff)" userId="413e0ada-2fc1-4a03-b48b-2b8186a6a566" providerId="ADAL" clId="{914F0E97-F8DA-4764-A84C-C36AEC1B63E7}" dt="2022-11-28T06:39:02.603" v="4594"/>
          <ac:picMkLst>
            <pc:docMk/>
            <pc:sldMasterMk cId="467653734" sldId="2147483648"/>
            <ac:picMk id="7" creationId="{8A675D7D-511C-4C60-865B-519C5049CC78}"/>
          </ac:picMkLst>
        </pc:picChg>
        <pc:picChg chg="add del mod">
          <ac:chgData name="Susan Krueger (Staff)" userId="413e0ada-2fc1-4a03-b48b-2b8186a6a566" providerId="ADAL" clId="{914F0E97-F8DA-4764-A84C-C36AEC1B63E7}" dt="2022-11-28T06:39:02.603" v="4594"/>
          <ac:picMkLst>
            <pc:docMk/>
            <pc:sldMasterMk cId="467653734" sldId="2147483648"/>
            <ac:picMk id="8" creationId="{F892EF7F-6E47-4D90-9D69-33698E08F17E}"/>
          </ac:picMkLst>
        </pc:picChg>
        <pc:picChg chg="add mod">
          <ac:chgData name="Susan Krueger (Staff)" userId="413e0ada-2fc1-4a03-b48b-2b8186a6a566" providerId="ADAL" clId="{914F0E97-F8DA-4764-A84C-C36AEC1B63E7}" dt="2022-11-28T06:39:02.609" v="4595"/>
          <ac:picMkLst>
            <pc:docMk/>
            <pc:sldMasterMk cId="467653734" sldId="2147483648"/>
            <ac:picMk id="11" creationId="{272E6CE1-4FEE-4B0A-A3DC-19F3E0FDD7DE}"/>
          </ac:picMkLst>
        </pc:picChg>
        <pc:picChg chg="add mod">
          <ac:chgData name="Susan Krueger (Staff)" userId="413e0ada-2fc1-4a03-b48b-2b8186a6a566" providerId="ADAL" clId="{914F0E97-F8DA-4764-A84C-C36AEC1B63E7}" dt="2022-11-28T06:39:02.609" v="4595"/>
          <ac:picMkLst>
            <pc:docMk/>
            <pc:sldMasterMk cId="467653734" sldId="2147483648"/>
            <ac:picMk id="12" creationId="{1573FD66-2864-4217-9631-64691B082B5C}"/>
          </ac:picMkLst>
        </pc:picChg>
        <pc:cxnChg chg="add del mod">
          <ac:chgData name="Susan Krueger (Staff)" userId="413e0ada-2fc1-4a03-b48b-2b8186a6a566" providerId="ADAL" clId="{914F0E97-F8DA-4764-A84C-C36AEC1B63E7}" dt="2022-11-28T06:39:02.603" v="4594"/>
          <ac:cxnSpMkLst>
            <pc:docMk/>
            <pc:sldMasterMk cId="467653734" sldId="2147483648"/>
            <ac:cxnSpMk id="10" creationId="{EC23EA97-AD93-4F49-9341-166996CA548C}"/>
          </ac:cxnSpMkLst>
        </pc:cxnChg>
        <pc:cxnChg chg="add mod">
          <ac:chgData name="Susan Krueger (Staff)" userId="413e0ada-2fc1-4a03-b48b-2b8186a6a566" providerId="ADAL" clId="{914F0E97-F8DA-4764-A84C-C36AEC1B63E7}" dt="2022-11-28T06:39:02.609" v="4595"/>
          <ac:cxnSpMkLst>
            <pc:docMk/>
            <pc:sldMasterMk cId="467653734" sldId="2147483648"/>
            <ac:cxnSpMk id="14" creationId="{6F7D559E-E440-49E9-B6AA-637199189934}"/>
          </ac:cxnSpMkLst>
        </pc:cxnChg>
      </pc:sldMasterChg>
    </pc:docChg>
  </pc:docChgLst>
  <pc:docChgLst>
    <pc:chgData name="Susan Krueger (Staff)" userId="S::skrueger001@dundee.ac.uk::413e0ada-2fc1-4a03-b48b-2b8186a6a566" providerId="AD" clId="Web-{C2DFFA67-0BA4-C0F3-9744-5EC2FC3E3BAD}"/>
    <pc:docChg chg="modSld">
      <pc:chgData name="Susan Krueger (Staff)" userId="S::skrueger001@dundee.ac.uk::413e0ada-2fc1-4a03-b48b-2b8186a6a566" providerId="AD" clId="Web-{C2DFFA67-0BA4-C0F3-9744-5EC2FC3E3BAD}" dt="2022-11-28T10:59:53.502" v="39" actId="20577"/>
      <pc:docMkLst>
        <pc:docMk/>
      </pc:docMkLst>
      <pc:sldChg chg="modSp">
        <pc:chgData name="Susan Krueger (Staff)" userId="S::skrueger001@dundee.ac.uk::413e0ada-2fc1-4a03-b48b-2b8186a6a566" providerId="AD" clId="Web-{C2DFFA67-0BA4-C0F3-9744-5EC2FC3E3BAD}" dt="2022-11-28T10:58:09.390" v="33" actId="20577"/>
        <pc:sldMkLst>
          <pc:docMk/>
          <pc:sldMk cId="3833944053" sldId="273"/>
        </pc:sldMkLst>
        <pc:spChg chg="mod">
          <ac:chgData name="Susan Krueger (Staff)" userId="S::skrueger001@dundee.ac.uk::413e0ada-2fc1-4a03-b48b-2b8186a6a566" providerId="AD" clId="Web-{C2DFFA67-0BA4-C0F3-9744-5EC2FC3E3BAD}" dt="2022-11-28T10:58:09.390" v="33" actId="20577"/>
          <ac:spMkLst>
            <pc:docMk/>
            <pc:sldMk cId="3833944053" sldId="273"/>
            <ac:spMk id="346" creationId="{5F8F5810-4835-4C9B-93B8-276BB00F7384}"/>
          </ac:spMkLst>
        </pc:spChg>
      </pc:sldChg>
      <pc:sldChg chg="modSp">
        <pc:chgData name="Susan Krueger (Staff)" userId="S::skrueger001@dundee.ac.uk::413e0ada-2fc1-4a03-b48b-2b8186a6a566" providerId="AD" clId="Web-{C2DFFA67-0BA4-C0F3-9744-5EC2FC3E3BAD}" dt="2022-11-28T10:59:53.502" v="39" actId="20577"/>
        <pc:sldMkLst>
          <pc:docMk/>
          <pc:sldMk cId="2736828733" sldId="275"/>
        </pc:sldMkLst>
        <pc:spChg chg="mod">
          <ac:chgData name="Susan Krueger (Staff)" userId="S::skrueger001@dundee.ac.uk::413e0ada-2fc1-4a03-b48b-2b8186a6a566" providerId="AD" clId="Web-{C2DFFA67-0BA4-C0F3-9744-5EC2FC3E3BAD}" dt="2022-11-28T10:59:53.502" v="39" actId="20577"/>
          <ac:spMkLst>
            <pc:docMk/>
            <pc:sldMk cId="2736828733" sldId="275"/>
            <ac:spMk id="5" creationId="{0C8143CC-CE57-4141-BE1A-9E6CCD004C7E}"/>
          </ac:spMkLst>
        </pc:spChg>
      </pc:sldChg>
    </pc:docChg>
  </pc:docChgLst>
  <pc:docChgLst>
    <pc:chgData name="Susan Krueger (Staff)" userId="413e0ada-2fc1-4a03-b48b-2b8186a6a566" providerId="ADAL" clId="{0A760344-ABE0-44CA-8A8C-DC61E35B899B}"/>
    <pc:docChg chg="undo redo custSel addSld delSld modSld sldOrd modMainMaster">
      <pc:chgData name="Susan Krueger (Staff)" userId="413e0ada-2fc1-4a03-b48b-2b8186a6a566" providerId="ADAL" clId="{0A760344-ABE0-44CA-8A8C-DC61E35B899B}" dt="2023-01-27T10:03:32.772" v="29497" actId="478"/>
      <pc:docMkLst>
        <pc:docMk/>
      </pc:docMkLst>
      <pc:sldChg chg="mod modTransition modShow">
        <pc:chgData name="Susan Krueger (Staff)" userId="413e0ada-2fc1-4a03-b48b-2b8186a6a566" providerId="ADAL" clId="{0A760344-ABE0-44CA-8A8C-DC61E35B899B}" dt="2023-01-21T11:27:31.028" v="20914"/>
        <pc:sldMkLst>
          <pc:docMk/>
          <pc:sldMk cId="2877125184" sldId="258"/>
        </pc:sldMkLst>
      </pc:sldChg>
      <pc:sldChg chg="mod modTransition modShow">
        <pc:chgData name="Susan Krueger (Staff)" userId="413e0ada-2fc1-4a03-b48b-2b8186a6a566" providerId="ADAL" clId="{0A760344-ABE0-44CA-8A8C-DC61E35B899B}" dt="2023-01-21T11:27:31.028" v="20914"/>
        <pc:sldMkLst>
          <pc:docMk/>
          <pc:sldMk cId="245463081" sldId="259"/>
        </pc:sldMkLst>
      </pc:sldChg>
      <pc:sldChg chg="mod modTransition modShow">
        <pc:chgData name="Susan Krueger (Staff)" userId="413e0ada-2fc1-4a03-b48b-2b8186a6a566" providerId="ADAL" clId="{0A760344-ABE0-44CA-8A8C-DC61E35B899B}" dt="2023-01-21T11:27:31.028" v="20914"/>
        <pc:sldMkLst>
          <pc:docMk/>
          <pc:sldMk cId="683586286" sldId="260"/>
        </pc:sldMkLst>
      </pc:sldChg>
      <pc:sldChg chg="mod modTransition modShow">
        <pc:chgData name="Susan Krueger (Staff)" userId="413e0ada-2fc1-4a03-b48b-2b8186a6a566" providerId="ADAL" clId="{0A760344-ABE0-44CA-8A8C-DC61E35B899B}" dt="2023-01-21T11:27:31.028" v="20914"/>
        <pc:sldMkLst>
          <pc:docMk/>
          <pc:sldMk cId="3749221486" sldId="261"/>
        </pc:sldMkLst>
      </pc:sldChg>
      <pc:sldChg chg="addSp delSp modSp mod modTransition delAnim modAnim modNotesTx">
        <pc:chgData name="Susan Krueger (Staff)" userId="413e0ada-2fc1-4a03-b48b-2b8186a6a566" providerId="ADAL" clId="{0A760344-ABE0-44CA-8A8C-DC61E35B899B}" dt="2023-01-26T15:29:36.838" v="28221" actId="20577"/>
        <pc:sldMkLst>
          <pc:docMk/>
          <pc:sldMk cId="4178820321" sldId="262"/>
        </pc:sldMkLst>
        <pc:spChg chg="add del mod">
          <ac:chgData name="Susan Krueger (Staff)" userId="413e0ada-2fc1-4a03-b48b-2b8186a6a566" providerId="ADAL" clId="{0A760344-ABE0-44CA-8A8C-DC61E35B899B}" dt="2023-01-16T16:47:54.123" v="6295" actId="478"/>
          <ac:spMkLst>
            <pc:docMk/>
            <pc:sldMk cId="4178820321" sldId="262"/>
            <ac:spMk id="2" creationId="{4971178E-37FA-43CF-8535-D08A7926DBCD}"/>
          </ac:spMkLst>
        </pc:spChg>
        <pc:spChg chg="add mod">
          <ac:chgData name="Susan Krueger (Staff)" userId="413e0ada-2fc1-4a03-b48b-2b8186a6a566" providerId="ADAL" clId="{0A760344-ABE0-44CA-8A8C-DC61E35B899B}" dt="2023-01-21T11:48:13.235" v="21012"/>
          <ac:spMkLst>
            <pc:docMk/>
            <pc:sldMk cId="4178820321" sldId="262"/>
            <ac:spMk id="4" creationId="{D79BF82C-C2F6-4F8E-AF0D-6B964C8CD493}"/>
          </ac:spMkLst>
        </pc:spChg>
        <pc:spChg chg="del">
          <ac:chgData name="Susan Krueger (Staff)" userId="413e0ada-2fc1-4a03-b48b-2b8186a6a566" providerId="ADAL" clId="{0A760344-ABE0-44CA-8A8C-DC61E35B899B}" dt="2023-01-16T17:09:45.753" v="6622" actId="478"/>
          <ac:spMkLst>
            <pc:docMk/>
            <pc:sldMk cId="4178820321" sldId="262"/>
            <ac:spMk id="6" creationId="{7175EC32-73AD-46E2-BD33-D1B8BF92B0BB}"/>
          </ac:spMkLst>
        </pc:spChg>
        <pc:spChg chg="add del mod">
          <ac:chgData name="Susan Krueger (Staff)" userId="413e0ada-2fc1-4a03-b48b-2b8186a6a566" providerId="ADAL" clId="{0A760344-ABE0-44CA-8A8C-DC61E35B899B}" dt="2023-01-16T16:47:54.123" v="6295" actId="478"/>
          <ac:spMkLst>
            <pc:docMk/>
            <pc:sldMk cId="4178820321" sldId="262"/>
            <ac:spMk id="9" creationId="{9AC13AFD-0622-4D6F-8F22-CC6A9CD023D9}"/>
          </ac:spMkLst>
        </pc:spChg>
        <pc:spChg chg="mod">
          <ac:chgData name="Susan Krueger (Staff)" userId="413e0ada-2fc1-4a03-b48b-2b8186a6a566" providerId="ADAL" clId="{0A760344-ABE0-44CA-8A8C-DC61E35B899B}" dt="2023-01-26T15:22:28.040" v="28123" actId="14100"/>
          <ac:spMkLst>
            <pc:docMk/>
            <pc:sldMk cId="4178820321" sldId="262"/>
            <ac:spMk id="10" creationId="{A14ACA53-5FE6-4E19-9522-E9F9320F377C}"/>
          </ac:spMkLst>
        </pc:spChg>
        <pc:spChg chg="del">
          <ac:chgData name="Susan Krueger (Staff)" userId="413e0ada-2fc1-4a03-b48b-2b8186a6a566" providerId="ADAL" clId="{0A760344-ABE0-44CA-8A8C-DC61E35B899B}" dt="2023-01-16T16:48:17.671" v="6326" actId="478"/>
          <ac:spMkLst>
            <pc:docMk/>
            <pc:sldMk cId="4178820321" sldId="262"/>
            <ac:spMk id="11" creationId="{BA31F211-8199-4FC3-A79F-C47ECE134CB6}"/>
          </ac:spMkLst>
        </pc:spChg>
        <pc:spChg chg="add del mod">
          <ac:chgData name="Susan Krueger (Staff)" userId="413e0ada-2fc1-4a03-b48b-2b8186a6a566" providerId="ADAL" clId="{0A760344-ABE0-44CA-8A8C-DC61E35B899B}" dt="2023-01-16T16:47:54.123" v="6295" actId="478"/>
          <ac:spMkLst>
            <pc:docMk/>
            <pc:sldMk cId="4178820321" sldId="262"/>
            <ac:spMk id="12" creationId="{C77063EA-0599-4429-8DEA-43779D6AD641}"/>
          </ac:spMkLst>
        </pc:spChg>
        <pc:spChg chg="add del mod">
          <ac:chgData name="Susan Krueger (Staff)" userId="413e0ada-2fc1-4a03-b48b-2b8186a6a566" providerId="ADAL" clId="{0A760344-ABE0-44CA-8A8C-DC61E35B899B}" dt="2023-01-16T16:47:54.123" v="6295" actId="478"/>
          <ac:spMkLst>
            <pc:docMk/>
            <pc:sldMk cId="4178820321" sldId="262"/>
            <ac:spMk id="13" creationId="{BDE70249-F3A6-4D42-9483-5A6CFA4EDED1}"/>
          </ac:spMkLst>
        </pc:spChg>
        <pc:spChg chg="add del mod">
          <ac:chgData name="Susan Krueger (Staff)" userId="413e0ada-2fc1-4a03-b48b-2b8186a6a566" providerId="ADAL" clId="{0A760344-ABE0-44CA-8A8C-DC61E35B899B}" dt="2023-01-16T16:51:13.501" v="6433" actId="478"/>
          <ac:spMkLst>
            <pc:docMk/>
            <pc:sldMk cId="4178820321" sldId="262"/>
            <ac:spMk id="14" creationId="{7171E47D-622F-4E93-82A1-AFB0540DEB8C}"/>
          </ac:spMkLst>
        </pc:spChg>
        <pc:spChg chg="add mod">
          <ac:chgData name="Susan Krueger (Staff)" userId="413e0ada-2fc1-4a03-b48b-2b8186a6a566" providerId="ADAL" clId="{0A760344-ABE0-44CA-8A8C-DC61E35B899B}" dt="2023-01-26T15:29:36.838" v="28221" actId="20577"/>
          <ac:spMkLst>
            <pc:docMk/>
            <pc:sldMk cId="4178820321" sldId="262"/>
            <ac:spMk id="15" creationId="{5C18E8F2-C291-4B7A-93B0-49CFFBB9A1CE}"/>
          </ac:spMkLst>
        </pc:spChg>
        <pc:spChg chg="del ord">
          <ac:chgData name="Susan Krueger (Staff)" userId="413e0ada-2fc1-4a03-b48b-2b8186a6a566" providerId="ADAL" clId="{0A760344-ABE0-44CA-8A8C-DC61E35B899B}" dt="2023-01-16T16:47:54.123" v="6295" actId="478"/>
          <ac:spMkLst>
            <pc:docMk/>
            <pc:sldMk cId="4178820321" sldId="262"/>
            <ac:spMk id="16" creationId="{3AD755A2-34C9-4E40-A193-1A14113877DD}"/>
          </ac:spMkLst>
        </pc:spChg>
        <pc:cxnChg chg="del ord">
          <ac:chgData name="Susan Krueger (Staff)" userId="413e0ada-2fc1-4a03-b48b-2b8186a6a566" providerId="ADAL" clId="{0A760344-ABE0-44CA-8A8C-DC61E35B899B}" dt="2023-01-16T16:48:17.671" v="6326" actId="478"/>
          <ac:cxnSpMkLst>
            <pc:docMk/>
            <pc:sldMk cId="4178820321" sldId="262"/>
            <ac:cxnSpMk id="8" creationId="{75E40EBF-39C1-4C0B-85AB-B5030123EA2D}"/>
          </ac:cxnSpMkLst>
        </pc:cxnChg>
      </pc:sldChg>
      <pc:sldChg chg="mod modTransition modShow">
        <pc:chgData name="Susan Krueger (Staff)" userId="413e0ada-2fc1-4a03-b48b-2b8186a6a566" providerId="ADAL" clId="{0A760344-ABE0-44CA-8A8C-DC61E35B899B}" dt="2023-01-21T11:27:31.028" v="20914"/>
        <pc:sldMkLst>
          <pc:docMk/>
          <pc:sldMk cId="3313859777" sldId="263"/>
        </pc:sldMkLst>
      </pc:sldChg>
      <pc:sldChg chg="addSp delSp modSp mod modTransition modShow">
        <pc:chgData name="Susan Krueger (Staff)" userId="413e0ada-2fc1-4a03-b48b-2b8186a6a566" providerId="ADAL" clId="{0A760344-ABE0-44CA-8A8C-DC61E35B899B}" dt="2023-01-21T11:27:31.028" v="20914"/>
        <pc:sldMkLst>
          <pc:docMk/>
          <pc:sldMk cId="540102549" sldId="264"/>
        </pc:sldMkLst>
        <pc:spChg chg="add mod">
          <ac:chgData name="Susan Krueger (Staff)" userId="413e0ada-2fc1-4a03-b48b-2b8186a6a566" providerId="ADAL" clId="{0A760344-ABE0-44CA-8A8C-DC61E35B899B}" dt="2023-01-16T10:33:45.595" v="5018" actId="552"/>
          <ac:spMkLst>
            <pc:docMk/>
            <pc:sldMk cId="540102549" sldId="264"/>
            <ac:spMk id="2" creationId="{79653B3A-ABF9-4AD1-B787-9E6BD12CF384}"/>
          </ac:spMkLst>
        </pc:spChg>
        <pc:spChg chg="add mod">
          <ac:chgData name="Susan Krueger (Staff)" userId="413e0ada-2fc1-4a03-b48b-2b8186a6a566" providerId="ADAL" clId="{0A760344-ABE0-44CA-8A8C-DC61E35B899B}" dt="2023-01-16T10:23:55.103" v="4835" actId="1036"/>
          <ac:spMkLst>
            <pc:docMk/>
            <pc:sldMk cId="540102549" sldId="264"/>
            <ac:spMk id="3" creationId="{8428021C-31E4-416C-A8AD-39D8D9F73DB6}"/>
          </ac:spMkLst>
        </pc:spChg>
        <pc:spChg chg="add mod">
          <ac:chgData name="Susan Krueger (Staff)" userId="413e0ada-2fc1-4a03-b48b-2b8186a6a566" providerId="ADAL" clId="{0A760344-ABE0-44CA-8A8C-DC61E35B899B}" dt="2023-01-16T10:48:58.117" v="5857" actId="114"/>
          <ac:spMkLst>
            <pc:docMk/>
            <pc:sldMk cId="540102549" sldId="264"/>
            <ac:spMk id="4" creationId="{64759778-765B-45D5-8EBF-F90E0FB69792}"/>
          </ac:spMkLst>
        </pc:spChg>
        <pc:spChg chg="add mod">
          <ac:chgData name="Susan Krueger (Staff)" userId="413e0ada-2fc1-4a03-b48b-2b8186a6a566" providerId="ADAL" clId="{0A760344-ABE0-44CA-8A8C-DC61E35B899B}" dt="2023-01-16T10:42:48.850" v="5306" actId="20577"/>
          <ac:spMkLst>
            <pc:docMk/>
            <pc:sldMk cId="540102549" sldId="264"/>
            <ac:spMk id="345" creationId="{C0197FB3-71CF-4F63-A0CE-168ED03DC0B9}"/>
          </ac:spMkLst>
        </pc:spChg>
        <pc:spChg chg="add mod">
          <ac:chgData name="Susan Krueger (Staff)" userId="413e0ada-2fc1-4a03-b48b-2b8186a6a566" providerId="ADAL" clId="{0A760344-ABE0-44CA-8A8C-DC61E35B899B}" dt="2023-01-16T10:36:24.989" v="5096" actId="20577"/>
          <ac:spMkLst>
            <pc:docMk/>
            <pc:sldMk cId="540102549" sldId="264"/>
            <ac:spMk id="346" creationId="{EEBE116C-3694-4DCA-A2B0-FD9E20CF9F28}"/>
          </ac:spMkLst>
        </pc:spChg>
        <pc:spChg chg="add mod">
          <ac:chgData name="Susan Krueger (Staff)" userId="413e0ada-2fc1-4a03-b48b-2b8186a6a566" providerId="ADAL" clId="{0A760344-ABE0-44CA-8A8C-DC61E35B899B}" dt="2023-01-16T10:40:51.284" v="5161" actId="20577"/>
          <ac:spMkLst>
            <pc:docMk/>
            <pc:sldMk cId="540102549" sldId="264"/>
            <ac:spMk id="348" creationId="{C4DA1AB9-F859-4140-B505-005171D0C126}"/>
          </ac:spMkLst>
        </pc:spChg>
        <pc:spChg chg="add mod">
          <ac:chgData name="Susan Krueger (Staff)" userId="413e0ada-2fc1-4a03-b48b-2b8186a6a566" providerId="ADAL" clId="{0A760344-ABE0-44CA-8A8C-DC61E35B899B}" dt="2023-01-16T10:36:55.429" v="5112" actId="20577"/>
          <ac:spMkLst>
            <pc:docMk/>
            <pc:sldMk cId="540102549" sldId="264"/>
            <ac:spMk id="349" creationId="{6002CEB4-9C2D-4B2E-81A9-7021A3C5884D}"/>
          </ac:spMkLst>
        </pc:spChg>
        <pc:spChg chg="add mod">
          <ac:chgData name="Susan Krueger (Staff)" userId="413e0ada-2fc1-4a03-b48b-2b8186a6a566" providerId="ADAL" clId="{0A760344-ABE0-44CA-8A8C-DC61E35B899B}" dt="2023-01-16T10:37:01.240" v="5129" actId="20577"/>
          <ac:spMkLst>
            <pc:docMk/>
            <pc:sldMk cId="540102549" sldId="264"/>
            <ac:spMk id="352" creationId="{4805D956-0CA9-4344-A697-7200693E97FA}"/>
          </ac:spMkLst>
        </pc:spChg>
        <pc:spChg chg="add mod">
          <ac:chgData name="Susan Krueger (Staff)" userId="413e0ada-2fc1-4a03-b48b-2b8186a6a566" providerId="ADAL" clId="{0A760344-ABE0-44CA-8A8C-DC61E35B899B}" dt="2023-01-16T10:23:55.103" v="4835" actId="1036"/>
          <ac:spMkLst>
            <pc:docMk/>
            <pc:sldMk cId="540102549" sldId="264"/>
            <ac:spMk id="356" creationId="{D063B918-41A6-48CE-B884-E2E4BF6B4B40}"/>
          </ac:spMkLst>
        </pc:spChg>
        <pc:spChg chg="add mod">
          <ac:chgData name="Susan Krueger (Staff)" userId="413e0ada-2fc1-4a03-b48b-2b8186a6a566" providerId="ADAL" clId="{0A760344-ABE0-44CA-8A8C-DC61E35B899B}" dt="2023-01-16T10:23:55.103" v="4835" actId="1036"/>
          <ac:spMkLst>
            <pc:docMk/>
            <pc:sldMk cId="540102549" sldId="264"/>
            <ac:spMk id="370" creationId="{A181ADB4-80C5-4DB7-A549-94BC61D2A7F7}"/>
          </ac:spMkLst>
        </pc:spChg>
        <pc:spChg chg="add mod">
          <ac:chgData name="Susan Krueger (Staff)" userId="413e0ada-2fc1-4a03-b48b-2b8186a6a566" providerId="ADAL" clId="{0A760344-ABE0-44CA-8A8C-DC61E35B899B}" dt="2023-01-16T10:23:55.103" v="4835" actId="1036"/>
          <ac:spMkLst>
            <pc:docMk/>
            <pc:sldMk cId="540102549" sldId="264"/>
            <ac:spMk id="373" creationId="{6BBAA3F2-7B95-4F73-A472-ECE37D4D08C2}"/>
          </ac:spMkLst>
        </pc:spChg>
        <pc:spChg chg="add mod">
          <ac:chgData name="Susan Krueger (Staff)" userId="413e0ada-2fc1-4a03-b48b-2b8186a6a566" providerId="ADAL" clId="{0A760344-ABE0-44CA-8A8C-DC61E35B899B}" dt="2023-01-16T10:23:55.103" v="4835" actId="1036"/>
          <ac:spMkLst>
            <pc:docMk/>
            <pc:sldMk cId="540102549" sldId="264"/>
            <ac:spMk id="378" creationId="{40B5EC2B-8833-41A4-9B73-FA8F8619F887}"/>
          </ac:spMkLst>
        </pc:spChg>
        <pc:spChg chg="add mod">
          <ac:chgData name="Susan Krueger (Staff)" userId="413e0ada-2fc1-4a03-b48b-2b8186a6a566" providerId="ADAL" clId="{0A760344-ABE0-44CA-8A8C-DC61E35B899B}" dt="2023-01-16T10:26:25.421" v="5006" actId="1035"/>
          <ac:spMkLst>
            <pc:docMk/>
            <pc:sldMk cId="540102549" sldId="264"/>
            <ac:spMk id="381" creationId="{F97BE63B-0132-40FF-B397-6DFEF154CB20}"/>
          </ac:spMkLst>
        </pc:spChg>
        <pc:spChg chg="add mod">
          <ac:chgData name="Susan Krueger (Staff)" userId="413e0ada-2fc1-4a03-b48b-2b8186a6a566" providerId="ADAL" clId="{0A760344-ABE0-44CA-8A8C-DC61E35B899B}" dt="2023-01-16T10:26:25.421" v="5006" actId="1035"/>
          <ac:spMkLst>
            <pc:docMk/>
            <pc:sldMk cId="540102549" sldId="264"/>
            <ac:spMk id="382" creationId="{FAEFE270-7E88-40AF-9182-FD9C25549FBA}"/>
          </ac:spMkLst>
        </pc:spChg>
        <pc:spChg chg="add mod">
          <ac:chgData name="Susan Krueger (Staff)" userId="413e0ada-2fc1-4a03-b48b-2b8186a6a566" providerId="ADAL" clId="{0A760344-ABE0-44CA-8A8C-DC61E35B899B}" dt="2023-01-16T10:26:25.421" v="5006" actId="1035"/>
          <ac:spMkLst>
            <pc:docMk/>
            <pc:sldMk cId="540102549" sldId="264"/>
            <ac:spMk id="383" creationId="{8ABE6BF8-4AE4-4988-8937-670481AF9F91}"/>
          </ac:spMkLst>
        </pc:spChg>
        <pc:spChg chg="add mod">
          <ac:chgData name="Susan Krueger (Staff)" userId="413e0ada-2fc1-4a03-b48b-2b8186a6a566" providerId="ADAL" clId="{0A760344-ABE0-44CA-8A8C-DC61E35B899B}" dt="2023-01-16T10:40:46.535" v="5150" actId="20577"/>
          <ac:spMkLst>
            <pc:docMk/>
            <pc:sldMk cId="540102549" sldId="264"/>
            <ac:spMk id="384" creationId="{05DAB0D4-C365-4805-86CD-5803869E3B3F}"/>
          </ac:spMkLst>
        </pc:spChg>
        <pc:spChg chg="add mod">
          <ac:chgData name="Susan Krueger (Staff)" userId="413e0ada-2fc1-4a03-b48b-2b8186a6a566" providerId="ADAL" clId="{0A760344-ABE0-44CA-8A8C-DC61E35B899B}" dt="2023-01-16T10:26:25.421" v="5006" actId="1035"/>
          <ac:spMkLst>
            <pc:docMk/>
            <pc:sldMk cId="540102549" sldId="264"/>
            <ac:spMk id="385" creationId="{B43348F7-F035-4D18-B78F-9167EDD3AE58}"/>
          </ac:spMkLst>
        </pc:spChg>
        <pc:spChg chg="add mod">
          <ac:chgData name="Susan Krueger (Staff)" userId="413e0ada-2fc1-4a03-b48b-2b8186a6a566" providerId="ADAL" clId="{0A760344-ABE0-44CA-8A8C-DC61E35B899B}" dt="2023-01-16T10:26:25.421" v="5006" actId="1035"/>
          <ac:spMkLst>
            <pc:docMk/>
            <pc:sldMk cId="540102549" sldId="264"/>
            <ac:spMk id="386" creationId="{07F6FA55-66FA-4A69-A31A-04A8D2E4486F}"/>
          </ac:spMkLst>
        </pc:spChg>
        <pc:spChg chg="add mod">
          <ac:chgData name="Susan Krueger (Staff)" userId="413e0ada-2fc1-4a03-b48b-2b8186a6a566" providerId="ADAL" clId="{0A760344-ABE0-44CA-8A8C-DC61E35B899B}" dt="2023-01-16T10:26:25.421" v="5006" actId="1035"/>
          <ac:spMkLst>
            <pc:docMk/>
            <pc:sldMk cId="540102549" sldId="264"/>
            <ac:spMk id="387" creationId="{FA0D9CF5-B0CB-4AAE-B77C-EFBEC0C7E2EE}"/>
          </ac:spMkLst>
        </pc:spChg>
        <pc:spChg chg="add mod">
          <ac:chgData name="Susan Krueger (Staff)" userId="413e0ada-2fc1-4a03-b48b-2b8186a6a566" providerId="ADAL" clId="{0A760344-ABE0-44CA-8A8C-DC61E35B899B}" dt="2023-01-16T10:26:25.421" v="5006" actId="1035"/>
          <ac:spMkLst>
            <pc:docMk/>
            <pc:sldMk cId="540102549" sldId="264"/>
            <ac:spMk id="388" creationId="{6396E07B-6388-436B-B484-43C90993DD20}"/>
          </ac:spMkLst>
        </pc:spChg>
        <pc:spChg chg="add mod">
          <ac:chgData name="Susan Krueger (Staff)" userId="413e0ada-2fc1-4a03-b48b-2b8186a6a566" providerId="ADAL" clId="{0A760344-ABE0-44CA-8A8C-DC61E35B899B}" dt="2023-01-16T10:26:25.421" v="5006" actId="1035"/>
          <ac:spMkLst>
            <pc:docMk/>
            <pc:sldMk cId="540102549" sldId="264"/>
            <ac:spMk id="389" creationId="{8EE71F36-230B-4AED-BC52-9AE2189B1F8D}"/>
          </ac:spMkLst>
        </pc:spChg>
        <pc:spChg chg="add mod">
          <ac:chgData name="Susan Krueger (Staff)" userId="413e0ada-2fc1-4a03-b48b-2b8186a6a566" providerId="ADAL" clId="{0A760344-ABE0-44CA-8A8C-DC61E35B899B}" dt="2023-01-16T10:26:25.421" v="5006" actId="1035"/>
          <ac:spMkLst>
            <pc:docMk/>
            <pc:sldMk cId="540102549" sldId="264"/>
            <ac:spMk id="390" creationId="{69F8070E-986F-43BE-AB62-CF1406680B68}"/>
          </ac:spMkLst>
        </pc:spChg>
        <pc:spChg chg="add mod">
          <ac:chgData name="Susan Krueger (Staff)" userId="413e0ada-2fc1-4a03-b48b-2b8186a6a566" providerId="ADAL" clId="{0A760344-ABE0-44CA-8A8C-DC61E35B899B}" dt="2023-01-16T10:26:25.421" v="5006" actId="1035"/>
          <ac:spMkLst>
            <pc:docMk/>
            <pc:sldMk cId="540102549" sldId="264"/>
            <ac:spMk id="391" creationId="{B7687425-EC6D-4F6A-B42F-581DAFF0094E}"/>
          </ac:spMkLst>
        </pc:spChg>
        <pc:spChg chg="add mod">
          <ac:chgData name="Susan Krueger (Staff)" userId="413e0ada-2fc1-4a03-b48b-2b8186a6a566" providerId="ADAL" clId="{0A760344-ABE0-44CA-8A8C-DC61E35B899B}" dt="2023-01-16T10:48:58.117" v="5857" actId="114"/>
          <ac:spMkLst>
            <pc:docMk/>
            <pc:sldMk cId="540102549" sldId="264"/>
            <ac:spMk id="392" creationId="{616FCBDB-3086-4556-9E20-69F77ED87561}"/>
          </ac:spMkLst>
        </pc:spChg>
        <pc:spChg chg="add mod">
          <ac:chgData name="Susan Krueger (Staff)" userId="413e0ada-2fc1-4a03-b48b-2b8186a6a566" providerId="ADAL" clId="{0A760344-ABE0-44CA-8A8C-DC61E35B899B}" dt="2023-01-16T10:49:08.594" v="5866" actId="1035"/>
          <ac:spMkLst>
            <pc:docMk/>
            <pc:sldMk cId="540102549" sldId="264"/>
            <ac:spMk id="393" creationId="{B39D8DE3-06B0-48C0-A1AA-61EDB623A550}"/>
          </ac:spMkLst>
        </pc:spChg>
        <pc:spChg chg="add mod">
          <ac:chgData name="Susan Krueger (Staff)" userId="413e0ada-2fc1-4a03-b48b-2b8186a6a566" providerId="ADAL" clId="{0A760344-ABE0-44CA-8A8C-DC61E35B899B}" dt="2023-01-16T10:49:08.594" v="5866" actId="1035"/>
          <ac:spMkLst>
            <pc:docMk/>
            <pc:sldMk cId="540102549" sldId="264"/>
            <ac:spMk id="394" creationId="{1829DCD4-6C24-46B9-AE8A-C0B1218B48E4}"/>
          </ac:spMkLst>
        </pc:spChg>
        <pc:spChg chg="add mod">
          <ac:chgData name="Susan Krueger (Staff)" userId="413e0ada-2fc1-4a03-b48b-2b8186a6a566" providerId="ADAL" clId="{0A760344-ABE0-44CA-8A8C-DC61E35B899B}" dt="2023-01-16T10:49:08.594" v="5866" actId="1035"/>
          <ac:spMkLst>
            <pc:docMk/>
            <pc:sldMk cId="540102549" sldId="264"/>
            <ac:spMk id="395" creationId="{D2F0F7DC-ED24-4CD9-AC02-76425CF101E1}"/>
          </ac:spMkLst>
        </pc:spChg>
        <pc:spChg chg="add mod">
          <ac:chgData name="Susan Krueger (Staff)" userId="413e0ada-2fc1-4a03-b48b-2b8186a6a566" providerId="ADAL" clId="{0A760344-ABE0-44CA-8A8C-DC61E35B899B}" dt="2023-01-16T10:49:08.594" v="5866" actId="1035"/>
          <ac:spMkLst>
            <pc:docMk/>
            <pc:sldMk cId="540102549" sldId="264"/>
            <ac:spMk id="396" creationId="{70A0E157-E4A8-4C43-912A-C2491BFAB22D}"/>
          </ac:spMkLst>
        </pc:spChg>
        <pc:spChg chg="add mod">
          <ac:chgData name="Susan Krueger (Staff)" userId="413e0ada-2fc1-4a03-b48b-2b8186a6a566" providerId="ADAL" clId="{0A760344-ABE0-44CA-8A8C-DC61E35B899B}" dt="2023-01-16T10:49:08.594" v="5866" actId="1035"/>
          <ac:spMkLst>
            <pc:docMk/>
            <pc:sldMk cId="540102549" sldId="264"/>
            <ac:spMk id="397" creationId="{96555CCE-9E9D-4264-9443-BEBFC5DE0D79}"/>
          </ac:spMkLst>
        </pc:spChg>
        <pc:spChg chg="add mod">
          <ac:chgData name="Susan Krueger (Staff)" userId="413e0ada-2fc1-4a03-b48b-2b8186a6a566" providerId="ADAL" clId="{0A760344-ABE0-44CA-8A8C-DC61E35B899B}" dt="2023-01-16T10:49:08.594" v="5866" actId="1035"/>
          <ac:spMkLst>
            <pc:docMk/>
            <pc:sldMk cId="540102549" sldId="264"/>
            <ac:spMk id="398" creationId="{5CB727D3-EC4D-4895-8922-9DB4942C9830}"/>
          </ac:spMkLst>
        </pc:spChg>
        <pc:spChg chg="add mod">
          <ac:chgData name="Susan Krueger (Staff)" userId="413e0ada-2fc1-4a03-b48b-2b8186a6a566" providerId="ADAL" clId="{0A760344-ABE0-44CA-8A8C-DC61E35B899B}" dt="2023-01-16T10:49:08.594" v="5866" actId="1035"/>
          <ac:spMkLst>
            <pc:docMk/>
            <pc:sldMk cId="540102549" sldId="264"/>
            <ac:spMk id="399" creationId="{881337FD-6FC6-4175-8FC4-6BAFBAB6C941}"/>
          </ac:spMkLst>
        </pc:spChg>
        <pc:spChg chg="add mod">
          <ac:chgData name="Susan Krueger (Staff)" userId="413e0ada-2fc1-4a03-b48b-2b8186a6a566" providerId="ADAL" clId="{0A760344-ABE0-44CA-8A8C-DC61E35B899B}" dt="2023-01-16T10:49:08.594" v="5866" actId="1035"/>
          <ac:spMkLst>
            <pc:docMk/>
            <pc:sldMk cId="540102549" sldId="264"/>
            <ac:spMk id="400" creationId="{C28010B1-5C31-4BA4-93DA-172FD854FB79}"/>
          </ac:spMkLst>
        </pc:spChg>
        <pc:spChg chg="add mod">
          <ac:chgData name="Susan Krueger (Staff)" userId="413e0ada-2fc1-4a03-b48b-2b8186a6a566" providerId="ADAL" clId="{0A760344-ABE0-44CA-8A8C-DC61E35B899B}" dt="2023-01-16T10:49:08.594" v="5866" actId="1035"/>
          <ac:spMkLst>
            <pc:docMk/>
            <pc:sldMk cId="540102549" sldId="264"/>
            <ac:spMk id="412" creationId="{E4545620-B46C-4D31-9D32-980D273C0F60}"/>
          </ac:spMkLst>
        </pc:spChg>
        <pc:spChg chg="add mod">
          <ac:chgData name="Susan Krueger (Staff)" userId="413e0ada-2fc1-4a03-b48b-2b8186a6a566" providerId="ADAL" clId="{0A760344-ABE0-44CA-8A8C-DC61E35B899B}" dt="2023-01-16T10:49:08.594" v="5866" actId="1035"/>
          <ac:spMkLst>
            <pc:docMk/>
            <pc:sldMk cId="540102549" sldId="264"/>
            <ac:spMk id="414" creationId="{DCF970CD-3204-4CF8-8795-08517FEFCE17}"/>
          </ac:spMkLst>
        </pc:spChg>
        <pc:spChg chg="add mod">
          <ac:chgData name="Susan Krueger (Staff)" userId="413e0ada-2fc1-4a03-b48b-2b8186a6a566" providerId="ADAL" clId="{0A760344-ABE0-44CA-8A8C-DC61E35B899B}" dt="2023-01-16T10:49:08.594" v="5866" actId="1035"/>
          <ac:spMkLst>
            <pc:docMk/>
            <pc:sldMk cId="540102549" sldId="264"/>
            <ac:spMk id="422" creationId="{D135F3E6-4AAA-4BDD-91EA-A3A0FED30482}"/>
          </ac:spMkLst>
        </pc:spChg>
        <pc:spChg chg="add mod">
          <ac:chgData name="Susan Krueger (Staff)" userId="413e0ada-2fc1-4a03-b48b-2b8186a6a566" providerId="ADAL" clId="{0A760344-ABE0-44CA-8A8C-DC61E35B899B}" dt="2023-01-16T10:49:08.594" v="5866" actId="1035"/>
          <ac:spMkLst>
            <pc:docMk/>
            <pc:sldMk cId="540102549" sldId="264"/>
            <ac:spMk id="425" creationId="{17308040-B3AB-47BA-B7FA-AFA7E52EE6A9}"/>
          </ac:spMkLst>
        </pc:spChg>
        <pc:spChg chg="add mod">
          <ac:chgData name="Susan Krueger (Staff)" userId="413e0ada-2fc1-4a03-b48b-2b8186a6a566" providerId="ADAL" clId="{0A760344-ABE0-44CA-8A8C-DC61E35B899B}" dt="2023-01-16T10:48:34.846" v="5841" actId="1035"/>
          <ac:spMkLst>
            <pc:docMk/>
            <pc:sldMk cId="540102549" sldId="264"/>
            <ac:spMk id="453" creationId="{D7D6CC92-33D1-405A-82D9-F601B184FC5D}"/>
          </ac:spMkLst>
        </pc:spChg>
        <pc:spChg chg="add mod">
          <ac:chgData name="Susan Krueger (Staff)" userId="413e0ada-2fc1-4a03-b48b-2b8186a6a566" providerId="ADAL" clId="{0A760344-ABE0-44CA-8A8C-DC61E35B899B}" dt="2023-01-16T10:48:34.846" v="5841" actId="1035"/>
          <ac:spMkLst>
            <pc:docMk/>
            <pc:sldMk cId="540102549" sldId="264"/>
            <ac:spMk id="455" creationId="{C714D7E5-7B9F-4AB4-88BB-180DCC17C553}"/>
          </ac:spMkLst>
        </pc:spChg>
        <pc:spChg chg="add mod">
          <ac:chgData name="Susan Krueger (Staff)" userId="413e0ada-2fc1-4a03-b48b-2b8186a6a566" providerId="ADAL" clId="{0A760344-ABE0-44CA-8A8C-DC61E35B899B}" dt="2023-01-16T10:48:34.846" v="5841" actId="1035"/>
          <ac:spMkLst>
            <pc:docMk/>
            <pc:sldMk cId="540102549" sldId="264"/>
            <ac:spMk id="456" creationId="{CB67DBB5-7EF6-4569-9605-A610FE37643B}"/>
          </ac:spMkLst>
        </pc:spChg>
        <pc:spChg chg="add mod">
          <ac:chgData name="Susan Krueger (Staff)" userId="413e0ada-2fc1-4a03-b48b-2b8186a6a566" providerId="ADAL" clId="{0A760344-ABE0-44CA-8A8C-DC61E35B899B}" dt="2023-01-16T10:48:34.846" v="5841" actId="1035"/>
          <ac:spMkLst>
            <pc:docMk/>
            <pc:sldMk cId="540102549" sldId="264"/>
            <ac:spMk id="457" creationId="{756FCE83-6C83-4300-923C-82A3586D604B}"/>
          </ac:spMkLst>
        </pc:spChg>
        <pc:spChg chg="add mod">
          <ac:chgData name="Susan Krueger (Staff)" userId="413e0ada-2fc1-4a03-b48b-2b8186a6a566" providerId="ADAL" clId="{0A760344-ABE0-44CA-8A8C-DC61E35B899B}" dt="2023-01-16T10:48:34.846" v="5841" actId="1035"/>
          <ac:spMkLst>
            <pc:docMk/>
            <pc:sldMk cId="540102549" sldId="264"/>
            <ac:spMk id="458" creationId="{B2C4F986-EC5A-44B9-966A-9716A42E35DD}"/>
          </ac:spMkLst>
        </pc:spChg>
        <pc:spChg chg="add mod">
          <ac:chgData name="Susan Krueger (Staff)" userId="413e0ada-2fc1-4a03-b48b-2b8186a6a566" providerId="ADAL" clId="{0A760344-ABE0-44CA-8A8C-DC61E35B899B}" dt="2023-01-16T10:48:48.306" v="5856" actId="6549"/>
          <ac:spMkLst>
            <pc:docMk/>
            <pc:sldMk cId="540102549" sldId="264"/>
            <ac:spMk id="459" creationId="{E6BE2F7F-6462-4BA6-BD5E-AE798781C73E}"/>
          </ac:spMkLst>
        </pc:spChg>
        <pc:spChg chg="add mod">
          <ac:chgData name="Susan Krueger (Staff)" userId="413e0ada-2fc1-4a03-b48b-2b8186a6a566" providerId="ADAL" clId="{0A760344-ABE0-44CA-8A8C-DC61E35B899B}" dt="2023-01-16T10:48:34.846" v="5841" actId="1035"/>
          <ac:spMkLst>
            <pc:docMk/>
            <pc:sldMk cId="540102549" sldId="264"/>
            <ac:spMk id="460" creationId="{C1831C35-1044-4EB6-ABAA-C26D6DDEB34E}"/>
          </ac:spMkLst>
        </pc:spChg>
        <pc:spChg chg="add mod">
          <ac:chgData name="Susan Krueger (Staff)" userId="413e0ada-2fc1-4a03-b48b-2b8186a6a566" providerId="ADAL" clId="{0A760344-ABE0-44CA-8A8C-DC61E35B899B}" dt="2023-01-16T10:48:34.846" v="5841" actId="1035"/>
          <ac:spMkLst>
            <pc:docMk/>
            <pc:sldMk cId="540102549" sldId="264"/>
            <ac:spMk id="509" creationId="{DA25B2F6-B052-4043-B334-B4AB8C013B86}"/>
          </ac:spMkLst>
        </pc:spChg>
        <pc:spChg chg="add mod">
          <ac:chgData name="Susan Krueger (Staff)" userId="413e0ada-2fc1-4a03-b48b-2b8186a6a566" providerId="ADAL" clId="{0A760344-ABE0-44CA-8A8C-DC61E35B899B}" dt="2023-01-16T10:48:34.846" v="5841" actId="1035"/>
          <ac:spMkLst>
            <pc:docMk/>
            <pc:sldMk cId="540102549" sldId="264"/>
            <ac:spMk id="510" creationId="{54B76E04-D431-4D17-B30B-DA5415A9DCFD}"/>
          </ac:spMkLst>
        </pc:spChg>
        <pc:spChg chg="add mod">
          <ac:chgData name="Susan Krueger (Staff)" userId="413e0ada-2fc1-4a03-b48b-2b8186a6a566" providerId="ADAL" clId="{0A760344-ABE0-44CA-8A8C-DC61E35B899B}" dt="2023-01-16T10:48:34.846" v="5841" actId="1035"/>
          <ac:spMkLst>
            <pc:docMk/>
            <pc:sldMk cId="540102549" sldId="264"/>
            <ac:spMk id="511" creationId="{F7A1AAB9-19F2-423C-947C-E5E7F81AB2D0}"/>
          </ac:spMkLst>
        </pc:spChg>
        <pc:spChg chg="add mod">
          <ac:chgData name="Susan Krueger (Staff)" userId="413e0ada-2fc1-4a03-b48b-2b8186a6a566" providerId="ADAL" clId="{0A760344-ABE0-44CA-8A8C-DC61E35B899B}" dt="2023-01-16T10:48:34.846" v="5841" actId="1035"/>
          <ac:spMkLst>
            <pc:docMk/>
            <pc:sldMk cId="540102549" sldId="264"/>
            <ac:spMk id="512" creationId="{7FF91573-462B-4344-9764-7427D35FEC2A}"/>
          </ac:spMkLst>
        </pc:spChg>
        <pc:spChg chg="add mod">
          <ac:chgData name="Susan Krueger (Staff)" userId="413e0ada-2fc1-4a03-b48b-2b8186a6a566" providerId="ADAL" clId="{0A760344-ABE0-44CA-8A8C-DC61E35B899B}" dt="2023-01-16T10:48:58.117" v="5857" actId="114"/>
          <ac:spMkLst>
            <pc:docMk/>
            <pc:sldMk cId="540102549" sldId="264"/>
            <ac:spMk id="513" creationId="{36CAEFA9-5893-4AF6-B756-B9D3EE639ED9}"/>
          </ac:spMkLst>
        </pc:spChg>
        <pc:spChg chg="mod">
          <ac:chgData name="Susan Krueger (Staff)" userId="413e0ada-2fc1-4a03-b48b-2b8186a6a566" providerId="ADAL" clId="{0A760344-ABE0-44CA-8A8C-DC61E35B899B}" dt="2023-01-16T10:44:19.217" v="5531" actId="20577"/>
          <ac:spMkLst>
            <pc:docMk/>
            <pc:sldMk cId="540102549" sldId="264"/>
            <ac:spMk id="748" creationId="{181D3246-AE6F-4587-92A3-0CD1667D2610}"/>
          </ac:spMkLst>
        </pc:spChg>
        <pc:grpChg chg="del">
          <ac:chgData name="Susan Krueger (Staff)" userId="413e0ada-2fc1-4a03-b48b-2b8186a6a566" providerId="ADAL" clId="{0A760344-ABE0-44CA-8A8C-DC61E35B899B}" dt="2023-01-16T10:48:26.352" v="5785" actId="478"/>
          <ac:grpSpMkLst>
            <pc:docMk/>
            <pc:sldMk cId="540102549" sldId="264"/>
            <ac:grpSpMk id="413" creationId="{E3963E7A-B6A3-418F-8C1B-35DD17040372}"/>
          </ac:grpSpMkLst>
        </pc:grpChg>
        <pc:grpChg chg="del">
          <ac:chgData name="Susan Krueger (Staff)" userId="413e0ada-2fc1-4a03-b48b-2b8186a6a566" providerId="ADAL" clId="{0A760344-ABE0-44CA-8A8C-DC61E35B899B}" dt="2023-01-16T10:48:26.352" v="5785" actId="478"/>
          <ac:grpSpMkLst>
            <pc:docMk/>
            <pc:sldMk cId="540102549" sldId="264"/>
            <ac:grpSpMk id="418" creationId="{0FA7BB8A-7C0A-43F0-8CCC-CAD61A45B1F9}"/>
          </ac:grpSpMkLst>
        </pc:grpChg>
        <pc:grpChg chg="del">
          <ac:chgData name="Susan Krueger (Staff)" userId="413e0ada-2fc1-4a03-b48b-2b8186a6a566" providerId="ADAL" clId="{0A760344-ABE0-44CA-8A8C-DC61E35B899B}" dt="2023-01-16T10:48:26.352" v="5785" actId="478"/>
          <ac:grpSpMkLst>
            <pc:docMk/>
            <pc:sldMk cId="540102549" sldId="264"/>
            <ac:grpSpMk id="427" creationId="{00D9AAA8-4DB2-4E5D-8B28-D810A045FD1D}"/>
          </ac:grpSpMkLst>
        </pc:grpChg>
        <pc:grpChg chg="del">
          <ac:chgData name="Susan Krueger (Staff)" userId="413e0ada-2fc1-4a03-b48b-2b8186a6a566" providerId="ADAL" clId="{0A760344-ABE0-44CA-8A8C-DC61E35B899B}" dt="2023-01-16T10:48:26.352" v="5785" actId="478"/>
          <ac:grpSpMkLst>
            <pc:docMk/>
            <pc:sldMk cId="540102549" sldId="264"/>
            <ac:grpSpMk id="454" creationId="{6A3C502C-B4F6-4DEF-AC7A-D3BC712EE0A6}"/>
          </ac:grpSpMkLst>
        </pc:grpChg>
        <pc:grpChg chg="del">
          <ac:chgData name="Susan Krueger (Staff)" userId="413e0ada-2fc1-4a03-b48b-2b8186a6a566" providerId="ADAL" clId="{0A760344-ABE0-44CA-8A8C-DC61E35B899B}" dt="2023-01-16T10:48:26.352" v="5785" actId="478"/>
          <ac:grpSpMkLst>
            <pc:docMk/>
            <pc:sldMk cId="540102549" sldId="264"/>
            <ac:grpSpMk id="468" creationId="{7774B436-F981-41E2-B26C-3EEF6431C582}"/>
          </ac:grpSpMkLst>
        </pc:grpChg>
        <pc:grpChg chg="del">
          <ac:chgData name="Susan Krueger (Staff)" userId="413e0ada-2fc1-4a03-b48b-2b8186a6a566" providerId="ADAL" clId="{0A760344-ABE0-44CA-8A8C-DC61E35B899B}" dt="2023-01-16T10:48:26.352" v="5785" actId="478"/>
          <ac:grpSpMkLst>
            <pc:docMk/>
            <pc:sldMk cId="540102549" sldId="264"/>
            <ac:grpSpMk id="486" creationId="{1AF86958-E566-406E-88E9-D586400F44C7}"/>
          </ac:grpSpMkLst>
        </pc:grpChg>
        <pc:grpChg chg="del">
          <ac:chgData name="Susan Krueger (Staff)" userId="413e0ada-2fc1-4a03-b48b-2b8186a6a566" providerId="ADAL" clId="{0A760344-ABE0-44CA-8A8C-DC61E35B899B}" dt="2023-01-16T10:48:26.352" v="5785" actId="478"/>
          <ac:grpSpMkLst>
            <pc:docMk/>
            <pc:sldMk cId="540102549" sldId="264"/>
            <ac:grpSpMk id="496" creationId="{A5FFAA82-D706-4E77-962E-BBF23D14A7C7}"/>
          </ac:grpSpMkLst>
        </pc:grpChg>
        <pc:grpChg chg="del">
          <ac:chgData name="Susan Krueger (Staff)" userId="413e0ada-2fc1-4a03-b48b-2b8186a6a566" providerId="ADAL" clId="{0A760344-ABE0-44CA-8A8C-DC61E35B899B}" dt="2023-01-16T10:48:26.352" v="5785" actId="478"/>
          <ac:grpSpMkLst>
            <pc:docMk/>
            <pc:sldMk cId="540102549" sldId="264"/>
            <ac:grpSpMk id="504" creationId="{215334EB-D913-4EF8-8EAD-2C2261AF0929}"/>
          </ac:grpSpMkLst>
        </pc:grpChg>
        <pc:grpChg chg="del">
          <ac:chgData name="Susan Krueger (Staff)" userId="413e0ada-2fc1-4a03-b48b-2b8186a6a566" providerId="ADAL" clId="{0A760344-ABE0-44CA-8A8C-DC61E35B899B}" dt="2023-01-16T10:26:10.464" v="4974" actId="478"/>
          <ac:grpSpMkLst>
            <pc:docMk/>
            <pc:sldMk cId="540102549" sldId="264"/>
            <ac:grpSpMk id="604" creationId="{6DD18879-0546-457C-8967-44A3583D6787}"/>
          </ac:grpSpMkLst>
        </pc:grpChg>
        <pc:grpChg chg="del">
          <ac:chgData name="Susan Krueger (Staff)" userId="413e0ada-2fc1-4a03-b48b-2b8186a6a566" providerId="ADAL" clId="{0A760344-ABE0-44CA-8A8C-DC61E35B899B}" dt="2023-01-16T10:26:10.464" v="4974" actId="478"/>
          <ac:grpSpMkLst>
            <pc:docMk/>
            <pc:sldMk cId="540102549" sldId="264"/>
            <ac:grpSpMk id="623" creationId="{A483964F-8786-4E22-90DF-604C4C77CD63}"/>
          </ac:grpSpMkLst>
        </pc:grpChg>
        <pc:grpChg chg="del">
          <ac:chgData name="Susan Krueger (Staff)" userId="413e0ada-2fc1-4a03-b48b-2b8186a6a566" providerId="ADAL" clId="{0A760344-ABE0-44CA-8A8C-DC61E35B899B}" dt="2023-01-16T10:26:10.464" v="4974" actId="478"/>
          <ac:grpSpMkLst>
            <pc:docMk/>
            <pc:sldMk cId="540102549" sldId="264"/>
            <ac:grpSpMk id="638" creationId="{AD431346-2645-43A2-9A02-8D948A987C44}"/>
          </ac:grpSpMkLst>
        </pc:grpChg>
        <pc:grpChg chg="del">
          <ac:chgData name="Susan Krueger (Staff)" userId="413e0ada-2fc1-4a03-b48b-2b8186a6a566" providerId="ADAL" clId="{0A760344-ABE0-44CA-8A8C-DC61E35B899B}" dt="2023-01-16T10:26:10.464" v="4974" actId="478"/>
          <ac:grpSpMkLst>
            <pc:docMk/>
            <pc:sldMk cId="540102549" sldId="264"/>
            <ac:grpSpMk id="639" creationId="{15C97374-59DD-47F1-B448-B527057FBEFB}"/>
          </ac:grpSpMkLst>
        </pc:grpChg>
        <pc:grpChg chg="del">
          <ac:chgData name="Susan Krueger (Staff)" userId="413e0ada-2fc1-4a03-b48b-2b8186a6a566" providerId="ADAL" clId="{0A760344-ABE0-44CA-8A8C-DC61E35B899B}" dt="2023-01-16T10:26:10.464" v="4974" actId="478"/>
          <ac:grpSpMkLst>
            <pc:docMk/>
            <pc:sldMk cId="540102549" sldId="264"/>
            <ac:grpSpMk id="642" creationId="{0264A23B-C469-44D4-BA3E-5CF9452E5008}"/>
          </ac:grpSpMkLst>
        </pc:grpChg>
        <pc:grpChg chg="del">
          <ac:chgData name="Susan Krueger (Staff)" userId="413e0ada-2fc1-4a03-b48b-2b8186a6a566" providerId="ADAL" clId="{0A760344-ABE0-44CA-8A8C-DC61E35B899B}" dt="2023-01-16T10:26:10.464" v="4974" actId="478"/>
          <ac:grpSpMkLst>
            <pc:docMk/>
            <pc:sldMk cId="540102549" sldId="264"/>
            <ac:grpSpMk id="657" creationId="{DD058C22-B33F-4D5F-AEBC-C389D5FFBF7A}"/>
          </ac:grpSpMkLst>
        </pc:grpChg>
        <pc:grpChg chg="del">
          <ac:chgData name="Susan Krueger (Staff)" userId="413e0ada-2fc1-4a03-b48b-2b8186a6a566" providerId="ADAL" clId="{0A760344-ABE0-44CA-8A8C-DC61E35B899B}" dt="2023-01-16T10:26:10.464" v="4974" actId="478"/>
          <ac:grpSpMkLst>
            <pc:docMk/>
            <pc:sldMk cId="540102549" sldId="264"/>
            <ac:grpSpMk id="664" creationId="{1F7398C1-E4D4-4E06-88D8-FFDA54726299}"/>
          </ac:grpSpMkLst>
        </pc:grpChg>
        <pc:grpChg chg="del">
          <ac:chgData name="Susan Krueger (Staff)" userId="413e0ada-2fc1-4a03-b48b-2b8186a6a566" providerId="ADAL" clId="{0A760344-ABE0-44CA-8A8C-DC61E35B899B}" dt="2023-01-16T10:26:10.464" v="4974" actId="478"/>
          <ac:grpSpMkLst>
            <pc:docMk/>
            <pc:sldMk cId="540102549" sldId="264"/>
            <ac:grpSpMk id="665" creationId="{D8C3FA96-997A-4E88-A159-9B45EF312131}"/>
          </ac:grpSpMkLst>
        </pc:grpChg>
        <pc:grpChg chg="del">
          <ac:chgData name="Susan Krueger (Staff)" userId="413e0ada-2fc1-4a03-b48b-2b8186a6a566" providerId="ADAL" clId="{0A760344-ABE0-44CA-8A8C-DC61E35B899B}" dt="2023-01-16T10:16:12.765" v="4756" actId="478"/>
          <ac:grpSpMkLst>
            <pc:docMk/>
            <pc:sldMk cId="540102549" sldId="264"/>
            <ac:grpSpMk id="679" creationId="{5EE26BE7-1879-4F28-B43C-28712ABB103A}"/>
          </ac:grpSpMkLst>
        </pc:grpChg>
        <pc:grpChg chg="del">
          <ac:chgData name="Susan Krueger (Staff)" userId="413e0ada-2fc1-4a03-b48b-2b8186a6a566" providerId="ADAL" clId="{0A760344-ABE0-44CA-8A8C-DC61E35B899B}" dt="2023-01-16T10:16:12.765" v="4756" actId="478"/>
          <ac:grpSpMkLst>
            <pc:docMk/>
            <pc:sldMk cId="540102549" sldId="264"/>
            <ac:grpSpMk id="694" creationId="{F8870684-2DAD-44B6-9E2E-9350DACD99E2}"/>
          </ac:grpSpMkLst>
        </pc:grpChg>
        <pc:grpChg chg="del">
          <ac:chgData name="Susan Krueger (Staff)" userId="413e0ada-2fc1-4a03-b48b-2b8186a6a566" providerId="ADAL" clId="{0A760344-ABE0-44CA-8A8C-DC61E35B899B}" dt="2023-01-16T10:16:12.765" v="4756" actId="478"/>
          <ac:grpSpMkLst>
            <pc:docMk/>
            <pc:sldMk cId="540102549" sldId="264"/>
            <ac:grpSpMk id="709" creationId="{EF6F6A41-1A65-4B6A-BD21-C28B8D2BD258}"/>
          </ac:grpSpMkLst>
        </pc:grpChg>
        <pc:grpChg chg="del">
          <ac:chgData name="Susan Krueger (Staff)" userId="413e0ada-2fc1-4a03-b48b-2b8186a6a566" providerId="ADAL" clId="{0A760344-ABE0-44CA-8A8C-DC61E35B899B}" dt="2023-01-16T10:16:12.765" v="4756" actId="478"/>
          <ac:grpSpMkLst>
            <pc:docMk/>
            <pc:sldMk cId="540102549" sldId="264"/>
            <ac:grpSpMk id="712" creationId="{D31193C4-34B9-415C-8C15-1B9F18059CE6}"/>
          </ac:grpSpMkLst>
        </pc:grpChg>
        <pc:grpChg chg="del">
          <ac:chgData name="Susan Krueger (Staff)" userId="413e0ada-2fc1-4a03-b48b-2b8186a6a566" providerId="ADAL" clId="{0A760344-ABE0-44CA-8A8C-DC61E35B899B}" dt="2023-01-16T10:16:12.765" v="4756" actId="478"/>
          <ac:grpSpMkLst>
            <pc:docMk/>
            <pc:sldMk cId="540102549" sldId="264"/>
            <ac:grpSpMk id="730" creationId="{187C0E70-70C1-42CD-A4E3-7FA36E283B54}"/>
          </ac:grpSpMkLst>
        </pc:grpChg>
        <pc:grpChg chg="del">
          <ac:chgData name="Susan Krueger (Staff)" userId="413e0ada-2fc1-4a03-b48b-2b8186a6a566" providerId="ADAL" clId="{0A760344-ABE0-44CA-8A8C-DC61E35B899B}" dt="2023-01-16T10:16:12.765" v="4756" actId="478"/>
          <ac:grpSpMkLst>
            <pc:docMk/>
            <pc:sldMk cId="540102549" sldId="264"/>
            <ac:grpSpMk id="742" creationId="{F2B7A7E7-DAA8-488B-A465-C20B06A0BFA8}"/>
          </ac:grpSpMkLst>
        </pc:grpChg>
        <pc:inkChg chg="del">
          <ac:chgData name="Susan Krueger (Staff)" userId="413e0ada-2fc1-4a03-b48b-2b8186a6a566" providerId="ADAL" clId="{0A760344-ABE0-44CA-8A8C-DC61E35B899B}" dt="2023-01-16T10:43:31.273" v="5349" actId="478"/>
          <ac:inkMkLst>
            <pc:docMk/>
            <pc:sldMk cId="540102549" sldId="264"/>
            <ac:inkMk id="295" creationId="{95F453EB-8393-4B9F-9810-520AFE69E3EC}"/>
          </ac:inkMkLst>
        </pc:inkChg>
        <pc:inkChg chg="del">
          <ac:chgData name="Susan Krueger (Staff)" userId="413e0ada-2fc1-4a03-b48b-2b8186a6a566" providerId="ADAL" clId="{0A760344-ABE0-44CA-8A8C-DC61E35B899B}" dt="2023-01-16T10:43:31.273" v="5349" actId="478"/>
          <ac:inkMkLst>
            <pc:docMk/>
            <pc:sldMk cId="540102549" sldId="264"/>
            <ac:inkMk id="300" creationId="{76C73343-C2C9-42C0-9759-148DB40E6091}"/>
          </ac:inkMkLst>
        </pc:inkChg>
        <pc:inkChg chg="del">
          <ac:chgData name="Susan Krueger (Staff)" userId="413e0ada-2fc1-4a03-b48b-2b8186a6a566" providerId="ADAL" clId="{0A760344-ABE0-44CA-8A8C-DC61E35B899B}" dt="2023-01-16T10:43:31.273" v="5349" actId="478"/>
          <ac:inkMkLst>
            <pc:docMk/>
            <pc:sldMk cId="540102549" sldId="264"/>
            <ac:inkMk id="322" creationId="{78C34755-5643-4D01-8485-46A7C3E9F9EA}"/>
          </ac:inkMkLst>
        </pc:inkChg>
        <pc:inkChg chg="del">
          <ac:chgData name="Susan Krueger (Staff)" userId="413e0ada-2fc1-4a03-b48b-2b8186a6a566" providerId="ADAL" clId="{0A760344-ABE0-44CA-8A8C-DC61E35B899B}" dt="2023-01-16T10:43:31.273" v="5349" actId="478"/>
          <ac:inkMkLst>
            <pc:docMk/>
            <pc:sldMk cId="540102549" sldId="264"/>
            <ac:inkMk id="323" creationId="{2915A551-85E0-41A0-8EE7-07AD4AC847D2}"/>
          </ac:inkMkLst>
        </pc:inkChg>
        <pc:inkChg chg="del">
          <ac:chgData name="Susan Krueger (Staff)" userId="413e0ada-2fc1-4a03-b48b-2b8186a6a566" providerId="ADAL" clId="{0A760344-ABE0-44CA-8A8C-DC61E35B899B}" dt="2023-01-16T10:43:31.273" v="5349" actId="478"/>
          <ac:inkMkLst>
            <pc:docMk/>
            <pc:sldMk cId="540102549" sldId="264"/>
            <ac:inkMk id="324" creationId="{66D5A155-33AF-4C89-9181-5E383A55A653}"/>
          </ac:inkMkLst>
        </pc:inkChg>
        <pc:inkChg chg="del">
          <ac:chgData name="Susan Krueger (Staff)" userId="413e0ada-2fc1-4a03-b48b-2b8186a6a566" providerId="ADAL" clId="{0A760344-ABE0-44CA-8A8C-DC61E35B899B}" dt="2023-01-16T10:43:31.273" v="5349" actId="478"/>
          <ac:inkMkLst>
            <pc:docMk/>
            <pc:sldMk cId="540102549" sldId="264"/>
            <ac:inkMk id="325" creationId="{7EDBD4B0-D8E7-4578-8FBE-9209E7E0206E}"/>
          </ac:inkMkLst>
        </pc:inkChg>
        <pc:inkChg chg="del">
          <ac:chgData name="Susan Krueger (Staff)" userId="413e0ada-2fc1-4a03-b48b-2b8186a6a566" providerId="ADAL" clId="{0A760344-ABE0-44CA-8A8C-DC61E35B899B}" dt="2023-01-16T10:43:31.273" v="5349" actId="478"/>
          <ac:inkMkLst>
            <pc:docMk/>
            <pc:sldMk cId="540102549" sldId="264"/>
            <ac:inkMk id="326" creationId="{2B2E49FC-282B-4C23-8908-548D9DC2DD2E}"/>
          </ac:inkMkLst>
        </pc:inkChg>
        <pc:inkChg chg="del">
          <ac:chgData name="Susan Krueger (Staff)" userId="413e0ada-2fc1-4a03-b48b-2b8186a6a566" providerId="ADAL" clId="{0A760344-ABE0-44CA-8A8C-DC61E35B899B}" dt="2023-01-16T10:43:31.273" v="5349" actId="478"/>
          <ac:inkMkLst>
            <pc:docMk/>
            <pc:sldMk cId="540102549" sldId="264"/>
            <ac:inkMk id="327" creationId="{F4C1B428-DE0D-4083-B1CC-716F926D16C5}"/>
          </ac:inkMkLst>
        </pc:inkChg>
        <pc:inkChg chg="del">
          <ac:chgData name="Susan Krueger (Staff)" userId="413e0ada-2fc1-4a03-b48b-2b8186a6a566" providerId="ADAL" clId="{0A760344-ABE0-44CA-8A8C-DC61E35B899B}" dt="2023-01-16T10:43:31.273" v="5349" actId="478"/>
          <ac:inkMkLst>
            <pc:docMk/>
            <pc:sldMk cId="540102549" sldId="264"/>
            <ac:inkMk id="328" creationId="{2BF68CA4-422F-46B6-9BB1-5D4E67E3437C}"/>
          </ac:inkMkLst>
        </pc:inkChg>
        <pc:inkChg chg="del">
          <ac:chgData name="Susan Krueger (Staff)" userId="413e0ada-2fc1-4a03-b48b-2b8186a6a566" providerId="ADAL" clId="{0A760344-ABE0-44CA-8A8C-DC61E35B899B}" dt="2023-01-16T10:43:31.273" v="5349" actId="478"/>
          <ac:inkMkLst>
            <pc:docMk/>
            <pc:sldMk cId="540102549" sldId="264"/>
            <ac:inkMk id="330" creationId="{E68BAB01-BAD5-4C21-A883-21A8A425E5F7}"/>
          </ac:inkMkLst>
        </pc:inkChg>
        <pc:inkChg chg="del">
          <ac:chgData name="Susan Krueger (Staff)" userId="413e0ada-2fc1-4a03-b48b-2b8186a6a566" providerId="ADAL" clId="{0A760344-ABE0-44CA-8A8C-DC61E35B899B}" dt="2023-01-16T10:43:31.273" v="5349" actId="478"/>
          <ac:inkMkLst>
            <pc:docMk/>
            <pc:sldMk cId="540102549" sldId="264"/>
            <ac:inkMk id="331" creationId="{4AAF8EE7-7AC1-4974-A948-18C28A7FD0D7}"/>
          </ac:inkMkLst>
        </pc:inkChg>
        <pc:inkChg chg="del">
          <ac:chgData name="Susan Krueger (Staff)" userId="413e0ada-2fc1-4a03-b48b-2b8186a6a566" providerId="ADAL" clId="{0A760344-ABE0-44CA-8A8C-DC61E35B899B}" dt="2023-01-16T10:43:31.273" v="5349" actId="478"/>
          <ac:inkMkLst>
            <pc:docMk/>
            <pc:sldMk cId="540102549" sldId="264"/>
            <ac:inkMk id="332" creationId="{04DC20E1-58E3-4344-A654-2CC5EAA7DDBF}"/>
          </ac:inkMkLst>
        </pc:inkChg>
        <pc:inkChg chg="del">
          <ac:chgData name="Susan Krueger (Staff)" userId="413e0ada-2fc1-4a03-b48b-2b8186a6a566" providerId="ADAL" clId="{0A760344-ABE0-44CA-8A8C-DC61E35B899B}" dt="2023-01-16T10:43:31.273" v="5349" actId="478"/>
          <ac:inkMkLst>
            <pc:docMk/>
            <pc:sldMk cId="540102549" sldId="264"/>
            <ac:inkMk id="333" creationId="{2605EE3D-544A-4740-8C5A-F5E9D9661AD1}"/>
          </ac:inkMkLst>
        </pc:inkChg>
        <pc:inkChg chg="del">
          <ac:chgData name="Susan Krueger (Staff)" userId="413e0ada-2fc1-4a03-b48b-2b8186a6a566" providerId="ADAL" clId="{0A760344-ABE0-44CA-8A8C-DC61E35B899B}" dt="2023-01-16T10:43:31.273" v="5349" actId="478"/>
          <ac:inkMkLst>
            <pc:docMk/>
            <pc:sldMk cId="540102549" sldId="264"/>
            <ac:inkMk id="335" creationId="{01C2CEA9-A14B-4532-9E96-F33CB58D5811}"/>
          </ac:inkMkLst>
        </pc:inkChg>
        <pc:inkChg chg="del">
          <ac:chgData name="Susan Krueger (Staff)" userId="413e0ada-2fc1-4a03-b48b-2b8186a6a566" providerId="ADAL" clId="{0A760344-ABE0-44CA-8A8C-DC61E35B899B}" dt="2023-01-16T10:43:31.273" v="5349" actId="478"/>
          <ac:inkMkLst>
            <pc:docMk/>
            <pc:sldMk cId="540102549" sldId="264"/>
            <ac:inkMk id="336" creationId="{D1C57DB6-88BF-4823-9C65-A4620B76D62B}"/>
          </ac:inkMkLst>
        </pc:inkChg>
        <pc:inkChg chg="del">
          <ac:chgData name="Susan Krueger (Staff)" userId="413e0ada-2fc1-4a03-b48b-2b8186a6a566" providerId="ADAL" clId="{0A760344-ABE0-44CA-8A8C-DC61E35B899B}" dt="2023-01-16T10:26:10.464" v="4974" actId="478"/>
          <ac:inkMkLst>
            <pc:docMk/>
            <pc:sldMk cId="540102549" sldId="264"/>
            <ac:inkMk id="337" creationId="{4691701D-A04E-4225-B404-C0B010B59492}"/>
          </ac:inkMkLst>
        </pc:inkChg>
        <pc:inkChg chg="del">
          <ac:chgData name="Susan Krueger (Staff)" userId="413e0ada-2fc1-4a03-b48b-2b8186a6a566" providerId="ADAL" clId="{0A760344-ABE0-44CA-8A8C-DC61E35B899B}" dt="2023-01-16T10:26:10.464" v="4974" actId="478"/>
          <ac:inkMkLst>
            <pc:docMk/>
            <pc:sldMk cId="540102549" sldId="264"/>
            <ac:inkMk id="338" creationId="{4A76C98F-1440-4B48-9DDC-986EB0220935}"/>
          </ac:inkMkLst>
        </pc:inkChg>
        <pc:inkChg chg="del">
          <ac:chgData name="Susan Krueger (Staff)" userId="413e0ada-2fc1-4a03-b48b-2b8186a6a566" providerId="ADAL" clId="{0A760344-ABE0-44CA-8A8C-DC61E35B899B}" dt="2023-01-16T10:43:31.273" v="5349" actId="478"/>
          <ac:inkMkLst>
            <pc:docMk/>
            <pc:sldMk cId="540102549" sldId="264"/>
            <ac:inkMk id="339" creationId="{1A74019A-1F15-4ABF-99CD-7114E0C97E0D}"/>
          </ac:inkMkLst>
        </pc:inkChg>
        <pc:inkChg chg="del">
          <ac:chgData name="Susan Krueger (Staff)" userId="413e0ada-2fc1-4a03-b48b-2b8186a6a566" providerId="ADAL" clId="{0A760344-ABE0-44CA-8A8C-DC61E35B899B}" dt="2023-01-16T10:26:10.464" v="4974" actId="478"/>
          <ac:inkMkLst>
            <pc:docMk/>
            <pc:sldMk cId="540102549" sldId="264"/>
            <ac:inkMk id="340" creationId="{15435BDA-A6CB-4933-878B-BE97BDD0AF47}"/>
          </ac:inkMkLst>
        </pc:inkChg>
        <pc:inkChg chg="del">
          <ac:chgData name="Susan Krueger (Staff)" userId="413e0ada-2fc1-4a03-b48b-2b8186a6a566" providerId="ADAL" clId="{0A760344-ABE0-44CA-8A8C-DC61E35B899B}" dt="2023-01-16T10:43:31.273" v="5349" actId="478"/>
          <ac:inkMkLst>
            <pc:docMk/>
            <pc:sldMk cId="540102549" sldId="264"/>
            <ac:inkMk id="341" creationId="{59A5C861-D12C-447B-88DA-3917D1095E0F}"/>
          </ac:inkMkLst>
        </pc:inkChg>
        <pc:inkChg chg="del">
          <ac:chgData name="Susan Krueger (Staff)" userId="413e0ada-2fc1-4a03-b48b-2b8186a6a566" providerId="ADAL" clId="{0A760344-ABE0-44CA-8A8C-DC61E35B899B}" dt="2023-01-16T10:43:31.273" v="5349" actId="478"/>
          <ac:inkMkLst>
            <pc:docMk/>
            <pc:sldMk cId="540102549" sldId="264"/>
            <ac:inkMk id="342" creationId="{83CB8FD3-CDD4-4488-A4C3-B10F86D73E38}"/>
          </ac:inkMkLst>
        </pc:inkChg>
        <pc:inkChg chg="del">
          <ac:chgData name="Susan Krueger (Staff)" userId="413e0ada-2fc1-4a03-b48b-2b8186a6a566" providerId="ADAL" clId="{0A760344-ABE0-44CA-8A8C-DC61E35B899B}" dt="2023-01-16T10:43:31.273" v="5349" actId="478"/>
          <ac:inkMkLst>
            <pc:docMk/>
            <pc:sldMk cId="540102549" sldId="264"/>
            <ac:inkMk id="343" creationId="{39C531CE-15C9-4132-AB0D-BFA15BDEC6A1}"/>
          </ac:inkMkLst>
        </pc:inkChg>
        <pc:inkChg chg="del">
          <ac:chgData name="Susan Krueger (Staff)" userId="413e0ada-2fc1-4a03-b48b-2b8186a6a566" providerId="ADAL" clId="{0A760344-ABE0-44CA-8A8C-DC61E35B899B}" dt="2023-01-16T10:43:31.273" v="5349" actId="478"/>
          <ac:inkMkLst>
            <pc:docMk/>
            <pc:sldMk cId="540102549" sldId="264"/>
            <ac:inkMk id="344" creationId="{739DDA49-B03F-49BE-AD3F-E390CC4E3450}"/>
          </ac:inkMkLst>
        </pc:inkChg>
        <pc:inkChg chg="del">
          <ac:chgData name="Susan Krueger (Staff)" userId="413e0ada-2fc1-4a03-b48b-2b8186a6a566" providerId="ADAL" clId="{0A760344-ABE0-44CA-8A8C-DC61E35B899B}" dt="2023-01-16T10:43:31.273" v="5349" actId="478"/>
          <ac:inkMkLst>
            <pc:docMk/>
            <pc:sldMk cId="540102549" sldId="264"/>
            <ac:inkMk id="347" creationId="{643F8590-3397-4191-AB7F-EF1AE3904915}"/>
          </ac:inkMkLst>
        </pc:inkChg>
        <pc:inkChg chg="del">
          <ac:chgData name="Susan Krueger (Staff)" userId="413e0ada-2fc1-4a03-b48b-2b8186a6a566" providerId="ADAL" clId="{0A760344-ABE0-44CA-8A8C-DC61E35B899B}" dt="2023-01-16T10:43:31.273" v="5349" actId="478"/>
          <ac:inkMkLst>
            <pc:docMk/>
            <pc:sldMk cId="540102549" sldId="264"/>
            <ac:inkMk id="350" creationId="{06CB4B3B-4E27-4216-8F89-3A6B7CEA8E5B}"/>
          </ac:inkMkLst>
        </pc:inkChg>
        <pc:inkChg chg="del">
          <ac:chgData name="Susan Krueger (Staff)" userId="413e0ada-2fc1-4a03-b48b-2b8186a6a566" providerId="ADAL" clId="{0A760344-ABE0-44CA-8A8C-DC61E35B899B}" dt="2023-01-16T10:43:31.273" v="5349" actId="478"/>
          <ac:inkMkLst>
            <pc:docMk/>
            <pc:sldMk cId="540102549" sldId="264"/>
            <ac:inkMk id="351" creationId="{A10AFBA6-1069-4727-876C-EC43C688E060}"/>
          </ac:inkMkLst>
        </pc:inkChg>
        <pc:inkChg chg="del">
          <ac:chgData name="Susan Krueger (Staff)" userId="413e0ada-2fc1-4a03-b48b-2b8186a6a566" providerId="ADAL" clId="{0A760344-ABE0-44CA-8A8C-DC61E35B899B}" dt="2023-01-16T10:43:31.273" v="5349" actId="478"/>
          <ac:inkMkLst>
            <pc:docMk/>
            <pc:sldMk cId="540102549" sldId="264"/>
            <ac:inkMk id="353" creationId="{CA2E7077-0330-42CB-8F31-547D6C2AF5B3}"/>
          </ac:inkMkLst>
        </pc:inkChg>
        <pc:inkChg chg="del">
          <ac:chgData name="Susan Krueger (Staff)" userId="413e0ada-2fc1-4a03-b48b-2b8186a6a566" providerId="ADAL" clId="{0A760344-ABE0-44CA-8A8C-DC61E35B899B}" dt="2023-01-16T10:43:31.273" v="5349" actId="478"/>
          <ac:inkMkLst>
            <pc:docMk/>
            <pc:sldMk cId="540102549" sldId="264"/>
            <ac:inkMk id="354" creationId="{E671AE21-B222-4A28-A96C-D4A07B087507}"/>
          </ac:inkMkLst>
        </pc:inkChg>
        <pc:inkChg chg="del">
          <ac:chgData name="Susan Krueger (Staff)" userId="413e0ada-2fc1-4a03-b48b-2b8186a6a566" providerId="ADAL" clId="{0A760344-ABE0-44CA-8A8C-DC61E35B899B}" dt="2023-01-16T10:43:31.273" v="5349" actId="478"/>
          <ac:inkMkLst>
            <pc:docMk/>
            <pc:sldMk cId="540102549" sldId="264"/>
            <ac:inkMk id="355" creationId="{C3305229-8AF3-4816-92D3-0EF9BEBF9597}"/>
          </ac:inkMkLst>
        </pc:inkChg>
        <pc:inkChg chg="del">
          <ac:chgData name="Susan Krueger (Staff)" userId="413e0ada-2fc1-4a03-b48b-2b8186a6a566" providerId="ADAL" clId="{0A760344-ABE0-44CA-8A8C-DC61E35B899B}" dt="2023-01-16T10:43:31.273" v="5349" actId="478"/>
          <ac:inkMkLst>
            <pc:docMk/>
            <pc:sldMk cId="540102549" sldId="264"/>
            <ac:inkMk id="357" creationId="{EAA7CA56-71B3-40B4-9B10-8A056E077E5C}"/>
          </ac:inkMkLst>
        </pc:inkChg>
        <pc:inkChg chg="del">
          <ac:chgData name="Susan Krueger (Staff)" userId="413e0ada-2fc1-4a03-b48b-2b8186a6a566" providerId="ADAL" clId="{0A760344-ABE0-44CA-8A8C-DC61E35B899B}" dt="2023-01-16T10:43:31.273" v="5349" actId="478"/>
          <ac:inkMkLst>
            <pc:docMk/>
            <pc:sldMk cId="540102549" sldId="264"/>
            <ac:inkMk id="358" creationId="{F3735364-1587-4A0F-8762-B3BABDBAD578}"/>
          </ac:inkMkLst>
        </pc:inkChg>
        <pc:inkChg chg="del">
          <ac:chgData name="Susan Krueger (Staff)" userId="413e0ada-2fc1-4a03-b48b-2b8186a6a566" providerId="ADAL" clId="{0A760344-ABE0-44CA-8A8C-DC61E35B899B}" dt="2023-01-16T10:43:31.273" v="5349" actId="478"/>
          <ac:inkMkLst>
            <pc:docMk/>
            <pc:sldMk cId="540102549" sldId="264"/>
            <ac:inkMk id="359" creationId="{C10D64D8-B71D-4FE5-85BE-8BDEA332CCAE}"/>
          </ac:inkMkLst>
        </pc:inkChg>
        <pc:inkChg chg="del">
          <ac:chgData name="Susan Krueger (Staff)" userId="413e0ada-2fc1-4a03-b48b-2b8186a6a566" providerId="ADAL" clId="{0A760344-ABE0-44CA-8A8C-DC61E35B899B}" dt="2023-01-16T10:43:31.273" v="5349" actId="478"/>
          <ac:inkMkLst>
            <pc:docMk/>
            <pc:sldMk cId="540102549" sldId="264"/>
            <ac:inkMk id="360" creationId="{90886D63-5798-49DC-9AA7-BFD08526D943}"/>
          </ac:inkMkLst>
        </pc:inkChg>
        <pc:inkChg chg="del">
          <ac:chgData name="Susan Krueger (Staff)" userId="413e0ada-2fc1-4a03-b48b-2b8186a6a566" providerId="ADAL" clId="{0A760344-ABE0-44CA-8A8C-DC61E35B899B}" dt="2023-01-16T10:43:31.273" v="5349" actId="478"/>
          <ac:inkMkLst>
            <pc:docMk/>
            <pc:sldMk cId="540102549" sldId="264"/>
            <ac:inkMk id="361" creationId="{8855F340-144C-42F7-B20C-81381C544590}"/>
          </ac:inkMkLst>
        </pc:inkChg>
        <pc:inkChg chg="del">
          <ac:chgData name="Susan Krueger (Staff)" userId="413e0ada-2fc1-4a03-b48b-2b8186a6a566" providerId="ADAL" clId="{0A760344-ABE0-44CA-8A8C-DC61E35B899B}" dt="2023-01-16T10:43:31.273" v="5349" actId="478"/>
          <ac:inkMkLst>
            <pc:docMk/>
            <pc:sldMk cId="540102549" sldId="264"/>
            <ac:inkMk id="362" creationId="{F8E0A347-495E-4D69-9BB9-F60A92AAE235}"/>
          </ac:inkMkLst>
        </pc:inkChg>
        <pc:inkChg chg="del">
          <ac:chgData name="Susan Krueger (Staff)" userId="413e0ada-2fc1-4a03-b48b-2b8186a6a566" providerId="ADAL" clId="{0A760344-ABE0-44CA-8A8C-DC61E35B899B}" dt="2023-01-16T10:43:31.273" v="5349" actId="478"/>
          <ac:inkMkLst>
            <pc:docMk/>
            <pc:sldMk cId="540102549" sldId="264"/>
            <ac:inkMk id="363" creationId="{D52801F7-A8F2-44E6-B61D-A1ED5955FCAB}"/>
          </ac:inkMkLst>
        </pc:inkChg>
        <pc:inkChg chg="del">
          <ac:chgData name="Susan Krueger (Staff)" userId="413e0ada-2fc1-4a03-b48b-2b8186a6a566" providerId="ADAL" clId="{0A760344-ABE0-44CA-8A8C-DC61E35B899B}" dt="2023-01-16T10:43:31.273" v="5349" actId="478"/>
          <ac:inkMkLst>
            <pc:docMk/>
            <pc:sldMk cId="540102549" sldId="264"/>
            <ac:inkMk id="364" creationId="{27FAB33F-F80A-47EB-81F2-343DFF65F98C}"/>
          </ac:inkMkLst>
        </pc:inkChg>
        <pc:inkChg chg="del">
          <ac:chgData name="Susan Krueger (Staff)" userId="413e0ada-2fc1-4a03-b48b-2b8186a6a566" providerId="ADAL" clId="{0A760344-ABE0-44CA-8A8C-DC61E35B899B}" dt="2023-01-16T10:43:31.273" v="5349" actId="478"/>
          <ac:inkMkLst>
            <pc:docMk/>
            <pc:sldMk cId="540102549" sldId="264"/>
            <ac:inkMk id="365" creationId="{707335A5-386B-46FC-8CEE-FE2B82B3A178}"/>
          </ac:inkMkLst>
        </pc:inkChg>
        <pc:inkChg chg="del">
          <ac:chgData name="Susan Krueger (Staff)" userId="413e0ada-2fc1-4a03-b48b-2b8186a6a566" providerId="ADAL" clId="{0A760344-ABE0-44CA-8A8C-DC61E35B899B}" dt="2023-01-16T10:43:31.273" v="5349" actId="478"/>
          <ac:inkMkLst>
            <pc:docMk/>
            <pc:sldMk cId="540102549" sldId="264"/>
            <ac:inkMk id="366" creationId="{E205FFD0-8122-4D0C-8730-FBC213CB65C6}"/>
          </ac:inkMkLst>
        </pc:inkChg>
        <pc:inkChg chg="del">
          <ac:chgData name="Susan Krueger (Staff)" userId="413e0ada-2fc1-4a03-b48b-2b8186a6a566" providerId="ADAL" clId="{0A760344-ABE0-44CA-8A8C-DC61E35B899B}" dt="2023-01-16T10:43:31.273" v="5349" actId="478"/>
          <ac:inkMkLst>
            <pc:docMk/>
            <pc:sldMk cId="540102549" sldId="264"/>
            <ac:inkMk id="367" creationId="{D41202B6-6A07-469E-8880-FE46D7E19615}"/>
          </ac:inkMkLst>
        </pc:inkChg>
        <pc:inkChg chg="del">
          <ac:chgData name="Susan Krueger (Staff)" userId="413e0ada-2fc1-4a03-b48b-2b8186a6a566" providerId="ADAL" clId="{0A760344-ABE0-44CA-8A8C-DC61E35B899B}" dt="2023-01-16T10:43:31.273" v="5349" actId="478"/>
          <ac:inkMkLst>
            <pc:docMk/>
            <pc:sldMk cId="540102549" sldId="264"/>
            <ac:inkMk id="368" creationId="{356D36EF-2CB1-4282-9258-AA9095B8E4EB}"/>
          </ac:inkMkLst>
        </pc:inkChg>
        <pc:inkChg chg="del">
          <ac:chgData name="Susan Krueger (Staff)" userId="413e0ada-2fc1-4a03-b48b-2b8186a6a566" providerId="ADAL" clId="{0A760344-ABE0-44CA-8A8C-DC61E35B899B}" dt="2023-01-16T10:43:31.273" v="5349" actId="478"/>
          <ac:inkMkLst>
            <pc:docMk/>
            <pc:sldMk cId="540102549" sldId="264"/>
            <ac:inkMk id="369" creationId="{C54A5917-4721-49B3-ABF0-1A37D2EBC0BC}"/>
          </ac:inkMkLst>
        </pc:inkChg>
        <pc:inkChg chg="del">
          <ac:chgData name="Susan Krueger (Staff)" userId="413e0ada-2fc1-4a03-b48b-2b8186a6a566" providerId="ADAL" clId="{0A760344-ABE0-44CA-8A8C-DC61E35B899B}" dt="2023-01-16T10:43:31.273" v="5349" actId="478"/>
          <ac:inkMkLst>
            <pc:docMk/>
            <pc:sldMk cId="540102549" sldId="264"/>
            <ac:inkMk id="371" creationId="{2F225F25-70F7-4E9E-B622-11C853EE565E}"/>
          </ac:inkMkLst>
        </pc:inkChg>
        <pc:inkChg chg="del">
          <ac:chgData name="Susan Krueger (Staff)" userId="413e0ada-2fc1-4a03-b48b-2b8186a6a566" providerId="ADAL" clId="{0A760344-ABE0-44CA-8A8C-DC61E35B899B}" dt="2023-01-16T10:43:31.273" v="5349" actId="478"/>
          <ac:inkMkLst>
            <pc:docMk/>
            <pc:sldMk cId="540102549" sldId="264"/>
            <ac:inkMk id="372" creationId="{1C2CB3E1-3B3D-491F-BB28-B90E91A34661}"/>
          </ac:inkMkLst>
        </pc:inkChg>
        <pc:inkChg chg="del">
          <ac:chgData name="Susan Krueger (Staff)" userId="413e0ada-2fc1-4a03-b48b-2b8186a6a566" providerId="ADAL" clId="{0A760344-ABE0-44CA-8A8C-DC61E35B899B}" dt="2023-01-16T10:43:31.273" v="5349" actId="478"/>
          <ac:inkMkLst>
            <pc:docMk/>
            <pc:sldMk cId="540102549" sldId="264"/>
            <ac:inkMk id="374" creationId="{9DC76C27-478D-44CA-A9CD-5915C9502172}"/>
          </ac:inkMkLst>
        </pc:inkChg>
        <pc:inkChg chg="del">
          <ac:chgData name="Susan Krueger (Staff)" userId="413e0ada-2fc1-4a03-b48b-2b8186a6a566" providerId="ADAL" clId="{0A760344-ABE0-44CA-8A8C-DC61E35B899B}" dt="2023-01-16T10:43:31.273" v="5349" actId="478"/>
          <ac:inkMkLst>
            <pc:docMk/>
            <pc:sldMk cId="540102549" sldId="264"/>
            <ac:inkMk id="375" creationId="{BC8BD049-D066-47C7-A616-F9F25A706622}"/>
          </ac:inkMkLst>
        </pc:inkChg>
        <pc:inkChg chg="del">
          <ac:chgData name="Susan Krueger (Staff)" userId="413e0ada-2fc1-4a03-b48b-2b8186a6a566" providerId="ADAL" clId="{0A760344-ABE0-44CA-8A8C-DC61E35B899B}" dt="2023-01-16T10:43:31.273" v="5349" actId="478"/>
          <ac:inkMkLst>
            <pc:docMk/>
            <pc:sldMk cId="540102549" sldId="264"/>
            <ac:inkMk id="376" creationId="{0DA525D3-9203-4423-A7D7-C9F63E78B0F4}"/>
          </ac:inkMkLst>
        </pc:inkChg>
        <pc:inkChg chg="del">
          <ac:chgData name="Susan Krueger (Staff)" userId="413e0ada-2fc1-4a03-b48b-2b8186a6a566" providerId="ADAL" clId="{0A760344-ABE0-44CA-8A8C-DC61E35B899B}" dt="2023-01-16T10:43:31.273" v="5349" actId="478"/>
          <ac:inkMkLst>
            <pc:docMk/>
            <pc:sldMk cId="540102549" sldId="264"/>
            <ac:inkMk id="377" creationId="{E61EC3DC-7A1A-453F-84F8-1B33B219598E}"/>
          </ac:inkMkLst>
        </pc:inkChg>
        <pc:inkChg chg="del">
          <ac:chgData name="Susan Krueger (Staff)" userId="413e0ada-2fc1-4a03-b48b-2b8186a6a566" providerId="ADAL" clId="{0A760344-ABE0-44CA-8A8C-DC61E35B899B}" dt="2023-01-16T10:43:31.273" v="5349" actId="478"/>
          <ac:inkMkLst>
            <pc:docMk/>
            <pc:sldMk cId="540102549" sldId="264"/>
            <ac:inkMk id="379" creationId="{9B87EADA-96BD-45FE-BEBC-CC21AF8AFDDD}"/>
          </ac:inkMkLst>
        </pc:inkChg>
        <pc:inkChg chg="del">
          <ac:chgData name="Susan Krueger (Staff)" userId="413e0ada-2fc1-4a03-b48b-2b8186a6a566" providerId="ADAL" clId="{0A760344-ABE0-44CA-8A8C-DC61E35B899B}" dt="2023-01-16T10:43:31.273" v="5349" actId="478"/>
          <ac:inkMkLst>
            <pc:docMk/>
            <pc:sldMk cId="540102549" sldId="264"/>
            <ac:inkMk id="380" creationId="{78D47B89-0FB7-41B4-B862-492D25F51074}"/>
          </ac:inkMkLst>
        </pc:inkChg>
        <pc:inkChg chg="del">
          <ac:chgData name="Susan Krueger (Staff)" userId="413e0ada-2fc1-4a03-b48b-2b8186a6a566" providerId="ADAL" clId="{0A760344-ABE0-44CA-8A8C-DC61E35B899B}" dt="2023-01-16T10:48:26.352" v="5785" actId="478"/>
          <ac:inkMkLst>
            <pc:docMk/>
            <pc:sldMk cId="540102549" sldId="264"/>
            <ac:inkMk id="439" creationId="{0E93B5EB-F18B-48DB-8B82-EB61364884FC}"/>
          </ac:inkMkLst>
        </pc:inkChg>
        <pc:inkChg chg="del">
          <ac:chgData name="Susan Krueger (Staff)" userId="413e0ada-2fc1-4a03-b48b-2b8186a6a566" providerId="ADAL" clId="{0A760344-ABE0-44CA-8A8C-DC61E35B899B}" dt="2023-01-16T10:48:26.352" v="5785" actId="478"/>
          <ac:inkMkLst>
            <pc:docMk/>
            <pc:sldMk cId="540102549" sldId="264"/>
            <ac:inkMk id="505" creationId="{B10A3270-ADEE-4508-983E-A04E04DC89F7}"/>
          </ac:inkMkLst>
        </pc:inkChg>
        <pc:inkChg chg="del">
          <ac:chgData name="Susan Krueger (Staff)" userId="413e0ada-2fc1-4a03-b48b-2b8186a6a566" providerId="ADAL" clId="{0A760344-ABE0-44CA-8A8C-DC61E35B899B}" dt="2023-01-16T10:48:26.352" v="5785" actId="478"/>
          <ac:inkMkLst>
            <pc:docMk/>
            <pc:sldMk cId="540102549" sldId="264"/>
            <ac:inkMk id="506" creationId="{4BE2692B-D6E7-4C97-AF4F-863F49F62CFC}"/>
          </ac:inkMkLst>
        </pc:inkChg>
        <pc:inkChg chg="del">
          <ac:chgData name="Susan Krueger (Staff)" userId="413e0ada-2fc1-4a03-b48b-2b8186a6a566" providerId="ADAL" clId="{0A760344-ABE0-44CA-8A8C-DC61E35B899B}" dt="2023-01-16T10:48:26.352" v="5785" actId="478"/>
          <ac:inkMkLst>
            <pc:docMk/>
            <pc:sldMk cId="540102549" sldId="264"/>
            <ac:inkMk id="507" creationId="{E6510EC9-1EE7-41D3-B996-DDDC85BBA4CE}"/>
          </ac:inkMkLst>
        </pc:inkChg>
        <pc:inkChg chg="del">
          <ac:chgData name="Susan Krueger (Staff)" userId="413e0ada-2fc1-4a03-b48b-2b8186a6a566" providerId="ADAL" clId="{0A760344-ABE0-44CA-8A8C-DC61E35B899B}" dt="2023-01-16T10:48:26.352" v="5785" actId="478"/>
          <ac:inkMkLst>
            <pc:docMk/>
            <pc:sldMk cId="540102549" sldId="264"/>
            <ac:inkMk id="508" creationId="{C38CC7CF-3102-45EF-9C79-BF1872B78F9F}"/>
          </ac:inkMkLst>
        </pc:inkChg>
        <pc:inkChg chg="del">
          <ac:chgData name="Susan Krueger (Staff)" userId="413e0ada-2fc1-4a03-b48b-2b8186a6a566" providerId="ADAL" clId="{0A760344-ABE0-44CA-8A8C-DC61E35B899B}" dt="2023-01-16T10:43:31.273" v="5349" actId="478"/>
          <ac:inkMkLst>
            <pc:docMk/>
            <pc:sldMk cId="540102549" sldId="264"/>
            <ac:inkMk id="579" creationId="{21E28994-0790-4AA8-A8C4-6DF9F7B8BF5F}"/>
          </ac:inkMkLst>
        </pc:inkChg>
        <pc:inkChg chg="del">
          <ac:chgData name="Susan Krueger (Staff)" userId="413e0ada-2fc1-4a03-b48b-2b8186a6a566" providerId="ADAL" clId="{0A760344-ABE0-44CA-8A8C-DC61E35B899B}" dt="2023-01-16T10:43:31.273" v="5349" actId="478"/>
          <ac:inkMkLst>
            <pc:docMk/>
            <pc:sldMk cId="540102549" sldId="264"/>
            <ac:inkMk id="580" creationId="{AA53BA14-BE9B-43EE-A1B6-E726EB27E1A3}"/>
          </ac:inkMkLst>
        </pc:inkChg>
        <pc:inkChg chg="del">
          <ac:chgData name="Susan Krueger (Staff)" userId="413e0ada-2fc1-4a03-b48b-2b8186a6a566" providerId="ADAL" clId="{0A760344-ABE0-44CA-8A8C-DC61E35B899B}" dt="2023-01-16T10:43:31.273" v="5349" actId="478"/>
          <ac:inkMkLst>
            <pc:docMk/>
            <pc:sldMk cId="540102549" sldId="264"/>
            <ac:inkMk id="581" creationId="{3B26966B-BF56-4B50-8496-8C0250387CA5}"/>
          </ac:inkMkLst>
        </pc:inkChg>
        <pc:inkChg chg="del">
          <ac:chgData name="Susan Krueger (Staff)" userId="413e0ada-2fc1-4a03-b48b-2b8186a6a566" providerId="ADAL" clId="{0A760344-ABE0-44CA-8A8C-DC61E35B899B}" dt="2023-01-16T10:43:31.273" v="5349" actId="478"/>
          <ac:inkMkLst>
            <pc:docMk/>
            <pc:sldMk cId="540102549" sldId="264"/>
            <ac:inkMk id="582" creationId="{CAF3422D-9A6F-497A-B910-CBE8C480425C}"/>
          </ac:inkMkLst>
        </pc:inkChg>
        <pc:inkChg chg="del">
          <ac:chgData name="Susan Krueger (Staff)" userId="413e0ada-2fc1-4a03-b48b-2b8186a6a566" providerId="ADAL" clId="{0A760344-ABE0-44CA-8A8C-DC61E35B899B}" dt="2023-01-16T10:43:31.273" v="5349" actId="478"/>
          <ac:inkMkLst>
            <pc:docMk/>
            <pc:sldMk cId="540102549" sldId="264"/>
            <ac:inkMk id="583" creationId="{0B84EC81-FC00-4FF2-B748-66FE8F960094}"/>
          </ac:inkMkLst>
        </pc:inkChg>
        <pc:inkChg chg="del">
          <ac:chgData name="Susan Krueger (Staff)" userId="413e0ada-2fc1-4a03-b48b-2b8186a6a566" providerId="ADAL" clId="{0A760344-ABE0-44CA-8A8C-DC61E35B899B}" dt="2023-01-16T10:43:31.273" v="5349" actId="478"/>
          <ac:inkMkLst>
            <pc:docMk/>
            <pc:sldMk cId="540102549" sldId="264"/>
            <ac:inkMk id="584" creationId="{3F641F37-9ED6-49A6-8CE0-8CE9E6A7B7F6}"/>
          </ac:inkMkLst>
        </pc:inkChg>
        <pc:inkChg chg="del">
          <ac:chgData name="Susan Krueger (Staff)" userId="413e0ada-2fc1-4a03-b48b-2b8186a6a566" providerId="ADAL" clId="{0A760344-ABE0-44CA-8A8C-DC61E35B899B}" dt="2023-01-16T10:43:31.273" v="5349" actId="478"/>
          <ac:inkMkLst>
            <pc:docMk/>
            <pc:sldMk cId="540102549" sldId="264"/>
            <ac:inkMk id="585" creationId="{F358B737-0C2B-4A0C-A44B-D0FCD3149585}"/>
          </ac:inkMkLst>
        </pc:inkChg>
        <pc:inkChg chg="del">
          <ac:chgData name="Susan Krueger (Staff)" userId="413e0ada-2fc1-4a03-b48b-2b8186a6a566" providerId="ADAL" clId="{0A760344-ABE0-44CA-8A8C-DC61E35B899B}" dt="2023-01-16T10:43:31.273" v="5349" actId="478"/>
          <ac:inkMkLst>
            <pc:docMk/>
            <pc:sldMk cId="540102549" sldId="264"/>
            <ac:inkMk id="586" creationId="{B17E2AAA-6E75-4829-8D47-4B29FE243DC3}"/>
          </ac:inkMkLst>
        </pc:inkChg>
        <pc:inkChg chg="del">
          <ac:chgData name="Susan Krueger (Staff)" userId="413e0ada-2fc1-4a03-b48b-2b8186a6a566" providerId="ADAL" clId="{0A760344-ABE0-44CA-8A8C-DC61E35B899B}" dt="2023-01-16T10:26:10.464" v="4974" actId="478"/>
          <ac:inkMkLst>
            <pc:docMk/>
            <pc:sldMk cId="540102549" sldId="264"/>
            <ac:inkMk id="590" creationId="{E35610C1-2789-4C51-AA60-25DEB11C8399}"/>
          </ac:inkMkLst>
        </pc:inkChg>
        <pc:inkChg chg="del">
          <ac:chgData name="Susan Krueger (Staff)" userId="413e0ada-2fc1-4a03-b48b-2b8186a6a566" providerId="ADAL" clId="{0A760344-ABE0-44CA-8A8C-DC61E35B899B}" dt="2023-01-16T10:26:10.464" v="4974" actId="478"/>
          <ac:inkMkLst>
            <pc:docMk/>
            <pc:sldMk cId="540102549" sldId="264"/>
            <ac:inkMk id="653" creationId="{0AA59DCE-82A9-4DC5-B3BD-7CA4582F449D}"/>
          </ac:inkMkLst>
        </pc:inkChg>
        <pc:inkChg chg="del mod">
          <ac:chgData name="Susan Krueger (Staff)" userId="413e0ada-2fc1-4a03-b48b-2b8186a6a566" providerId="ADAL" clId="{0A760344-ABE0-44CA-8A8C-DC61E35B899B}" dt="2023-01-16T10:16:37.792" v="4802" actId="478"/>
          <ac:inkMkLst>
            <pc:docMk/>
            <pc:sldMk cId="540102549" sldId="264"/>
            <ac:inkMk id="654" creationId="{5514112E-04AD-4285-BB80-0AFD15AB5A8D}"/>
          </ac:inkMkLst>
        </pc:inkChg>
      </pc:sldChg>
      <pc:sldChg chg="mod modTransition modShow">
        <pc:chgData name="Susan Krueger (Staff)" userId="413e0ada-2fc1-4a03-b48b-2b8186a6a566" providerId="ADAL" clId="{0A760344-ABE0-44CA-8A8C-DC61E35B899B}" dt="2023-01-21T11:27:31.028" v="20914"/>
        <pc:sldMkLst>
          <pc:docMk/>
          <pc:sldMk cId="1678846053" sldId="265"/>
        </pc:sldMkLst>
      </pc:sldChg>
      <pc:sldChg chg="addSp delSp modSp mod modTransition delAnim modAnim modNotesTx">
        <pc:chgData name="Susan Krueger (Staff)" userId="413e0ada-2fc1-4a03-b48b-2b8186a6a566" providerId="ADAL" clId="{0A760344-ABE0-44CA-8A8C-DC61E35B899B}" dt="2023-01-21T11:35:28.267" v="20966"/>
        <pc:sldMkLst>
          <pc:docMk/>
          <pc:sldMk cId="1781495848" sldId="266"/>
        </pc:sldMkLst>
        <pc:spChg chg="add del mod">
          <ac:chgData name="Susan Krueger (Staff)" userId="413e0ada-2fc1-4a03-b48b-2b8186a6a566" providerId="ADAL" clId="{0A760344-ABE0-44CA-8A8C-DC61E35B899B}" dt="2023-01-21T08:53:44.729" v="20580" actId="478"/>
          <ac:spMkLst>
            <pc:docMk/>
            <pc:sldMk cId="1781495848" sldId="266"/>
            <ac:spMk id="5" creationId="{9AB97639-209D-45F4-BF0B-060A6E03ED7B}"/>
          </ac:spMkLst>
        </pc:spChg>
        <pc:spChg chg="add mod">
          <ac:chgData name="Susan Krueger (Staff)" userId="413e0ada-2fc1-4a03-b48b-2b8186a6a566" providerId="ADAL" clId="{0A760344-ABE0-44CA-8A8C-DC61E35B899B}" dt="2023-01-21T08:55:36.624" v="20588"/>
          <ac:spMkLst>
            <pc:docMk/>
            <pc:sldMk cId="1781495848" sldId="266"/>
            <ac:spMk id="6" creationId="{7042C66F-1291-488C-B6C4-7AB0773BA71C}"/>
          </ac:spMkLst>
        </pc:spChg>
        <pc:spChg chg="mod">
          <ac:chgData name="Susan Krueger (Staff)" userId="413e0ada-2fc1-4a03-b48b-2b8186a6a566" providerId="ADAL" clId="{0A760344-ABE0-44CA-8A8C-DC61E35B899B}" dt="2023-01-21T08:55:56.288" v="20595" actId="114"/>
          <ac:spMkLst>
            <pc:docMk/>
            <pc:sldMk cId="1781495848" sldId="266"/>
            <ac:spMk id="10" creationId="{A14ACA53-5FE6-4E19-9522-E9F9320F377C}"/>
          </ac:spMkLst>
        </pc:spChg>
        <pc:spChg chg="mod">
          <ac:chgData name="Susan Krueger (Staff)" userId="413e0ada-2fc1-4a03-b48b-2b8186a6a566" providerId="ADAL" clId="{0A760344-ABE0-44CA-8A8C-DC61E35B899B}" dt="2023-01-21T08:55:59.466" v="20596" actId="114"/>
          <ac:spMkLst>
            <pc:docMk/>
            <pc:sldMk cId="1781495848" sldId="266"/>
            <ac:spMk id="17" creationId="{EE5336F9-74EE-4962-9EEC-B64F12A67506}"/>
          </ac:spMkLst>
        </pc:spChg>
      </pc:sldChg>
      <pc:sldChg chg="addSp delSp modSp del mod">
        <pc:chgData name="Susan Krueger (Staff)" userId="413e0ada-2fc1-4a03-b48b-2b8186a6a566" providerId="ADAL" clId="{0A760344-ABE0-44CA-8A8C-DC61E35B899B}" dt="2023-01-21T09:04:00.436" v="20844" actId="47"/>
        <pc:sldMkLst>
          <pc:docMk/>
          <pc:sldMk cId="1496414228" sldId="267"/>
        </pc:sldMkLst>
        <pc:spChg chg="add del mod">
          <ac:chgData name="Susan Krueger (Staff)" userId="413e0ada-2fc1-4a03-b48b-2b8186a6a566" providerId="ADAL" clId="{0A760344-ABE0-44CA-8A8C-DC61E35B899B}" dt="2023-01-21T08:59:27.087" v="20656" actId="478"/>
          <ac:spMkLst>
            <pc:docMk/>
            <pc:sldMk cId="1496414228" sldId="267"/>
            <ac:spMk id="6" creationId="{EC727483-5A0A-40B4-A11F-145AA273B69B}"/>
          </ac:spMkLst>
        </pc:spChg>
        <pc:spChg chg="add mod">
          <ac:chgData name="Susan Krueger (Staff)" userId="413e0ada-2fc1-4a03-b48b-2b8186a6a566" providerId="ADAL" clId="{0A760344-ABE0-44CA-8A8C-DC61E35B899B}" dt="2023-01-21T08:59:22.106" v="20655"/>
          <ac:spMkLst>
            <pc:docMk/>
            <pc:sldMk cId="1496414228" sldId="267"/>
            <ac:spMk id="7" creationId="{26E21610-4A9E-4EFF-B27D-59A8AA0EDDB3}"/>
          </ac:spMkLst>
        </pc:spChg>
        <pc:spChg chg="add mod">
          <ac:chgData name="Susan Krueger (Staff)" userId="413e0ada-2fc1-4a03-b48b-2b8186a6a566" providerId="ADAL" clId="{0A760344-ABE0-44CA-8A8C-DC61E35B899B}" dt="2023-01-21T08:59:22.106" v="20655"/>
          <ac:spMkLst>
            <pc:docMk/>
            <pc:sldMk cId="1496414228" sldId="267"/>
            <ac:spMk id="8" creationId="{BA12A638-8EBE-4EC2-AF65-EE698E23FF4D}"/>
          </ac:spMkLst>
        </pc:spChg>
        <pc:spChg chg="add mod">
          <ac:chgData name="Susan Krueger (Staff)" userId="413e0ada-2fc1-4a03-b48b-2b8186a6a566" providerId="ADAL" clId="{0A760344-ABE0-44CA-8A8C-DC61E35B899B}" dt="2023-01-21T09:00:02.061" v="20682" actId="20577"/>
          <ac:spMkLst>
            <pc:docMk/>
            <pc:sldMk cId="1496414228" sldId="267"/>
            <ac:spMk id="9" creationId="{96DFF6DD-DAE1-425B-8762-251273FEC184}"/>
          </ac:spMkLst>
        </pc:spChg>
        <pc:spChg chg="del">
          <ac:chgData name="Susan Krueger (Staff)" userId="413e0ada-2fc1-4a03-b48b-2b8186a6a566" providerId="ADAL" clId="{0A760344-ABE0-44CA-8A8C-DC61E35B899B}" dt="2023-01-21T08:59:27.087" v="20656" actId="478"/>
          <ac:spMkLst>
            <pc:docMk/>
            <pc:sldMk cId="1496414228" sldId="267"/>
            <ac:spMk id="10" creationId="{A14ACA53-5FE6-4E19-9522-E9F9320F377C}"/>
          </ac:spMkLst>
        </pc:spChg>
        <pc:spChg chg="del">
          <ac:chgData name="Susan Krueger (Staff)" userId="413e0ada-2fc1-4a03-b48b-2b8186a6a566" providerId="ADAL" clId="{0A760344-ABE0-44CA-8A8C-DC61E35B899B}" dt="2023-01-16T10:10:42.155" v="4556" actId="478"/>
          <ac:spMkLst>
            <pc:docMk/>
            <pc:sldMk cId="1496414228" sldId="267"/>
            <ac:spMk id="11" creationId="{BA31F211-8199-4FC3-A79F-C47ECE134CB6}"/>
          </ac:spMkLst>
        </pc:spChg>
        <pc:spChg chg="mod">
          <ac:chgData name="Susan Krueger (Staff)" userId="413e0ada-2fc1-4a03-b48b-2b8186a6a566" providerId="ADAL" clId="{0A760344-ABE0-44CA-8A8C-DC61E35B899B}" dt="2023-01-21T08:59:33.759" v="20657" actId="1076"/>
          <ac:spMkLst>
            <pc:docMk/>
            <pc:sldMk cId="1496414228" sldId="267"/>
            <ac:spMk id="16" creationId="{82EF672F-BFAF-4C64-9CD8-D6939FB715FB}"/>
          </ac:spMkLst>
        </pc:spChg>
      </pc:sldChg>
      <pc:sldChg chg="addSp delSp modSp del mod modTransition modAnim">
        <pc:chgData name="Susan Krueger (Staff)" userId="413e0ada-2fc1-4a03-b48b-2b8186a6a566" providerId="ADAL" clId="{0A760344-ABE0-44CA-8A8C-DC61E35B899B}" dt="2023-01-27T07:01:02.955" v="29372" actId="47"/>
        <pc:sldMkLst>
          <pc:docMk/>
          <pc:sldMk cId="847570582" sldId="268"/>
        </pc:sldMkLst>
        <pc:spChg chg="mod">
          <ac:chgData name="Susan Krueger (Staff)" userId="413e0ada-2fc1-4a03-b48b-2b8186a6a566" providerId="ADAL" clId="{0A760344-ABE0-44CA-8A8C-DC61E35B899B}" dt="2023-01-26T07:09:24.894" v="22774" actId="12"/>
          <ac:spMkLst>
            <pc:docMk/>
            <pc:sldMk cId="847570582" sldId="268"/>
            <ac:spMk id="2" creationId="{62C97D76-66B0-4602-9FE3-D6A02AFAECF3}"/>
          </ac:spMkLst>
        </pc:spChg>
        <pc:spChg chg="del mod">
          <ac:chgData name="Susan Krueger (Staff)" userId="413e0ada-2fc1-4a03-b48b-2b8186a6a566" providerId="ADAL" clId="{0A760344-ABE0-44CA-8A8C-DC61E35B899B}" dt="2023-01-27T06:54:13.103" v="29304" actId="478"/>
          <ac:spMkLst>
            <pc:docMk/>
            <pc:sldMk cId="847570582" sldId="268"/>
            <ac:spMk id="7" creationId="{B614B5B8-C498-4C0C-902D-0ABCC48557F5}"/>
          </ac:spMkLst>
        </pc:spChg>
        <pc:spChg chg="add mod">
          <ac:chgData name="Susan Krueger (Staff)" userId="413e0ada-2fc1-4a03-b48b-2b8186a6a566" providerId="ADAL" clId="{0A760344-ABE0-44CA-8A8C-DC61E35B899B}" dt="2023-01-27T06:55:50.835" v="29340" actId="555"/>
          <ac:spMkLst>
            <pc:docMk/>
            <pc:sldMk cId="847570582" sldId="268"/>
            <ac:spMk id="8" creationId="{11ED7F73-F45E-489B-9D56-F6C8D815EC29}"/>
          </ac:spMkLst>
        </pc:spChg>
        <pc:spChg chg="add mod">
          <ac:chgData name="Susan Krueger (Staff)" userId="413e0ada-2fc1-4a03-b48b-2b8186a6a566" providerId="ADAL" clId="{0A760344-ABE0-44CA-8A8C-DC61E35B899B}" dt="2023-01-27T06:55:50.835" v="29340" actId="555"/>
          <ac:spMkLst>
            <pc:docMk/>
            <pc:sldMk cId="847570582" sldId="268"/>
            <ac:spMk id="9" creationId="{19F54442-B50A-4E85-9699-2F7ABC7D9FF0}"/>
          </ac:spMkLst>
        </pc:spChg>
        <pc:spChg chg="mod">
          <ac:chgData name="Susan Krueger (Staff)" userId="413e0ada-2fc1-4a03-b48b-2b8186a6a566" providerId="ADAL" clId="{0A760344-ABE0-44CA-8A8C-DC61E35B899B}" dt="2023-01-27T07:00:27.900" v="29368" actId="6549"/>
          <ac:spMkLst>
            <pc:docMk/>
            <pc:sldMk cId="847570582" sldId="268"/>
            <ac:spMk id="10" creationId="{A14ACA53-5FE6-4E19-9522-E9F9320F377C}"/>
          </ac:spMkLst>
        </pc:spChg>
        <pc:spChg chg="mod">
          <ac:chgData name="Susan Krueger (Staff)" userId="413e0ada-2fc1-4a03-b48b-2b8186a6a566" providerId="ADAL" clId="{0A760344-ABE0-44CA-8A8C-DC61E35B899B}" dt="2023-01-27T06:56:20.349" v="29364" actId="6549"/>
          <ac:spMkLst>
            <pc:docMk/>
            <pc:sldMk cId="847570582" sldId="268"/>
            <ac:spMk id="15" creationId="{134D9541-D1CF-42E3-BBAD-01218C0D38DC}"/>
          </ac:spMkLst>
        </pc:spChg>
        <pc:picChg chg="del mod">
          <ac:chgData name="Susan Krueger (Staff)" userId="413e0ada-2fc1-4a03-b48b-2b8186a6a566" providerId="ADAL" clId="{0A760344-ABE0-44CA-8A8C-DC61E35B899B}" dt="2023-01-27T07:00:17.994" v="29367" actId="478"/>
          <ac:picMkLst>
            <pc:docMk/>
            <pc:sldMk cId="847570582" sldId="268"/>
            <ac:picMk id="12" creationId="{F4FFC196-0E18-4A7F-B68D-A207C4AD6C22}"/>
          </ac:picMkLst>
        </pc:picChg>
        <pc:picChg chg="del mod">
          <ac:chgData name="Susan Krueger (Staff)" userId="413e0ada-2fc1-4a03-b48b-2b8186a6a566" providerId="ADAL" clId="{0A760344-ABE0-44CA-8A8C-DC61E35B899B}" dt="2023-01-27T07:00:17.994" v="29367" actId="478"/>
          <ac:picMkLst>
            <pc:docMk/>
            <pc:sldMk cId="847570582" sldId="268"/>
            <ac:picMk id="13" creationId="{B0CB75BC-8EF7-4989-B93D-0E52A24CCAE3}"/>
          </ac:picMkLst>
        </pc:picChg>
      </pc:sldChg>
      <pc:sldChg chg="addSp modSp mod modTransition modNotesTx">
        <pc:chgData name="Susan Krueger (Staff)" userId="413e0ada-2fc1-4a03-b48b-2b8186a6a566" providerId="ADAL" clId="{0A760344-ABE0-44CA-8A8C-DC61E35B899B}" dt="2023-01-21T11:27:31.028" v="20914"/>
        <pc:sldMkLst>
          <pc:docMk/>
          <pc:sldMk cId="802804907" sldId="269"/>
        </pc:sldMkLst>
        <pc:spChg chg="add mod">
          <ac:chgData name="Susan Krueger (Staff)" userId="413e0ada-2fc1-4a03-b48b-2b8186a6a566" providerId="ADAL" clId="{0A760344-ABE0-44CA-8A8C-DC61E35B899B}" dt="2023-01-21T08:57:21.715" v="20623"/>
          <ac:spMkLst>
            <pc:docMk/>
            <pc:sldMk cId="802804907" sldId="269"/>
            <ac:spMk id="6" creationId="{CB1CA12C-D2B6-4938-AE1F-DD39A0BD329F}"/>
          </ac:spMkLst>
        </pc:spChg>
        <pc:spChg chg="mod">
          <ac:chgData name="Susan Krueger (Staff)" userId="413e0ada-2fc1-4a03-b48b-2b8186a6a566" providerId="ADAL" clId="{0A760344-ABE0-44CA-8A8C-DC61E35B899B}" dt="2023-01-21T08:56:33.080" v="20606" actId="114"/>
          <ac:spMkLst>
            <pc:docMk/>
            <pc:sldMk cId="802804907" sldId="269"/>
            <ac:spMk id="10" creationId="{A14ACA53-5FE6-4E19-9522-E9F9320F377C}"/>
          </ac:spMkLst>
        </pc:spChg>
        <pc:spChg chg="mod">
          <ac:chgData name="Susan Krueger (Staff)" userId="413e0ada-2fc1-4a03-b48b-2b8186a6a566" providerId="ADAL" clId="{0A760344-ABE0-44CA-8A8C-DC61E35B899B}" dt="2023-01-21T08:56:30.665" v="20605" actId="114"/>
          <ac:spMkLst>
            <pc:docMk/>
            <pc:sldMk cId="802804907" sldId="269"/>
            <ac:spMk id="17" creationId="{EE5336F9-74EE-4962-9EEC-B64F12A67506}"/>
          </ac:spMkLst>
        </pc:spChg>
      </pc:sldChg>
      <pc:sldChg chg="addSp modSp mod modTransition modNotesTx">
        <pc:chgData name="Susan Krueger (Staff)" userId="413e0ada-2fc1-4a03-b48b-2b8186a6a566" providerId="ADAL" clId="{0A760344-ABE0-44CA-8A8C-DC61E35B899B}" dt="2023-01-23T09:59:30.708" v="21537" actId="20577"/>
        <pc:sldMkLst>
          <pc:docMk/>
          <pc:sldMk cId="3986149235" sldId="270"/>
        </pc:sldMkLst>
        <pc:spChg chg="add mod">
          <ac:chgData name="Susan Krueger (Staff)" userId="413e0ada-2fc1-4a03-b48b-2b8186a6a566" providerId="ADAL" clId="{0A760344-ABE0-44CA-8A8C-DC61E35B899B}" dt="2023-01-21T08:57:23.742" v="20624"/>
          <ac:spMkLst>
            <pc:docMk/>
            <pc:sldMk cId="3986149235" sldId="270"/>
            <ac:spMk id="8" creationId="{EF2C56AD-93A4-4292-BAB9-AC4C3FBCD7B5}"/>
          </ac:spMkLst>
        </pc:spChg>
        <pc:spChg chg="mod">
          <ac:chgData name="Susan Krueger (Staff)" userId="413e0ada-2fc1-4a03-b48b-2b8186a6a566" providerId="ADAL" clId="{0A760344-ABE0-44CA-8A8C-DC61E35B899B}" dt="2023-01-21T08:56:48.071" v="20614" actId="114"/>
          <ac:spMkLst>
            <pc:docMk/>
            <pc:sldMk cId="3986149235" sldId="270"/>
            <ac:spMk id="10" creationId="{A14ACA53-5FE6-4E19-9522-E9F9320F377C}"/>
          </ac:spMkLst>
        </pc:spChg>
        <pc:spChg chg="mod">
          <ac:chgData name="Susan Krueger (Staff)" userId="413e0ada-2fc1-4a03-b48b-2b8186a6a566" providerId="ADAL" clId="{0A760344-ABE0-44CA-8A8C-DC61E35B899B}" dt="2023-01-21T08:56:45.741" v="20613" actId="114"/>
          <ac:spMkLst>
            <pc:docMk/>
            <pc:sldMk cId="3986149235" sldId="270"/>
            <ac:spMk id="17" creationId="{EE5336F9-74EE-4962-9EEC-B64F12A67506}"/>
          </ac:spMkLst>
        </pc:spChg>
      </pc:sldChg>
      <pc:sldChg chg="addSp modSp mod modTransition modAnim modShow modNotesTx">
        <pc:chgData name="Susan Krueger (Staff)" userId="413e0ada-2fc1-4a03-b48b-2b8186a6a566" providerId="ADAL" clId="{0A760344-ABE0-44CA-8A8C-DC61E35B899B}" dt="2023-01-27T07:43:52.086" v="29460"/>
        <pc:sldMkLst>
          <pc:docMk/>
          <pc:sldMk cId="3679619796" sldId="271"/>
        </pc:sldMkLst>
        <pc:spChg chg="mod">
          <ac:chgData name="Susan Krueger (Staff)" userId="413e0ada-2fc1-4a03-b48b-2b8186a6a566" providerId="ADAL" clId="{0A760344-ABE0-44CA-8A8C-DC61E35B899B}" dt="2023-01-21T09:03:28.971" v="20837" actId="14100"/>
          <ac:spMkLst>
            <pc:docMk/>
            <pc:sldMk cId="3679619796" sldId="271"/>
            <ac:spMk id="5" creationId="{7455B43F-397D-4ECD-9740-D44319CD48D7}"/>
          </ac:spMkLst>
        </pc:spChg>
        <pc:spChg chg="add mod">
          <ac:chgData name="Susan Krueger (Staff)" userId="413e0ada-2fc1-4a03-b48b-2b8186a6a566" providerId="ADAL" clId="{0A760344-ABE0-44CA-8A8C-DC61E35B899B}" dt="2023-01-24T06:38:40.915" v="22223" actId="121"/>
          <ac:spMkLst>
            <pc:docMk/>
            <pc:sldMk cId="3679619796" sldId="271"/>
            <ac:spMk id="6" creationId="{F982421C-A5AA-41EF-8105-126D5A521827}"/>
          </ac:spMkLst>
        </pc:spChg>
        <pc:spChg chg="add mod">
          <ac:chgData name="Susan Krueger (Staff)" userId="413e0ada-2fc1-4a03-b48b-2b8186a6a566" providerId="ADAL" clId="{0A760344-ABE0-44CA-8A8C-DC61E35B899B}" dt="2023-01-21T09:03:51.005" v="20843" actId="20577"/>
          <ac:spMkLst>
            <pc:docMk/>
            <pc:sldMk cId="3679619796" sldId="271"/>
            <ac:spMk id="7" creationId="{2F6F8F07-6312-49B7-86BD-023068952F15}"/>
          </ac:spMkLst>
        </pc:spChg>
        <pc:spChg chg="mod">
          <ac:chgData name="Susan Krueger (Staff)" userId="413e0ada-2fc1-4a03-b48b-2b8186a6a566" providerId="ADAL" clId="{0A760344-ABE0-44CA-8A8C-DC61E35B899B}" dt="2023-01-21T08:57:07.141" v="20622" actId="114"/>
          <ac:spMkLst>
            <pc:docMk/>
            <pc:sldMk cId="3679619796" sldId="271"/>
            <ac:spMk id="10" creationId="{A14ACA53-5FE6-4E19-9522-E9F9320F377C}"/>
          </ac:spMkLst>
        </pc:spChg>
        <pc:spChg chg="mod">
          <ac:chgData name="Susan Krueger (Staff)" userId="413e0ada-2fc1-4a03-b48b-2b8186a6a566" providerId="ADAL" clId="{0A760344-ABE0-44CA-8A8C-DC61E35B899B}" dt="2023-01-21T09:02:01.729" v="20748" actId="1038"/>
          <ac:spMkLst>
            <pc:docMk/>
            <pc:sldMk cId="3679619796" sldId="271"/>
            <ac:spMk id="11" creationId="{B6CC8B14-4E64-46E1-A617-A7CC9276E57F}"/>
          </ac:spMkLst>
        </pc:spChg>
        <pc:spChg chg="mod">
          <ac:chgData name="Susan Krueger (Staff)" userId="413e0ada-2fc1-4a03-b48b-2b8186a6a566" providerId="ADAL" clId="{0A760344-ABE0-44CA-8A8C-DC61E35B899B}" dt="2023-01-21T08:57:04.887" v="20621" actId="114"/>
          <ac:spMkLst>
            <pc:docMk/>
            <pc:sldMk cId="3679619796" sldId="271"/>
            <ac:spMk id="17" creationId="{EE5336F9-74EE-4962-9EEC-B64F12A67506}"/>
          </ac:spMkLst>
        </pc:spChg>
        <pc:picChg chg="add mod">
          <ac:chgData name="Susan Krueger (Staff)" userId="413e0ada-2fc1-4a03-b48b-2b8186a6a566" providerId="ADAL" clId="{0A760344-ABE0-44CA-8A8C-DC61E35B899B}" dt="2023-01-27T07:42:53.204" v="29454" actId="1037"/>
          <ac:picMkLst>
            <pc:docMk/>
            <pc:sldMk cId="3679619796" sldId="271"/>
            <ac:picMk id="3" creationId="{FC08FA39-6649-4226-A6E9-ACE517DEE68F}"/>
          </ac:picMkLst>
        </pc:picChg>
      </pc:sldChg>
      <pc:sldChg chg="addSp delSp modSp mod modTransition modShow">
        <pc:chgData name="Susan Krueger (Staff)" userId="413e0ada-2fc1-4a03-b48b-2b8186a6a566" providerId="ADAL" clId="{0A760344-ABE0-44CA-8A8C-DC61E35B899B}" dt="2023-01-21T11:27:31.028" v="20914"/>
        <pc:sldMkLst>
          <pc:docMk/>
          <pc:sldMk cId="3489593000" sldId="272"/>
        </pc:sldMkLst>
        <pc:spChg chg="add del mod">
          <ac:chgData name="Susan Krueger (Staff)" userId="413e0ada-2fc1-4a03-b48b-2b8186a6a566" providerId="ADAL" clId="{0A760344-ABE0-44CA-8A8C-DC61E35B899B}" dt="2023-01-16T09:46:48.620" v="2760" actId="478"/>
          <ac:spMkLst>
            <pc:docMk/>
            <pc:sldMk cId="3489593000" sldId="272"/>
            <ac:spMk id="6" creationId="{322D52D6-9247-4A86-BAB7-777311919F59}"/>
          </ac:spMkLst>
        </pc:spChg>
        <pc:spChg chg="add del mod">
          <ac:chgData name="Susan Krueger (Staff)" userId="413e0ada-2fc1-4a03-b48b-2b8186a6a566" providerId="ADAL" clId="{0A760344-ABE0-44CA-8A8C-DC61E35B899B}" dt="2023-01-16T09:46:51.432" v="2761" actId="478"/>
          <ac:spMkLst>
            <pc:docMk/>
            <pc:sldMk cId="3489593000" sldId="272"/>
            <ac:spMk id="9" creationId="{0D12039D-578B-4A5C-ADEA-28685CCEB1D4}"/>
          </ac:spMkLst>
        </pc:spChg>
        <pc:picChg chg="add del mod">
          <ac:chgData name="Susan Krueger (Staff)" userId="413e0ada-2fc1-4a03-b48b-2b8186a6a566" providerId="ADAL" clId="{0A760344-ABE0-44CA-8A8C-DC61E35B899B}" dt="2023-01-16T09:46:46.174" v="2758" actId="478"/>
          <ac:picMkLst>
            <pc:docMk/>
            <pc:sldMk cId="3489593000" sldId="272"/>
            <ac:picMk id="7" creationId="{0BD8AEE7-C1AC-4C0A-B264-9BB199A1144A}"/>
          </ac:picMkLst>
        </pc:picChg>
        <pc:picChg chg="add del mod">
          <ac:chgData name="Susan Krueger (Staff)" userId="413e0ada-2fc1-4a03-b48b-2b8186a6a566" providerId="ADAL" clId="{0A760344-ABE0-44CA-8A8C-DC61E35B899B}" dt="2023-01-16T09:46:46.861" v="2759" actId="478"/>
          <ac:picMkLst>
            <pc:docMk/>
            <pc:sldMk cId="3489593000" sldId="272"/>
            <ac:picMk id="8" creationId="{19AFF349-336B-4074-B675-CBF96314A0E9}"/>
          </ac:picMkLst>
        </pc:picChg>
      </pc:sldChg>
      <pc:sldChg chg="addSp delSp modSp mod ord modTransition modShow">
        <pc:chgData name="Susan Krueger (Staff)" userId="413e0ada-2fc1-4a03-b48b-2b8186a6a566" providerId="ADAL" clId="{0A760344-ABE0-44CA-8A8C-DC61E35B899B}" dt="2023-01-27T06:46:32.590" v="29225" actId="729"/>
        <pc:sldMkLst>
          <pc:docMk/>
          <pc:sldMk cId="3833944053" sldId="273"/>
        </pc:sldMkLst>
        <pc:spChg chg="add del mod">
          <ac:chgData name="Susan Krueger (Staff)" userId="413e0ada-2fc1-4a03-b48b-2b8186a6a566" providerId="ADAL" clId="{0A760344-ABE0-44CA-8A8C-DC61E35B899B}" dt="2023-01-26T11:21:39.362" v="28095" actId="478"/>
          <ac:spMkLst>
            <pc:docMk/>
            <pc:sldMk cId="3833944053" sldId="273"/>
            <ac:spMk id="2" creationId="{B20A2CEE-90A3-4A0B-9F73-577D60B0846F}"/>
          </ac:spMkLst>
        </pc:spChg>
        <pc:spChg chg="add del mod">
          <ac:chgData name="Susan Krueger (Staff)" userId="413e0ada-2fc1-4a03-b48b-2b8186a6a566" providerId="ADAL" clId="{0A760344-ABE0-44CA-8A8C-DC61E35B899B}" dt="2023-01-27T06:30:36.235" v="28625" actId="478"/>
          <ac:spMkLst>
            <pc:docMk/>
            <pc:sldMk cId="3833944053" sldId="273"/>
            <ac:spMk id="4" creationId="{C7D83F6F-422A-4BAB-91C3-21843F05A23D}"/>
          </ac:spMkLst>
        </pc:spChg>
        <pc:spChg chg="add del mod">
          <ac:chgData name="Susan Krueger (Staff)" userId="413e0ada-2fc1-4a03-b48b-2b8186a6a566" providerId="ADAL" clId="{0A760344-ABE0-44CA-8A8C-DC61E35B899B}" dt="2023-01-27T06:30:36.235" v="28625" actId="478"/>
          <ac:spMkLst>
            <pc:docMk/>
            <pc:sldMk cId="3833944053" sldId="273"/>
            <ac:spMk id="5" creationId="{8CE84A57-96A8-4480-B859-589C5061E66F}"/>
          </ac:spMkLst>
        </pc:spChg>
        <pc:spChg chg="add del mod">
          <ac:chgData name="Susan Krueger (Staff)" userId="413e0ada-2fc1-4a03-b48b-2b8186a6a566" providerId="ADAL" clId="{0A760344-ABE0-44CA-8A8C-DC61E35B899B}" dt="2023-01-27T06:30:36.235" v="28625" actId="478"/>
          <ac:spMkLst>
            <pc:docMk/>
            <pc:sldMk cId="3833944053" sldId="273"/>
            <ac:spMk id="6" creationId="{38C60472-D3B8-41E9-9A20-85C8F30CDDD1}"/>
          </ac:spMkLst>
        </pc:spChg>
        <pc:spChg chg="add del mod">
          <ac:chgData name="Susan Krueger (Staff)" userId="413e0ada-2fc1-4a03-b48b-2b8186a6a566" providerId="ADAL" clId="{0A760344-ABE0-44CA-8A8C-DC61E35B899B}" dt="2023-01-26T11:21:39.362" v="28095" actId="478"/>
          <ac:spMkLst>
            <pc:docMk/>
            <pc:sldMk cId="3833944053" sldId="273"/>
            <ac:spMk id="6" creationId="{82AE2821-B846-489A-A41C-EDDD3567E2AE}"/>
          </ac:spMkLst>
        </pc:spChg>
        <pc:spChg chg="add del mod">
          <ac:chgData name="Susan Krueger (Staff)" userId="413e0ada-2fc1-4a03-b48b-2b8186a6a566" providerId="ADAL" clId="{0A760344-ABE0-44CA-8A8C-DC61E35B899B}" dt="2023-01-26T11:21:39.362" v="28095" actId="478"/>
          <ac:spMkLst>
            <pc:docMk/>
            <pc:sldMk cId="3833944053" sldId="273"/>
            <ac:spMk id="7" creationId="{96E96CBA-75AC-422F-87C9-F01ED986F02B}"/>
          </ac:spMkLst>
        </pc:spChg>
        <pc:spChg chg="add del mod">
          <ac:chgData name="Susan Krueger (Staff)" userId="413e0ada-2fc1-4a03-b48b-2b8186a6a566" providerId="ADAL" clId="{0A760344-ABE0-44CA-8A8C-DC61E35B899B}" dt="2023-01-27T06:30:36.235" v="28625" actId="478"/>
          <ac:spMkLst>
            <pc:docMk/>
            <pc:sldMk cId="3833944053" sldId="273"/>
            <ac:spMk id="7" creationId="{97550DA3-38CE-451B-AE8E-854F28B2D190}"/>
          </ac:spMkLst>
        </pc:spChg>
        <pc:spChg chg="add del mod">
          <ac:chgData name="Susan Krueger (Staff)" userId="413e0ada-2fc1-4a03-b48b-2b8186a6a566" providerId="ADAL" clId="{0A760344-ABE0-44CA-8A8C-DC61E35B899B}" dt="2023-01-27T06:30:25.355" v="28623" actId="478"/>
          <ac:spMkLst>
            <pc:docMk/>
            <pc:sldMk cId="3833944053" sldId="273"/>
            <ac:spMk id="8" creationId="{319B10B2-6354-41B5-8524-23287BEF08EE}"/>
          </ac:spMkLst>
        </pc:spChg>
        <pc:spChg chg="add del mod">
          <ac:chgData name="Susan Krueger (Staff)" userId="413e0ada-2fc1-4a03-b48b-2b8186a6a566" providerId="ADAL" clId="{0A760344-ABE0-44CA-8A8C-DC61E35B899B}" dt="2023-01-27T06:30:36.235" v="28625" actId="478"/>
          <ac:spMkLst>
            <pc:docMk/>
            <pc:sldMk cId="3833944053" sldId="273"/>
            <ac:spMk id="9" creationId="{0274FC79-6A2B-4458-B7A2-F3E9986A79F1}"/>
          </ac:spMkLst>
        </pc:spChg>
        <pc:spChg chg="add del mod">
          <ac:chgData name="Susan Krueger (Staff)" userId="413e0ada-2fc1-4a03-b48b-2b8186a6a566" providerId="ADAL" clId="{0A760344-ABE0-44CA-8A8C-DC61E35B899B}" dt="2023-01-27T06:30:36.235" v="28625" actId="478"/>
          <ac:spMkLst>
            <pc:docMk/>
            <pc:sldMk cId="3833944053" sldId="273"/>
            <ac:spMk id="10" creationId="{060D42C2-D142-42FA-B1EC-4969A491AC6B}"/>
          </ac:spMkLst>
        </pc:spChg>
        <pc:spChg chg="add del mod">
          <ac:chgData name="Susan Krueger (Staff)" userId="413e0ada-2fc1-4a03-b48b-2b8186a6a566" providerId="ADAL" clId="{0A760344-ABE0-44CA-8A8C-DC61E35B899B}" dt="2023-01-27T06:30:36.235" v="28625" actId="478"/>
          <ac:spMkLst>
            <pc:docMk/>
            <pc:sldMk cId="3833944053" sldId="273"/>
            <ac:spMk id="11" creationId="{7B6278D6-889C-4A81-B6CE-ED3F678B85E3}"/>
          </ac:spMkLst>
        </pc:spChg>
        <pc:spChg chg="add del mod">
          <ac:chgData name="Susan Krueger (Staff)" userId="413e0ada-2fc1-4a03-b48b-2b8186a6a566" providerId="ADAL" clId="{0A760344-ABE0-44CA-8A8C-DC61E35B899B}" dt="2023-01-27T06:30:36.235" v="28625" actId="478"/>
          <ac:spMkLst>
            <pc:docMk/>
            <pc:sldMk cId="3833944053" sldId="273"/>
            <ac:spMk id="12" creationId="{C5A441CB-8F22-49E0-B60C-D0B0D9BA25A7}"/>
          </ac:spMkLst>
        </pc:spChg>
        <pc:spChg chg="del mod">
          <ac:chgData name="Susan Krueger (Staff)" userId="413e0ada-2fc1-4a03-b48b-2b8186a6a566" providerId="ADAL" clId="{0A760344-ABE0-44CA-8A8C-DC61E35B899B}" dt="2023-01-26T11:21:39.362" v="28095" actId="478"/>
          <ac:spMkLst>
            <pc:docMk/>
            <pc:sldMk cId="3833944053" sldId="273"/>
            <ac:spMk id="345" creationId="{24969645-BE16-4EA9-9C60-A8BC0709E1CF}"/>
          </ac:spMkLst>
        </pc:spChg>
        <pc:spChg chg="mod">
          <ac:chgData name="Susan Krueger (Staff)" userId="413e0ada-2fc1-4a03-b48b-2b8186a6a566" providerId="ADAL" clId="{0A760344-ABE0-44CA-8A8C-DC61E35B899B}" dt="2023-01-26T11:20:41.654" v="28094" actId="20577"/>
          <ac:spMkLst>
            <pc:docMk/>
            <pc:sldMk cId="3833944053" sldId="273"/>
            <ac:spMk id="346" creationId="{5F8F5810-4835-4C9B-93B8-276BB00F7384}"/>
          </ac:spMkLst>
        </pc:spChg>
      </pc:sldChg>
      <pc:sldChg chg="mod modTransition modShow">
        <pc:chgData name="Susan Krueger (Staff)" userId="413e0ada-2fc1-4a03-b48b-2b8186a6a566" providerId="ADAL" clId="{0A760344-ABE0-44CA-8A8C-DC61E35B899B}" dt="2023-01-21T11:27:31.028" v="20914"/>
        <pc:sldMkLst>
          <pc:docMk/>
          <pc:sldMk cId="1077081409" sldId="274"/>
        </pc:sldMkLst>
      </pc:sldChg>
      <pc:sldChg chg="mod modTransition modShow">
        <pc:chgData name="Susan Krueger (Staff)" userId="413e0ada-2fc1-4a03-b48b-2b8186a6a566" providerId="ADAL" clId="{0A760344-ABE0-44CA-8A8C-DC61E35B899B}" dt="2023-01-21T11:27:31.028" v="20914"/>
        <pc:sldMkLst>
          <pc:docMk/>
          <pc:sldMk cId="2736828733" sldId="275"/>
        </pc:sldMkLst>
      </pc:sldChg>
      <pc:sldChg chg="mod modTransition modShow">
        <pc:chgData name="Susan Krueger (Staff)" userId="413e0ada-2fc1-4a03-b48b-2b8186a6a566" providerId="ADAL" clId="{0A760344-ABE0-44CA-8A8C-DC61E35B899B}" dt="2023-01-21T11:27:31.028" v="20914"/>
        <pc:sldMkLst>
          <pc:docMk/>
          <pc:sldMk cId="2490135857" sldId="276"/>
        </pc:sldMkLst>
      </pc:sldChg>
      <pc:sldChg chg="addSp delSp modSp add mod ord modTransition modShow">
        <pc:chgData name="Susan Krueger (Staff)" userId="413e0ada-2fc1-4a03-b48b-2b8186a6a566" providerId="ADAL" clId="{0A760344-ABE0-44CA-8A8C-DC61E35B899B}" dt="2023-01-21T11:27:31.028" v="20914"/>
        <pc:sldMkLst>
          <pc:docMk/>
          <pc:sldMk cId="717228173" sldId="277"/>
        </pc:sldMkLst>
        <pc:spChg chg="add del mod">
          <ac:chgData name="Susan Krueger (Staff)" userId="413e0ada-2fc1-4a03-b48b-2b8186a6a566" providerId="ADAL" clId="{0A760344-ABE0-44CA-8A8C-DC61E35B899B}" dt="2023-01-09T14:26:35.664" v="4" actId="478"/>
          <ac:spMkLst>
            <pc:docMk/>
            <pc:sldMk cId="717228173" sldId="277"/>
            <ac:spMk id="4" creationId="{B8BE0E98-9FAB-433B-8183-C6D6389ECD81}"/>
          </ac:spMkLst>
        </pc:spChg>
        <pc:spChg chg="add mod">
          <ac:chgData name="Susan Krueger (Staff)" userId="413e0ada-2fc1-4a03-b48b-2b8186a6a566" providerId="ADAL" clId="{0A760344-ABE0-44CA-8A8C-DC61E35B899B}" dt="2023-01-10T09:40:25.013" v="1519" actId="1037"/>
          <ac:spMkLst>
            <pc:docMk/>
            <pc:sldMk cId="717228173" sldId="277"/>
            <ac:spMk id="5" creationId="{68DEF74E-B29A-4DDD-8E9D-8F34E719C6E4}"/>
          </ac:spMkLst>
        </pc:spChg>
        <pc:spChg chg="add mod">
          <ac:chgData name="Susan Krueger (Staff)" userId="413e0ada-2fc1-4a03-b48b-2b8186a6a566" providerId="ADAL" clId="{0A760344-ABE0-44CA-8A8C-DC61E35B899B}" dt="2023-01-10T09:41:01.776" v="1522" actId="554"/>
          <ac:spMkLst>
            <pc:docMk/>
            <pc:sldMk cId="717228173" sldId="277"/>
            <ac:spMk id="6" creationId="{E78F5A0C-5C3D-4F67-973E-6E873CE0AD65}"/>
          </ac:spMkLst>
        </pc:spChg>
        <pc:spChg chg="add mod">
          <ac:chgData name="Susan Krueger (Staff)" userId="413e0ada-2fc1-4a03-b48b-2b8186a6a566" providerId="ADAL" clId="{0A760344-ABE0-44CA-8A8C-DC61E35B899B}" dt="2023-01-10T09:40:25.013" v="1519" actId="1037"/>
          <ac:spMkLst>
            <pc:docMk/>
            <pc:sldMk cId="717228173" sldId="277"/>
            <ac:spMk id="324" creationId="{6E35E70F-38AB-4986-92E9-86FB74E2428D}"/>
          </ac:spMkLst>
        </pc:spChg>
        <pc:spChg chg="add mod">
          <ac:chgData name="Susan Krueger (Staff)" userId="413e0ada-2fc1-4a03-b48b-2b8186a6a566" providerId="ADAL" clId="{0A760344-ABE0-44CA-8A8C-DC61E35B899B}" dt="2023-01-10T09:40:25.013" v="1519" actId="1037"/>
          <ac:spMkLst>
            <pc:docMk/>
            <pc:sldMk cId="717228173" sldId="277"/>
            <ac:spMk id="325" creationId="{87FD756E-6407-4CD7-A32D-5F7E24F97581}"/>
          </ac:spMkLst>
        </pc:spChg>
        <pc:spChg chg="add mod">
          <ac:chgData name="Susan Krueger (Staff)" userId="413e0ada-2fc1-4a03-b48b-2b8186a6a566" providerId="ADAL" clId="{0A760344-ABE0-44CA-8A8C-DC61E35B899B}" dt="2023-01-10T09:40:25.013" v="1519" actId="1037"/>
          <ac:spMkLst>
            <pc:docMk/>
            <pc:sldMk cId="717228173" sldId="277"/>
            <ac:spMk id="326" creationId="{E92271AF-DDFD-44B0-A75A-DD065FF70E0A}"/>
          </ac:spMkLst>
        </pc:spChg>
        <pc:spChg chg="add mod">
          <ac:chgData name="Susan Krueger (Staff)" userId="413e0ada-2fc1-4a03-b48b-2b8186a6a566" providerId="ADAL" clId="{0A760344-ABE0-44CA-8A8C-DC61E35B899B}" dt="2023-01-10T09:40:25.013" v="1519" actId="1037"/>
          <ac:spMkLst>
            <pc:docMk/>
            <pc:sldMk cId="717228173" sldId="277"/>
            <ac:spMk id="327" creationId="{2DB271B9-ACFC-4BFA-AE9C-87906F6ED730}"/>
          </ac:spMkLst>
        </pc:spChg>
        <pc:spChg chg="add mod">
          <ac:chgData name="Susan Krueger (Staff)" userId="413e0ada-2fc1-4a03-b48b-2b8186a6a566" providerId="ADAL" clId="{0A760344-ABE0-44CA-8A8C-DC61E35B899B}" dt="2023-01-10T10:05:43.779" v="2752" actId="554"/>
          <ac:spMkLst>
            <pc:docMk/>
            <pc:sldMk cId="717228173" sldId="277"/>
            <ac:spMk id="328" creationId="{07A472B6-B969-48A6-8013-3A166F6E4951}"/>
          </ac:spMkLst>
        </pc:spChg>
        <pc:spChg chg="add mod">
          <ac:chgData name="Susan Krueger (Staff)" userId="413e0ada-2fc1-4a03-b48b-2b8186a6a566" providerId="ADAL" clId="{0A760344-ABE0-44CA-8A8C-DC61E35B899B}" dt="2023-01-10T10:05:43.779" v="2752" actId="554"/>
          <ac:spMkLst>
            <pc:docMk/>
            <pc:sldMk cId="717228173" sldId="277"/>
            <ac:spMk id="329" creationId="{AA5841FD-04E3-43C2-9411-65021F2BEE76}"/>
          </ac:spMkLst>
        </pc:spChg>
        <pc:spChg chg="add mod">
          <ac:chgData name="Susan Krueger (Staff)" userId="413e0ada-2fc1-4a03-b48b-2b8186a6a566" providerId="ADAL" clId="{0A760344-ABE0-44CA-8A8C-DC61E35B899B}" dt="2023-01-10T09:57:06.320" v="2381" actId="1035"/>
          <ac:spMkLst>
            <pc:docMk/>
            <pc:sldMk cId="717228173" sldId="277"/>
            <ac:spMk id="330" creationId="{3FE62A53-F3EB-46BA-8E65-1482C788E77D}"/>
          </ac:spMkLst>
        </pc:spChg>
        <pc:spChg chg="add mod">
          <ac:chgData name="Susan Krueger (Staff)" userId="413e0ada-2fc1-4a03-b48b-2b8186a6a566" providerId="ADAL" clId="{0A760344-ABE0-44CA-8A8C-DC61E35B899B}" dt="2023-01-10T09:40:25.013" v="1519" actId="1037"/>
          <ac:spMkLst>
            <pc:docMk/>
            <pc:sldMk cId="717228173" sldId="277"/>
            <ac:spMk id="331" creationId="{5A6CFBD0-0C48-4CB3-A126-402D001F365F}"/>
          </ac:spMkLst>
        </pc:spChg>
        <pc:spChg chg="add mod">
          <ac:chgData name="Susan Krueger (Staff)" userId="413e0ada-2fc1-4a03-b48b-2b8186a6a566" providerId="ADAL" clId="{0A760344-ABE0-44CA-8A8C-DC61E35B899B}" dt="2023-01-09T14:59:37.088" v="1462" actId="1035"/>
          <ac:spMkLst>
            <pc:docMk/>
            <pc:sldMk cId="717228173" sldId="277"/>
            <ac:spMk id="332" creationId="{91A01BC6-0627-42C5-B54B-1A9F203247C0}"/>
          </ac:spMkLst>
        </pc:spChg>
        <pc:spChg chg="del mod topLvl">
          <ac:chgData name="Susan Krueger (Staff)" userId="413e0ada-2fc1-4a03-b48b-2b8186a6a566" providerId="ADAL" clId="{0A760344-ABE0-44CA-8A8C-DC61E35B899B}" dt="2023-01-10T09:39:14.904" v="1501" actId="478"/>
          <ac:spMkLst>
            <pc:docMk/>
            <pc:sldMk cId="717228173" sldId="277"/>
            <ac:spMk id="334" creationId="{AE9F32B9-9E79-4B6F-8A50-2D3F5074A2AC}"/>
          </ac:spMkLst>
        </pc:spChg>
        <pc:spChg chg="add mod">
          <ac:chgData name="Susan Krueger (Staff)" userId="413e0ada-2fc1-4a03-b48b-2b8186a6a566" providerId="ADAL" clId="{0A760344-ABE0-44CA-8A8C-DC61E35B899B}" dt="2023-01-10T10:05:43.779" v="2752" actId="554"/>
          <ac:spMkLst>
            <pc:docMk/>
            <pc:sldMk cId="717228173" sldId="277"/>
            <ac:spMk id="336" creationId="{B7F79AB8-A2AC-444C-A114-CD9943031E85}"/>
          </ac:spMkLst>
        </pc:spChg>
        <pc:spChg chg="add mod">
          <ac:chgData name="Susan Krueger (Staff)" userId="413e0ada-2fc1-4a03-b48b-2b8186a6a566" providerId="ADAL" clId="{0A760344-ABE0-44CA-8A8C-DC61E35B899B}" dt="2023-01-10T09:56:59.374" v="2370"/>
          <ac:spMkLst>
            <pc:docMk/>
            <pc:sldMk cId="717228173" sldId="277"/>
            <ac:spMk id="337" creationId="{9D1979C5-98A8-4BB1-AF13-572D812BF7A2}"/>
          </ac:spMkLst>
        </pc:spChg>
        <pc:grpChg chg="del">
          <ac:chgData name="Susan Krueger (Staff)" userId="413e0ada-2fc1-4a03-b48b-2b8186a6a566" providerId="ADAL" clId="{0A760344-ABE0-44CA-8A8C-DC61E35B899B}" dt="2023-01-09T14:57:38.084" v="1303" actId="478"/>
          <ac:grpSpMkLst>
            <pc:docMk/>
            <pc:sldMk cId="717228173" sldId="277"/>
            <ac:grpSpMk id="14" creationId="{7C58FD8D-7EF5-4D2D-8103-A14594BD6745}"/>
          </ac:grpSpMkLst>
        </pc:grpChg>
        <pc:grpChg chg="del">
          <ac:chgData name="Susan Krueger (Staff)" userId="413e0ada-2fc1-4a03-b48b-2b8186a6a566" providerId="ADAL" clId="{0A760344-ABE0-44CA-8A8C-DC61E35B899B}" dt="2023-01-09T14:43:57.212" v="444" actId="478"/>
          <ac:grpSpMkLst>
            <pc:docMk/>
            <pc:sldMk cId="717228173" sldId="277"/>
            <ac:grpSpMk id="19" creationId="{8A241F9B-16C2-4CD0-8D62-1F1DC21E92E2}"/>
          </ac:grpSpMkLst>
        </pc:grpChg>
        <pc:grpChg chg="del">
          <ac:chgData name="Susan Krueger (Staff)" userId="413e0ada-2fc1-4a03-b48b-2b8186a6a566" providerId="ADAL" clId="{0A760344-ABE0-44CA-8A8C-DC61E35B899B}" dt="2023-01-09T14:57:36.679" v="1302" actId="478"/>
          <ac:grpSpMkLst>
            <pc:docMk/>
            <pc:sldMk cId="717228173" sldId="277"/>
            <ac:grpSpMk id="101" creationId="{84F067B5-1394-4004-A6B9-57342C8E327D}"/>
          </ac:grpSpMkLst>
        </pc:grpChg>
        <pc:grpChg chg="del">
          <ac:chgData name="Susan Krueger (Staff)" userId="413e0ada-2fc1-4a03-b48b-2b8186a6a566" providerId="ADAL" clId="{0A760344-ABE0-44CA-8A8C-DC61E35B899B}" dt="2023-01-09T14:58:10.365" v="1305" actId="478"/>
          <ac:grpSpMkLst>
            <pc:docMk/>
            <pc:sldMk cId="717228173" sldId="277"/>
            <ac:grpSpMk id="116" creationId="{DBCA31AF-CD64-4340-B1F4-A6A99FADC43E}"/>
          </ac:grpSpMkLst>
        </pc:grpChg>
        <pc:grpChg chg="mod">
          <ac:chgData name="Susan Krueger (Staff)" userId="413e0ada-2fc1-4a03-b48b-2b8186a6a566" providerId="ADAL" clId="{0A760344-ABE0-44CA-8A8C-DC61E35B899B}" dt="2023-01-10T10:05:55.547" v="2753" actId="1076"/>
          <ac:grpSpMkLst>
            <pc:docMk/>
            <pc:sldMk cId="717228173" sldId="277"/>
            <ac:grpSpMk id="125" creationId="{8A7C2F79-5D98-4389-8674-349392F6767E}"/>
          </ac:grpSpMkLst>
        </pc:grpChg>
        <pc:grpChg chg="mod">
          <ac:chgData name="Susan Krueger (Staff)" userId="413e0ada-2fc1-4a03-b48b-2b8186a6a566" providerId="ADAL" clId="{0A760344-ABE0-44CA-8A8C-DC61E35B899B}" dt="2023-01-10T10:05:55.547" v="2753" actId="1076"/>
          <ac:grpSpMkLst>
            <pc:docMk/>
            <pc:sldMk cId="717228173" sldId="277"/>
            <ac:grpSpMk id="133" creationId="{61B9582E-E058-4B5B-A553-4F4AB7BF71DA}"/>
          </ac:grpSpMkLst>
        </pc:grpChg>
        <pc:grpChg chg="mod">
          <ac:chgData name="Susan Krueger (Staff)" userId="413e0ada-2fc1-4a03-b48b-2b8186a6a566" providerId="ADAL" clId="{0A760344-ABE0-44CA-8A8C-DC61E35B899B}" dt="2023-01-10T10:05:55.547" v="2753" actId="1076"/>
          <ac:grpSpMkLst>
            <pc:docMk/>
            <pc:sldMk cId="717228173" sldId="277"/>
            <ac:grpSpMk id="149" creationId="{4E499FE2-1D5E-4490-939D-89A1FD695D5C}"/>
          </ac:grpSpMkLst>
        </pc:grpChg>
        <pc:grpChg chg="del">
          <ac:chgData name="Susan Krueger (Staff)" userId="413e0ada-2fc1-4a03-b48b-2b8186a6a566" providerId="ADAL" clId="{0A760344-ABE0-44CA-8A8C-DC61E35B899B}" dt="2023-01-09T14:55:33.096" v="1191" actId="478"/>
          <ac:grpSpMkLst>
            <pc:docMk/>
            <pc:sldMk cId="717228173" sldId="277"/>
            <ac:grpSpMk id="163" creationId="{FDA557CF-4451-46C6-B992-CD60B6DBAAE8}"/>
          </ac:grpSpMkLst>
        </pc:grpChg>
        <pc:grpChg chg="del mod">
          <ac:chgData name="Susan Krueger (Staff)" userId="413e0ada-2fc1-4a03-b48b-2b8186a6a566" providerId="ADAL" clId="{0A760344-ABE0-44CA-8A8C-DC61E35B899B}" dt="2023-01-10T09:39:06.493" v="1499" actId="478"/>
          <ac:grpSpMkLst>
            <pc:docMk/>
            <pc:sldMk cId="717228173" sldId="277"/>
            <ac:grpSpMk id="175" creationId="{D4796DE1-FBB9-4DFB-8923-B02E481A58D1}"/>
          </ac:grpSpMkLst>
        </pc:grpChg>
        <pc:grpChg chg="del">
          <ac:chgData name="Susan Krueger (Staff)" userId="413e0ada-2fc1-4a03-b48b-2b8186a6a566" providerId="ADAL" clId="{0A760344-ABE0-44CA-8A8C-DC61E35B899B}" dt="2023-01-09T14:59:20.076" v="1433" actId="478"/>
          <ac:grpSpMkLst>
            <pc:docMk/>
            <pc:sldMk cId="717228173" sldId="277"/>
            <ac:grpSpMk id="198" creationId="{DEE28370-FB05-4483-B9A5-C05B2A871C0B}"/>
          </ac:grpSpMkLst>
        </pc:grpChg>
        <pc:grpChg chg="mod">
          <ac:chgData name="Susan Krueger (Staff)" userId="413e0ada-2fc1-4a03-b48b-2b8186a6a566" providerId="ADAL" clId="{0A760344-ABE0-44CA-8A8C-DC61E35B899B}" dt="2023-01-10T10:05:55.547" v="2753" actId="1076"/>
          <ac:grpSpMkLst>
            <pc:docMk/>
            <pc:sldMk cId="717228173" sldId="277"/>
            <ac:grpSpMk id="213" creationId="{AF3E6B12-05A6-4DAF-A41C-5E98E5F28B06}"/>
          </ac:grpSpMkLst>
        </pc:grpChg>
        <pc:grpChg chg="mod">
          <ac:chgData name="Susan Krueger (Staff)" userId="413e0ada-2fc1-4a03-b48b-2b8186a6a566" providerId="ADAL" clId="{0A760344-ABE0-44CA-8A8C-DC61E35B899B}" dt="2023-01-10T10:05:55.547" v="2753" actId="1076"/>
          <ac:grpSpMkLst>
            <pc:docMk/>
            <pc:sldMk cId="717228173" sldId="277"/>
            <ac:grpSpMk id="262" creationId="{5B8541E5-54AC-4EE0-8860-3C08984CBA01}"/>
          </ac:grpSpMkLst>
        </pc:grpChg>
        <pc:grpChg chg="mod">
          <ac:chgData name="Susan Krueger (Staff)" userId="413e0ada-2fc1-4a03-b48b-2b8186a6a566" providerId="ADAL" clId="{0A760344-ABE0-44CA-8A8C-DC61E35B899B}" dt="2023-01-10T10:05:55.547" v="2753" actId="1076"/>
          <ac:grpSpMkLst>
            <pc:docMk/>
            <pc:sldMk cId="717228173" sldId="277"/>
            <ac:grpSpMk id="282" creationId="{4BEC44D6-AED4-45DF-A874-E5D32ABB2D17}"/>
          </ac:grpSpMkLst>
        </pc:grpChg>
        <pc:grpChg chg="mod">
          <ac:chgData name="Susan Krueger (Staff)" userId="413e0ada-2fc1-4a03-b48b-2b8186a6a566" providerId="ADAL" clId="{0A760344-ABE0-44CA-8A8C-DC61E35B899B}" dt="2023-01-10T10:05:55.547" v="2753" actId="1076"/>
          <ac:grpSpMkLst>
            <pc:docMk/>
            <pc:sldMk cId="717228173" sldId="277"/>
            <ac:grpSpMk id="312" creationId="{A0579087-C946-4D7D-9D1A-4C2FA3950673}"/>
          </ac:grpSpMkLst>
        </pc:grpChg>
        <pc:grpChg chg="del">
          <ac:chgData name="Susan Krueger (Staff)" userId="413e0ada-2fc1-4a03-b48b-2b8186a6a566" providerId="ADAL" clId="{0A760344-ABE0-44CA-8A8C-DC61E35B899B}" dt="2023-01-09T14:55:33.096" v="1191" actId="478"/>
          <ac:grpSpMkLst>
            <pc:docMk/>
            <pc:sldMk cId="717228173" sldId="277"/>
            <ac:grpSpMk id="321" creationId="{5C1464AD-12D1-439F-8E97-E08BE8B4C7A3}"/>
          </ac:grpSpMkLst>
        </pc:grpChg>
        <pc:grpChg chg="add del mod">
          <ac:chgData name="Susan Krueger (Staff)" userId="413e0ada-2fc1-4a03-b48b-2b8186a6a566" providerId="ADAL" clId="{0A760344-ABE0-44CA-8A8C-DC61E35B899B}" dt="2023-01-10T09:39:14.904" v="1501" actId="478"/>
          <ac:grpSpMkLst>
            <pc:docMk/>
            <pc:sldMk cId="717228173" sldId="277"/>
            <ac:grpSpMk id="333" creationId="{71081BA3-0F2F-4899-ACE6-9B80BDBEE81D}"/>
          </ac:grpSpMkLst>
        </pc:grpChg>
        <pc:picChg chg="add mod">
          <ac:chgData name="Susan Krueger (Staff)" userId="413e0ada-2fc1-4a03-b48b-2b8186a6a566" providerId="ADAL" clId="{0A760344-ABE0-44CA-8A8C-DC61E35B899B}" dt="2023-01-10T09:45:48.219" v="1608" actId="1037"/>
          <ac:picMkLst>
            <pc:docMk/>
            <pc:sldMk cId="717228173" sldId="277"/>
            <ac:picMk id="300" creationId="{4970417D-D808-4D0A-9D54-1D97149669C7}"/>
          </ac:picMkLst>
        </pc:picChg>
        <pc:picChg chg="add mod">
          <ac:chgData name="Susan Krueger (Staff)" userId="413e0ada-2fc1-4a03-b48b-2b8186a6a566" providerId="ADAL" clId="{0A760344-ABE0-44CA-8A8C-DC61E35B899B}" dt="2023-01-10T09:45:36.233" v="1560" actId="732"/>
          <ac:picMkLst>
            <pc:docMk/>
            <pc:sldMk cId="717228173" sldId="277"/>
            <ac:picMk id="322" creationId="{D93DD428-0DCC-45D4-8024-094F49928AC3}"/>
          </ac:picMkLst>
        </pc:picChg>
        <pc:picChg chg="add mod">
          <ac:chgData name="Susan Krueger (Staff)" userId="413e0ada-2fc1-4a03-b48b-2b8186a6a566" providerId="ADAL" clId="{0A760344-ABE0-44CA-8A8C-DC61E35B899B}" dt="2023-01-10T09:40:25.013" v="1519" actId="1037"/>
          <ac:picMkLst>
            <pc:docMk/>
            <pc:sldMk cId="717228173" sldId="277"/>
            <ac:picMk id="323" creationId="{08750537-3D9A-4A85-A6CF-65F40CA0557A}"/>
          </ac:picMkLst>
        </pc:picChg>
        <pc:picChg chg="mod topLvl">
          <ac:chgData name="Susan Krueger (Staff)" userId="413e0ada-2fc1-4a03-b48b-2b8186a6a566" providerId="ADAL" clId="{0A760344-ABE0-44CA-8A8C-DC61E35B899B}" dt="2023-01-10T09:39:18.366" v="1502" actId="1076"/>
          <ac:picMkLst>
            <pc:docMk/>
            <pc:sldMk cId="717228173" sldId="277"/>
            <ac:picMk id="335" creationId="{B5E96107-FC62-47C7-A669-780C1223771D}"/>
          </ac:picMkLst>
        </pc:picChg>
        <pc:inkChg chg="mod">
          <ac:chgData name="Susan Krueger (Staff)" userId="413e0ada-2fc1-4a03-b48b-2b8186a6a566" providerId="ADAL" clId="{0A760344-ABE0-44CA-8A8C-DC61E35B899B}" dt="2023-01-09T14:59:37.088" v="1462" actId="1035"/>
          <ac:inkMkLst>
            <pc:docMk/>
            <pc:sldMk cId="717228173" sldId="277"/>
            <ac:inkMk id="164" creationId="{E3EF88A2-430E-4A6D-9CD2-CC1D34648DCF}"/>
          </ac:inkMkLst>
        </pc:inkChg>
        <pc:inkChg chg="mod">
          <ac:chgData name="Susan Krueger (Staff)" userId="413e0ada-2fc1-4a03-b48b-2b8186a6a566" providerId="ADAL" clId="{0A760344-ABE0-44CA-8A8C-DC61E35B899B}" dt="2023-01-09T14:59:37.088" v="1462" actId="1035"/>
          <ac:inkMkLst>
            <pc:docMk/>
            <pc:sldMk cId="717228173" sldId="277"/>
            <ac:inkMk id="165" creationId="{C37170B6-6E7C-4A37-8185-78239C1FB020}"/>
          </ac:inkMkLst>
        </pc:inkChg>
        <pc:inkChg chg="mod">
          <ac:chgData name="Susan Krueger (Staff)" userId="413e0ada-2fc1-4a03-b48b-2b8186a6a566" providerId="ADAL" clId="{0A760344-ABE0-44CA-8A8C-DC61E35B899B}" dt="2023-01-09T14:59:37.088" v="1462" actId="1035"/>
          <ac:inkMkLst>
            <pc:docMk/>
            <pc:sldMk cId="717228173" sldId="277"/>
            <ac:inkMk id="167" creationId="{8B6F1F46-2CE3-4FC6-B6A9-BE18E5FA5324}"/>
          </ac:inkMkLst>
        </pc:inkChg>
        <pc:inkChg chg="mod">
          <ac:chgData name="Susan Krueger (Staff)" userId="413e0ada-2fc1-4a03-b48b-2b8186a6a566" providerId="ADAL" clId="{0A760344-ABE0-44CA-8A8C-DC61E35B899B}" dt="2023-01-09T14:59:37.088" v="1462" actId="1035"/>
          <ac:inkMkLst>
            <pc:docMk/>
            <pc:sldMk cId="717228173" sldId="277"/>
            <ac:inkMk id="168" creationId="{7708B267-CE80-439C-877C-5A920930AB1E}"/>
          </ac:inkMkLst>
        </pc:inkChg>
        <pc:inkChg chg="mod">
          <ac:chgData name="Susan Krueger (Staff)" userId="413e0ada-2fc1-4a03-b48b-2b8186a6a566" providerId="ADAL" clId="{0A760344-ABE0-44CA-8A8C-DC61E35B899B}" dt="2023-01-09T14:59:37.088" v="1462" actId="1035"/>
          <ac:inkMkLst>
            <pc:docMk/>
            <pc:sldMk cId="717228173" sldId="277"/>
            <ac:inkMk id="169" creationId="{3AEE4C40-F340-40F7-87E8-517A2F97C65E}"/>
          </ac:inkMkLst>
        </pc:inkChg>
        <pc:inkChg chg="mod">
          <ac:chgData name="Susan Krueger (Staff)" userId="413e0ada-2fc1-4a03-b48b-2b8186a6a566" providerId="ADAL" clId="{0A760344-ABE0-44CA-8A8C-DC61E35B899B}" dt="2023-01-09T14:59:37.088" v="1462" actId="1035"/>
          <ac:inkMkLst>
            <pc:docMk/>
            <pc:sldMk cId="717228173" sldId="277"/>
            <ac:inkMk id="170" creationId="{C9A4CD32-8689-47D3-AF85-A894ECAEDCFC}"/>
          </ac:inkMkLst>
        </pc:inkChg>
        <pc:inkChg chg="mod">
          <ac:chgData name="Susan Krueger (Staff)" userId="413e0ada-2fc1-4a03-b48b-2b8186a6a566" providerId="ADAL" clId="{0A760344-ABE0-44CA-8A8C-DC61E35B899B}" dt="2023-01-09T14:59:37.088" v="1462" actId="1035"/>
          <ac:inkMkLst>
            <pc:docMk/>
            <pc:sldMk cId="717228173" sldId="277"/>
            <ac:inkMk id="171" creationId="{59270AAF-F8CD-4AB7-B106-DA2ACAA12417}"/>
          </ac:inkMkLst>
        </pc:inkChg>
        <pc:inkChg chg="mod">
          <ac:chgData name="Susan Krueger (Staff)" userId="413e0ada-2fc1-4a03-b48b-2b8186a6a566" providerId="ADAL" clId="{0A760344-ABE0-44CA-8A8C-DC61E35B899B}" dt="2023-01-09T14:59:37.088" v="1462" actId="1035"/>
          <ac:inkMkLst>
            <pc:docMk/>
            <pc:sldMk cId="717228173" sldId="277"/>
            <ac:inkMk id="172" creationId="{AFF649A6-56D4-46BA-AFE2-22A01D23B401}"/>
          </ac:inkMkLst>
        </pc:inkChg>
        <pc:inkChg chg="mod">
          <ac:chgData name="Susan Krueger (Staff)" userId="413e0ada-2fc1-4a03-b48b-2b8186a6a566" providerId="ADAL" clId="{0A760344-ABE0-44CA-8A8C-DC61E35B899B}" dt="2023-01-09T14:59:37.088" v="1462" actId="1035"/>
          <ac:inkMkLst>
            <pc:docMk/>
            <pc:sldMk cId="717228173" sldId="277"/>
            <ac:inkMk id="173" creationId="{12625240-5386-4407-AFDE-CD9CFF78390B}"/>
          </ac:inkMkLst>
        </pc:inkChg>
        <pc:inkChg chg="mod">
          <ac:chgData name="Susan Krueger (Staff)" userId="413e0ada-2fc1-4a03-b48b-2b8186a6a566" providerId="ADAL" clId="{0A760344-ABE0-44CA-8A8C-DC61E35B899B}" dt="2023-01-09T14:59:37.088" v="1462" actId="1035"/>
          <ac:inkMkLst>
            <pc:docMk/>
            <pc:sldMk cId="717228173" sldId="277"/>
            <ac:inkMk id="174" creationId="{2EDBF5D6-FF0F-4890-A6D9-9D9612CF0031}"/>
          </ac:inkMkLst>
        </pc:inkChg>
        <pc:inkChg chg="mod">
          <ac:chgData name="Susan Krueger (Staff)" userId="413e0ada-2fc1-4a03-b48b-2b8186a6a566" providerId="ADAL" clId="{0A760344-ABE0-44CA-8A8C-DC61E35B899B}" dt="2023-01-10T10:05:55.547" v="2753" actId="1076"/>
          <ac:inkMkLst>
            <pc:docMk/>
            <pc:sldMk cId="717228173" sldId="277"/>
            <ac:inkMk id="214" creationId="{A874BED7-1173-4BAD-9C7F-9BE06D95E46F}"/>
          </ac:inkMkLst>
        </pc:inkChg>
        <pc:inkChg chg="mod">
          <ac:chgData name="Susan Krueger (Staff)" userId="413e0ada-2fc1-4a03-b48b-2b8186a6a566" providerId="ADAL" clId="{0A760344-ABE0-44CA-8A8C-DC61E35B899B}" dt="2023-01-10T10:05:55.547" v="2753" actId="1076"/>
          <ac:inkMkLst>
            <pc:docMk/>
            <pc:sldMk cId="717228173" sldId="277"/>
            <ac:inkMk id="215" creationId="{535B921E-03B1-4244-9AF9-C77F1329397D}"/>
          </ac:inkMkLst>
        </pc:inkChg>
        <pc:inkChg chg="mod">
          <ac:chgData name="Susan Krueger (Staff)" userId="413e0ada-2fc1-4a03-b48b-2b8186a6a566" providerId="ADAL" clId="{0A760344-ABE0-44CA-8A8C-DC61E35B899B}" dt="2023-01-10T10:05:55.547" v="2753" actId="1076"/>
          <ac:inkMkLst>
            <pc:docMk/>
            <pc:sldMk cId="717228173" sldId="277"/>
            <ac:inkMk id="216" creationId="{B803336A-C395-48F1-BE2F-687D0574AE36}"/>
          </ac:inkMkLst>
        </pc:inkChg>
        <pc:inkChg chg="mod">
          <ac:chgData name="Susan Krueger (Staff)" userId="413e0ada-2fc1-4a03-b48b-2b8186a6a566" providerId="ADAL" clId="{0A760344-ABE0-44CA-8A8C-DC61E35B899B}" dt="2023-01-10T10:05:55.547" v="2753" actId="1076"/>
          <ac:inkMkLst>
            <pc:docMk/>
            <pc:sldMk cId="717228173" sldId="277"/>
            <ac:inkMk id="217" creationId="{88331F81-8792-41E0-948F-F00A3F64550D}"/>
          </ac:inkMkLst>
        </pc:inkChg>
        <pc:inkChg chg="mod">
          <ac:chgData name="Susan Krueger (Staff)" userId="413e0ada-2fc1-4a03-b48b-2b8186a6a566" providerId="ADAL" clId="{0A760344-ABE0-44CA-8A8C-DC61E35B899B}" dt="2023-01-10T10:05:55.547" v="2753" actId="1076"/>
          <ac:inkMkLst>
            <pc:docMk/>
            <pc:sldMk cId="717228173" sldId="277"/>
            <ac:inkMk id="218" creationId="{A5026F38-6B0E-48C2-B605-E20F9A5A7C26}"/>
          </ac:inkMkLst>
        </pc:inkChg>
        <pc:inkChg chg="mod">
          <ac:chgData name="Susan Krueger (Staff)" userId="413e0ada-2fc1-4a03-b48b-2b8186a6a566" providerId="ADAL" clId="{0A760344-ABE0-44CA-8A8C-DC61E35B899B}" dt="2023-01-10T10:05:55.547" v="2753" actId="1076"/>
          <ac:inkMkLst>
            <pc:docMk/>
            <pc:sldMk cId="717228173" sldId="277"/>
            <ac:inkMk id="219" creationId="{F2DEF154-16DE-4DAD-BEB4-5E930EF1F772}"/>
          </ac:inkMkLst>
        </pc:inkChg>
        <pc:inkChg chg="mod">
          <ac:chgData name="Susan Krueger (Staff)" userId="413e0ada-2fc1-4a03-b48b-2b8186a6a566" providerId="ADAL" clId="{0A760344-ABE0-44CA-8A8C-DC61E35B899B}" dt="2023-01-10T10:05:55.547" v="2753" actId="1076"/>
          <ac:inkMkLst>
            <pc:docMk/>
            <pc:sldMk cId="717228173" sldId="277"/>
            <ac:inkMk id="220" creationId="{2E9B35D6-7272-4133-9E1C-EFBB4BEA2349}"/>
          </ac:inkMkLst>
        </pc:inkChg>
        <pc:inkChg chg="mod">
          <ac:chgData name="Susan Krueger (Staff)" userId="413e0ada-2fc1-4a03-b48b-2b8186a6a566" providerId="ADAL" clId="{0A760344-ABE0-44CA-8A8C-DC61E35B899B}" dt="2023-01-10T10:05:55.547" v="2753" actId="1076"/>
          <ac:inkMkLst>
            <pc:docMk/>
            <pc:sldMk cId="717228173" sldId="277"/>
            <ac:inkMk id="222" creationId="{37750073-FAAC-40A5-A301-2AF62C85D4A2}"/>
          </ac:inkMkLst>
        </pc:inkChg>
        <pc:inkChg chg="mod">
          <ac:chgData name="Susan Krueger (Staff)" userId="413e0ada-2fc1-4a03-b48b-2b8186a6a566" providerId="ADAL" clId="{0A760344-ABE0-44CA-8A8C-DC61E35B899B}" dt="2023-01-10T10:05:55.547" v="2753" actId="1076"/>
          <ac:inkMkLst>
            <pc:docMk/>
            <pc:sldMk cId="717228173" sldId="277"/>
            <ac:inkMk id="223" creationId="{23B5FF1A-AEAC-4850-A287-B59ECC4211FC}"/>
          </ac:inkMkLst>
        </pc:inkChg>
        <pc:inkChg chg="mod">
          <ac:chgData name="Susan Krueger (Staff)" userId="413e0ada-2fc1-4a03-b48b-2b8186a6a566" providerId="ADAL" clId="{0A760344-ABE0-44CA-8A8C-DC61E35B899B}" dt="2023-01-10T10:05:55.547" v="2753" actId="1076"/>
          <ac:inkMkLst>
            <pc:docMk/>
            <pc:sldMk cId="717228173" sldId="277"/>
            <ac:inkMk id="224" creationId="{1CCAB7A6-6E3B-4480-8C80-DFF179776E33}"/>
          </ac:inkMkLst>
        </pc:inkChg>
        <pc:inkChg chg="mod">
          <ac:chgData name="Susan Krueger (Staff)" userId="413e0ada-2fc1-4a03-b48b-2b8186a6a566" providerId="ADAL" clId="{0A760344-ABE0-44CA-8A8C-DC61E35B899B}" dt="2023-01-10T10:05:55.547" v="2753" actId="1076"/>
          <ac:inkMkLst>
            <pc:docMk/>
            <pc:sldMk cId="717228173" sldId="277"/>
            <ac:inkMk id="225" creationId="{7DA510C7-4ED7-4C89-BC58-6BBC3D4861FC}"/>
          </ac:inkMkLst>
        </pc:inkChg>
        <pc:inkChg chg="mod">
          <ac:chgData name="Susan Krueger (Staff)" userId="413e0ada-2fc1-4a03-b48b-2b8186a6a566" providerId="ADAL" clId="{0A760344-ABE0-44CA-8A8C-DC61E35B899B}" dt="2023-01-10T10:05:55.547" v="2753" actId="1076"/>
          <ac:inkMkLst>
            <pc:docMk/>
            <pc:sldMk cId="717228173" sldId="277"/>
            <ac:inkMk id="226" creationId="{BEAF4389-B8AF-462E-8EF1-FB13442687A8}"/>
          </ac:inkMkLst>
        </pc:inkChg>
        <pc:inkChg chg="mod">
          <ac:chgData name="Susan Krueger (Staff)" userId="413e0ada-2fc1-4a03-b48b-2b8186a6a566" providerId="ADAL" clId="{0A760344-ABE0-44CA-8A8C-DC61E35B899B}" dt="2023-01-10T10:05:55.547" v="2753" actId="1076"/>
          <ac:inkMkLst>
            <pc:docMk/>
            <pc:sldMk cId="717228173" sldId="277"/>
            <ac:inkMk id="227" creationId="{B5FC7B2C-10F0-439C-81FA-CE744D834808}"/>
          </ac:inkMkLst>
        </pc:inkChg>
        <pc:inkChg chg="mod">
          <ac:chgData name="Susan Krueger (Staff)" userId="413e0ada-2fc1-4a03-b48b-2b8186a6a566" providerId="ADAL" clId="{0A760344-ABE0-44CA-8A8C-DC61E35B899B}" dt="2023-01-10T10:05:55.547" v="2753" actId="1076"/>
          <ac:inkMkLst>
            <pc:docMk/>
            <pc:sldMk cId="717228173" sldId="277"/>
            <ac:inkMk id="228" creationId="{D5F45BEE-FD3F-4959-A191-EBCECFCC2D18}"/>
          </ac:inkMkLst>
        </pc:inkChg>
        <pc:inkChg chg="mod">
          <ac:chgData name="Susan Krueger (Staff)" userId="413e0ada-2fc1-4a03-b48b-2b8186a6a566" providerId="ADAL" clId="{0A760344-ABE0-44CA-8A8C-DC61E35B899B}" dt="2023-01-10T10:05:55.547" v="2753" actId="1076"/>
          <ac:inkMkLst>
            <pc:docMk/>
            <pc:sldMk cId="717228173" sldId="277"/>
            <ac:inkMk id="229" creationId="{463D0EB5-6543-4911-8548-CC9C61038ACF}"/>
          </ac:inkMkLst>
        </pc:inkChg>
        <pc:inkChg chg="mod">
          <ac:chgData name="Susan Krueger (Staff)" userId="413e0ada-2fc1-4a03-b48b-2b8186a6a566" providerId="ADAL" clId="{0A760344-ABE0-44CA-8A8C-DC61E35B899B}" dt="2023-01-10T10:05:55.547" v="2753" actId="1076"/>
          <ac:inkMkLst>
            <pc:docMk/>
            <pc:sldMk cId="717228173" sldId="277"/>
            <ac:inkMk id="230" creationId="{60890472-6EC9-45CD-8A48-378BF09E05EB}"/>
          </ac:inkMkLst>
        </pc:inkChg>
      </pc:sldChg>
      <pc:sldChg chg="addSp delSp modSp add mod modTransition modShow modNotesTx">
        <pc:chgData name="Susan Krueger (Staff)" userId="413e0ada-2fc1-4a03-b48b-2b8186a6a566" providerId="ADAL" clId="{0A760344-ABE0-44CA-8A8C-DC61E35B899B}" dt="2023-01-21T11:27:31.028" v="20914"/>
        <pc:sldMkLst>
          <pc:docMk/>
          <pc:sldMk cId="550196776" sldId="278"/>
        </pc:sldMkLst>
        <pc:spChg chg="mod">
          <ac:chgData name="Susan Krueger (Staff)" userId="413e0ada-2fc1-4a03-b48b-2b8186a6a566" providerId="ADAL" clId="{0A760344-ABE0-44CA-8A8C-DC61E35B899B}" dt="2023-01-16T10:02:50.425" v="4289" actId="20577"/>
          <ac:spMkLst>
            <pc:docMk/>
            <pc:sldMk cId="550196776" sldId="278"/>
            <ac:spMk id="2" creationId="{62C97D76-66B0-4602-9FE3-D6A02AFAECF3}"/>
          </ac:spMkLst>
        </pc:spChg>
        <pc:spChg chg="mod">
          <ac:chgData name="Susan Krueger (Staff)" userId="413e0ada-2fc1-4a03-b48b-2b8186a6a566" providerId="ADAL" clId="{0A760344-ABE0-44CA-8A8C-DC61E35B899B}" dt="2023-01-16T10:07:14.391" v="4522" actId="20577"/>
          <ac:spMkLst>
            <pc:docMk/>
            <pc:sldMk cId="550196776" sldId="278"/>
            <ac:spMk id="5" creationId="{81CFD194-1547-4D95-8615-951F3BA2222F}"/>
          </ac:spMkLst>
        </pc:spChg>
        <pc:spChg chg="del">
          <ac:chgData name="Susan Krueger (Staff)" userId="413e0ada-2fc1-4a03-b48b-2b8186a6a566" providerId="ADAL" clId="{0A760344-ABE0-44CA-8A8C-DC61E35B899B}" dt="2023-01-16T09:47:42.744" v="2769" actId="478"/>
          <ac:spMkLst>
            <pc:docMk/>
            <pc:sldMk cId="550196776" sldId="278"/>
            <ac:spMk id="6" creationId="{322D52D6-9247-4A86-BAB7-777311919F59}"/>
          </ac:spMkLst>
        </pc:spChg>
        <pc:spChg chg="del">
          <ac:chgData name="Susan Krueger (Staff)" userId="413e0ada-2fc1-4a03-b48b-2b8186a6a566" providerId="ADAL" clId="{0A760344-ABE0-44CA-8A8C-DC61E35B899B}" dt="2023-01-16T10:05:43.863" v="4517" actId="478"/>
          <ac:spMkLst>
            <pc:docMk/>
            <pc:sldMk cId="550196776" sldId="278"/>
            <ac:spMk id="9" creationId="{0D12039D-578B-4A5C-ADEA-28685CCEB1D4}"/>
          </ac:spMkLst>
        </pc:spChg>
        <pc:picChg chg="mod">
          <ac:chgData name="Susan Krueger (Staff)" userId="413e0ada-2fc1-4a03-b48b-2b8186a6a566" providerId="ADAL" clId="{0A760344-ABE0-44CA-8A8C-DC61E35B899B}" dt="2023-01-16T10:11:41.782" v="4612" actId="1038"/>
          <ac:picMkLst>
            <pc:docMk/>
            <pc:sldMk cId="550196776" sldId="278"/>
            <ac:picMk id="7" creationId="{0BD8AEE7-C1AC-4C0A-B264-9BB199A1144A}"/>
          </ac:picMkLst>
        </pc:picChg>
        <pc:picChg chg="mod">
          <ac:chgData name="Susan Krueger (Staff)" userId="413e0ada-2fc1-4a03-b48b-2b8186a6a566" providerId="ADAL" clId="{0A760344-ABE0-44CA-8A8C-DC61E35B899B}" dt="2023-01-16T10:11:41.782" v="4612" actId="1038"/>
          <ac:picMkLst>
            <pc:docMk/>
            <pc:sldMk cId="550196776" sldId="278"/>
            <ac:picMk id="8" creationId="{19AFF349-336B-4074-B675-CBF96314A0E9}"/>
          </ac:picMkLst>
        </pc:picChg>
        <pc:picChg chg="add del mod">
          <ac:chgData name="Susan Krueger (Staff)" userId="413e0ada-2fc1-4a03-b48b-2b8186a6a566" providerId="ADAL" clId="{0A760344-ABE0-44CA-8A8C-DC61E35B899B}" dt="2023-01-16T10:11:48.605" v="4613" actId="478"/>
          <ac:picMkLst>
            <pc:docMk/>
            <pc:sldMk cId="550196776" sldId="278"/>
            <ac:picMk id="10" creationId="{92ED6DBE-79F1-46DA-8E20-5C190A5A98A2}"/>
          </ac:picMkLst>
        </pc:picChg>
        <pc:picChg chg="del">
          <ac:chgData name="Susan Krueger (Staff)" userId="413e0ada-2fc1-4a03-b48b-2b8186a6a566" providerId="ADAL" clId="{0A760344-ABE0-44CA-8A8C-DC61E35B899B}" dt="2023-01-16T09:47:16.456" v="2766" actId="478"/>
          <ac:picMkLst>
            <pc:docMk/>
            <pc:sldMk cId="550196776" sldId="278"/>
            <ac:picMk id="5122" creationId="{60B33295-3463-4AB8-9499-6C10C06F95A1}"/>
          </ac:picMkLst>
        </pc:picChg>
      </pc:sldChg>
      <pc:sldChg chg="addSp delSp modSp add mod modTransition modShow">
        <pc:chgData name="Susan Krueger (Staff)" userId="413e0ada-2fc1-4a03-b48b-2b8186a6a566" providerId="ADAL" clId="{0A760344-ABE0-44CA-8A8C-DC61E35B899B}" dt="2023-01-21T11:27:31.028" v="20914"/>
        <pc:sldMkLst>
          <pc:docMk/>
          <pc:sldMk cId="2907740146" sldId="279"/>
        </pc:sldMkLst>
        <pc:spChg chg="mod">
          <ac:chgData name="Susan Krueger (Staff)" userId="413e0ada-2fc1-4a03-b48b-2b8186a6a566" providerId="ADAL" clId="{0A760344-ABE0-44CA-8A8C-DC61E35B899B}" dt="2023-01-16T10:02:23.456" v="4257" actId="20577"/>
          <ac:spMkLst>
            <pc:docMk/>
            <pc:sldMk cId="2907740146" sldId="279"/>
            <ac:spMk id="2" creationId="{62C97D76-66B0-4602-9FE3-D6A02AFAECF3}"/>
          </ac:spMkLst>
        </pc:spChg>
        <pc:spChg chg="mod">
          <ac:chgData name="Susan Krueger (Staff)" userId="413e0ada-2fc1-4a03-b48b-2b8186a6a566" providerId="ADAL" clId="{0A760344-ABE0-44CA-8A8C-DC61E35B899B}" dt="2023-01-16T09:54:14.778" v="3280" actId="20577"/>
          <ac:spMkLst>
            <pc:docMk/>
            <pc:sldMk cId="2907740146" sldId="279"/>
            <ac:spMk id="5" creationId="{81CFD194-1547-4D95-8615-951F3BA2222F}"/>
          </ac:spMkLst>
        </pc:spChg>
        <pc:picChg chg="add del mod">
          <ac:chgData name="Susan Krueger (Staff)" userId="413e0ada-2fc1-4a03-b48b-2b8186a6a566" providerId="ADAL" clId="{0A760344-ABE0-44CA-8A8C-DC61E35B899B}" dt="2023-01-16T09:51:47.741" v="2822" actId="478"/>
          <ac:picMkLst>
            <pc:docMk/>
            <pc:sldMk cId="2907740146" sldId="279"/>
            <ac:picMk id="7" creationId="{1337B647-C04C-41CC-8C1C-A07CDF8A2482}"/>
          </ac:picMkLst>
        </pc:picChg>
        <pc:picChg chg="add del mod">
          <ac:chgData name="Susan Krueger (Staff)" userId="413e0ada-2fc1-4a03-b48b-2b8186a6a566" providerId="ADAL" clId="{0A760344-ABE0-44CA-8A8C-DC61E35B899B}" dt="2023-01-16T09:51:44.374" v="2821" actId="478"/>
          <ac:picMkLst>
            <pc:docMk/>
            <pc:sldMk cId="2907740146" sldId="279"/>
            <ac:picMk id="1026" creationId="{1102A3E1-9CAE-4124-B5A0-52C98F02F109}"/>
          </ac:picMkLst>
        </pc:picChg>
        <pc:picChg chg="del">
          <ac:chgData name="Susan Krueger (Staff)" userId="413e0ada-2fc1-4a03-b48b-2b8186a6a566" providerId="ADAL" clId="{0A760344-ABE0-44CA-8A8C-DC61E35B899B}" dt="2023-01-16T09:50:31.801" v="2797" actId="478"/>
          <ac:picMkLst>
            <pc:docMk/>
            <pc:sldMk cId="2907740146" sldId="279"/>
            <ac:picMk id="5122" creationId="{60B33295-3463-4AB8-9499-6C10C06F95A1}"/>
          </ac:picMkLst>
        </pc:picChg>
      </pc:sldChg>
      <pc:sldChg chg="modSp add del mod modTransition">
        <pc:chgData name="Susan Krueger (Staff)" userId="413e0ada-2fc1-4a03-b48b-2b8186a6a566" providerId="ADAL" clId="{0A760344-ABE0-44CA-8A8C-DC61E35B899B}" dt="2023-01-21T11:27:31.028" v="20914"/>
        <pc:sldMkLst>
          <pc:docMk/>
          <pc:sldMk cId="4049870140" sldId="341"/>
        </pc:sldMkLst>
        <pc:spChg chg="mod">
          <ac:chgData name="Susan Krueger (Staff)" userId="413e0ada-2fc1-4a03-b48b-2b8186a6a566" providerId="ADAL" clId="{0A760344-ABE0-44CA-8A8C-DC61E35B899B}" dt="2023-01-21T09:10:18.184" v="20882" actId="20577"/>
          <ac:spMkLst>
            <pc:docMk/>
            <pc:sldMk cId="4049870140" sldId="341"/>
            <ac:spMk id="5" creationId="{00000000-0000-0000-0000-000000000000}"/>
          </ac:spMkLst>
        </pc:spChg>
        <pc:spChg chg="mod">
          <ac:chgData name="Susan Krueger (Staff)" userId="413e0ada-2fc1-4a03-b48b-2b8186a6a566" providerId="ADAL" clId="{0A760344-ABE0-44CA-8A8C-DC61E35B899B}" dt="2023-01-21T09:10:38.587" v="20886" actId="6549"/>
          <ac:spMkLst>
            <pc:docMk/>
            <pc:sldMk cId="4049870140" sldId="341"/>
            <ac:spMk id="6" creationId="{00000000-0000-0000-0000-000000000000}"/>
          </ac:spMkLst>
        </pc:spChg>
      </pc:sldChg>
      <pc:sldChg chg="modSp add del mod modTransition">
        <pc:chgData name="Susan Krueger (Staff)" userId="413e0ada-2fc1-4a03-b48b-2b8186a6a566" providerId="ADAL" clId="{0A760344-ABE0-44CA-8A8C-DC61E35B899B}" dt="2023-01-21T11:27:31.028" v="20914"/>
        <pc:sldMkLst>
          <pc:docMk/>
          <pc:sldMk cId="4194777261" sldId="1195"/>
        </pc:sldMkLst>
        <pc:spChg chg="mod">
          <ac:chgData name="Susan Krueger (Staff)" userId="413e0ada-2fc1-4a03-b48b-2b8186a6a566" providerId="ADAL" clId="{0A760344-ABE0-44CA-8A8C-DC61E35B899B}" dt="2023-01-16T16:42:51.980" v="6074" actId="1035"/>
          <ac:spMkLst>
            <pc:docMk/>
            <pc:sldMk cId="4194777261" sldId="1195"/>
            <ac:spMk id="5" creationId="{81F019A4-60CD-6541-A2B9-B721CF124484}"/>
          </ac:spMkLst>
        </pc:spChg>
        <pc:spChg chg="mod">
          <ac:chgData name="Susan Krueger (Staff)" userId="413e0ada-2fc1-4a03-b48b-2b8186a6a566" providerId="ADAL" clId="{0A760344-ABE0-44CA-8A8C-DC61E35B899B}" dt="2023-01-16T16:46:32.137" v="6293" actId="255"/>
          <ac:spMkLst>
            <pc:docMk/>
            <pc:sldMk cId="4194777261" sldId="1195"/>
            <ac:spMk id="7" creationId="{9D591443-A7CB-1145-A27D-357F8E5E0081}"/>
          </ac:spMkLst>
        </pc:spChg>
        <pc:spChg chg="mod">
          <ac:chgData name="Susan Krueger (Staff)" userId="413e0ada-2fc1-4a03-b48b-2b8186a6a566" providerId="ADAL" clId="{0A760344-ABE0-44CA-8A8C-DC61E35B899B}" dt="2023-01-16T16:46:05.998" v="6290" actId="1035"/>
          <ac:spMkLst>
            <pc:docMk/>
            <pc:sldMk cId="4194777261" sldId="1195"/>
            <ac:spMk id="8" creationId="{040C54B1-582E-4763-BB64-CAFF0F121A13}"/>
          </ac:spMkLst>
        </pc:spChg>
      </pc:sldChg>
      <pc:sldChg chg="modSp add mod modTransition modShow modNotesTx">
        <pc:chgData name="Susan Krueger (Staff)" userId="413e0ada-2fc1-4a03-b48b-2b8186a6a566" providerId="ADAL" clId="{0A760344-ABE0-44CA-8A8C-DC61E35B899B}" dt="2023-01-23T09:48:12.192" v="21536" actId="1035"/>
        <pc:sldMkLst>
          <pc:docMk/>
          <pc:sldMk cId="2605820506" sldId="1196"/>
        </pc:sldMkLst>
        <pc:spChg chg="mod">
          <ac:chgData name="Susan Krueger (Staff)" userId="413e0ada-2fc1-4a03-b48b-2b8186a6a566" providerId="ADAL" clId="{0A760344-ABE0-44CA-8A8C-DC61E35B899B}" dt="2023-01-23T09:48:12.192" v="21536" actId="1035"/>
          <ac:spMkLst>
            <pc:docMk/>
            <pc:sldMk cId="2605820506" sldId="1196"/>
            <ac:spMk id="2" creationId="{4971178E-37FA-43CF-8535-D08A7926DBCD}"/>
          </ac:spMkLst>
        </pc:spChg>
        <pc:spChg chg="mod">
          <ac:chgData name="Susan Krueger (Staff)" userId="413e0ada-2fc1-4a03-b48b-2b8186a6a566" providerId="ADAL" clId="{0A760344-ABE0-44CA-8A8C-DC61E35B899B}" dt="2023-01-23T09:48:12.192" v="21536" actId="1035"/>
          <ac:spMkLst>
            <pc:docMk/>
            <pc:sldMk cId="2605820506" sldId="1196"/>
            <ac:spMk id="9" creationId="{9AC13AFD-0622-4D6F-8F22-CC6A9CD023D9}"/>
          </ac:spMkLst>
        </pc:spChg>
        <pc:spChg chg="mod">
          <ac:chgData name="Susan Krueger (Staff)" userId="413e0ada-2fc1-4a03-b48b-2b8186a6a566" providerId="ADAL" clId="{0A760344-ABE0-44CA-8A8C-DC61E35B899B}" dt="2023-01-23T09:48:12.192" v="21536" actId="1035"/>
          <ac:spMkLst>
            <pc:docMk/>
            <pc:sldMk cId="2605820506" sldId="1196"/>
            <ac:spMk id="12" creationId="{C77063EA-0599-4429-8DEA-43779D6AD641}"/>
          </ac:spMkLst>
        </pc:spChg>
        <pc:spChg chg="mod">
          <ac:chgData name="Susan Krueger (Staff)" userId="413e0ada-2fc1-4a03-b48b-2b8186a6a566" providerId="ADAL" clId="{0A760344-ABE0-44CA-8A8C-DC61E35B899B}" dt="2023-01-23T09:48:12.192" v="21536" actId="1035"/>
          <ac:spMkLst>
            <pc:docMk/>
            <pc:sldMk cId="2605820506" sldId="1196"/>
            <ac:spMk id="13" creationId="{BDE70249-F3A6-4D42-9483-5A6CFA4EDED1}"/>
          </ac:spMkLst>
        </pc:spChg>
      </pc:sldChg>
      <pc:sldChg chg="addSp delSp modSp add del mod">
        <pc:chgData name="Susan Krueger (Staff)" userId="413e0ada-2fc1-4a03-b48b-2b8186a6a566" providerId="ADAL" clId="{0A760344-ABE0-44CA-8A8C-DC61E35B899B}" dt="2023-01-21T08:52:41.155" v="20485" actId="47"/>
        <pc:sldMkLst>
          <pc:docMk/>
          <pc:sldMk cId="4079015970" sldId="1197"/>
        </pc:sldMkLst>
        <pc:spChg chg="add mod">
          <ac:chgData name="Susan Krueger (Staff)" userId="413e0ada-2fc1-4a03-b48b-2b8186a6a566" providerId="ADAL" clId="{0A760344-ABE0-44CA-8A8C-DC61E35B899B}" dt="2023-01-16T17:14:00.269" v="6677" actId="20577"/>
          <ac:spMkLst>
            <pc:docMk/>
            <pc:sldMk cId="4079015970" sldId="1197"/>
            <ac:spMk id="4" creationId="{0B889C84-168F-4641-8369-93C1F4C39318}"/>
          </ac:spMkLst>
        </pc:spChg>
        <pc:spChg chg="add del mod">
          <ac:chgData name="Susan Krueger (Staff)" userId="413e0ada-2fc1-4a03-b48b-2b8186a6a566" providerId="ADAL" clId="{0A760344-ABE0-44CA-8A8C-DC61E35B899B}" dt="2023-01-16T17:12:55.504" v="6664" actId="478"/>
          <ac:spMkLst>
            <pc:docMk/>
            <pc:sldMk cId="4079015970" sldId="1197"/>
            <ac:spMk id="6" creationId="{24DA526D-7505-4ACE-B5FE-333F38E28A87}"/>
          </ac:spMkLst>
        </pc:spChg>
        <pc:spChg chg="add mod">
          <ac:chgData name="Susan Krueger (Staff)" userId="413e0ada-2fc1-4a03-b48b-2b8186a6a566" providerId="ADAL" clId="{0A760344-ABE0-44CA-8A8C-DC61E35B899B}" dt="2023-01-16T17:12:23.890" v="6663"/>
          <ac:spMkLst>
            <pc:docMk/>
            <pc:sldMk cId="4079015970" sldId="1197"/>
            <ac:spMk id="7" creationId="{E0209F5F-0A3F-43A0-9ACA-0E97C07B900F}"/>
          </ac:spMkLst>
        </pc:spChg>
        <pc:spChg chg="add del mod">
          <ac:chgData name="Susan Krueger (Staff)" userId="413e0ada-2fc1-4a03-b48b-2b8186a6a566" providerId="ADAL" clId="{0A760344-ABE0-44CA-8A8C-DC61E35B899B}" dt="2023-01-16T17:13:44.867" v="6668" actId="478"/>
          <ac:spMkLst>
            <pc:docMk/>
            <pc:sldMk cId="4079015970" sldId="1197"/>
            <ac:spMk id="8" creationId="{4EDC0197-ADB7-42EA-A456-B5B41322362B}"/>
          </ac:spMkLst>
        </pc:spChg>
        <pc:spChg chg="del">
          <ac:chgData name="Susan Krueger (Staff)" userId="413e0ada-2fc1-4a03-b48b-2b8186a6a566" providerId="ADAL" clId="{0A760344-ABE0-44CA-8A8C-DC61E35B899B}" dt="2023-01-16T17:11:01.341" v="6624" actId="478"/>
          <ac:spMkLst>
            <pc:docMk/>
            <pc:sldMk cId="4079015970" sldId="1197"/>
            <ac:spMk id="10" creationId="{A14ACA53-5FE6-4E19-9522-E9F9320F377C}"/>
          </ac:spMkLst>
        </pc:spChg>
        <pc:spChg chg="del">
          <ac:chgData name="Susan Krueger (Staff)" userId="413e0ada-2fc1-4a03-b48b-2b8186a6a566" providerId="ADAL" clId="{0A760344-ABE0-44CA-8A8C-DC61E35B899B}" dt="2023-01-16T17:11:01.341" v="6624" actId="478"/>
          <ac:spMkLst>
            <pc:docMk/>
            <pc:sldMk cId="4079015970" sldId="1197"/>
            <ac:spMk id="15" creationId="{5C18E8F2-C291-4B7A-93B0-49CFFBB9A1CE}"/>
          </ac:spMkLst>
        </pc:spChg>
        <pc:picChg chg="add mod">
          <ac:chgData name="Susan Krueger (Staff)" userId="413e0ada-2fc1-4a03-b48b-2b8186a6a566" providerId="ADAL" clId="{0A760344-ABE0-44CA-8A8C-DC61E35B899B}" dt="2023-01-16T17:11:15.999" v="6625"/>
          <ac:picMkLst>
            <pc:docMk/>
            <pc:sldMk cId="4079015970" sldId="1197"/>
            <ac:picMk id="5" creationId="{37873330-5F38-44F7-9F87-6111EFC10C07}"/>
          </ac:picMkLst>
        </pc:picChg>
      </pc:sldChg>
      <pc:sldChg chg="addSp delSp modSp add mod ord modTransition modAnim modNotesTx">
        <pc:chgData name="Susan Krueger (Staff)" userId="413e0ada-2fc1-4a03-b48b-2b8186a6a566" providerId="ADAL" clId="{0A760344-ABE0-44CA-8A8C-DC61E35B899B}" dt="2023-01-24T07:25:33.051" v="22240" actId="478"/>
        <pc:sldMkLst>
          <pc:docMk/>
          <pc:sldMk cId="3849638249" sldId="1198"/>
        </pc:sldMkLst>
        <pc:spChg chg="add del mod">
          <ac:chgData name="Susan Krueger (Staff)" userId="413e0ada-2fc1-4a03-b48b-2b8186a6a566" providerId="ADAL" clId="{0A760344-ABE0-44CA-8A8C-DC61E35B899B}" dt="2023-01-20T15:38:22.249" v="6735" actId="478"/>
          <ac:spMkLst>
            <pc:docMk/>
            <pc:sldMk cId="3849638249" sldId="1198"/>
            <ac:spMk id="2" creationId="{600F4E42-B431-4EEA-A534-91825D10492E}"/>
          </ac:spMkLst>
        </pc:spChg>
        <pc:spChg chg="add mod">
          <ac:chgData name="Susan Krueger (Staff)" userId="413e0ada-2fc1-4a03-b48b-2b8186a6a566" providerId="ADAL" clId="{0A760344-ABE0-44CA-8A8C-DC61E35B899B}" dt="2023-01-21T09:09:08.714" v="20867" actId="552"/>
          <ac:spMkLst>
            <pc:docMk/>
            <pc:sldMk cId="3849638249" sldId="1198"/>
            <ac:spMk id="2" creationId="{CEE4AAF4-16AF-4060-A9E3-3B9A4E4CCBC0}"/>
          </ac:spMkLst>
        </pc:spChg>
        <pc:spChg chg="add mod ord">
          <ac:chgData name="Susan Krueger (Staff)" userId="413e0ada-2fc1-4a03-b48b-2b8186a6a566" providerId="ADAL" clId="{0A760344-ABE0-44CA-8A8C-DC61E35B899B}" dt="2023-01-20T15:40:18.141" v="6775" actId="164"/>
          <ac:spMkLst>
            <pc:docMk/>
            <pc:sldMk cId="3849638249" sldId="1198"/>
            <ac:spMk id="4" creationId="{FDB00F74-8940-4AB7-829E-D9BCDB22DDE2}"/>
          </ac:spMkLst>
        </pc:spChg>
        <pc:spChg chg="add mod">
          <ac:chgData name="Susan Krueger (Staff)" userId="413e0ada-2fc1-4a03-b48b-2b8186a6a566" providerId="ADAL" clId="{0A760344-ABE0-44CA-8A8C-DC61E35B899B}" dt="2023-01-24T05:58:37.002" v="21772" actId="164"/>
          <ac:spMkLst>
            <pc:docMk/>
            <pc:sldMk cId="3849638249" sldId="1198"/>
            <ac:spMk id="10" creationId="{26C3C583-047E-4BBA-8E56-BEE6E8232E4E}"/>
          </ac:spMkLst>
        </pc:spChg>
        <pc:spChg chg="add mod">
          <ac:chgData name="Susan Krueger (Staff)" userId="413e0ada-2fc1-4a03-b48b-2b8186a6a566" providerId="ADAL" clId="{0A760344-ABE0-44CA-8A8C-DC61E35B899B}" dt="2023-01-20T15:49:40.138" v="7043" actId="1037"/>
          <ac:spMkLst>
            <pc:docMk/>
            <pc:sldMk cId="3849638249" sldId="1198"/>
            <ac:spMk id="11" creationId="{582954BA-63CD-4A7A-BD0F-7E183047E5B9}"/>
          </ac:spMkLst>
        </pc:spChg>
        <pc:spChg chg="add mod">
          <ac:chgData name="Susan Krueger (Staff)" userId="413e0ada-2fc1-4a03-b48b-2b8186a6a566" providerId="ADAL" clId="{0A760344-ABE0-44CA-8A8C-DC61E35B899B}" dt="2023-01-24T05:56:25.972" v="21752" actId="164"/>
          <ac:spMkLst>
            <pc:docMk/>
            <pc:sldMk cId="3849638249" sldId="1198"/>
            <ac:spMk id="13" creationId="{C4AF9362-9DE8-43AD-BD37-8AFA2E2DAA0C}"/>
          </ac:spMkLst>
        </pc:spChg>
        <pc:spChg chg="add mod">
          <ac:chgData name="Susan Krueger (Staff)" userId="413e0ada-2fc1-4a03-b48b-2b8186a6a566" providerId="ADAL" clId="{0A760344-ABE0-44CA-8A8C-DC61E35B899B}" dt="2023-01-20T15:52:47.407" v="7470" actId="164"/>
          <ac:spMkLst>
            <pc:docMk/>
            <pc:sldMk cId="3849638249" sldId="1198"/>
            <ac:spMk id="14" creationId="{2344890B-DDB1-43EC-B1D4-FC0F7B497982}"/>
          </ac:spMkLst>
        </pc:spChg>
        <pc:spChg chg="add mod">
          <ac:chgData name="Susan Krueger (Staff)" userId="413e0ada-2fc1-4a03-b48b-2b8186a6a566" providerId="ADAL" clId="{0A760344-ABE0-44CA-8A8C-DC61E35B899B}" dt="2023-01-20T15:40:18.141" v="6775" actId="164"/>
          <ac:spMkLst>
            <pc:docMk/>
            <pc:sldMk cId="3849638249" sldId="1198"/>
            <ac:spMk id="16" creationId="{706A5FD9-2BD4-46CD-9FCF-23275FE463B1}"/>
          </ac:spMkLst>
        </pc:spChg>
        <pc:spChg chg="add del mod">
          <ac:chgData name="Susan Krueger (Staff)" userId="413e0ada-2fc1-4a03-b48b-2b8186a6a566" providerId="ADAL" clId="{0A760344-ABE0-44CA-8A8C-DC61E35B899B}" dt="2023-01-24T07:25:33.051" v="22240" actId="478"/>
          <ac:spMkLst>
            <pc:docMk/>
            <pc:sldMk cId="3849638249" sldId="1198"/>
            <ac:spMk id="22" creationId="{4C2B20BE-58A8-4704-8DF8-C18919483CD1}"/>
          </ac:spMkLst>
        </pc:spChg>
        <pc:spChg chg="add mod">
          <ac:chgData name="Susan Krueger (Staff)" userId="413e0ada-2fc1-4a03-b48b-2b8186a6a566" providerId="ADAL" clId="{0A760344-ABE0-44CA-8A8C-DC61E35B899B}" dt="2023-01-24T05:56:25.972" v="21752" actId="164"/>
          <ac:spMkLst>
            <pc:docMk/>
            <pc:sldMk cId="3849638249" sldId="1198"/>
            <ac:spMk id="34" creationId="{19161A68-8FA5-46BD-B4F8-9CC72859F586}"/>
          </ac:spMkLst>
        </pc:spChg>
        <pc:spChg chg="add mod">
          <ac:chgData name="Susan Krueger (Staff)" userId="413e0ada-2fc1-4a03-b48b-2b8186a6a566" providerId="ADAL" clId="{0A760344-ABE0-44CA-8A8C-DC61E35B899B}" dt="2023-01-20T15:52:47.407" v="7470" actId="164"/>
          <ac:spMkLst>
            <pc:docMk/>
            <pc:sldMk cId="3849638249" sldId="1198"/>
            <ac:spMk id="36" creationId="{63017B70-FB26-4F7C-B6FE-37BD45A6C40C}"/>
          </ac:spMkLst>
        </pc:spChg>
        <pc:spChg chg="add mod">
          <ac:chgData name="Susan Krueger (Staff)" userId="413e0ada-2fc1-4a03-b48b-2b8186a6a566" providerId="ADAL" clId="{0A760344-ABE0-44CA-8A8C-DC61E35B899B}" dt="2023-01-20T15:52:47.407" v="7470" actId="164"/>
          <ac:spMkLst>
            <pc:docMk/>
            <pc:sldMk cId="3849638249" sldId="1198"/>
            <ac:spMk id="37" creationId="{7E801084-918C-412B-8856-E3D87E5E678E}"/>
          </ac:spMkLst>
        </pc:spChg>
        <pc:spChg chg="add mod">
          <ac:chgData name="Susan Krueger (Staff)" userId="413e0ada-2fc1-4a03-b48b-2b8186a6a566" providerId="ADAL" clId="{0A760344-ABE0-44CA-8A8C-DC61E35B899B}" dt="2023-01-20T15:52:47.407" v="7470" actId="164"/>
          <ac:spMkLst>
            <pc:docMk/>
            <pc:sldMk cId="3849638249" sldId="1198"/>
            <ac:spMk id="38" creationId="{02FCF477-5CE5-4034-BAAA-1609116C5806}"/>
          </ac:spMkLst>
        </pc:spChg>
        <pc:spChg chg="add mod">
          <ac:chgData name="Susan Krueger (Staff)" userId="413e0ada-2fc1-4a03-b48b-2b8186a6a566" providerId="ADAL" clId="{0A760344-ABE0-44CA-8A8C-DC61E35B899B}" dt="2023-01-20T15:52:47.407" v="7470" actId="164"/>
          <ac:spMkLst>
            <pc:docMk/>
            <pc:sldMk cId="3849638249" sldId="1198"/>
            <ac:spMk id="39" creationId="{4B1DC146-0932-4318-8EE7-6F76D8E2E44A}"/>
          </ac:spMkLst>
        </pc:spChg>
        <pc:spChg chg="add mod">
          <ac:chgData name="Susan Krueger (Staff)" userId="413e0ada-2fc1-4a03-b48b-2b8186a6a566" providerId="ADAL" clId="{0A760344-ABE0-44CA-8A8C-DC61E35B899B}" dt="2023-01-24T05:57:05.746" v="21755" actId="164"/>
          <ac:spMkLst>
            <pc:docMk/>
            <pc:sldMk cId="3849638249" sldId="1198"/>
            <ac:spMk id="40" creationId="{787FDC69-B707-4B9C-9F78-44A2C1887B93}"/>
          </ac:spMkLst>
        </pc:spChg>
        <pc:spChg chg="add mod">
          <ac:chgData name="Susan Krueger (Staff)" userId="413e0ada-2fc1-4a03-b48b-2b8186a6a566" providerId="ADAL" clId="{0A760344-ABE0-44CA-8A8C-DC61E35B899B}" dt="2023-01-24T05:57:05.746" v="21755" actId="164"/>
          <ac:spMkLst>
            <pc:docMk/>
            <pc:sldMk cId="3849638249" sldId="1198"/>
            <ac:spMk id="41" creationId="{EB01F1A3-0B30-4A0E-A3E9-A89811E0AF79}"/>
          </ac:spMkLst>
        </pc:spChg>
        <pc:spChg chg="add mod">
          <ac:chgData name="Susan Krueger (Staff)" userId="413e0ada-2fc1-4a03-b48b-2b8186a6a566" providerId="ADAL" clId="{0A760344-ABE0-44CA-8A8C-DC61E35B899B}" dt="2023-01-24T05:57:05.746" v="21755" actId="164"/>
          <ac:spMkLst>
            <pc:docMk/>
            <pc:sldMk cId="3849638249" sldId="1198"/>
            <ac:spMk id="42" creationId="{99828A4B-770F-4A33-9AA0-601B22312D9C}"/>
          </ac:spMkLst>
        </pc:spChg>
        <pc:spChg chg="add mod">
          <ac:chgData name="Susan Krueger (Staff)" userId="413e0ada-2fc1-4a03-b48b-2b8186a6a566" providerId="ADAL" clId="{0A760344-ABE0-44CA-8A8C-DC61E35B899B}" dt="2023-01-24T05:57:05.746" v="21755" actId="164"/>
          <ac:spMkLst>
            <pc:docMk/>
            <pc:sldMk cId="3849638249" sldId="1198"/>
            <ac:spMk id="43" creationId="{6E7A03DB-3A9C-48C3-B644-9D4A63361281}"/>
          </ac:spMkLst>
        </pc:spChg>
        <pc:spChg chg="add mod">
          <ac:chgData name="Susan Krueger (Staff)" userId="413e0ada-2fc1-4a03-b48b-2b8186a6a566" providerId="ADAL" clId="{0A760344-ABE0-44CA-8A8C-DC61E35B899B}" dt="2023-01-24T05:57:05.746" v="21755" actId="164"/>
          <ac:spMkLst>
            <pc:docMk/>
            <pc:sldMk cId="3849638249" sldId="1198"/>
            <ac:spMk id="44" creationId="{EB8EFB31-17DB-4DF2-8908-559700143505}"/>
          </ac:spMkLst>
        </pc:spChg>
        <pc:spChg chg="add del mod">
          <ac:chgData name="Susan Krueger (Staff)" userId="413e0ada-2fc1-4a03-b48b-2b8186a6a566" providerId="ADAL" clId="{0A760344-ABE0-44CA-8A8C-DC61E35B899B}" dt="2023-01-21T09:09:11.434" v="20868" actId="478"/>
          <ac:spMkLst>
            <pc:docMk/>
            <pc:sldMk cId="3849638249" sldId="1198"/>
            <ac:spMk id="45" creationId="{C3B5E37C-8666-45A2-93EE-57DF0BE19911}"/>
          </ac:spMkLst>
        </pc:spChg>
        <pc:spChg chg="add mod">
          <ac:chgData name="Susan Krueger (Staff)" userId="413e0ada-2fc1-4a03-b48b-2b8186a6a566" providerId="ADAL" clId="{0A760344-ABE0-44CA-8A8C-DC61E35B899B}" dt="2023-01-24T05:57:05.746" v="21755" actId="164"/>
          <ac:spMkLst>
            <pc:docMk/>
            <pc:sldMk cId="3849638249" sldId="1198"/>
            <ac:spMk id="46" creationId="{E0EEA2DD-70EA-4F04-ACCC-BA8DA845F500}"/>
          </ac:spMkLst>
        </pc:spChg>
        <pc:spChg chg="add mod">
          <ac:chgData name="Susan Krueger (Staff)" userId="413e0ada-2fc1-4a03-b48b-2b8186a6a566" providerId="ADAL" clId="{0A760344-ABE0-44CA-8A8C-DC61E35B899B}" dt="2023-01-24T05:57:05.746" v="21755" actId="164"/>
          <ac:spMkLst>
            <pc:docMk/>
            <pc:sldMk cId="3849638249" sldId="1198"/>
            <ac:spMk id="47" creationId="{CE974D8A-C84D-4DB2-B332-29FC11746EAB}"/>
          </ac:spMkLst>
        </pc:spChg>
        <pc:spChg chg="add mod">
          <ac:chgData name="Susan Krueger (Staff)" userId="413e0ada-2fc1-4a03-b48b-2b8186a6a566" providerId="ADAL" clId="{0A760344-ABE0-44CA-8A8C-DC61E35B899B}" dt="2023-01-24T05:57:05.746" v="21755" actId="164"/>
          <ac:spMkLst>
            <pc:docMk/>
            <pc:sldMk cId="3849638249" sldId="1198"/>
            <ac:spMk id="48" creationId="{648570F7-3B79-4F7F-B988-7832434056FA}"/>
          </ac:spMkLst>
        </pc:spChg>
        <pc:spChg chg="add mod">
          <ac:chgData name="Susan Krueger (Staff)" userId="413e0ada-2fc1-4a03-b48b-2b8186a6a566" providerId="ADAL" clId="{0A760344-ABE0-44CA-8A8C-DC61E35B899B}" dt="2023-01-24T05:57:05.746" v="21755" actId="164"/>
          <ac:spMkLst>
            <pc:docMk/>
            <pc:sldMk cId="3849638249" sldId="1198"/>
            <ac:spMk id="49" creationId="{8B6E6753-2913-4C86-A5D5-C79958D0673B}"/>
          </ac:spMkLst>
        </pc:spChg>
        <pc:spChg chg="add mod">
          <ac:chgData name="Susan Krueger (Staff)" userId="413e0ada-2fc1-4a03-b48b-2b8186a6a566" providerId="ADAL" clId="{0A760344-ABE0-44CA-8A8C-DC61E35B899B}" dt="2023-01-24T05:57:05.746" v="21755" actId="164"/>
          <ac:spMkLst>
            <pc:docMk/>
            <pc:sldMk cId="3849638249" sldId="1198"/>
            <ac:spMk id="50" creationId="{E2DF2637-4427-49F9-9681-C4281166901C}"/>
          </ac:spMkLst>
        </pc:spChg>
        <pc:spChg chg="add mod">
          <ac:chgData name="Susan Krueger (Staff)" userId="413e0ada-2fc1-4a03-b48b-2b8186a6a566" providerId="ADAL" clId="{0A760344-ABE0-44CA-8A8C-DC61E35B899B}" dt="2023-01-24T05:57:05.746" v="21755" actId="164"/>
          <ac:spMkLst>
            <pc:docMk/>
            <pc:sldMk cId="3849638249" sldId="1198"/>
            <ac:spMk id="51" creationId="{A0FF2D59-AFC6-4170-88D4-BDA04C6E3B11}"/>
          </ac:spMkLst>
        </pc:spChg>
        <pc:spChg chg="add mod">
          <ac:chgData name="Susan Krueger (Staff)" userId="413e0ada-2fc1-4a03-b48b-2b8186a6a566" providerId="ADAL" clId="{0A760344-ABE0-44CA-8A8C-DC61E35B899B}" dt="2023-01-24T05:57:05.746" v="21755" actId="164"/>
          <ac:spMkLst>
            <pc:docMk/>
            <pc:sldMk cId="3849638249" sldId="1198"/>
            <ac:spMk id="52" creationId="{6ADF29D6-9196-47FC-8F27-17F4C642AF31}"/>
          </ac:spMkLst>
        </pc:spChg>
        <pc:spChg chg="add mod">
          <ac:chgData name="Susan Krueger (Staff)" userId="413e0ada-2fc1-4a03-b48b-2b8186a6a566" providerId="ADAL" clId="{0A760344-ABE0-44CA-8A8C-DC61E35B899B}" dt="2023-01-24T05:57:05.746" v="21755" actId="164"/>
          <ac:spMkLst>
            <pc:docMk/>
            <pc:sldMk cId="3849638249" sldId="1198"/>
            <ac:spMk id="53" creationId="{E171A709-9DCA-463A-9393-A42261F3DCA1}"/>
          </ac:spMkLst>
        </pc:spChg>
        <pc:spChg chg="add mod">
          <ac:chgData name="Susan Krueger (Staff)" userId="413e0ada-2fc1-4a03-b48b-2b8186a6a566" providerId="ADAL" clId="{0A760344-ABE0-44CA-8A8C-DC61E35B899B}" dt="2023-01-24T05:55:57.263" v="21751" actId="1076"/>
          <ac:spMkLst>
            <pc:docMk/>
            <pc:sldMk cId="3849638249" sldId="1198"/>
            <ac:spMk id="56" creationId="{465BEC2D-AD5F-419C-AE95-F9A1DE12E038}"/>
          </ac:spMkLst>
        </pc:spChg>
        <pc:spChg chg="add mod">
          <ac:chgData name="Susan Krueger (Staff)" userId="413e0ada-2fc1-4a03-b48b-2b8186a6a566" providerId="ADAL" clId="{0A760344-ABE0-44CA-8A8C-DC61E35B899B}" dt="2023-01-24T05:55:57.263" v="21751" actId="1076"/>
          <ac:spMkLst>
            <pc:docMk/>
            <pc:sldMk cId="3849638249" sldId="1198"/>
            <ac:spMk id="57" creationId="{84E280E6-EA61-4054-AEC0-E6EDC09C0B24}"/>
          </ac:spMkLst>
        </pc:spChg>
        <pc:spChg chg="add mod">
          <ac:chgData name="Susan Krueger (Staff)" userId="413e0ada-2fc1-4a03-b48b-2b8186a6a566" providerId="ADAL" clId="{0A760344-ABE0-44CA-8A8C-DC61E35B899B}" dt="2023-01-24T05:55:57.263" v="21751" actId="1076"/>
          <ac:spMkLst>
            <pc:docMk/>
            <pc:sldMk cId="3849638249" sldId="1198"/>
            <ac:spMk id="58" creationId="{1090EC44-F2F8-4B75-BF54-AEEB3C904CB4}"/>
          </ac:spMkLst>
        </pc:spChg>
        <pc:spChg chg="add mod">
          <ac:chgData name="Susan Krueger (Staff)" userId="413e0ada-2fc1-4a03-b48b-2b8186a6a566" providerId="ADAL" clId="{0A760344-ABE0-44CA-8A8C-DC61E35B899B}" dt="2023-01-24T05:58:37.002" v="21772" actId="164"/>
          <ac:spMkLst>
            <pc:docMk/>
            <pc:sldMk cId="3849638249" sldId="1198"/>
            <ac:spMk id="59" creationId="{38D0A009-31BD-44E3-8602-FD82D3B91034}"/>
          </ac:spMkLst>
        </pc:spChg>
        <pc:spChg chg="add mod">
          <ac:chgData name="Susan Krueger (Staff)" userId="413e0ada-2fc1-4a03-b48b-2b8186a6a566" providerId="ADAL" clId="{0A760344-ABE0-44CA-8A8C-DC61E35B899B}" dt="2023-01-24T05:58:37.002" v="21772" actId="164"/>
          <ac:spMkLst>
            <pc:docMk/>
            <pc:sldMk cId="3849638249" sldId="1198"/>
            <ac:spMk id="60" creationId="{5F37C5F6-44E5-4EE7-8433-376B911B7D86}"/>
          </ac:spMkLst>
        </pc:spChg>
        <pc:spChg chg="del">
          <ac:chgData name="Susan Krueger (Staff)" userId="413e0ada-2fc1-4a03-b48b-2b8186a6a566" providerId="ADAL" clId="{0A760344-ABE0-44CA-8A8C-DC61E35B899B}" dt="2023-01-20T15:21:17.084" v="6679" actId="478"/>
          <ac:spMkLst>
            <pc:docMk/>
            <pc:sldMk cId="3849638249" sldId="1198"/>
            <ac:spMk id="66" creationId="{D670FEFF-927E-452C-A715-2D24A06A017D}"/>
          </ac:spMkLst>
        </pc:spChg>
        <pc:spChg chg="del">
          <ac:chgData name="Susan Krueger (Staff)" userId="413e0ada-2fc1-4a03-b48b-2b8186a6a566" providerId="ADAL" clId="{0A760344-ABE0-44CA-8A8C-DC61E35B899B}" dt="2023-01-20T15:21:20.691" v="6681" actId="478"/>
          <ac:spMkLst>
            <pc:docMk/>
            <pc:sldMk cId="3849638249" sldId="1198"/>
            <ac:spMk id="523" creationId="{09546F1E-5E5F-4DA8-A52C-B8A5F283576F}"/>
          </ac:spMkLst>
        </pc:spChg>
        <pc:spChg chg="del">
          <ac:chgData name="Susan Krueger (Staff)" userId="413e0ada-2fc1-4a03-b48b-2b8186a6a566" providerId="ADAL" clId="{0A760344-ABE0-44CA-8A8C-DC61E35B899B}" dt="2023-01-20T15:21:26.398" v="6683" actId="478"/>
          <ac:spMkLst>
            <pc:docMk/>
            <pc:sldMk cId="3849638249" sldId="1198"/>
            <ac:spMk id="524" creationId="{C34411C7-1F11-436E-B85B-0D1D2B794E82}"/>
          </ac:spMkLst>
        </pc:spChg>
        <pc:grpChg chg="add mod">
          <ac:chgData name="Susan Krueger (Staff)" userId="413e0ada-2fc1-4a03-b48b-2b8186a6a566" providerId="ADAL" clId="{0A760344-ABE0-44CA-8A8C-DC61E35B899B}" dt="2023-01-24T05:56:42.069" v="21753" actId="164"/>
          <ac:grpSpMkLst>
            <pc:docMk/>
            <pc:sldMk cId="3849638249" sldId="1198"/>
            <ac:grpSpMk id="3" creationId="{A81D5EDB-E862-4B9B-A8D3-845DA2E3B38C}"/>
          </ac:grpSpMkLst>
        </pc:grpChg>
        <pc:grpChg chg="add mod">
          <ac:chgData name="Susan Krueger (Staff)" userId="413e0ada-2fc1-4a03-b48b-2b8186a6a566" providerId="ADAL" clId="{0A760344-ABE0-44CA-8A8C-DC61E35B899B}" dt="2023-01-24T05:56:42.069" v="21753" actId="164"/>
          <ac:grpSpMkLst>
            <pc:docMk/>
            <pc:sldMk cId="3849638249" sldId="1198"/>
            <ac:grpSpMk id="6" creationId="{D4B286B2-5764-4480-BB1D-704C0A1B6267}"/>
          </ac:grpSpMkLst>
        </pc:grpChg>
        <pc:grpChg chg="add del mod">
          <ac:chgData name="Susan Krueger (Staff)" userId="413e0ada-2fc1-4a03-b48b-2b8186a6a566" providerId="ADAL" clId="{0A760344-ABE0-44CA-8A8C-DC61E35B899B}" dt="2023-01-24T05:58:50.633" v="21775" actId="478"/>
          <ac:grpSpMkLst>
            <pc:docMk/>
            <pc:sldMk cId="3849638249" sldId="1198"/>
            <ac:grpSpMk id="8" creationId="{24CB7072-87F3-47CC-86DA-D01007916228}"/>
          </ac:grpSpMkLst>
        </pc:grpChg>
        <pc:grpChg chg="add mod">
          <ac:chgData name="Susan Krueger (Staff)" userId="413e0ada-2fc1-4a03-b48b-2b8186a6a566" providerId="ADAL" clId="{0A760344-ABE0-44CA-8A8C-DC61E35B899B}" dt="2023-01-24T05:57:05.746" v="21755" actId="164"/>
          <ac:grpSpMkLst>
            <pc:docMk/>
            <pc:sldMk cId="3849638249" sldId="1198"/>
            <ac:grpSpMk id="9" creationId="{9A714910-F16F-4E12-B0A9-865DB4B9BCBB}"/>
          </ac:grpSpMkLst>
        </pc:grpChg>
        <pc:grpChg chg="add mod">
          <ac:chgData name="Susan Krueger (Staff)" userId="413e0ada-2fc1-4a03-b48b-2b8186a6a566" providerId="ADAL" clId="{0A760344-ABE0-44CA-8A8C-DC61E35B899B}" dt="2023-01-20T15:49:40.138" v="7043" actId="1037"/>
          <ac:grpSpMkLst>
            <pc:docMk/>
            <pc:sldMk cId="3849638249" sldId="1198"/>
            <ac:grpSpMk id="12" creationId="{0AC57C7D-C8C6-48F5-8BDB-F195982EF398}"/>
          </ac:grpSpMkLst>
        </pc:grpChg>
        <pc:grpChg chg="add mod">
          <ac:chgData name="Susan Krueger (Staff)" userId="413e0ada-2fc1-4a03-b48b-2b8186a6a566" providerId="ADAL" clId="{0A760344-ABE0-44CA-8A8C-DC61E35B899B}" dt="2023-01-24T05:56:42.069" v="21753" actId="164"/>
          <ac:grpSpMkLst>
            <pc:docMk/>
            <pc:sldMk cId="3849638249" sldId="1198"/>
            <ac:grpSpMk id="15" creationId="{9F5FA6D5-67F2-48F3-89A2-D6A2A80FE30D}"/>
          </ac:grpSpMkLst>
        </pc:grpChg>
        <pc:grpChg chg="add mod">
          <ac:chgData name="Susan Krueger (Staff)" userId="413e0ada-2fc1-4a03-b48b-2b8186a6a566" providerId="ADAL" clId="{0A760344-ABE0-44CA-8A8C-DC61E35B899B}" dt="2023-01-24T05:58:37.002" v="21772" actId="164"/>
          <ac:grpSpMkLst>
            <pc:docMk/>
            <pc:sldMk cId="3849638249" sldId="1198"/>
            <ac:grpSpMk id="18" creationId="{059FC15E-8E35-41FD-BCE2-52B91C4DFE69}"/>
          </ac:grpSpMkLst>
        </pc:grpChg>
        <pc:picChg chg="del">
          <ac:chgData name="Susan Krueger (Staff)" userId="413e0ada-2fc1-4a03-b48b-2b8186a6a566" providerId="ADAL" clId="{0A760344-ABE0-44CA-8A8C-DC61E35B899B}" dt="2023-01-20T15:21:18.526" v="6680" actId="478"/>
          <ac:picMkLst>
            <pc:docMk/>
            <pc:sldMk cId="3849638249" sldId="1198"/>
            <ac:picMk id="3" creationId="{0AA00525-9783-458D-BFBF-354A6A41359F}"/>
          </ac:picMkLst>
        </pc:picChg>
        <pc:picChg chg="del">
          <ac:chgData name="Susan Krueger (Staff)" userId="413e0ada-2fc1-4a03-b48b-2b8186a6a566" providerId="ADAL" clId="{0A760344-ABE0-44CA-8A8C-DC61E35B899B}" dt="2023-01-20T15:21:22.173" v="6682" actId="478"/>
          <ac:picMkLst>
            <pc:docMk/>
            <pc:sldMk cId="3849638249" sldId="1198"/>
            <ac:picMk id="5" creationId="{DCC122CA-5D3B-403B-BFF5-BC99A73BA094}"/>
          </ac:picMkLst>
        </pc:picChg>
        <pc:picChg chg="add mod">
          <ac:chgData name="Susan Krueger (Staff)" userId="413e0ada-2fc1-4a03-b48b-2b8186a6a566" providerId="ADAL" clId="{0A760344-ABE0-44CA-8A8C-DC61E35B899B}" dt="2023-01-24T05:55:57.263" v="21751" actId="1076"/>
          <ac:picMkLst>
            <pc:docMk/>
            <pc:sldMk cId="3849638249" sldId="1198"/>
            <ac:picMk id="17" creationId="{59E9BFB9-14BB-437C-A709-E675582B8222}"/>
          </ac:picMkLst>
        </pc:picChg>
        <pc:picChg chg="add del mod">
          <ac:chgData name="Susan Krueger (Staff)" userId="413e0ada-2fc1-4a03-b48b-2b8186a6a566" providerId="ADAL" clId="{0A760344-ABE0-44CA-8A8C-DC61E35B899B}" dt="2023-01-21T09:07:44.297" v="20856" actId="478"/>
          <ac:picMkLst>
            <pc:docMk/>
            <pc:sldMk cId="3849638249" sldId="1198"/>
            <ac:picMk id="23" creationId="{A82E98D7-EF34-44FD-8B9E-9FA0AFC96352}"/>
          </ac:picMkLst>
        </pc:picChg>
        <pc:picChg chg="add del mod">
          <ac:chgData name="Susan Krueger (Staff)" userId="413e0ada-2fc1-4a03-b48b-2b8186a6a566" providerId="ADAL" clId="{0A760344-ABE0-44CA-8A8C-DC61E35B899B}" dt="2023-01-21T09:07:46.162" v="20858" actId="478"/>
          <ac:picMkLst>
            <pc:docMk/>
            <pc:sldMk cId="3849638249" sldId="1198"/>
            <ac:picMk id="24" creationId="{496009F3-B392-4AE4-BAAD-5530848A28E9}"/>
          </ac:picMkLst>
        </pc:picChg>
        <pc:picChg chg="add mod">
          <ac:chgData name="Susan Krueger (Staff)" userId="413e0ada-2fc1-4a03-b48b-2b8186a6a566" providerId="ADAL" clId="{0A760344-ABE0-44CA-8A8C-DC61E35B899B}" dt="2023-01-20T15:49:40.138" v="7043" actId="1037"/>
          <ac:picMkLst>
            <pc:docMk/>
            <pc:sldMk cId="3849638249" sldId="1198"/>
            <ac:picMk id="25" creationId="{59898B1F-F9BE-423E-8A8C-4F41052E2339}"/>
          </ac:picMkLst>
        </pc:picChg>
        <pc:picChg chg="add mod">
          <ac:chgData name="Susan Krueger (Staff)" userId="413e0ada-2fc1-4a03-b48b-2b8186a6a566" providerId="ADAL" clId="{0A760344-ABE0-44CA-8A8C-DC61E35B899B}" dt="2023-01-20T15:49:40.138" v="7043" actId="1037"/>
          <ac:picMkLst>
            <pc:docMk/>
            <pc:sldMk cId="3849638249" sldId="1198"/>
            <ac:picMk id="26" creationId="{AFDB8B0C-3C9C-4DA1-B9E6-E04438BA2DC1}"/>
          </ac:picMkLst>
        </pc:picChg>
        <pc:picChg chg="add mod">
          <ac:chgData name="Susan Krueger (Staff)" userId="413e0ada-2fc1-4a03-b48b-2b8186a6a566" providerId="ADAL" clId="{0A760344-ABE0-44CA-8A8C-DC61E35B899B}" dt="2023-01-20T15:49:40.138" v="7043" actId="1037"/>
          <ac:picMkLst>
            <pc:docMk/>
            <pc:sldMk cId="3849638249" sldId="1198"/>
            <ac:picMk id="27" creationId="{DB28BE19-A2FF-4C46-AEBC-12BEF19F7309}"/>
          </ac:picMkLst>
        </pc:picChg>
        <pc:picChg chg="add mod">
          <ac:chgData name="Susan Krueger (Staff)" userId="413e0ada-2fc1-4a03-b48b-2b8186a6a566" providerId="ADAL" clId="{0A760344-ABE0-44CA-8A8C-DC61E35B899B}" dt="2023-01-20T15:49:40.138" v="7043" actId="1037"/>
          <ac:picMkLst>
            <pc:docMk/>
            <pc:sldMk cId="3849638249" sldId="1198"/>
            <ac:picMk id="28" creationId="{55A2D3F9-A441-45B8-AD6D-7F413BCEF54A}"/>
          </ac:picMkLst>
        </pc:picChg>
        <pc:picChg chg="add mod">
          <ac:chgData name="Susan Krueger (Staff)" userId="413e0ada-2fc1-4a03-b48b-2b8186a6a566" providerId="ADAL" clId="{0A760344-ABE0-44CA-8A8C-DC61E35B899B}" dt="2023-01-24T05:55:57.263" v="21751" actId="1076"/>
          <ac:picMkLst>
            <pc:docMk/>
            <pc:sldMk cId="3849638249" sldId="1198"/>
            <ac:picMk id="54" creationId="{26B5FECE-5CAD-499E-863D-ED803B3408DE}"/>
          </ac:picMkLst>
        </pc:picChg>
        <pc:picChg chg="add mod">
          <ac:chgData name="Susan Krueger (Staff)" userId="413e0ada-2fc1-4a03-b48b-2b8186a6a566" providerId="ADAL" clId="{0A760344-ABE0-44CA-8A8C-DC61E35B899B}" dt="2023-01-24T05:55:57.263" v="21751" actId="1076"/>
          <ac:picMkLst>
            <pc:docMk/>
            <pc:sldMk cId="3849638249" sldId="1198"/>
            <ac:picMk id="55" creationId="{3DE56DF2-019E-4EEE-BF54-622EB82815D1}"/>
          </ac:picMkLst>
        </pc:picChg>
        <pc:picChg chg="add mod">
          <ac:chgData name="Susan Krueger (Staff)" userId="413e0ada-2fc1-4a03-b48b-2b8186a6a566" providerId="ADAL" clId="{0A760344-ABE0-44CA-8A8C-DC61E35B899B}" dt="2023-01-20T15:49:40.138" v="7043" actId="1037"/>
          <ac:picMkLst>
            <pc:docMk/>
            <pc:sldMk cId="3849638249" sldId="1198"/>
            <ac:picMk id="1026" creationId="{4F236162-9971-4019-85BD-40DB987417EF}"/>
          </ac:picMkLst>
        </pc:picChg>
        <pc:picChg chg="add del mod">
          <ac:chgData name="Susan Krueger (Staff)" userId="413e0ada-2fc1-4a03-b48b-2b8186a6a566" providerId="ADAL" clId="{0A760344-ABE0-44CA-8A8C-DC61E35B899B}" dt="2023-01-21T09:07:42.231" v="20853" actId="478"/>
          <ac:picMkLst>
            <pc:docMk/>
            <pc:sldMk cId="3849638249" sldId="1198"/>
            <ac:picMk id="1028" creationId="{F8F9C49C-BB47-4ACD-A206-59AB27822791}"/>
          </ac:picMkLst>
        </pc:picChg>
        <pc:picChg chg="add del mod">
          <ac:chgData name="Susan Krueger (Staff)" userId="413e0ada-2fc1-4a03-b48b-2b8186a6a566" providerId="ADAL" clId="{0A760344-ABE0-44CA-8A8C-DC61E35B899B}" dt="2023-01-21T09:07:43.216" v="20854" actId="478"/>
          <ac:picMkLst>
            <pc:docMk/>
            <pc:sldMk cId="3849638249" sldId="1198"/>
            <ac:picMk id="1030" creationId="{51FDEBB0-98F7-4CB4-B06B-D834F0636B31}"/>
          </ac:picMkLst>
        </pc:picChg>
        <pc:picChg chg="add del mod">
          <ac:chgData name="Susan Krueger (Staff)" userId="413e0ada-2fc1-4a03-b48b-2b8186a6a566" providerId="ADAL" clId="{0A760344-ABE0-44CA-8A8C-DC61E35B899B}" dt="2023-01-20T15:34:43.843" v="6701" actId="478"/>
          <ac:picMkLst>
            <pc:docMk/>
            <pc:sldMk cId="3849638249" sldId="1198"/>
            <ac:picMk id="1032" creationId="{0FBFF68C-3E7C-40F7-A410-22A4DD541C43}"/>
          </ac:picMkLst>
        </pc:picChg>
        <pc:picChg chg="add del mod">
          <ac:chgData name="Susan Krueger (Staff)" userId="413e0ada-2fc1-4a03-b48b-2b8186a6a566" providerId="ADAL" clId="{0A760344-ABE0-44CA-8A8C-DC61E35B899B}" dt="2023-01-21T09:07:43.734" v="20855" actId="478"/>
          <ac:picMkLst>
            <pc:docMk/>
            <pc:sldMk cId="3849638249" sldId="1198"/>
            <ac:picMk id="1034" creationId="{C950C791-27EC-4A39-A1A5-C30B492244E3}"/>
          </ac:picMkLst>
        </pc:picChg>
        <pc:picChg chg="add del mod">
          <ac:chgData name="Susan Krueger (Staff)" userId="413e0ada-2fc1-4a03-b48b-2b8186a6a566" providerId="ADAL" clId="{0A760344-ABE0-44CA-8A8C-DC61E35B899B}" dt="2023-01-21T09:07:44.775" v="20857" actId="478"/>
          <ac:picMkLst>
            <pc:docMk/>
            <pc:sldMk cId="3849638249" sldId="1198"/>
            <ac:picMk id="1036" creationId="{011855A0-8B93-4F60-8181-96D33A6C9B1F}"/>
          </ac:picMkLst>
        </pc:picChg>
        <pc:picChg chg="add mod">
          <ac:chgData name="Susan Krueger (Staff)" userId="413e0ada-2fc1-4a03-b48b-2b8186a6a566" providerId="ADAL" clId="{0A760344-ABE0-44CA-8A8C-DC61E35B899B}" dt="2023-01-20T15:49:40.138" v="7043" actId="1037"/>
          <ac:picMkLst>
            <pc:docMk/>
            <pc:sldMk cId="3849638249" sldId="1198"/>
            <ac:picMk id="1038" creationId="{0157E740-6ECC-4FF3-B9CE-D4ED2786D593}"/>
          </ac:picMkLst>
        </pc:picChg>
        <pc:cxnChg chg="add mod">
          <ac:chgData name="Susan Krueger (Staff)" userId="413e0ada-2fc1-4a03-b48b-2b8186a6a566" providerId="ADAL" clId="{0A760344-ABE0-44CA-8A8C-DC61E35B899B}" dt="2023-01-24T05:56:25.972" v="21752" actId="164"/>
          <ac:cxnSpMkLst>
            <pc:docMk/>
            <pc:sldMk cId="3849638249" sldId="1198"/>
            <ac:cxnSpMk id="5" creationId="{8253193F-6A8D-46F7-A853-E51A70300F9A}"/>
          </ac:cxnSpMkLst>
        </pc:cxnChg>
        <pc:cxnChg chg="add mod">
          <ac:chgData name="Susan Krueger (Staff)" userId="413e0ada-2fc1-4a03-b48b-2b8186a6a566" providerId="ADAL" clId="{0A760344-ABE0-44CA-8A8C-DC61E35B899B}" dt="2023-01-20T15:40:18.141" v="6775" actId="164"/>
          <ac:cxnSpMkLst>
            <pc:docMk/>
            <pc:sldMk cId="3849638249" sldId="1198"/>
            <ac:cxnSpMk id="7" creationId="{9E2167AC-98A6-4052-B94A-F11D503F70F9}"/>
          </ac:cxnSpMkLst>
        </pc:cxnChg>
        <pc:cxnChg chg="add del mod">
          <ac:chgData name="Susan Krueger (Staff)" userId="413e0ada-2fc1-4a03-b48b-2b8186a6a566" providerId="ADAL" clId="{0A760344-ABE0-44CA-8A8C-DC61E35B899B}" dt="2023-01-20T15:48:05.430" v="6994" actId="478"/>
          <ac:cxnSpMkLst>
            <pc:docMk/>
            <pc:sldMk cId="3849638249" sldId="1198"/>
            <ac:cxnSpMk id="10" creationId="{2120290D-F6F3-44BB-95E7-F522070C3BCD}"/>
          </ac:cxnSpMkLst>
        </pc:cxnChg>
        <pc:cxnChg chg="add mod">
          <ac:chgData name="Susan Krueger (Staff)" userId="413e0ada-2fc1-4a03-b48b-2b8186a6a566" providerId="ADAL" clId="{0A760344-ABE0-44CA-8A8C-DC61E35B899B}" dt="2023-01-20T15:40:18.141" v="6775" actId="164"/>
          <ac:cxnSpMkLst>
            <pc:docMk/>
            <pc:sldMk cId="3849638249" sldId="1198"/>
            <ac:cxnSpMk id="19" creationId="{CCB0889E-9E51-4594-A974-9416A43AF5CA}"/>
          </ac:cxnSpMkLst>
        </pc:cxnChg>
        <pc:cxnChg chg="add mod">
          <ac:chgData name="Susan Krueger (Staff)" userId="413e0ada-2fc1-4a03-b48b-2b8186a6a566" providerId="ADAL" clId="{0A760344-ABE0-44CA-8A8C-DC61E35B899B}" dt="2023-01-20T15:40:18.141" v="6775" actId="164"/>
          <ac:cxnSpMkLst>
            <pc:docMk/>
            <pc:sldMk cId="3849638249" sldId="1198"/>
            <ac:cxnSpMk id="20" creationId="{6F9E9785-C1E5-494B-9F0B-132C2DF293CE}"/>
          </ac:cxnSpMkLst>
        </pc:cxnChg>
        <pc:cxnChg chg="add mod">
          <ac:chgData name="Susan Krueger (Staff)" userId="413e0ada-2fc1-4a03-b48b-2b8186a6a566" providerId="ADAL" clId="{0A760344-ABE0-44CA-8A8C-DC61E35B899B}" dt="2023-01-20T15:40:18.141" v="6775" actId="164"/>
          <ac:cxnSpMkLst>
            <pc:docMk/>
            <pc:sldMk cId="3849638249" sldId="1198"/>
            <ac:cxnSpMk id="21" creationId="{4A0746D6-C062-45E0-9119-EC924A7F6F13}"/>
          </ac:cxnSpMkLst>
        </pc:cxnChg>
        <pc:cxnChg chg="add mod">
          <ac:chgData name="Susan Krueger (Staff)" userId="413e0ada-2fc1-4a03-b48b-2b8186a6a566" providerId="ADAL" clId="{0A760344-ABE0-44CA-8A8C-DC61E35B899B}" dt="2023-01-24T05:56:25.972" v="21752" actId="164"/>
          <ac:cxnSpMkLst>
            <pc:docMk/>
            <pc:sldMk cId="3849638249" sldId="1198"/>
            <ac:cxnSpMk id="45" creationId="{8DB7CCC2-A3D6-40B9-BD4D-6B16E0FD1F56}"/>
          </ac:cxnSpMkLst>
        </pc:cxnChg>
      </pc:sldChg>
      <pc:sldChg chg="addSp delSp modSp add mod ord modTransition modAnim modNotesTx">
        <pc:chgData name="Susan Krueger (Staff)" userId="413e0ada-2fc1-4a03-b48b-2b8186a6a566" providerId="ADAL" clId="{0A760344-ABE0-44CA-8A8C-DC61E35B899B}" dt="2023-01-24T07:54:47.489" v="22694" actId="207"/>
        <pc:sldMkLst>
          <pc:docMk/>
          <pc:sldMk cId="3688027371" sldId="1199"/>
        </pc:sldMkLst>
        <pc:spChg chg="add del">
          <ac:chgData name="Susan Krueger (Staff)" userId="413e0ada-2fc1-4a03-b48b-2b8186a6a566" providerId="ADAL" clId="{0A760344-ABE0-44CA-8A8C-DC61E35B899B}" dt="2023-01-20T16:06:52.750" v="8751" actId="478"/>
          <ac:spMkLst>
            <pc:docMk/>
            <pc:sldMk cId="3688027371" sldId="1199"/>
            <ac:spMk id="2" creationId="{A57CF9A8-ABAB-48D4-A822-1EBC4D1951A1}"/>
          </ac:spMkLst>
        </pc:spChg>
        <pc:spChg chg="add del mod">
          <ac:chgData name="Susan Krueger (Staff)" userId="413e0ada-2fc1-4a03-b48b-2b8186a6a566" providerId="ADAL" clId="{0A760344-ABE0-44CA-8A8C-DC61E35B899B}" dt="2023-01-20T16:07:05.108" v="8755" actId="478"/>
          <ac:spMkLst>
            <pc:docMk/>
            <pc:sldMk cId="3688027371" sldId="1199"/>
            <ac:spMk id="3" creationId="{FD318B09-F927-40A0-8AED-C6D5783CA967}"/>
          </ac:spMkLst>
        </pc:spChg>
        <pc:spChg chg="add mod">
          <ac:chgData name="Susan Krueger (Staff)" userId="413e0ada-2fc1-4a03-b48b-2b8186a6a566" providerId="ADAL" clId="{0A760344-ABE0-44CA-8A8C-DC61E35B899B}" dt="2023-01-20T16:09:49.426" v="8817" actId="164"/>
          <ac:spMkLst>
            <pc:docMk/>
            <pc:sldMk cId="3688027371" sldId="1199"/>
            <ac:spMk id="5" creationId="{950C04FD-495B-4AE0-992E-3040B2418B78}"/>
          </ac:spMkLst>
        </pc:spChg>
        <pc:spChg chg="add mod">
          <ac:chgData name="Susan Krueger (Staff)" userId="413e0ada-2fc1-4a03-b48b-2b8186a6a566" providerId="ADAL" clId="{0A760344-ABE0-44CA-8A8C-DC61E35B899B}" dt="2023-01-20T16:09:49.426" v="8817" actId="164"/>
          <ac:spMkLst>
            <pc:docMk/>
            <pc:sldMk cId="3688027371" sldId="1199"/>
            <ac:spMk id="6" creationId="{8B4B986F-0E82-44EF-9863-C1DF11C67480}"/>
          </ac:spMkLst>
        </pc:spChg>
        <pc:spChg chg="add mod">
          <ac:chgData name="Susan Krueger (Staff)" userId="413e0ada-2fc1-4a03-b48b-2b8186a6a566" providerId="ADAL" clId="{0A760344-ABE0-44CA-8A8C-DC61E35B899B}" dt="2023-01-20T16:09:49.426" v="8817" actId="164"/>
          <ac:spMkLst>
            <pc:docMk/>
            <pc:sldMk cId="3688027371" sldId="1199"/>
            <ac:spMk id="9" creationId="{2A5CB675-9087-4FD8-A007-8FC639109E94}"/>
          </ac:spMkLst>
        </pc:spChg>
        <pc:spChg chg="del">
          <ac:chgData name="Susan Krueger (Staff)" userId="413e0ada-2fc1-4a03-b48b-2b8186a6a566" providerId="ADAL" clId="{0A760344-ABE0-44CA-8A8C-DC61E35B899B}" dt="2023-01-20T16:05:43.623" v="8748" actId="478"/>
          <ac:spMkLst>
            <pc:docMk/>
            <pc:sldMk cId="3688027371" sldId="1199"/>
            <ac:spMk id="13" creationId="{C4AF9362-9DE8-43AD-BD37-8AFA2E2DAA0C}"/>
          </ac:spMkLst>
        </pc:spChg>
        <pc:spChg chg="add mod">
          <ac:chgData name="Susan Krueger (Staff)" userId="413e0ada-2fc1-4a03-b48b-2b8186a6a566" providerId="ADAL" clId="{0A760344-ABE0-44CA-8A8C-DC61E35B899B}" dt="2023-01-20T16:11:27.996" v="8849" actId="164"/>
          <ac:spMkLst>
            <pc:docMk/>
            <pc:sldMk cId="3688027371" sldId="1199"/>
            <ac:spMk id="17" creationId="{B57CDA6C-140B-46DE-B1DE-9D709B7D9728}"/>
          </ac:spMkLst>
        </pc:spChg>
        <pc:spChg chg="add mod">
          <ac:chgData name="Susan Krueger (Staff)" userId="413e0ada-2fc1-4a03-b48b-2b8186a6a566" providerId="ADAL" clId="{0A760344-ABE0-44CA-8A8C-DC61E35B899B}" dt="2023-01-20T16:11:27.996" v="8849" actId="164"/>
          <ac:spMkLst>
            <pc:docMk/>
            <pc:sldMk cId="3688027371" sldId="1199"/>
            <ac:spMk id="18" creationId="{2442C9A4-1C34-4783-BEBA-BFCBDE3790EB}"/>
          </ac:spMkLst>
        </pc:spChg>
        <pc:spChg chg="add mod">
          <ac:chgData name="Susan Krueger (Staff)" userId="413e0ada-2fc1-4a03-b48b-2b8186a6a566" providerId="ADAL" clId="{0A760344-ABE0-44CA-8A8C-DC61E35B899B}" dt="2023-01-20T16:14:01.562" v="8894" actId="164"/>
          <ac:spMkLst>
            <pc:docMk/>
            <pc:sldMk cId="3688027371" sldId="1199"/>
            <ac:spMk id="30" creationId="{F147116A-765E-47C7-8543-3E4B27B94337}"/>
          </ac:spMkLst>
        </pc:spChg>
        <pc:spChg chg="add mod">
          <ac:chgData name="Susan Krueger (Staff)" userId="413e0ada-2fc1-4a03-b48b-2b8186a6a566" providerId="ADAL" clId="{0A760344-ABE0-44CA-8A8C-DC61E35B899B}" dt="2023-01-20T16:14:01.562" v="8894" actId="164"/>
          <ac:spMkLst>
            <pc:docMk/>
            <pc:sldMk cId="3688027371" sldId="1199"/>
            <ac:spMk id="31" creationId="{8DCDA43B-48A1-4AA1-9EE3-A62D8E94FD8F}"/>
          </ac:spMkLst>
        </pc:spChg>
        <pc:spChg chg="add mod">
          <ac:chgData name="Susan Krueger (Staff)" userId="413e0ada-2fc1-4a03-b48b-2b8186a6a566" providerId="ADAL" clId="{0A760344-ABE0-44CA-8A8C-DC61E35B899B}" dt="2023-01-20T16:20:47.667" v="8981" actId="164"/>
          <ac:spMkLst>
            <pc:docMk/>
            <pc:sldMk cId="3688027371" sldId="1199"/>
            <ac:spMk id="33" creationId="{6874E312-82C8-4BE0-B66E-C9BB96BB4C87}"/>
          </ac:spMkLst>
        </pc:spChg>
        <pc:spChg chg="del">
          <ac:chgData name="Susan Krueger (Staff)" userId="413e0ada-2fc1-4a03-b48b-2b8186a6a566" providerId="ADAL" clId="{0A760344-ABE0-44CA-8A8C-DC61E35B899B}" dt="2023-01-20T16:05:43.623" v="8748" actId="478"/>
          <ac:spMkLst>
            <pc:docMk/>
            <pc:sldMk cId="3688027371" sldId="1199"/>
            <ac:spMk id="34" creationId="{19161A68-8FA5-46BD-B4F8-9CC72859F586}"/>
          </ac:spMkLst>
        </pc:spChg>
        <pc:spChg chg="del">
          <ac:chgData name="Susan Krueger (Staff)" userId="413e0ada-2fc1-4a03-b48b-2b8186a6a566" providerId="ADAL" clId="{0A760344-ABE0-44CA-8A8C-DC61E35B899B}" dt="2023-01-20T16:05:57.315" v="8749" actId="478"/>
          <ac:spMkLst>
            <pc:docMk/>
            <pc:sldMk cId="3688027371" sldId="1199"/>
            <ac:spMk id="40" creationId="{787FDC69-B707-4B9C-9F78-44A2C1887B93}"/>
          </ac:spMkLst>
        </pc:spChg>
        <pc:spChg chg="del">
          <ac:chgData name="Susan Krueger (Staff)" userId="413e0ada-2fc1-4a03-b48b-2b8186a6a566" providerId="ADAL" clId="{0A760344-ABE0-44CA-8A8C-DC61E35B899B}" dt="2023-01-20T16:05:57.315" v="8749" actId="478"/>
          <ac:spMkLst>
            <pc:docMk/>
            <pc:sldMk cId="3688027371" sldId="1199"/>
            <ac:spMk id="41" creationId="{EB01F1A3-0B30-4A0E-A3E9-A89811E0AF79}"/>
          </ac:spMkLst>
        </pc:spChg>
        <pc:spChg chg="del">
          <ac:chgData name="Susan Krueger (Staff)" userId="413e0ada-2fc1-4a03-b48b-2b8186a6a566" providerId="ADAL" clId="{0A760344-ABE0-44CA-8A8C-DC61E35B899B}" dt="2023-01-20T16:05:57.315" v="8749" actId="478"/>
          <ac:spMkLst>
            <pc:docMk/>
            <pc:sldMk cId="3688027371" sldId="1199"/>
            <ac:spMk id="42" creationId="{99828A4B-770F-4A33-9AA0-601B22312D9C}"/>
          </ac:spMkLst>
        </pc:spChg>
        <pc:spChg chg="del">
          <ac:chgData name="Susan Krueger (Staff)" userId="413e0ada-2fc1-4a03-b48b-2b8186a6a566" providerId="ADAL" clId="{0A760344-ABE0-44CA-8A8C-DC61E35B899B}" dt="2023-01-20T16:05:43.623" v="8748" actId="478"/>
          <ac:spMkLst>
            <pc:docMk/>
            <pc:sldMk cId="3688027371" sldId="1199"/>
            <ac:spMk id="43" creationId="{6E7A03DB-3A9C-48C3-B644-9D4A63361281}"/>
          </ac:spMkLst>
        </pc:spChg>
        <pc:spChg chg="del">
          <ac:chgData name="Susan Krueger (Staff)" userId="413e0ada-2fc1-4a03-b48b-2b8186a6a566" providerId="ADAL" clId="{0A760344-ABE0-44CA-8A8C-DC61E35B899B}" dt="2023-01-20T16:05:43.623" v="8748" actId="478"/>
          <ac:spMkLst>
            <pc:docMk/>
            <pc:sldMk cId="3688027371" sldId="1199"/>
            <ac:spMk id="44" creationId="{EB8EFB31-17DB-4DF2-8908-559700143505}"/>
          </ac:spMkLst>
        </pc:spChg>
        <pc:spChg chg="del">
          <ac:chgData name="Susan Krueger (Staff)" userId="413e0ada-2fc1-4a03-b48b-2b8186a6a566" providerId="ADAL" clId="{0A760344-ABE0-44CA-8A8C-DC61E35B899B}" dt="2023-01-20T16:05:43.623" v="8748" actId="478"/>
          <ac:spMkLst>
            <pc:docMk/>
            <pc:sldMk cId="3688027371" sldId="1199"/>
            <ac:spMk id="46" creationId="{E0EEA2DD-70EA-4F04-ACCC-BA8DA845F500}"/>
          </ac:spMkLst>
        </pc:spChg>
        <pc:spChg chg="del">
          <ac:chgData name="Susan Krueger (Staff)" userId="413e0ada-2fc1-4a03-b48b-2b8186a6a566" providerId="ADAL" clId="{0A760344-ABE0-44CA-8A8C-DC61E35B899B}" dt="2023-01-20T16:05:43.623" v="8748" actId="478"/>
          <ac:spMkLst>
            <pc:docMk/>
            <pc:sldMk cId="3688027371" sldId="1199"/>
            <ac:spMk id="47" creationId="{CE974D8A-C84D-4DB2-B332-29FC11746EAB}"/>
          </ac:spMkLst>
        </pc:spChg>
        <pc:spChg chg="del">
          <ac:chgData name="Susan Krueger (Staff)" userId="413e0ada-2fc1-4a03-b48b-2b8186a6a566" providerId="ADAL" clId="{0A760344-ABE0-44CA-8A8C-DC61E35B899B}" dt="2023-01-20T16:05:43.623" v="8748" actId="478"/>
          <ac:spMkLst>
            <pc:docMk/>
            <pc:sldMk cId="3688027371" sldId="1199"/>
            <ac:spMk id="48" creationId="{648570F7-3B79-4F7F-B988-7832434056FA}"/>
          </ac:spMkLst>
        </pc:spChg>
        <pc:spChg chg="del">
          <ac:chgData name="Susan Krueger (Staff)" userId="413e0ada-2fc1-4a03-b48b-2b8186a6a566" providerId="ADAL" clId="{0A760344-ABE0-44CA-8A8C-DC61E35B899B}" dt="2023-01-20T16:05:43.623" v="8748" actId="478"/>
          <ac:spMkLst>
            <pc:docMk/>
            <pc:sldMk cId="3688027371" sldId="1199"/>
            <ac:spMk id="49" creationId="{8B6E6753-2913-4C86-A5D5-C79958D0673B}"/>
          </ac:spMkLst>
        </pc:spChg>
        <pc:spChg chg="del">
          <ac:chgData name="Susan Krueger (Staff)" userId="413e0ada-2fc1-4a03-b48b-2b8186a6a566" providerId="ADAL" clId="{0A760344-ABE0-44CA-8A8C-DC61E35B899B}" dt="2023-01-20T16:05:57.315" v="8749" actId="478"/>
          <ac:spMkLst>
            <pc:docMk/>
            <pc:sldMk cId="3688027371" sldId="1199"/>
            <ac:spMk id="50" creationId="{E2DF2637-4427-49F9-9681-C4281166901C}"/>
          </ac:spMkLst>
        </pc:spChg>
        <pc:spChg chg="del">
          <ac:chgData name="Susan Krueger (Staff)" userId="413e0ada-2fc1-4a03-b48b-2b8186a6a566" providerId="ADAL" clId="{0A760344-ABE0-44CA-8A8C-DC61E35B899B}" dt="2023-01-20T16:05:57.315" v="8749" actId="478"/>
          <ac:spMkLst>
            <pc:docMk/>
            <pc:sldMk cId="3688027371" sldId="1199"/>
            <ac:spMk id="51" creationId="{A0FF2D59-AFC6-4170-88D4-BDA04C6E3B11}"/>
          </ac:spMkLst>
        </pc:spChg>
        <pc:spChg chg="del">
          <ac:chgData name="Susan Krueger (Staff)" userId="413e0ada-2fc1-4a03-b48b-2b8186a6a566" providerId="ADAL" clId="{0A760344-ABE0-44CA-8A8C-DC61E35B899B}" dt="2023-01-20T16:05:43.623" v="8748" actId="478"/>
          <ac:spMkLst>
            <pc:docMk/>
            <pc:sldMk cId="3688027371" sldId="1199"/>
            <ac:spMk id="52" creationId="{6ADF29D6-9196-47FC-8F27-17F4C642AF31}"/>
          </ac:spMkLst>
        </pc:spChg>
        <pc:spChg chg="del">
          <ac:chgData name="Susan Krueger (Staff)" userId="413e0ada-2fc1-4a03-b48b-2b8186a6a566" providerId="ADAL" clId="{0A760344-ABE0-44CA-8A8C-DC61E35B899B}" dt="2023-01-20T16:05:43.623" v="8748" actId="478"/>
          <ac:spMkLst>
            <pc:docMk/>
            <pc:sldMk cId="3688027371" sldId="1199"/>
            <ac:spMk id="53" creationId="{E171A709-9DCA-463A-9393-A42261F3DCA1}"/>
          </ac:spMkLst>
        </pc:spChg>
        <pc:spChg chg="mod">
          <ac:chgData name="Susan Krueger (Staff)" userId="413e0ada-2fc1-4a03-b48b-2b8186a6a566" providerId="ADAL" clId="{0A760344-ABE0-44CA-8A8C-DC61E35B899B}" dt="2023-01-20T16:11:32.511" v="8850"/>
          <ac:spMkLst>
            <pc:docMk/>
            <pc:sldMk cId="3688027371" sldId="1199"/>
            <ac:spMk id="55" creationId="{3F0C9343-A3BD-4088-AFB0-972B1847F5EF}"/>
          </ac:spMkLst>
        </pc:spChg>
        <pc:spChg chg="mod">
          <ac:chgData name="Susan Krueger (Staff)" userId="413e0ada-2fc1-4a03-b48b-2b8186a6a566" providerId="ADAL" clId="{0A760344-ABE0-44CA-8A8C-DC61E35B899B}" dt="2023-01-20T16:11:32.511" v="8850"/>
          <ac:spMkLst>
            <pc:docMk/>
            <pc:sldMk cId="3688027371" sldId="1199"/>
            <ac:spMk id="56" creationId="{43D74063-08F7-4B8B-AA2A-7D57F8730F06}"/>
          </ac:spMkLst>
        </pc:spChg>
        <pc:spChg chg="mod">
          <ac:chgData name="Susan Krueger (Staff)" userId="413e0ada-2fc1-4a03-b48b-2b8186a6a566" providerId="ADAL" clId="{0A760344-ABE0-44CA-8A8C-DC61E35B899B}" dt="2023-01-20T16:14:05.555" v="8898"/>
          <ac:spMkLst>
            <pc:docMk/>
            <pc:sldMk cId="3688027371" sldId="1199"/>
            <ac:spMk id="62" creationId="{9D1797AA-B7DC-4987-9AA6-468E00FC52D7}"/>
          </ac:spMkLst>
        </pc:spChg>
        <pc:spChg chg="mod">
          <ac:chgData name="Susan Krueger (Staff)" userId="413e0ada-2fc1-4a03-b48b-2b8186a6a566" providerId="ADAL" clId="{0A760344-ABE0-44CA-8A8C-DC61E35B899B}" dt="2023-01-20T16:14:05.555" v="8898"/>
          <ac:spMkLst>
            <pc:docMk/>
            <pc:sldMk cId="3688027371" sldId="1199"/>
            <ac:spMk id="63" creationId="{1076114B-FE60-4323-AC92-0A42C7F368AE}"/>
          </ac:spMkLst>
        </pc:spChg>
        <pc:spChg chg="add mod">
          <ac:chgData name="Susan Krueger (Staff)" userId="413e0ada-2fc1-4a03-b48b-2b8186a6a566" providerId="ADAL" clId="{0A760344-ABE0-44CA-8A8C-DC61E35B899B}" dt="2023-01-20T16:20:51.504" v="8982" actId="164"/>
          <ac:spMkLst>
            <pc:docMk/>
            <pc:sldMk cId="3688027371" sldId="1199"/>
            <ac:spMk id="65" creationId="{230D1EA5-036E-4953-B9A0-4914554248E2}"/>
          </ac:spMkLst>
        </pc:spChg>
        <pc:spChg chg="add mod">
          <ac:chgData name="Susan Krueger (Staff)" userId="413e0ada-2fc1-4a03-b48b-2b8186a6a566" providerId="ADAL" clId="{0A760344-ABE0-44CA-8A8C-DC61E35B899B}" dt="2023-01-24T07:54:47.489" v="22694" actId="207"/>
          <ac:spMkLst>
            <pc:docMk/>
            <pc:sldMk cId="3688027371" sldId="1199"/>
            <ac:spMk id="66" creationId="{64CA5D9D-8D5A-4957-AD9B-9FF43AC5F8F3}"/>
          </ac:spMkLst>
        </pc:spChg>
        <pc:spChg chg="add mod">
          <ac:chgData name="Susan Krueger (Staff)" userId="413e0ada-2fc1-4a03-b48b-2b8186a6a566" providerId="ADAL" clId="{0A760344-ABE0-44CA-8A8C-DC61E35B899B}" dt="2023-01-24T07:54:44.136" v="22693" actId="207"/>
          <ac:spMkLst>
            <pc:docMk/>
            <pc:sldMk cId="3688027371" sldId="1199"/>
            <ac:spMk id="75" creationId="{2E1AF372-F588-4790-B1AD-D376F81FC6C9}"/>
          </ac:spMkLst>
        </pc:spChg>
        <pc:spChg chg="add mod">
          <ac:chgData name="Susan Krueger (Staff)" userId="413e0ada-2fc1-4a03-b48b-2b8186a6a566" providerId="ADAL" clId="{0A760344-ABE0-44CA-8A8C-DC61E35B899B}" dt="2023-01-24T07:54:44.136" v="22693" actId="207"/>
          <ac:spMkLst>
            <pc:docMk/>
            <pc:sldMk cId="3688027371" sldId="1199"/>
            <ac:spMk id="76" creationId="{876FD2AF-D2D6-42C5-BECE-8642955621A9}"/>
          </ac:spMkLst>
        </pc:spChg>
        <pc:spChg chg="add mod">
          <ac:chgData name="Susan Krueger (Staff)" userId="413e0ada-2fc1-4a03-b48b-2b8186a6a566" providerId="ADAL" clId="{0A760344-ABE0-44CA-8A8C-DC61E35B899B}" dt="2023-01-24T07:54:44.136" v="22693" actId="207"/>
          <ac:spMkLst>
            <pc:docMk/>
            <pc:sldMk cId="3688027371" sldId="1199"/>
            <ac:spMk id="77" creationId="{9E79E0E5-4C22-4222-AC8D-0F01BA314FC8}"/>
          </ac:spMkLst>
        </pc:spChg>
        <pc:spChg chg="add mod">
          <ac:chgData name="Susan Krueger (Staff)" userId="413e0ada-2fc1-4a03-b48b-2b8186a6a566" providerId="ADAL" clId="{0A760344-ABE0-44CA-8A8C-DC61E35B899B}" dt="2023-01-24T07:54:44.136" v="22693" actId="207"/>
          <ac:spMkLst>
            <pc:docMk/>
            <pc:sldMk cId="3688027371" sldId="1199"/>
            <ac:spMk id="78" creationId="{28C52CA6-2A10-41E8-84E5-83AC49F9FCA2}"/>
          </ac:spMkLst>
        </pc:spChg>
        <pc:spChg chg="add mod">
          <ac:chgData name="Susan Krueger (Staff)" userId="413e0ada-2fc1-4a03-b48b-2b8186a6a566" providerId="ADAL" clId="{0A760344-ABE0-44CA-8A8C-DC61E35B899B}" dt="2023-01-24T07:54:44.136" v="22693" actId="207"/>
          <ac:spMkLst>
            <pc:docMk/>
            <pc:sldMk cId="3688027371" sldId="1199"/>
            <ac:spMk id="79" creationId="{8D3BEF8D-6288-49A8-9C12-6F9E82A2D204}"/>
          </ac:spMkLst>
        </pc:spChg>
        <pc:spChg chg="add mod">
          <ac:chgData name="Susan Krueger (Staff)" userId="413e0ada-2fc1-4a03-b48b-2b8186a6a566" providerId="ADAL" clId="{0A760344-ABE0-44CA-8A8C-DC61E35B899B}" dt="2023-01-24T07:54:44.136" v="22693" actId="207"/>
          <ac:spMkLst>
            <pc:docMk/>
            <pc:sldMk cId="3688027371" sldId="1199"/>
            <ac:spMk id="80" creationId="{3E7BDA40-D007-4041-8E9F-CECE1CF746F0}"/>
          </ac:spMkLst>
        </pc:spChg>
        <pc:spChg chg="add mod">
          <ac:chgData name="Susan Krueger (Staff)" userId="413e0ada-2fc1-4a03-b48b-2b8186a6a566" providerId="ADAL" clId="{0A760344-ABE0-44CA-8A8C-DC61E35B899B}" dt="2023-01-24T07:54:44.136" v="22693" actId="207"/>
          <ac:spMkLst>
            <pc:docMk/>
            <pc:sldMk cId="3688027371" sldId="1199"/>
            <ac:spMk id="81" creationId="{92925477-1B80-40CB-B059-62EF06C43306}"/>
          </ac:spMkLst>
        </pc:spChg>
        <pc:spChg chg="add mod">
          <ac:chgData name="Susan Krueger (Staff)" userId="413e0ada-2fc1-4a03-b48b-2b8186a6a566" providerId="ADAL" clId="{0A760344-ABE0-44CA-8A8C-DC61E35B899B}" dt="2023-01-24T07:54:44.136" v="22693" actId="207"/>
          <ac:spMkLst>
            <pc:docMk/>
            <pc:sldMk cId="3688027371" sldId="1199"/>
            <ac:spMk id="82" creationId="{0C3630F2-5948-4E87-B7D2-A5A29C0F321F}"/>
          </ac:spMkLst>
        </pc:spChg>
        <pc:spChg chg="add mod">
          <ac:chgData name="Susan Krueger (Staff)" userId="413e0ada-2fc1-4a03-b48b-2b8186a6a566" providerId="ADAL" clId="{0A760344-ABE0-44CA-8A8C-DC61E35B899B}" dt="2023-01-24T07:54:44.136" v="22693" actId="207"/>
          <ac:spMkLst>
            <pc:docMk/>
            <pc:sldMk cId="3688027371" sldId="1199"/>
            <ac:spMk id="83" creationId="{AAB4A20F-EFBA-438E-8435-61E2550D7BA4}"/>
          </ac:spMkLst>
        </pc:spChg>
        <pc:spChg chg="add mod">
          <ac:chgData name="Susan Krueger (Staff)" userId="413e0ada-2fc1-4a03-b48b-2b8186a6a566" providerId="ADAL" clId="{0A760344-ABE0-44CA-8A8C-DC61E35B899B}" dt="2023-01-24T07:54:44.136" v="22693" actId="207"/>
          <ac:spMkLst>
            <pc:docMk/>
            <pc:sldMk cId="3688027371" sldId="1199"/>
            <ac:spMk id="84" creationId="{BEF02B8F-91F7-477D-8527-3C86DDD2DD65}"/>
          </ac:spMkLst>
        </pc:spChg>
        <pc:spChg chg="add mod">
          <ac:chgData name="Susan Krueger (Staff)" userId="413e0ada-2fc1-4a03-b48b-2b8186a6a566" providerId="ADAL" clId="{0A760344-ABE0-44CA-8A8C-DC61E35B899B}" dt="2023-01-24T07:54:44.136" v="22693" actId="207"/>
          <ac:spMkLst>
            <pc:docMk/>
            <pc:sldMk cId="3688027371" sldId="1199"/>
            <ac:spMk id="85" creationId="{D73737F3-787A-4D27-B79F-B3267AE3F05D}"/>
          </ac:spMkLst>
        </pc:spChg>
        <pc:spChg chg="add del mod">
          <ac:chgData name="Susan Krueger (Staff)" userId="413e0ada-2fc1-4a03-b48b-2b8186a6a566" providerId="ADAL" clId="{0A760344-ABE0-44CA-8A8C-DC61E35B899B}" dt="2023-01-20T17:19:47.250" v="9349" actId="478"/>
          <ac:spMkLst>
            <pc:docMk/>
            <pc:sldMk cId="3688027371" sldId="1199"/>
            <ac:spMk id="86" creationId="{D13030EE-FA83-447F-BBD5-F20CFF2961D0}"/>
          </ac:spMkLst>
        </pc:spChg>
        <pc:spChg chg="add del mod">
          <ac:chgData name="Susan Krueger (Staff)" userId="413e0ada-2fc1-4a03-b48b-2b8186a6a566" providerId="ADAL" clId="{0A760344-ABE0-44CA-8A8C-DC61E35B899B}" dt="2023-01-20T17:19:47.250" v="9349" actId="478"/>
          <ac:spMkLst>
            <pc:docMk/>
            <pc:sldMk cId="3688027371" sldId="1199"/>
            <ac:spMk id="87" creationId="{F2540B06-7841-48E1-BE85-9F709E5D0811}"/>
          </ac:spMkLst>
        </pc:spChg>
        <pc:spChg chg="add del mod">
          <ac:chgData name="Susan Krueger (Staff)" userId="413e0ada-2fc1-4a03-b48b-2b8186a6a566" providerId="ADAL" clId="{0A760344-ABE0-44CA-8A8C-DC61E35B899B}" dt="2023-01-20T17:19:47.250" v="9349" actId="478"/>
          <ac:spMkLst>
            <pc:docMk/>
            <pc:sldMk cId="3688027371" sldId="1199"/>
            <ac:spMk id="88" creationId="{AE92D105-0946-4F39-AD34-E1620D357828}"/>
          </ac:spMkLst>
        </pc:spChg>
        <pc:spChg chg="add del mod">
          <ac:chgData name="Susan Krueger (Staff)" userId="413e0ada-2fc1-4a03-b48b-2b8186a6a566" providerId="ADAL" clId="{0A760344-ABE0-44CA-8A8C-DC61E35B899B}" dt="2023-01-20T17:19:47.250" v="9349" actId="478"/>
          <ac:spMkLst>
            <pc:docMk/>
            <pc:sldMk cId="3688027371" sldId="1199"/>
            <ac:spMk id="89" creationId="{A285F4EB-006D-4A32-8330-126C719F1502}"/>
          </ac:spMkLst>
        </pc:spChg>
        <pc:spChg chg="add del mod">
          <ac:chgData name="Susan Krueger (Staff)" userId="413e0ada-2fc1-4a03-b48b-2b8186a6a566" providerId="ADAL" clId="{0A760344-ABE0-44CA-8A8C-DC61E35B899B}" dt="2023-01-20T17:19:47.250" v="9349" actId="478"/>
          <ac:spMkLst>
            <pc:docMk/>
            <pc:sldMk cId="3688027371" sldId="1199"/>
            <ac:spMk id="90" creationId="{6AC4A5B2-4311-4375-AF5B-B22F7111FBFB}"/>
          </ac:spMkLst>
        </pc:spChg>
        <pc:spChg chg="add del mod">
          <ac:chgData name="Susan Krueger (Staff)" userId="413e0ada-2fc1-4a03-b48b-2b8186a6a566" providerId="ADAL" clId="{0A760344-ABE0-44CA-8A8C-DC61E35B899B}" dt="2023-01-20T17:02:20.510" v="9256" actId="478"/>
          <ac:spMkLst>
            <pc:docMk/>
            <pc:sldMk cId="3688027371" sldId="1199"/>
            <ac:spMk id="91" creationId="{CA7B386A-A3EE-42A5-83EF-DBA56CEF68AA}"/>
          </ac:spMkLst>
        </pc:spChg>
        <pc:spChg chg="add del mod">
          <ac:chgData name="Susan Krueger (Staff)" userId="413e0ada-2fc1-4a03-b48b-2b8186a6a566" providerId="ADAL" clId="{0A760344-ABE0-44CA-8A8C-DC61E35B899B}" dt="2023-01-20T17:02:20.510" v="9256" actId="478"/>
          <ac:spMkLst>
            <pc:docMk/>
            <pc:sldMk cId="3688027371" sldId="1199"/>
            <ac:spMk id="92" creationId="{24E53811-24A1-4AAC-B277-3E217A9A60A1}"/>
          </ac:spMkLst>
        </pc:spChg>
        <pc:spChg chg="add del mod">
          <ac:chgData name="Susan Krueger (Staff)" userId="413e0ada-2fc1-4a03-b48b-2b8186a6a566" providerId="ADAL" clId="{0A760344-ABE0-44CA-8A8C-DC61E35B899B}" dt="2023-01-20T17:02:20.510" v="9256" actId="478"/>
          <ac:spMkLst>
            <pc:docMk/>
            <pc:sldMk cId="3688027371" sldId="1199"/>
            <ac:spMk id="93" creationId="{9877198D-059D-4033-A4A8-9741A1F5645B}"/>
          </ac:spMkLst>
        </pc:spChg>
        <pc:spChg chg="add del mod">
          <ac:chgData name="Susan Krueger (Staff)" userId="413e0ada-2fc1-4a03-b48b-2b8186a6a566" providerId="ADAL" clId="{0A760344-ABE0-44CA-8A8C-DC61E35B899B}" dt="2023-01-20T17:02:20.510" v="9256" actId="478"/>
          <ac:spMkLst>
            <pc:docMk/>
            <pc:sldMk cId="3688027371" sldId="1199"/>
            <ac:spMk id="94" creationId="{30F6AA2B-C56B-496A-B594-A5C2D219807A}"/>
          </ac:spMkLst>
        </pc:spChg>
        <pc:spChg chg="add del mod">
          <ac:chgData name="Susan Krueger (Staff)" userId="413e0ada-2fc1-4a03-b48b-2b8186a6a566" providerId="ADAL" clId="{0A760344-ABE0-44CA-8A8C-DC61E35B899B}" dt="2023-01-20T17:02:20.510" v="9256" actId="478"/>
          <ac:spMkLst>
            <pc:docMk/>
            <pc:sldMk cId="3688027371" sldId="1199"/>
            <ac:spMk id="95" creationId="{087265B8-2EE2-4781-BBFF-767A8BA4F8C7}"/>
          </ac:spMkLst>
        </pc:spChg>
        <pc:grpChg chg="del">
          <ac:chgData name="Susan Krueger (Staff)" userId="413e0ada-2fc1-4a03-b48b-2b8186a6a566" providerId="ADAL" clId="{0A760344-ABE0-44CA-8A8C-DC61E35B899B}" dt="2023-01-20T16:05:57.315" v="8749" actId="478"/>
          <ac:grpSpMkLst>
            <pc:docMk/>
            <pc:sldMk cId="3688027371" sldId="1199"/>
            <ac:grpSpMk id="8" creationId="{24CB7072-87F3-47CC-86DA-D01007916228}"/>
          </ac:grpSpMkLst>
        </pc:grpChg>
        <pc:grpChg chg="add mod">
          <ac:chgData name="Susan Krueger (Staff)" userId="413e0ada-2fc1-4a03-b48b-2b8186a6a566" providerId="ADAL" clId="{0A760344-ABE0-44CA-8A8C-DC61E35B899B}" dt="2023-01-20T16:12:20.353" v="8875" actId="12788"/>
          <ac:grpSpMkLst>
            <pc:docMk/>
            <pc:sldMk cId="3688027371" sldId="1199"/>
            <ac:grpSpMk id="10" creationId="{EF4F558F-84C8-41EB-9148-6EDFF293A64B}"/>
          </ac:grpSpMkLst>
        </pc:grpChg>
        <pc:grpChg chg="del">
          <ac:chgData name="Susan Krueger (Staff)" userId="413e0ada-2fc1-4a03-b48b-2b8186a6a566" providerId="ADAL" clId="{0A760344-ABE0-44CA-8A8C-DC61E35B899B}" dt="2023-01-20T16:05:40.176" v="8747" actId="478"/>
          <ac:grpSpMkLst>
            <pc:docMk/>
            <pc:sldMk cId="3688027371" sldId="1199"/>
            <ac:grpSpMk id="12" creationId="{0AC57C7D-C8C6-48F5-8BDB-F195982EF398}"/>
          </ac:grpSpMkLst>
        </pc:grpChg>
        <pc:grpChg chg="del">
          <ac:chgData name="Susan Krueger (Staff)" userId="413e0ada-2fc1-4a03-b48b-2b8186a6a566" providerId="ADAL" clId="{0A760344-ABE0-44CA-8A8C-DC61E35B899B}" dt="2023-01-20T16:05:57.315" v="8749" actId="478"/>
          <ac:grpSpMkLst>
            <pc:docMk/>
            <pc:sldMk cId="3688027371" sldId="1199"/>
            <ac:grpSpMk id="15" creationId="{9F5FA6D5-67F2-48F3-89A2-D6A2A80FE30D}"/>
          </ac:grpSpMkLst>
        </pc:grpChg>
        <pc:grpChg chg="add mod">
          <ac:chgData name="Susan Krueger (Staff)" userId="413e0ada-2fc1-4a03-b48b-2b8186a6a566" providerId="ADAL" clId="{0A760344-ABE0-44CA-8A8C-DC61E35B899B}" dt="2023-01-20T16:11:50.363" v="8854" actId="164"/>
          <ac:grpSpMkLst>
            <pc:docMk/>
            <pc:sldMk cId="3688027371" sldId="1199"/>
            <ac:grpSpMk id="22" creationId="{78552310-F987-4D83-B2CB-F2C193567FE6}"/>
          </ac:grpSpMkLst>
        </pc:grpChg>
        <pc:grpChg chg="add mod">
          <ac:chgData name="Susan Krueger (Staff)" userId="413e0ada-2fc1-4a03-b48b-2b8186a6a566" providerId="ADAL" clId="{0A760344-ABE0-44CA-8A8C-DC61E35B899B}" dt="2023-01-20T16:14:31.583" v="8907" actId="688"/>
          <ac:grpSpMkLst>
            <pc:docMk/>
            <pc:sldMk cId="3688027371" sldId="1199"/>
            <ac:grpSpMk id="29" creationId="{38B219BC-D18B-4B0A-9ABA-342260442FCE}"/>
          </ac:grpSpMkLst>
        </pc:grpChg>
        <pc:grpChg chg="add mod">
          <ac:chgData name="Susan Krueger (Staff)" userId="413e0ada-2fc1-4a03-b48b-2b8186a6a566" providerId="ADAL" clId="{0A760344-ABE0-44CA-8A8C-DC61E35B899B}" dt="2023-01-20T16:20:47.667" v="8981" actId="164"/>
          <ac:grpSpMkLst>
            <pc:docMk/>
            <pc:sldMk cId="3688027371" sldId="1199"/>
            <ac:grpSpMk id="32" creationId="{E59B5EAD-658A-43A8-A04A-1F1AE4DE7874}"/>
          </ac:grpSpMkLst>
        </pc:grpChg>
        <pc:grpChg chg="add mod">
          <ac:chgData name="Susan Krueger (Staff)" userId="413e0ada-2fc1-4a03-b48b-2b8186a6a566" providerId="ADAL" clId="{0A760344-ABE0-44CA-8A8C-DC61E35B899B}" dt="2023-01-20T16:20:47.667" v="8981" actId="164"/>
          <ac:grpSpMkLst>
            <pc:docMk/>
            <pc:sldMk cId="3688027371" sldId="1199"/>
            <ac:grpSpMk id="35" creationId="{A6A2839C-AC56-4D71-BC09-3C24EDF26126}"/>
          </ac:grpSpMkLst>
        </pc:grpChg>
        <pc:grpChg chg="add mod">
          <ac:chgData name="Susan Krueger (Staff)" userId="413e0ada-2fc1-4a03-b48b-2b8186a6a566" providerId="ADAL" clId="{0A760344-ABE0-44CA-8A8C-DC61E35B899B}" dt="2023-01-20T16:20:51.504" v="8982" actId="164"/>
          <ac:grpSpMkLst>
            <pc:docMk/>
            <pc:sldMk cId="3688027371" sldId="1199"/>
            <ac:grpSpMk id="45" creationId="{28C0EAAD-D008-4809-929E-A5BB146CFF5F}"/>
          </ac:grpSpMkLst>
        </pc:grpChg>
        <pc:grpChg chg="add mod">
          <ac:chgData name="Susan Krueger (Staff)" userId="413e0ada-2fc1-4a03-b48b-2b8186a6a566" providerId="ADAL" clId="{0A760344-ABE0-44CA-8A8C-DC61E35B899B}" dt="2023-01-20T16:11:50.363" v="8854" actId="164"/>
          <ac:grpSpMkLst>
            <pc:docMk/>
            <pc:sldMk cId="3688027371" sldId="1199"/>
            <ac:grpSpMk id="54" creationId="{F6BEABD3-9256-4A15-A5D7-DE9D8ADC61F7}"/>
          </ac:grpSpMkLst>
        </pc:grpChg>
        <pc:grpChg chg="add mod">
          <ac:chgData name="Susan Krueger (Staff)" userId="413e0ada-2fc1-4a03-b48b-2b8186a6a566" providerId="ADAL" clId="{0A760344-ABE0-44CA-8A8C-DC61E35B899B}" dt="2023-01-20T16:20:51.504" v="8982" actId="164"/>
          <ac:grpSpMkLst>
            <pc:docMk/>
            <pc:sldMk cId="3688027371" sldId="1199"/>
            <ac:grpSpMk id="61" creationId="{AED7B7C5-D6C6-43C3-BCC1-46294A3E6D98}"/>
          </ac:grpSpMkLst>
        </pc:grpChg>
        <pc:picChg chg="del">
          <ac:chgData name="Susan Krueger (Staff)" userId="413e0ada-2fc1-4a03-b48b-2b8186a6a566" providerId="ADAL" clId="{0A760344-ABE0-44CA-8A8C-DC61E35B899B}" dt="2023-01-20T16:03:16.129" v="8714" actId="478"/>
          <ac:picMkLst>
            <pc:docMk/>
            <pc:sldMk cId="3688027371" sldId="1199"/>
            <ac:picMk id="23" creationId="{A82E98D7-EF34-44FD-8B9E-9FA0AFC96352}"/>
          </ac:picMkLst>
        </pc:picChg>
        <pc:picChg chg="del">
          <ac:chgData name="Susan Krueger (Staff)" userId="413e0ada-2fc1-4a03-b48b-2b8186a6a566" providerId="ADAL" clId="{0A760344-ABE0-44CA-8A8C-DC61E35B899B}" dt="2023-01-20T16:03:16.699" v="8715" actId="478"/>
          <ac:picMkLst>
            <pc:docMk/>
            <pc:sldMk cId="3688027371" sldId="1199"/>
            <ac:picMk id="24" creationId="{496009F3-B392-4AE4-BAAD-5530848A28E9}"/>
          </ac:picMkLst>
        </pc:picChg>
        <pc:picChg chg="del">
          <ac:chgData name="Susan Krueger (Staff)" userId="413e0ada-2fc1-4a03-b48b-2b8186a6a566" providerId="ADAL" clId="{0A760344-ABE0-44CA-8A8C-DC61E35B899B}" dt="2023-01-20T16:03:18.367" v="8718" actId="478"/>
          <ac:picMkLst>
            <pc:docMk/>
            <pc:sldMk cId="3688027371" sldId="1199"/>
            <ac:picMk id="1028" creationId="{F8F9C49C-BB47-4ACD-A206-59AB27822791}"/>
          </ac:picMkLst>
        </pc:picChg>
        <pc:picChg chg="del">
          <ac:chgData name="Susan Krueger (Staff)" userId="413e0ada-2fc1-4a03-b48b-2b8186a6a566" providerId="ADAL" clId="{0A760344-ABE0-44CA-8A8C-DC61E35B899B}" dt="2023-01-20T16:03:17.760" v="8717" actId="478"/>
          <ac:picMkLst>
            <pc:docMk/>
            <pc:sldMk cId="3688027371" sldId="1199"/>
            <ac:picMk id="1030" creationId="{51FDEBB0-98F7-4CB4-B06B-D834F0636B31}"/>
          </ac:picMkLst>
        </pc:picChg>
        <pc:picChg chg="del">
          <ac:chgData name="Susan Krueger (Staff)" userId="413e0ada-2fc1-4a03-b48b-2b8186a6a566" providerId="ADAL" clId="{0A760344-ABE0-44CA-8A8C-DC61E35B899B}" dt="2023-01-20T16:03:17.239" v="8716" actId="478"/>
          <ac:picMkLst>
            <pc:docMk/>
            <pc:sldMk cId="3688027371" sldId="1199"/>
            <ac:picMk id="1034" creationId="{C950C791-27EC-4A39-A1A5-C30B492244E3}"/>
          </ac:picMkLst>
        </pc:picChg>
        <pc:picChg chg="del">
          <ac:chgData name="Susan Krueger (Staff)" userId="413e0ada-2fc1-4a03-b48b-2b8186a6a566" providerId="ADAL" clId="{0A760344-ABE0-44CA-8A8C-DC61E35B899B}" dt="2023-01-20T16:03:15.169" v="8713" actId="478"/>
          <ac:picMkLst>
            <pc:docMk/>
            <pc:sldMk cId="3688027371" sldId="1199"/>
            <ac:picMk id="1036" creationId="{011855A0-8B93-4F60-8181-96D33A6C9B1F}"/>
          </ac:picMkLst>
        </pc:picChg>
        <pc:picChg chg="add del mod">
          <ac:chgData name="Susan Krueger (Staff)" userId="413e0ada-2fc1-4a03-b48b-2b8186a6a566" providerId="ADAL" clId="{0A760344-ABE0-44CA-8A8C-DC61E35B899B}" dt="2023-01-20T16:13:41.631" v="8892" actId="478"/>
          <ac:picMkLst>
            <pc:docMk/>
            <pc:sldMk cId="3688027371" sldId="1199"/>
            <ac:picMk id="2050" creationId="{D8A418B0-D258-4523-BA42-747B512CBC20}"/>
          </ac:picMkLst>
        </pc:picChg>
        <pc:cxnChg chg="add del">
          <ac:chgData name="Susan Krueger (Staff)" userId="413e0ada-2fc1-4a03-b48b-2b8186a6a566" providerId="ADAL" clId="{0A760344-ABE0-44CA-8A8C-DC61E35B899B}" dt="2023-01-20T16:22:32.191" v="8988" actId="478"/>
          <ac:cxnSpMkLst>
            <pc:docMk/>
            <pc:sldMk cId="3688027371" sldId="1199"/>
            <ac:cxnSpMk id="58" creationId="{81E14C22-C72D-4EF4-B213-AFC09691821A}"/>
          </ac:cxnSpMkLst>
        </pc:cxnChg>
        <pc:cxnChg chg="add del mod">
          <ac:chgData name="Susan Krueger (Staff)" userId="413e0ada-2fc1-4a03-b48b-2b8186a6a566" providerId="ADAL" clId="{0A760344-ABE0-44CA-8A8C-DC61E35B899B}" dt="2023-01-20T16:52:10.106" v="9120" actId="478"/>
          <ac:cxnSpMkLst>
            <pc:docMk/>
            <pc:sldMk cId="3688027371" sldId="1199"/>
            <ac:cxnSpMk id="60" creationId="{0EBCD7B0-9DA4-49AC-90D5-CD6E7C530E8A}"/>
          </ac:cxnSpMkLst>
        </pc:cxnChg>
        <pc:cxnChg chg="add del mod">
          <ac:chgData name="Susan Krueger (Staff)" userId="413e0ada-2fc1-4a03-b48b-2b8186a6a566" providerId="ADAL" clId="{0A760344-ABE0-44CA-8A8C-DC61E35B899B}" dt="2023-01-20T16:23:28.510" v="8998"/>
          <ac:cxnSpMkLst>
            <pc:docMk/>
            <pc:sldMk cId="3688027371" sldId="1199"/>
            <ac:cxnSpMk id="72" creationId="{F726B14F-0DFB-4F21-89E0-794D71C64089}"/>
          </ac:cxnSpMkLst>
        </pc:cxnChg>
      </pc:sldChg>
      <pc:sldChg chg="addSp delSp modSp add mod ord modTransition modAnim">
        <pc:chgData name="Susan Krueger (Staff)" userId="413e0ada-2fc1-4a03-b48b-2b8186a6a566" providerId="ADAL" clId="{0A760344-ABE0-44CA-8A8C-DC61E35B899B}" dt="2023-01-24T07:55:12.667" v="22696" actId="207"/>
        <pc:sldMkLst>
          <pc:docMk/>
          <pc:sldMk cId="542626047" sldId="1200"/>
        </pc:sldMkLst>
        <pc:spChg chg="add mod">
          <ac:chgData name="Susan Krueger (Staff)" userId="413e0ada-2fc1-4a03-b48b-2b8186a6a566" providerId="ADAL" clId="{0A760344-ABE0-44CA-8A8C-DC61E35B899B}" dt="2023-01-24T07:55:12.667" v="22696" actId="207"/>
          <ac:spMkLst>
            <pc:docMk/>
            <pc:sldMk cId="542626047" sldId="1200"/>
            <ac:spMk id="26" creationId="{ACA9BE1F-18FA-48BB-82A8-26E5FCDC75B6}"/>
          </ac:spMkLst>
        </pc:spChg>
        <pc:spChg chg="add mod">
          <ac:chgData name="Susan Krueger (Staff)" userId="413e0ada-2fc1-4a03-b48b-2b8186a6a566" providerId="ADAL" clId="{0A760344-ABE0-44CA-8A8C-DC61E35B899B}" dt="2023-01-24T07:55:05.737" v="22695" actId="207"/>
          <ac:spMkLst>
            <pc:docMk/>
            <pc:sldMk cId="542626047" sldId="1200"/>
            <ac:spMk id="27" creationId="{00EA2060-5916-43E6-AB48-30CA04B1A98B}"/>
          </ac:spMkLst>
        </pc:spChg>
        <pc:spChg chg="add mod">
          <ac:chgData name="Susan Krueger (Staff)" userId="413e0ada-2fc1-4a03-b48b-2b8186a6a566" providerId="ADAL" clId="{0A760344-ABE0-44CA-8A8C-DC61E35B899B}" dt="2023-01-24T07:55:05.737" v="22695" actId="207"/>
          <ac:spMkLst>
            <pc:docMk/>
            <pc:sldMk cId="542626047" sldId="1200"/>
            <ac:spMk id="28" creationId="{BD929DCE-2328-4257-A7A3-C2521542D29F}"/>
          </ac:spMkLst>
        </pc:spChg>
        <pc:spChg chg="add mod">
          <ac:chgData name="Susan Krueger (Staff)" userId="413e0ada-2fc1-4a03-b48b-2b8186a6a566" providerId="ADAL" clId="{0A760344-ABE0-44CA-8A8C-DC61E35B899B}" dt="2023-01-24T07:55:05.737" v="22695" actId="207"/>
          <ac:spMkLst>
            <pc:docMk/>
            <pc:sldMk cId="542626047" sldId="1200"/>
            <ac:spMk id="34" creationId="{99256A98-C763-4725-BF3C-138971E32475}"/>
          </ac:spMkLst>
        </pc:spChg>
        <pc:spChg chg="add mod">
          <ac:chgData name="Susan Krueger (Staff)" userId="413e0ada-2fc1-4a03-b48b-2b8186a6a566" providerId="ADAL" clId="{0A760344-ABE0-44CA-8A8C-DC61E35B899B}" dt="2023-01-24T07:55:05.737" v="22695" actId="207"/>
          <ac:spMkLst>
            <pc:docMk/>
            <pc:sldMk cId="542626047" sldId="1200"/>
            <ac:spMk id="36" creationId="{93A340AC-45F0-468F-8431-63F045644CA1}"/>
          </ac:spMkLst>
        </pc:spChg>
        <pc:spChg chg="add mod">
          <ac:chgData name="Susan Krueger (Staff)" userId="413e0ada-2fc1-4a03-b48b-2b8186a6a566" providerId="ADAL" clId="{0A760344-ABE0-44CA-8A8C-DC61E35B899B}" dt="2023-01-24T07:55:05.737" v="22695" actId="207"/>
          <ac:spMkLst>
            <pc:docMk/>
            <pc:sldMk cId="542626047" sldId="1200"/>
            <ac:spMk id="37" creationId="{E6740812-C5A6-4692-9B98-1A73285F0298}"/>
          </ac:spMkLst>
        </pc:spChg>
        <pc:spChg chg="add mod">
          <ac:chgData name="Susan Krueger (Staff)" userId="413e0ada-2fc1-4a03-b48b-2b8186a6a566" providerId="ADAL" clId="{0A760344-ABE0-44CA-8A8C-DC61E35B899B}" dt="2023-01-24T07:55:05.737" v="22695" actId="207"/>
          <ac:spMkLst>
            <pc:docMk/>
            <pc:sldMk cId="542626047" sldId="1200"/>
            <ac:spMk id="38" creationId="{6F3C7C43-88B9-4A7F-8F99-0B0209C0C99E}"/>
          </ac:spMkLst>
        </pc:spChg>
        <pc:spChg chg="add mod">
          <ac:chgData name="Susan Krueger (Staff)" userId="413e0ada-2fc1-4a03-b48b-2b8186a6a566" providerId="ADAL" clId="{0A760344-ABE0-44CA-8A8C-DC61E35B899B}" dt="2023-01-24T07:55:05.737" v="22695" actId="207"/>
          <ac:spMkLst>
            <pc:docMk/>
            <pc:sldMk cId="542626047" sldId="1200"/>
            <ac:spMk id="39" creationId="{34DE60A0-8BC2-42D8-802B-FD3D6B32C27F}"/>
          </ac:spMkLst>
        </pc:spChg>
        <pc:spChg chg="add mod">
          <ac:chgData name="Susan Krueger (Staff)" userId="413e0ada-2fc1-4a03-b48b-2b8186a6a566" providerId="ADAL" clId="{0A760344-ABE0-44CA-8A8C-DC61E35B899B}" dt="2023-01-24T07:55:05.737" v="22695" actId="207"/>
          <ac:spMkLst>
            <pc:docMk/>
            <pc:sldMk cId="542626047" sldId="1200"/>
            <ac:spMk id="40" creationId="{B42C5FBD-BF1B-4F6C-9D89-93B20BA23D15}"/>
          </ac:spMkLst>
        </pc:spChg>
        <pc:spChg chg="add mod">
          <ac:chgData name="Susan Krueger (Staff)" userId="413e0ada-2fc1-4a03-b48b-2b8186a6a566" providerId="ADAL" clId="{0A760344-ABE0-44CA-8A8C-DC61E35B899B}" dt="2023-01-24T07:55:05.737" v="22695" actId="207"/>
          <ac:spMkLst>
            <pc:docMk/>
            <pc:sldMk cId="542626047" sldId="1200"/>
            <ac:spMk id="41" creationId="{2E915103-D2D6-4F3F-8F19-B30C18CA9830}"/>
          </ac:spMkLst>
        </pc:spChg>
        <pc:spChg chg="add mod">
          <ac:chgData name="Susan Krueger (Staff)" userId="413e0ada-2fc1-4a03-b48b-2b8186a6a566" providerId="ADAL" clId="{0A760344-ABE0-44CA-8A8C-DC61E35B899B}" dt="2023-01-24T07:55:05.737" v="22695" actId="207"/>
          <ac:spMkLst>
            <pc:docMk/>
            <pc:sldMk cId="542626047" sldId="1200"/>
            <ac:spMk id="42" creationId="{EFA01AD7-74E8-40DD-9C05-8DBC91A22227}"/>
          </ac:spMkLst>
        </pc:spChg>
        <pc:spChg chg="add mod">
          <ac:chgData name="Susan Krueger (Staff)" userId="413e0ada-2fc1-4a03-b48b-2b8186a6a566" providerId="ADAL" clId="{0A760344-ABE0-44CA-8A8C-DC61E35B899B}" dt="2023-01-24T07:55:05.737" v="22695" actId="207"/>
          <ac:spMkLst>
            <pc:docMk/>
            <pc:sldMk cId="542626047" sldId="1200"/>
            <ac:spMk id="43" creationId="{4C4C3106-7C6A-4486-B685-15EE9B43E02B}"/>
          </ac:spMkLst>
        </pc:spChg>
        <pc:spChg chg="add mod">
          <ac:chgData name="Susan Krueger (Staff)" userId="413e0ada-2fc1-4a03-b48b-2b8186a6a566" providerId="ADAL" clId="{0A760344-ABE0-44CA-8A8C-DC61E35B899B}" dt="2023-01-24T07:55:12.667" v="22696" actId="207"/>
          <ac:spMkLst>
            <pc:docMk/>
            <pc:sldMk cId="542626047" sldId="1200"/>
            <ac:spMk id="44" creationId="{BD05D341-354A-4A65-8FCD-46F2CDB6F219}"/>
          </ac:spMkLst>
        </pc:spChg>
        <pc:spChg chg="add mod">
          <ac:chgData name="Susan Krueger (Staff)" userId="413e0ada-2fc1-4a03-b48b-2b8186a6a566" providerId="ADAL" clId="{0A760344-ABE0-44CA-8A8C-DC61E35B899B}" dt="2023-01-24T07:55:12.667" v="22696" actId="207"/>
          <ac:spMkLst>
            <pc:docMk/>
            <pc:sldMk cId="542626047" sldId="1200"/>
            <ac:spMk id="46" creationId="{1F71498E-63CA-4D27-880B-862C2F774E6A}"/>
          </ac:spMkLst>
        </pc:spChg>
        <pc:spChg chg="add mod">
          <ac:chgData name="Susan Krueger (Staff)" userId="413e0ada-2fc1-4a03-b48b-2b8186a6a566" providerId="ADAL" clId="{0A760344-ABE0-44CA-8A8C-DC61E35B899B}" dt="2023-01-24T07:55:12.667" v="22696" actId="207"/>
          <ac:spMkLst>
            <pc:docMk/>
            <pc:sldMk cId="542626047" sldId="1200"/>
            <ac:spMk id="47" creationId="{16CF862A-0C70-4A25-BB2B-304673B4175A}"/>
          </ac:spMkLst>
        </pc:spChg>
        <pc:spChg chg="add mod">
          <ac:chgData name="Susan Krueger (Staff)" userId="413e0ada-2fc1-4a03-b48b-2b8186a6a566" providerId="ADAL" clId="{0A760344-ABE0-44CA-8A8C-DC61E35B899B}" dt="2023-01-24T07:55:12.667" v="22696" actId="207"/>
          <ac:spMkLst>
            <pc:docMk/>
            <pc:sldMk cId="542626047" sldId="1200"/>
            <ac:spMk id="48" creationId="{0A81FC29-EEE7-4A9D-B58B-CE50F034F42D}"/>
          </ac:spMkLst>
        </pc:spChg>
        <pc:spChg chg="add mod">
          <ac:chgData name="Susan Krueger (Staff)" userId="413e0ada-2fc1-4a03-b48b-2b8186a6a566" providerId="ADAL" clId="{0A760344-ABE0-44CA-8A8C-DC61E35B899B}" dt="2023-01-24T07:55:12.667" v="22696" actId="207"/>
          <ac:spMkLst>
            <pc:docMk/>
            <pc:sldMk cId="542626047" sldId="1200"/>
            <ac:spMk id="49" creationId="{D1088786-ED56-422A-9AC9-29F03BE942EE}"/>
          </ac:spMkLst>
        </pc:spChg>
        <pc:spChg chg="add mod">
          <ac:chgData name="Susan Krueger (Staff)" userId="413e0ada-2fc1-4a03-b48b-2b8186a6a566" providerId="ADAL" clId="{0A760344-ABE0-44CA-8A8C-DC61E35B899B}" dt="2023-01-24T07:49:19.165" v="22275" actId="14100"/>
          <ac:spMkLst>
            <pc:docMk/>
            <pc:sldMk cId="542626047" sldId="1200"/>
            <ac:spMk id="50" creationId="{699671AC-D240-487B-88E0-4E4907E9D361}"/>
          </ac:spMkLst>
        </pc:spChg>
        <pc:grpChg chg="mod">
          <ac:chgData name="Susan Krueger (Staff)" userId="413e0ada-2fc1-4a03-b48b-2b8186a6a566" providerId="ADAL" clId="{0A760344-ABE0-44CA-8A8C-DC61E35B899B}" dt="2023-01-20T16:30:18.101" v="9060" actId="688"/>
          <ac:grpSpMkLst>
            <pc:docMk/>
            <pc:sldMk cId="542626047" sldId="1200"/>
            <ac:grpSpMk id="29" creationId="{38B219BC-D18B-4B0A-9ABA-342260442FCE}"/>
          </ac:grpSpMkLst>
        </pc:grpChg>
        <pc:grpChg chg="mod">
          <ac:chgData name="Susan Krueger (Staff)" userId="413e0ada-2fc1-4a03-b48b-2b8186a6a566" providerId="ADAL" clId="{0A760344-ABE0-44CA-8A8C-DC61E35B899B}" dt="2023-01-20T17:27:27.517" v="9624" actId="1036"/>
          <ac:grpSpMkLst>
            <pc:docMk/>
            <pc:sldMk cId="542626047" sldId="1200"/>
            <ac:grpSpMk id="35" creationId="{A6A2839C-AC56-4D71-BC09-3C24EDF26126}"/>
          </ac:grpSpMkLst>
        </pc:grpChg>
        <pc:grpChg chg="mod">
          <ac:chgData name="Susan Krueger (Staff)" userId="413e0ada-2fc1-4a03-b48b-2b8186a6a566" providerId="ADAL" clId="{0A760344-ABE0-44CA-8A8C-DC61E35B899B}" dt="2023-01-20T17:27:27.517" v="9624" actId="1036"/>
          <ac:grpSpMkLst>
            <pc:docMk/>
            <pc:sldMk cId="542626047" sldId="1200"/>
            <ac:grpSpMk id="45" creationId="{28C0EAAD-D008-4809-929E-A5BB146CFF5F}"/>
          </ac:grpSpMkLst>
        </pc:grpChg>
        <pc:cxnChg chg="add del mod">
          <ac:chgData name="Susan Krueger (Staff)" userId="413e0ada-2fc1-4a03-b48b-2b8186a6a566" providerId="ADAL" clId="{0A760344-ABE0-44CA-8A8C-DC61E35B899B}" dt="2023-01-20T16:52:13.453" v="9121" actId="478"/>
          <ac:cxnSpMkLst>
            <pc:docMk/>
            <pc:sldMk cId="542626047" sldId="1200"/>
            <ac:cxnSpMk id="3" creationId="{82EDCDB3-6FEA-4F63-B918-0C90DEDFBF5C}"/>
          </ac:cxnSpMkLst>
        </pc:cxnChg>
        <pc:cxnChg chg="del">
          <ac:chgData name="Susan Krueger (Staff)" userId="413e0ada-2fc1-4a03-b48b-2b8186a6a566" providerId="ADAL" clId="{0A760344-ABE0-44CA-8A8C-DC61E35B899B}" dt="2023-01-20T16:30:41.083" v="9106" actId="478"/>
          <ac:cxnSpMkLst>
            <pc:docMk/>
            <pc:sldMk cId="542626047" sldId="1200"/>
            <ac:cxnSpMk id="60" creationId="{0EBCD7B0-9DA4-49AC-90D5-CD6E7C530E8A}"/>
          </ac:cxnSpMkLst>
        </pc:cxnChg>
      </pc:sldChg>
      <pc:sldChg chg="addSp delSp modSp add del mod ord modTransition delAnim modAnim modNotesTx">
        <pc:chgData name="Susan Krueger (Staff)" userId="413e0ada-2fc1-4a03-b48b-2b8186a6a566" providerId="ADAL" clId="{0A760344-ABE0-44CA-8A8C-DC61E35B899B}" dt="2023-01-26T11:24:59.062" v="28104" actId="47"/>
        <pc:sldMkLst>
          <pc:docMk/>
          <pc:sldMk cId="730298613" sldId="1201"/>
        </pc:sldMkLst>
        <pc:spChg chg="add del mod ord topLvl">
          <ac:chgData name="Susan Krueger (Staff)" userId="413e0ada-2fc1-4a03-b48b-2b8186a6a566" providerId="ADAL" clId="{0A760344-ABE0-44CA-8A8C-DC61E35B899B}" dt="2023-01-26T07:10:17.790" v="22779" actId="478"/>
          <ac:spMkLst>
            <pc:docMk/>
            <pc:sldMk cId="730298613" sldId="1201"/>
            <ac:spMk id="2" creationId="{3ACE7E06-26A8-4FB5-86C0-13B9FA7D750A}"/>
          </ac:spMkLst>
        </pc:spChg>
        <pc:spChg chg="add del mod topLvl">
          <ac:chgData name="Susan Krueger (Staff)" userId="413e0ada-2fc1-4a03-b48b-2b8186a6a566" providerId="ADAL" clId="{0A760344-ABE0-44CA-8A8C-DC61E35B899B}" dt="2023-01-26T07:10:17.790" v="22779" actId="478"/>
          <ac:spMkLst>
            <pc:docMk/>
            <pc:sldMk cId="730298613" sldId="1201"/>
            <ac:spMk id="3" creationId="{3A73621B-01C6-46AA-955A-80AC3B31AB42}"/>
          </ac:spMkLst>
        </pc:spChg>
        <pc:spChg chg="add del mod">
          <ac:chgData name="Susan Krueger (Staff)" userId="413e0ada-2fc1-4a03-b48b-2b8186a6a566" providerId="ADAL" clId="{0A760344-ABE0-44CA-8A8C-DC61E35B899B}" dt="2023-01-26T07:10:17.790" v="22779" actId="478"/>
          <ac:spMkLst>
            <pc:docMk/>
            <pc:sldMk cId="730298613" sldId="1201"/>
            <ac:spMk id="4" creationId="{5A0F27FB-A997-4FA2-93CD-DC82F24E36FD}"/>
          </ac:spMkLst>
        </pc:spChg>
        <pc:spChg chg="add del mod">
          <ac:chgData name="Susan Krueger (Staff)" userId="413e0ada-2fc1-4a03-b48b-2b8186a6a566" providerId="ADAL" clId="{0A760344-ABE0-44CA-8A8C-DC61E35B899B}" dt="2023-01-26T07:18:01.115" v="22914" actId="478"/>
          <ac:spMkLst>
            <pc:docMk/>
            <pc:sldMk cId="730298613" sldId="1201"/>
            <ac:spMk id="5" creationId="{C8E4B6D7-92B6-463E-849B-97E0BD726225}"/>
          </ac:spMkLst>
        </pc:spChg>
        <pc:spChg chg="add del mod topLvl">
          <ac:chgData name="Susan Krueger (Staff)" userId="413e0ada-2fc1-4a03-b48b-2b8186a6a566" providerId="ADAL" clId="{0A760344-ABE0-44CA-8A8C-DC61E35B899B}" dt="2023-01-26T07:10:17.790" v="22779" actId="478"/>
          <ac:spMkLst>
            <pc:docMk/>
            <pc:sldMk cId="730298613" sldId="1201"/>
            <ac:spMk id="11" creationId="{BA351C21-B501-4029-961C-83D2F6436A6B}"/>
          </ac:spMkLst>
        </pc:spChg>
        <pc:spChg chg="add del mod ord">
          <ac:chgData name="Susan Krueger (Staff)" userId="413e0ada-2fc1-4a03-b48b-2b8186a6a566" providerId="ADAL" clId="{0A760344-ABE0-44CA-8A8C-DC61E35B899B}" dt="2023-01-26T07:10:17.790" v="22779" actId="478"/>
          <ac:spMkLst>
            <pc:docMk/>
            <pc:sldMk cId="730298613" sldId="1201"/>
            <ac:spMk id="12" creationId="{6F1B2D18-5138-41E3-93FA-2BDB4776F718}"/>
          </ac:spMkLst>
        </pc:spChg>
        <pc:spChg chg="add del">
          <ac:chgData name="Susan Krueger (Staff)" userId="413e0ada-2fc1-4a03-b48b-2b8186a6a566" providerId="ADAL" clId="{0A760344-ABE0-44CA-8A8C-DC61E35B899B}" dt="2023-01-26T07:21:58.096" v="22926"/>
          <ac:spMkLst>
            <pc:docMk/>
            <pc:sldMk cId="730298613" sldId="1201"/>
            <ac:spMk id="14" creationId="{0E2FA3C4-0F52-4BA6-A544-28D0F49442DB}"/>
          </ac:spMkLst>
        </pc:spChg>
        <pc:spChg chg="add del mod">
          <ac:chgData name="Susan Krueger (Staff)" userId="413e0ada-2fc1-4a03-b48b-2b8186a6a566" providerId="ADAL" clId="{0A760344-ABE0-44CA-8A8C-DC61E35B899B}" dt="2023-01-26T07:10:17.790" v="22779" actId="478"/>
          <ac:spMkLst>
            <pc:docMk/>
            <pc:sldMk cId="730298613" sldId="1201"/>
            <ac:spMk id="15" creationId="{D99E6D81-C1FB-4CC4-B5E3-80F09A669675}"/>
          </ac:spMkLst>
        </pc:spChg>
        <pc:spChg chg="del mod topLvl">
          <ac:chgData name="Susan Krueger (Staff)" userId="413e0ada-2fc1-4a03-b48b-2b8186a6a566" providerId="ADAL" clId="{0A760344-ABE0-44CA-8A8C-DC61E35B899B}" dt="2023-01-26T07:10:17.790" v="22779" actId="478"/>
          <ac:spMkLst>
            <pc:docMk/>
            <pc:sldMk cId="730298613" sldId="1201"/>
            <ac:spMk id="26" creationId="{9D4E375D-FEEE-4991-9707-84279A7D0473}"/>
          </ac:spMkLst>
        </pc:spChg>
        <pc:spChg chg="del">
          <ac:chgData name="Susan Krueger (Staff)" userId="413e0ada-2fc1-4a03-b48b-2b8186a6a566" providerId="ADAL" clId="{0A760344-ABE0-44CA-8A8C-DC61E35B899B}" dt="2023-01-20T17:39:19.802" v="11093" actId="478"/>
          <ac:spMkLst>
            <pc:docMk/>
            <pc:sldMk cId="730298613" sldId="1201"/>
            <ac:spMk id="26" creationId="{ACA9BE1F-18FA-48BB-82A8-26E5FCDC75B6}"/>
          </ac:spMkLst>
        </pc:spChg>
        <pc:spChg chg="del">
          <ac:chgData name="Susan Krueger (Staff)" userId="413e0ada-2fc1-4a03-b48b-2b8186a6a566" providerId="ADAL" clId="{0A760344-ABE0-44CA-8A8C-DC61E35B899B}" dt="2023-01-20T17:39:19.802" v="11093" actId="478"/>
          <ac:spMkLst>
            <pc:docMk/>
            <pc:sldMk cId="730298613" sldId="1201"/>
            <ac:spMk id="27" creationId="{00EA2060-5916-43E6-AB48-30CA04B1A98B}"/>
          </ac:spMkLst>
        </pc:spChg>
        <pc:spChg chg="del mod topLvl">
          <ac:chgData name="Susan Krueger (Staff)" userId="413e0ada-2fc1-4a03-b48b-2b8186a6a566" providerId="ADAL" clId="{0A760344-ABE0-44CA-8A8C-DC61E35B899B}" dt="2023-01-26T07:10:17.790" v="22779" actId="478"/>
          <ac:spMkLst>
            <pc:docMk/>
            <pc:sldMk cId="730298613" sldId="1201"/>
            <ac:spMk id="27" creationId="{4E7E6697-24E8-4D63-949F-0826A497450A}"/>
          </ac:spMkLst>
        </pc:spChg>
        <pc:spChg chg="del mod topLvl">
          <ac:chgData name="Susan Krueger (Staff)" userId="413e0ada-2fc1-4a03-b48b-2b8186a6a566" providerId="ADAL" clId="{0A760344-ABE0-44CA-8A8C-DC61E35B899B}" dt="2023-01-26T07:10:17.790" v="22779" actId="478"/>
          <ac:spMkLst>
            <pc:docMk/>
            <pc:sldMk cId="730298613" sldId="1201"/>
            <ac:spMk id="28" creationId="{BC834360-A437-4FC9-BBC3-6C6B353EC5AE}"/>
          </ac:spMkLst>
        </pc:spChg>
        <pc:spChg chg="del">
          <ac:chgData name="Susan Krueger (Staff)" userId="413e0ada-2fc1-4a03-b48b-2b8186a6a566" providerId="ADAL" clId="{0A760344-ABE0-44CA-8A8C-DC61E35B899B}" dt="2023-01-20T17:39:19.802" v="11093" actId="478"/>
          <ac:spMkLst>
            <pc:docMk/>
            <pc:sldMk cId="730298613" sldId="1201"/>
            <ac:spMk id="28" creationId="{BD929DCE-2328-4257-A7A3-C2521542D29F}"/>
          </ac:spMkLst>
        </pc:spChg>
        <pc:spChg chg="add mod">
          <ac:chgData name="Susan Krueger (Staff)" userId="413e0ada-2fc1-4a03-b48b-2b8186a6a566" providerId="ADAL" clId="{0A760344-ABE0-44CA-8A8C-DC61E35B899B}" dt="2023-01-26T07:19:17.933" v="22920" actId="1076"/>
          <ac:spMkLst>
            <pc:docMk/>
            <pc:sldMk cId="730298613" sldId="1201"/>
            <ac:spMk id="29" creationId="{BA02235B-5348-4B35-86C4-A5D9A41A8BA9}"/>
          </ac:spMkLst>
        </pc:spChg>
        <pc:spChg chg="add mod">
          <ac:chgData name="Susan Krueger (Staff)" userId="413e0ada-2fc1-4a03-b48b-2b8186a6a566" providerId="ADAL" clId="{0A760344-ABE0-44CA-8A8C-DC61E35B899B}" dt="2023-01-26T07:19:17.933" v="22920" actId="1076"/>
          <ac:spMkLst>
            <pc:docMk/>
            <pc:sldMk cId="730298613" sldId="1201"/>
            <ac:spMk id="34" creationId="{7212E2BC-FB76-471C-B92F-DD8ADDF6005E}"/>
          </ac:spMkLst>
        </pc:spChg>
        <pc:spChg chg="del">
          <ac:chgData name="Susan Krueger (Staff)" userId="413e0ada-2fc1-4a03-b48b-2b8186a6a566" providerId="ADAL" clId="{0A760344-ABE0-44CA-8A8C-DC61E35B899B}" dt="2023-01-20T17:39:19.802" v="11093" actId="478"/>
          <ac:spMkLst>
            <pc:docMk/>
            <pc:sldMk cId="730298613" sldId="1201"/>
            <ac:spMk id="34" creationId="{99256A98-C763-4725-BF3C-138971E32475}"/>
          </ac:spMkLst>
        </pc:spChg>
        <pc:spChg chg="add del mod">
          <ac:chgData name="Susan Krueger (Staff)" userId="413e0ada-2fc1-4a03-b48b-2b8186a6a566" providerId="ADAL" clId="{0A760344-ABE0-44CA-8A8C-DC61E35B899B}" dt="2023-01-26T07:10:17.790" v="22779" actId="478"/>
          <ac:spMkLst>
            <pc:docMk/>
            <pc:sldMk cId="730298613" sldId="1201"/>
            <ac:spMk id="35" creationId="{E453BE54-87BE-49C4-850C-5B04689DBBF3}"/>
          </ac:spMkLst>
        </pc:spChg>
        <pc:spChg chg="del">
          <ac:chgData name="Susan Krueger (Staff)" userId="413e0ada-2fc1-4a03-b48b-2b8186a6a566" providerId="ADAL" clId="{0A760344-ABE0-44CA-8A8C-DC61E35B899B}" dt="2023-01-20T17:39:19.802" v="11093" actId="478"/>
          <ac:spMkLst>
            <pc:docMk/>
            <pc:sldMk cId="730298613" sldId="1201"/>
            <ac:spMk id="36" creationId="{93A340AC-45F0-468F-8431-63F045644CA1}"/>
          </ac:spMkLst>
        </pc:spChg>
        <pc:spChg chg="add del mod">
          <ac:chgData name="Susan Krueger (Staff)" userId="413e0ada-2fc1-4a03-b48b-2b8186a6a566" providerId="ADAL" clId="{0A760344-ABE0-44CA-8A8C-DC61E35B899B}" dt="2023-01-26T07:10:17.790" v="22779" actId="478"/>
          <ac:spMkLst>
            <pc:docMk/>
            <pc:sldMk cId="730298613" sldId="1201"/>
            <ac:spMk id="36" creationId="{D1281AE7-6CE6-43D9-92C4-28DC4CE6C9CF}"/>
          </ac:spMkLst>
        </pc:spChg>
        <pc:spChg chg="add del mod">
          <ac:chgData name="Susan Krueger (Staff)" userId="413e0ada-2fc1-4a03-b48b-2b8186a6a566" providerId="ADAL" clId="{0A760344-ABE0-44CA-8A8C-DC61E35B899B}" dt="2023-01-26T07:10:17.790" v="22779" actId="478"/>
          <ac:spMkLst>
            <pc:docMk/>
            <pc:sldMk cId="730298613" sldId="1201"/>
            <ac:spMk id="37" creationId="{94F3065D-98EE-48C9-9BE4-FF0344416ACF}"/>
          </ac:spMkLst>
        </pc:spChg>
        <pc:spChg chg="del">
          <ac:chgData name="Susan Krueger (Staff)" userId="413e0ada-2fc1-4a03-b48b-2b8186a6a566" providerId="ADAL" clId="{0A760344-ABE0-44CA-8A8C-DC61E35B899B}" dt="2023-01-20T17:39:19.802" v="11093" actId="478"/>
          <ac:spMkLst>
            <pc:docMk/>
            <pc:sldMk cId="730298613" sldId="1201"/>
            <ac:spMk id="37" creationId="{E6740812-C5A6-4692-9B98-1A73285F0298}"/>
          </ac:spMkLst>
        </pc:spChg>
        <pc:spChg chg="del">
          <ac:chgData name="Susan Krueger (Staff)" userId="413e0ada-2fc1-4a03-b48b-2b8186a6a566" providerId="ADAL" clId="{0A760344-ABE0-44CA-8A8C-DC61E35B899B}" dt="2023-01-20T17:39:19.802" v="11093" actId="478"/>
          <ac:spMkLst>
            <pc:docMk/>
            <pc:sldMk cId="730298613" sldId="1201"/>
            <ac:spMk id="38" creationId="{6F3C7C43-88B9-4A7F-8F99-0B0209C0C99E}"/>
          </ac:spMkLst>
        </pc:spChg>
        <pc:spChg chg="add mod">
          <ac:chgData name="Susan Krueger (Staff)" userId="413e0ada-2fc1-4a03-b48b-2b8186a6a566" providerId="ADAL" clId="{0A760344-ABE0-44CA-8A8C-DC61E35B899B}" dt="2023-01-26T07:19:17.933" v="22920" actId="1076"/>
          <ac:spMkLst>
            <pc:docMk/>
            <pc:sldMk cId="730298613" sldId="1201"/>
            <ac:spMk id="38" creationId="{996D5E6D-C77A-4425-A794-38F6F0C82555}"/>
          </ac:spMkLst>
        </pc:spChg>
        <pc:spChg chg="del">
          <ac:chgData name="Susan Krueger (Staff)" userId="413e0ada-2fc1-4a03-b48b-2b8186a6a566" providerId="ADAL" clId="{0A760344-ABE0-44CA-8A8C-DC61E35B899B}" dt="2023-01-20T17:39:19.802" v="11093" actId="478"/>
          <ac:spMkLst>
            <pc:docMk/>
            <pc:sldMk cId="730298613" sldId="1201"/>
            <ac:spMk id="39" creationId="{34DE60A0-8BC2-42D8-802B-FD3D6B32C27F}"/>
          </ac:spMkLst>
        </pc:spChg>
        <pc:spChg chg="add mod">
          <ac:chgData name="Susan Krueger (Staff)" userId="413e0ada-2fc1-4a03-b48b-2b8186a6a566" providerId="ADAL" clId="{0A760344-ABE0-44CA-8A8C-DC61E35B899B}" dt="2023-01-26T07:19:17.933" v="22920" actId="1076"/>
          <ac:spMkLst>
            <pc:docMk/>
            <pc:sldMk cId="730298613" sldId="1201"/>
            <ac:spMk id="39" creationId="{613B3AF8-9E04-4325-B046-790C5182B440}"/>
          </ac:spMkLst>
        </pc:spChg>
        <pc:spChg chg="add mod">
          <ac:chgData name="Susan Krueger (Staff)" userId="413e0ada-2fc1-4a03-b48b-2b8186a6a566" providerId="ADAL" clId="{0A760344-ABE0-44CA-8A8C-DC61E35B899B}" dt="2023-01-26T07:19:17.933" v="22920" actId="1076"/>
          <ac:spMkLst>
            <pc:docMk/>
            <pc:sldMk cId="730298613" sldId="1201"/>
            <ac:spMk id="40" creationId="{2D5FAA1B-B02D-4DCC-BC9F-093C43674759}"/>
          </ac:spMkLst>
        </pc:spChg>
        <pc:spChg chg="del">
          <ac:chgData name="Susan Krueger (Staff)" userId="413e0ada-2fc1-4a03-b48b-2b8186a6a566" providerId="ADAL" clId="{0A760344-ABE0-44CA-8A8C-DC61E35B899B}" dt="2023-01-20T17:39:19.802" v="11093" actId="478"/>
          <ac:spMkLst>
            <pc:docMk/>
            <pc:sldMk cId="730298613" sldId="1201"/>
            <ac:spMk id="40" creationId="{B42C5FBD-BF1B-4F6C-9D89-93B20BA23D15}"/>
          </ac:spMkLst>
        </pc:spChg>
        <pc:spChg chg="del">
          <ac:chgData name="Susan Krueger (Staff)" userId="413e0ada-2fc1-4a03-b48b-2b8186a6a566" providerId="ADAL" clId="{0A760344-ABE0-44CA-8A8C-DC61E35B899B}" dt="2023-01-20T17:39:19.802" v="11093" actId="478"/>
          <ac:spMkLst>
            <pc:docMk/>
            <pc:sldMk cId="730298613" sldId="1201"/>
            <ac:spMk id="41" creationId="{2E915103-D2D6-4F3F-8F19-B30C18CA9830}"/>
          </ac:spMkLst>
        </pc:spChg>
        <pc:spChg chg="add mod">
          <ac:chgData name="Susan Krueger (Staff)" userId="413e0ada-2fc1-4a03-b48b-2b8186a6a566" providerId="ADAL" clId="{0A760344-ABE0-44CA-8A8C-DC61E35B899B}" dt="2023-01-26T07:19:17.933" v="22920" actId="1076"/>
          <ac:spMkLst>
            <pc:docMk/>
            <pc:sldMk cId="730298613" sldId="1201"/>
            <ac:spMk id="41" creationId="{F4C7B037-7833-42B0-B981-9300CA484E06}"/>
          </ac:spMkLst>
        </pc:spChg>
        <pc:spChg chg="add mod">
          <ac:chgData name="Susan Krueger (Staff)" userId="413e0ada-2fc1-4a03-b48b-2b8186a6a566" providerId="ADAL" clId="{0A760344-ABE0-44CA-8A8C-DC61E35B899B}" dt="2023-01-26T07:19:17.933" v="22920" actId="1076"/>
          <ac:spMkLst>
            <pc:docMk/>
            <pc:sldMk cId="730298613" sldId="1201"/>
            <ac:spMk id="42" creationId="{811C1349-6405-4842-B288-BC14A0CD2A4A}"/>
          </ac:spMkLst>
        </pc:spChg>
        <pc:spChg chg="del">
          <ac:chgData name="Susan Krueger (Staff)" userId="413e0ada-2fc1-4a03-b48b-2b8186a6a566" providerId="ADAL" clId="{0A760344-ABE0-44CA-8A8C-DC61E35B899B}" dt="2023-01-20T17:39:19.802" v="11093" actId="478"/>
          <ac:spMkLst>
            <pc:docMk/>
            <pc:sldMk cId="730298613" sldId="1201"/>
            <ac:spMk id="42" creationId="{EFA01AD7-74E8-40DD-9C05-8DBC91A22227}"/>
          </ac:spMkLst>
        </pc:spChg>
        <pc:spChg chg="del">
          <ac:chgData name="Susan Krueger (Staff)" userId="413e0ada-2fc1-4a03-b48b-2b8186a6a566" providerId="ADAL" clId="{0A760344-ABE0-44CA-8A8C-DC61E35B899B}" dt="2023-01-20T17:39:19.802" v="11093" actId="478"/>
          <ac:spMkLst>
            <pc:docMk/>
            <pc:sldMk cId="730298613" sldId="1201"/>
            <ac:spMk id="43" creationId="{4C4C3106-7C6A-4486-B685-15EE9B43E02B}"/>
          </ac:spMkLst>
        </pc:spChg>
        <pc:spChg chg="add mod">
          <ac:chgData name="Susan Krueger (Staff)" userId="413e0ada-2fc1-4a03-b48b-2b8186a6a566" providerId="ADAL" clId="{0A760344-ABE0-44CA-8A8C-DC61E35B899B}" dt="2023-01-26T07:19:17.933" v="22920" actId="1076"/>
          <ac:spMkLst>
            <pc:docMk/>
            <pc:sldMk cId="730298613" sldId="1201"/>
            <ac:spMk id="43" creationId="{BCFD35A9-F448-42C5-859A-821650772759}"/>
          </ac:spMkLst>
        </pc:spChg>
        <pc:spChg chg="add mod">
          <ac:chgData name="Susan Krueger (Staff)" userId="413e0ada-2fc1-4a03-b48b-2b8186a6a566" providerId="ADAL" clId="{0A760344-ABE0-44CA-8A8C-DC61E35B899B}" dt="2023-01-26T07:19:17.933" v="22920" actId="1076"/>
          <ac:spMkLst>
            <pc:docMk/>
            <pc:sldMk cId="730298613" sldId="1201"/>
            <ac:spMk id="44" creationId="{B609E7FF-AA57-4A64-BA28-AAE72F67D465}"/>
          </ac:spMkLst>
        </pc:spChg>
        <pc:spChg chg="del">
          <ac:chgData name="Susan Krueger (Staff)" userId="413e0ada-2fc1-4a03-b48b-2b8186a6a566" providerId="ADAL" clId="{0A760344-ABE0-44CA-8A8C-DC61E35B899B}" dt="2023-01-20T17:39:19.802" v="11093" actId="478"/>
          <ac:spMkLst>
            <pc:docMk/>
            <pc:sldMk cId="730298613" sldId="1201"/>
            <ac:spMk id="44" creationId="{BD05D341-354A-4A65-8FCD-46F2CDB6F219}"/>
          </ac:spMkLst>
        </pc:spChg>
        <pc:spChg chg="add mod">
          <ac:chgData name="Susan Krueger (Staff)" userId="413e0ada-2fc1-4a03-b48b-2b8186a6a566" providerId="ADAL" clId="{0A760344-ABE0-44CA-8A8C-DC61E35B899B}" dt="2023-01-26T07:19:17.933" v="22920" actId="1076"/>
          <ac:spMkLst>
            <pc:docMk/>
            <pc:sldMk cId="730298613" sldId="1201"/>
            <ac:spMk id="45" creationId="{FDA55011-284B-47E0-A9C1-B04395F53216}"/>
          </ac:spMkLst>
        </pc:spChg>
        <pc:spChg chg="del">
          <ac:chgData name="Susan Krueger (Staff)" userId="413e0ada-2fc1-4a03-b48b-2b8186a6a566" providerId="ADAL" clId="{0A760344-ABE0-44CA-8A8C-DC61E35B899B}" dt="2023-01-20T17:39:19.802" v="11093" actId="478"/>
          <ac:spMkLst>
            <pc:docMk/>
            <pc:sldMk cId="730298613" sldId="1201"/>
            <ac:spMk id="46" creationId="{1F71498E-63CA-4D27-880B-862C2F774E6A}"/>
          </ac:spMkLst>
        </pc:spChg>
        <pc:spChg chg="add mod">
          <ac:chgData name="Susan Krueger (Staff)" userId="413e0ada-2fc1-4a03-b48b-2b8186a6a566" providerId="ADAL" clId="{0A760344-ABE0-44CA-8A8C-DC61E35B899B}" dt="2023-01-26T07:19:17.933" v="22920" actId="1076"/>
          <ac:spMkLst>
            <pc:docMk/>
            <pc:sldMk cId="730298613" sldId="1201"/>
            <ac:spMk id="46" creationId="{8A066D6A-F61D-479E-99D9-99A91499C7A3}"/>
          </ac:spMkLst>
        </pc:spChg>
        <pc:spChg chg="del">
          <ac:chgData name="Susan Krueger (Staff)" userId="413e0ada-2fc1-4a03-b48b-2b8186a6a566" providerId="ADAL" clId="{0A760344-ABE0-44CA-8A8C-DC61E35B899B}" dt="2023-01-20T17:39:19.802" v="11093" actId="478"/>
          <ac:spMkLst>
            <pc:docMk/>
            <pc:sldMk cId="730298613" sldId="1201"/>
            <ac:spMk id="47" creationId="{16CF862A-0C70-4A25-BB2B-304673B4175A}"/>
          </ac:spMkLst>
        </pc:spChg>
        <pc:spChg chg="add mod">
          <ac:chgData name="Susan Krueger (Staff)" userId="413e0ada-2fc1-4a03-b48b-2b8186a6a566" providerId="ADAL" clId="{0A760344-ABE0-44CA-8A8C-DC61E35B899B}" dt="2023-01-26T07:19:17.933" v="22920" actId="1076"/>
          <ac:spMkLst>
            <pc:docMk/>
            <pc:sldMk cId="730298613" sldId="1201"/>
            <ac:spMk id="47" creationId="{38AB3C36-C4CE-4985-ABE7-76CA3E088A77}"/>
          </ac:spMkLst>
        </pc:spChg>
        <pc:spChg chg="del">
          <ac:chgData name="Susan Krueger (Staff)" userId="413e0ada-2fc1-4a03-b48b-2b8186a6a566" providerId="ADAL" clId="{0A760344-ABE0-44CA-8A8C-DC61E35B899B}" dt="2023-01-20T17:39:19.802" v="11093" actId="478"/>
          <ac:spMkLst>
            <pc:docMk/>
            <pc:sldMk cId="730298613" sldId="1201"/>
            <ac:spMk id="48" creationId="{0A81FC29-EEE7-4A9D-B58B-CE50F034F42D}"/>
          </ac:spMkLst>
        </pc:spChg>
        <pc:spChg chg="add mod">
          <ac:chgData name="Susan Krueger (Staff)" userId="413e0ada-2fc1-4a03-b48b-2b8186a6a566" providerId="ADAL" clId="{0A760344-ABE0-44CA-8A8C-DC61E35B899B}" dt="2023-01-26T07:19:17.933" v="22920" actId="1076"/>
          <ac:spMkLst>
            <pc:docMk/>
            <pc:sldMk cId="730298613" sldId="1201"/>
            <ac:spMk id="48" creationId="{DCB0FBFD-618E-4688-9201-52539A617E23}"/>
          </ac:spMkLst>
        </pc:spChg>
        <pc:spChg chg="del">
          <ac:chgData name="Susan Krueger (Staff)" userId="413e0ada-2fc1-4a03-b48b-2b8186a6a566" providerId="ADAL" clId="{0A760344-ABE0-44CA-8A8C-DC61E35B899B}" dt="2023-01-20T17:39:19.802" v="11093" actId="478"/>
          <ac:spMkLst>
            <pc:docMk/>
            <pc:sldMk cId="730298613" sldId="1201"/>
            <ac:spMk id="49" creationId="{D1088786-ED56-422A-9AC9-29F03BE942EE}"/>
          </ac:spMkLst>
        </pc:spChg>
        <pc:spChg chg="add mod">
          <ac:chgData name="Susan Krueger (Staff)" userId="413e0ada-2fc1-4a03-b48b-2b8186a6a566" providerId="ADAL" clId="{0A760344-ABE0-44CA-8A8C-DC61E35B899B}" dt="2023-01-26T07:19:17.933" v="22920" actId="1076"/>
          <ac:spMkLst>
            <pc:docMk/>
            <pc:sldMk cId="730298613" sldId="1201"/>
            <ac:spMk id="49" creationId="{DB5305E4-6451-497B-B138-54FB58C795FE}"/>
          </ac:spMkLst>
        </pc:spChg>
        <pc:spChg chg="add del mod">
          <ac:chgData name="Susan Krueger (Staff)" userId="413e0ada-2fc1-4a03-b48b-2b8186a6a566" providerId="ADAL" clId="{0A760344-ABE0-44CA-8A8C-DC61E35B899B}" dt="2023-01-21T06:29:51.342" v="11476" actId="478"/>
          <ac:spMkLst>
            <pc:docMk/>
            <pc:sldMk cId="730298613" sldId="1201"/>
            <ac:spMk id="50" creationId="{6BA715FF-04BE-4649-A70A-6702CC18EECF}"/>
          </ac:spMkLst>
        </pc:spChg>
        <pc:spChg chg="add mod">
          <ac:chgData name="Susan Krueger (Staff)" userId="413e0ada-2fc1-4a03-b48b-2b8186a6a566" providerId="ADAL" clId="{0A760344-ABE0-44CA-8A8C-DC61E35B899B}" dt="2023-01-26T07:19:17.933" v="22920" actId="1076"/>
          <ac:spMkLst>
            <pc:docMk/>
            <pc:sldMk cId="730298613" sldId="1201"/>
            <ac:spMk id="50" creationId="{C71A467B-B706-442D-B9B8-41FA13073A84}"/>
          </ac:spMkLst>
        </pc:spChg>
        <pc:spChg chg="add mod">
          <ac:chgData name="Susan Krueger (Staff)" userId="413e0ada-2fc1-4a03-b48b-2b8186a6a566" providerId="ADAL" clId="{0A760344-ABE0-44CA-8A8C-DC61E35B899B}" dt="2023-01-26T07:19:17.933" v="22920" actId="1076"/>
          <ac:spMkLst>
            <pc:docMk/>
            <pc:sldMk cId="730298613" sldId="1201"/>
            <ac:spMk id="51" creationId="{3F7F94ED-9633-492B-ACC5-5085424BEF79}"/>
          </ac:spMkLst>
        </pc:spChg>
        <pc:spChg chg="add del mod">
          <ac:chgData name="Susan Krueger (Staff)" userId="413e0ada-2fc1-4a03-b48b-2b8186a6a566" providerId="ADAL" clId="{0A760344-ABE0-44CA-8A8C-DC61E35B899B}" dt="2023-01-26T07:10:14.629" v="22778" actId="478"/>
          <ac:spMkLst>
            <pc:docMk/>
            <pc:sldMk cId="730298613" sldId="1201"/>
            <ac:spMk id="52" creationId="{D0EF6DAD-7718-4578-8492-B3B5903D6AE4}"/>
          </ac:spMkLst>
        </pc:spChg>
        <pc:spChg chg="add mod">
          <ac:chgData name="Susan Krueger (Staff)" userId="413e0ada-2fc1-4a03-b48b-2b8186a6a566" providerId="ADAL" clId="{0A760344-ABE0-44CA-8A8C-DC61E35B899B}" dt="2023-01-21T06:29:48.446" v="11475" actId="554"/>
          <ac:spMkLst>
            <pc:docMk/>
            <pc:sldMk cId="730298613" sldId="1201"/>
            <ac:spMk id="53" creationId="{3AA60A4D-2223-408B-B07E-3E8A86ACC646}"/>
          </ac:spMkLst>
        </pc:spChg>
        <pc:spChg chg="add mod">
          <ac:chgData name="Susan Krueger (Staff)" userId="413e0ada-2fc1-4a03-b48b-2b8186a6a566" providerId="ADAL" clId="{0A760344-ABE0-44CA-8A8C-DC61E35B899B}" dt="2023-01-26T07:19:17.933" v="22920" actId="1076"/>
          <ac:spMkLst>
            <pc:docMk/>
            <pc:sldMk cId="730298613" sldId="1201"/>
            <ac:spMk id="54" creationId="{03ABAF23-200C-4FC0-9C7A-2376E9424B03}"/>
          </ac:spMkLst>
        </pc:spChg>
        <pc:spChg chg="add mod">
          <ac:chgData name="Susan Krueger (Staff)" userId="413e0ada-2fc1-4a03-b48b-2b8186a6a566" providerId="ADAL" clId="{0A760344-ABE0-44CA-8A8C-DC61E35B899B}" dt="2023-01-26T07:19:17.933" v="22920" actId="1076"/>
          <ac:spMkLst>
            <pc:docMk/>
            <pc:sldMk cId="730298613" sldId="1201"/>
            <ac:spMk id="55" creationId="{EB5E7708-98DD-4DD3-AC31-A46B9F8A28E8}"/>
          </ac:spMkLst>
        </pc:spChg>
        <pc:spChg chg="add del mod">
          <ac:chgData name="Susan Krueger (Staff)" userId="413e0ada-2fc1-4a03-b48b-2b8186a6a566" providerId="ADAL" clId="{0A760344-ABE0-44CA-8A8C-DC61E35B899B}" dt="2023-01-26T07:15:56.666" v="22876" actId="478"/>
          <ac:spMkLst>
            <pc:docMk/>
            <pc:sldMk cId="730298613" sldId="1201"/>
            <ac:spMk id="56" creationId="{0E3EE067-CB5E-4637-B8DA-C7B565D0B99D}"/>
          </ac:spMkLst>
        </pc:spChg>
        <pc:grpChg chg="add del mod">
          <ac:chgData name="Susan Krueger (Staff)" userId="413e0ada-2fc1-4a03-b48b-2b8186a6a566" providerId="ADAL" clId="{0A760344-ABE0-44CA-8A8C-DC61E35B899B}" dt="2023-01-21T06:22:28.639" v="11311" actId="165"/>
          <ac:grpSpMkLst>
            <pc:docMk/>
            <pc:sldMk cId="730298613" sldId="1201"/>
            <ac:grpSpMk id="9" creationId="{7ECF0BF8-DE14-4CA8-99CA-EEAC990F93FA}"/>
          </ac:grpSpMkLst>
        </pc:grpChg>
        <pc:grpChg chg="add del mod">
          <ac:chgData name="Susan Krueger (Staff)" userId="413e0ada-2fc1-4a03-b48b-2b8186a6a566" providerId="ADAL" clId="{0A760344-ABE0-44CA-8A8C-DC61E35B899B}" dt="2023-01-21T06:22:55.374" v="11313" actId="165"/>
          <ac:grpSpMkLst>
            <pc:docMk/>
            <pc:sldMk cId="730298613" sldId="1201"/>
            <ac:grpSpMk id="10" creationId="{6B506B91-8AF5-44DB-A759-C9A035C9889D}"/>
          </ac:grpSpMkLst>
        </pc:grpChg>
        <pc:grpChg chg="del">
          <ac:chgData name="Susan Krueger (Staff)" userId="413e0ada-2fc1-4a03-b48b-2b8186a6a566" providerId="ADAL" clId="{0A760344-ABE0-44CA-8A8C-DC61E35B899B}" dt="2023-01-20T17:39:19.802" v="11093" actId="478"/>
          <ac:grpSpMkLst>
            <pc:docMk/>
            <pc:sldMk cId="730298613" sldId="1201"/>
            <ac:grpSpMk id="10" creationId="{EF4F558F-84C8-41EB-9148-6EDFF293A64B}"/>
          </ac:grpSpMkLst>
        </pc:grpChg>
        <pc:grpChg chg="add del mod topLvl">
          <ac:chgData name="Susan Krueger (Staff)" userId="413e0ada-2fc1-4a03-b48b-2b8186a6a566" providerId="ADAL" clId="{0A760344-ABE0-44CA-8A8C-DC61E35B899B}" dt="2023-01-21T06:25:10.191" v="11331" actId="165"/>
          <ac:grpSpMkLst>
            <pc:docMk/>
            <pc:sldMk cId="730298613" sldId="1201"/>
            <ac:grpSpMk id="13" creationId="{1F317FBB-92A0-4817-8731-F938280FAFEB}"/>
          </ac:grpSpMkLst>
        </pc:grpChg>
        <pc:grpChg chg="add mod">
          <ac:chgData name="Susan Krueger (Staff)" userId="413e0ada-2fc1-4a03-b48b-2b8186a6a566" providerId="ADAL" clId="{0A760344-ABE0-44CA-8A8C-DC61E35B899B}" dt="2023-01-26T07:19:17.933" v="22920" actId="1076"/>
          <ac:grpSpMkLst>
            <pc:docMk/>
            <pc:sldMk cId="730298613" sldId="1201"/>
            <ac:grpSpMk id="13" creationId="{5CFB091B-C772-4CA3-A46D-3A6887ADEC32}"/>
          </ac:grpSpMkLst>
        </pc:grpChg>
        <pc:grpChg chg="add del mod">
          <ac:chgData name="Susan Krueger (Staff)" userId="413e0ada-2fc1-4a03-b48b-2b8186a6a566" providerId="ADAL" clId="{0A760344-ABE0-44CA-8A8C-DC61E35B899B}" dt="2023-01-21T06:25:04.429" v="11330" actId="165"/>
          <ac:grpSpMkLst>
            <pc:docMk/>
            <pc:sldMk cId="730298613" sldId="1201"/>
            <ac:grpSpMk id="14" creationId="{BCA3B2CE-4C81-448E-B8E2-F229829D4189}"/>
          </ac:grpSpMkLst>
        </pc:grpChg>
        <pc:grpChg chg="add del mod">
          <ac:chgData name="Susan Krueger (Staff)" userId="413e0ada-2fc1-4a03-b48b-2b8186a6a566" providerId="ADAL" clId="{0A760344-ABE0-44CA-8A8C-DC61E35B899B}" dt="2023-01-21T06:24:47.613" v="11328" actId="165"/>
          <ac:grpSpMkLst>
            <pc:docMk/>
            <pc:sldMk cId="730298613" sldId="1201"/>
            <ac:grpSpMk id="25" creationId="{DCBA8152-5673-4CE0-866E-820F7178732E}"/>
          </ac:grpSpMkLst>
        </pc:grpChg>
        <pc:grpChg chg="del">
          <ac:chgData name="Susan Krueger (Staff)" userId="413e0ada-2fc1-4a03-b48b-2b8186a6a566" providerId="ADAL" clId="{0A760344-ABE0-44CA-8A8C-DC61E35B899B}" dt="2023-01-20T17:39:19.802" v="11093" actId="478"/>
          <ac:grpSpMkLst>
            <pc:docMk/>
            <pc:sldMk cId="730298613" sldId="1201"/>
            <ac:grpSpMk id="29" creationId="{38B219BC-D18B-4B0A-9ABA-342260442FCE}"/>
          </ac:grpSpMkLst>
        </pc:grpChg>
        <pc:grpChg chg="del mod topLvl">
          <ac:chgData name="Susan Krueger (Staff)" userId="413e0ada-2fc1-4a03-b48b-2b8186a6a566" providerId="ADAL" clId="{0A760344-ABE0-44CA-8A8C-DC61E35B899B}" dt="2023-01-21T06:24:54.696" v="11329" actId="165"/>
          <ac:grpSpMkLst>
            <pc:docMk/>
            <pc:sldMk cId="730298613" sldId="1201"/>
            <ac:grpSpMk id="29" creationId="{83872599-A4FF-4538-BEE8-466CBFADF9B9}"/>
          </ac:grpSpMkLst>
        </pc:grpChg>
        <pc:grpChg chg="del">
          <ac:chgData name="Susan Krueger (Staff)" userId="413e0ada-2fc1-4a03-b48b-2b8186a6a566" providerId="ADAL" clId="{0A760344-ABE0-44CA-8A8C-DC61E35B899B}" dt="2023-01-20T17:39:19.802" v="11093" actId="478"/>
          <ac:grpSpMkLst>
            <pc:docMk/>
            <pc:sldMk cId="730298613" sldId="1201"/>
            <ac:grpSpMk id="35" creationId="{A6A2839C-AC56-4D71-BC09-3C24EDF26126}"/>
          </ac:grpSpMkLst>
        </pc:grpChg>
        <pc:grpChg chg="del">
          <ac:chgData name="Susan Krueger (Staff)" userId="413e0ada-2fc1-4a03-b48b-2b8186a6a566" providerId="ADAL" clId="{0A760344-ABE0-44CA-8A8C-DC61E35B899B}" dt="2023-01-20T17:39:19.802" v="11093" actId="478"/>
          <ac:grpSpMkLst>
            <pc:docMk/>
            <pc:sldMk cId="730298613" sldId="1201"/>
            <ac:grpSpMk id="45" creationId="{28C0EAAD-D008-4809-929E-A5BB146CFF5F}"/>
          </ac:grpSpMkLst>
        </pc:grpChg>
        <pc:picChg chg="add del mod">
          <ac:chgData name="Susan Krueger (Staff)" userId="413e0ada-2fc1-4a03-b48b-2b8186a6a566" providerId="ADAL" clId="{0A760344-ABE0-44CA-8A8C-DC61E35B899B}" dt="2023-01-26T11:23:36.053" v="28096" actId="478"/>
          <ac:picMkLst>
            <pc:docMk/>
            <pc:sldMk cId="730298613" sldId="1201"/>
            <ac:picMk id="16" creationId="{A0652786-CC22-4D86-804D-3DC995F41AD1}"/>
          </ac:picMkLst>
        </pc:picChg>
        <pc:picChg chg="add del mod modCrop">
          <ac:chgData name="Susan Krueger (Staff)" userId="413e0ada-2fc1-4a03-b48b-2b8186a6a566" providerId="ADAL" clId="{0A760344-ABE0-44CA-8A8C-DC61E35B899B}" dt="2023-01-26T07:10:17.790" v="22779" actId="478"/>
          <ac:picMkLst>
            <pc:docMk/>
            <pc:sldMk cId="730298613" sldId="1201"/>
            <ac:picMk id="18" creationId="{09A22B6C-1AA0-4EFB-9BCD-15C81324D990}"/>
          </ac:picMkLst>
        </pc:picChg>
        <pc:picChg chg="add mod">
          <ac:chgData name="Susan Krueger (Staff)" userId="413e0ada-2fc1-4a03-b48b-2b8186a6a566" providerId="ADAL" clId="{0A760344-ABE0-44CA-8A8C-DC61E35B899B}" dt="2023-01-26T08:25:31.771" v="23687" actId="1076"/>
          <ac:picMkLst>
            <pc:docMk/>
            <pc:sldMk cId="730298613" sldId="1201"/>
            <ac:picMk id="23" creationId="{87A2385D-DDCA-4972-B2B5-34A8928F7C20}"/>
          </ac:picMkLst>
        </pc:picChg>
        <pc:picChg chg="add del mod modCrop">
          <ac:chgData name="Susan Krueger (Staff)" userId="413e0ada-2fc1-4a03-b48b-2b8186a6a566" providerId="ADAL" clId="{0A760344-ABE0-44CA-8A8C-DC61E35B899B}" dt="2023-01-21T07:03:43.356" v="11824" actId="478"/>
          <ac:picMkLst>
            <pc:docMk/>
            <pc:sldMk cId="730298613" sldId="1201"/>
            <ac:picMk id="24" creationId="{FB3E089C-E16F-4137-9E59-F084F5E4D687}"/>
          </ac:picMkLst>
        </pc:picChg>
        <pc:picChg chg="add del mod">
          <ac:chgData name="Susan Krueger (Staff)" userId="413e0ada-2fc1-4a03-b48b-2b8186a6a566" providerId="ADAL" clId="{0A760344-ABE0-44CA-8A8C-DC61E35B899B}" dt="2023-01-21T06:43:33.559" v="11668" actId="478"/>
          <ac:picMkLst>
            <pc:docMk/>
            <pc:sldMk cId="730298613" sldId="1201"/>
            <ac:picMk id="38" creationId="{8D9894AB-230E-4A3B-B951-6DE1D6C847E2}"/>
          </ac:picMkLst>
        </pc:picChg>
        <pc:picChg chg="add del mod">
          <ac:chgData name="Susan Krueger (Staff)" userId="413e0ada-2fc1-4a03-b48b-2b8186a6a566" providerId="ADAL" clId="{0A760344-ABE0-44CA-8A8C-DC61E35B899B}" dt="2023-01-21T11:34:34.618" v="20965" actId="478"/>
          <ac:picMkLst>
            <pc:docMk/>
            <pc:sldMk cId="730298613" sldId="1201"/>
            <ac:picMk id="51" creationId="{27D559CF-1A35-4EC8-A419-C7CACC9C4F57}"/>
          </ac:picMkLst>
        </pc:picChg>
        <pc:picChg chg="add mod">
          <ac:chgData name="Susan Krueger (Staff)" userId="413e0ada-2fc1-4a03-b48b-2b8186a6a566" providerId="ADAL" clId="{0A760344-ABE0-44CA-8A8C-DC61E35B899B}" dt="2023-01-26T08:25:34.986" v="23690" actId="1076"/>
          <ac:picMkLst>
            <pc:docMk/>
            <pc:sldMk cId="730298613" sldId="1201"/>
            <ac:picMk id="59" creationId="{A3312B3F-D05B-4BE9-9477-C3FB5723DD5B}"/>
          </ac:picMkLst>
        </pc:picChg>
        <pc:picChg chg="add del">
          <ac:chgData name="Susan Krueger (Staff)" userId="413e0ada-2fc1-4a03-b48b-2b8186a6a566" providerId="ADAL" clId="{0A760344-ABE0-44CA-8A8C-DC61E35B899B}" dt="2023-01-21T06:58:20.329" v="11762" actId="478"/>
          <ac:picMkLst>
            <pc:docMk/>
            <pc:sldMk cId="730298613" sldId="1201"/>
            <ac:picMk id="1026" creationId="{502E1CAA-0214-47CD-A7AC-F7ACC3F69FA4}"/>
          </ac:picMkLst>
        </pc:picChg>
        <pc:picChg chg="add del mod">
          <ac:chgData name="Susan Krueger (Staff)" userId="413e0ada-2fc1-4a03-b48b-2b8186a6a566" providerId="ADAL" clId="{0A760344-ABE0-44CA-8A8C-DC61E35B899B}" dt="2023-01-26T07:10:12.571" v="22777" actId="478"/>
          <ac:picMkLst>
            <pc:docMk/>
            <pc:sldMk cId="730298613" sldId="1201"/>
            <ac:picMk id="3074" creationId="{0F5AF60B-A09D-4090-8585-5425D4C0807E}"/>
          </ac:picMkLst>
        </pc:picChg>
        <pc:picChg chg="add del mod">
          <ac:chgData name="Susan Krueger (Staff)" userId="413e0ada-2fc1-4a03-b48b-2b8186a6a566" providerId="ADAL" clId="{0A760344-ABE0-44CA-8A8C-DC61E35B899B}" dt="2023-01-26T07:10:11.999" v="22776" actId="478"/>
          <ac:picMkLst>
            <pc:docMk/>
            <pc:sldMk cId="730298613" sldId="1201"/>
            <ac:picMk id="3076" creationId="{5CC3D092-331C-4FE0-9C1A-37DF84A5406A}"/>
          </ac:picMkLst>
        </pc:picChg>
        <pc:picChg chg="add del mod">
          <ac:chgData name="Susan Krueger (Staff)" userId="413e0ada-2fc1-4a03-b48b-2b8186a6a566" providerId="ADAL" clId="{0A760344-ABE0-44CA-8A8C-DC61E35B899B}" dt="2023-01-21T06:17:45.078" v="11262" actId="478"/>
          <ac:picMkLst>
            <pc:docMk/>
            <pc:sldMk cId="730298613" sldId="1201"/>
            <ac:picMk id="3078" creationId="{B773AF29-B3AF-4664-8FEA-4047A6B9F2CF}"/>
          </ac:picMkLst>
        </pc:picChg>
        <pc:cxnChg chg="add del mod topLvl">
          <ac:chgData name="Susan Krueger (Staff)" userId="413e0ada-2fc1-4a03-b48b-2b8186a6a566" providerId="ADAL" clId="{0A760344-ABE0-44CA-8A8C-DC61E35B899B}" dt="2023-01-26T07:10:17.790" v="22779" actId="478"/>
          <ac:cxnSpMkLst>
            <pc:docMk/>
            <pc:sldMk cId="730298613" sldId="1201"/>
            <ac:cxnSpMk id="6" creationId="{40A9A1FD-DDA7-4E69-93ED-B48358336B8C}"/>
          </ac:cxnSpMkLst>
        </pc:cxnChg>
        <pc:cxnChg chg="add del">
          <ac:chgData name="Susan Krueger (Staff)" userId="413e0ada-2fc1-4a03-b48b-2b8186a6a566" providerId="ADAL" clId="{0A760344-ABE0-44CA-8A8C-DC61E35B899B}" dt="2023-01-26T07:14:40.050" v="22844" actId="478"/>
          <ac:cxnSpMkLst>
            <pc:docMk/>
            <pc:sldMk cId="730298613" sldId="1201"/>
            <ac:cxnSpMk id="8" creationId="{C38EB94A-37AA-4D73-8CC9-D5A15EB02AD4}"/>
          </ac:cxnSpMkLst>
        </pc:cxnChg>
        <pc:cxnChg chg="add mod">
          <ac:chgData name="Susan Krueger (Staff)" userId="413e0ada-2fc1-4a03-b48b-2b8186a6a566" providerId="ADAL" clId="{0A760344-ABE0-44CA-8A8C-DC61E35B899B}" dt="2023-01-26T07:16:19.062" v="22880" actId="164"/>
          <ac:cxnSpMkLst>
            <pc:docMk/>
            <pc:sldMk cId="730298613" sldId="1201"/>
            <ac:cxnSpMk id="10" creationId="{934A2AA6-C3AE-42DA-BA41-2E1ED32BEE34}"/>
          </ac:cxnSpMkLst>
        </pc:cxnChg>
        <pc:cxnChg chg="add del mod topLvl">
          <ac:chgData name="Susan Krueger (Staff)" userId="413e0ada-2fc1-4a03-b48b-2b8186a6a566" providerId="ADAL" clId="{0A760344-ABE0-44CA-8A8C-DC61E35B899B}" dt="2023-01-26T07:10:17.790" v="22779" actId="478"/>
          <ac:cxnSpMkLst>
            <pc:docMk/>
            <pc:sldMk cId="730298613" sldId="1201"/>
            <ac:cxnSpMk id="17" creationId="{C2A1F54E-4110-466F-96B6-074A4FC8DAE6}"/>
          </ac:cxnSpMkLst>
        </pc:cxnChg>
        <pc:cxnChg chg="add del mod topLvl">
          <ac:chgData name="Susan Krueger (Staff)" userId="413e0ada-2fc1-4a03-b48b-2b8186a6a566" providerId="ADAL" clId="{0A760344-ABE0-44CA-8A8C-DC61E35B899B}" dt="2023-01-26T07:10:17.790" v="22779" actId="478"/>
          <ac:cxnSpMkLst>
            <pc:docMk/>
            <pc:sldMk cId="730298613" sldId="1201"/>
            <ac:cxnSpMk id="19" creationId="{22703A76-1384-48DD-8CFF-7B492AEC91D5}"/>
          </ac:cxnSpMkLst>
        </pc:cxnChg>
        <pc:cxnChg chg="add del mod topLvl">
          <ac:chgData name="Susan Krueger (Staff)" userId="413e0ada-2fc1-4a03-b48b-2b8186a6a566" providerId="ADAL" clId="{0A760344-ABE0-44CA-8A8C-DC61E35B899B}" dt="2023-01-26T07:10:17.790" v="22779" actId="478"/>
          <ac:cxnSpMkLst>
            <pc:docMk/>
            <pc:sldMk cId="730298613" sldId="1201"/>
            <ac:cxnSpMk id="20" creationId="{1252048D-76A7-4666-85FC-0DF5B7E9E487}"/>
          </ac:cxnSpMkLst>
        </pc:cxnChg>
        <pc:cxnChg chg="add del mod">
          <ac:chgData name="Susan Krueger (Staff)" userId="413e0ada-2fc1-4a03-b48b-2b8186a6a566" providerId="ADAL" clId="{0A760344-ABE0-44CA-8A8C-DC61E35B899B}" dt="2023-01-26T07:10:17.790" v="22779" actId="478"/>
          <ac:cxnSpMkLst>
            <pc:docMk/>
            <pc:sldMk cId="730298613" sldId="1201"/>
            <ac:cxnSpMk id="22" creationId="{B06AB985-1F68-4A1C-8D4E-A46AFC3C5C66}"/>
          </ac:cxnSpMkLst>
        </pc:cxnChg>
        <pc:cxnChg chg="del mod topLvl">
          <ac:chgData name="Susan Krueger (Staff)" userId="413e0ada-2fc1-4a03-b48b-2b8186a6a566" providerId="ADAL" clId="{0A760344-ABE0-44CA-8A8C-DC61E35B899B}" dt="2023-01-26T07:10:17.790" v="22779" actId="478"/>
          <ac:cxnSpMkLst>
            <pc:docMk/>
            <pc:sldMk cId="730298613" sldId="1201"/>
            <ac:cxnSpMk id="30" creationId="{C4D0CE83-734A-45B2-AB9C-971E67F5058D}"/>
          </ac:cxnSpMkLst>
        </pc:cxnChg>
        <pc:cxnChg chg="del mod topLvl">
          <ac:chgData name="Susan Krueger (Staff)" userId="413e0ada-2fc1-4a03-b48b-2b8186a6a566" providerId="ADAL" clId="{0A760344-ABE0-44CA-8A8C-DC61E35B899B}" dt="2023-01-26T07:10:17.790" v="22779" actId="478"/>
          <ac:cxnSpMkLst>
            <pc:docMk/>
            <pc:sldMk cId="730298613" sldId="1201"/>
            <ac:cxnSpMk id="31" creationId="{1D03F51D-39B2-41DD-B7FA-C21B5511291B}"/>
          </ac:cxnSpMkLst>
        </pc:cxnChg>
        <pc:cxnChg chg="del mod topLvl">
          <ac:chgData name="Susan Krueger (Staff)" userId="413e0ada-2fc1-4a03-b48b-2b8186a6a566" providerId="ADAL" clId="{0A760344-ABE0-44CA-8A8C-DC61E35B899B}" dt="2023-01-26T07:10:17.790" v="22779" actId="478"/>
          <ac:cxnSpMkLst>
            <pc:docMk/>
            <pc:sldMk cId="730298613" sldId="1201"/>
            <ac:cxnSpMk id="32" creationId="{5597C0DF-8715-4E3C-98D4-EA4FAF2E739B}"/>
          </ac:cxnSpMkLst>
        </pc:cxnChg>
        <pc:cxnChg chg="del mod topLvl">
          <ac:chgData name="Susan Krueger (Staff)" userId="413e0ada-2fc1-4a03-b48b-2b8186a6a566" providerId="ADAL" clId="{0A760344-ABE0-44CA-8A8C-DC61E35B899B}" dt="2023-01-26T07:10:17.790" v="22779" actId="478"/>
          <ac:cxnSpMkLst>
            <pc:docMk/>
            <pc:sldMk cId="730298613" sldId="1201"/>
            <ac:cxnSpMk id="33" creationId="{BE1EA2EE-2BE3-4A9E-849A-4B9A333C2D9B}"/>
          </ac:cxnSpMkLst>
        </pc:cxnChg>
        <pc:cxnChg chg="add mod">
          <ac:chgData name="Susan Krueger (Staff)" userId="413e0ada-2fc1-4a03-b48b-2b8186a6a566" providerId="ADAL" clId="{0A760344-ABE0-44CA-8A8C-DC61E35B899B}" dt="2023-01-26T07:16:19.062" v="22880" actId="164"/>
          <ac:cxnSpMkLst>
            <pc:docMk/>
            <pc:sldMk cId="730298613" sldId="1201"/>
            <ac:cxnSpMk id="57" creationId="{6568C73A-9936-4B52-91B2-67133F2E6382}"/>
          </ac:cxnSpMkLst>
        </pc:cxnChg>
        <pc:cxnChg chg="add mod">
          <ac:chgData name="Susan Krueger (Staff)" userId="413e0ada-2fc1-4a03-b48b-2b8186a6a566" providerId="ADAL" clId="{0A760344-ABE0-44CA-8A8C-DC61E35B899B}" dt="2023-01-26T07:16:19.062" v="22880" actId="164"/>
          <ac:cxnSpMkLst>
            <pc:docMk/>
            <pc:sldMk cId="730298613" sldId="1201"/>
            <ac:cxnSpMk id="58" creationId="{3F189A5C-85A8-4942-9419-EE0F2B9460E4}"/>
          </ac:cxnSpMkLst>
        </pc:cxnChg>
      </pc:sldChg>
      <pc:sldChg chg="addSp delSp modSp add del mod">
        <pc:chgData name="Susan Krueger (Staff)" userId="413e0ada-2fc1-4a03-b48b-2b8186a6a566" providerId="ADAL" clId="{0A760344-ABE0-44CA-8A8C-DC61E35B899B}" dt="2023-01-21T07:54:42.427" v="16690" actId="47"/>
        <pc:sldMkLst>
          <pc:docMk/>
          <pc:sldMk cId="3816531151" sldId="1202"/>
        </pc:sldMkLst>
        <pc:spChg chg="add mod">
          <ac:chgData name="Susan Krueger (Staff)" userId="413e0ada-2fc1-4a03-b48b-2b8186a6a566" providerId="ADAL" clId="{0A760344-ABE0-44CA-8A8C-DC61E35B899B}" dt="2023-01-20T17:59:12.343" v="11260"/>
          <ac:spMkLst>
            <pc:docMk/>
            <pc:sldMk cId="3816531151" sldId="1202"/>
            <ac:spMk id="9" creationId="{D30F498F-DDAF-49DE-9604-BE6DE24B209D}"/>
          </ac:spMkLst>
        </pc:spChg>
        <pc:spChg chg="del">
          <ac:chgData name="Susan Krueger (Staff)" userId="413e0ada-2fc1-4a03-b48b-2b8186a6a566" providerId="ADAL" clId="{0A760344-ABE0-44CA-8A8C-DC61E35B899B}" dt="2023-01-20T17:58:59.145" v="11259" actId="478"/>
          <ac:spMkLst>
            <pc:docMk/>
            <pc:sldMk cId="3816531151" sldId="1202"/>
            <ac:spMk id="50" creationId="{6BA715FF-04BE-4649-A70A-6702CC18EECF}"/>
          </ac:spMkLst>
        </pc:spChg>
        <pc:spChg chg="del">
          <ac:chgData name="Susan Krueger (Staff)" userId="413e0ada-2fc1-4a03-b48b-2b8186a6a566" providerId="ADAL" clId="{0A760344-ABE0-44CA-8A8C-DC61E35B899B}" dt="2023-01-20T17:58:53.626" v="11257" actId="478"/>
          <ac:spMkLst>
            <pc:docMk/>
            <pc:sldMk cId="3816531151" sldId="1202"/>
            <ac:spMk id="52" creationId="{D0EF6DAD-7718-4578-8492-B3B5903D6AE4}"/>
          </ac:spMkLst>
        </pc:spChg>
        <pc:picChg chg="add mod">
          <ac:chgData name="Susan Krueger (Staff)" userId="413e0ada-2fc1-4a03-b48b-2b8186a6a566" providerId="ADAL" clId="{0A760344-ABE0-44CA-8A8C-DC61E35B899B}" dt="2023-01-20T17:59:12.343" v="11260"/>
          <ac:picMkLst>
            <pc:docMk/>
            <pc:sldMk cId="3816531151" sldId="1202"/>
            <ac:picMk id="10" creationId="{A409D139-DA68-44D5-8E84-8BFDF4514FEA}"/>
          </ac:picMkLst>
        </pc:picChg>
        <pc:picChg chg="add mod">
          <ac:chgData name="Susan Krueger (Staff)" userId="413e0ada-2fc1-4a03-b48b-2b8186a6a566" providerId="ADAL" clId="{0A760344-ABE0-44CA-8A8C-DC61E35B899B}" dt="2023-01-20T17:59:12.343" v="11260"/>
          <ac:picMkLst>
            <pc:docMk/>
            <pc:sldMk cId="3816531151" sldId="1202"/>
            <ac:picMk id="11" creationId="{2C618EB1-E063-4F3C-AC2C-712A8157A97F}"/>
          </ac:picMkLst>
        </pc:picChg>
        <pc:picChg chg="del">
          <ac:chgData name="Susan Krueger (Staff)" userId="413e0ada-2fc1-4a03-b48b-2b8186a6a566" providerId="ADAL" clId="{0A760344-ABE0-44CA-8A8C-DC61E35B899B}" dt="2023-01-20T17:58:51.831" v="11256" actId="478"/>
          <ac:picMkLst>
            <pc:docMk/>
            <pc:sldMk cId="3816531151" sldId="1202"/>
            <ac:picMk id="3074" creationId="{0F5AF60B-A09D-4090-8585-5425D4C0807E}"/>
          </ac:picMkLst>
        </pc:picChg>
        <pc:picChg chg="del">
          <ac:chgData name="Susan Krueger (Staff)" userId="413e0ada-2fc1-4a03-b48b-2b8186a6a566" providerId="ADAL" clId="{0A760344-ABE0-44CA-8A8C-DC61E35B899B}" dt="2023-01-20T17:58:51.254" v="11255" actId="478"/>
          <ac:picMkLst>
            <pc:docMk/>
            <pc:sldMk cId="3816531151" sldId="1202"/>
            <ac:picMk id="3076" creationId="{5CC3D092-331C-4FE0-9C1A-37DF84A5406A}"/>
          </ac:picMkLst>
        </pc:picChg>
        <pc:picChg chg="del">
          <ac:chgData name="Susan Krueger (Staff)" userId="413e0ada-2fc1-4a03-b48b-2b8186a6a566" providerId="ADAL" clId="{0A760344-ABE0-44CA-8A8C-DC61E35B899B}" dt="2023-01-20T17:58:55.225" v="11258" actId="478"/>
          <ac:picMkLst>
            <pc:docMk/>
            <pc:sldMk cId="3816531151" sldId="1202"/>
            <ac:picMk id="3078" creationId="{B773AF29-B3AF-4664-8FEA-4047A6B9F2CF}"/>
          </ac:picMkLst>
        </pc:picChg>
      </pc:sldChg>
      <pc:sldChg chg="addSp delSp modSp add mod ord modTransition modAnim modShow modNotesTx">
        <pc:chgData name="Susan Krueger (Staff)" userId="413e0ada-2fc1-4a03-b48b-2b8186a6a566" providerId="ADAL" clId="{0A760344-ABE0-44CA-8A8C-DC61E35B899B}" dt="2023-01-27T06:28:57.854" v="28556" actId="729"/>
        <pc:sldMkLst>
          <pc:docMk/>
          <pc:sldMk cId="3213939792" sldId="1203"/>
        </pc:sldMkLst>
        <pc:spChg chg="add mod">
          <ac:chgData name="Susan Krueger (Staff)" userId="413e0ada-2fc1-4a03-b48b-2b8186a6a566" providerId="ADAL" clId="{0A760344-ABE0-44CA-8A8C-DC61E35B899B}" dt="2023-01-21T07:51:35.679" v="16585" actId="20577"/>
          <ac:spMkLst>
            <pc:docMk/>
            <pc:sldMk cId="3213939792" sldId="1203"/>
            <ac:spMk id="14" creationId="{6B452234-906E-44C5-B81C-E7324F3705A7}"/>
          </ac:spMkLst>
        </pc:spChg>
        <pc:spChg chg="add del mod">
          <ac:chgData name="Susan Krueger (Staff)" userId="413e0ada-2fc1-4a03-b48b-2b8186a6a566" providerId="ADAL" clId="{0A760344-ABE0-44CA-8A8C-DC61E35B899B}" dt="2023-01-21T06:48:51.587" v="11740" actId="478"/>
          <ac:spMkLst>
            <pc:docMk/>
            <pc:sldMk cId="3213939792" sldId="1203"/>
            <ac:spMk id="15" creationId="{3050143E-AC1E-424A-B9EF-337D1D514E73}"/>
          </ac:spMkLst>
        </pc:spChg>
        <pc:spChg chg="add mod">
          <ac:chgData name="Susan Krueger (Staff)" userId="413e0ada-2fc1-4a03-b48b-2b8186a6a566" providerId="ADAL" clId="{0A760344-ABE0-44CA-8A8C-DC61E35B899B}" dt="2023-01-21T07:23:46.051" v="13896" actId="20577"/>
          <ac:spMkLst>
            <pc:docMk/>
            <pc:sldMk cId="3213939792" sldId="1203"/>
            <ac:spMk id="18" creationId="{3008C60E-9577-4F9C-9267-DC465833853A}"/>
          </ac:spMkLst>
        </pc:spChg>
        <pc:spChg chg="add mod">
          <ac:chgData name="Susan Krueger (Staff)" userId="413e0ada-2fc1-4a03-b48b-2b8186a6a566" providerId="ADAL" clId="{0A760344-ABE0-44CA-8A8C-DC61E35B899B}" dt="2023-01-21T07:23:59.581" v="13943" actId="6549"/>
          <ac:spMkLst>
            <pc:docMk/>
            <pc:sldMk cId="3213939792" sldId="1203"/>
            <ac:spMk id="19" creationId="{C0051C39-F2BF-4CB3-BA2B-62968115A678}"/>
          </ac:spMkLst>
        </pc:spChg>
        <pc:spChg chg="add mod">
          <ac:chgData name="Susan Krueger (Staff)" userId="413e0ada-2fc1-4a03-b48b-2b8186a6a566" providerId="ADAL" clId="{0A760344-ABE0-44CA-8A8C-DC61E35B899B}" dt="2023-01-21T07:24:51.965" v="14066" actId="20577"/>
          <ac:spMkLst>
            <pc:docMk/>
            <pc:sldMk cId="3213939792" sldId="1203"/>
            <ac:spMk id="20" creationId="{AD36006F-68F5-403B-91DF-3BA9AC1728C7}"/>
          </ac:spMkLst>
        </pc:spChg>
        <pc:spChg chg="add mod">
          <ac:chgData name="Susan Krueger (Staff)" userId="413e0ada-2fc1-4a03-b48b-2b8186a6a566" providerId="ADAL" clId="{0A760344-ABE0-44CA-8A8C-DC61E35B899B}" dt="2023-01-21T07:24:58.808" v="14071" actId="20577"/>
          <ac:spMkLst>
            <pc:docMk/>
            <pc:sldMk cId="3213939792" sldId="1203"/>
            <ac:spMk id="21" creationId="{8896B75E-CC2E-43EE-93E0-A914F7705635}"/>
          </ac:spMkLst>
        </pc:spChg>
        <pc:spChg chg="add mod">
          <ac:chgData name="Susan Krueger (Staff)" userId="413e0ada-2fc1-4a03-b48b-2b8186a6a566" providerId="ADAL" clId="{0A760344-ABE0-44CA-8A8C-DC61E35B899B}" dt="2023-01-21T07:23:30.074" v="13826" actId="20577"/>
          <ac:spMkLst>
            <pc:docMk/>
            <pc:sldMk cId="3213939792" sldId="1203"/>
            <ac:spMk id="22" creationId="{E03D51B7-2B4B-436E-A156-E571EA5F6869}"/>
          </ac:spMkLst>
        </pc:spChg>
        <pc:spChg chg="add mod">
          <ac:chgData name="Susan Krueger (Staff)" userId="413e0ada-2fc1-4a03-b48b-2b8186a6a566" providerId="ADAL" clId="{0A760344-ABE0-44CA-8A8C-DC61E35B899B}" dt="2023-01-21T11:29:25.243" v="20950" actId="20577"/>
          <ac:spMkLst>
            <pc:docMk/>
            <pc:sldMk cId="3213939792" sldId="1203"/>
            <ac:spMk id="23" creationId="{0D04A6F2-FCEC-4523-8ACC-3A47967CFEFF}"/>
          </ac:spMkLst>
        </pc:spChg>
        <pc:spChg chg="mod">
          <ac:chgData name="Susan Krueger (Staff)" userId="413e0ada-2fc1-4a03-b48b-2b8186a6a566" providerId="ADAL" clId="{0A760344-ABE0-44CA-8A8C-DC61E35B899B}" dt="2023-01-21T07:19:04.857" v="13638" actId="20577"/>
          <ac:spMkLst>
            <pc:docMk/>
            <pc:sldMk cId="3213939792" sldId="1203"/>
            <ac:spMk id="50" creationId="{6BA715FF-04BE-4649-A70A-6702CC18EECF}"/>
          </ac:spMkLst>
        </pc:spChg>
        <pc:spChg chg="del">
          <ac:chgData name="Susan Krueger (Staff)" userId="413e0ada-2fc1-4a03-b48b-2b8186a6a566" providerId="ADAL" clId="{0A760344-ABE0-44CA-8A8C-DC61E35B899B}" dt="2023-01-21T06:52:37.887" v="11752" actId="478"/>
          <ac:spMkLst>
            <pc:docMk/>
            <pc:sldMk cId="3213939792" sldId="1203"/>
            <ac:spMk id="52" creationId="{D0EF6DAD-7718-4578-8492-B3B5903D6AE4}"/>
          </ac:spMkLst>
        </pc:spChg>
        <pc:spChg chg="del">
          <ac:chgData name="Susan Krueger (Staff)" userId="413e0ada-2fc1-4a03-b48b-2b8186a6a566" providerId="ADAL" clId="{0A760344-ABE0-44CA-8A8C-DC61E35B899B}" dt="2023-01-21T06:52:24.896" v="11750" actId="478"/>
          <ac:spMkLst>
            <pc:docMk/>
            <pc:sldMk cId="3213939792" sldId="1203"/>
            <ac:spMk id="53" creationId="{3AA60A4D-2223-408B-B07E-3E8A86ACC646}"/>
          </ac:spMkLst>
        </pc:spChg>
        <pc:picChg chg="add del mod">
          <ac:chgData name="Susan Krueger (Staff)" userId="413e0ada-2fc1-4a03-b48b-2b8186a6a566" providerId="ADAL" clId="{0A760344-ABE0-44CA-8A8C-DC61E35B899B}" dt="2023-01-21T07:25:11.438" v="14072" actId="478"/>
          <ac:picMkLst>
            <pc:docMk/>
            <pc:sldMk cId="3213939792" sldId="1203"/>
            <ac:picMk id="3" creationId="{0A42EC64-0662-4F9C-8620-4BD3E26363C0}"/>
          </ac:picMkLst>
        </pc:picChg>
        <pc:picChg chg="add mod">
          <ac:chgData name="Susan Krueger (Staff)" userId="413e0ada-2fc1-4a03-b48b-2b8186a6a566" providerId="ADAL" clId="{0A760344-ABE0-44CA-8A8C-DC61E35B899B}" dt="2023-01-21T06:45:28.896" v="11734" actId="555"/>
          <ac:picMkLst>
            <pc:docMk/>
            <pc:sldMk cId="3213939792" sldId="1203"/>
            <ac:picMk id="9" creationId="{436D975E-F046-4253-BC21-42CBCB264EB5}"/>
          </ac:picMkLst>
        </pc:picChg>
        <pc:picChg chg="add mod">
          <ac:chgData name="Susan Krueger (Staff)" userId="413e0ada-2fc1-4a03-b48b-2b8186a6a566" providerId="ADAL" clId="{0A760344-ABE0-44CA-8A8C-DC61E35B899B}" dt="2023-01-21T06:45:28.896" v="11734" actId="555"/>
          <ac:picMkLst>
            <pc:docMk/>
            <pc:sldMk cId="3213939792" sldId="1203"/>
            <ac:picMk id="10" creationId="{10506566-9FD5-4F25-B5B9-F2681A4AE0A1}"/>
          </ac:picMkLst>
        </pc:picChg>
        <pc:picChg chg="add mod">
          <ac:chgData name="Susan Krueger (Staff)" userId="413e0ada-2fc1-4a03-b48b-2b8186a6a566" providerId="ADAL" clId="{0A760344-ABE0-44CA-8A8C-DC61E35B899B}" dt="2023-01-21T06:45:28.896" v="11734" actId="555"/>
          <ac:picMkLst>
            <pc:docMk/>
            <pc:sldMk cId="3213939792" sldId="1203"/>
            <ac:picMk id="11" creationId="{A153BEB0-2EB5-4DFB-9EC4-EC6DA4AFF97E}"/>
          </ac:picMkLst>
        </pc:picChg>
        <pc:picChg chg="add mod">
          <ac:chgData name="Susan Krueger (Staff)" userId="413e0ada-2fc1-4a03-b48b-2b8186a6a566" providerId="ADAL" clId="{0A760344-ABE0-44CA-8A8C-DC61E35B899B}" dt="2023-01-21T07:22:41.646" v="13738" actId="1035"/>
          <ac:picMkLst>
            <pc:docMk/>
            <pc:sldMk cId="3213939792" sldId="1203"/>
            <ac:picMk id="12" creationId="{CFF38537-E7BF-4FD6-964B-9FF3F58BFA8B}"/>
          </ac:picMkLst>
        </pc:picChg>
        <pc:picChg chg="add mod">
          <ac:chgData name="Susan Krueger (Staff)" userId="413e0ada-2fc1-4a03-b48b-2b8186a6a566" providerId="ADAL" clId="{0A760344-ABE0-44CA-8A8C-DC61E35B899B}" dt="2023-01-21T07:22:45.809" v="13748" actId="1036"/>
          <ac:picMkLst>
            <pc:docMk/>
            <pc:sldMk cId="3213939792" sldId="1203"/>
            <ac:picMk id="13" creationId="{BEA65A00-A55B-4E3D-91A6-6625634D32A5}"/>
          </ac:picMkLst>
        </pc:picChg>
        <pc:picChg chg="del">
          <ac:chgData name="Susan Krueger (Staff)" userId="413e0ada-2fc1-4a03-b48b-2b8186a6a566" providerId="ADAL" clId="{0A760344-ABE0-44CA-8A8C-DC61E35B899B}" dt="2023-01-21T06:40:16.923" v="11646" actId="478"/>
          <ac:picMkLst>
            <pc:docMk/>
            <pc:sldMk cId="3213939792" sldId="1203"/>
            <ac:picMk id="51" creationId="{27D559CF-1A35-4EC8-A419-C7CACC9C4F57}"/>
          </ac:picMkLst>
        </pc:picChg>
        <pc:picChg chg="del">
          <ac:chgData name="Susan Krueger (Staff)" userId="413e0ada-2fc1-4a03-b48b-2b8186a6a566" providerId="ADAL" clId="{0A760344-ABE0-44CA-8A8C-DC61E35B899B}" dt="2023-01-21T06:52:30.421" v="11751" actId="478"/>
          <ac:picMkLst>
            <pc:docMk/>
            <pc:sldMk cId="3213939792" sldId="1203"/>
            <ac:picMk id="3074" creationId="{0F5AF60B-A09D-4090-8585-5425D4C0807E}"/>
          </ac:picMkLst>
        </pc:picChg>
        <pc:picChg chg="del">
          <ac:chgData name="Susan Krueger (Staff)" userId="413e0ada-2fc1-4a03-b48b-2b8186a6a566" providerId="ADAL" clId="{0A760344-ABE0-44CA-8A8C-DC61E35B899B}" dt="2023-01-21T06:52:38.967" v="11753" actId="478"/>
          <ac:picMkLst>
            <pc:docMk/>
            <pc:sldMk cId="3213939792" sldId="1203"/>
            <ac:picMk id="3076" creationId="{5CC3D092-331C-4FE0-9C1A-37DF84A5406A}"/>
          </ac:picMkLst>
        </pc:picChg>
        <pc:picChg chg="mod">
          <ac:chgData name="Susan Krueger (Staff)" userId="413e0ada-2fc1-4a03-b48b-2b8186a6a566" providerId="ADAL" clId="{0A760344-ABE0-44CA-8A8C-DC61E35B899B}" dt="2023-01-21T06:45:28.896" v="11734" actId="555"/>
          <ac:picMkLst>
            <pc:docMk/>
            <pc:sldMk cId="3213939792" sldId="1203"/>
            <ac:picMk id="3078" creationId="{B773AF29-B3AF-4664-8FEA-4047A6B9F2CF}"/>
          </ac:picMkLst>
        </pc:picChg>
      </pc:sldChg>
      <pc:sldChg chg="addSp delSp modSp add mod ord modTransition modAnim modShow modNotesTx">
        <pc:chgData name="Susan Krueger (Staff)" userId="413e0ada-2fc1-4a03-b48b-2b8186a6a566" providerId="ADAL" clId="{0A760344-ABE0-44CA-8A8C-DC61E35B899B}" dt="2023-01-27T06:28:57.854" v="28556" actId="729"/>
        <pc:sldMkLst>
          <pc:docMk/>
          <pc:sldMk cId="2943528078" sldId="1204"/>
        </pc:sldMkLst>
        <pc:spChg chg="del">
          <ac:chgData name="Susan Krueger (Staff)" userId="413e0ada-2fc1-4a03-b48b-2b8186a6a566" providerId="ADAL" clId="{0A760344-ABE0-44CA-8A8C-DC61E35B899B}" dt="2023-01-21T06:34:41.702" v="11517" actId="478"/>
          <ac:spMkLst>
            <pc:docMk/>
            <pc:sldMk cId="2943528078" sldId="1204"/>
            <ac:spMk id="3" creationId="{3A73621B-01C6-46AA-955A-80AC3B31AB42}"/>
          </ac:spMkLst>
        </pc:spChg>
        <pc:spChg chg="del">
          <ac:chgData name="Susan Krueger (Staff)" userId="413e0ada-2fc1-4a03-b48b-2b8186a6a566" providerId="ADAL" clId="{0A760344-ABE0-44CA-8A8C-DC61E35B899B}" dt="2023-01-21T06:39:07.264" v="11642" actId="478"/>
          <ac:spMkLst>
            <pc:docMk/>
            <pc:sldMk cId="2943528078" sldId="1204"/>
            <ac:spMk id="4" creationId="{5A0F27FB-A997-4FA2-93CD-DC82F24E36FD}"/>
          </ac:spMkLst>
        </pc:spChg>
        <pc:spChg chg="del">
          <ac:chgData name="Susan Krueger (Staff)" userId="413e0ada-2fc1-4a03-b48b-2b8186a6a566" providerId="ADAL" clId="{0A760344-ABE0-44CA-8A8C-DC61E35B899B}" dt="2023-01-21T06:34:44.981" v="11518" actId="478"/>
          <ac:spMkLst>
            <pc:docMk/>
            <pc:sldMk cId="2943528078" sldId="1204"/>
            <ac:spMk id="11" creationId="{BA351C21-B501-4029-961C-83D2F6436A6B}"/>
          </ac:spMkLst>
        </pc:spChg>
        <pc:spChg chg="del">
          <ac:chgData name="Susan Krueger (Staff)" userId="413e0ada-2fc1-4a03-b48b-2b8186a6a566" providerId="ADAL" clId="{0A760344-ABE0-44CA-8A8C-DC61E35B899B}" dt="2023-01-21T06:34:50.499" v="11519" actId="478"/>
          <ac:spMkLst>
            <pc:docMk/>
            <pc:sldMk cId="2943528078" sldId="1204"/>
            <ac:spMk id="12" creationId="{6F1B2D18-5138-41E3-93FA-2BDB4776F718}"/>
          </ac:spMkLst>
        </pc:spChg>
        <pc:spChg chg="del">
          <ac:chgData name="Susan Krueger (Staff)" userId="413e0ada-2fc1-4a03-b48b-2b8186a6a566" providerId="ADAL" clId="{0A760344-ABE0-44CA-8A8C-DC61E35B899B}" dt="2023-01-21T06:34:55.696" v="11520" actId="478"/>
          <ac:spMkLst>
            <pc:docMk/>
            <pc:sldMk cId="2943528078" sldId="1204"/>
            <ac:spMk id="27" creationId="{4E7E6697-24E8-4D63-949F-0826A497450A}"/>
          </ac:spMkLst>
        </pc:spChg>
        <pc:spChg chg="del">
          <ac:chgData name="Susan Krueger (Staff)" userId="413e0ada-2fc1-4a03-b48b-2b8186a6a566" providerId="ADAL" clId="{0A760344-ABE0-44CA-8A8C-DC61E35B899B}" dt="2023-01-21T06:34:50.499" v="11519" actId="478"/>
          <ac:spMkLst>
            <pc:docMk/>
            <pc:sldMk cId="2943528078" sldId="1204"/>
            <ac:spMk id="28" creationId="{BC834360-A437-4FC9-BBC3-6C6B353EC5AE}"/>
          </ac:spMkLst>
        </pc:spChg>
        <pc:spChg chg="mod">
          <ac:chgData name="Susan Krueger (Staff)" userId="413e0ada-2fc1-4a03-b48b-2b8186a6a566" providerId="ADAL" clId="{0A760344-ABE0-44CA-8A8C-DC61E35B899B}" dt="2023-01-21T06:35:16.301" v="11542" actId="554"/>
          <ac:spMkLst>
            <pc:docMk/>
            <pc:sldMk cId="2943528078" sldId="1204"/>
            <ac:spMk id="35" creationId="{E453BE54-87BE-49C4-850C-5B04689DBBF3}"/>
          </ac:spMkLst>
        </pc:spChg>
        <pc:spChg chg="add del mod">
          <ac:chgData name="Susan Krueger (Staff)" userId="413e0ada-2fc1-4a03-b48b-2b8186a6a566" providerId="ADAL" clId="{0A760344-ABE0-44CA-8A8C-DC61E35B899B}" dt="2023-01-21T06:35:57.389" v="11587" actId="554"/>
          <ac:spMkLst>
            <pc:docMk/>
            <pc:sldMk cId="2943528078" sldId="1204"/>
            <ac:spMk id="36" creationId="{D1281AE7-6CE6-43D9-92C4-28DC4CE6C9CF}"/>
          </ac:spMkLst>
        </pc:spChg>
        <pc:spChg chg="del mod">
          <ac:chgData name="Susan Krueger (Staff)" userId="413e0ada-2fc1-4a03-b48b-2b8186a6a566" providerId="ADAL" clId="{0A760344-ABE0-44CA-8A8C-DC61E35B899B}" dt="2023-01-21T06:59:54.084" v="11814" actId="478"/>
          <ac:spMkLst>
            <pc:docMk/>
            <pc:sldMk cId="2943528078" sldId="1204"/>
            <ac:spMk id="37" creationId="{94F3065D-98EE-48C9-9BE4-FF0344416ACF}"/>
          </ac:spMkLst>
        </pc:spChg>
        <pc:spChg chg="add mod">
          <ac:chgData name="Susan Krueger (Staff)" userId="413e0ada-2fc1-4a03-b48b-2b8186a6a566" providerId="ADAL" clId="{0A760344-ABE0-44CA-8A8C-DC61E35B899B}" dt="2023-01-21T06:39:58.151" v="11644"/>
          <ac:spMkLst>
            <pc:docMk/>
            <pc:sldMk cId="2943528078" sldId="1204"/>
            <ac:spMk id="44" creationId="{24BF8E64-00A0-4441-AE65-EF867DF8A121}"/>
          </ac:spMkLst>
        </pc:spChg>
        <pc:spChg chg="add mod">
          <ac:chgData name="Susan Krueger (Staff)" userId="413e0ada-2fc1-4a03-b48b-2b8186a6a566" providerId="ADAL" clId="{0A760344-ABE0-44CA-8A8C-DC61E35B899B}" dt="2023-01-21T07:05:27.484" v="12028" actId="114"/>
          <ac:spMkLst>
            <pc:docMk/>
            <pc:sldMk cId="2943528078" sldId="1204"/>
            <ac:spMk id="46" creationId="{4E780022-E558-4900-BA81-1B851CFEB2B3}"/>
          </ac:spMkLst>
        </pc:spChg>
        <pc:spChg chg="del">
          <ac:chgData name="Susan Krueger (Staff)" userId="413e0ada-2fc1-4a03-b48b-2b8186a6a566" providerId="ADAL" clId="{0A760344-ABE0-44CA-8A8C-DC61E35B899B}" dt="2023-01-21T06:30:12.941" v="11480" actId="478"/>
          <ac:spMkLst>
            <pc:docMk/>
            <pc:sldMk cId="2943528078" sldId="1204"/>
            <ac:spMk id="52" creationId="{D0EF6DAD-7718-4578-8492-B3B5903D6AE4}"/>
          </ac:spMkLst>
        </pc:spChg>
        <pc:spChg chg="del">
          <ac:chgData name="Susan Krueger (Staff)" userId="413e0ada-2fc1-4a03-b48b-2b8186a6a566" providerId="ADAL" clId="{0A760344-ABE0-44CA-8A8C-DC61E35B899B}" dt="2023-01-21T06:40:01.073" v="11645" actId="478"/>
          <ac:spMkLst>
            <pc:docMk/>
            <pc:sldMk cId="2943528078" sldId="1204"/>
            <ac:spMk id="53" creationId="{3AA60A4D-2223-408B-B07E-3E8A86ACC646}"/>
          </ac:spMkLst>
        </pc:spChg>
        <pc:picChg chg="add mod modCrop">
          <ac:chgData name="Susan Krueger (Staff)" userId="413e0ada-2fc1-4a03-b48b-2b8186a6a566" providerId="ADAL" clId="{0A760344-ABE0-44CA-8A8C-DC61E35B899B}" dt="2023-01-21T06:34:32.904" v="11515" actId="1035"/>
          <ac:picMkLst>
            <pc:docMk/>
            <pc:sldMk cId="2943528078" sldId="1204"/>
            <ac:picMk id="29" creationId="{483ED74D-180D-4EAD-BEB5-A4ABF7BD0191}"/>
          </ac:picMkLst>
        </pc:picChg>
        <pc:picChg chg="add mod modCrop">
          <ac:chgData name="Susan Krueger (Staff)" userId="413e0ada-2fc1-4a03-b48b-2b8186a6a566" providerId="ADAL" clId="{0A760344-ABE0-44CA-8A8C-DC61E35B899B}" dt="2023-01-21T06:38:10.559" v="11641" actId="408"/>
          <ac:picMkLst>
            <pc:docMk/>
            <pc:sldMk cId="2943528078" sldId="1204"/>
            <ac:picMk id="34" creationId="{327A7EFD-403F-44D0-BB84-2DC5A9078F4A}"/>
          </ac:picMkLst>
        </pc:picChg>
        <pc:picChg chg="add mod">
          <ac:chgData name="Susan Krueger (Staff)" userId="413e0ada-2fc1-4a03-b48b-2b8186a6a566" providerId="ADAL" clId="{0A760344-ABE0-44CA-8A8C-DC61E35B899B}" dt="2023-01-21T06:33:27.182" v="11501" actId="1076"/>
          <ac:picMkLst>
            <pc:docMk/>
            <pc:sldMk cId="2943528078" sldId="1204"/>
            <ac:picMk id="38" creationId="{97C0273E-12A6-4DFC-B5F4-4B995A493E4D}"/>
          </ac:picMkLst>
        </pc:picChg>
        <pc:picChg chg="add mod">
          <ac:chgData name="Susan Krueger (Staff)" userId="413e0ada-2fc1-4a03-b48b-2b8186a6a566" providerId="ADAL" clId="{0A760344-ABE0-44CA-8A8C-DC61E35B899B}" dt="2023-01-21T06:33:29.066" v="11502" actId="1076"/>
          <ac:picMkLst>
            <pc:docMk/>
            <pc:sldMk cId="2943528078" sldId="1204"/>
            <ac:picMk id="39" creationId="{D06F3ECE-3DDF-4572-A833-70EE79F17E09}"/>
          </ac:picMkLst>
        </pc:picChg>
        <pc:picChg chg="add mod modCrop">
          <ac:chgData name="Susan Krueger (Staff)" userId="413e0ada-2fc1-4a03-b48b-2b8186a6a566" providerId="ADAL" clId="{0A760344-ABE0-44CA-8A8C-DC61E35B899B}" dt="2023-01-21T06:37:19.307" v="11596" actId="553"/>
          <ac:picMkLst>
            <pc:docMk/>
            <pc:sldMk cId="2943528078" sldId="1204"/>
            <ac:picMk id="40" creationId="{D88EEB22-AE84-4B98-878B-340E939E9EEE}"/>
          </ac:picMkLst>
        </pc:picChg>
        <pc:picChg chg="add mod modCrop">
          <ac:chgData name="Susan Krueger (Staff)" userId="413e0ada-2fc1-4a03-b48b-2b8186a6a566" providerId="ADAL" clId="{0A760344-ABE0-44CA-8A8C-DC61E35B899B}" dt="2023-01-21T06:34:32.904" v="11515" actId="1035"/>
          <ac:picMkLst>
            <pc:docMk/>
            <pc:sldMk cId="2943528078" sldId="1204"/>
            <ac:picMk id="41" creationId="{51049DC3-5D23-4A8C-A3B3-F9F1BE8B5273}"/>
          </ac:picMkLst>
        </pc:picChg>
        <pc:picChg chg="add mod modCrop">
          <ac:chgData name="Susan Krueger (Staff)" userId="413e0ada-2fc1-4a03-b48b-2b8186a6a566" providerId="ADAL" clId="{0A760344-ABE0-44CA-8A8C-DC61E35B899B}" dt="2023-01-21T06:37:19.307" v="11596" actId="553"/>
          <ac:picMkLst>
            <pc:docMk/>
            <pc:sldMk cId="2943528078" sldId="1204"/>
            <ac:picMk id="42" creationId="{F95451B0-EED4-40C3-86DF-378C895F7623}"/>
          </ac:picMkLst>
        </pc:picChg>
        <pc:picChg chg="add del mod modCrop">
          <ac:chgData name="Susan Krueger (Staff)" userId="413e0ada-2fc1-4a03-b48b-2b8186a6a566" providerId="ADAL" clId="{0A760344-ABE0-44CA-8A8C-DC61E35B899B}" dt="2023-01-21T06:36:42.792" v="11592" actId="478"/>
          <ac:picMkLst>
            <pc:docMk/>
            <pc:sldMk cId="2943528078" sldId="1204"/>
            <ac:picMk id="43" creationId="{76CB0AD9-FDF3-4304-91D1-20C09208D182}"/>
          </ac:picMkLst>
        </pc:picChg>
        <pc:picChg chg="add mod">
          <ac:chgData name="Susan Krueger (Staff)" userId="413e0ada-2fc1-4a03-b48b-2b8186a6a566" providerId="ADAL" clId="{0A760344-ABE0-44CA-8A8C-DC61E35B899B}" dt="2023-01-21T07:03:39.174" v="11823"/>
          <ac:picMkLst>
            <pc:docMk/>
            <pc:sldMk cId="2943528078" sldId="1204"/>
            <ac:picMk id="45" creationId="{E7DA671C-1216-4B39-8C3C-E4A86D567F1F}"/>
          </ac:picMkLst>
        </pc:picChg>
        <pc:picChg chg="del">
          <ac:chgData name="Susan Krueger (Staff)" userId="413e0ada-2fc1-4a03-b48b-2b8186a6a566" providerId="ADAL" clId="{0A760344-ABE0-44CA-8A8C-DC61E35B899B}" dt="2023-01-21T06:30:13.477" v="11481" actId="478"/>
          <ac:picMkLst>
            <pc:docMk/>
            <pc:sldMk cId="2943528078" sldId="1204"/>
            <ac:picMk id="51" creationId="{27D559CF-1A35-4EC8-A419-C7CACC9C4F57}"/>
          </ac:picMkLst>
        </pc:picChg>
        <pc:picChg chg="del">
          <ac:chgData name="Susan Krueger (Staff)" userId="413e0ada-2fc1-4a03-b48b-2b8186a6a566" providerId="ADAL" clId="{0A760344-ABE0-44CA-8A8C-DC61E35B899B}" dt="2023-01-21T06:30:11.755" v="11479" actId="478"/>
          <ac:picMkLst>
            <pc:docMk/>
            <pc:sldMk cId="2943528078" sldId="1204"/>
            <ac:picMk id="3074" creationId="{0F5AF60B-A09D-4090-8585-5425D4C0807E}"/>
          </ac:picMkLst>
        </pc:picChg>
        <pc:picChg chg="del">
          <ac:chgData name="Susan Krueger (Staff)" userId="413e0ada-2fc1-4a03-b48b-2b8186a6a566" providerId="ADAL" clId="{0A760344-ABE0-44CA-8A8C-DC61E35B899B}" dt="2023-01-21T06:30:11.104" v="11478" actId="478"/>
          <ac:picMkLst>
            <pc:docMk/>
            <pc:sldMk cId="2943528078" sldId="1204"/>
            <ac:picMk id="3076" creationId="{5CC3D092-331C-4FE0-9C1A-37DF84A5406A}"/>
          </ac:picMkLst>
        </pc:picChg>
        <pc:cxnChg chg="del">
          <ac:chgData name="Susan Krueger (Staff)" userId="413e0ada-2fc1-4a03-b48b-2b8186a6a566" providerId="ADAL" clId="{0A760344-ABE0-44CA-8A8C-DC61E35B899B}" dt="2023-01-21T06:34:40.818" v="11516" actId="478"/>
          <ac:cxnSpMkLst>
            <pc:docMk/>
            <pc:sldMk cId="2943528078" sldId="1204"/>
            <ac:cxnSpMk id="6" creationId="{40A9A1FD-DDA7-4E69-93ED-B48358336B8C}"/>
          </ac:cxnSpMkLst>
        </pc:cxnChg>
        <pc:cxnChg chg="del">
          <ac:chgData name="Susan Krueger (Staff)" userId="413e0ada-2fc1-4a03-b48b-2b8186a6a566" providerId="ADAL" clId="{0A760344-ABE0-44CA-8A8C-DC61E35B899B}" dt="2023-01-21T06:34:50.499" v="11519" actId="478"/>
          <ac:cxnSpMkLst>
            <pc:docMk/>
            <pc:sldMk cId="2943528078" sldId="1204"/>
            <ac:cxnSpMk id="17" creationId="{C2A1F54E-4110-466F-96B6-074A4FC8DAE6}"/>
          </ac:cxnSpMkLst>
        </pc:cxnChg>
        <pc:cxnChg chg="del">
          <ac:chgData name="Susan Krueger (Staff)" userId="413e0ada-2fc1-4a03-b48b-2b8186a6a566" providerId="ADAL" clId="{0A760344-ABE0-44CA-8A8C-DC61E35B899B}" dt="2023-01-21T06:34:44.981" v="11518" actId="478"/>
          <ac:cxnSpMkLst>
            <pc:docMk/>
            <pc:sldMk cId="2943528078" sldId="1204"/>
            <ac:cxnSpMk id="19" creationId="{22703A76-1384-48DD-8CFF-7B492AEC91D5}"/>
          </ac:cxnSpMkLst>
        </pc:cxnChg>
        <pc:cxnChg chg="del">
          <ac:chgData name="Susan Krueger (Staff)" userId="413e0ada-2fc1-4a03-b48b-2b8186a6a566" providerId="ADAL" clId="{0A760344-ABE0-44CA-8A8C-DC61E35B899B}" dt="2023-01-21T06:34:50.499" v="11519" actId="478"/>
          <ac:cxnSpMkLst>
            <pc:docMk/>
            <pc:sldMk cId="2943528078" sldId="1204"/>
            <ac:cxnSpMk id="20" creationId="{1252048D-76A7-4666-85FC-0DF5B7E9E487}"/>
          </ac:cxnSpMkLst>
        </pc:cxnChg>
        <pc:cxnChg chg="del">
          <ac:chgData name="Susan Krueger (Staff)" userId="413e0ada-2fc1-4a03-b48b-2b8186a6a566" providerId="ADAL" clId="{0A760344-ABE0-44CA-8A8C-DC61E35B899B}" dt="2023-01-21T06:34:55.696" v="11520" actId="478"/>
          <ac:cxnSpMkLst>
            <pc:docMk/>
            <pc:sldMk cId="2943528078" sldId="1204"/>
            <ac:cxnSpMk id="30" creationId="{C4D0CE83-734A-45B2-AB9C-971E67F5058D}"/>
          </ac:cxnSpMkLst>
        </pc:cxnChg>
        <pc:cxnChg chg="del">
          <ac:chgData name="Susan Krueger (Staff)" userId="413e0ada-2fc1-4a03-b48b-2b8186a6a566" providerId="ADAL" clId="{0A760344-ABE0-44CA-8A8C-DC61E35B899B}" dt="2023-01-21T06:34:50.499" v="11519" actId="478"/>
          <ac:cxnSpMkLst>
            <pc:docMk/>
            <pc:sldMk cId="2943528078" sldId="1204"/>
            <ac:cxnSpMk id="31" creationId="{1D03F51D-39B2-41DD-B7FA-C21B5511291B}"/>
          </ac:cxnSpMkLst>
        </pc:cxnChg>
        <pc:cxnChg chg="del">
          <ac:chgData name="Susan Krueger (Staff)" userId="413e0ada-2fc1-4a03-b48b-2b8186a6a566" providerId="ADAL" clId="{0A760344-ABE0-44CA-8A8C-DC61E35B899B}" dt="2023-01-21T06:34:55.696" v="11520" actId="478"/>
          <ac:cxnSpMkLst>
            <pc:docMk/>
            <pc:sldMk cId="2943528078" sldId="1204"/>
            <ac:cxnSpMk id="32" creationId="{5597C0DF-8715-4E3C-98D4-EA4FAF2E739B}"/>
          </ac:cxnSpMkLst>
        </pc:cxnChg>
        <pc:cxnChg chg="del">
          <ac:chgData name="Susan Krueger (Staff)" userId="413e0ada-2fc1-4a03-b48b-2b8186a6a566" providerId="ADAL" clId="{0A760344-ABE0-44CA-8A8C-DC61E35B899B}" dt="2023-01-21T06:34:50.499" v="11519" actId="478"/>
          <ac:cxnSpMkLst>
            <pc:docMk/>
            <pc:sldMk cId="2943528078" sldId="1204"/>
            <ac:cxnSpMk id="33" creationId="{BE1EA2EE-2BE3-4A9E-849A-4B9A333C2D9B}"/>
          </ac:cxnSpMkLst>
        </pc:cxnChg>
      </pc:sldChg>
      <pc:sldChg chg="addSp delSp modSp add mod ord modTransition modNotesTx">
        <pc:chgData name="Susan Krueger (Staff)" userId="413e0ada-2fc1-4a03-b48b-2b8186a6a566" providerId="ADAL" clId="{0A760344-ABE0-44CA-8A8C-DC61E35B899B}" dt="2023-01-24T07:03:29.991" v="22237" actId="20577"/>
        <pc:sldMkLst>
          <pc:docMk/>
          <pc:sldMk cId="2334220877" sldId="1205"/>
        </pc:sldMkLst>
        <pc:spChg chg="del">
          <ac:chgData name="Susan Krueger (Staff)" userId="413e0ada-2fc1-4a03-b48b-2b8186a6a566" providerId="ADAL" clId="{0A760344-ABE0-44CA-8A8C-DC61E35B899B}" dt="2023-01-21T07:53:49.902" v="16656" actId="478"/>
          <ac:spMkLst>
            <pc:docMk/>
            <pc:sldMk cId="2334220877" sldId="1205"/>
            <ac:spMk id="14" creationId="{6B452234-906E-44C5-B81C-E7324F3705A7}"/>
          </ac:spMkLst>
        </pc:spChg>
        <pc:spChg chg="add mod">
          <ac:chgData name="Susan Krueger (Staff)" userId="413e0ada-2fc1-4a03-b48b-2b8186a6a566" providerId="ADAL" clId="{0A760344-ABE0-44CA-8A8C-DC61E35B899B}" dt="2023-01-24T07:03:29.991" v="22237" actId="20577"/>
          <ac:spMkLst>
            <pc:docMk/>
            <pc:sldMk cId="2334220877" sldId="1205"/>
            <ac:spMk id="15" creationId="{F033B7FF-4276-4306-B89F-04B0C026130B}"/>
          </ac:spMkLst>
        </pc:spChg>
        <pc:spChg chg="del">
          <ac:chgData name="Susan Krueger (Staff)" userId="413e0ada-2fc1-4a03-b48b-2b8186a6a566" providerId="ADAL" clId="{0A760344-ABE0-44CA-8A8C-DC61E35B899B}" dt="2023-01-21T07:53:49.902" v="16656" actId="478"/>
          <ac:spMkLst>
            <pc:docMk/>
            <pc:sldMk cId="2334220877" sldId="1205"/>
            <ac:spMk id="18" creationId="{3008C60E-9577-4F9C-9267-DC465833853A}"/>
          </ac:spMkLst>
        </pc:spChg>
        <pc:spChg chg="del">
          <ac:chgData name="Susan Krueger (Staff)" userId="413e0ada-2fc1-4a03-b48b-2b8186a6a566" providerId="ADAL" clId="{0A760344-ABE0-44CA-8A8C-DC61E35B899B}" dt="2023-01-21T07:53:49.902" v="16656" actId="478"/>
          <ac:spMkLst>
            <pc:docMk/>
            <pc:sldMk cId="2334220877" sldId="1205"/>
            <ac:spMk id="19" creationId="{C0051C39-F2BF-4CB3-BA2B-62968115A678}"/>
          </ac:spMkLst>
        </pc:spChg>
        <pc:spChg chg="del">
          <ac:chgData name="Susan Krueger (Staff)" userId="413e0ada-2fc1-4a03-b48b-2b8186a6a566" providerId="ADAL" clId="{0A760344-ABE0-44CA-8A8C-DC61E35B899B}" dt="2023-01-21T07:53:49.902" v="16656" actId="478"/>
          <ac:spMkLst>
            <pc:docMk/>
            <pc:sldMk cId="2334220877" sldId="1205"/>
            <ac:spMk id="20" creationId="{AD36006F-68F5-403B-91DF-3BA9AC1728C7}"/>
          </ac:spMkLst>
        </pc:spChg>
        <pc:spChg chg="del">
          <ac:chgData name="Susan Krueger (Staff)" userId="413e0ada-2fc1-4a03-b48b-2b8186a6a566" providerId="ADAL" clId="{0A760344-ABE0-44CA-8A8C-DC61E35B899B}" dt="2023-01-21T07:53:49.902" v="16656" actId="478"/>
          <ac:spMkLst>
            <pc:docMk/>
            <pc:sldMk cId="2334220877" sldId="1205"/>
            <ac:spMk id="21" creationId="{8896B75E-CC2E-43EE-93E0-A914F7705635}"/>
          </ac:spMkLst>
        </pc:spChg>
        <pc:spChg chg="del">
          <ac:chgData name="Susan Krueger (Staff)" userId="413e0ada-2fc1-4a03-b48b-2b8186a6a566" providerId="ADAL" clId="{0A760344-ABE0-44CA-8A8C-DC61E35B899B}" dt="2023-01-21T07:53:49.902" v="16656" actId="478"/>
          <ac:spMkLst>
            <pc:docMk/>
            <pc:sldMk cId="2334220877" sldId="1205"/>
            <ac:spMk id="22" creationId="{E03D51B7-2B4B-436E-A156-E571EA5F6869}"/>
          </ac:spMkLst>
        </pc:spChg>
        <pc:spChg chg="del">
          <ac:chgData name="Susan Krueger (Staff)" userId="413e0ada-2fc1-4a03-b48b-2b8186a6a566" providerId="ADAL" clId="{0A760344-ABE0-44CA-8A8C-DC61E35B899B}" dt="2023-01-21T07:53:49.902" v="16656" actId="478"/>
          <ac:spMkLst>
            <pc:docMk/>
            <pc:sldMk cId="2334220877" sldId="1205"/>
            <ac:spMk id="50" creationId="{6BA715FF-04BE-4649-A70A-6702CC18EECF}"/>
          </ac:spMkLst>
        </pc:spChg>
        <pc:picChg chg="del">
          <ac:chgData name="Susan Krueger (Staff)" userId="413e0ada-2fc1-4a03-b48b-2b8186a6a566" providerId="ADAL" clId="{0A760344-ABE0-44CA-8A8C-DC61E35B899B}" dt="2023-01-21T07:53:49.902" v="16656" actId="478"/>
          <ac:picMkLst>
            <pc:docMk/>
            <pc:sldMk cId="2334220877" sldId="1205"/>
            <ac:picMk id="9" creationId="{436D975E-F046-4253-BC21-42CBCB264EB5}"/>
          </ac:picMkLst>
        </pc:picChg>
        <pc:picChg chg="del">
          <ac:chgData name="Susan Krueger (Staff)" userId="413e0ada-2fc1-4a03-b48b-2b8186a6a566" providerId="ADAL" clId="{0A760344-ABE0-44CA-8A8C-DC61E35B899B}" dt="2023-01-21T07:53:49.902" v="16656" actId="478"/>
          <ac:picMkLst>
            <pc:docMk/>
            <pc:sldMk cId="2334220877" sldId="1205"/>
            <ac:picMk id="10" creationId="{10506566-9FD5-4F25-B5B9-F2681A4AE0A1}"/>
          </ac:picMkLst>
        </pc:picChg>
        <pc:picChg chg="del">
          <ac:chgData name="Susan Krueger (Staff)" userId="413e0ada-2fc1-4a03-b48b-2b8186a6a566" providerId="ADAL" clId="{0A760344-ABE0-44CA-8A8C-DC61E35B899B}" dt="2023-01-21T07:53:49.902" v="16656" actId="478"/>
          <ac:picMkLst>
            <pc:docMk/>
            <pc:sldMk cId="2334220877" sldId="1205"/>
            <ac:picMk id="11" creationId="{A153BEB0-2EB5-4DFB-9EC4-EC6DA4AFF97E}"/>
          </ac:picMkLst>
        </pc:picChg>
        <pc:picChg chg="del">
          <ac:chgData name="Susan Krueger (Staff)" userId="413e0ada-2fc1-4a03-b48b-2b8186a6a566" providerId="ADAL" clId="{0A760344-ABE0-44CA-8A8C-DC61E35B899B}" dt="2023-01-21T07:53:49.902" v="16656" actId="478"/>
          <ac:picMkLst>
            <pc:docMk/>
            <pc:sldMk cId="2334220877" sldId="1205"/>
            <ac:picMk id="12" creationId="{CFF38537-E7BF-4FD6-964B-9FF3F58BFA8B}"/>
          </ac:picMkLst>
        </pc:picChg>
        <pc:picChg chg="del">
          <ac:chgData name="Susan Krueger (Staff)" userId="413e0ada-2fc1-4a03-b48b-2b8186a6a566" providerId="ADAL" clId="{0A760344-ABE0-44CA-8A8C-DC61E35B899B}" dt="2023-01-21T07:53:49.902" v="16656" actId="478"/>
          <ac:picMkLst>
            <pc:docMk/>
            <pc:sldMk cId="2334220877" sldId="1205"/>
            <ac:picMk id="13" creationId="{BEA65A00-A55B-4E3D-91A6-6625634D32A5}"/>
          </ac:picMkLst>
        </pc:picChg>
        <pc:picChg chg="del">
          <ac:chgData name="Susan Krueger (Staff)" userId="413e0ada-2fc1-4a03-b48b-2b8186a6a566" providerId="ADAL" clId="{0A760344-ABE0-44CA-8A8C-DC61E35B899B}" dt="2023-01-21T07:53:49.902" v="16656" actId="478"/>
          <ac:picMkLst>
            <pc:docMk/>
            <pc:sldMk cId="2334220877" sldId="1205"/>
            <ac:picMk id="3078" creationId="{B773AF29-B3AF-4664-8FEA-4047A6B9F2CF}"/>
          </ac:picMkLst>
        </pc:picChg>
      </pc:sldChg>
      <pc:sldChg chg="addSp modSp add mod ord modTransition">
        <pc:chgData name="Susan Krueger (Staff)" userId="413e0ada-2fc1-4a03-b48b-2b8186a6a566" providerId="ADAL" clId="{0A760344-ABE0-44CA-8A8C-DC61E35B899B}" dt="2023-01-26T16:25:01.135" v="28491" actId="1038"/>
        <pc:sldMkLst>
          <pc:docMk/>
          <pc:sldMk cId="2889410560" sldId="1206"/>
        </pc:sldMkLst>
        <pc:spChg chg="add mod ord">
          <ac:chgData name="Susan Krueger (Staff)" userId="413e0ada-2fc1-4a03-b48b-2b8186a6a566" providerId="ADAL" clId="{0A760344-ABE0-44CA-8A8C-DC61E35B899B}" dt="2023-01-26T16:25:01.135" v="28491" actId="1038"/>
          <ac:spMkLst>
            <pc:docMk/>
            <pc:sldMk cId="2889410560" sldId="1206"/>
            <ac:spMk id="2" creationId="{0F5DBD08-F674-4353-B024-98188470342E}"/>
          </ac:spMkLst>
        </pc:spChg>
        <pc:spChg chg="add mod">
          <ac:chgData name="Susan Krueger (Staff)" userId="413e0ada-2fc1-4a03-b48b-2b8186a6a566" providerId="ADAL" clId="{0A760344-ABE0-44CA-8A8C-DC61E35B899B}" dt="2023-01-26T16:25:01.135" v="28491" actId="1038"/>
          <ac:spMkLst>
            <pc:docMk/>
            <pc:sldMk cId="2889410560" sldId="1206"/>
            <ac:spMk id="4" creationId="{3CA0667C-F46C-448E-BBE0-848553F7C856}"/>
          </ac:spMkLst>
        </pc:spChg>
        <pc:spChg chg="add mod">
          <ac:chgData name="Susan Krueger (Staff)" userId="413e0ada-2fc1-4a03-b48b-2b8186a6a566" providerId="ADAL" clId="{0A760344-ABE0-44CA-8A8C-DC61E35B899B}" dt="2023-01-26T16:25:01.135" v="28491" actId="1038"/>
          <ac:spMkLst>
            <pc:docMk/>
            <pc:sldMk cId="2889410560" sldId="1206"/>
            <ac:spMk id="5" creationId="{8107A6A9-6E1F-48B9-B9C7-BF48B8697C98}"/>
          </ac:spMkLst>
        </pc:spChg>
        <pc:spChg chg="add mod">
          <ac:chgData name="Susan Krueger (Staff)" userId="413e0ada-2fc1-4a03-b48b-2b8186a6a566" providerId="ADAL" clId="{0A760344-ABE0-44CA-8A8C-DC61E35B899B}" dt="2023-01-26T16:25:01.135" v="28491" actId="1038"/>
          <ac:spMkLst>
            <pc:docMk/>
            <pc:sldMk cId="2889410560" sldId="1206"/>
            <ac:spMk id="6" creationId="{74FA9BF2-2149-4240-9213-973817957F28}"/>
          </ac:spMkLst>
        </pc:spChg>
        <pc:spChg chg="add mod">
          <ac:chgData name="Susan Krueger (Staff)" userId="413e0ada-2fc1-4a03-b48b-2b8186a6a566" providerId="ADAL" clId="{0A760344-ABE0-44CA-8A8C-DC61E35B899B}" dt="2023-01-26T16:25:01.135" v="28491" actId="1038"/>
          <ac:spMkLst>
            <pc:docMk/>
            <pc:sldMk cId="2889410560" sldId="1206"/>
            <ac:spMk id="7" creationId="{3CF8FC5F-06BC-47EC-A227-B50155E3C6B4}"/>
          </ac:spMkLst>
        </pc:spChg>
        <pc:spChg chg="add mod ord">
          <ac:chgData name="Susan Krueger (Staff)" userId="413e0ada-2fc1-4a03-b48b-2b8186a6a566" providerId="ADAL" clId="{0A760344-ABE0-44CA-8A8C-DC61E35B899B}" dt="2023-01-26T16:25:01.135" v="28491" actId="1038"/>
          <ac:spMkLst>
            <pc:docMk/>
            <pc:sldMk cId="2889410560" sldId="1206"/>
            <ac:spMk id="8" creationId="{3AFCF81E-BD95-460D-9685-7A404632B2EE}"/>
          </ac:spMkLst>
        </pc:spChg>
        <pc:spChg chg="add mod ord">
          <ac:chgData name="Susan Krueger (Staff)" userId="413e0ada-2fc1-4a03-b48b-2b8186a6a566" providerId="ADAL" clId="{0A760344-ABE0-44CA-8A8C-DC61E35B899B}" dt="2023-01-26T16:25:01.135" v="28491" actId="1038"/>
          <ac:spMkLst>
            <pc:docMk/>
            <pc:sldMk cId="2889410560" sldId="1206"/>
            <ac:spMk id="9" creationId="{E9E4EED1-D49C-4A4F-8A21-C53D362801A0}"/>
          </ac:spMkLst>
        </pc:spChg>
        <pc:spChg chg="add mod ord">
          <ac:chgData name="Susan Krueger (Staff)" userId="413e0ada-2fc1-4a03-b48b-2b8186a6a566" providerId="ADAL" clId="{0A760344-ABE0-44CA-8A8C-DC61E35B899B}" dt="2023-01-26T16:25:01.135" v="28491" actId="1038"/>
          <ac:spMkLst>
            <pc:docMk/>
            <pc:sldMk cId="2889410560" sldId="1206"/>
            <ac:spMk id="10" creationId="{25361F2C-8B25-42F0-88E4-099D4360F484}"/>
          </ac:spMkLst>
        </pc:spChg>
        <pc:spChg chg="mod">
          <ac:chgData name="Susan Krueger (Staff)" userId="413e0ada-2fc1-4a03-b48b-2b8186a6a566" providerId="ADAL" clId="{0A760344-ABE0-44CA-8A8C-DC61E35B899B}" dt="2023-01-26T16:24:53.702" v="28461" actId="179"/>
          <ac:spMkLst>
            <pc:docMk/>
            <pc:sldMk cId="2889410560" sldId="1206"/>
            <ac:spMk id="15" creationId="{F033B7FF-4276-4306-B89F-04B0C026130B}"/>
          </ac:spMkLst>
        </pc:spChg>
      </pc:sldChg>
      <pc:sldChg chg="addSp delSp modSp add mod modTransition delAnim modAnim modNotesTx">
        <pc:chgData name="Susan Krueger (Staff)" userId="413e0ada-2fc1-4a03-b48b-2b8186a6a566" providerId="ADAL" clId="{0A760344-ABE0-44CA-8A8C-DC61E35B899B}" dt="2023-01-26T15:55:20.895" v="28232" actId="20577"/>
        <pc:sldMkLst>
          <pc:docMk/>
          <pc:sldMk cId="2526689867" sldId="1207"/>
        </pc:sldMkLst>
        <pc:spChg chg="mod">
          <ac:chgData name="Susan Krueger (Staff)" userId="413e0ada-2fc1-4a03-b48b-2b8186a6a566" providerId="ADAL" clId="{0A760344-ABE0-44CA-8A8C-DC61E35B899B}" dt="2023-01-21T08:17:43.696" v="18675" actId="165"/>
          <ac:spMkLst>
            <pc:docMk/>
            <pc:sldMk cId="2526689867" sldId="1207"/>
            <ac:spMk id="5" creationId="{5BE655A3-1A2D-4BE5-AFC6-A831D7D3B551}"/>
          </ac:spMkLst>
        </pc:spChg>
        <pc:spChg chg="mod">
          <ac:chgData name="Susan Krueger (Staff)" userId="413e0ada-2fc1-4a03-b48b-2b8186a6a566" providerId="ADAL" clId="{0A760344-ABE0-44CA-8A8C-DC61E35B899B}" dt="2023-01-21T08:17:43.696" v="18675" actId="165"/>
          <ac:spMkLst>
            <pc:docMk/>
            <pc:sldMk cId="2526689867" sldId="1207"/>
            <ac:spMk id="6" creationId="{EF9D3394-3E7B-4EE7-B0AB-2A00AFE0CDBD}"/>
          </ac:spMkLst>
        </pc:spChg>
        <pc:spChg chg="mod">
          <ac:chgData name="Susan Krueger (Staff)" userId="413e0ada-2fc1-4a03-b48b-2b8186a6a566" providerId="ADAL" clId="{0A760344-ABE0-44CA-8A8C-DC61E35B899B}" dt="2023-01-21T08:17:43.696" v="18675" actId="165"/>
          <ac:spMkLst>
            <pc:docMk/>
            <pc:sldMk cId="2526689867" sldId="1207"/>
            <ac:spMk id="7" creationId="{2665353A-2655-42C3-AA75-CA74132EB60E}"/>
          </ac:spMkLst>
        </pc:spChg>
        <pc:spChg chg="mod">
          <ac:chgData name="Susan Krueger (Staff)" userId="413e0ada-2fc1-4a03-b48b-2b8186a6a566" providerId="ADAL" clId="{0A760344-ABE0-44CA-8A8C-DC61E35B899B}" dt="2023-01-21T08:17:43.696" v="18675" actId="165"/>
          <ac:spMkLst>
            <pc:docMk/>
            <pc:sldMk cId="2526689867" sldId="1207"/>
            <ac:spMk id="8" creationId="{AA32070D-7FC3-48EC-99FD-533793CC5F33}"/>
          </ac:spMkLst>
        </pc:spChg>
        <pc:spChg chg="mod">
          <ac:chgData name="Susan Krueger (Staff)" userId="413e0ada-2fc1-4a03-b48b-2b8186a6a566" providerId="ADAL" clId="{0A760344-ABE0-44CA-8A8C-DC61E35B899B}" dt="2023-01-21T08:17:43.696" v="18675" actId="165"/>
          <ac:spMkLst>
            <pc:docMk/>
            <pc:sldMk cId="2526689867" sldId="1207"/>
            <ac:spMk id="9" creationId="{5442F8D6-2032-4F32-9FCC-EACE38624988}"/>
          </ac:spMkLst>
        </pc:spChg>
        <pc:spChg chg="mod">
          <ac:chgData name="Susan Krueger (Staff)" userId="413e0ada-2fc1-4a03-b48b-2b8186a6a566" providerId="ADAL" clId="{0A760344-ABE0-44CA-8A8C-DC61E35B899B}" dt="2023-01-21T08:22:54.586" v="18763" actId="554"/>
          <ac:spMkLst>
            <pc:docMk/>
            <pc:sldMk cId="2526689867" sldId="1207"/>
            <ac:spMk id="10" creationId="{A14ACA53-5FE6-4E19-9522-E9F9320F377C}"/>
          </ac:spMkLst>
        </pc:spChg>
        <pc:spChg chg="add del mod">
          <ac:chgData name="Susan Krueger (Staff)" userId="413e0ada-2fc1-4a03-b48b-2b8186a6a566" providerId="ADAL" clId="{0A760344-ABE0-44CA-8A8C-DC61E35B899B}" dt="2023-01-21T08:15:41.681" v="18595" actId="478"/>
          <ac:spMkLst>
            <pc:docMk/>
            <pc:sldMk cId="2526689867" sldId="1207"/>
            <ac:spMk id="11" creationId="{801E47B6-6700-4830-9B55-E2FB2406750D}"/>
          </ac:spMkLst>
        </pc:spChg>
        <pc:spChg chg="mod">
          <ac:chgData name="Susan Krueger (Staff)" userId="413e0ada-2fc1-4a03-b48b-2b8186a6a566" providerId="ADAL" clId="{0A760344-ABE0-44CA-8A8C-DC61E35B899B}" dt="2023-01-21T08:17:43.696" v="18675" actId="165"/>
          <ac:spMkLst>
            <pc:docMk/>
            <pc:sldMk cId="2526689867" sldId="1207"/>
            <ac:spMk id="13" creationId="{5C4BE83F-A0DB-4F39-8BD5-F9BAF2A6B586}"/>
          </ac:spMkLst>
        </pc:spChg>
        <pc:spChg chg="del">
          <ac:chgData name="Susan Krueger (Staff)" userId="413e0ada-2fc1-4a03-b48b-2b8186a6a566" providerId="ADAL" clId="{0A760344-ABE0-44CA-8A8C-DC61E35B899B}" dt="2023-01-21T08:16:51.422" v="18601" actId="478"/>
          <ac:spMkLst>
            <pc:docMk/>
            <pc:sldMk cId="2526689867" sldId="1207"/>
            <ac:spMk id="15" creationId="{5C18E8F2-C291-4B7A-93B0-49CFFBB9A1CE}"/>
          </ac:spMkLst>
        </pc:spChg>
        <pc:spChg chg="mod">
          <ac:chgData name="Susan Krueger (Staff)" userId="413e0ada-2fc1-4a03-b48b-2b8186a6a566" providerId="ADAL" clId="{0A760344-ABE0-44CA-8A8C-DC61E35B899B}" dt="2023-01-21T08:17:43.696" v="18675" actId="165"/>
          <ac:spMkLst>
            <pc:docMk/>
            <pc:sldMk cId="2526689867" sldId="1207"/>
            <ac:spMk id="17" creationId="{76CA3290-FA22-43B8-AD6B-0CAB49E6C98B}"/>
          </ac:spMkLst>
        </pc:spChg>
        <pc:spChg chg="mod">
          <ac:chgData name="Susan Krueger (Staff)" userId="413e0ada-2fc1-4a03-b48b-2b8186a6a566" providerId="ADAL" clId="{0A760344-ABE0-44CA-8A8C-DC61E35B899B}" dt="2023-01-21T08:17:43.696" v="18675" actId="165"/>
          <ac:spMkLst>
            <pc:docMk/>
            <pc:sldMk cId="2526689867" sldId="1207"/>
            <ac:spMk id="20" creationId="{3F0CCFE7-0F3B-4902-B416-525F54FD9231}"/>
          </ac:spMkLst>
        </pc:spChg>
        <pc:spChg chg="add mod topLvl">
          <ac:chgData name="Susan Krueger (Staff)" userId="413e0ada-2fc1-4a03-b48b-2b8186a6a566" providerId="ADAL" clId="{0A760344-ABE0-44CA-8A8C-DC61E35B899B}" dt="2023-01-23T09:36:38.051" v="21447" actId="164"/>
          <ac:spMkLst>
            <pc:docMk/>
            <pc:sldMk cId="2526689867" sldId="1207"/>
            <ac:spMk id="22" creationId="{7D6B4703-C179-4D05-B508-E265ABE91830}"/>
          </ac:spMkLst>
        </pc:spChg>
        <pc:spChg chg="add mod topLvl">
          <ac:chgData name="Susan Krueger (Staff)" userId="413e0ada-2fc1-4a03-b48b-2b8186a6a566" providerId="ADAL" clId="{0A760344-ABE0-44CA-8A8C-DC61E35B899B}" dt="2023-01-23T09:37:07.248" v="21450" actId="164"/>
          <ac:spMkLst>
            <pc:docMk/>
            <pc:sldMk cId="2526689867" sldId="1207"/>
            <ac:spMk id="23" creationId="{8D3E2E02-273C-48C1-A214-6569116A88D0}"/>
          </ac:spMkLst>
        </pc:spChg>
        <pc:spChg chg="add mod topLvl">
          <ac:chgData name="Susan Krueger (Staff)" userId="413e0ada-2fc1-4a03-b48b-2b8186a6a566" providerId="ADAL" clId="{0A760344-ABE0-44CA-8A8C-DC61E35B899B}" dt="2023-01-23T09:37:07.248" v="21450" actId="164"/>
          <ac:spMkLst>
            <pc:docMk/>
            <pc:sldMk cId="2526689867" sldId="1207"/>
            <ac:spMk id="46" creationId="{F3602E52-BA88-4C59-97BF-4B100F5C3E7C}"/>
          </ac:spMkLst>
        </pc:spChg>
        <pc:spChg chg="add mod topLvl">
          <ac:chgData name="Susan Krueger (Staff)" userId="413e0ada-2fc1-4a03-b48b-2b8186a6a566" providerId="ADAL" clId="{0A760344-ABE0-44CA-8A8C-DC61E35B899B}" dt="2023-01-23T09:37:07.248" v="21450" actId="164"/>
          <ac:spMkLst>
            <pc:docMk/>
            <pc:sldMk cId="2526689867" sldId="1207"/>
            <ac:spMk id="47" creationId="{72D20A37-6588-4F37-AB33-EB0F40D2C11F}"/>
          </ac:spMkLst>
        </pc:spChg>
        <pc:spChg chg="add mod topLvl">
          <ac:chgData name="Susan Krueger (Staff)" userId="413e0ada-2fc1-4a03-b48b-2b8186a6a566" providerId="ADAL" clId="{0A760344-ABE0-44CA-8A8C-DC61E35B899B}" dt="2023-01-23T09:37:07.248" v="21450" actId="164"/>
          <ac:spMkLst>
            <pc:docMk/>
            <pc:sldMk cId="2526689867" sldId="1207"/>
            <ac:spMk id="48" creationId="{54FE8C4D-43D6-4855-ADD9-6C88AD64425B}"/>
          </ac:spMkLst>
        </pc:spChg>
        <pc:spChg chg="add mod ord topLvl">
          <ac:chgData name="Susan Krueger (Staff)" userId="413e0ada-2fc1-4a03-b48b-2b8186a6a566" providerId="ADAL" clId="{0A760344-ABE0-44CA-8A8C-DC61E35B899B}" dt="2023-01-23T09:37:07.248" v="21450" actId="164"/>
          <ac:spMkLst>
            <pc:docMk/>
            <pc:sldMk cId="2526689867" sldId="1207"/>
            <ac:spMk id="49" creationId="{C20EFEEC-2D7F-497A-8BAC-45CD018429C1}"/>
          </ac:spMkLst>
        </pc:spChg>
        <pc:spChg chg="add mod topLvl">
          <ac:chgData name="Susan Krueger (Staff)" userId="413e0ada-2fc1-4a03-b48b-2b8186a6a566" providerId="ADAL" clId="{0A760344-ABE0-44CA-8A8C-DC61E35B899B}" dt="2023-01-23T09:37:51.264" v="21456" actId="164"/>
          <ac:spMkLst>
            <pc:docMk/>
            <pc:sldMk cId="2526689867" sldId="1207"/>
            <ac:spMk id="50" creationId="{170F3D6B-061E-4101-8649-DA228CE70164}"/>
          </ac:spMkLst>
        </pc:spChg>
        <pc:spChg chg="add mod topLvl">
          <ac:chgData name="Susan Krueger (Staff)" userId="413e0ada-2fc1-4a03-b48b-2b8186a6a566" providerId="ADAL" clId="{0A760344-ABE0-44CA-8A8C-DC61E35B899B}" dt="2023-01-23T09:37:51.264" v="21456" actId="164"/>
          <ac:spMkLst>
            <pc:docMk/>
            <pc:sldMk cId="2526689867" sldId="1207"/>
            <ac:spMk id="52" creationId="{6AFFD8CE-9B60-473E-92CD-AC0A42DC5DB5}"/>
          </ac:spMkLst>
        </pc:spChg>
        <pc:spChg chg="add mod topLvl">
          <ac:chgData name="Susan Krueger (Staff)" userId="413e0ada-2fc1-4a03-b48b-2b8186a6a566" providerId="ADAL" clId="{0A760344-ABE0-44CA-8A8C-DC61E35B899B}" dt="2023-01-23T09:37:26.562" v="21452" actId="164"/>
          <ac:spMkLst>
            <pc:docMk/>
            <pc:sldMk cId="2526689867" sldId="1207"/>
            <ac:spMk id="53" creationId="{E4731C0F-B8EF-41F0-9080-3B4D1F64DD39}"/>
          </ac:spMkLst>
        </pc:spChg>
        <pc:spChg chg="add mod topLvl">
          <ac:chgData name="Susan Krueger (Staff)" userId="413e0ada-2fc1-4a03-b48b-2b8186a6a566" providerId="ADAL" clId="{0A760344-ABE0-44CA-8A8C-DC61E35B899B}" dt="2023-01-23T09:38:00.988" v="21457" actId="164"/>
          <ac:spMkLst>
            <pc:docMk/>
            <pc:sldMk cId="2526689867" sldId="1207"/>
            <ac:spMk id="54" creationId="{FC7522A3-91F3-4BEF-AAE0-652BEAF9C306}"/>
          </ac:spMkLst>
        </pc:spChg>
        <pc:spChg chg="add mod ord topLvl">
          <ac:chgData name="Susan Krueger (Staff)" userId="413e0ada-2fc1-4a03-b48b-2b8186a6a566" providerId="ADAL" clId="{0A760344-ABE0-44CA-8A8C-DC61E35B899B}" dt="2023-01-23T09:37:51.264" v="21456" actId="164"/>
          <ac:spMkLst>
            <pc:docMk/>
            <pc:sldMk cId="2526689867" sldId="1207"/>
            <ac:spMk id="55" creationId="{D5736CB0-71A7-4225-8836-085F4A27111A}"/>
          </ac:spMkLst>
        </pc:spChg>
        <pc:spChg chg="add mod topLvl">
          <ac:chgData name="Susan Krueger (Staff)" userId="413e0ada-2fc1-4a03-b48b-2b8186a6a566" providerId="ADAL" clId="{0A760344-ABE0-44CA-8A8C-DC61E35B899B}" dt="2023-01-23T09:36:38.051" v="21447" actId="164"/>
          <ac:spMkLst>
            <pc:docMk/>
            <pc:sldMk cId="2526689867" sldId="1207"/>
            <ac:spMk id="56" creationId="{2486FD04-A274-44CA-9683-E5F5BB42F798}"/>
          </ac:spMkLst>
        </pc:spChg>
        <pc:spChg chg="add mod topLvl">
          <ac:chgData name="Susan Krueger (Staff)" userId="413e0ada-2fc1-4a03-b48b-2b8186a6a566" providerId="ADAL" clId="{0A760344-ABE0-44CA-8A8C-DC61E35B899B}" dt="2023-01-23T09:36:38.051" v="21447" actId="164"/>
          <ac:spMkLst>
            <pc:docMk/>
            <pc:sldMk cId="2526689867" sldId="1207"/>
            <ac:spMk id="57" creationId="{FC97F7FD-53FC-4179-BA8A-ECC01633FEBF}"/>
          </ac:spMkLst>
        </pc:spChg>
        <pc:spChg chg="add mod topLvl">
          <ac:chgData name="Susan Krueger (Staff)" userId="413e0ada-2fc1-4a03-b48b-2b8186a6a566" providerId="ADAL" clId="{0A760344-ABE0-44CA-8A8C-DC61E35B899B}" dt="2023-01-23T09:37:26.562" v="21452" actId="164"/>
          <ac:spMkLst>
            <pc:docMk/>
            <pc:sldMk cId="2526689867" sldId="1207"/>
            <ac:spMk id="58" creationId="{E89CCA49-4DD9-45E9-99AA-D06EA2A15C1C}"/>
          </ac:spMkLst>
        </pc:spChg>
        <pc:spChg chg="add mod ord topLvl">
          <ac:chgData name="Susan Krueger (Staff)" userId="413e0ada-2fc1-4a03-b48b-2b8186a6a566" providerId="ADAL" clId="{0A760344-ABE0-44CA-8A8C-DC61E35B899B}" dt="2023-01-23T09:36:47.955" v="21448" actId="166"/>
          <ac:spMkLst>
            <pc:docMk/>
            <pc:sldMk cId="2526689867" sldId="1207"/>
            <ac:spMk id="73" creationId="{7EAA6637-E621-47B2-9C5A-11562E418344}"/>
          </ac:spMkLst>
        </pc:spChg>
        <pc:spChg chg="add mod ord topLvl">
          <ac:chgData name="Susan Krueger (Staff)" userId="413e0ada-2fc1-4a03-b48b-2b8186a6a566" providerId="ADAL" clId="{0A760344-ABE0-44CA-8A8C-DC61E35B899B}" dt="2023-01-23T09:38:00.988" v="21457" actId="164"/>
          <ac:spMkLst>
            <pc:docMk/>
            <pc:sldMk cId="2526689867" sldId="1207"/>
            <ac:spMk id="75" creationId="{D79DC067-A04B-4766-B026-D3BDB38C33C6}"/>
          </ac:spMkLst>
        </pc:spChg>
        <pc:spChg chg="add mod topLvl">
          <ac:chgData name="Susan Krueger (Staff)" userId="413e0ada-2fc1-4a03-b48b-2b8186a6a566" providerId="ADAL" clId="{0A760344-ABE0-44CA-8A8C-DC61E35B899B}" dt="2023-01-23T09:38:08.724" v="21458" actId="164"/>
          <ac:spMkLst>
            <pc:docMk/>
            <pc:sldMk cId="2526689867" sldId="1207"/>
            <ac:spMk id="76" creationId="{E1CA9B81-530A-4868-9847-6EEA9AA4C59D}"/>
          </ac:spMkLst>
        </pc:spChg>
        <pc:spChg chg="add mod topLvl">
          <ac:chgData name="Susan Krueger (Staff)" userId="413e0ada-2fc1-4a03-b48b-2b8186a6a566" providerId="ADAL" clId="{0A760344-ABE0-44CA-8A8C-DC61E35B899B}" dt="2023-01-23T09:38:08.724" v="21458" actId="164"/>
          <ac:spMkLst>
            <pc:docMk/>
            <pc:sldMk cId="2526689867" sldId="1207"/>
            <ac:spMk id="77" creationId="{ABA091C7-14AE-4B4F-87BB-ACDC09706A38}"/>
          </ac:spMkLst>
        </pc:spChg>
        <pc:spChg chg="add mod topLvl">
          <ac:chgData name="Susan Krueger (Staff)" userId="413e0ada-2fc1-4a03-b48b-2b8186a6a566" providerId="ADAL" clId="{0A760344-ABE0-44CA-8A8C-DC61E35B899B}" dt="2023-01-23T09:37:26.562" v="21452" actId="164"/>
          <ac:spMkLst>
            <pc:docMk/>
            <pc:sldMk cId="2526689867" sldId="1207"/>
            <ac:spMk id="79" creationId="{E224ED61-0B70-4136-A4C6-8A854105D9D4}"/>
          </ac:spMkLst>
        </pc:spChg>
        <pc:spChg chg="add mod topLvl">
          <ac:chgData name="Susan Krueger (Staff)" userId="413e0ada-2fc1-4a03-b48b-2b8186a6a566" providerId="ADAL" clId="{0A760344-ABE0-44CA-8A8C-DC61E35B899B}" dt="2023-01-23T09:38:55.124" v="21459" actId="164"/>
          <ac:spMkLst>
            <pc:docMk/>
            <pc:sldMk cId="2526689867" sldId="1207"/>
            <ac:spMk id="81" creationId="{F012022A-E74C-4D2B-A1E9-4AEC71C7F243}"/>
          </ac:spMkLst>
        </pc:spChg>
        <pc:spChg chg="add mod topLvl">
          <ac:chgData name="Susan Krueger (Staff)" userId="413e0ada-2fc1-4a03-b48b-2b8186a6a566" providerId="ADAL" clId="{0A760344-ABE0-44CA-8A8C-DC61E35B899B}" dt="2023-01-23T09:38:55.124" v="21459" actId="164"/>
          <ac:spMkLst>
            <pc:docMk/>
            <pc:sldMk cId="2526689867" sldId="1207"/>
            <ac:spMk id="83" creationId="{A834ED4E-CE89-434D-9485-7E28C668E8C1}"/>
          </ac:spMkLst>
        </pc:spChg>
        <pc:spChg chg="add mod topLvl">
          <ac:chgData name="Susan Krueger (Staff)" userId="413e0ada-2fc1-4a03-b48b-2b8186a6a566" providerId="ADAL" clId="{0A760344-ABE0-44CA-8A8C-DC61E35B899B}" dt="2023-01-23T09:39:11.442" v="21462" actId="164"/>
          <ac:spMkLst>
            <pc:docMk/>
            <pc:sldMk cId="2526689867" sldId="1207"/>
            <ac:spMk id="84" creationId="{ED1E6CFD-DBD8-4CC2-8CD5-013CFBE02278}"/>
          </ac:spMkLst>
        </pc:spChg>
        <pc:spChg chg="add mod topLvl">
          <ac:chgData name="Susan Krueger (Staff)" userId="413e0ada-2fc1-4a03-b48b-2b8186a6a566" providerId="ADAL" clId="{0A760344-ABE0-44CA-8A8C-DC61E35B899B}" dt="2023-01-23T09:39:11.442" v="21462" actId="164"/>
          <ac:spMkLst>
            <pc:docMk/>
            <pc:sldMk cId="2526689867" sldId="1207"/>
            <ac:spMk id="85" creationId="{2AB9809E-D217-4AE0-8FDA-1F27EF7E0F70}"/>
          </ac:spMkLst>
        </pc:spChg>
        <pc:spChg chg="mod topLvl">
          <ac:chgData name="Susan Krueger (Staff)" userId="413e0ada-2fc1-4a03-b48b-2b8186a6a566" providerId="ADAL" clId="{0A760344-ABE0-44CA-8A8C-DC61E35B899B}" dt="2023-01-23T09:36:38.051" v="21447" actId="164"/>
          <ac:spMkLst>
            <pc:docMk/>
            <pc:sldMk cId="2526689867" sldId="1207"/>
            <ac:spMk id="87" creationId="{AB0910CB-423D-4AA5-9A5A-3E3663FC1D90}"/>
          </ac:spMkLst>
        </pc:spChg>
        <pc:spChg chg="mod topLvl">
          <ac:chgData name="Susan Krueger (Staff)" userId="413e0ada-2fc1-4a03-b48b-2b8186a6a566" providerId="ADAL" clId="{0A760344-ABE0-44CA-8A8C-DC61E35B899B}" dt="2023-01-23T09:36:38.051" v="21447" actId="164"/>
          <ac:spMkLst>
            <pc:docMk/>
            <pc:sldMk cId="2526689867" sldId="1207"/>
            <ac:spMk id="88" creationId="{0E3A5DF8-BAD1-403A-9A62-358773F1296B}"/>
          </ac:spMkLst>
        </pc:spChg>
        <pc:spChg chg="mod topLvl">
          <ac:chgData name="Susan Krueger (Staff)" userId="413e0ada-2fc1-4a03-b48b-2b8186a6a566" providerId="ADAL" clId="{0A760344-ABE0-44CA-8A8C-DC61E35B899B}" dt="2023-01-23T09:36:38.051" v="21447" actId="164"/>
          <ac:spMkLst>
            <pc:docMk/>
            <pc:sldMk cId="2526689867" sldId="1207"/>
            <ac:spMk id="89" creationId="{10FD5FB5-6FAB-4D16-AB8C-FCC954D9FB82}"/>
          </ac:spMkLst>
        </pc:spChg>
        <pc:spChg chg="add mod topLvl">
          <ac:chgData name="Susan Krueger (Staff)" userId="413e0ada-2fc1-4a03-b48b-2b8186a6a566" providerId="ADAL" clId="{0A760344-ABE0-44CA-8A8C-DC61E35B899B}" dt="2023-01-23T09:36:38.051" v="21447" actId="164"/>
          <ac:spMkLst>
            <pc:docMk/>
            <pc:sldMk cId="2526689867" sldId="1207"/>
            <ac:spMk id="100" creationId="{37ED94CE-954C-4F91-B148-CA5C1F7CFF27}"/>
          </ac:spMkLst>
        </pc:spChg>
        <pc:spChg chg="add mod topLvl">
          <ac:chgData name="Susan Krueger (Staff)" userId="413e0ada-2fc1-4a03-b48b-2b8186a6a566" providerId="ADAL" clId="{0A760344-ABE0-44CA-8A8C-DC61E35B899B}" dt="2023-01-23T09:37:07.248" v="21450" actId="164"/>
          <ac:spMkLst>
            <pc:docMk/>
            <pc:sldMk cId="2526689867" sldId="1207"/>
            <ac:spMk id="101" creationId="{BD8709FD-29F5-4650-AF4C-CB7A1422450A}"/>
          </ac:spMkLst>
        </pc:spChg>
        <pc:spChg chg="add mod topLvl">
          <ac:chgData name="Susan Krueger (Staff)" userId="413e0ada-2fc1-4a03-b48b-2b8186a6a566" providerId="ADAL" clId="{0A760344-ABE0-44CA-8A8C-DC61E35B899B}" dt="2023-01-23T09:37:07.248" v="21450" actId="164"/>
          <ac:spMkLst>
            <pc:docMk/>
            <pc:sldMk cId="2526689867" sldId="1207"/>
            <ac:spMk id="110" creationId="{4B61BC0A-7AAB-40F5-B847-703C8232FE7C}"/>
          </ac:spMkLst>
        </pc:spChg>
        <pc:spChg chg="add mod topLvl">
          <ac:chgData name="Susan Krueger (Staff)" userId="413e0ada-2fc1-4a03-b48b-2b8186a6a566" providerId="ADAL" clId="{0A760344-ABE0-44CA-8A8C-DC61E35B899B}" dt="2023-01-23T09:37:07.248" v="21450" actId="164"/>
          <ac:spMkLst>
            <pc:docMk/>
            <pc:sldMk cId="2526689867" sldId="1207"/>
            <ac:spMk id="111" creationId="{6D20FDE0-BD54-467E-99C3-9608B71EBA38}"/>
          </ac:spMkLst>
        </pc:spChg>
        <pc:spChg chg="add mod topLvl">
          <ac:chgData name="Susan Krueger (Staff)" userId="413e0ada-2fc1-4a03-b48b-2b8186a6a566" providerId="ADAL" clId="{0A760344-ABE0-44CA-8A8C-DC61E35B899B}" dt="2023-01-23T09:37:07.248" v="21450" actId="164"/>
          <ac:spMkLst>
            <pc:docMk/>
            <pc:sldMk cId="2526689867" sldId="1207"/>
            <ac:spMk id="112" creationId="{54F4DA03-D53A-4583-B682-0AD197A31C07}"/>
          </ac:spMkLst>
        </pc:spChg>
        <pc:spChg chg="add mod topLvl">
          <ac:chgData name="Susan Krueger (Staff)" userId="413e0ada-2fc1-4a03-b48b-2b8186a6a566" providerId="ADAL" clId="{0A760344-ABE0-44CA-8A8C-DC61E35B899B}" dt="2023-01-23T09:37:07.248" v="21450" actId="164"/>
          <ac:spMkLst>
            <pc:docMk/>
            <pc:sldMk cId="2526689867" sldId="1207"/>
            <ac:spMk id="113" creationId="{6FACEEB8-865B-4A58-92C8-04BE1FC36DE7}"/>
          </ac:spMkLst>
        </pc:spChg>
        <pc:spChg chg="add mod topLvl">
          <ac:chgData name="Susan Krueger (Staff)" userId="413e0ada-2fc1-4a03-b48b-2b8186a6a566" providerId="ADAL" clId="{0A760344-ABE0-44CA-8A8C-DC61E35B899B}" dt="2023-01-23T09:37:51.264" v="21456" actId="164"/>
          <ac:spMkLst>
            <pc:docMk/>
            <pc:sldMk cId="2526689867" sldId="1207"/>
            <ac:spMk id="116" creationId="{BBFAC3A8-744D-4D4D-A2D6-57B32C4340C7}"/>
          </ac:spMkLst>
        </pc:spChg>
        <pc:spChg chg="add mod topLvl">
          <ac:chgData name="Susan Krueger (Staff)" userId="413e0ada-2fc1-4a03-b48b-2b8186a6a566" providerId="ADAL" clId="{0A760344-ABE0-44CA-8A8C-DC61E35B899B}" dt="2023-01-23T09:37:51.264" v="21456" actId="164"/>
          <ac:spMkLst>
            <pc:docMk/>
            <pc:sldMk cId="2526689867" sldId="1207"/>
            <ac:spMk id="117" creationId="{EA6038E3-3B45-479D-93BA-C5C911451529}"/>
          </ac:spMkLst>
        </pc:spChg>
        <pc:spChg chg="add mod topLvl">
          <ac:chgData name="Susan Krueger (Staff)" userId="413e0ada-2fc1-4a03-b48b-2b8186a6a566" providerId="ADAL" clId="{0A760344-ABE0-44CA-8A8C-DC61E35B899B}" dt="2023-01-23T09:38:55.124" v="21459" actId="164"/>
          <ac:spMkLst>
            <pc:docMk/>
            <pc:sldMk cId="2526689867" sldId="1207"/>
            <ac:spMk id="118" creationId="{69FF6414-EDC5-4EAB-97B2-13D2FE2FD1F5}"/>
          </ac:spMkLst>
        </pc:spChg>
        <pc:spChg chg="add mod topLvl">
          <ac:chgData name="Susan Krueger (Staff)" userId="413e0ada-2fc1-4a03-b48b-2b8186a6a566" providerId="ADAL" clId="{0A760344-ABE0-44CA-8A8C-DC61E35B899B}" dt="2023-01-23T09:38:55.124" v="21459" actId="164"/>
          <ac:spMkLst>
            <pc:docMk/>
            <pc:sldMk cId="2526689867" sldId="1207"/>
            <ac:spMk id="119" creationId="{1647C59E-036C-45D6-9C06-17D13F99D245}"/>
          </ac:spMkLst>
        </pc:spChg>
        <pc:spChg chg="add mod topLvl">
          <ac:chgData name="Susan Krueger (Staff)" userId="413e0ada-2fc1-4a03-b48b-2b8186a6a566" providerId="ADAL" clId="{0A760344-ABE0-44CA-8A8C-DC61E35B899B}" dt="2023-01-23T09:38:55.124" v="21459" actId="164"/>
          <ac:spMkLst>
            <pc:docMk/>
            <pc:sldMk cId="2526689867" sldId="1207"/>
            <ac:spMk id="120" creationId="{67668EF7-E389-4EB5-8CD1-A41623EF0C1C}"/>
          </ac:spMkLst>
        </pc:spChg>
        <pc:spChg chg="add mod topLvl">
          <ac:chgData name="Susan Krueger (Staff)" userId="413e0ada-2fc1-4a03-b48b-2b8186a6a566" providerId="ADAL" clId="{0A760344-ABE0-44CA-8A8C-DC61E35B899B}" dt="2023-01-23T09:38:55.124" v="21459" actId="164"/>
          <ac:spMkLst>
            <pc:docMk/>
            <pc:sldMk cId="2526689867" sldId="1207"/>
            <ac:spMk id="121" creationId="{739C4510-5C86-44DE-A5AF-5A525BE42B7E}"/>
          </ac:spMkLst>
        </pc:spChg>
        <pc:spChg chg="add del mod">
          <ac:chgData name="Susan Krueger (Staff)" userId="413e0ada-2fc1-4a03-b48b-2b8186a6a566" providerId="ADAL" clId="{0A760344-ABE0-44CA-8A8C-DC61E35B899B}" dt="2023-01-21T08:16:46.043" v="18600" actId="478"/>
          <ac:spMkLst>
            <pc:docMk/>
            <pc:sldMk cId="2526689867" sldId="1207"/>
            <ac:spMk id="122" creationId="{D1B9E82A-4196-4806-B7DD-0CAA7044D954}"/>
          </ac:spMkLst>
        </pc:spChg>
        <pc:spChg chg="add del mod">
          <ac:chgData name="Susan Krueger (Staff)" userId="413e0ada-2fc1-4a03-b48b-2b8186a6a566" providerId="ADAL" clId="{0A760344-ABE0-44CA-8A8C-DC61E35B899B}" dt="2023-01-21T08:29:11.946" v="19228" actId="478"/>
          <ac:spMkLst>
            <pc:docMk/>
            <pc:sldMk cId="2526689867" sldId="1207"/>
            <ac:spMk id="123" creationId="{E20AAEDD-C0B0-4A13-B33D-2815BED93D19}"/>
          </ac:spMkLst>
        </pc:spChg>
        <pc:spChg chg="add mod">
          <ac:chgData name="Susan Krueger (Staff)" userId="413e0ada-2fc1-4a03-b48b-2b8186a6a566" providerId="ADAL" clId="{0A760344-ABE0-44CA-8A8C-DC61E35B899B}" dt="2023-01-26T15:55:20.895" v="28232" actId="20577"/>
          <ac:spMkLst>
            <pc:docMk/>
            <pc:sldMk cId="2526689867" sldId="1207"/>
            <ac:spMk id="124" creationId="{C40C4AD5-001F-4A18-90B9-D3512B0FA9C9}"/>
          </ac:spMkLst>
        </pc:spChg>
        <pc:spChg chg="add del mod">
          <ac:chgData name="Susan Krueger (Staff)" userId="413e0ada-2fc1-4a03-b48b-2b8186a6a566" providerId="ADAL" clId="{0A760344-ABE0-44CA-8A8C-DC61E35B899B}" dt="2023-01-21T08:38:28.553" v="20032" actId="478"/>
          <ac:spMkLst>
            <pc:docMk/>
            <pc:sldMk cId="2526689867" sldId="1207"/>
            <ac:spMk id="125" creationId="{6854B49E-C2D2-4508-99C1-2C0702ACE33B}"/>
          </ac:spMkLst>
        </pc:spChg>
        <pc:spChg chg="add mod">
          <ac:chgData name="Susan Krueger (Staff)" userId="413e0ada-2fc1-4a03-b48b-2b8186a6a566" providerId="ADAL" clId="{0A760344-ABE0-44CA-8A8C-DC61E35B899B}" dt="2023-01-21T08:38:06.252" v="20030" actId="14100"/>
          <ac:spMkLst>
            <pc:docMk/>
            <pc:sldMk cId="2526689867" sldId="1207"/>
            <ac:spMk id="126" creationId="{CC04147B-01CF-4CC6-AF91-2320CB247A4C}"/>
          </ac:spMkLst>
        </pc:spChg>
        <pc:spChg chg="add del mod">
          <ac:chgData name="Susan Krueger (Staff)" userId="413e0ada-2fc1-4a03-b48b-2b8186a6a566" providerId="ADAL" clId="{0A760344-ABE0-44CA-8A8C-DC61E35B899B}" dt="2023-01-21T08:32:34.819" v="19797" actId="478"/>
          <ac:spMkLst>
            <pc:docMk/>
            <pc:sldMk cId="2526689867" sldId="1207"/>
            <ac:spMk id="127" creationId="{9190B0C3-2E14-4993-82A9-B1F384705E46}"/>
          </ac:spMkLst>
        </pc:spChg>
        <pc:spChg chg="add del mod">
          <ac:chgData name="Susan Krueger (Staff)" userId="413e0ada-2fc1-4a03-b48b-2b8186a6a566" providerId="ADAL" clId="{0A760344-ABE0-44CA-8A8C-DC61E35B899B}" dt="2023-01-21T08:36:38.846" v="19964" actId="478"/>
          <ac:spMkLst>
            <pc:docMk/>
            <pc:sldMk cId="2526689867" sldId="1207"/>
            <ac:spMk id="128" creationId="{14DE094F-580C-42EC-B8AA-DD58BB0EED65}"/>
          </ac:spMkLst>
        </pc:spChg>
        <pc:spChg chg="add mod">
          <ac:chgData name="Susan Krueger (Staff)" userId="413e0ada-2fc1-4a03-b48b-2b8186a6a566" providerId="ADAL" clId="{0A760344-ABE0-44CA-8A8C-DC61E35B899B}" dt="2023-01-21T08:38:20.186" v="20031" actId="14100"/>
          <ac:spMkLst>
            <pc:docMk/>
            <pc:sldMk cId="2526689867" sldId="1207"/>
            <ac:spMk id="129" creationId="{A1BEFBC0-E738-4352-9548-1A10ED560BA1}"/>
          </ac:spMkLst>
        </pc:spChg>
        <pc:grpChg chg="add del mod">
          <ac:chgData name="Susan Krueger (Staff)" userId="413e0ada-2fc1-4a03-b48b-2b8186a6a566" providerId="ADAL" clId="{0A760344-ABE0-44CA-8A8C-DC61E35B899B}" dt="2023-01-21T08:17:43.696" v="18675" actId="165"/>
          <ac:grpSpMkLst>
            <pc:docMk/>
            <pc:sldMk cId="2526689867" sldId="1207"/>
            <ac:grpSpMk id="2" creationId="{5E977C38-B45F-4BF7-917E-B956EA08E655}"/>
          </ac:grpSpMkLst>
        </pc:grpChg>
        <pc:grpChg chg="add mod">
          <ac:chgData name="Susan Krueger (Staff)" userId="413e0ada-2fc1-4a03-b48b-2b8186a6a566" providerId="ADAL" clId="{0A760344-ABE0-44CA-8A8C-DC61E35B899B}" dt="2023-01-23T09:36:38.051" v="21447" actId="164"/>
          <ac:grpSpMkLst>
            <pc:docMk/>
            <pc:sldMk cId="2526689867" sldId="1207"/>
            <ac:grpSpMk id="2" creationId="{608498B9-A47A-42FE-935C-2C89A9BD3E79}"/>
          </ac:grpSpMkLst>
        </pc:grpChg>
        <pc:grpChg chg="add mod">
          <ac:chgData name="Susan Krueger (Staff)" userId="413e0ada-2fc1-4a03-b48b-2b8186a6a566" providerId="ADAL" clId="{0A760344-ABE0-44CA-8A8C-DC61E35B899B}" dt="2023-01-23T09:37:07.248" v="21450" actId="164"/>
          <ac:grpSpMkLst>
            <pc:docMk/>
            <pc:sldMk cId="2526689867" sldId="1207"/>
            <ac:grpSpMk id="3" creationId="{289D8BB0-C07C-4CE7-ADB7-0D45BC741A43}"/>
          </ac:grpSpMkLst>
        </pc:grpChg>
        <pc:grpChg chg="add mod topLvl">
          <ac:chgData name="Susan Krueger (Staff)" userId="413e0ada-2fc1-4a03-b48b-2b8186a6a566" providerId="ADAL" clId="{0A760344-ABE0-44CA-8A8C-DC61E35B899B}" dt="2023-01-23T09:38:55.124" v="21459" actId="164"/>
          <ac:grpSpMkLst>
            <pc:docMk/>
            <pc:sldMk cId="2526689867" sldId="1207"/>
            <ac:grpSpMk id="4" creationId="{6E7D68DA-4D79-4760-B860-3AA51618472A}"/>
          </ac:grpSpMkLst>
        </pc:grpChg>
        <pc:grpChg chg="add mod">
          <ac:chgData name="Susan Krueger (Staff)" userId="413e0ada-2fc1-4a03-b48b-2b8186a6a566" providerId="ADAL" clId="{0A760344-ABE0-44CA-8A8C-DC61E35B899B}" dt="2023-01-23T09:37:26.562" v="21452" actId="164"/>
          <ac:grpSpMkLst>
            <pc:docMk/>
            <pc:sldMk cId="2526689867" sldId="1207"/>
            <ac:grpSpMk id="11" creationId="{478A8975-F210-40E6-9DAC-F99DC2738CF7}"/>
          </ac:grpSpMkLst>
        </pc:grpChg>
        <pc:grpChg chg="add del mod topLvl">
          <ac:chgData name="Susan Krueger (Staff)" userId="413e0ada-2fc1-4a03-b48b-2b8186a6a566" providerId="ADAL" clId="{0A760344-ABE0-44CA-8A8C-DC61E35B899B}" dt="2023-01-23T09:38:55.124" v="21459" actId="164"/>
          <ac:grpSpMkLst>
            <pc:docMk/>
            <pc:sldMk cId="2526689867" sldId="1207"/>
            <ac:grpSpMk id="12" creationId="{7B131CDA-4582-4E04-B032-F411644BF5EB}"/>
          </ac:grpSpMkLst>
        </pc:grpChg>
        <pc:grpChg chg="add mod">
          <ac:chgData name="Susan Krueger (Staff)" userId="413e0ada-2fc1-4a03-b48b-2b8186a6a566" providerId="ADAL" clId="{0A760344-ABE0-44CA-8A8C-DC61E35B899B}" dt="2023-01-24T06:27:14.597" v="22076" actId="164"/>
          <ac:grpSpMkLst>
            <pc:docMk/>
            <pc:sldMk cId="2526689867" sldId="1207"/>
            <ac:grpSpMk id="15" creationId="{2EEA8F9D-0C63-4B9B-8678-0E8D4AFCD2B9}"/>
          </ac:grpSpMkLst>
        </pc:grpChg>
        <pc:grpChg chg="add del mod topLvl">
          <ac:chgData name="Susan Krueger (Staff)" userId="413e0ada-2fc1-4a03-b48b-2b8186a6a566" providerId="ADAL" clId="{0A760344-ABE0-44CA-8A8C-DC61E35B899B}" dt="2023-01-23T09:38:55.124" v="21459" actId="164"/>
          <ac:grpSpMkLst>
            <pc:docMk/>
            <pc:sldMk cId="2526689867" sldId="1207"/>
            <ac:grpSpMk id="16" creationId="{8C4C5E2F-8691-4DF1-9A9E-4062CDB9AE1B}"/>
          </ac:grpSpMkLst>
        </pc:grpChg>
        <pc:grpChg chg="add del mod topLvl">
          <ac:chgData name="Susan Krueger (Staff)" userId="413e0ada-2fc1-4a03-b48b-2b8186a6a566" providerId="ADAL" clId="{0A760344-ABE0-44CA-8A8C-DC61E35B899B}" dt="2023-01-23T09:38:55.124" v="21459" actId="164"/>
          <ac:grpSpMkLst>
            <pc:docMk/>
            <pc:sldMk cId="2526689867" sldId="1207"/>
            <ac:grpSpMk id="19" creationId="{F7592423-B078-46B1-9537-A6502252C85E}"/>
          </ac:grpSpMkLst>
        </pc:grpChg>
        <pc:grpChg chg="add mod topLvl">
          <ac:chgData name="Susan Krueger (Staff)" userId="413e0ada-2fc1-4a03-b48b-2b8186a6a566" providerId="ADAL" clId="{0A760344-ABE0-44CA-8A8C-DC61E35B899B}" dt="2023-01-23T09:37:07.248" v="21450" actId="164"/>
          <ac:grpSpMkLst>
            <pc:docMk/>
            <pc:sldMk cId="2526689867" sldId="1207"/>
            <ac:grpSpMk id="24" creationId="{9F1266A2-B58E-4986-90CB-977BD5660436}"/>
          </ac:grpSpMkLst>
        </pc:grpChg>
        <pc:grpChg chg="add mod topLvl">
          <ac:chgData name="Susan Krueger (Staff)" userId="413e0ada-2fc1-4a03-b48b-2b8186a6a566" providerId="ADAL" clId="{0A760344-ABE0-44CA-8A8C-DC61E35B899B}" dt="2023-01-23T09:37:07.248" v="21450" actId="164"/>
          <ac:grpSpMkLst>
            <pc:docMk/>
            <pc:sldMk cId="2526689867" sldId="1207"/>
            <ac:grpSpMk id="28" creationId="{97C1E241-F050-4832-91D1-BE27A29C7861}"/>
          </ac:grpSpMkLst>
        </pc:grpChg>
        <pc:grpChg chg="add mod topLvl">
          <ac:chgData name="Susan Krueger (Staff)" userId="413e0ada-2fc1-4a03-b48b-2b8186a6a566" providerId="ADAL" clId="{0A760344-ABE0-44CA-8A8C-DC61E35B899B}" dt="2023-01-23T09:37:07.248" v="21450" actId="164"/>
          <ac:grpSpMkLst>
            <pc:docMk/>
            <pc:sldMk cId="2526689867" sldId="1207"/>
            <ac:grpSpMk id="32" creationId="{1E65A4A4-792B-419D-AF92-6C11094C2ECC}"/>
          </ac:grpSpMkLst>
        </pc:grpChg>
        <pc:grpChg chg="add mod topLvl">
          <ac:chgData name="Susan Krueger (Staff)" userId="413e0ada-2fc1-4a03-b48b-2b8186a6a566" providerId="ADAL" clId="{0A760344-ABE0-44CA-8A8C-DC61E35B899B}" dt="2023-01-23T09:37:07.248" v="21450" actId="164"/>
          <ac:grpSpMkLst>
            <pc:docMk/>
            <pc:sldMk cId="2526689867" sldId="1207"/>
            <ac:grpSpMk id="42" creationId="{20B78D9C-67C6-4335-A7D0-9AB698B3640B}"/>
          </ac:grpSpMkLst>
        </pc:grpChg>
        <pc:grpChg chg="add mod topLvl">
          <ac:chgData name="Susan Krueger (Staff)" userId="413e0ada-2fc1-4a03-b48b-2b8186a6a566" providerId="ADAL" clId="{0A760344-ABE0-44CA-8A8C-DC61E35B899B}" dt="2023-01-23T09:37:26.562" v="21452" actId="164"/>
          <ac:grpSpMkLst>
            <pc:docMk/>
            <pc:sldMk cId="2526689867" sldId="1207"/>
            <ac:grpSpMk id="59" creationId="{827E47AB-7751-42E0-A538-9351236AC4AB}"/>
          </ac:grpSpMkLst>
        </pc:grpChg>
        <pc:grpChg chg="add mod topLvl">
          <ac:chgData name="Susan Krueger (Staff)" userId="413e0ada-2fc1-4a03-b48b-2b8186a6a566" providerId="ADAL" clId="{0A760344-ABE0-44CA-8A8C-DC61E35B899B}" dt="2023-01-23T09:37:26.562" v="21452" actId="164"/>
          <ac:grpSpMkLst>
            <pc:docMk/>
            <pc:sldMk cId="2526689867" sldId="1207"/>
            <ac:grpSpMk id="69" creationId="{B623D514-8172-4784-8A21-68BD16FEE431}"/>
          </ac:grpSpMkLst>
        </pc:grpChg>
        <pc:grpChg chg="add mod">
          <ac:chgData name="Susan Krueger (Staff)" userId="413e0ada-2fc1-4a03-b48b-2b8186a6a566" providerId="ADAL" clId="{0A760344-ABE0-44CA-8A8C-DC61E35B899B}" dt="2023-01-24T06:27:14.597" v="22076" actId="164"/>
          <ac:grpSpMkLst>
            <pc:docMk/>
            <pc:sldMk cId="2526689867" sldId="1207"/>
            <ac:grpSpMk id="86" creationId="{1D85622B-CEBF-4284-9F40-8CB2445E1FD2}"/>
          </ac:grpSpMkLst>
        </pc:grpChg>
        <pc:grpChg chg="add del mod topLvl">
          <ac:chgData name="Susan Krueger (Staff)" userId="413e0ada-2fc1-4a03-b48b-2b8186a6a566" providerId="ADAL" clId="{0A760344-ABE0-44CA-8A8C-DC61E35B899B}" dt="2023-01-21T08:17:56.926" v="18676" actId="165"/>
          <ac:grpSpMkLst>
            <pc:docMk/>
            <pc:sldMk cId="2526689867" sldId="1207"/>
            <ac:grpSpMk id="86" creationId="{F63D485A-F24E-413E-929B-391B366F7023}"/>
          </ac:grpSpMkLst>
        </pc:grpChg>
        <pc:grpChg chg="mod topLvl">
          <ac:chgData name="Susan Krueger (Staff)" userId="413e0ada-2fc1-4a03-b48b-2b8186a6a566" providerId="ADAL" clId="{0A760344-ABE0-44CA-8A8C-DC61E35B899B}" dt="2023-01-23T09:36:38.051" v="21447" actId="164"/>
          <ac:grpSpMkLst>
            <pc:docMk/>
            <pc:sldMk cId="2526689867" sldId="1207"/>
            <ac:grpSpMk id="90" creationId="{5405E2F1-16CD-486F-A2DE-A08809EC0D30}"/>
          </ac:grpSpMkLst>
        </pc:grpChg>
        <pc:grpChg chg="mod">
          <ac:chgData name="Susan Krueger (Staff)" userId="413e0ada-2fc1-4a03-b48b-2b8186a6a566" providerId="ADAL" clId="{0A760344-ABE0-44CA-8A8C-DC61E35B899B}" dt="2023-01-21T08:17:56.926" v="18676" actId="165"/>
          <ac:grpSpMkLst>
            <pc:docMk/>
            <pc:sldMk cId="2526689867" sldId="1207"/>
            <ac:grpSpMk id="95" creationId="{A20FA8FD-B6E0-4853-BDFC-510726F5CE8D}"/>
          </ac:grpSpMkLst>
        </pc:grpChg>
        <pc:grpChg chg="add mod topLvl">
          <ac:chgData name="Susan Krueger (Staff)" userId="413e0ada-2fc1-4a03-b48b-2b8186a6a566" providerId="ADAL" clId="{0A760344-ABE0-44CA-8A8C-DC61E35B899B}" dt="2023-01-23T09:37:07.248" v="21450" actId="164"/>
          <ac:grpSpMkLst>
            <pc:docMk/>
            <pc:sldMk cId="2526689867" sldId="1207"/>
            <ac:grpSpMk id="102" creationId="{1F78CBF4-13AA-43D0-8387-3D7B14831F51}"/>
          </ac:grpSpMkLst>
        </pc:grpChg>
        <pc:grpChg chg="add mod topLvl">
          <ac:chgData name="Susan Krueger (Staff)" userId="413e0ada-2fc1-4a03-b48b-2b8186a6a566" providerId="ADAL" clId="{0A760344-ABE0-44CA-8A8C-DC61E35B899B}" dt="2023-01-23T09:37:07.248" v="21450" actId="164"/>
          <ac:grpSpMkLst>
            <pc:docMk/>
            <pc:sldMk cId="2526689867" sldId="1207"/>
            <ac:grpSpMk id="106" creationId="{D71B4A4A-A560-415A-9775-DE698A57A033}"/>
          </ac:grpSpMkLst>
        </pc:grpChg>
        <pc:grpChg chg="add mod">
          <ac:chgData name="Susan Krueger (Staff)" userId="413e0ada-2fc1-4a03-b48b-2b8186a6a566" providerId="ADAL" clId="{0A760344-ABE0-44CA-8A8C-DC61E35B899B}" dt="2023-01-24T06:27:14.597" v="22076" actId="164"/>
          <ac:grpSpMkLst>
            <pc:docMk/>
            <pc:sldMk cId="2526689867" sldId="1207"/>
            <ac:grpSpMk id="122" creationId="{5978C8DA-F301-40AA-BD70-019CE112D527}"/>
          </ac:grpSpMkLst>
        </pc:grpChg>
        <pc:grpChg chg="add mod ord">
          <ac:chgData name="Susan Krueger (Staff)" userId="413e0ada-2fc1-4a03-b48b-2b8186a6a566" providerId="ADAL" clId="{0A760344-ABE0-44CA-8A8C-DC61E35B899B}" dt="2023-01-23T09:39:00.623" v="21460" actId="167"/>
          <ac:grpSpMkLst>
            <pc:docMk/>
            <pc:sldMk cId="2526689867" sldId="1207"/>
            <ac:grpSpMk id="123" creationId="{DBD30FC3-B836-4F34-951C-0D2EC978CDA5}"/>
          </ac:grpSpMkLst>
        </pc:grpChg>
        <pc:grpChg chg="add mod">
          <ac:chgData name="Susan Krueger (Staff)" userId="413e0ada-2fc1-4a03-b48b-2b8186a6a566" providerId="ADAL" clId="{0A760344-ABE0-44CA-8A8C-DC61E35B899B}" dt="2023-01-23T09:39:11.442" v="21462" actId="164"/>
          <ac:grpSpMkLst>
            <pc:docMk/>
            <pc:sldMk cId="2526689867" sldId="1207"/>
            <ac:grpSpMk id="125" creationId="{2E3A5B78-E812-41C9-9BCF-B9F9BC396F20}"/>
          </ac:grpSpMkLst>
        </pc:grpChg>
        <pc:grpChg chg="add mod">
          <ac:chgData name="Susan Krueger (Staff)" userId="413e0ada-2fc1-4a03-b48b-2b8186a6a566" providerId="ADAL" clId="{0A760344-ABE0-44CA-8A8C-DC61E35B899B}" dt="2023-01-24T06:27:14.597" v="22076" actId="164"/>
          <ac:grpSpMkLst>
            <pc:docMk/>
            <pc:sldMk cId="2526689867" sldId="1207"/>
            <ac:grpSpMk id="127" creationId="{D66D89E7-0EFB-40A1-814D-5D487B9EDF4E}"/>
          </ac:grpSpMkLst>
        </pc:grpChg>
        <pc:picChg chg="add mod topLvl">
          <ac:chgData name="Susan Krueger (Staff)" userId="413e0ada-2fc1-4a03-b48b-2b8186a6a566" providerId="ADAL" clId="{0A760344-ABE0-44CA-8A8C-DC61E35B899B}" dt="2023-01-23T09:37:51.264" v="21456" actId="164"/>
          <ac:picMkLst>
            <pc:docMk/>
            <pc:sldMk cId="2526689867" sldId="1207"/>
            <ac:picMk id="51" creationId="{DF3A051F-0B66-40BD-B40C-BEFB28EC2FEA}"/>
          </ac:picMkLst>
        </pc:picChg>
        <pc:picChg chg="add mod topLvl">
          <ac:chgData name="Susan Krueger (Staff)" userId="413e0ada-2fc1-4a03-b48b-2b8186a6a566" providerId="ADAL" clId="{0A760344-ABE0-44CA-8A8C-DC61E35B899B}" dt="2023-01-23T09:38:00.988" v="21457" actId="164"/>
          <ac:picMkLst>
            <pc:docMk/>
            <pc:sldMk cId="2526689867" sldId="1207"/>
            <ac:picMk id="74" creationId="{09A73134-867D-4479-84C7-20525CEAF32E}"/>
          </ac:picMkLst>
        </pc:picChg>
        <pc:picChg chg="add mod topLvl">
          <ac:chgData name="Susan Krueger (Staff)" userId="413e0ada-2fc1-4a03-b48b-2b8186a6a566" providerId="ADAL" clId="{0A760344-ABE0-44CA-8A8C-DC61E35B899B}" dt="2023-01-23T09:38:55.124" v="21459" actId="164"/>
          <ac:picMkLst>
            <pc:docMk/>
            <pc:sldMk cId="2526689867" sldId="1207"/>
            <ac:picMk id="80" creationId="{9C909716-9495-4F60-9B7B-69C741319E75}"/>
          </ac:picMkLst>
        </pc:picChg>
        <pc:picChg chg="add mod topLvl">
          <ac:chgData name="Susan Krueger (Staff)" userId="413e0ada-2fc1-4a03-b48b-2b8186a6a566" providerId="ADAL" clId="{0A760344-ABE0-44CA-8A8C-DC61E35B899B}" dt="2023-01-23T09:38:55.124" v="21459" actId="164"/>
          <ac:picMkLst>
            <pc:docMk/>
            <pc:sldMk cId="2526689867" sldId="1207"/>
            <ac:picMk id="82" creationId="{C5A45B01-97F1-4AA6-91BF-771F75F523A5}"/>
          </ac:picMkLst>
        </pc:picChg>
        <pc:picChg chg="mod topLvl">
          <ac:chgData name="Susan Krueger (Staff)" userId="413e0ada-2fc1-4a03-b48b-2b8186a6a566" providerId="ADAL" clId="{0A760344-ABE0-44CA-8A8C-DC61E35B899B}" dt="2023-01-23T09:36:38.051" v="21447" actId="164"/>
          <ac:picMkLst>
            <pc:docMk/>
            <pc:sldMk cId="2526689867" sldId="1207"/>
            <ac:picMk id="91" creationId="{488359F6-4830-4ABA-970B-23CE869268EE}"/>
          </ac:picMkLst>
        </pc:picChg>
        <pc:picChg chg="add mod topLvl">
          <ac:chgData name="Susan Krueger (Staff)" userId="413e0ada-2fc1-4a03-b48b-2b8186a6a566" providerId="ADAL" clId="{0A760344-ABE0-44CA-8A8C-DC61E35B899B}" dt="2023-01-23T09:37:51.264" v="21456" actId="164"/>
          <ac:picMkLst>
            <pc:docMk/>
            <pc:sldMk cId="2526689867" sldId="1207"/>
            <ac:picMk id="114" creationId="{2D00BD87-F481-479A-BAE9-976FDC00D5F1}"/>
          </ac:picMkLst>
        </pc:picChg>
        <pc:picChg chg="add mod topLvl">
          <ac:chgData name="Susan Krueger (Staff)" userId="413e0ada-2fc1-4a03-b48b-2b8186a6a566" providerId="ADAL" clId="{0A760344-ABE0-44CA-8A8C-DC61E35B899B}" dt="2023-01-23T09:37:51.264" v="21456" actId="164"/>
          <ac:picMkLst>
            <pc:docMk/>
            <pc:sldMk cId="2526689867" sldId="1207"/>
            <ac:picMk id="115" creationId="{89A595A3-DF82-4868-99B0-C68E8ED92DE3}"/>
          </ac:picMkLst>
        </pc:picChg>
        <pc:picChg chg="add del mod">
          <ac:chgData name="Susan Krueger (Staff)" userId="413e0ada-2fc1-4a03-b48b-2b8186a6a566" providerId="ADAL" clId="{0A760344-ABE0-44CA-8A8C-DC61E35B899B}" dt="2023-01-23T09:40:32.257" v="21467" actId="478"/>
          <ac:picMkLst>
            <pc:docMk/>
            <pc:sldMk cId="2526689867" sldId="1207"/>
            <ac:picMk id="2050" creationId="{95BEF669-7B58-4E8F-A723-B7840CE463C0}"/>
          </ac:picMkLst>
        </pc:picChg>
        <pc:cxnChg chg="mod">
          <ac:chgData name="Susan Krueger (Staff)" userId="413e0ada-2fc1-4a03-b48b-2b8186a6a566" providerId="ADAL" clId="{0A760344-ABE0-44CA-8A8C-DC61E35B899B}" dt="2023-01-21T08:17:43.696" v="18675" actId="165"/>
          <ac:cxnSpMkLst>
            <pc:docMk/>
            <pc:sldMk cId="2526689867" sldId="1207"/>
            <ac:cxnSpMk id="14" creationId="{8B631EDD-CB4D-492D-AC4A-E36CF24207E0}"/>
          </ac:cxnSpMkLst>
        </pc:cxnChg>
        <pc:cxnChg chg="mod">
          <ac:chgData name="Susan Krueger (Staff)" userId="413e0ada-2fc1-4a03-b48b-2b8186a6a566" providerId="ADAL" clId="{0A760344-ABE0-44CA-8A8C-DC61E35B899B}" dt="2023-01-21T08:17:43.696" v="18675" actId="165"/>
          <ac:cxnSpMkLst>
            <pc:docMk/>
            <pc:sldMk cId="2526689867" sldId="1207"/>
            <ac:cxnSpMk id="18" creationId="{35FFCA4D-A128-47F2-B237-F67F9F768C95}"/>
          </ac:cxnSpMkLst>
        </pc:cxnChg>
        <pc:cxnChg chg="mod">
          <ac:chgData name="Susan Krueger (Staff)" userId="413e0ada-2fc1-4a03-b48b-2b8186a6a566" providerId="ADAL" clId="{0A760344-ABE0-44CA-8A8C-DC61E35B899B}" dt="2023-01-21T08:17:43.696" v="18675" actId="165"/>
          <ac:cxnSpMkLst>
            <pc:docMk/>
            <pc:sldMk cId="2526689867" sldId="1207"/>
            <ac:cxnSpMk id="21" creationId="{84F79DE7-3FE8-4452-B658-479456B00AD9}"/>
          </ac:cxnSpMkLst>
        </pc:cxnChg>
        <pc:cxnChg chg="mod">
          <ac:chgData name="Susan Krueger (Staff)" userId="413e0ada-2fc1-4a03-b48b-2b8186a6a566" providerId="ADAL" clId="{0A760344-ABE0-44CA-8A8C-DC61E35B899B}" dt="2023-01-21T08:17:43.696" v="18675" actId="165"/>
          <ac:cxnSpMkLst>
            <pc:docMk/>
            <pc:sldMk cId="2526689867" sldId="1207"/>
            <ac:cxnSpMk id="25" creationId="{E1D85E87-D366-4755-95CF-518A7AE18DD9}"/>
          </ac:cxnSpMkLst>
        </pc:cxnChg>
        <pc:cxnChg chg="mod">
          <ac:chgData name="Susan Krueger (Staff)" userId="413e0ada-2fc1-4a03-b48b-2b8186a6a566" providerId="ADAL" clId="{0A760344-ABE0-44CA-8A8C-DC61E35B899B}" dt="2023-01-21T08:17:43.696" v="18675" actId="165"/>
          <ac:cxnSpMkLst>
            <pc:docMk/>
            <pc:sldMk cId="2526689867" sldId="1207"/>
            <ac:cxnSpMk id="26" creationId="{739723C0-03B7-4DD1-B729-E8811B8E2C69}"/>
          </ac:cxnSpMkLst>
        </pc:cxnChg>
        <pc:cxnChg chg="mod">
          <ac:chgData name="Susan Krueger (Staff)" userId="413e0ada-2fc1-4a03-b48b-2b8186a6a566" providerId="ADAL" clId="{0A760344-ABE0-44CA-8A8C-DC61E35B899B}" dt="2023-01-21T08:17:43.696" v="18675" actId="165"/>
          <ac:cxnSpMkLst>
            <pc:docMk/>
            <pc:sldMk cId="2526689867" sldId="1207"/>
            <ac:cxnSpMk id="27" creationId="{6D955886-33A9-4456-90B5-4616EC6FC45E}"/>
          </ac:cxnSpMkLst>
        </pc:cxnChg>
        <pc:cxnChg chg="mod">
          <ac:chgData name="Susan Krueger (Staff)" userId="413e0ada-2fc1-4a03-b48b-2b8186a6a566" providerId="ADAL" clId="{0A760344-ABE0-44CA-8A8C-DC61E35B899B}" dt="2023-01-21T08:17:43.696" v="18675" actId="165"/>
          <ac:cxnSpMkLst>
            <pc:docMk/>
            <pc:sldMk cId="2526689867" sldId="1207"/>
            <ac:cxnSpMk id="29" creationId="{E4B875DD-AB97-4C03-BC72-607055EABF65}"/>
          </ac:cxnSpMkLst>
        </pc:cxnChg>
        <pc:cxnChg chg="mod">
          <ac:chgData name="Susan Krueger (Staff)" userId="413e0ada-2fc1-4a03-b48b-2b8186a6a566" providerId="ADAL" clId="{0A760344-ABE0-44CA-8A8C-DC61E35B899B}" dt="2023-01-21T08:17:43.696" v="18675" actId="165"/>
          <ac:cxnSpMkLst>
            <pc:docMk/>
            <pc:sldMk cId="2526689867" sldId="1207"/>
            <ac:cxnSpMk id="30" creationId="{35BBFD82-EC76-4849-98CB-FB2138203187}"/>
          </ac:cxnSpMkLst>
        </pc:cxnChg>
        <pc:cxnChg chg="mod">
          <ac:chgData name="Susan Krueger (Staff)" userId="413e0ada-2fc1-4a03-b48b-2b8186a6a566" providerId="ADAL" clId="{0A760344-ABE0-44CA-8A8C-DC61E35B899B}" dt="2023-01-21T08:17:43.696" v="18675" actId="165"/>
          <ac:cxnSpMkLst>
            <pc:docMk/>
            <pc:sldMk cId="2526689867" sldId="1207"/>
            <ac:cxnSpMk id="31" creationId="{4E6943DB-A1BB-451A-BD72-BAF32746521B}"/>
          </ac:cxnSpMkLst>
        </pc:cxnChg>
        <pc:cxnChg chg="mod">
          <ac:chgData name="Susan Krueger (Staff)" userId="413e0ada-2fc1-4a03-b48b-2b8186a6a566" providerId="ADAL" clId="{0A760344-ABE0-44CA-8A8C-DC61E35B899B}" dt="2023-01-21T08:17:43.696" v="18675" actId="165"/>
          <ac:cxnSpMkLst>
            <pc:docMk/>
            <pc:sldMk cId="2526689867" sldId="1207"/>
            <ac:cxnSpMk id="33" creationId="{A365EF43-734E-4F7B-B3F2-7126EB27F126}"/>
          </ac:cxnSpMkLst>
        </pc:cxnChg>
        <pc:cxnChg chg="mod">
          <ac:chgData name="Susan Krueger (Staff)" userId="413e0ada-2fc1-4a03-b48b-2b8186a6a566" providerId="ADAL" clId="{0A760344-ABE0-44CA-8A8C-DC61E35B899B}" dt="2023-01-21T08:17:43.696" v="18675" actId="165"/>
          <ac:cxnSpMkLst>
            <pc:docMk/>
            <pc:sldMk cId="2526689867" sldId="1207"/>
            <ac:cxnSpMk id="34" creationId="{BD8892E5-C662-479E-8372-03BAB4AD8842}"/>
          </ac:cxnSpMkLst>
        </pc:cxnChg>
        <pc:cxnChg chg="mod">
          <ac:chgData name="Susan Krueger (Staff)" userId="413e0ada-2fc1-4a03-b48b-2b8186a6a566" providerId="ADAL" clId="{0A760344-ABE0-44CA-8A8C-DC61E35B899B}" dt="2023-01-21T08:17:43.696" v="18675" actId="165"/>
          <ac:cxnSpMkLst>
            <pc:docMk/>
            <pc:sldMk cId="2526689867" sldId="1207"/>
            <ac:cxnSpMk id="35" creationId="{0B0B2F9C-F823-4201-8E01-B4231642D97F}"/>
          </ac:cxnSpMkLst>
        </pc:cxnChg>
        <pc:cxnChg chg="mod">
          <ac:chgData name="Susan Krueger (Staff)" userId="413e0ada-2fc1-4a03-b48b-2b8186a6a566" providerId="ADAL" clId="{0A760344-ABE0-44CA-8A8C-DC61E35B899B}" dt="2023-01-21T08:17:43.696" v="18675" actId="165"/>
          <ac:cxnSpMkLst>
            <pc:docMk/>
            <pc:sldMk cId="2526689867" sldId="1207"/>
            <ac:cxnSpMk id="36" creationId="{3E9F2223-2675-4518-84E3-D0A914965863}"/>
          </ac:cxnSpMkLst>
        </pc:cxnChg>
        <pc:cxnChg chg="mod">
          <ac:chgData name="Susan Krueger (Staff)" userId="413e0ada-2fc1-4a03-b48b-2b8186a6a566" providerId="ADAL" clId="{0A760344-ABE0-44CA-8A8C-DC61E35B899B}" dt="2023-01-21T08:17:43.696" v="18675" actId="165"/>
          <ac:cxnSpMkLst>
            <pc:docMk/>
            <pc:sldMk cId="2526689867" sldId="1207"/>
            <ac:cxnSpMk id="37" creationId="{F05FB10C-3137-4244-9452-271780C84F94}"/>
          </ac:cxnSpMkLst>
        </pc:cxnChg>
        <pc:cxnChg chg="mod">
          <ac:chgData name="Susan Krueger (Staff)" userId="413e0ada-2fc1-4a03-b48b-2b8186a6a566" providerId="ADAL" clId="{0A760344-ABE0-44CA-8A8C-DC61E35B899B}" dt="2023-01-21T08:17:43.696" v="18675" actId="165"/>
          <ac:cxnSpMkLst>
            <pc:docMk/>
            <pc:sldMk cId="2526689867" sldId="1207"/>
            <ac:cxnSpMk id="38" creationId="{91E4287C-AEA0-4D69-86E5-FEC5E58E71C3}"/>
          </ac:cxnSpMkLst>
        </pc:cxnChg>
        <pc:cxnChg chg="mod">
          <ac:chgData name="Susan Krueger (Staff)" userId="413e0ada-2fc1-4a03-b48b-2b8186a6a566" providerId="ADAL" clId="{0A760344-ABE0-44CA-8A8C-DC61E35B899B}" dt="2023-01-21T08:17:43.696" v="18675" actId="165"/>
          <ac:cxnSpMkLst>
            <pc:docMk/>
            <pc:sldMk cId="2526689867" sldId="1207"/>
            <ac:cxnSpMk id="39" creationId="{6857F4B8-6E57-4810-A5A1-463B53BA61A1}"/>
          </ac:cxnSpMkLst>
        </pc:cxnChg>
        <pc:cxnChg chg="mod">
          <ac:chgData name="Susan Krueger (Staff)" userId="413e0ada-2fc1-4a03-b48b-2b8186a6a566" providerId="ADAL" clId="{0A760344-ABE0-44CA-8A8C-DC61E35B899B}" dt="2023-01-21T08:17:43.696" v="18675" actId="165"/>
          <ac:cxnSpMkLst>
            <pc:docMk/>
            <pc:sldMk cId="2526689867" sldId="1207"/>
            <ac:cxnSpMk id="40" creationId="{829040A8-D817-4569-BA3A-55BF52D1B8C4}"/>
          </ac:cxnSpMkLst>
        </pc:cxnChg>
        <pc:cxnChg chg="mod">
          <ac:chgData name="Susan Krueger (Staff)" userId="413e0ada-2fc1-4a03-b48b-2b8186a6a566" providerId="ADAL" clId="{0A760344-ABE0-44CA-8A8C-DC61E35B899B}" dt="2023-01-21T08:17:43.696" v="18675" actId="165"/>
          <ac:cxnSpMkLst>
            <pc:docMk/>
            <pc:sldMk cId="2526689867" sldId="1207"/>
            <ac:cxnSpMk id="41" creationId="{734C420D-3189-4B4E-AFF6-49FC858CCA36}"/>
          </ac:cxnSpMkLst>
        </pc:cxnChg>
        <pc:cxnChg chg="mod">
          <ac:chgData name="Susan Krueger (Staff)" userId="413e0ada-2fc1-4a03-b48b-2b8186a6a566" providerId="ADAL" clId="{0A760344-ABE0-44CA-8A8C-DC61E35B899B}" dt="2023-01-21T08:17:43.696" v="18675" actId="165"/>
          <ac:cxnSpMkLst>
            <pc:docMk/>
            <pc:sldMk cId="2526689867" sldId="1207"/>
            <ac:cxnSpMk id="43" creationId="{1B5C2D43-6C56-4A9B-A06A-D7B5E22A7BB7}"/>
          </ac:cxnSpMkLst>
        </pc:cxnChg>
        <pc:cxnChg chg="mod">
          <ac:chgData name="Susan Krueger (Staff)" userId="413e0ada-2fc1-4a03-b48b-2b8186a6a566" providerId="ADAL" clId="{0A760344-ABE0-44CA-8A8C-DC61E35B899B}" dt="2023-01-21T08:17:43.696" v="18675" actId="165"/>
          <ac:cxnSpMkLst>
            <pc:docMk/>
            <pc:sldMk cId="2526689867" sldId="1207"/>
            <ac:cxnSpMk id="44" creationId="{E581B949-46DC-43E4-B9D9-2160E3EB2312}"/>
          </ac:cxnSpMkLst>
        </pc:cxnChg>
        <pc:cxnChg chg="mod">
          <ac:chgData name="Susan Krueger (Staff)" userId="413e0ada-2fc1-4a03-b48b-2b8186a6a566" providerId="ADAL" clId="{0A760344-ABE0-44CA-8A8C-DC61E35B899B}" dt="2023-01-21T08:17:43.696" v="18675" actId="165"/>
          <ac:cxnSpMkLst>
            <pc:docMk/>
            <pc:sldMk cId="2526689867" sldId="1207"/>
            <ac:cxnSpMk id="45" creationId="{8133361C-6D48-4DE8-88C4-850277C5B44E}"/>
          </ac:cxnSpMkLst>
        </pc:cxnChg>
        <pc:cxnChg chg="mod">
          <ac:chgData name="Susan Krueger (Staff)" userId="413e0ada-2fc1-4a03-b48b-2b8186a6a566" providerId="ADAL" clId="{0A760344-ABE0-44CA-8A8C-DC61E35B899B}" dt="2023-01-21T08:17:43.696" v="18675" actId="165"/>
          <ac:cxnSpMkLst>
            <pc:docMk/>
            <pc:sldMk cId="2526689867" sldId="1207"/>
            <ac:cxnSpMk id="60" creationId="{FCA43723-F104-47C4-88D8-8331AAAA9D32}"/>
          </ac:cxnSpMkLst>
        </pc:cxnChg>
        <pc:cxnChg chg="mod">
          <ac:chgData name="Susan Krueger (Staff)" userId="413e0ada-2fc1-4a03-b48b-2b8186a6a566" providerId="ADAL" clId="{0A760344-ABE0-44CA-8A8C-DC61E35B899B}" dt="2023-01-21T08:17:43.696" v="18675" actId="165"/>
          <ac:cxnSpMkLst>
            <pc:docMk/>
            <pc:sldMk cId="2526689867" sldId="1207"/>
            <ac:cxnSpMk id="61" creationId="{F83AE1DE-7481-4C5B-9515-3FE43AEC510A}"/>
          </ac:cxnSpMkLst>
        </pc:cxnChg>
        <pc:cxnChg chg="mod">
          <ac:chgData name="Susan Krueger (Staff)" userId="413e0ada-2fc1-4a03-b48b-2b8186a6a566" providerId="ADAL" clId="{0A760344-ABE0-44CA-8A8C-DC61E35B899B}" dt="2023-01-21T08:17:43.696" v="18675" actId="165"/>
          <ac:cxnSpMkLst>
            <pc:docMk/>
            <pc:sldMk cId="2526689867" sldId="1207"/>
            <ac:cxnSpMk id="62" creationId="{AAF397EC-4579-44A2-8CB6-2E3BDBA1B3B2}"/>
          </ac:cxnSpMkLst>
        </pc:cxnChg>
        <pc:cxnChg chg="mod">
          <ac:chgData name="Susan Krueger (Staff)" userId="413e0ada-2fc1-4a03-b48b-2b8186a6a566" providerId="ADAL" clId="{0A760344-ABE0-44CA-8A8C-DC61E35B899B}" dt="2023-01-21T08:17:43.696" v="18675" actId="165"/>
          <ac:cxnSpMkLst>
            <pc:docMk/>
            <pc:sldMk cId="2526689867" sldId="1207"/>
            <ac:cxnSpMk id="63" creationId="{20E8B94D-9601-45DB-9B16-C4F32BF15B00}"/>
          </ac:cxnSpMkLst>
        </pc:cxnChg>
        <pc:cxnChg chg="mod">
          <ac:chgData name="Susan Krueger (Staff)" userId="413e0ada-2fc1-4a03-b48b-2b8186a6a566" providerId="ADAL" clId="{0A760344-ABE0-44CA-8A8C-DC61E35B899B}" dt="2023-01-21T08:17:43.696" v="18675" actId="165"/>
          <ac:cxnSpMkLst>
            <pc:docMk/>
            <pc:sldMk cId="2526689867" sldId="1207"/>
            <ac:cxnSpMk id="64" creationId="{3F1AC6BB-ABF1-46E8-BFA6-BFCE767894A1}"/>
          </ac:cxnSpMkLst>
        </pc:cxnChg>
        <pc:cxnChg chg="mod">
          <ac:chgData name="Susan Krueger (Staff)" userId="413e0ada-2fc1-4a03-b48b-2b8186a6a566" providerId="ADAL" clId="{0A760344-ABE0-44CA-8A8C-DC61E35B899B}" dt="2023-01-21T08:17:43.696" v="18675" actId="165"/>
          <ac:cxnSpMkLst>
            <pc:docMk/>
            <pc:sldMk cId="2526689867" sldId="1207"/>
            <ac:cxnSpMk id="65" creationId="{715B5C45-437C-4F61-8795-DAE8DAEDC831}"/>
          </ac:cxnSpMkLst>
        </pc:cxnChg>
        <pc:cxnChg chg="mod">
          <ac:chgData name="Susan Krueger (Staff)" userId="413e0ada-2fc1-4a03-b48b-2b8186a6a566" providerId="ADAL" clId="{0A760344-ABE0-44CA-8A8C-DC61E35B899B}" dt="2023-01-21T08:17:43.696" v="18675" actId="165"/>
          <ac:cxnSpMkLst>
            <pc:docMk/>
            <pc:sldMk cId="2526689867" sldId="1207"/>
            <ac:cxnSpMk id="66" creationId="{DFD16817-48AA-4782-8FB4-846720A49EE9}"/>
          </ac:cxnSpMkLst>
        </pc:cxnChg>
        <pc:cxnChg chg="mod">
          <ac:chgData name="Susan Krueger (Staff)" userId="413e0ada-2fc1-4a03-b48b-2b8186a6a566" providerId="ADAL" clId="{0A760344-ABE0-44CA-8A8C-DC61E35B899B}" dt="2023-01-21T08:17:43.696" v="18675" actId="165"/>
          <ac:cxnSpMkLst>
            <pc:docMk/>
            <pc:sldMk cId="2526689867" sldId="1207"/>
            <ac:cxnSpMk id="67" creationId="{A16E39CA-B59B-4E4A-B297-33CAEB6FF3EB}"/>
          </ac:cxnSpMkLst>
        </pc:cxnChg>
        <pc:cxnChg chg="mod">
          <ac:chgData name="Susan Krueger (Staff)" userId="413e0ada-2fc1-4a03-b48b-2b8186a6a566" providerId="ADAL" clId="{0A760344-ABE0-44CA-8A8C-DC61E35B899B}" dt="2023-01-21T08:17:43.696" v="18675" actId="165"/>
          <ac:cxnSpMkLst>
            <pc:docMk/>
            <pc:sldMk cId="2526689867" sldId="1207"/>
            <ac:cxnSpMk id="68" creationId="{6F8B0766-A510-4D91-826B-C7AF21AE22EB}"/>
          </ac:cxnSpMkLst>
        </pc:cxnChg>
        <pc:cxnChg chg="mod">
          <ac:chgData name="Susan Krueger (Staff)" userId="413e0ada-2fc1-4a03-b48b-2b8186a6a566" providerId="ADAL" clId="{0A760344-ABE0-44CA-8A8C-DC61E35B899B}" dt="2023-01-21T08:17:43.696" v="18675" actId="165"/>
          <ac:cxnSpMkLst>
            <pc:docMk/>
            <pc:sldMk cId="2526689867" sldId="1207"/>
            <ac:cxnSpMk id="70" creationId="{25E12A55-6A56-473F-9C5F-289DA8B468A2}"/>
          </ac:cxnSpMkLst>
        </pc:cxnChg>
        <pc:cxnChg chg="mod">
          <ac:chgData name="Susan Krueger (Staff)" userId="413e0ada-2fc1-4a03-b48b-2b8186a6a566" providerId="ADAL" clId="{0A760344-ABE0-44CA-8A8C-DC61E35B899B}" dt="2023-01-21T08:17:43.696" v="18675" actId="165"/>
          <ac:cxnSpMkLst>
            <pc:docMk/>
            <pc:sldMk cId="2526689867" sldId="1207"/>
            <ac:cxnSpMk id="71" creationId="{01658717-1274-4E9A-9537-44D853BA645C}"/>
          </ac:cxnSpMkLst>
        </pc:cxnChg>
        <pc:cxnChg chg="mod">
          <ac:chgData name="Susan Krueger (Staff)" userId="413e0ada-2fc1-4a03-b48b-2b8186a6a566" providerId="ADAL" clId="{0A760344-ABE0-44CA-8A8C-DC61E35B899B}" dt="2023-01-21T08:17:43.696" v="18675" actId="165"/>
          <ac:cxnSpMkLst>
            <pc:docMk/>
            <pc:sldMk cId="2526689867" sldId="1207"/>
            <ac:cxnSpMk id="72" creationId="{D28895E2-95EF-4951-AEA9-339BDC1AB7CF}"/>
          </ac:cxnSpMkLst>
        </pc:cxnChg>
        <pc:cxnChg chg="add mod topLvl">
          <ac:chgData name="Susan Krueger (Staff)" userId="413e0ada-2fc1-4a03-b48b-2b8186a6a566" providerId="ADAL" clId="{0A760344-ABE0-44CA-8A8C-DC61E35B899B}" dt="2023-01-23T09:38:08.724" v="21458" actId="164"/>
          <ac:cxnSpMkLst>
            <pc:docMk/>
            <pc:sldMk cId="2526689867" sldId="1207"/>
            <ac:cxnSpMk id="78" creationId="{F2BDAAD2-2045-4254-8013-3DE31D7F4834}"/>
          </ac:cxnSpMkLst>
        </pc:cxnChg>
        <pc:cxnChg chg="mod">
          <ac:chgData name="Susan Krueger (Staff)" userId="413e0ada-2fc1-4a03-b48b-2b8186a6a566" providerId="ADAL" clId="{0A760344-ABE0-44CA-8A8C-DC61E35B899B}" dt="2023-01-21T08:17:56.926" v="18676" actId="165"/>
          <ac:cxnSpMkLst>
            <pc:docMk/>
            <pc:sldMk cId="2526689867" sldId="1207"/>
            <ac:cxnSpMk id="92" creationId="{30C0C120-7762-48DC-A8DD-051EFEA8DCE5}"/>
          </ac:cxnSpMkLst>
        </pc:cxnChg>
        <pc:cxnChg chg="mod">
          <ac:chgData name="Susan Krueger (Staff)" userId="413e0ada-2fc1-4a03-b48b-2b8186a6a566" providerId="ADAL" clId="{0A760344-ABE0-44CA-8A8C-DC61E35B899B}" dt="2023-01-21T08:17:56.926" v="18676" actId="165"/>
          <ac:cxnSpMkLst>
            <pc:docMk/>
            <pc:sldMk cId="2526689867" sldId="1207"/>
            <ac:cxnSpMk id="93" creationId="{CD828D26-491B-4C42-B893-6150339ED15D}"/>
          </ac:cxnSpMkLst>
        </pc:cxnChg>
        <pc:cxnChg chg="mod">
          <ac:chgData name="Susan Krueger (Staff)" userId="413e0ada-2fc1-4a03-b48b-2b8186a6a566" providerId="ADAL" clId="{0A760344-ABE0-44CA-8A8C-DC61E35B899B}" dt="2023-01-21T08:17:56.926" v="18676" actId="165"/>
          <ac:cxnSpMkLst>
            <pc:docMk/>
            <pc:sldMk cId="2526689867" sldId="1207"/>
            <ac:cxnSpMk id="94" creationId="{5B0AA4E2-C20A-42C5-BFC5-7B5E9AE7B821}"/>
          </ac:cxnSpMkLst>
        </pc:cxnChg>
        <pc:cxnChg chg="mod">
          <ac:chgData name="Susan Krueger (Staff)" userId="413e0ada-2fc1-4a03-b48b-2b8186a6a566" providerId="ADAL" clId="{0A760344-ABE0-44CA-8A8C-DC61E35B899B}" dt="2023-01-21T08:17:56.926" v="18676" actId="165"/>
          <ac:cxnSpMkLst>
            <pc:docMk/>
            <pc:sldMk cId="2526689867" sldId="1207"/>
            <ac:cxnSpMk id="96" creationId="{8B06597C-71F8-4F68-9AB1-CD3B7A0598EB}"/>
          </ac:cxnSpMkLst>
        </pc:cxnChg>
        <pc:cxnChg chg="mod">
          <ac:chgData name="Susan Krueger (Staff)" userId="413e0ada-2fc1-4a03-b48b-2b8186a6a566" providerId="ADAL" clId="{0A760344-ABE0-44CA-8A8C-DC61E35B899B}" dt="2023-01-21T08:17:56.926" v="18676" actId="165"/>
          <ac:cxnSpMkLst>
            <pc:docMk/>
            <pc:sldMk cId="2526689867" sldId="1207"/>
            <ac:cxnSpMk id="97" creationId="{E3E85326-71FE-4451-A072-B622FE821C3D}"/>
          </ac:cxnSpMkLst>
        </pc:cxnChg>
        <pc:cxnChg chg="mod">
          <ac:chgData name="Susan Krueger (Staff)" userId="413e0ada-2fc1-4a03-b48b-2b8186a6a566" providerId="ADAL" clId="{0A760344-ABE0-44CA-8A8C-DC61E35B899B}" dt="2023-01-21T08:17:56.926" v="18676" actId="165"/>
          <ac:cxnSpMkLst>
            <pc:docMk/>
            <pc:sldMk cId="2526689867" sldId="1207"/>
            <ac:cxnSpMk id="98" creationId="{35F84A04-90E9-419B-9E67-8D7A7CB692DF}"/>
          </ac:cxnSpMkLst>
        </pc:cxnChg>
        <pc:cxnChg chg="mod">
          <ac:chgData name="Susan Krueger (Staff)" userId="413e0ada-2fc1-4a03-b48b-2b8186a6a566" providerId="ADAL" clId="{0A760344-ABE0-44CA-8A8C-DC61E35B899B}" dt="2023-01-21T08:17:56.926" v="18676" actId="165"/>
          <ac:cxnSpMkLst>
            <pc:docMk/>
            <pc:sldMk cId="2526689867" sldId="1207"/>
            <ac:cxnSpMk id="99" creationId="{4A7A3491-F2F5-441D-A437-3654A81317CA}"/>
          </ac:cxnSpMkLst>
        </pc:cxnChg>
        <pc:cxnChg chg="mod">
          <ac:chgData name="Susan Krueger (Staff)" userId="413e0ada-2fc1-4a03-b48b-2b8186a6a566" providerId="ADAL" clId="{0A760344-ABE0-44CA-8A8C-DC61E35B899B}" dt="2023-01-21T08:17:43.696" v="18675" actId="165"/>
          <ac:cxnSpMkLst>
            <pc:docMk/>
            <pc:sldMk cId="2526689867" sldId="1207"/>
            <ac:cxnSpMk id="103" creationId="{34AAB870-FB00-4745-B62B-A17FAE445DD7}"/>
          </ac:cxnSpMkLst>
        </pc:cxnChg>
        <pc:cxnChg chg="mod">
          <ac:chgData name="Susan Krueger (Staff)" userId="413e0ada-2fc1-4a03-b48b-2b8186a6a566" providerId="ADAL" clId="{0A760344-ABE0-44CA-8A8C-DC61E35B899B}" dt="2023-01-21T08:17:43.696" v="18675" actId="165"/>
          <ac:cxnSpMkLst>
            <pc:docMk/>
            <pc:sldMk cId="2526689867" sldId="1207"/>
            <ac:cxnSpMk id="104" creationId="{EAE7B2C4-6844-4832-9593-4580E10412F9}"/>
          </ac:cxnSpMkLst>
        </pc:cxnChg>
        <pc:cxnChg chg="mod">
          <ac:chgData name="Susan Krueger (Staff)" userId="413e0ada-2fc1-4a03-b48b-2b8186a6a566" providerId="ADAL" clId="{0A760344-ABE0-44CA-8A8C-DC61E35B899B}" dt="2023-01-21T08:17:43.696" v="18675" actId="165"/>
          <ac:cxnSpMkLst>
            <pc:docMk/>
            <pc:sldMk cId="2526689867" sldId="1207"/>
            <ac:cxnSpMk id="105" creationId="{06E2BED9-EEF2-4AA8-8CA3-3710FB588288}"/>
          </ac:cxnSpMkLst>
        </pc:cxnChg>
        <pc:cxnChg chg="mod">
          <ac:chgData name="Susan Krueger (Staff)" userId="413e0ada-2fc1-4a03-b48b-2b8186a6a566" providerId="ADAL" clId="{0A760344-ABE0-44CA-8A8C-DC61E35B899B}" dt="2023-01-21T08:17:43.696" v="18675" actId="165"/>
          <ac:cxnSpMkLst>
            <pc:docMk/>
            <pc:sldMk cId="2526689867" sldId="1207"/>
            <ac:cxnSpMk id="107" creationId="{65D3D629-A12F-4BD6-A1B3-E9E80D99A43E}"/>
          </ac:cxnSpMkLst>
        </pc:cxnChg>
        <pc:cxnChg chg="mod">
          <ac:chgData name="Susan Krueger (Staff)" userId="413e0ada-2fc1-4a03-b48b-2b8186a6a566" providerId="ADAL" clId="{0A760344-ABE0-44CA-8A8C-DC61E35B899B}" dt="2023-01-21T08:17:43.696" v="18675" actId="165"/>
          <ac:cxnSpMkLst>
            <pc:docMk/>
            <pc:sldMk cId="2526689867" sldId="1207"/>
            <ac:cxnSpMk id="108" creationId="{5FEAF5E2-2F2F-41E2-8FD4-F1D775DF031E}"/>
          </ac:cxnSpMkLst>
        </pc:cxnChg>
        <pc:cxnChg chg="mod">
          <ac:chgData name="Susan Krueger (Staff)" userId="413e0ada-2fc1-4a03-b48b-2b8186a6a566" providerId="ADAL" clId="{0A760344-ABE0-44CA-8A8C-DC61E35B899B}" dt="2023-01-21T08:17:43.696" v="18675" actId="165"/>
          <ac:cxnSpMkLst>
            <pc:docMk/>
            <pc:sldMk cId="2526689867" sldId="1207"/>
            <ac:cxnSpMk id="109" creationId="{233820FF-D066-4281-8A77-E749AFEE04C2}"/>
          </ac:cxnSpMkLst>
        </pc:cxnChg>
      </pc:sldChg>
      <pc:sldChg chg="addSp delSp modSp add mod modTransition modNotesTx">
        <pc:chgData name="Susan Krueger (Staff)" userId="413e0ada-2fc1-4a03-b48b-2b8186a6a566" providerId="ADAL" clId="{0A760344-ABE0-44CA-8A8C-DC61E35B899B}" dt="2023-01-24T05:55:36.218" v="21750" actId="478"/>
        <pc:sldMkLst>
          <pc:docMk/>
          <pc:sldMk cId="51356379" sldId="1208"/>
        </pc:sldMkLst>
        <pc:spChg chg="mod">
          <ac:chgData name="Susan Krueger (Staff)" userId="413e0ada-2fc1-4a03-b48b-2b8186a6a566" providerId="ADAL" clId="{0A760344-ABE0-44CA-8A8C-DC61E35B899B}" dt="2023-01-24T05:55:25.997" v="21749" actId="20577"/>
          <ac:spMkLst>
            <pc:docMk/>
            <pc:sldMk cId="51356379" sldId="1208"/>
            <ac:spMk id="10" creationId="{A14ACA53-5FE6-4E19-9522-E9F9320F377C}"/>
          </ac:spMkLst>
        </pc:spChg>
        <pc:spChg chg="del">
          <ac:chgData name="Susan Krueger (Staff)" userId="413e0ada-2fc1-4a03-b48b-2b8186a6a566" providerId="ADAL" clId="{0A760344-ABE0-44CA-8A8C-DC61E35B899B}" dt="2023-01-21T08:39:32.766" v="20034" actId="478"/>
          <ac:spMkLst>
            <pc:docMk/>
            <pc:sldMk cId="51356379" sldId="1208"/>
            <ac:spMk id="22" creationId="{7D6B4703-C179-4D05-B508-E265ABE91830}"/>
          </ac:spMkLst>
        </pc:spChg>
        <pc:spChg chg="del">
          <ac:chgData name="Susan Krueger (Staff)" userId="413e0ada-2fc1-4a03-b48b-2b8186a6a566" providerId="ADAL" clId="{0A760344-ABE0-44CA-8A8C-DC61E35B899B}" dt="2023-01-21T08:39:32.766" v="20034" actId="478"/>
          <ac:spMkLst>
            <pc:docMk/>
            <pc:sldMk cId="51356379" sldId="1208"/>
            <ac:spMk id="23" creationId="{8D3E2E02-273C-48C1-A214-6569116A88D0}"/>
          </ac:spMkLst>
        </pc:spChg>
        <pc:spChg chg="del">
          <ac:chgData name="Susan Krueger (Staff)" userId="413e0ada-2fc1-4a03-b48b-2b8186a6a566" providerId="ADAL" clId="{0A760344-ABE0-44CA-8A8C-DC61E35B899B}" dt="2023-01-21T08:39:32.766" v="20034" actId="478"/>
          <ac:spMkLst>
            <pc:docMk/>
            <pc:sldMk cId="51356379" sldId="1208"/>
            <ac:spMk id="46" creationId="{F3602E52-BA88-4C59-97BF-4B100F5C3E7C}"/>
          </ac:spMkLst>
        </pc:spChg>
        <pc:spChg chg="del">
          <ac:chgData name="Susan Krueger (Staff)" userId="413e0ada-2fc1-4a03-b48b-2b8186a6a566" providerId="ADAL" clId="{0A760344-ABE0-44CA-8A8C-DC61E35B899B}" dt="2023-01-21T08:39:32.766" v="20034" actId="478"/>
          <ac:spMkLst>
            <pc:docMk/>
            <pc:sldMk cId="51356379" sldId="1208"/>
            <ac:spMk id="47" creationId="{72D20A37-6588-4F37-AB33-EB0F40D2C11F}"/>
          </ac:spMkLst>
        </pc:spChg>
        <pc:spChg chg="del">
          <ac:chgData name="Susan Krueger (Staff)" userId="413e0ada-2fc1-4a03-b48b-2b8186a6a566" providerId="ADAL" clId="{0A760344-ABE0-44CA-8A8C-DC61E35B899B}" dt="2023-01-21T08:39:32.766" v="20034" actId="478"/>
          <ac:spMkLst>
            <pc:docMk/>
            <pc:sldMk cId="51356379" sldId="1208"/>
            <ac:spMk id="48" creationId="{54FE8C4D-43D6-4855-ADD9-6C88AD64425B}"/>
          </ac:spMkLst>
        </pc:spChg>
        <pc:spChg chg="del">
          <ac:chgData name="Susan Krueger (Staff)" userId="413e0ada-2fc1-4a03-b48b-2b8186a6a566" providerId="ADAL" clId="{0A760344-ABE0-44CA-8A8C-DC61E35B899B}" dt="2023-01-21T08:39:32.766" v="20034" actId="478"/>
          <ac:spMkLst>
            <pc:docMk/>
            <pc:sldMk cId="51356379" sldId="1208"/>
            <ac:spMk id="49" creationId="{C20EFEEC-2D7F-497A-8BAC-45CD018429C1}"/>
          </ac:spMkLst>
        </pc:spChg>
        <pc:spChg chg="del">
          <ac:chgData name="Susan Krueger (Staff)" userId="413e0ada-2fc1-4a03-b48b-2b8186a6a566" providerId="ADAL" clId="{0A760344-ABE0-44CA-8A8C-DC61E35B899B}" dt="2023-01-21T08:39:32.766" v="20034" actId="478"/>
          <ac:spMkLst>
            <pc:docMk/>
            <pc:sldMk cId="51356379" sldId="1208"/>
            <ac:spMk id="50" creationId="{170F3D6B-061E-4101-8649-DA228CE70164}"/>
          </ac:spMkLst>
        </pc:spChg>
        <pc:spChg chg="del">
          <ac:chgData name="Susan Krueger (Staff)" userId="413e0ada-2fc1-4a03-b48b-2b8186a6a566" providerId="ADAL" clId="{0A760344-ABE0-44CA-8A8C-DC61E35B899B}" dt="2023-01-21T08:39:32.766" v="20034" actId="478"/>
          <ac:spMkLst>
            <pc:docMk/>
            <pc:sldMk cId="51356379" sldId="1208"/>
            <ac:spMk id="52" creationId="{6AFFD8CE-9B60-473E-92CD-AC0A42DC5DB5}"/>
          </ac:spMkLst>
        </pc:spChg>
        <pc:spChg chg="del">
          <ac:chgData name="Susan Krueger (Staff)" userId="413e0ada-2fc1-4a03-b48b-2b8186a6a566" providerId="ADAL" clId="{0A760344-ABE0-44CA-8A8C-DC61E35B899B}" dt="2023-01-21T08:39:32.766" v="20034" actId="478"/>
          <ac:spMkLst>
            <pc:docMk/>
            <pc:sldMk cId="51356379" sldId="1208"/>
            <ac:spMk id="53" creationId="{E4731C0F-B8EF-41F0-9080-3B4D1F64DD39}"/>
          </ac:spMkLst>
        </pc:spChg>
        <pc:spChg chg="del">
          <ac:chgData name="Susan Krueger (Staff)" userId="413e0ada-2fc1-4a03-b48b-2b8186a6a566" providerId="ADAL" clId="{0A760344-ABE0-44CA-8A8C-DC61E35B899B}" dt="2023-01-21T08:39:32.766" v="20034" actId="478"/>
          <ac:spMkLst>
            <pc:docMk/>
            <pc:sldMk cId="51356379" sldId="1208"/>
            <ac:spMk id="54" creationId="{FC7522A3-91F3-4BEF-AAE0-652BEAF9C306}"/>
          </ac:spMkLst>
        </pc:spChg>
        <pc:spChg chg="del">
          <ac:chgData name="Susan Krueger (Staff)" userId="413e0ada-2fc1-4a03-b48b-2b8186a6a566" providerId="ADAL" clId="{0A760344-ABE0-44CA-8A8C-DC61E35B899B}" dt="2023-01-21T08:39:32.766" v="20034" actId="478"/>
          <ac:spMkLst>
            <pc:docMk/>
            <pc:sldMk cId="51356379" sldId="1208"/>
            <ac:spMk id="55" creationId="{D5736CB0-71A7-4225-8836-085F4A27111A}"/>
          </ac:spMkLst>
        </pc:spChg>
        <pc:spChg chg="del">
          <ac:chgData name="Susan Krueger (Staff)" userId="413e0ada-2fc1-4a03-b48b-2b8186a6a566" providerId="ADAL" clId="{0A760344-ABE0-44CA-8A8C-DC61E35B899B}" dt="2023-01-21T08:39:32.766" v="20034" actId="478"/>
          <ac:spMkLst>
            <pc:docMk/>
            <pc:sldMk cId="51356379" sldId="1208"/>
            <ac:spMk id="56" creationId="{2486FD04-A274-44CA-9683-E5F5BB42F798}"/>
          </ac:spMkLst>
        </pc:spChg>
        <pc:spChg chg="del">
          <ac:chgData name="Susan Krueger (Staff)" userId="413e0ada-2fc1-4a03-b48b-2b8186a6a566" providerId="ADAL" clId="{0A760344-ABE0-44CA-8A8C-DC61E35B899B}" dt="2023-01-21T08:39:32.766" v="20034" actId="478"/>
          <ac:spMkLst>
            <pc:docMk/>
            <pc:sldMk cId="51356379" sldId="1208"/>
            <ac:spMk id="57" creationId="{FC97F7FD-53FC-4179-BA8A-ECC01633FEBF}"/>
          </ac:spMkLst>
        </pc:spChg>
        <pc:spChg chg="del">
          <ac:chgData name="Susan Krueger (Staff)" userId="413e0ada-2fc1-4a03-b48b-2b8186a6a566" providerId="ADAL" clId="{0A760344-ABE0-44CA-8A8C-DC61E35B899B}" dt="2023-01-21T08:39:32.766" v="20034" actId="478"/>
          <ac:spMkLst>
            <pc:docMk/>
            <pc:sldMk cId="51356379" sldId="1208"/>
            <ac:spMk id="58" creationId="{E89CCA49-4DD9-45E9-99AA-D06EA2A15C1C}"/>
          </ac:spMkLst>
        </pc:spChg>
        <pc:spChg chg="del">
          <ac:chgData name="Susan Krueger (Staff)" userId="413e0ada-2fc1-4a03-b48b-2b8186a6a566" providerId="ADAL" clId="{0A760344-ABE0-44CA-8A8C-DC61E35B899B}" dt="2023-01-21T08:39:32.766" v="20034" actId="478"/>
          <ac:spMkLst>
            <pc:docMk/>
            <pc:sldMk cId="51356379" sldId="1208"/>
            <ac:spMk id="73" creationId="{7EAA6637-E621-47B2-9C5A-11562E418344}"/>
          </ac:spMkLst>
        </pc:spChg>
        <pc:spChg chg="del">
          <ac:chgData name="Susan Krueger (Staff)" userId="413e0ada-2fc1-4a03-b48b-2b8186a6a566" providerId="ADAL" clId="{0A760344-ABE0-44CA-8A8C-DC61E35B899B}" dt="2023-01-21T08:39:32.766" v="20034" actId="478"/>
          <ac:spMkLst>
            <pc:docMk/>
            <pc:sldMk cId="51356379" sldId="1208"/>
            <ac:spMk id="75" creationId="{D79DC067-A04B-4766-B026-D3BDB38C33C6}"/>
          </ac:spMkLst>
        </pc:spChg>
        <pc:spChg chg="del">
          <ac:chgData name="Susan Krueger (Staff)" userId="413e0ada-2fc1-4a03-b48b-2b8186a6a566" providerId="ADAL" clId="{0A760344-ABE0-44CA-8A8C-DC61E35B899B}" dt="2023-01-21T08:39:32.766" v="20034" actId="478"/>
          <ac:spMkLst>
            <pc:docMk/>
            <pc:sldMk cId="51356379" sldId="1208"/>
            <ac:spMk id="76" creationId="{E1CA9B81-530A-4868-9847-6EEA9AA4C59D}"/>
          </ac:spMkLst>
        </pc:spChg>
        <pc:spChg chg="del">
          <ac:chgData name="Susan Krueger (Staff)" userId="413e0ada-2fc1-4a03-b48b-2b8186a6a566" providerId="ADAL" clId="{0A760344-ABE0-44CA-8A8C-DC61E35B899B}" dt="2023-01-21T08:39:32.766" v="20034" actId="478"/>
          <ac:spMkLst>
            <pc:docMk/>
            <pc:sldMk cId="51356379" sldId="1208"/>
            <ac:spMk id="77" creationId="{ABA091C7-14AE-4B4F-87BB-ACDC09706A38}"/>
          </ac:spMkLst>
        </pc:spChg>
        <pc:spChg chg="del">
          <ac:chgData name="Susan Krueger (Staff)" userId="413e0ada-2fc1-4a03-b48b-2b8186a6a566" providerId="ADAL" clId="{0A760344-ABE0-44CA-8A8C-DC61E35B899B}" dt="2023-01-21T08:39:32.766" v="20034" actId="478"/>
          <ac:spMkLst>
            <pc:docMk/>
            <pc:sldMk cId="51356379" sldId="1208"/>
            <ac:spMk id="79" creationId="{E224ED61-0B70-4136-A4C6-8A854105D9D4}"/>
          </ac:spMkLst>
        </pc:spChg>
        <pc:spChg chg="del">
          <ac:chgData name="Susan Krueger (Staff)" userId="413e0ada-2fc1-4a03-b48b-2b8186a6a566" providerId="ADAL" clId="{0A760344-ABE0-44CA-8A8C-DC61E35B899B}" dt="2023-01-21T08:39:32.766" v="20034" actId="478"/>
          <ac:spMkLst>
            <pc:docMk/>
            <pc:sldMk cId="51356379" sldId="1208"/>
            <ac:spMk id="81" creationId="{F012022A-E74C-4D2B-A1E9-4AEC71C7F243}"/>
          </ac:spMkLst>
        </pc:spChg>
        <pc:spChg chg="del">
          <ac:chgData name="Susan Krueger (Staff)" userId="413e0ada-2fc1-4a03-b48b-2b8186a6a566" providerId="ADAL" clId="{0A760344-ABE0-44CA-8A8C-DC61E35B899B}" dt="2023-01-21T08:39:32.766" v="20034" actId="478"/>
          <ac:spMkLst>
            <pc:docMk/>
            <pc:sldMk cId="51356379" sldId="1208"/>
            <ac:spMk id="83" creationId="{A834ED4E-CE89-434D-9485-7E28C668E8C1}"/>
          </ac:spMkLst>
        </pc:spChg>
        <pc:spChg chg="del">
          <ac:chgData name="Susan Krueger (Staff)" userId="413e0ada-2fc1-4a03-b48b-2b8186a6a566" providerId="ADAL" clId="{0A760344-ABE0-44CA-8A8C-DC61E35B899B}" dt="2023-01-21T08:39:32.766" v="20034" actId="478"/>
          <ac:spMkLst>
            <pc:docMk/>
            <pc:sldMk cId="51356379" sldId="1208"/>
            <ac:spMk id="84" creationId="{ED1E6CFD-DBD8-4CC2-8CD5-013CFBE02278}"/>
          </ac:spMkLst>
        </pc:spChg>
        <pc:spChg chg="del">
          <ac:chgData name="Susan Krueger (Staff)" userId="413e0ada-2fc1-4a03-b48b-2b8186a6a566" providerId="ADAL" clId="{0A760344-ABE0-44CA-8A8C-DC61E35B899B}" dt="2023-01-21T08:39:32.766" v="20034" actId="478"/>
          <ac:spMkLst>
            <pc:docMk/>
            <pc:sldMk cId="51356379" sldId="1208"/>
            <ac:spMk id="85" creationId="{2AB9809E-D217-4AE0-8FDA-1F27EF7E0F70}"/>
          </ac:spMkLst>
        </pc:spChg>
        <pc:spChg chg="del">
          <ac:chgData name="Susan Krueger (Staff)" userId="413e0ada-2fc1-4a03-b48b-2b8186a6a566" providerId="ADAL" clId="{0A760344-ABE0-44CA-8A8C-DC61E35B899B}" dt="2023-01-21T08:39:32.766" v="20034" actId="478"/>
          <ac:spMkLst>
            <pc:docMk/>
            <pc:sldMk cId="51356379" sldId="1208"/>
            <ac:spMk id="87" creationId="{AB0910CB-423D-4AA5-9A5A-3E3663FC1D90}"/>
          </ac:spMkLst>
        </pc:spChg>
        <pc:spChg chg="del">
          <ac:chgData name="Susan Krueger (Staff)" userId="413e0ada-2fc1-4a03-b48b-2b8186a6a566" providerId="ADAL" clId="{0A760344-ABE0-44CA-8A8C-DC61E35B899B}" dt="2023-01-21T08:39:32.766" v="20034" actId="478"/>
          <ac:spMkLst>
            <pc:docMk/>
            <pc:sldMk cId="51356379" sldId="1208"/>
            <ac:spMk id="88" creationId="{0E3A5DF8-BAD1-403A-9A62-358773F1296B}"/>
          </ac:spMkLst>
        </pc:spChg>
        <pc:spChg chg="del">
          <ac:chgData name="Susan Krueger (Staff)" userId="413e0ada-2fc1-4a03-b48b-2b8186a6a566" providerId="ADAL" clId="{0A760344-ABE0-44CA-8A8C-DC61E35B899B}" dt="2023-01-21T08:39:32.766" v="20034" actId="478"/>
          <ac:spMkLst>
            <pc:docMk/>
            <pc:sldMk cId="51356379" sldId="1208"/>
            <ac:spMk id="89" creationId="{10FD5FB5-6FAB-4D16-AB8C-FCC954D9FB82}"/>
          </ac:spMkLst>
        </pc:spChg>
        <pc:spChg chg="del">
          <ac:chgData name="Susan Krueger (Staff)" userId="413e0ada-2fc1-4a03-b48b-2b8186a6a566" providerId="ADAL" clId="{0A760344-ABE0-44CA-8A8C-DC61E35B899B}" dt="2023-01-21T08:39:32.766" v="20034" actId="478"/>
          <ac:spMkLst>
            <pc:docMk/>
            <pc:sldMk cId="51356379" sldId="1208"/>
            <ac:spMk id="100" creationId="{37ED94CE-954C-4F91-B148-CA5C1F7CFF27}"/>
          </ac:spMkLst>
        </pc:spChg>
        <pc:spChg chg="del">
          <ac:chgData name="Susan Krueger (Staff)" userId="413e0ada-2fc1-4a03-b48b-2b8186a6a566" providerId="ADAL" clId="{0A760344-ABE0-44CA-8A8C-DC61E35B899B}" dt="2023-01-21T08:39:32.766" v="20034" actId="478"/>
          <ac:spMkLst>
            <pc:docMk/>
            <pc:sldMk cId="51356379" sldId="1208"/>
            <ac:spMk id="101" creationId="{BD8709FD-29F5-4650-AF4C-CB7A1422450A}"/>
          </ac:spMkLst>
        </pc:spChg>
        <pc:spChg chg="del">
          <ac:chgData name="Susan Krueger (Staff)" userId="413e0ada-2fc1-4a03-b48b-2b8186a6a566" providerId="ADAL" clId="{0A760344-ABE0-44CA-8A8C-DC61E35B899B}" dt="2023-01-21T08:39:32.766" v="20034" actId="478"/>
          <ac:spMkLst>
            <pc:docMk/>
            <pc:sldMk cId="51356379" sldId="1208"/>
            <ac:spMk id="110" creationId="{4B61BC0A-7AAB-40F5-B847-703C8232FE7C}"/>
          </ac:spMkLst>
        </pc:spChg>
        <pc:spChg chg="del">
          <ac:chgData name="Susan Krueger (Staff)" userId="413e0ada-2fc1-4a03-b48b-2b8186a6a566" providerId="ADAL" clId="{0A760344-ABE0-44CA-8A8C-DC61E35B899B}" dt="2023-01-21T08:39:32.766" v="20034" actId="478"/>
          <ac:spMkLst>
            <pc:docMk/>
            <pc:sldMk cId="51356379" sldId="1208"/>
            <ac:spMk id="111" creationId="{6D20FDE0-BD54-467E-99C3-9608B71EBA38}"/>
          </ac:spMkLst>
        </pc:spChg>
        <pc:spChg chg="del">
          <ac:chgData name="Susan Krueger (Staff)" userId="413e0ada-2fc1-4a03-b48b-2b8186a6a566" providerId="ADAL" clId="{0A760344-ABE0-44CA-8A8C-DC61E35B899B}" dt="2023-01-21T08:39:32.766" v="20034" actId="478"/>
          <ac:spMkLst>
            <pc:docMk/>
            <pc:sldMk cId="51356379" sldId="1208"/>
            <ac:spMk id="112" creationId="{54F4DA03-D53A-4583-B682-0AD197A31C07}"/>
          </ac:spMkLst>
        </pc:spChg>
        <pc:spChg chg="del">
          <ac:chgData name="Susan Krueger (Staff)" userId="413e0ada-2fc1-4a03-b48b-2b8186a6a566" providerId="ADAL" clId="{0A760344-ABE0-44CA-8A8C-DC61E35B899B}" dt="2023-01-21T08:39:32.766" v="20034" actId="478"/>
          <ac:spMkLst>
            <pc:docMk/>
            <pc:sldMk cId="51356379" sldId="1208"/>
            <ac:spMk id="113" creationId="{6FACEEB8-865B-4A58-92C8-04BE1FC36DE7}"/>
          </ac:spMkLst>
        </pc:spChg>
        <pc:spChg chg="del">
          <ac:chgData name="Susan Krueger (Staff)" userId="413e0ada-2fc1-4a03-b48b-2b8186a6a566" providerId="ADAL" clId="{0A760344-ABE0-44CA-8A8C-DC61E35B899B}" dt="2023-01-21T08:39:32.766" v="20034" actId="478"/>
          <ac:spMkLst>
            <pc:docMk/>
            <pc:sldMk cId="51356379" sldId="1208"/>
            <ac:spMk id="116" creationId="{BBFAC3A8-744D-4D4D-A2D6-57B32C4340C7}"/>
          </ac:spMkLst>
        </pc:spChg>
        <pc:spChg chg="del">
          <ac:chgData name="Susan Krueger (Staff)" userId="413e0ada-2fc1-4a03-b48b-2b8186a6a566" providerId="ADAL" clId="{0A760344-ABE0-44CA-8A8C-DC61E35B899B}" dt="2023-01-21T08:39:32.766" v="20034" actId="478"/>
          <ac:spMkLst>
            <pc:docMk/>
            <pc:sldMk cId="51356379" sldId="1208"/>
            <ac:spMk id="117" creationId="{EA6038E3-3B45-479D-93BA-C5C911451529}"/>
          </ac:spMkLst>
        </pc:spChg>
        <pc:spChg chg="del">
          <ac:chgData name="Susan Krueger (Staff)" userId="413e0ada-2fc1-4a03-b48b-2b8186a6a566" providerId="ADAL" clId="{0A760344-ABE0-44CA-8A8C-DC61E35B899B}" dt="2023-01-21T08:39:32.766" v="20034" actId="478"/>
          <ac:spMkLst>
            <pc:docMk/>
            <pc:sldMk cId="51356379" sldId="1208"/>
            <ac:spMk id="118" creationId="{69FF6414-EDC5-4EAB-97B2-13D2FE2FD1F5}"/>
          </ac:spMkLst>
        </pc:spChg>
        <pc:spChg chg="del">
          <ac:chgData name="Susan Krueger (Staff)" userId="413e0ada-2fc1-4a03-b48b-2b8186a6a566" providerId="ADAL" clId="{0A760344-ABE0-44CA-8A8C-DC61E35B899B}" dt="2023-01-21T08:39:32.766" v="20034" actId="478"/>
          <ac:spMkLst>
            <pc:docMk/>
            <pc:sldMk cId="51356379" sldId="1208"/>
            <ac:spMk id="119" creationId="{1647C59E-036C-45D6-9C06-17D13F99D245}"/>
          </ac:spMkLst>
        </pc:spChg>
        <pc:spChg chg="del">
          <ac:chgData name="Susan Krueger (Staff)" userId="413e0ada-2fc1-4a03-b48b-2b8186a6a566" providerId="ADAL" clId="{0A760344-ABE0-44CA-8A8C-DC61E35B899B}" dt="2023-01-21T08:39:32.766" v="20034" actId="478"/>
          <ac:spMkLst>
            <pc:docMk/>
            <pc:sldMk cId="51356379" sldId="1208"/>
            <ac:spMk id="120" creationId="{67668EF7-E389-4EB5-8CD1-A41623EF0C1C}"/>
          </ac:spMkLst>
        </pc:spChg>
        <pc:spChg chg="del">
          <ac:chgData name="Susan Krueger (Staff)" userId="413e0ada-2fc1-4a03-b48b-2b8186a6a566" providerId="ADAL" clId="{0A760344-ABE0-44CA-8A8C-DC61E35B899B}" dt="2023-01-21T08:39:32.766" v="20034" actId="478"/>
          <ac:spMkLst>
            <pc:docMk/>
            <pc:sldMk cId="51356379" sldId="1208"/>
            <ac:spMk id="121" creationId="{739C4510-5C86-44DE-A5AF-5A525BE42B7E}"/>
          </ac:spMkLst>
        </pc:spChg>
        <pc:spChg chg="add mod">
          <ac:chgData name="Susan Krueger (Staff)" userId="413e0ada-2fc1-4a03-b48b-2b8186a6a566" providerId="ADAL" clId="{0A760344-ABE0-44CA-8A8C-DC61E35B899B}" dt="2023-01-21T08:50:11.965" v="20297" actId="20577"/>
          <ac:spMkLst>
            <pc:docMk/>
            <pc:sldMk cId="51356379" sldId="1208"/>
            <ac:spMk id="122" creationId="{ABCEC7A8-BAFF-45DD-93B1-A6E264B5090F}"/>
          </ac:spMkLst>
        </pc:spChg>
        <pc:spChg chg="add del mod">
          <ac:chgData name="Susan Krueger (Staff)" userId="413e0ada-2fc1-4a03-b48b-2b8186a6a566" providerId="ADAL" clId="{0A760344-ABE0-44CA-8A8C-DC61E35B899B}" dt="2023-01-21T08:50:46.657" v="20330" actId="478"/>
          <ac:spMkLst>
            <pc:docMk/>
            <pc:sldMk cId="51356379" sldId="1208"/>
            <ac:spMk id="123" creationId="{95CA31C9-237D-434B-8A86-C94CAFB7F37F}"/>
          </ac:spMkLst>
        </pc:spChg>
        <pc:spChg chg="del">
          <ac:chgData name="Susan Krueger (Staff)" userId="413e0ada-2fc1-4a03-b48b-2b8186a6a566" providerId="ADAL" clId="{0A760344-ABE0-44CA-8A8C-DC61E35B899B}" dt="2023-01-21T08:50:49.395" v="20331" actId="478"/>
          <ac:spMkLst>
            <pc:docMk/>
            <pc:sldMk cId="51356379" sldId="1208"/>
            <ac:spMk id="124" creationId="{C40C4AD5-001F-4A18-90B9-D3512B0FA9C9}"/>
          </ac:spMkLst>
        </pc:spChg>
        <pc:spChg chg="add mod">
          <ac:chgData name="Susan Krueger (Staff)" userId="413e0ada-2fc1-4a03-b48b-2b8186a6a566" providerId="ADAL" clId="{0A760344-ABE0-44CA-8A8C-DC61E35B899B}" dt="2023-01-21T11:58:36.696" v="21342" actId="113"/>
          <ac:spMkLst>
            <pc:docMk/>
            <pc:sldMk cId="51356379" sldId="1208"/>
            <ac:spMk id="125" creationId="{17939B1A-779B-48A3-B88A-056B12CCCAAB}"/>
          </ac:spMkLst>
        </pc:spChg>
        <pc:spChg chg="del">
          <ac:chgData name="Susan Krueger (Staff)" userId="413e0ada-2fc1-4a03-b48b-2b8186a6a566" providerId="ADAL" clId="{0A760344-ABE0-44CA-8A8C-DC61E35B899B}" dt="2023-01-21T08:39:32.766" v="20034" actId="478"/>
          <ac:spMkLst>
            <pc:docMk/>
            <pc:sldMk cId="51356379" sldId="1208"/>
            <ac:spMk id="126" creationId="{CC04147B-01CF-4CC6-AF91-2320CB247A4C}"/>
          </ac:spMkLst>
        </pc:spChg>
        <pc:spChg chg="del">
          <ac:chgData name="Susan Krueger (Staff)" userId="413e0ada-2fc1-4a03-b48b-2b8186a6a566" providerId="ADAL" clId="{0A760344-ABE0-44CA-8A8C-DC61E35B899B}" dt="2023-01-21T08:39:32.766" v="20034" actId="478"/>
          <ac:spMkLst>
            <pc:docMk/>
            <pc:sldMk cId="51356379" sldId="1208"/>
            <ac:spMk id="129" creationId="{A1BEFBC0-E738-4352-9548-1A10ED560BA1}"/>
          </ac:spMkLst>
        </pc:spChg>
        <pc:grpChg chg="del">
          <ac:chgData name="Susan Krueger (Staff)" userId="413e0ada-2fc1-4a03-b48b-2b8186a6a566" providerId="ADAL" clId="{0A760344-ABE0-44CA-8A8C-DC61E35B899B}" dt="2023-01-21T08:39:32.766" v="20034" actId="478"/>
          <ac:grpSpMkLst>
            <pc:docMk/>
            <pc:sldMk cId="51356379" sldId="1208"/>
            <ac:grpSpMk id="4" creationId="{6E7D68DA-4D79-4760-B860-3AA51618472A}"/>
          </ac:grpSpMkLst>
        </pc:grpChg>
        <pc:grpChg chg="del">
          <ac:chgData name="Susan Krueger (Staff)" userId="413e0ada-2fc1-4a03-b48b-2b8186a6a566" providerId="ADAL" clId="{0A760344-ABE0-44CA-8A8C-DC61E35B899B}" dt="2023-01-21T08:39:32.766" v="20034" actId="478"/>
          <ac:grpSpMkLst>
            <pc:docMk/>
            <pc:sldMk cId="51356379" sldId="1208"/>
            <ac:grpSpMk id="12" creationId="{7B131CDA-4582-4E04-B032-F411644BF5EB}"/>
          </ac:grpSpMkLst>
        </pc:grpChg>
        <pc:grpChg chg="del">
          <ac:chgData name="Susan Krueger (Staff)" userId="413e0ada-2fc1-4a03-b48b-2b8186a6a566" providerId="ADAL" clId="{0A760344-ABE0-44CA-8A8C-DC61E35B899B}" dt="2023-01-21T08:39:32.766" v="20034" actId="478"/>
          <ac:grpSpMkLst>
            <pc:docMk/>
            <pc:sldMk cId="51356379" sldId="1208"/>
            <ac:grpSpMk id="16" creationId="{8C4C5E2F-8691-4DF1-9A9E-4062CDB9AE1B}"/>
          </ac:grpSpMkLst>
        </pc:grpChg>
        <pc:grpChg chg="del">
          <ac:chgData name="Susan Krueger (Staff)" userId="413e0ada-2fc1-4a03-b48b-2b8186a6a566" providerId="ADAL" clId="{0A760344-ABE0-44CA-8A8C-DC61E35B899B}" dt="2023-01-21T08:39:32.766" v="20034" actId="478"/>
          <ac:grpSpMkLst>
            <pc:docMk/>
            <pc:sldMk cId="51356379" sldId="1208"/>
            <ac:grpSpMk id="19" creationId="{F7592423-B078-46B1-9537-A6502252C85E}"/>
          </ac:grpSpMkLst>
        </pc:grpChg>
        <pc:grpChg chg="del">
          <ac:chgData name="Susan Krueger (Staff)" userId="413e0ada-2fc1-4a03-b48b-2b8186a6a566" providerId="ADAL" clId="{0A760344-ABE0-44CA-8A8C-DC61E35B899B}" dt="2023-01-21T08:39:32.766" v="20034" actId="478"/>
          <ac:grpSpMkLst>
            <pc:docMk/>
            <pc:sldMk cId="51356379" sldId="1208"/>
            <ac:grpSpMk id="24" creationId="{9F1266A2-B58E-4986-90CB-977BD5660436}"/>
          </ac:grpSpMkLst>
        </pc:grpChg>
        <pc:grpChg chg="del">
          <ac:chgData name="Susan Krueger (Staff)" userId="413e0ada-2fc1-4a03-b48b-2b8186a6a566" providerId="ADAL" clId="{0A760344-ABE0-44CA-8A8C-DC61E35B899B}" dt="2023-01-21T08:39:32.766" v="20034" actId="478"/>
          <ac:grpSpMkLst>
            <pc:docMk/>
            <pc:sldMk cId="51356379" sldId="1208"/>
            <ac:grpSpMk id="28" creationId="{97C1E241-F050-4832-91D1-BE27A29C7861}"/>
          </ac:grpSpMkLst>
        </pc:grpChg>
        <pc:grpChg chg="del">
          <ac:chgData name="Susan Krueger (Staff)" userId="413e0ada-2fc1-4a03-b48b-2b8186a6a566" providerId="ADAL" clId="{0A760344-ABE0-44CA-8A8C-DC61E35B899B}" dt="2023-01-21T08:39:32.766" v="20034" actId="478"/>
          <ac:grpSpMkLst>
            <pc:docMk/>
            <pc:sldMk cId="51356379" sldId="1208"/>
            <ac:grpSpMk id="32" creationId="{1E65A4A4-792B-419D-AF92-6C11094C2ECC}"/>
          </ac:grpSpMkLst>
        </pc:grpChg>
        <pc:grpChg chg="del">
          <ac:chgData name="Susan Krueger (Staff)" userId="413e0ada-2fc1-4a03-b48b-2b8186a6a566" providerId="ADAL" clId="{0A760344-ABE0-44CA-8A8C-DC61E35B899B}" dt="2023-01-21T08:39:32.766" v="20034" actId="478"/>
          <ac:grpSpMkLst>
            <pc:docMk/>
            <pc:sldMk cId="51356379" sldId="1208"/>
            <ac:grpSpMk id="42" creationId="{20B78D9C-67C6-4335-A7D0-9AB698B3640B}"/>
          </ac:grpSpMkLst>
        </pc:grpChg>
        <pc:grpChg chg="del">
          <ac:chgData name="Susan Krueger (Staff)" userId="413e0ada-2fc1-4a03-b48b-2b8186a6a566" providerId="ADAL" clId="{0A760344-ABE0-44CA-8A8C-DC61E35B899B}" dt="2023-01-21T08:39:32.766" v="20034" actId="478"/>
          <ac:grpSpMkLst>
            <pc:docMk/>
            <pc:sldMk cId="51356379" sldId="1208"/>
            <ac:grpSpMk id="59" creationId="{827E47AB-7751-42E0-A538-9351236AC4AB}"/>
          </ac:grpSpMkLst>
        </pc:grpChg>
        <pc:grpChg chg="del">
          <ac:chgData name="Susan Krueger (Staff)" userId="413e0ada-2fc1-4a03-b48b-2b8186a6a566" providerId="ADAL" clId="{0A760344-ABE0-44CA-8A8C-DC61E35B899B}" dt="2023-01-21T08:39:32.766" v="20034" actId="478"/>
          <ac:grpSpMkLst>
            <pc:docMk/>
            <pc:sldMk cId="51356379" sldId="1208"/>
            <ac:grpSpMk id="69" creationId="{B623D514-8172-4784-8A21-68BD16FEE431}"/>
          </ac:grpSpMkLst>
        </pc:grpChg>
        <pc:grpChg chg="del">
          <ac:chgData name="Susan Krueger (Staff)" userId="413e0ada-2fc1-4a03-b48b-2b8186a6a566" providerId="ADAL" clId="{0A760344-ABE0-44CA-8A8C-DC61E35B899B}" dt="2023-01-21T08:39:32.766" v="20034" actId="478"/>
          <ac:grpSpMkLst>
            <pc:docMk/>
            <pc:sldMk cId="51356379" sldId="1208"/>
            <ac:grpSpMk id="90" creationId="{5405E2F1-16CD-486F-A2DE-A08809EC0D30}"/>
          </ac:grpSpMkLst>
        </pc:grpChg>
        <pc:grpChg chg="del">
          <ac:chgData name="Susan Krueger (Staff)" userId="413e0ada-2fc1-4a03-b48b-2b8186a6a566" providerId="ADAL" clId="{0A760344-ABE0-44CA-8A8C-DC61E35B899B}" dt="2023-01-21T08:39:32.766" v="20034" actId="478"/>
          <ac:grpSpMkLst>
            <pc:docMk/>
            <pc:sldMk cId="51356379" sldId="1208"/>
            <ac:grpSpMk id="102" creationId="{1F78CBF4-13AA-43D0-8387-3D7B14831F51}"/>
          </ac:grpSpMkLst>
        </pc:grpChg>
        <pc:grpChg chg="del">
          <ac:chgData name="Susan Krueger (Staff)" userId="413e0ada-2fc1-4a03-b48b-2b8186a6a566" providerId="ADAL" clId="{0A760344-ABE0-44CA-8A8C-DC61E35B899B}" dt="2023-01-21T08:39:32.766" v="20034" actId="478"/>
          <ac:grpSpMkLst>
            <pc:docMk/>
            <pc:sldMk cId="51356379" sldId="1208"/>
            <ac:grpSpMk id="106" creationId="{D71B4A4A-A560-415A-9775-DE698A57A033}"/>
          </ac:grpSpMkLst>
        </pc:grpChg>
        <pc:picChg chg="del">
          <ac:chgData name="Susan Krueger (Staff)" userId="413e0ada-2fc1-4a03-b48b-2b8186a6a566" providerId="ADAL" clId="{0A760344-ABE0-44CA-8A8C-DC61E35B899B}" dt="2023-01-21T08:39:32.766" v="20034" actId="478"/>
          <ac:picMkLst>
            <pc:docMk/>
            <pc:sldMk cId="51356379" sldId="1208"/>
            <ac:picMk id="51" creationId="{DF3A051F-0B66-40BD-B40C-BEFB28EC2FEA}"/>
          </ac:picMkLst>
        </pc:picChg>
        <pc:picChg chg="del">
          <ac:chgData name="Susan Krueger (Staff)" userId="413e0ada-2fc1-4a03-b48b-2b8186a6a566" providerId="ADAL" clId="{0A760344-ABE0-44CA-8A8C-DC61E35B899B}" dt="2023-01-21T08:39:32.766" v="20034" actId="478"/>
          <ac:picMkLst>
            <pc:docMk/>
            <pc:sldMk cId="51356379" sldId="1208"/>
            <ac:picMk id="74" creationId="{09A73134-867D-4479-84C7-20525CEAF32E}"/>
          </ac:picMkLst>
        </pc:picChg>
        <pc:picChg chg="del">
          <ac:chgData name="Susan Krueger (Staff)" userId="413e0ada-2fc1-4a03-b48b-2b8186a6a566" providerId="ADAL" clId="{0A760344-ABE0-44CA-8A8C-DC61E35B899B}" dt="2023-01-21T08:39:32.766" v="20034" actId="478"/>
          <ac:picMkLst>
            <pc:docMk/>
            <pc:sldMk cId="51356379" sldId="1208"/>
            <ac:picMk id="80" creationId="{9C909716-9495-4F60-9B7B-69C741319E75}"/>
          </ac:picMkLst>
        </pc:picChg>
        <pc:picChg chg="del">
          <ac:chgData name="Susan Krueger (Staff)" userId="413e0ada-2fc1-4a03-b48b-2b8186a6a566" providerId="ADAL" clId="{0A760344-ABE0-44CA-8A8C-DC61E35B899B}" dt="2023-01-21T08:39:32.766" v="20034" actId="478"/>
          <ac:picMkLst>
            <pc:docMk/>
            <pc:sldMk cId="51356379" sldId="1208"/>
            <ac:picMk id="82" creationId="{C5A45B01-97F1-4AA6-91BF-771F75F523A5}"/>
          </ac:picMkLst>
        </pc:picChg>
        <pc:picChg chg="del">
          <ac:chgData name="Susan Krueger (Staff)" userId="413e0ada-2fc1-4a03-b48b-2b8186a6a566" providerId="ADAL" clId="{0A760344-ABE0-44CA-8A8C-DC61E35B899B}" dt="2023-01-21T08:39:32.766" v="20034" actId="478"/>
          <ac:picMkLst>
            <pc:docMk/>
            <pc:sldMk cId="51356379" sldId="1208"/>
            <ac:picMk id="91" creationId="{488359F6-4830-4ABA-970B-23CE869268EE}"/>
          </ac:picMkLst>
        </pc:picChg>
        <pc:picChg chg="del">
          <ac:chgData name="Susan Krueger (Staff)" userId="413e0ada-2fc1-4a03-b48b-2b8186a6a566" providerId="ADAL" clId="{0A760344-ABE0-44CA-8A8C-DC61E35B899B}" dt="2023-01-21T08:39:32.766" v="20034" actId="478"/>
          <ac:picMkLst>
            <pc:docMk/>
            <pc:sldMk cId="51356379" sldId="1208"/>
            <ac:picMk id="114" creationId="{2D00BD87-F481-479A-BAE9-976FDC00D5F1}"/>
          </ac:picMkLst>
        </pc:picChg>
        <pc:picChg chg="del">
          <ac:chgData name="Susan Krueger (Staff)" userId="413e0ada-2fc1-4a03-b48b-2b8186a6a566" providerId="ADAL" clId="{0A760344-ABE0-44CA-8A8C-DC61E35B899B}" dt="2023-01-21T08:39:32.766" v="20034" actId="478"/>
          <ac:picMkLst>
            <pc:docMk/>
            <pc:sldMk cId="51356379" sldId="1208"/>
            <ac:picMk id="115" creationId="{89A595A3-DF82-4868-99B0-C68E8ED92DE3}"/>
          </ac:picMkLst>
        </pc:picChg>
        <pc:picChg chg="del">
          <ac:chgData name="Susan Krueger (Staff)" userId="413e0ada-2fc1-4a03-b48b-2b8186a6a566" providerId="ADAL" clId="{0A760344-ABE0-44CA-8A8C-DC61E35B899B}" dt="2023-01-24T05:55:36.218" v="21750" actId="478"/>
          <ac:picMkLst>
            <pc:docMk/>
            <pc:sldMk cId="51356379" sldId="1208"/>
            <ac:picMk id="2050" creationId="{95BEF669-7B58-4E8F-A723-B7840CE463C0}"/>
          </ac:picMkLst>
        </pc:picChg>
        <pc:picChg chg="add mod">
          <ac:chgData name="Susan Krueger (Staff)" userId="413e0ada-2fc1-4a03-b48b-2b8186a6a566" providerId="ADAL" clId="{0A760344-ABE0-44CA-8A8C-DC61E35B899B}" dt="2023-01-21T08:52:11.188" v="20479" actId="1076"/>
          <ac:picMkLst>
            <pc:docMk/>
            <pc:sldMk cId="51356379" sldId="1208"/>
            <ac:picMk id="3074" creationId="{621995E0-F244-4107-A185-4F999C387366}"/>
          </ac:picMkLst>
        </pc:picChg>
        <pc:cxnChg chg="del">
          <ac:chgData name="Susan Krueger (Staff)" userId="413e0ada-2fc1-4a03-b48b-2b8186a6a566" providerId="ADAL" clId="{0A760344-ABE0-44CA-8A8C-DC61E35B899B}" dt="2023-01-21T08:39:32.766" v="20034" actId="478"/>
          <ac:cxnSpMkLst>
            <pc:docMk/>
            <pc:sldMk cId="51356379" sldId="1208"/>
            <ac:cxnSpMk id="78" creationId="{F2BDAAD2-2045-4254-8013-3DE31D7F4834}"/>
          </ac:cxnSpMkLst>
        </pc:cxnChg>
      </pc:sldChg>
      <pc:sldChg chg="addSp delSp modSp add mod delAnim modAnim">
        <pc:chgData name="Susan Krueger (Staff)" userId="413e0ada-2fc1-4a03-b48b-2b8186a6a566" providerId="ADAL" clId="{0A760344-ABE0-44CA-8A8C-DC61E35B899B}" dt="2023-01-24T07:49:00.039" v="22261" actId="14100"/>
        <pc:sldMkLst>
          <pc:docMk/>
          <pc:sldMk cId="1943483345" sldId="1209"/>
        </pc:sldMkLst>
        <pc:spChg chg="mod">
          <ac:chgData name="Susan Krueger (Staff)" userId="413e0ada-2fc1-4a03-b48b-2b8186a6a566" providerId="ADAL" clId="{0A760344-ABE0-44CA-8A8C-DC61E35B899B}" dt="2023-01-24T05:59:31.780" v="21780" actId="208"/>
          <ac:spMkLst>
            <pc:docMk/>
            <pc:sldMk cId="1943483345" sldId="1209"/>
            <ac:spMk id="4" creationId="{FDB00F74-8940-4AB7-829E-D9BCDB22DDE2}"/>
          </ac:spMkLst>
        </pc:spChg>
        <pc:spChg chg="mod topLvl">
          <ac:chgData name="Susan Krueger (Staff)" userId="413e0ada-2fc1-4a03-b48b-2b8186a6a566" providerId="ADAL" clId="{0A760344-ABE0-44CA-8A8C-DC61E35B899B}" dt="2023-01-24T06:00:26.191" v="21786" actId="165"/>
          <ac:spMkLst>
            <pc:docMk/>
            <pc:sldMk cId="1943483345" sldId="1209"/>
            <ac:spMk id="13" creationId="{C4AF9362-9DE8-43AD-BD37-8AFA2E2DAA0C}"/>
          </ac:spMkLst>
        </pc:spChg>
        <pc:spChg chg="mod topLvl">
          <ac:chgData name="Susan Krueger (Staff)" userId="413e0ada-2fc1-4a03-b48b-2b8186a6a566" providerId="ADAL" clId="{0A760344-ABE0-44CA-8A8C-DC61E35B899B}" dt="2023-01-24T06:05:15.979" v="21840" actId="165"/>
          <ac:spMkLst>
            <pc:docMk/>
            <pc:sldMk cId="1943483345" sldId="1209"/>
            <ac:spMk id="14" creationId="{2344890B-DDB1-43EC-B1D4-FC0F7B497982}"/>
          </ac:spMkLst>
        </pc:spChg>
        <pc:spChg chg="mod">
          <ac:chgData name="Susan Krueger (Staff)" userId="413e0ada-2fc1-4a03-b48b-2b8186a6a566" providerId="ADAL" clId="{0A760344-ABE0-44CA-8A8C-DC61E35B899B}" dt="2023-01-24T05:59:31.780" v="21780" actId="208"/>
          <ac:spMkLst>
            <pc:docMk/>
            <pc:sldMk cId="1943483345" sldId="1209"/>
            <ac:spMk id="16" creationId="{706A5FD9-2BD4-46CD-9FCF-23275FE463B1}"/>
          </ac:spMkLst>
        </pc:spChg>
        <pc:spChg chg="add mod ord">
          <ac:chgData name="Susan Krueger (Staff)" userId="413e0ada-2fc1-4a03-b48b-2b8186a6a566" providerId="ADAL" clId="{0A760344-ABE0-44CA-8A8C-DC61E35B899B}" dt="2023-01-24T06:03:25.857" v="21835" actId="1036"/>
          <ac:spMkLst>
            <pc:docMk/>
            <pc:sldMk cId="1943483345" sldId="1209"/>
            <ac:spMk id="29" creationId="{89DBD23F-8B70-47D8-89CD-5AED0AF2E9AF}"/>
          </ac:spMkLst>
        </pc:spChg>
        <pc:spChg chg="mod topLvl">
          <ac:chgData name="Susan Krueger (Staff)" userId="413e0ada-2fc1-4a03-b48b-2b8186a6a566" providerId="ADAL" clId="{0A760344-ABE0-44CA-8A8C-DC61E35B899B}" dt="2023-01-24T06:00:26.191" v="21786" actId="165"/>
          <ac:spMkLst>
            <pc:docMk/>
            <pc:sldMk cId="1943483345" sldId="1209"/>
            <ac:spMk id="34" creationId="{19161A68-8FA5-46BD-B4F8-9CC72859F586}"/>
          </ac:spMkLst>
        </pc:spChg>
        <pc:spChg chg="mod topLvl">
          <ac:chgData name="Susan Krueger (Staff)" userId="413e0ada-2fc1-4a03-b48b-2b8186a6a566" providerId="ADAL" clId="{0A760344-ABE0-44CA-8A8C-DC61E35B899B}" dt="2023-01-24T06:05:15.979" v="21840" actId="165"/>
          <ac:spMkLst>
            <pc:docMk/>
            <pc:sldMk cId="1943483345" sldId="1209"/>
            <ac:spMk id="36" creationId="{63017B70-FB26-4F7C-B6FE-37BD45A6C40C}"/>
          </ac:spMkLst>
        </pc:spChg>
        <pc:spChg chg="mod topLvl">
          <ac:chgData name="Susan Krueger (Staff)" userId="413e0ada-2fc1-4a03-b48b-2b8186a6a566" providerId="ADAL" clId="{0A760344-ABE0-44CA-8A8C-DC61E35B899B}" dt="2023-01-24T06:05:15.979" v="21840" actId="165"/>
          <ac:spMkLst>
            <pc:docMk/>
            <pc:sldMk cId="1943483345" sldId="1209"/>
            <ac:spMk id="37" creationId="{7E801084-918C-412B-8856-E3D87E5E678E}"/>
          </ac:spMkLst>
        </pc:spChg>
        <pc:spChg chg="mod topLvl">
          <ac:chgData name="Susan Krueger (Staff)" userId="413e0ada-2fc1-4a03-b48b-2b8186a6a566" providerId="ADAL" clId="{0A760344-ABE0-44CA-8A8C-DC61E35B899B}" dt="2023-01-24T06:05:15.979" v="21840" actId="165"/>
          <ac:spMkLst>
            <pc:docMk/>
            <pc:sldMk cId="1943483345" sldId="1209"/>
            <ac:spMk id="38" creationId="{02FCF477-5CE5-4034-BAAA-1609116C5806}"/>
          </ac:spMkLst>
        </pc:spChg>
        <pc:spChg chg="mod topLvl">
          <ac:chgData name="Susan Krueger (Staff)" userId="413e0ada-2fc1-4a03-b48b-2b8186a6a566" providerId="ADAL" clId="{0A760344-ABE0-44CA-8A8C-DC61E35B899B}" dt="2023-01-24T06:05:15.979" v="21840" actId="165"/>
          <ac:spMkLst>
            <pc:docMk/>
            <pc:sldMk cId="1943483345" sldId="1209"/>
            <ac:spMk id="39" creationId="{4B1DC146-0932-4318-8EE7-6F76D8E2E44A}"/>
          </ac:spMkLst>
        </pc:spChg>
        <pc:spChg chg="mod topLvl">
          <ac:chgData name="Susan Krueger (Staff)" userId="413e0ada-2fc1-4a03-b48b-2b8186a6a566" providerId="ADAL" clId="{0A760344-ABE0-44CA-8A8C-DC61E35B899B}" dt="2023-01-24T06:05:09.944" v="21839" actId="165"/>
          <ac:spMkLst>
            <pc:docMk/>
            <pc:sldMk cId="1943483345" sldId="1209"/>
            <ac:spMk id="40" creationId="{787FDC69-B707-4B9C-9F78-44A2C1887B93}"/>
          </ac:spMkLst>
        </pc:spChg>
        <pc:spChg chg="mod topLvl">
          <ac:chgData name="Susan Krueger (Staff)" userId="413e0ada-2fc1-4a03-b48b-2b8186a6a566" providerId="ADAL" clId="{0A760344-ABE0-44CA-8A8C-DC61E35B899B}" dt="2023-01-24T06:05:09.944" v="21839" actId="165"/>
          <ac:spMkLst>
            <pc:docMk/>
            <pc:sldMk cId="1943483345" sldId="1209"/>
            <ac:spMk id="41" creationId="{EB01F1A3-0B30-4A0E-A3E9-A89811E0AF79}"/>
          </ac:spMkLst>
        </pc:spChg>
        <pc:spChg chg="mod topLvl">
          <ac:chgData name="Susan Krueger (Staff)" userId="413e0ada-2fc1-4a03-b48b-2b8186a6a566" providerId="ADAL" clId="{0A760344-ABE0-44CA-8A8C-DC61E35B899B}" dt="2023-01-24T06:05:09.944" v="21839" actId="165"/>
          <ac:spMkLst>
            <pc:docMk/>
            <pc:sldMk cId="1943483345" sldId="1209"/>
            <ac:spMk id="42" creationId="{99828A4B-770F-4A33-9AA0-601B22312D9C}"/>
          </ac:spMkLst>
        </pc:spChg>
        <pc:spChg chg="mod topLvl">
          <ac:chgData name="Susan Krueger (Staff)" userId="413e0ada-2fc1-4a03-b48b-2b8186a6a566" providerId="ADAL" clId="{0A760344-ABE0-44CA-8A8C-DC61E35B899B}" dt="2023-01-24T06:05:09.944" v="21839" actId="165"/>
          <ac:spMkLst>
            <pc:docMk/>
            <pc:sldMk cId="1943483345" sldId="1209"/>
            <ac:spMk id="43" creationId="{6E7A03DB-3A9C-48C3-B644-9D4A63361281}"/>
          </ac:spMkLst>
        </pc:spChg>
        <pc:spChg chg="mod topLvl">
          <ac:chgData name="Susan Krueger (Staff)" userId="413e0ada-2fc1-4a03-b48b-2b8186a6a566" providerId="ADAL" clId="{0A760344-ABE0-44CA-8A8C-DC61E35B899B}" dt="2023-01-24T06:05:09.944" v="21839" actId="165"/>
          <ac:spMkLst>
            <pc:docMk/>
            <pc:sldMk cId="1943483345" sldId="1209"/>
            <ac:spMk id="44" creationId="{EB8EFB31-17DB-4DF2-8908-559700143505}"/>
          </ac:spMkLst>
        </pc:spChg>
        <pc:spChg chg="mod topLvl">
          <ac:chgData name="Susan Krueger (Staff)" userId="413e0ada-2fc1-4a03-b48b-2b8186a6a566" providerId="ADAL" clId="{0A760344-ABE0-44CA-8A8C-DC61E35B899B}" dt="2023-01-24T06:05:09.944" v="21839" actId="165"/>
          <ac:spMkLst>
            <pc:docMk/>
            <pc:sldMk cId="1943483345" sldId="1209"/>
            <ac:spMk id="46" creationId="{E0EEA2DD-70EA-4F04-ACCC-BA8DA845F500}"/>
          </ac:spMkLst>
        </pc:spChg>
        <pc:spChg chg="mod topLvl">
          <ac:chgData name="Susan Krueger (Staff)" userId="413e0ada-2fc1-4a03-b48b-2b8186a6a566" providerId="ADAL" clId="{0A760344-ABE0-44CA-8A8C-DC61E35B899B}" dt="2023-01-24T06:05:09.944" v="21839" actId="165"/>
          <ac:spMkLst>
            <pc:docMk/>
            <pc:sldMk cId="1943483345" sldId="1209"/>
            <ac:spMk id="47" creationId="{CE974D8A-C84D-4DB2-B332-29FC11746EAB}"/>
          </ac:spMkLst>
        </pc:spChg>
        <pc:spChg chg="mod topLvl">
          <ac:chgData name="Susan Krueger (Staff)" userId="413e0ada-2fc1-4a03-b48b-2b8186a6a566" providerId="ADAL" clId="{0A760344-ABE0-44CA-8A8C-DC61E35B899B}" dt="2023-01-24T06:05:09.944" v="21839" actId="165"/>
          <ac:spMkLst>
            <pc:docMk/>
            <pc:sldMk cId="1943483345" sldId="1209"/>
            <ac:spMk id="48" creationId="{648570F7-3B79-4F7F-B988-7832434056FA}"/>
          </ac:spMkLst>
        </pc:spChg>
        <pc:spChg chg="mod topLvl">
          <ac:chgData name="Susan Krueger (Staff)" userId="413e0ada-2fc1-4a03-b48b-2b8186a6a566" providerId="ADAL" clId="{0A760344-ABE0-44CA-8A8C-DC61E35B899B}" dt="2023-01-24T06:05:09.944" v="21839" actId="165"/>
          <ac:spMkLst>
            <pc:docMk/>
            <pc:sldMk cId="1943483345" sldId="1209"/>
            <ac:spMk id="49" creationId="{8B6E6753-2913-4C86-A5D5-C79958D0673B}"/>
          </ac:spMkLst>
        </pc:spChg>
        <pc:spChg chg="mod topLvl">
          <ac:chgData name="Susan Krueger (Staff)" userId="413e0ada-2fc1-4a03-b48b-2b8186a6a566" providerId="ADAL" clId="{0A760344-ABE0-44CA-8A8C-DC61E35B899B}" dt="2023-01-24T06:05:09.944" v="21839" actId="165"/>
          <ac:spMkLst>
            <pc:docMk/>
            <pc:sldMk cId="1943483345" sldId="1209"/>
            <ac:spMk id="50" creationId="{E2DF2637-4427-49F9-9681-C4281166901C}"/>
          </ac:spMkLst>
        </pc:spChg>
        <pc:spChg chg="mod topLvl">
          <ac:chgData name="Susan Krueger (Staff)" userId="413e0ada-2fc1-4a03-b48b-2b8186a6a566" providerId="ADAL" clId="{0A760344-ABE0-44CA-8A8C-DC61E35B899B}" dt="2023-01-24T06:05:09.944" v="21839" actId="165"/>
          <ac:spMkLst>
            <pc:docMk/>
            <pc:sldMk cId="1943483345" sldId="1209"/>
            <ac:spMk id="51" creationId="{A0FF2D59-AFC6-4170-88D4-BDA04C6E3B11}"/>
          </ac:spMkLst>
        </pc:spChg>
        <pc:spChg chg="mod topLvl">
          <ac:chgData name="Susan Krueger (Staff)" userId="413e0ada-2fc1-4a03-b48b-2b8186a6a566" providerId="ADAL" clId="{0A760344-ABE0-44CA-8A8C-DC61E35B899B}" dt="2023-01-24T06:05:09.944" v="21839" actId="165"/>
          <ac:spMkLst>
            <pc:docMk/>
            <pc:sldMk cId="1943483345" sldId="1209"/>
            <ac:spMk id="52" creationId="{6ADF29D6-9196-47FC-8F27-17F4C642AF31}"/>
          </ac:spMkLst>
        </pc:spChg>
        <pc:spChg chg="mod topLvl">
          <ac:chgData name="Susan Krueger (Staff)" userId="413e0ada-2fc1-4a03-b48b-2b8186a6a566" providerId="ADAL" clId="{0A760344-ABE0-44CA-8A8C-DC61E35B899B}" dt="2023-01-24T06:05:09.944" v="21839" actId="165"/>
          <ac:spMkLst>
            <pc:docMk/>
            <pc:sldMk cId="1943483345" sldId="1209"/>
            <ac:spMk id="53" creationId="{E171A709-9DCA-463A-9393-A42261F3DCA1}"/>
          </ac:spMkLst>
        </pc:spChg>
        <pc:spChg chg="del">
          <ac:chgData name="Susan Krueger (Staff)" userId="413e0ada-2fc1-4a03-b48b-2b8186a6a566" providerId="ADAL" clId="{0A760344-ABE0-44CA-8A8C-DC61E35B899B}" dt="2023-01-24T05:59:06.481" v="21776" actId="478"/>
          <ac:spMkLst>
            <pc:docMk/>
            <pc:sldMk cId="1943483345" sldId="1209"/>
            <ac:spMk id="56" creationId="{465BEC2D-AD5F-419C-AE95-F9A1DE12E038}"/>
          </ac:spMkLst>
        </pc:spChg>
        <pc:spChg chg="del">
          <ac:chgData name="Susan Krueger (Staff)" userId="413e0ada-2fc1-4a03-b48b-2b8186a6a566" providerId="ADAL" clId="{0A760344-ABE0-44CA-8A8C-DC61E35B899B}" dt="2023-01-24T05:59:06.481" v="21776" actId="478"/>
          <ac:spMkLst>
            <pc:docMk/>
            <pc:sldMk cId="1943483345" sldId="1209"/>
            <ac:spMk id="57" creationId="{84E280E6-EA61-4054-AEC0-E6EDC09C0B24}"/>
          </ac:spMkLst>
        </pc:spChg>
        <pc:spChg chg="del">
          <ac:chgData name="Susan Krueger (Staff)" userId="413e0ada-2fc1-4a03-b48b-2b8186a6a566" providerId="ADAL" clId="{0A760344-ABE0-44CA-8A8C-DC61E35B899B}" dt="2023-01-24T05:59:06.481" v="21776" actId="478"/>
          <ac:spMkLst>
            <pc:docMk/>
            <pc:sldMk cId="1943483345" sldId="1209"/>
            <ac:spMk id="58" creationId="{1090EC44-F2F8-4B75-BF54-AEEB3C904CB4}"/>
          </ac:spMkLst>
        </pc:spChg>
        <pc:spChg chg="add mod ord">
          <ac:chgData name="Susan Krueger (Staff)" userId="413e0ada-2fc1-4a03-b48b-2b8186a6a566" providerId="ADAL" clId="{0A760344-ABE0-44CA-8A8C-DC61E35B899B}" dt="2023-01-24T06:02:19.175" v="21812" actId="167"/>
          <ac:spMkLst>
            <pc:docMk/>
            <pc:sldMk cId="1943483345" sldId="1209"/>
            <ac:spMk id="61" creationId="{28620DC2-F137-4A87-BE53-26AF13C58D39}"/>
          </ac:spMkLst>
        </pc:spChg>
        <pc:spChg chg="add mod">
          <ac:chgData name="Susan Krueger (Staff)" userId="413e0ada-2fc1-4a03-b48b-2b8186a6a566" providerId="ADAL" clId="{0A760344-ABE0-44CA-8A8C-DC61E35B899B}" dt="2023-01-24T06:04:37.845" v="21838"/>
          <ac:spMkLst>
            <pc:docMk/>
            <pc:sldMk cId="1943483345" sldId="1209"/>
            <ac:spMk id="63" creationId="{834C6B28-5057-4B36-92CB-58409B884D3E}"/>
          </ac:spMkLst>
        </pc:spChg>
        <pc:spChg chg="add mod">
          <ac:chgData name="Susan Krueger (Staff)" userId="413e0ada-2fc1-4a03-b48b-2b8186a6a566" providerId="ADAL" clId="{0A760344-ABE0-44CA-8A8C-DC61E35B899B}" dt="2023-01-24T07:49:00.039" v="22261" actId="14100"/>
          <ac:spMkLst>
            <pc:docMk/>
            <pc:sldMk cId="1943483345" sldId="1209"/>
            <ac:spMk id="64" creationId="{3EF2F068-4B1F-44F4-8D5D-20A551C8FD1F}"/>
          </ac:spMkLst>
        </pc:spChg>
        <pc:grpChg chg="del mod topLvl">
          <ac:chgData name="Susan Krueger (Staff)" userId="413e0ada-2fc1-4a03-b48b-2b8186a6a566" providerId="ADAL" clId="{0A760344-ABE0-44CA-8A8C-DC61E35B899B}" dt="2023-01-24T06:00:26.191" v="21786" actId="165"/>
          <ac:grpSpMkLst>
            <pc:docMk/>
            <pc:sldMk cId="1943483345" sldId="1209"/>
            <ac:grpSpMk id="3" creationId="{A81D5EDB-E862-4B9B-A8D3-845DA2E3B38C}"/>
          </ac:grpSpMkLst>
        </pc:grpChg>
        <pc:grpChg chg="del">
          <ac:chgData name="Susan Krueger (Staff)" userId="413e0ada-2fc1-4a03-b48b-2b8186a6a566" providerId="ADAL" clId="{0A760344-ABE0-44CA-8A8C-DC61E35B899B}" dt="2023-01-24T06:00:14.713" v="21785" actId="165"/>
          <ac:grpSpMkLst>
            <pc:docMk/>
            <pc:sldMk cId="1943483345" sldId="1209"/>
            <ac:grpSpMk id="6" creationId="{D4B286B2-5764-4480-BB1D-704C0A1B6267}"/>
          </ac:grpSpMkLst>
        </pc:grpChg>
        <pc:grpChg chg="ord">
          <ac:chgData name="Susan Krueger (Staff)" userId="413e0ada-2fc1-4a03-b48b-2b8186a6a566" providerId="ADAL" clId="{0A760344-ABE0-44CA-8A8C-DC61E35B899B}" dt="2023-01-24T06:02:46.332" v="21815" actId="167"/>
          <ac:grpSpMkLst>
            <pc:docMk/>
            <pc:sldMk cId="1943483345" sldId="1209"/>
            <ac:grpSpMk id="8" creationId="{24CB7072-87F3-47CC-86DA-D01007916228}"/>
          </ac:grpSpMkLst>
        </pc:grpChg>
        <pc:grpChg chg="del">
          <ac:chgData name="Susan Krueger (Staff)" userId="413e0ada-2fc1-4a03-b48b-2b8186a6a566" providerId="ADAL" clId="{0A760344-ABE0-44CA-8A8C-DC61E35B899B}" dt="2023-01-24T06:05:09.944" v="21839" actId="165"/>
          <ac:grpSpMkLst>
            <pc:docMk/>
            <pc:sldMk cId="1943483345" sldId="1209"/>
            <ac:grpSpMk id="9" creationId="{9A714910-F16F-4E12-B0A9-865DB4B9BCBB}"/>
          </ac:grpSpMkLst>
        </pc:grpChg>
        <pc:grpChg chg="del mod topLvl">
          <ac:chgData name="Susan Krueger (Staff)" userId="413e0ada-2fc1-4a03-b48b-2b8186a6a566" providerId="ADAL" clId="{0A760344-ABE0-44CA-8A8C-DC61E35B899B}" dt="2023-01-24T06:05:15.979" v="21840" actId="165"/>
          <ac:grpSpMkLst>
            <pc:docMk/>
            <pc:sldMk cId="1943483345" sldId="1209"/>
            <ac:grpSpMk id="15" creationId="{9F5FA6D5-67F2-48F3-89A2-D6A2A80FE30D}"/>
          </ac:grpSpMkLst>
        </pc:grpChg>
        <pc:grpChg chg="del">
          <ac:chgData name="Susan Krueger (Staff)" userId="413e0ada-2fc1-4a03-b48b-2b8186a6a566" providerId="ADAL" clId="{0A760344-ABE0-44CA-8A8C-DC61E35B899B}" dt="2023-01-24T05:59:12.169" v="21777" actId="478"/>
          <ac:grpSpMkLst>
            <pc:docMk/>
            <pc:sldMk cId="1943483345" sldId="1209"/>
            <ac:grpSpMk id="18" creationId="{059FC15E-8E35-41FD-BCE2-52B91C4DFE69}"/>
          </ac:grpSpMkLst>
        </pc:grpChg>
        <pc:picChg chg="del">
          <ac:chgData name="Susan Krueger (Staff)" userId="413e0ada-2fc1-4a03-b48b-2b8186a6a566" providerId="ADAL" clId="{0A760344-ABE0-44CA-8A8C-DC61E35B899B}" dt="2023-01-24T05:59:06.481" v="21776" actId="478"/>
          <ac:picMkLst>
            <pc:docMk/>
            <pc:sldMk cId="1943483345" sldId="1209"/>
            <ac:picMk id="17" creationId="{59E9BFB9-14BB-437C-A709-E675582B8222}"/>
          </ac:picMkLst>
        </pc:picChg>
        <pc:picChg chg="del">
          <ac:chgData name="Susan Krueger (Staff)" userId="413e0ada-2fc1-4a03-b48b-2b8186a6a566" providerId="ADAL" clId="{0A760344-ABE0-44CA-8A8C-DC61E35B899B}" dt="2023-01-24T05:59:06.481" v="21776" actId="478"/>
          <ac:picMkLst>
            <pc:docMk/>
            <pc:sldMk cId="1943483345" sldId="1209"/>
            <ac:picMk id="54" creationId="{26B5FECE-5CAD-499E-863D-ED803B3408DE}"/>
          </ac:picMkLst>
        </pc:picChg>
        <pc:picChg chg="del">
          <ac:chgData name="Susan Krueger (Staff)" userId="413e0ada-2fc1-4a03-b48b-2b8186a6a566" providerId="ADAL" clId="{0A760344-ABE0-44CA-8A8C-DC61E35B899B}" dt="2023-01-24T05:59:06.481" v="21776" actId="478"/>
          <ac:picMkLst>
            <pc:docMk/>
            <pc:sldMk cId="1943483345" sldId="1209"/>
            <ac:picMk id="55" creationId="{3DE56DF2-019E-4EEE-BF54-622EB82815D1}"/>
          </ac:picMkLst>
        </pc:picChg>
        <pc:picChg chg="add mod">
          <ac:chgData name="Susan Krueger (Staff)" userId="413e0ada-2fc1-4a03-b48b-2b8186a6a566" providerId="ADAL" clId="{0A760344-ABE0-44CA-8A8C-DC61E35B899B}" dt="2023-01-24T06:04:37.845" v="21838"/>
          <ac:picMkLst>
            <pc:docMk/>
            <pc:sldMk cId="1943483345" sldId="1209"/>
            <ac:picMk id="62" creationId="{0D307B6B-3011-4FB0-8300-EB895C67070F}"/>
          </ac:picMkLst>
        </pc:picChg>
        <pc:cxnChg chg="mod topLvl">
          <ac:chgData name="Susan Krueger (Staff)" userId="413e0ada-2fc1-4a03-b48b-2b8186a6a566" providerId="ADAL" clId="{0A760344-ABE0-44CA-8A8C-DC61E35B899B}" dt="2023-01-24T06:00:26.191" v="21786" actId="165"/>
          <ac:cxnSpMkLst>
            <pc:docMk/>
            <pc:sldMk cId="1943483345" sldId="1209"/>
            <ac:cxnSpMk id="5" creationId="{8253193F-6A8D-46F7-A853-E51A70300F9A}"/>
          </ac:cxnSpMkLst>
        </pc:cxnChg>
        <pc:cxnChg chg="mod">
          <ac:chgData name="Susan Krueger (Staff)" userId="413e0ada-2fc1-4a03-b48b-2b8186a6a566" providerId="ADAL" clId="{0A760344-ABE0-44CA-8A8C-DC61E35B899B}" dt="2023-01-24T05:59:31.780" v="21780" actId="208"/>
          <ac:cxnSpMkLst>
            <pc:docMk/>
            <pc:sldMk cId="1943483345" sldId="1209"/>
            <ac:cxnSpMk id="7" creationId="{9E2167AC-98A6-4052-B94A-F11D503F70F9}"/>
          </ac:cxnSpMkLst>
        </pc:cxnChg>
        <pc:cxnChg chg="mod ord">
          <ac:chgData name="Susan Krueger (Staff)" userId="413e0ada-2fc1-4a03-b48b-2b8186a6a566" providerId="ADAL" clId="{0A760344-ABE0-44CA-8A8C-DC61E35B899B}" dt="2023-01-24T06:02:33.214" v="21813" actId="167"/>
          <ac:cxnSpMkLst>
            <pc:docMk/>
            <pc:sldMk cId="1943483345" sldId="1209"/>
            <ac:cxnSpMk id="19" creationId="{CCB0889E-9E51-4594-A974-9416A43AF5CA}"/>
          </ac:cxnSpMkLst>
        </pc:cxnChg>
        <pc:cxnChg chg="mod">
          <ac:chgData name="Susan Krueger (Staff)" userId="413e0ada-2fc1-4a03-b48b-2b8186a6a566" providerId="ADAL" clId="{0A760344-ABE0-44CA-8A8C-DC61E35B899B}" dt="2023-01-24T05:59:31.780" v="21780" actId="208"/>
          <ac:cxnSpMkLst>
            <pc:docMk/>
            <pc:sldMk cId="1943483345" sldId="1209"/>
            <ac:cxnSpMk id="20" creationId="{6F9E9785-C1E5-494B-9F0B-132C2DF293CE}"/>
          </ac:cxnSpMkLst>
        </pc:cxnChg>
        <pc:cxnChg chg="mod">
          <ac:chgData name="Susan Krueger (Staff)" userId="413e0ada-2fc1-4a03-b48b-2b8186a6a566" providerId="ADAL" clId="{0A760344-ABE0-44CA-8A8C-DC61E35B899B}" dt="2023-01-24T05:59:31.780" v="21780" actId="208"/>
          <ac:cxnSpMkLst>
            <pc:docMk/>
            <pc:sldMk cId="1943483345" sldId="1209"/>
            <ac:cxnSpMk id="21" creationId="{4A0746D6-C062-45E0-9119-EC924A7F6F13}"/>
          </ac:cxnSpMkLst>
        </pc:cxnChg>
        <pc:cxnChg chg="add mod ord">
          <ac:chgData name="Susan Krueger (Staff)" userId="413e0ada-2fc1-4a03-b48b-2b8186a6a566" providerId="ADAL" clId="{0A760344-ABE0-44CA-8A8C-DC61E35B899B}" dt="2023-01-24T06:02:19.175" v="21812" actId="167"/>
          <ac:cxnSpMkLst>
            <pc:docMk/>
            <pc:sldMk cId="1943483345" sldId="1209"/>
            <ac:cxnSpMk id="23" creationId="{540AAD66-03B0-4147-8249-75D1354A4D61}"/>
          </ac:cxnSpMkLst>
        </pc:cxnChg>
        <pc:cxnChg chg="mod topLvl">
          <ac:chgData name="Susan Krueger (Staff)" userId="413e0ada-2fc1-4a03-b48b-2b8186a6a566" providerId="ADAL" clId="{0A760344-ABE0-44CA-8A8C-DC61E35B899B}" dt="2023-01-24T06:00:26.191" v="21786" actId="165"/>
          <ac:cxnSpMkLst>
            <pc:docMk/>
            <pc:sldMk cId="1943483345" sldId="1209"/>
            <ac:cxnSpMk id="45" creationId="{8DB7CCC2-A3D6-40B9-BD4D-6B16E0FD1F56}"/>
          </ac:cxnSpMkLst>
        </pc:cxnChg>
      </pc:sldChg>
      <pc:sldChg chg="delSp add del mod delAnim">
        <pc:chgData name="Susan Krueger (Staff)" userId="413e0ada-2fc1-4a03-b48b-2b8186a6a566" providerId="ADAL" clId="{0A760344-ABE0-44CA-8A8C-DC61E35B899B}" dt="2023-01-21T08:57:39.193" v="20625" actId="47"/>
        <pc:sldMkLst>
          <pc:docMk/>
          <pc:sldMk cId="3163595336" sldId="1209"/>
        </pc:sldMkLst>
        <pc:spChg chg="del">
          <ac:chgData name="Susan Krueger (Staff)" userId="413e0ada-2fc1-4a03-b48b-2b8186a6a566" providerId="ADAL" clId="{0A760344-ABE0-44CA-8A8C-DC61E35B899B}" dt="2023-01-21T08:54:21.859" v="20585" actId="478"/>
          <ac:spMkLst>
            <pc:docMk/>
            <pc:sldMk cId="3163595336" sldId="1209"/>
            <ac:spMk id="9" creationId="{9AC13AFD-0622-4D6F-8F22-CC6A9CD023D9}"/>
          </ac:spMkLst>
        </pc:spChg>
        <pc:spChg chg="del">
          <ac:chgData name="Susan Krueger (Staff)" userId="413e0ada-2fc1-4a03-b48b-2b8186a6a566" providerId="ADAL" clId="{0A760344-ABE0-44CA-8A8C-DC61E35B899B}" dt="2023-01-21T08:54:22.855" v="20586" actId="478"/>
          <ac:spMkLst>
            <pc:docMk/>
            <pc:sldMk cId="3163595336" sldId="1209"/>
            <ac:spMk id="12" creationId="{C77063EA-0599-4429-8DEA-43779D6AD641}"/>
          </ac:spMkLst>
        </pc:spChg>
        <pc:spChg chg="del">
          <ac:chgData name="Susan Krueger (Staff)" userId="413e0ada-2fc1-4a03-b48b-2b8186a6a566" providerId="ADAL" clId="{0A760344-ABE0-44CA-8A8C-DC61E35B899B}" dt="2023-01-21T08:54:24.304" v="20587" actId="478"/>
          <ac:spMkLst>
            <pc:docMk/>
            <pc:sldMk cId="3163595336" sldId="1209"/>
            <ac:spMk id="13" creationId="{BDE70249-F3A6-4D42-9483-5A6CFA4EDED1}"/>
          </ac:spMkLst>
        </pc:spChg>
      </pc:sldChg>
      <pc:sldChg chg="add del">
        <pc:chgData name="Susan Krueger (Staff)" userId="413e0ada-2fc1-4a03-b48b-2b8186a6a566" providerId="ADAL" clId="{0A760344-ABE0-44CA-8A8C-DC61E35B899B}" dt="2023-01-23T09:40:47.924" v="21468" actId="47"/>
        <pc:sldMkLst>
          <pc:docMk/>
          <pc:sldMk cId="3234942546" sldId="1209"/>
        </pc:sldMkLst>
      </pc:sldChg>
      <pc:sldChg chg="add mod modShow">
        <pc:chgData name="Susan Krueger (Staff)" userId="413e0ada-2fc1-4a03-b48b-2b8186a6a566" providerId="ADAL" clId="{0A760344-ABE0-44CA-8A8C-DC61E35B899B}" dt="2023-01-27T06:28:57.854" v="28556" actId="729"/>
        <pc:sldMkLst>
          <pc:docMk/>
          <pc:sldMk cId="131509576" sldId="1210"/>
        </pc:sldMkLst>
      </pc:sldChg>
      <pc:sldChg chg="addSp delSp modSp add del mod modAnim modNotesTx">
        <pc:chgData name="Susan Krueger (Staff)" userId="413e0ada-2fc1-4a03-b48b-2b8186a6a566" providerId="ADAL" clId="{0A760344-ABE0-44CA-8A8C-DC61E35B899B}" dt="2023-01-26T11:24:34.643" v="28099" actId="47"/>
        <pc:sldMkLst>
          <pc:docMk/>
          <pc:sldMk cId="2541173893" sldId="1211"/>
        </pc:sldMkLst>
        <pc:spChg chg="add mod">
          <ac:chgData name="Susan Krueger (Staff)" userId="413e0ada-2fc1-4a03-b48b-2b8186a6a566" providerId="ADAL" clId="{0A760344-ABE0-44CA-8A8C-DC61E35B899B}" dt="2023-01-26T08:25:15.878" v="23684" actId="164"/>
          <ac:spMkLst>
            <pc:docMk/>
            <pc:sldMk cId="2541173893" sldId="1211"/>
            <ac:spMk id="2" creationId="{13E8087C-4C1C-4C8E-95C4-613BE41F4365}"/>
          </ac:spMkLst>
        </pc:spChg>
        <pc:spChg chg="add mod ord">
          <ac:chgData name="Susan Krueger (Staff)" userId="413e0ada-2fc1-4a03-b48b-2b8186a6a566" providerId="ADAL" clId="{0A760344-ABE0-44CA-8A8C-DC61E35B899B}" dt="2023-01-26T08:25:15.878" v="23684" actId="164"/>
          <ac:spMkLst>
            <pc:docMk/>
            <pc:sldMk cId="2541173893" sldId="1211"/>
            <ac:spMk id="3" creationId="{178FDEB5-67EB-4E96-BF90-330B9AD27B1A}"/>
          </ac:spMkLst>
        </pc:spChg>
        <pc:spChg chg="add mod ord">
          <ac:chgData name="Susan Krueger (Staff)" userId="413e0ada-2fc1-4a03-b48b-2b8186a6a566" providerId="ADAL" clId="{0A760344-ABE0-44CA-8A8C-DC61E35B899B}" dt="2023-01-26T08:25:15.878" v="23684" actId="164"/>
          <ac:spMkLst>
            <pc:docMk/>
            <pc:sldMk cId="2541173893" sldId="1211"/>
            <ac:spMk id="4" creationId="{4C40EB41-F99C-4169-9650-2F9CE29552BD}"/>
          </ac:spMkLst>
        </pc:spChg>
        <pc:spChg chg="del">
          <ac:chgData name="Susan Krueger (Staff)" userId="413e0ada-2fc1-4a03-b48b-2b8186a6a566" providerId="ADAL" clId="{0A760344-ABE0-44CA-8A8C-DC61E35B899B}" dt="2023-01-26T07:27:38.156" v="22934" actId="478"/>
          <ac:spMkLst>
            <pc:docMk/>
            <pc:sldMk cId="2541173893" sldId="1211"/>
            <ac:spMk id="29" creationId="{BA02235B-5348-4B35-86C4-A5D9A41A8BA9}"/>
          </ac:spMkLst>
        </pc:spChg>
        <pc:spChg chg="add mod">
          <ac:chgData name="Susan Krueger (Staff)" userId="413e0ada-2fc1-4a03-b48b-2b8186a6a566" providerId="ADAL" clId="{0A760344-ABE0-44CA-8A8C-DC61E35B899B}" dt="2023-01-26T08:25:15.878" v="23684" actId="164"/>
          <ac:spMkLst>
            <pc:docMk/>
            <pc:sldMk cId="2541173893" sldId="1211"/>
            <ac:spMk id="30" creationId="{063D0993-8AFA-436C-BEED-F53EAF1DA930}"/>
          </ac:spMkLst>
        </pc:spChg>
        <pc:spChg chg="add mod">
          <ac:chgData name="Susan Krueger (Staff)" userId="413e0ada-2fc1-4a03-b48b-2b8186a6a566" providerId="ADAL" clId="{0A760344-ABE0-44CA-8A8C-DC61E35B899B}" dt="2023-01-26T08:25:15.878" v="23684" actId="164"/>
          <ac:spMkLst>
            <pc:docMk/>
            <pc:sldMk cId="2541173893" sldId="1211"/>
            <ac:spMk id="31" creationId="{A932C343-B881-46B8-ABBE-4E4459150DEC}"/>
          </ac:spMkLst>
        </pc:spChg>
        <pc:spChg chg="add mod">
          <ac:chgData name="Susan Krueger (Staff)" userId="413e0ada-2fc1-4a03-b48b-2b8186a6a566" providerId="ADAL" clId="{0A760344-ABE0-44CA-8A8C-DC61E35B899B}" dt="2023-01-26T08:25:15.878" v="23684" actId="164"/>
          <ac:spMkLst>
            <pc:docMk/>
            <pc:sldMk cId="2541173893" sldId="1211"/>
            <ac:spMk id="32" creationId="{E296C86F-9C22-4010-80C0-F65DC0613DC9}"/>
          </ac:spMkLst>
        </pc:spChg>
        <pc:spChg chg="add del mod">
          <ac:chgData name="Susan Krueger (Staff)" userId="413e0ada-2fc1-4a03-b48b-2b8186a6a566" providerId="ADAL" clId="{0A760344-ABE0-44CA-8A8C-DC61E35B899B}" dt="2023-01-26T08:18:34.498" v="23564" actId="478"/>
          <ac:spMkLst>
            <pc:docMk/>
            <pc:sldMk cId="2541173893" sldId="1211"/>
            <ac:spMk id="33" creationId="{23524D71-70FA-4537-8E88-745E58D2AA79}"/>
          </ac:spMkLst>
        </pc:spChg>
        <pc:spChg chg="del">
          <ac:chgData name="Susan Krueger (Staff)" userId="413e0ada-2fc1-4a03-b48b-2b8186a6a566" providerId="ADAL" clId="{0A760344-ABE0-44CA-8A8C-DC61E35B899B}" dt="2023-01-26T07:27:38.156" v="22934" actId="478"/>
          <ac:spMkLst>
            <pc:docMk/>
            <pc:sldMk cId="2541173893" sldId="1211"/>
            <ac:spMk id="34" creationId="{7212E2BC-FB76-471C-B92F-DD8ADDF6005E}"/>
          </ac:spMkLst>
        </pc:spChg>
        <pc:spChg chg="add mod">
          <ac:chgData name="Susan Krueger (Staff)" userId="413e0ada-2fc1-4a03-b48b-2b8186a6a566" providerId="ADAL" clId="{0A760344-ABE0-44CA-8A8C-DC61E35B899B}" dt="2023-01-26T08:25:15.878" v="23684" actId="164"/>
          <ac:spMkLst>
            <pc:docMk/>
            <pc:sldMk cId="2541173893" sldId="1211"/>
            <ac:spMk id="35" creationId="{DB69D01A-39AB-4AAA-9A0F-FC52356142FE}"/>
          </ac:spMkLst>
        </pc:spChg>
        <pc:spChg chg="add del mod">
          <ac:chgData name="Susan Krueger (Staff)" userId="413e0ada-2fc1-4a03-b48b-2b8186a6a566" providerId="ADAL" clId="{0A760344-ABE0-44CA-8A8C-DC61E35B899B}" dt="2023-01-26T07:57:41.757" v="23016" actId="478"/>
          <ac:spMkLst>
            <pc:docMk/>
            <pc:sldMk cId="2541173893" sldId="1211"/>
            <ac:spMk id="36" creationId="{3A25BD05-3DF4-4F36-935A-021BC979D847}"/>
          </ac:spMkLst>
        </pc:spChg>
        <pc:spChg chg="add mod">
          <ac:chgData name="Susan Krueger (Staff)" userId="413e0ada-2fc1-4a03-b48b-2b8186a6a566" providerId="ADAL" clId="{0A760344-ABE0-44CA-8A8C-DC61E35B899B}" dt="2023-01-26T08:25:15.878" v="23684" actId="164"/>
          <ac:spMkLst>
            <pc:docMk/>
            <pc:sldMk cId="2541173893" sldId="1211"/>
            <ac:spMk id="37" creationId="{DA33B3BE-E3FE-483B-94A2-A693773A4FB7}"/>
          </ac:spMkLst>
        </pc:spChg>
        <pc:spChg chg="del">
          <ac:chgData name="Susan Krueger (Staff)" userId="413e0ada-2fc1-4a03-b48b-2b8186a6a566" providerId="ADAL" clId="{0A760344-ABE0-44CA-8A8C-DC61E35B899B}" dt="2023-01-26T07:27:38.156" v="22934" actId="478"/>
          <ac:spMkLst>
            <pc:docMk/>
            <pc:sldMk cId="2541173893" sldId="1211"/>
            <ac:spMk id="38" creationId="{996D5E6D-C77A-4425-A794-38F6F0C82555}"/>
          </ac:spMkLst>
        </pc:spChg>
        <pc:spChg chg="del">
          <ac:chgData name="Susan Krueger (Staff)" userId="413e0ada-2fc1-4a03-b48b-2b8186a6a566" providerId="ADAL" clId="{0A760344-ABE0-44CA-8A8C-DC61E35B899B}" dt="2023-01-26T07:27:38.156" v="22934" actId="478"/>
          <ac:spMkLst>
            <pc:docMk/>
            <pc:sldMk cId="2541173893" sldId="1211"/>
            <ac:spMk id="39" creationId="{613B3AF8-9E04-4325-B046-790C5182B440}"/>
          </ac:spMkLst>
        </pc:spChg>
        <pc:spChg chg="del">
          <ac:chgData name="Susan Krueger (Staff)" userId="413e0ada-2fc1-4a03-b48b-2b8186a6a566" providerId="ADAL" clId="{0A760344-ABE0-44CA-8A8C-DC61E35B899B}" dt="2023-01-26T07:27:38.156" v="22934" actId="478"/>
          <ac:spMkLst>
            <pc:docMk/>
            <pc:sldMk cId="2541173893" sldId="1211"/>
            <ac:spMk id="40" creationId="{2D5FAA1B-B02D-4DCC-BC9F-093C43674759}"/>
          </ac:spMkLst>
        </pc:spChg>
        <pc:spChg chg="del">
          <ac:chgData name="Susan Krueger (Staff)" userId="413e0ada-2fc1-4a03-b48b-2b8186a6a566" providerId="ADAL" clId="{0A760344-ABE0-44CA-8A8C-DC61E35B899B}" dt="2023-01-26T07:27:38.156" v="22934" actId="478"/>
          <ac:spMkLst>
            <pc:docMk/>
            <pc:sldMk cId="2541173893" sldId="1211"/>
            <ac:spMk id="41" creationId="{F4C7B037-7833-42B0-B981-9300CA484E06}"/>
          </ac:spMkLst>
        </pc:spChg>
        <pc:spChg chg="del">
          <ac:chgData name="Susan Krueger (Staff)" userId="413e0ada-2fc1-4a03-b48b-2b8186a6a566" providerId="ADAL" clId="{0A760344-ABE0-44CA-8A8C-DC61E35B899B}" dt="2023-01-26T07:27:38.156" v="22934" actId="478"/>
          <ac:spMkLst>
            <pc:docMk/>
            <pc:sldMk cId="2541173893" sldId="1211"/>
            <ac:spMk id="42" creationId="{811C1349-6405-4842-B288-BC14A0CD2A4A}"/>
          </ac:spMkLst>
        </pc:spChg>
        <pc:spChg chg="del">
          <ac:chgData name="Susan Krueger (Staff)" userId="413e0ada-2fc1-4a03-b48b-2b8186a6a566" providerId="ADAL" clId="{0A760344-ABE0-44CA-8A8C-DC61E35B899B}" dt="2023-01-26T07:27:38.156" v="22934" actId="478"/>
          <ac:spMkLst>
            <pc:docMk/>
            <pc:sldMk cId="2541173893" sldId="1211"/>
            <ac:spMk id="43" creationId="{BCFD35A9-F448-42C5-859A-821650772759}"/>
          </ac:spMkLst>
        </pc:spChg>
        <pc:spChg chg="del">
          <ac:chgData name="Susan Krueger (Staff)" userId="413e0ada-2fc1-4a03-b48b-2b8186a6a566" providerId="ADAL" clId="{0A760344-ABE0-44CA-8A8C-DC61E35B899B}" dt="2023-01-26T07:27:38.156" v="22934" actId="478"/>
          <ac:spMkLst>
            <pc:docMk/>
            <pc:sldMk cId="2541173893" sldId="1211"/>
            <ac:spMk id="44" creationId="{B609E7FF-AA57-4A64-BA28-AAE72F67D465}"/>
          </ac:spMkLst>
        </pc:spChg>
        <pc:spChg chg="del">
          <ac:chgData name="Susan Krueger (Staff)" userId="413e0ada-2fc1-4a03-b48b-2b8186a6a566" providerId="ADAL" clId="{0A760344-ABE0-44CA-8A8C-DC61E35B899B}" dt="2023-01-26T07:27:38.156" v="22934" actId="478"/>
          <ac:spMkLst>
            <pc:docMk/>
            <pc:sldMk cId="2541173893" sldId="1211"/>
            <ac:spMk id="45" creationId="{FDA55011-284B-47E0-A9C1-B04395F53216}"/>
          </ac:spMkLst>
        </pc:spChg>
        <pc:spChg chg="del">
          <ac:chgData name="Susan Krueger (Staff)" userId="413e0ada-2fc1-4a03-b48b-2b8186a6a566" providerId="ADAL" clId="{0A760344-ABE0-44CA-8A8C-DC61E35B899B}" dt="2023-01-26T07:27:38.156" v="22934" actId="478"/>
          <ac:spMkLst>
            <pc:docMk/>
            <pc:sldMk cId="2541173893" sldId="1211"/>
            <ac:spMk id="46" creationId="{8A066D6A-F61D-479E-99D9-99A91499C7A3}"/>
          </ac:spMkLst>
        </pc:spChg>
        <pc:spChg chg="del">
          <ac:chgData name="Susan Krueger (Staff)" userId="413e0ada-2fc1-4a03-b48b-2b8186a6a566" providerId="ADAL" clId="{0A760344-ABE0-44CA-8A8C-DC61E35B899B}" dt="2023-01-26T07:27:38.156" v="22934" actId="478"/>
          <ac:spMkLst>
            <pc:docMk/>
            <pc:sldMk cId="2541173893" sldId="1211"/>
            <ac:spMk id="47" creationId="{38AB3C36-C4CE-4985-ABE7-76CA3E088A77}"/>
          </ac:spMkLst>
        </pc:spChg>
        <pc:spChg chg="del">
          <ac:chgData name="Susan Krueger (Staff)" userId="413e0ada-2fc1-4a03-b48b-2b8186a6a566" providerId="ADAL" clId="{0A760344-ABE0-44CA-8A8C-DC61E35B899B}" dt="2023-01-26T07:27:38.156" v="22934" actId="478"/>
          <ac:spMkLst>
            <pc:docMk/>
            <pc:sldMk cId="2541173893" sldId="1211"/>
            <ac:spMk id="48" creationId="{DCB0FBFD-618E-4688-9201-52539A617E23}"/>
          </ac:spMkLst>
        </pc:spChg>
        <pc:spChg chg="del">
          <ac:chgData name="Susan Krueger (Staff)" userId="413e0ada-2fc1-4a03-b48b-2b8186a6a566" providerId="ADAL" clId="{0A760344-ABE0-44CA-8A8C-DC61E35B899B}" dt="2023-01-26T07:27:38.156" v="22934" actId="478"/>
          <ac:spMkLst>
            <pc:docMk/>
            <pc:sldMk cId="2541173893" sldId="1211"/>
            <ac:spMk id="49" creationId="{DB5305E4-6451-497B-B138-54FB58C795FE}"/>
          </ac:spMkLst>
        </pc:spChg>
        <pc:spChg chg="del">
          <ac:chgData name="Susan Krueger (Staff)" userId="413e0ada-2fc1-4a03-b48b-2b8186a6a566" providerId="ADAL" clId="{0A760344-ABE0-44CA-8A8C-DC61E35B899B}" dt="2023-01-26T07:27:38.156" v="22934" actId="478"/>
          <ac:spMkLst>
            <pc:docMk/>
            <pc:sldMk cId="2541173893" sldId="1211"/>
            <ac:spMk id="50" creationId="{C71A467B-B706-442D-B9B8-41FA13073A84}"/>
          </ac:spMkLst>
        </pc:spChg>
        <pc:spChg chg="del">
          <ac:chgData name="Susan Krueger (Staff)" userId="413e0ada-2fc1-4a03-b48b-2b8186a6a566" providerId="ADAL" clId="{0A760344-ABE0-44CA-8A8C-DC61E35B899B}" dt="2023-01-26T07:27:38.156" v="22934" actId="478"/>
          <ac:spMkLst>
            <pc:docMk/>
            <pc:sldMk cId="2541173893" sldId="1211"/>
            <ac:spMk id="51" creationId="{3F7F94ED-9633-492B-ACC5-5085424BEF79}"/>
          </ac:spMkLst>
        </pc:spChg>
        <pc:spChg chg="add mod">
          <ac:chgData name="Susan Krueger (Staff)" userId="413e0ada-2fc1-4a03-b48b-2b8186a6a566" providerId="ADAL" clId="{0A760344-ABE0-44CA-8A8C-DC61E35B899B}" dt="2023-01-26T08:25:15.878" v="23684" actId="164"/>
          <ac:spMkLst>
            <pc:docMk/>
            <pc:sldMk cId="2541173893" sldId="1211"/>
            <ac:spMk id="52" creationId="{C55EF0D3-6F0C-4FFB-ACB4-788E9B5DD272}"/>
          </ac:spMkLst>
        </pc:spChg>
        <pc:spChg chg="del">
          <ac:chgData name="Susan Krueger (Staff)" userId="413e0ada-2fc1-4a03-b48b-2b8186a6a566" providerId="ADAL" clId="{0A760344-ABE0-44CA-8A8C-DC61E35B899B}" dt="2023-01-26T07:27:20.212" v="22930" actId="478"/>
          <ac:spMkLst>
            <pc:docMk/>
            <pc:sldMk cId="2541173893" sldId="1211"/>
            <ac:spMk id="53" creationId="{3AA60A4D-2223-408B-B07E-3E8A86ACC646}"/>
          </ac:spMkLst>
        </pc:spChg>
        <pc:spChg chg="del">
          <ac:chgData name="Susan Krueger (Staff)" userId="413e0ada-2fc1-4a03-b48b-2b8186a6a566" providerId="ADAL" clId="{0A760344-ABE0-44CA-8A8C-DC61E35B899B}" dt="2023-01-26T07:27:38.156" v="22934" actId="478"/>
          <ac:spMkLst>
            <pc:docMk/>
            <pc:sldMk cId="2541173893" sldId="1211"/>
            <ac:spMk id="54" creationId="{03ABAF23-200C-4FC0-9C7A-2376E9424B03}"/>
          </ac:spMkLst>
        </pc:spChg>
        <pc:spChg chg="del">
          <ac:chgData name="Susan Krueger (Staff)" userId="413e0ada-2fc1-4a03-b48b-2b8186a6a566" providerId="ADAL" clId="{0A760344-ABE0-44CA-8A8C-DC61E35B899B}" dt="2023-01-26T07:27:38.156" v="22934" actId="478"/>
          <ac:spMkLst>
            <pc:docMk/>
            <pc:sldMk cId="2541173893" sldId="1211"/>
            <ac:spMk id="55" creationId="{EB5E7708-98DD-4DD3-AC31-A46B9F8A28E8}"/>
          </ac:spMkLst>
        </pc:spChg>
        <pc:spChg chg="add mod">
          <ac:chgData name="Susan Krueger (Staff)" userId="413e0ada-2fc1-4a03-b48b-2b8186a6a566" providerId="ADAL" clId="{0A760344-ABE0-44CA-8A8C-DC61E35B899B}" dt="2023-01-26T08:25:15.878" v="23684" actId="164"/>
          <ac:spMkLst>
            <pc:docMk/>
            <pc:sldMk cId="2541173893" sldId="1211"/>
            <ac:spMk id="56" creationId="{5D5EEB4D-87F7-45DD-842F-43F522311432}"/>
          </ac:spMkLst>
        </pc:spChg>
        <pc:spChg chg="add mod">
          <ac:chgData name="Susan Krueger (Staff)" userId="413e0ada-2fc1-4a03-b48b-2b8186a6a566" providerId="ADAL" clId="{0A760344-ABE0-44CA-8A8C-DC61E35B899B}" dt="2023-01-26T08:25:15.878" v="23684" actId="164"/>
          <ac:spMkLst>
            <pc:docMk/>
            <pc:sldMk cId="2541173893" sldId="1211"/>
            <ac:spMk id="60" creationId="{27247692-5485-419D-BC4E-E1A73F72C297}"/>
          </ac:spMkLst>
        </pc:spChg>
        <pc:spChg chg="add mod">
          <ac:chgData name="Susan Krueger (Staff)" userId="413e0ada-2fc1-4a03-b48b-2b8186a6a566" providerId="ADAL" clId="{0A760344-ABE0-44CA-8A8C-DC61E35B899B}" dt="2023-01-26T08:25:15.878" v="23684" actId="164"/>
          <ac:spMkLst>
            <pc:docMk/>
            <pc:sldMk cId="2541173893" sldId="1211"/>
            <ac:spMk id="61" creationId="{E0A49DDA-A993-4342-AE73-7F56283CEBCB}"/>
          </ac:spMkLst>
        </pc:spChg>
        <pc:spChg chg="add mod">
          <ac:chgData name="Susan Krueger (Staff)" userId="413e0ada-2fc1-4a03-b48b-2b8186a6a566" providerId="ADAL" clId="{0A760344-ABE0-44CA-8A8C-DC61E35B899B}" dt="2023-01-26T08:25:15.878" v="23684" actId="164"/>
          <ac:spMkLst>
            <pc:docMk/>
            <pc:sldMk cId="2541173893" sldId="1211"/>
            <ac:spMk id="62" creationId="{27441077-9916-4B07-951D-754F6CD66297}"/>
          </ac:spMkLst>
        </pc:spChg>
        <pc:spChg chg="add mod">
          <ac:chgData name="Susan Krueger (Staff)" userId="413e0ada-2fc1-4a03-b48b-2b8186a6a566" providerId="ADAL" clId="{0A760344-ABE0-44CA-8A8C-DC61E35B899B}" dt="2023-01-26T08:25:15.878" v="23684" actId="164"/>
          <ac:spMkLst>
            <pc:docMk/>
            <pc:sldMk cId="2541173893" sldId="1211"/>
            <ac:spMk id="63" creationId="{12ED5B81-1A12-4C32-B8C5-FB6F942DE6AC}"/>
          </ac:spMkLst>
        </pc:spChg>
        <pc:spChg chg="add mod">
          <ac:chgData name="Susan Krueger (Staff)" userId="413e0ada-2fc1-4a03-b48b-2b8186a6a566" providerId="ADAL" clId="{0A760344-ABE0-44CA-8A8C-DC61E35B899B}" dt="2023-01-26T08:25:15.878" v="23684" actId="164"/>
          <ac:spMkLst>
            <pc:docMk/>
            <pc:sldMk cId="2541173893" sldId="1211"/>
            <ac:spMk id="64" creationId="{65FB7AD9-97BB-4AFB-8F58-EFA51322D592}"/>
          </ac:spMkLst>
        </pc:spChg>
        <pc:spChg chg="add mod">
          <ac:chgData name="Susan Krueger (Staff)" userId="413e0ada-2fc1-4a03-b48b-2b8186a6a566" providerId="ADAL" clId="{0A760344-ABE0-44CA-8A8C-DC61E35B899B}" dt="2023-01-26T08:25:15.878" v="23684" actId="164"/>
          <ac:spMkLst>
            <pc:docMk/>
            <pc:sldMk cId="2541173893" sldId="1211"/>
            <ac:spMk id="65" creationId="{759AE560-55CB-46D1-BEF4-F959D250C412}"/>
          </ac:spMkLst>
        </pc:spChg>
        <pc:spChg chg="add mod">
          <ac:chgData name="Susan Krueger (Staff)" userId="413e0ada-2fc1-4a03-b48b-2b8186a6a566" providerId="ADAL" clId="{0A760344-ABE0-44CA-8A8C-DC61E35B899B}" dt="2023-01-26T08:25:15.878" v="23684" actId="164"/>
          <ac:spMkLst>
            <pc:docMk/>
            <pc:sldMk cId="2541173893" sldId="1211"/>
            <ac:spMk id="66" creationId="{9154DC42-6C6C-4558-86EB-CADF975A053D}"/>
          </ac:spMkLst>
        </pc:spChg>
        <pc:spChg chg="add mod">
          <ac:chgData name="Susan Krueger (Staff)" userId="413e0ada-2fc1-4a03-b48b-2b8186a6a566" providerId="ADAL" clId="{0A760344-ABE0-44CA-8A8C-DC61E35B899B}" dt="2023-01-26T08:25:15.878" v="23684" actId="164"/>
          <ac:spMkLst>
            <pc:docMk/>
            <pc:sldMk cId="2541173893" sldId="1211"/>
            <ac:spMk id="67" creationId="{311770EA-2B0F-405D-A6AA-D043460C7254}"/>
          </ac:spMkLst>
        </pc:spChg>
        <pc:spChg chg="add mod ord">
          <ac:chgData name="Susan Krueger (Staff)" userId="413e0ada-2fc1-4a03-b48b-2b8186a6a566" providerId="ADAL" clId="{0A760344-ABE0-44CA-8A8C-DC61E35B899B}" dt="2023-01-26T08:25:15.878" v="23684" actId="164"/>
          <ac:spMkLst>
            <pc:docMk/>
            <pc:sldMk cId="2541173893" sldId="1211"/>
            <ac:spMk id="68" creationId="{17D78131-05C9-41E5-9C38-5A9A11D98683}"/>
          </ac:spMkLst>
        </pc:spChg>
        <pc:spChg chg="add mod ord">
          <ac:chgData name="Susan Krueger (Staff)" userId="413e0ada-2fc1-4a03-b48b-2b8186a6a566" providerId="ADAL" clId="{0A760344-ABE0-44CA-8A8C-DC61E35B899B}" dt="2023-01-26T08:25:15.878" v="23684" actId="164"/>
          <ac:spMkLst>
            <pc:docMk/>
            <pc:sldMk cId="2541173893" sldId="1211"/>
            <ac:spMk id="69" creationId="{12FC0964-F611-4D0C-A8D0-EA1E63C57C63}"/>
          </ac:spMkLst>
        </pc:spChg>
        <pc:spChg chg="add mod ord">
          <ac:chgData name="Susan Krueger (Staff)" userId="413e0ada-2fc1-4a03-b48b-2b8186a6a566" providerId="ADAL" clId="{0A760344-ABE0-44CA-8A8C-DC61E35B899B}" dt="2023-01-26T08:25:15.878" v="23684" actId="164"/>
          <ac:spMkLst>
            <pc:docMk/>
            <pc:sldMk cId="2541173893" sldId="1211"/>
            <ac:spMk id="70" creationId="{94311A2E-B961-4D05-900F-C2DDD5C4506A}"/>
          </ac:spMkLst>
        </pc:spChg>
        <pc:spChg chg="add mod ord">
          <ac:chgData name="Susan Krueger (Staff)" userId="413e0ada-2fc1-4a03-b48b-2b8186a6a566" providerId="ADAL" clId="{0A760344-ABE0-44CA-8A8C-DC61E35B899B}" dt="2023-01-26T08:25:15.878" v="23684" actId="164"/>
          <ac:spMkLst>
            <pc:docMk/>
            <pc:sldMk cId="2541173893" sldId="1211"/>
            <ac:spMk id="71" creationId="{1A72A992-90C1-480E-AADF-AC69F467C9A6}"/>
          </ac:spMkLst>
        </pc:spChg>
        <pc:spChg chg="add mod ord">
          <ac:chgData name="Susan Krueger (Staff)" userId="413e0ada-2fc1-4a03-b48b-2b8186a6a566" providerId="ADAL" clId="{0A760344-ABE0-44CA-8A8C-DC61E35B899B}" dt="2023-01-26T08:25:15.878" v="23684" actId="164"/>
          <ac:spMkLst>
            <pc:docMk/>
            <pc:sldMk cId="2541173893" sldId="1211"/>
            <ac:spMk id="72" creationId="{B6A56C80-FC66-4A37-BD4C-3CB9F89D2393}"/>
          </ac:spMkLst>
        </pc:spChg>
        <pc:spChg chg="add mod ord">
          <ac:chgData name="Susan Krueger (Staff)" userId="413e0ada-2fc1-4a03-b48b-2b8186a6a566" providerId="ADAL" clId="{0A760344-ABE0-44CA-8A8C-DC61E35B899B}" dt="2023-01-26T08:25:15.878" v="23684" actId="164"/>
          <ac:spMkLst>
            <pc:docMk/>
            <pc:sldMk cId="2541173893" sldId="1211"/>
            <ac:spMk id="73" creationId="{6335066A-3576-4CAB-943A-B8CA02CD9A5D}"/>
          </ac:spMkLst>
        </pc:spChg>
        <pc:spChg chg="add mod">
          <ac:chgData name="Susan Krueger (Staff)" userId="413e0ada-2fc1-4a03-b48b-2b8186a6a566" providerId="ADAL" clId="{0A760344-ABE0-44CA-8A8C-DC61E35B899B}" dt="2023-01-26T08:25:15.878" v="23684" actId="164"/>
          <ac:spMkLst>
            <pc:docMk/>
            <pc:sldMk cId="2541173893" sldId="1211"/>
            <ac:spMk id="82" creationId="{35B59E51-9EA2-40A1-A8A3-1DFF67315EE0}"/>
          </ac:spMkLst>
        </pc:spChg>
        <pc:spChg chg="add mod">
          <ac:chgData name="Susan Krueger (Staff)" userId="413e0ada-2fc1-4a03-b48b-2b8186a6a566" providerId="ADAL" clId="{0A760344-ABE0-44CA-8A8C-DC61E35B899B}" dt="2023-01-26T08:25:15.878" v="23684" actId="164"/>
          <ac:spMkLst>
            <pc:docMk/>
            <pc:sldMk cId="2541173893" sldId="1211"/>
            <ac:spMk id="83" creationId="{1A139378-D3F0-471C-898D-00735AF67496}"/>
          </ac:spMkLst>
        </pc:spChg>
        <pc:spChg chg="add mod">
          <ac:chgData name="Susan Krueger (Staff)" userId="413e0ada-2fc1-4a03-b48b-2b8186a6a566" providerId="ADAL" clId="{0A760344-ABE0-44CA-8A8C-DC61E35B899B}" dt="2023-01-26T08:25:15.878" v="23684" actId="164"/>
          <ac:spMkLst>
            <pc:docMk/>
            <pc:sldMk cId="2541173893" sldId="1211"/>
            <ac:spMk id="84" creationId="{B1996C61-B850-4DF9-8B2C-7E86B991B10B}"/>
          </ac:spMkLst>
        </pc:spChg>
        <pc:spChg chg="add mod">
          <ac:chgData name="Susan Krueger (Staff)" userId="413e0ada-2fc1-4a03-b48b-2b8186a6a566" providerId="ADAL" clId="{0A760344-ABE0-44CA-8A8C-DC61E35B899B}" dt="2023-01-26T08:25:15.878" v="23684" actId="164"/>
          <ac:spMkLst>
            <pc:docMk/>
            <pc:sldMk cId="2541173893" sldId="1211"/>
            <ac:spMk id="85" creationId="{09D5D6FF-B2AD-47DB-87BB-221BC9363744}"/>
          </ac:spMkLst>
        </pc:spChg>
        <pc:spChg chg="add mod">
          <ac:chgData name="Susan Krueger (Staff)" userId="413e0ada-2fc1-4a03-b48b-2b8186a6a566" providerId="ADAL" clId="{0A760344-ABE0-44CA-8A8C-DC61E35B899B}" dt="2023-01-26T08:25:15.878" v="23684" actId="164"/>
          <ac:spMkLst>
            <pc:docMk/>
            <pc:sldMk cId="2541173893" sldId="1211"/>
            <ac:spMk id="86" creationId="{2731BCAE-A488-4925-9FC5-17A39DD0EEE4}"/>
          </ac:spMkLst>
        </pc:spChg>
        <pc:spChg chg="add mod">
          <ac:chgData name="Susan Krueger (Staff)" userId="413e0ada-2fc1-4a03-b48b-2b8186a6a566" providerId="ADAL" clId="{0A760344-ABE0-44CA-8A8C-DC61E35B899B}" dt="2023-01-26T08:25:15.878" v="23684" actId="164"/>
          <ac:spMkLst>
            <pc:docMk/>
            <pc:sldMk cId="2541173893" sldId="1211"/>
            <ac:spMk id="87" creationId="{ABA2D5D0-6046-40EC-A5FE-74F965F0B28E}"/>
          </ac:spMkLst>
        </pc:spChg>
        <pc:spChg chg="add mod">
          <ac:chgData name="Susan Krueger (Staff)" userId="413e0ada-2fc1-4a03-b48b-2b8186a6a566" providerId="ADAL" clId="{0A760344-ABE0-44CA-8A8C-DC61E35B899B}" dt="2023-01-26T08:25:15.878" v="23684" actId="164"/>
          <ac:spMkLst>
            <pc:docMk/>
            <pc:sldMk cId="2541173893" sldId="1211"/>
            <ac:spMk id="88" creationId="{C4C7549B-E0C3-4CDF-9DD0-15F509575AC4}"/>
          </ac:spMkLst>
        </pc:spChg>
        <pc:spChg chg="add mod">
          <ac:chgData name="Susan Krueger (Staff)" userId="413e0ada-2fc1-4a03-b48b-2b8186a6a566" providerId="ADAL" clId="{0A760344-ABE0-44CA-8A8C-DC61E35B899B}" dt="2023-01-26T08:25:15.878" v="23684" actId="164"/>
          <ac:spMkLst>
            <pc:docMk/>
            <pc:sldMk cId="2541173893" sldId="1211"/>
            <ac:spMk id="89" creationId="{33F42225-C96D-4B26-83B2-9C04450A9FBF}"/>
          </ac:spMkLst>
        </pc:spChg>
        <pc:spChg chg="add mod">
          <ac:chgData name="Susan Krueger (Staff)" userId="413e0ada-2fc1-4a03-b48b-2b8186a6a566" providerId="ADAL" clId="{0A760344-ABE0-44CA-8A8C-DC61E35B899B}" dt="2023-01-26T08:25:15.878" v="23684" actId="164"/>
          <ac:spMkLst>
            <pc:docMk/>
            <pc:sldMk cId="2541173893" sldId="1211"/>
            <ac:spMk id="90" creationId="{D2A102DC-2BC7-4B3A-89F0-AE90A960A736}"/>
          </ac:spMkLst>
        </pc:spChg>
        <pc:spChg chg="add mod">
          <ac:chgData name="Susan Krueger (Staff)" userId="413e0ada-2fc1-4a03-b48b-2b8186a6a566" providerId="ADAL" clId="{0A760344-ABE0-44CA-8A8C-DC61E35B899B}" dt="2023-01-26T08:25:15.878" v="23684" actId="164"/>
          <ac:spMkLst>
            <pc:docMk/>
            <pc:sldMk cId="2541173893" sldId="1211"/>
            <ac:spMk id="91" creationId="{F2EB1C92-8FE2-48FD-BFD0-69E30A10CDF4}"/>
          </ac:spMkLst>
        </pc:spChg>
        <pc:spChg chg="add mod">
          <ac:chgData name="Susan Krueger (Staff)" userId="413e0ada-2fc1-4a03-b48b-2b8186a6a566" providerId="ADAL" clId="{0A760344-ABE0-44CA-8A8C-DC61E35B899B}" dt="2023-01-26T08:25:15.878" v="23684" actId="164"/>
          <ac:spMkLst>
            <pc:docMk/>
            <pc:sldMk cId="2541173893" sldId="1211"/>
            <ac:spMk id="92" creationId="{14B67830-FAB1-4B09-9CA6-C025CA6195F1}"/>
          </ac:spMkLst>
        </pc:spChg>
        <pc:spChg chg="add mod">
          <ac:chgData name="Susan Krueger (Staff)" userId="413e0ada-2fc1-4a03-b48b-2b8186a6a566" providerId="ADAL" clId="{0A760344-ABE0-44CA-8A8C-DC61E35B899B}" dt="2023-01-26T08:25:15.878" v="23684" actId="164"/>
          <ac:spMkLst>
            <pc:docMk/>
            <pc:sldMk cId="2541173893" sldId="1211"/>
            <ac:spMk id="93" creationId="{44DEE725-A888-4B9C-9B36-08B02E666C7B}"/>
          </ac:spMkLst>
        </pc:spChg>
        <pc:spChg chg="add mod">
          <ac:chgData name="Susan Krueger (Staff)" userId="413e0ada-2fc1-4a03-b48b-2b8186a6a566" providerId="ADAL" clId="{0A760344-ABE0-44CA-8A8C-DC61E35B899B}" dt="2023-01-26T08:25:15.878" v="23684" actId="164"/>
          <ac:spMkLst>
            <pc:docMk/>
            <pc:sldMk cId="2541173893" sldId="1211"/>
            <ac:spMk id="94" creationId="{2680A2E1-B9FD-4886-82A5-144B027F9D40}"/>
          </ac:spMkLst>
        </pc:spChg>
        <pc:spChg chg="add mod">
          <ac:chgData name="Susan Krueger (Staff)" userId="413e0ada-2fc1-4a03-b48b-2b8186a6a566" providerId="ADAL" clId="{0A760344-ABE0-44CA-8A8C-DC61E35B899B}" dt="2023-01-26T08:25:15.878" v="23684" actId="164"/>
          <ac:spMkLst>
            <pc:docMk/>
            <pc:sldMk cId="2541173893" sldId="1211"/>
            <ac:spMk id="95" creationId="{1994684D-59B7-41EE-BEB5-8048CEE08F41}"/>
          </ac:spMkLst>
        </pc:spChg>
        <pc:spChg chg="add del mod">
          <ac:chgData name="Susan Krueger (Staff)" userId="413e0ada-2fc1-4a03-b48b-2b8186a6a566" providerId="ADAL" clId="{0A760344-ABE0-44CA-8A8C-DC61E35B899B}" dt="2023-01-26T08:18:41.191" v="23566" actId="478"/>
          <ac:spMkLst>
            <pc:docMk/>
            <pc:sldMk cId="2541173893" sldId="1211"/>
            <ac:spMk id="100" creationId="{9EABE0BC-CEB1-4732-992E-E298CD1428D0}"/>
          </ac:spMkLst>
        </pc:spChg>
        <pc:spChg chg="add del mod">
          <ac:chgData name="Susan Krueger (Staff)" userId="413e0ada-2fc1-4a03-b48b-2b8186a6a566" providerId="ADAL" clId="{0A760344-ABE0-44CA-8A8C-DC61E35B899B}" dt="2023-01-26T08:18:43.076" v="23567" actId="478"/>
          <ac:spMkLst>
            <pc:docMk/>
            <pc:sldMk cId="2541173893" sldId="1211"/>
            <ac:spMk id="101" creationId="{D1671C5F-1998-42DD-AE0C-86AF3679C32E}"/>
          </ac:spMkLst>
        </pc:spChg>
        <pc:spChg chg="add del mod">
          <ac:chgData name="Susan Krueger (Staff)" userId="413e0ada-2fc1-4a03-b48b-2b8186a6a566" providerId="ADAL" clId="{0A760344-ABE0-44CA-8A8C-DC61E35B899B}" dt="2023-01-26T08:18:43.076" v="23567" actId="478"/>
          <ac:spMkLst>
            <pc:docMk/>
            <pc:sldMk cId="2541173893" sldId="1211"/>
            <ac:spMk id="102" creationId="{41C62B3D-F7F9-47A4-8ABD-4A669D3D0466}"/>
          </ac:spMkLst>
        </pc:spChg>
        <pc:spChg chg="add del mod">
          <ac:chgData name="Susan Krueger (Staff)" userId="413e0ada-2fc1-4a03-b48b-2b8186a6a566" providerId="ADAL" clId="{0A760344-ABE0-44CA-8A8C-DC61E35B899B}" dt="2023-01-26T08:18:41.191" v="23566" actId="478"/>
          <ac:spMkLst>
            <pc:docMk/>
            <pc:sldMk cId="2541173893" sldId="1211"/>
            <ac:spMk id="103" creationId="{BE422CED-551E-401B-930E-EDC24E135E36}"/>
          </ac:spMkLst>
        </pc:spChg>
        <pc:spChg chg="add del mod">
          <ac:chgData name="Susan Krueger (Staff)" userId="413e0ada-2fc1-4a03-b48b-2b8186a6a566" providerId="ADAL" clId="{0A760344-ABE0-44CA-8A8C-DC61E35B899B}" dt="2023-01-26T08:18:41.191" v="23566" actId="478"/>
          <ac:spMkLst>
            <pc:docMk/>
            <pc:sldMk cId="2541173893" sldId="1211"/>
            <ac:spMk id="104" creationId="{02746250-DA90-4667-A08F-F66B06C01E5D}"/>
          </ac:spMkLst>
        </pc:spChg>
        <pc:spChg chg="add del mod">
          <ac:chgData name="Susan Krueger (Staff)" userId="413e0ada-2fc1-4a03-b48b-2b8186a6a566" providerId="ADAL" clId="{0A760344-ABE0-44CA-8A8C-DC61E35B899B}" dt="2023-01-26T08:18:41.191" v="23566" actId="478"/>
          <ac:spMkLst>
            <pc:docMk/>
            <pc:sldMk cId="2541173893" sldId="1211"/>
            <ac:spMk id="105" creationId="{6D2007EC-B35D-45EB-A42E-FCAAC060E71E}"/>
          </ac:spMkLst>
        </pc:spChg>
        <pc:spChg chg="add del mod">
          <ac:chgData name="Susan Krueger (Staff)" userId="413e0ada-2fc1-4a03-b48b-2b8186a6a566" providerId="ADAL" clId="{0A760344-ABE0-44CA-8A8C-DC61E35B899B}" dt="2023-01-26T08:18:41.191" v="23566" actId="478"/>
          <ac:spMkLst>
            <pc:docMk/>
            <pc:sldMk cId="2541173893" sldId="1211"/>
            <ac:spMk id="106" creationId="{D1D0CD46-7F30-4174-B0D7-557A3FF31C5B}"/>
          </ac:spMkLst>
        </pc:spChg>
        <pc:spChg chg="add del mod">
          <ac:chgData name="Susan Krueger (Staff)" userId="413e0ada-2fc1-4a03-b48b-2b8186a6a566" providerId="ADAL" clId="{0A760344-ABE0-44CA-8A8C-DC61E35B899B}" dt="2023-01-26T08:18:41.191" v="23566" actId="478"/>
          <ac:spMkLst>
            <pc:docMk/>
            <pc:sldMk cId="2541173893" sldId="1211"/>
            <ac:spMk id="107" creationId="{FCEAF1FA-C95D-4F3C-91FB-1494ED4A88F3}"/>
          </ac:spMkLst>
        </pc:spChg>
        <pc:spChg chg="add del mod">
          <ac:chgData name="Susan Krueger (Staff)" userId="413e0ada-2fc1-4a03-b48b-2b8186a6a566" providerId="ADAL" clId="{0A760344-ABE0-44CA-8A8C-DC61E35B899B}" dt="2023-01-26T08:18:41.191" v="23566" actId="478"/>
          <ac:spMkLst>
            <pc:docMk/>
            <pc:sldMk cId="2541173893" sldId="1211"/>
            <ac:spMk id="108" creationId="{23F2A638-168F-4E36-960A-759990D32FDD}"/>
          </ac:spMkLst>
        </pc:spChg>
        <pc:spChg chg="add del mod">
          <ac:chgData name="Susan Krueger (Staff)" userId="413e0ada-2fc1-4a03-b48b-2b8186a6a566" providerId="ADAL" clId="{0A760344-ABE0-44CA-8A8C-DC61E35B899B}" dt="2023-01-26T08:18:41.191" v="23566" actId="478"/>
          <ac:spMkLst>
            <pc:docMk/>
            <pc:sldMk cId="2541173893" sldId="1211"/>
            <ac:spMk id="109" creationId="{EAA91AF6-470A-4B26-B867-A273D122EA74}"/>
          </ac:spMkLst>
        </pc:spChg>
        <pc:spChg chg="add del mod">
          <ac:chgData name="Susan Krueger (Staff)" userId="413e0ada-2fc1-4a03-b48b-2b8186a6a566" providerId="ADAL" clId="{0A760344-ABE0-44CA-8A8C-DC61E35B899B}" dt="2023-01-26T08:18:43.076" v="23567" actId="478"/>
          <ac:spMkLst>
            <pc:docMk/>
            <pc:sldMk cId="2541173893" sldId="1211"/>
            <ac:spMk id="110" creationId="{5FBED95D-BB6B-4D10-8A90-44BDAA2C076E}"/>
          </ac:spMkLst>
        </pc:spChg>
        <pc:spChg chg="add del mod">
          <ac:chgData name="Susan Krueger (Staff)" userId="413e0ada-2fc1-4a03-b48b-2b8186a6a566" providerId="ADAL" clId="{0A760344-ABE0-44CA-8A8C-DC61E35B899B}" dt="2023-01-26T08:18:43.076" v="23567" actId="478"/>
          <ac:spMkLst>
            <pc:docMk/>
            <pc:sldMk cId="2541173893" sldId="1211"/>
            <ac:spMk id="111" creationId="{0F24E070-32D8-43E9-8CC7-0924041EC7A9}"/>
          </ac:spMkLst>
        </pc:spChg>
        <pc:spChg chg="add del mod">
          <ac:chgData name="Susan Krueger (Staff)" userId="413e0ada-2fc1-4a03-b48b-2b8186a6a566" providerId="ADAL" clId="{0A760344-ABE0-44CA-8A8C-DC61E35B899B}" dt="2023-01-26T08:18:43.076" v="23567" actId="478"/>
          <ac:spMkLst>
            <pc:docMk/>
            <pc:sldMk cId="2541173893" sldId="1211"/>
            <ac:spMk id="112" creationId="{B1810C73-3CE7-414B-B291-4378903CC8E2}"/>
          </ac:spMkLst>
        </pc:spChg>
        <pc:spChg chg="add del mod">
          <ac:chgData name="Susan Krueger (Staff)" userId="413e0ada-2fc1-4a03-b48b-2b8186a6a566" providerId="ADAL" clId="{0A760344-ABE0-44CA-8A8C-DC61E35B899B}" dt="2023-01-26T08:18:43.076" v="23567" actId="478"/>
          <ac:spMkLst>
            <pc:docMk/>
            <pc:sldMk cId="2541173893" sldId="1211"/>
            <ac:spMk id="113" creationId="{9C2044EF-C1A7-4E68-873B-95CD96A86C2A}"/>
          </ac:spMkLst>
        </pc:spChg>
        <pc:spChg chg="add del mod">
          <ac:chgData name="Susan Krueger (Staff)" userId="413e0ada-2fc1-4a03-b48b-2b8186a6a566" providerId="ADAL" clId="{0A760344-ABE0-44CA-8A8C-DC61E35B899B}" dt="2023-01-26T08:22:26.950" v="23656" actId="478"/>
          <ac:spMkLst>
            <pc:docMk/>
            <pc:sldMk cId="2541173893" sldId="1211"/>
            <ac:spMk id="124" creationId="{8F9BE81C-B8E8-4053-BB47-57D2B5B161DB}"/>
          </ac:spMkLst>
        </pc:spChg>
        <pc:spChg chg="add mod">
          <ac:chgData name="Susan Krueger (Staff)" userId="413e0ada-2fc1-4a03-b48b-2b8186a6a566" providerId="ADAL" clId="{0A760344-ABE0-44CA-8A8C-DC61E35B899B}" dt="2023-01-26T08:26:14.222" v="23695" actId="408"/>
          <ac:spMkLst>
            <pc:docMk/>
            <pc:sldMk cId="2541173893" sldId="1211"/>
            <ac:spMk id="125" creationId="{A2AB81F1-5CAB-4195-9E3E-11420B0DDCCE}"/>
          </ac:spMkLst>
        </pc:spChg>
        <pc:spChg chg="add mod">
          <ac:chgData name="Susan Krueger (Staff)" userId="413e0ada-2fc1-4a03-b48b-2b8186a6a566" providerId="ADAL" clId="{0A760344-ABE0-44CA-8A8C-DC61E35B899B}" dt="2023-01-26T08:26:14.222" v="23695" actId="408"/>
          <ac:spMkLst>
            <pc:docMk/>
            <pc:sldMk cId="2541173893" sldId="1211"/>
            <ac:spMk id="126" creationId="{7C08273B-09AA-489B-A313-F34586C926B9}"/>
          </ac:spMkLst>
        </pc:spChg>
        <pc:spChg chg="add mod">
          <ac:chgData name="Susan Krueger (Staff)" userId="413e0ada-2fc1-4a03-b48b-2b8186a6a566" providerId="ADAL" clId="{0A760344-ABE0-44CA-8A8C-DC61E35B899B}" dt="2023-01-26T08:26:14.222" v="23695" actId="408"/>
          <ac:spMkLst>
            <pc:docMk/>
            <pc:sldMk cId="2541173893" sldId="1211"/>
            <ac:spMk id="127" creationId="{7FADA19C-5380-4EB4-BC25-EC1EA38DD380}"/>
          </ac:spMkLst>
        </pc:spChg>
        <pc:spChg chg="add mod">
          <ac:chgData name="Susan Krueger (Staff)" userId="413e0ada-2fc1-4a03-b48b-2b8186a6a566" providerId="ADAL" clId="{0A760344-ABE0-44CA-8A8C-DC61E35B899B}" dt="2023-01-26T08:26:14.222" v="23695" actId="408"/>
          <ac:spMkLst>
            <pc:docMk/>
            <pc:sldMk cId="2541173893" sldId="1211"/>
            <ac:spMk id="128" creationId="{CFC3A763-5FD6-4CFA-BEC4-5D832C311591}"/>
          </ac:spMkLst>
        </pc:spChg>
        <pc:spChg chg="add mod">
          <ac:chgData name="Susan Krueger (Staff)" userId="413e0ada-2fc1-4a03-b48b-2b8186a6a566" providerId="ADAL" clId="{0A760344-ABE0-44CA-8A8C-DC61E35B899B}" dt="2023-01-26T08:26:14.222" v="23695" actId="408"/>
          <ac:spMkLst>
            <pc:docMk/>
            <pc:sldMk cId="2541173893" sldId="1211"/>
            <ac:spMk id="129" creationId="{D2F3BBAE-049D-466F-870D-6BC27E3A85DF}"/>
          </ac:spMkLst>
        </pc:spChg>
        <pc:spChg chg="add mod">
          <ac:chgData name="Susan Krueger (Staff)" userId="413e0ada-2fc1-4a03-b48b-2b8186a6a566" providerId="ADAL" clId="{0A760344-ABE0-44CA-8A8C-DC61E35B899B}" dt="2023-01-26T08:26:14.222" v="23695" actId="408"/>
          <ac:spMkLst>
            <pc:docMk/>
            <pc:sldMk cId="2541173893" sldId="1211"/>
            <ac:spMk id="130" creationId="{E39A0491-3A30-4A40-B2DF-9149B3E1D34F}"/>
          </ac:spMkLst>
        </pc:spChg>
        <pc:spChg chg="add mod">
          <ac:chgData name="Susan Krueger (Staff)" userId="413e0ada-2fc1-4a03-b48b-2b8186a6a566" providerId="ADAL" clId="{0A760344-ABE0-44CA-8A8C-DC61E35B899B}" dt="2023-01-26T08:26:14.222" v="23695" actId="408"/>
          <ac:spMkLst>
            <pc:docMk/>
            <pc:sldMk cId="2541173893" sldId="1211"/>
            <ac:spMk id="131" creationId="{2E3D0FBB-32BD-4C8E-8116-CAD103064E21}"/>
          </ac:spMkLst>
        </pc:spChg>
        <pc:spChg chg="add mod">
          <ac:chgData name="Susan Krueger (Staff)" userId="413e0ada-2fc1-4a03-b48b-2b8186a6a566" providerId="ADAL" clId="{0A760344-ABE0-44CA-8A8C-DC61E35B899B}" dt="2023-01-26T08:26:14.222" v="23695" actId="408"/>
          <ac:spMkLst>
            <pc:docMk/>
            <pc:sldMk cId="2541173893" sldId="1211"/>
            <ac:spMk id="132" creationId="{56615DB9-935C-46E7-A3BE-B6C101801E2B}"/>
          </ac:spMkLst>
        </pc:spChg>
        <pc:spChg chg="add del mod">
          <ac:chgData name="Susan Krueger (Staff)" userId="413e0ada-2fc1-4a03-b48b-2b8186a6a566" providerId="ADAL" clId="{0A760344-ABE0-44CA-8A8C-DC61E35B899B}" dt="2023-01-26T08:22:22.280" v="23653" actId="478"/>
          <ac:spMkLst>
            <pc:docMk/>
            <pc:sldMk cId="2541173893" sldId="1211"/>
            <ac:spMk id="133" creationId="{58704230-7EE2-4F6A-9296-A65399A3EDD1}"/>
          </ac:spMkLst>
        </pc:spChg>
        <pc:spChg chg="add mod">
          <ac:chgData name="Susan Krueger (Staff)" userId="413e0ada-2fc1-4a03-b48b-2b8186a6a566" providerId="ADAL" clId="{0A760344-ABE0-44CA-8A8C-DC61E35B899B}" dt="2023-01-26T08:26:14.222" v="23695" actId="408"/>
          <ac:spMkLst>
            <pc:docMk/>
            <pc:sldMk cId="2541173893" sldId="1211"/>
            <ac:spMk id="134" creationId="{00C9DB0D-1F62-4720-9C8E-EFBC39A79A02}"/>
          </ac:spMkLst>
        </pc:spChg>
        <pc:spChg chg="add mod">
          <ac:chgData name="Susan Krueger (Staff)" userId="413e0ada-2fc1-4a03-b48b-2b8186a6a566" providerId="ADAL" clId="{0A760344-ABE0-44CA-8A8C-DC61E35B899B}" dt="2023-01-26T08:26:14.222" v="23695" actId="408"/>
          <ac:spMkLst>
            <pc:docMk/>
            <pc:sldMk cId="2541173893" sldId="1211"/>
            <ac:spMk id="135" creationId="{1FC95732-01C8-4388-9034-7D5D97EC9543}"/>
          </ac:spMkLst>
        </pc:spChg>
        <pc:spChg chg="add del mod">
          <ac:chgData name="Susan Krueger (Staff)" userId="413e0ada-2fc1-4a03-b48b-2b8186a6a566" providerId="ADAL" clId="{0A760344-ABE0-44CA-8A8C-DC61E35B899B}" dt="2023-01-26T08:23:09.355" v="23679" actId="478"/>
          <ac:spMkLst>
            <pc:docMk/>
            <pc:sldMk cId="2541173893" sldId="1211"/>
            <ac:spMk id="136" creationId="{5124FDA3-BF66-4356-AD97-22B1961F9862}"/>
          </ac:spMkLst>
        </pc:spChg>
        <pc:spChg chg="add del mod">
          <ac:chgData name="Susan Krueger (Staff)" userId="413e0ada-2fc1-4a03-b48b-2b8186a6a566" providerId="ADAL" clId="{0A760344-ABE0-44CA-8A8C-DC61E35B899B}" dt="2023-01-26T08:22:23.985" v="23654" actId="478"/>
          <ac:spMkLst>
            <pc:docMk/>
            <pc:sldMk cId="2541173893" sldId="1211"/>
            <ac:spMk id="137" creationId="{639C8FBE-DA96-413B-B8FC-B10BEDCCC68B}"/>
          </ac:spMkLst>
        </pc:spChg>
        <pc:spChg chg="add mod">
          <ac:chgData name="Susan Krueger (Staff)" userId="413e0ada-2fc1-4a03-b48b-2b8186a6a566" providerId="ADAL" clId="{0A760344-ABE0-44CA-8A8C-DC61E35B899B}" dt="2023-01-26T08:26:14.222" v="23695" actId="408"/>
          <ac:spMkLst>
            <pc:docMk/>
            <pc:sldMk cId="2541173893" sldId="1211"/>
            <ac:spMk id="138" creationId="{8A7FB271-D31B-440F-83D1-42242588454E}"/>
          </ac:spMkLst>
        </pc:spChg>
        <pc:spChg chg="add mod">
          <ac:chgData name="Susan Krueger (Staff)" userId="413e0ada-2fc1-4a03-b48b-2b8186a6a566" providerId="ADAL" clId="{0A760344-ABE0-44CA-8A8C-DC61E35B899B}" dt="2023-01-26T08:26:14.222" v="23695" actId="408"/>
          <ac:spMkLst>
            <pc:docMk/>
            <pc:sldMk cId="2541173893" sldId="1211"/>
            <ac:spMk id="139" creationId="{42DE5093-CD36-4BE0-97B1-6410F0F760B3}"/>
          </ac:spMkLst>
        </pc:spChg>
        <pc:spChg chg="add mod">
          <ac:chgData name="Susan Krueger (Staff)" userId="413e0ada-2fc1-4a03-b48b-2b8186a6a566" providerId="ADAL" clId="{0A760344-ABE0-44CA-8A8C-DC61E35B899B}" dt="2023-01-26T08:26:14.222" v="23695" actId="408"/>
          <ac:spMkLst>
            <pc:docMk/>
            <pc:sldMk cId="2541173893" sldId="1211"/>
            <ac:spMk id="140" creationId="{0C6EF8B5-55A9-4843-956A-EAC249A17263}"/>
          </ac:spMkLst>
        </pc:spChg>
        <pc:spChg chg="add mod">
          <ac:chgData name="Susan Krueger (Staff)" userId="413e0ada-2fc1-4a03-b48b-2b8186a6a566" providerId="ADAL" clId="{0A760344-ABE0-44CA-8A8C-DC61E35B899B}" dt="2023-01-26T08:26:14.222" v="23695" actId="408"/>
          <ac:spMkLst>
            <pc:docMk/>
            <pc:sldMk cId="2541173893" sldId="1211"/>
            <ac:spMk id="141" creationId="{73C3E5F7-1F6F-41F5-8B45-2A03CD0C5CC4}"/>
          </ac:spMkLst>
        </pc:spChg>
        <pc:spChg chg="add mod">
          <ac:chgData name="Susan Krueger (Staff)" userId="413e0ada-2fc1-4a03-b48b-2b8186a6a566" providerId="ADAL" clId="{0A760344-ABE0-44CA-8A8C-DC61E35B899B}" dt="2023-01-26T08:26:14.222" v="23695" actId="408"/>
          <ac:spMkLst>
            <pc:docMk/>
            <pc:sldMk cId="2541173893" sldId="1211"/>
            <ac:spMk id="142" creationId="{8A041262-C381-4586-8A62-3DD97FCDFFA1}"/>
          </ac:spMkLst>
        </pc:spChg>
        <pc:spChg chg="add mod">
          <ac:chgData name="Susan Krueger (Staff)" userId="413e0ada-2fc1-4a03-b48b-2b8186a6a566" providerId="ADAL" clId="{0A760344-ABE0-44CA-8A8C-DC61E35B899B}" dt="2023-01-26T08:26:14.222" v="23695" actId="408"/>
          <ac:spMkLst>
            <pc:docMk/>
            <pc:sldMk cId="2541173893" sldId="1211"/>
            <ac:spMk id="143" creationId="{68542564-3774-4281-AB5C-090C923F5442}"/>
          </ac:spMkLst>
        </pc:spChg>
        <pc:spChg chg="add mod">
          <ac:chgData name="Susan Krueger (Staff)" userId="413e0ada-2fc1-4a03-b48b-2b8186a6a566" providerId="ADAL" clId="{0A760344-ABE0-44CA-8A8C-DC61E35B899B}" dt="2023-01-26T08:26:14.222" v="23695" actId="408"/>
          <ac:spMkLst>
            <pc:docMk/>
            <pc:sldMk cId="2541173893" sldId="1211"/>
            <ac:spMk id="144" creationId="{DA7FEA15-B558-40AD-9579-A029CB2782C5}"/>
          </ac:spMkLst>
        </pc:spChg>
        <pc:spChg chg="add mod">
          <ac:chgData name="Susan Krueger (Staff)" userId="413e0ada-2fc1-4a03-b48b-2b8186a6a566" providerId="ADAL" clId="{0A760344-ABE0-44CA-8A8C-DC61E35B899B}" dt="2023-01-26T08:26:14.222" v="23695" actId="408"/>
          <ac:spMkLst>
            <pc:docMk/>
            <pc:sldMk cId="2541173893" sldId="1211"/>
            <ac:spMk id="145" creationId="{5337ACF3-48F0-4AC0-932C-BE85A885E193}"/>
          </ac:spMkLst>
        </pc:spChg>
        <pc:spChg chg="add mod">
          <ac:chgData name="Susan Krueger (Staff)" userId="413e0ada-2fc1-4a03-b48b-2b8186a6a566" providerId="ADAL" clId="{0A760344-ABE0-44CA-8A8C-DC61E35B899B}" dt="2023-01-26T08:26:14.222" v="23695" actId="408"/>
          <ac:spMkLst>
            <pc:docMk/>
            <pc:sldMk cId="2541173893" sldId="1211"/>
            <ac:spMk id="146" creationId="{6EB80855-AFD6-43D4-96C3-C6384F810D0F}"/>
          </ac:spMkLst>
        </pc:spChg>
        <pc:spChg chg="add mod">
          <ac:chgData name="Susan Krueger (Staff)" userId="413e0ada-2fc1-4a03-b48b-2b8186a6a566" providerId="ADAL" clId="{0A760344-ABE0-44CA-8A8C-DC61E35B899B}" dt="2023-01-26T08:26:14.222" v="23695" actId="408"/>
          <ac:spMkLst>
            <pc:docMk/>
            <pc:sldMk cId="2541173893" sldId="1211"/>
            <ac:spMk id="147" creationId="{E3AD1BBB-5FD1-4951-A7D9-F44C15BA1D4C}"/>
          </ac:spMkLst>
        </pc:spChg>
        <pc:spChg chg="add del mod">
          <ac:chgData name="Susan Krueger (Staff)" userId="413e0ada-2fc1-4a03-b48b-2b8186a6a566" providerId="ADAL" clId="{0A760344-ABE0-44CA-8A8C-DC61E35B899B}" dt="2023-01-26T08:23:11.777" v="23681" actId="478"/>
          <ac:spMkLst>
            <pc:docMk/>
            <pc:sldMk cId="2541173893" sldId="1211"/>
            <ac:spMk id="155" creationId="{1C004AE1-766C-4239-B7EF-B10649E8D5DB}"/>
          </ac:spMkLst>
        </pc:spChg>
        <pc:spChg chg="add del mod">
          <ac:chgData name="Susan Krueger (Staff)" userId="413e0ada-2fc1-4a03-b48b-2b8186a6a566" providerId="ADAL" clId="{0A760344-ABE0-44CA-8A8C-DC61E35B899B}" dt="2023-01-26T08:23:09.355" v="23679" actId="478"/>
          <ac:spMkLst>
            <pc:docMk/>
            <pc:sldMk cId="2541173893" sldId="1211"/>
            <ac:spMk id="156" creationId="{C45C1D74-7CC3-486F-9802-1B82811C532E}"/>
          </ac:spMkLst>
        </pc:spChg>
        <pc:spChg chg="add del mod">
          <ac:chgData name="Susan Krueger (Staff)" userId="413e0ada-2fc1-4a03-b48b-2b8186a6a566" providerId="ADAL" clId="{0A760344-ABE0-44CA-8A8C-DC61E35B899B}" dt="2023-01-26T08:23:09.355" v="23679" actId="478"/>
          <ac:spMkLst>
            <pc:docMk/>
            <pc:sldMk cId="2541173893" sldId="1211"/>
            <ac:spMk id="157" creationId="{36E7CD15-5268-48BC-8798-7862FD86BEC5}"/>
          </ac:spMkLst>
        </pc:spChg>
        <pc:spChg chg="add del mod">
          <ac:chgData name="Susan Krueger (Staff)" userId="413e0ada-2fc1-4a03-b48b-2b8186a6a566" providerId="ADAL" clId="{0A760344-ABE0-44CA-8A8C-DC61E35B899B}" dt="2023-01-26T08:23:09.355" v="23679" actId="478"/>
          <ac:spMkLst>
            <pc:docMk/>
            <pc:sldMk cId="2541173893" sldId="1211"/>
            <ac:spMk id="158" creationId="{67DFB476-A019-4844-9990-959DF0673D8C}"/>
          </ac:spMkLst>
        </pc:spChg>
        <pc:spChg chg="add del mod">
          <ac:chgData name="Susan Krueger (Staff)" userId="413e0ada-2fc1-4a03-b48b-2b8186a6a566" providerId="ADAL" clId="{0A760344-ABE0-44CA-8A8C-DC61E35B899B}" dt="2023-01-26T08:23:09.355" v="23679" actId="478"/>
          <ac:spMkLst>
            <pc:docMk/>
            <pc:sldMk cId="2541173893" sldId="1211"/>
            <ac:spMk id="159" creationId="{4B174382-FF1B-487F-86E3-62E8EB5243B0}"/>
          </ac:spMkLst>
        </pc:spChg>
        <pc:spChg chg="add del mod">
          <ac:chgData name="Susan Krueger (Staff)" userId="413e0ada-2fc1-4a03-b48b-2b8186a6a566" providerId="ADAL" clId="{0A760344-ABE0-44CA-8A8C-DC61E35B899B}" dt="2023-01-26T08:23:09.355" v="23679" actId="478"/>
          <ac:spMkLst>
            <pc:docMk/>
            <pc:sldMk cId="2541173893" sldId="1211"/>
            <ac:spMk id="160" creationId="{1C4D8C92-8A26-43E6-BF42-D0206A1CB343}"/>
          </ac:spMkLst>
        </pc:spChg>
        <pc:spChg chg="add del mod">
          <ac:chgData name="Susan Krueger (Staff)" userId="413e0ada-2fc1-4a03-b48b-2b8186a6a566" providerId="ADAL" clId="{0A760344-ABE0-44CA-8A8C-DC61E35B899B}" dt="2023-01-26T08:23:13.284" v="23682" actId="478"/>
          <ac:spMkLst>
            <pc:docMk/>
            <pc:sldMk cId="2541173893" sldId="1211"/>
            <ac:spMk id="161" creationId="{473926C3-017C-421F-8C1F-9B6B673B36DD}"/>
          </ac:spMkLst>
        </pc:spChg>
        <pc:spChg chg="add del mod">
          <ac:chgData name="Susan Krueger (Staff)" userId="413e0ada-2fc1-4a03-b48b-2b8186a6a566" providerId="ADAL" clId="{0A760344-ABE0-44CA-8A8C-DC61E35B899B}" dt="2023-01-26T08:23:09.355" v="23679" actId="478"/>
          <ac:spMkLst>
            <pc:docMk/>
            <pc:sldMk cId="2541173893" sldId="1211"/>
            <ac:spMk id="162" creationId="{54B7DF36-6C84-4654-B4AF-A71F96C4013E}"/>
          </ac:spMkLst>
        </pc:spChg>
        <pc:spChg chg="add del mod">
          <ac:chgData name="Susan Krueger (Staff)" userId="413e0ada-2fc1-4a03-b48b-2b8186a6a566" providerId="ADAL" clId="{0A760344-ABE0-44CA-8A8C-DC61E35B899B}" dt="2023-01-26T08:23:13.284" v="23682" actId="478"/>
          <ac:spMkLst>
            <pc:docMk/>
            <pc:sldMk cId="2541173893" sldId="1211"/>
            <ac:spMk id="163" creationId="{3C2D3A04-CE64-4114-99AC-233911DA9CDE}"/>
          </ac:spMkLst>
        </pc:spChg>
        <pc:spChg chg="add del mod">
          <ac:chgData name="Susan Krueger (Staff)" userId="413e0ada-2fc1-4a03-b48b-2b8186a6a566" providerId="ADAL" clId="{0A760344-ABE0-44CA-8A8C-DC61E35B899B}" dt="2023-01-26T08:23:09.355" v="23679" actId="478"/>
          <ac:spMkLst>
            <pc:docMk/>
            <pc:sldMk cId="2541173893" sldId="1211"/>
            <ac:spMk id="164" creationId="{D37C038D-3BAE-41D0-96B7-B9F14DC14492}"/>
          </ac:spMkLst>
        </pc:spChg>
        <pc:spChg chg="add del mod">
          <ac:chgData name="Susan Krueger (Staff)" userId="413e0ada-2fc1-4a03-b48b-2b8186a6a566" providerId="ADAL" clId="{0A760344-ABE0-44CA-8A8C-DC61E35B899B}" dt="2023-01-26T08:23:11.020" v="23680" actId="478"/>
          <ac:spMkLst>
            <pc:docMk/>
            <pc:sldMk cId="2541173893" sldId="1211"/>
            <ac:spMk id="165" creationId="{699870ED-D8DD-46C7-A707-D1D1B275C576}"/>
          </ac:spMkLst>
        </pc:spChg>
        <pc:spChg chg="add del mod">
          <ac:chgData name="Susan Krueger (Staff)" userId="413e0ada-2fc1-4a03-b48b-2b8186a6a566" providerId="ADAL" clId="{0A760344-ABE0-44CA-8A8C-DC61E35B899B}" dt="2023-01-26T08:23:09.355" v="23679" actId="478"/>
          <ac:spMkLst>
            <pc:docMk/>
            <pc:sldMk cId="2541173893" sldId="1211"/>
            <ac:spMk id="166" creationId="{3AD4D794-ECCF-4FF9-81B6-1BEA7C1DF0D7}"/>
          </ac:spMkLst>
        </pc:spChg>
        <pc:spChg chg="add del mod">
          <ac:chgData name="Susan Krueger (Staff)" userId="413e0ada-2fc1-4a03-b48b-2b8186a6a566" providerId="ADAL" clId="{0A760344-ABE0-44CA-8A8C-DC61E35B899B}" dt="2023-01-26T08:23:09.355" v="23679" actId="478"/>
          <ac:spMkLst>
            <pc:docMk/>
            <pc:sldMk cId="2541173893" sldId="1211"/>
            <ac:spMk id="167" creationId="{C97640B9-F8D8-435D-BC8C-C8F71A6D6DD1}"/>
          </ac:spMkLst>
        </pc:spChg>
        <pc:spChg chg="add del mod">
          <ac:chgData name="Susan Krueger (Staff)" userId="413e0ada-2fc1-4a03-b48b-2b8186a6a566" providerId="ADAL" clId="{0A760344-ABE0-44CA-8A8C-DC61E35B899B}" dt="2023-01-26T08:23:09.355" v="23679" actId="478"/>
          <ac:spMkLst>
            <pc:docMk/>
            <pc:sldMk cId="2541173893" sldId="1211"/>
            <ac:spMk id="168" creationId="{605C9377-B2E0-46BF-88F0-97DC98A13E1C}"/>
          </ac:spMkLst>
        </pc:spChg>
        <pc:spChg chg="add mod topLvl">
          <ac:chgData name="Susan Krueger (Staff)" userId="413e0ada-2fc1-4a03-b48b-2b8186a6a566" providerId="ADAL" clId="{0A760344-ABE0-44CA-8A8C-DC61E35B899B}" dt="2023-01-26T08:35:47.507" v="23745" actId="165"/>
          <ac:spMkLst>
            <pc:docMk/>
            <pc:sldMk cId="2541173893" sldId="1211"/>
            <ac:spMk id="176" creationId="{695F0824-7B3A-4375-B06D-78EE36035EB4}"/>
          </ac:spMkLst>
        </pc:spChg>
        <pc:spChg chg="add mod topLvl">
          <ac:chgData name="Susan Krueger (Staff)" userId="413e0ada-2fc1-4a03-b48b-2b8186a6a566" providerId="ADAL" clId="{0A760344-ABE0-44CA-8A8C-DC61E35B899B}" dt="2023-01-26T08:35:47.507" v="23745" actId="165"/>
          <ac:spMkLst>
            <pc:docMk/>
            <pc:sldMk cId="2541173893" sldId="1211"/>
            <ac:spMk id="177" creationId="{36F5F8C3-2DA0-4E15-904E-A8653D363C0F}"/>
          </ac:spMkLst>
        </pc:spChg>
        <pc:spChg chg="add mod topLvl">
          <ac:chgData name="Susan Krueger (Staff)" userId="413e0ada-2fc1-4a03-b48b-2b8186a6a566" providerId="ADAL" clId="{0A760344-ABE0-44CA-8A8C-DC61E35B899B}" dt="2023-01-26T08:35:47.507" v="23745" actId="165"/>
          <ac:spMkLst>
            <pc:docMk/>
            <pc:sldMk cId="2541173893" sldId="1211"/>
            <ac:spMk id="178" creationId="{EEAF4298-7E5A-4E51-96BB-AD7D187DAB33}"/>
          </ac:spMkLst>
        </pc:spChg>
        <pc:spChg chg="add mod topLvl">
          <ac:chgData name="Susan Krueger (Staff)" userId="413e0ada-2fc1-4a03-b48b-2b8186a6a566" providerId="ADAL" clId="{0A760344-ABE0-44CA-8A8C-DC61E35B899B}" dt="2023-01-26T08:39:27.417" v="23755" actId="108"/>
          <ac:spMkLst>
            <pc:docMk/>
            <pc:sldMk cId="2541173893" sldId="1211"/>
            <ac:spMk id="179" creationId="{348608CA-091D-4272-9871-4CD806CE92A6}"/>
          </ac:spMkLst>
        </pc:spChg>
        <pc:spChg chg="add mod topLvl">
          <ac:chgData name="Susan Krueger (Staff)" userId="413e0ada-2fc1-4a03-b48b-2b8186a6a566" providerId="ADAL" clId="{0A760344-ABE0-44CA-8A8C-DC61E35B899B}" dt="2023-01-26T08:35:47.507" v="23745" actId="165"/>
          <ac:spMkLst>
            <pc:docMk/>
            <pc:sldMk cId="2541173893" sldId="1211"/>
            <ac:spMk id="180" creationId="{6AB941AB-BE59-4B18-AF0E-650DE375BCA5}"/>
          </ac:spMkLst>
        </pc:spChg>
        <pc:spChg chg="add mod topLvl">
          <ac:chgData name="Susan Krueger (Staff)" userId="413e0ada-2fc1-4a03-b48b-2b8186a6a566" providerId="ADAL" clId="{0A760344-ABE0-44CA-8A8C-DC61E35B899B}" dt="2023-01-26T08:39:49.688" v="23764" actId="108"/>
          <ac:spMkLst>
            <pc:docMk/>
            <pc:sldMk cId="2541173893" sldId="1211"/>
            <ac:spMk id="181" creationId="{D3026BCF-51DD-4CA2-945C-80353B9E66B4}"/>
          </ac:spMkLst>
        </pc:spChg>
        <pc:spChg chg="add mod topLvl">
          <ac:chgData name="Susan Krueger (Staff)" userId="413e0ada-2fc1-4a03-b48b-2b8186a6a566" providerId="ADAL" clId="{0A760344-ABE0-44CA-8A8C-DC61E35B899B}" dt="2023-01-26T08:39:46.496" v="23761" actId="108"/>
          <ac:spMkLst>
            <pc:docMk/>
            <pc:sldMk cId="2541173893" sldId="1211"/>
            <ac:spMk id="182" creationId="{604B16BE-07A0-441C-971B-0838CF976A13}"/>
          </ac:spMkLst>
        </pc:spChg>
        <pc:spChg chg="add mod topLvl">
          <ac:chgData name="Susan Krueger (Staff)" userId="413e0ada-2fc1-4a03-b48b-2b8186a6a566" providerId="ADAL" clId="{0A760344-ABE0-44CA-8A8C-DC61E35B899B}" dt="2023-01-26T08:39:30.483" v="23758" actId="108"/>
          <ac:spMkLst>
            <pc:docMk/>
            <pc:sldMk cId="2541173893" sldId="1211"/>
            <ac:spMk id="183" creationId="{00AE4007-1D3F-457E-8DAA-B3DBAA8EA280}"/>
          </ac:spMkLst>
        </pc:spChg>
        <pc:spChg chg="add mod topLvl">
          <ac:chgData name="Susan Krueger (Staff)" userId="413e0ada-2fc1-4a03-b48b-2b8186a6a566" providerId="ADAL" clId="{0A760344-ABE0-44CA-8A8C-DC61E35B899B}" dt="2023-01-26T08:39:25.139" v="23753" actId="108"/>
          <ac:spMkLst>
            <pc:docMk/>
            <pc:sldMk cId="2541173893" sldId="1211"/>
            <ac:spMk id="184" creationId="{F4A169A2-A75E-4D94-84E4-1B13BF1801E9}"/>
          </ac:spMkLst>
        </pc:spChg>
        <pc:spChg chg="add mod topLvl">
          <ac:chgData name="Susan Krueger (Staff)" userId="413e0ada-2fc1-4a03-b48b-2b8186a6a566" providerId="ADAL" clId="{0A760344-ABE0-44CA-8A8C-DC61E35B899B}" dt="2023-01-26T08:35:47.507" v="23745" actId="165"/>
          <ac:spMkLst>
            <pc:docMk/>
            <pc:sldMk cId="2541173893" sldId="1211"/>
            <ac:spMk id="185" creationId="{A6F36AD6-49B5-4658-A406-0A76CA608515}"/>
          </ac:spMkLst>
        </pc:spChg>
        <pc:spChg chg="add mod topLvl">
          <ac:chgData name="Susan Krueger (Staff)" userId="413e0ada-2fc1-4a03-b48b-2b8186a6a566" providerId="ADAL" clId="{0A760344-ABE0-44CA-8A8C-DC61E35B899B}" dt="2023-01-26T08:35:47.507" v="23745" actId="165"/>
          <ac:spMkLst>
            <pc:docMk/>
            <pc:sldMk cId="2541173893" sldId="1211"/>
            <ac:spMk id="186" creationId="{F1CB4D74-FB7E-43F4-8B0A-A32432D6BD07}"/>
          </ac:spMkLst>
        </pc:spChg>
        <pc:spChg chg="add mod topLvl">
          <ac:chgData name="Susan Krueger (Staff)" userId="413e0ada-2fc1-4a03-b48b-2b8186a6a566" providerId="ADAL" clId="{0A760344-ABE0-44CA-8A8C-DC61E35B899B}" dt="2023-01-26T08:39:29.496" v="23757" actId="108"/>
          <ac:spMkLst>
            <pc:docMk/>
            <pc:sldMk cId="2541173893" sldId="1211"/>
            <ac:spMk id="187" creationId="{96A81794-230D-41BF-912D-B1E771573345}"/>
          </ac:spMkLst>
        </pc:spChg>
        <pc:spChg chg="add mod topLvl">
          <ac:chgData name="Susan Krueger (Staff)" userId="413e0ada-2fc1-4a03-b48b-2b8186a6a566" providerId="ADAL" clId="{0A760344-ABE0-44CA-8A8C-DC61E35B899B}" dt="2023-01-26T08:39:26.105" v="23754" actId="108"/>
          <ac:spMkLst>
            <pc:docMk/>
            <pc:sldMk cId="2541173893" sldId="1211"/>
            <ac:spMk id="188" creationId="{A96A3523-7F31-49CB-ADE8-B33096ECA934}"/>
          </ac:spMkLst>
        </pc:spChg>
        <pc:spChg chg="add mod topLvl">
          <ac:chgData name="Susan Krueger (Staff)" userId="413e0ada-2fc1-4a03-b48b-2b8186a6a566" providerId="ADAL" clId="{0A760344-ABE0-44CA-8A8C-DC61E35B899B}" dt="2023-01-26T08:39:48.886" v="23763" actId="108"/>
          <ac:spMkLst>
            <pc:docMk/>
            <pc:sldMk cId="2541173893" sldId="1211"/>
            <ac:spMk id="189" creationId="{4F1EDA16-3F5B-4E0E-AB43-DE59CAFD9D2A}"/>
          </ac:spMkLst>
        </pc:spChg>
        <pc:spChg chg="add mod topLvl">
          <ac:chgData name="Susan Krueger (Staff)" userId="413e0ada-2fc1-4a03-b48b-2b8186a6a566" providerId="ADAL" clId="{0A760344-ABE0-44CA-8A8C-DC61E35B899B}" dt="2023-01-26T08:39:47.598" v="23762" actId="108"/>
          <ac:spMkLst>
            <pc:docMk/>
            <pc:sldMk cId="2541173893" sldId="1211"/>
            <ac:spMk id="190" creationId="{F9D4FCED-7DA4-4455-B991-1979ADAAA9F6}"/>
          </ac:spMkLst>
        </pc:spChg>
        <pc:spChg chg="add mod topLvl">
          <ac:chgData name="Susan Krueger (Staff)" userId="413e0ada-2fc1-4a03-b48b-2b8186a6a566" providerId="ADAL" clId="{0A760344-ABE0-44CA-8A8C-DC61E35B899B}" dt="2023-01-26T08:39:28.426" v="23756" actId="108"/>
          <ac:spMkLst>
            <pc:docMk/>
            <pc:sldMk cId="2541173893" sldId="1211"/>
            <ac:spMk id="191" creationId="{5D1C2813-03CB-4036-B4CD-66B2408E84C3}"/>
          </ac:spMkLst>
        </pc:spChg>
        <pc:spChg chg="add mod topLvl">
          <ac:chgData name="Susan Krueger (Staff)" userId="413e0ada-2fc1-4a03-b48b-2b8186a6a566" providerId="ADAL" clId="{0A760344-ABE0-44CA-8A8C-DC61E35B899B}" dt="2023-01-26T08:35:47.507" v="23745" actId="165"/>
          <ac:spMkLst>
            <pc:docMk/>
            <pc:sldMk cId="2541173893" sldId="1211"/>
            <ac:spMk id="192" creationId="{11ED4744-404A-4AB7-9ED0-03F429A05804}"/>
          </ac:spMkLst>
        </pc:spChg>
        <pc:spChg chg="add mod topLvl">
          <ac:chgData name="Susan Krueger (Staff)" userId="413e0ada-2fc1-4a03-b48b-2b8186a6a566" providerId="ADAL" clId="{0A760344-ABE0-44CA-8A8C-DC61E35B899B}" dt="2023-01-26T08:35:47.507" v="23745" actId="165"/>
          <ac:spMkLst>
            <pc:docMk/>
            <pc:sldMk cId="2541173893" sldId="1211"/>
            <ac:spMk id="193" creationId="{132CAE96-70D2-49F3-8F7A-4ADF320678C3}"/>
          </ac:spMkLst>
        </pc:spChg>
        <pc:spChg chg="add mod">
          <ac:chgData name="Susan Krueger (Staff)" userId="413e0ada-2fc1-4a03-b48b-2b8186a6a566" providerId="ADAL" clId="{0A760344-ABE0-44CA-8A8C-DC61E35B899B}" dt="2023-01-26T11:07:56.925" v="26940" actId="555"/>
          <ac:spMkLst>
            <pc:docMk/>
            <pc:sldMk cId="2541173893" sldId="1211"/>
            <ac:spMk id="200" creationId="{6C863B12-001B-41BA-B248-745F7B2967FC}"/>
          </ac:spMkLst>
        </pc:spChg>
        <pc:spChg chg="add del mod">
          <ac:chgData name="Susan Krueger (Staff)" userId="413e0ada-2fc1-4a03-b48b-2b8186a6a566" providerId="ADAL" clId="{0A760344-ABE0-44CA-8A8C-DC61E35B899B}" dt="2023-01-26T08:51:54.105" v="24043" actId="478"/>
          <ac:spMkLst>
            <pc:docMk/>
            <pc:sldMk cId="2541173893" sldId="1211"/>
            <ac:spMk id="201" creationId="{5382E5A1-6F7F-483E-BF51-008B150B8850}"/>
          </ac:spMkLst>
        </pc:spChg>
        <pc:spChg chg="add del mod">
          <ac:chgData name="Susan Krueger (Staff)" userId="413e0ada-2fc1-4a03-b48b-2b8186a6a566" providerId="ADAL" clId="{0A760344-ABE0-44CA-8A8C-DC61E35B899B}" dt="2023-01-26T08:51:55.098" v="24044" actId="478"/>
          <ac:spMkLst>
            <pc:docMk/>
            <pc:sldMk cId="2541173893" sldId="1211"/>
            <ac:spMk id="202" creationId="{C1D9B0A8-E17E-4A43-8DB6-FF0EC29834A3}"/>
          </ac:spMkLst>
        </pc:spChg>
        <pc:spChg chg="add del mod">
          <ac:chgData name="Susan Krueger (Staff)" userId="413e0ada-2fc1-4a03-b48b-2b8186a6a566" providerId="ADAL" clId="{0A760344-ABE0-44CA-8A8C-DC61E35B899B}" dt="2023-01-26T08:51:54.105" v="24043" actId="478"/>
          <ac:spMkLst>
            <pc:docMk/>
            <pc:sldMk cId="2541173893" sldId="1211"/>
            <ac:spMk id="203" creationId="{770E739E-5E4D-4A46-A872-CA693F0CDC41}"/>
          </ac:spMkLst>
        </pc:spChg>
        <pc:spChg chg="add del mod">
          <ac:chgData name="Susan Krueger (Staff)" userId="413e0ada-2fc1-4a03-b48b-2b8186a6a566" providerId="ADAL" clId="{0A760344-ABE0-44CA-8A8C-DC61E35B899B}" dt="2023-01-26T08:51:54.105" v="24043" actId="478"/>
          <ac:spMkLst>
            <pc:docMk/>
            <pc:sldMk cId="2541173893" sldId="1211"/>
            <ac:spMk id="204" creationId="{B89A22D2-DD60-420C-94B5-DF262F2B40B6}"/>
          </ac:spMkLst>
        </pc:spChg>
        <pc:spChg chg="add del mod">
          <ac:chgData name="Susan Krueger (Staff)" userId="413e0ada-2fc1-4a03-b48b-2b8186a6a566" providerId="ADAL" clId="{0A760344-ABE0-44CA-8A8C-DC61E35B899B}" dt="2023-01-26T08:51:54.105" v="24043" actId="478"/>
          <ac:spMkLst>
            <pc:docMk/>
            <pc:sldMk cId="2541173893" sldId="1211"/>
            <ac:spMk id="205" creationId="{DF82DD65-C2C1-42E6-9018-5B17DD9E21FC}"/>
          </ac:spMkLst>
        </pc:spChg>
        <pc:spChg chg="add mod">
          <ac:chgData name="Susan Krueger (Staff)" userId="413e0ada-2fc1-4a03-b48b-2b8186a6a566" providerId="ADAL" clId="{0A760344-ABE0-44CA-8A8C-DC61E35B899B}" dt="2023-01-26T08:50:37.628" v="24041" actId="14100"/>
          <ac:spMkLst>
            <pc:docMk/>
            <pc:sldMk cId="2541173893" sldId="1211"/>
            <ac:spMk id="206" creationId="{C3498B59-0E30-4DD3-BD65-CD3258C8DF3D}"/>
          </ac:spMkLst>
        </pc:spChg>
        <pc:spChg chg="add del mod">
          <ac:chgData name="Susan Krueger (Staff)" userId="413e0ada-2fc1-4a03-b48b-2b8186a6a566" providerId="ADAL" clId="{0A760344-ABE0-44CA-8A8C-DC61E35B899B}" dt="2023-01-26T11:07:59.241" v="26941" actId="478"/>
          <ac:spMkLst>
            <pc:docMk/>
            <pc:sldMk cId="2541173893" sldId="1211"/>
            <ac:spMk id="207" creationId="{A5125E50-C130-4D52-9BD2-D9723D40B4DE}"/>
          </ac:spMkLst>
        </pc:spChg>
        <pc:grpChg chg="del">
          <ac:chgData name="Susan Krueger (Staff)" userId="413e0ada-2fc1-4a03-b48b-2b8186a6a566" providerId="ADAL" clId="{0A760344-ABE0-44CA-8A8C-DC61E35B899B}" dt="2023-01-26T07:27:38.156" v="22934" actId="478"/>
          <ac:grpSpMkLst>
            <pc:docMk/>
            <pc:sldMk cId="2541173893" sldId="1211"/>
            <ac:grpSpMk id="13" creationId="{5CFB091B-C772-4CA3-A46D-3A6887ADEC32}"/>
          </ac:grpSpMkLst>
        </pc:grpChg>
        <pc:grpChg chg="add del mod">
          <ac:chgData name="Susan Krueger (Staff)" userId="413e0ada-2fc1-4a03-b48b-2b8186a6a566" providerId="ADAL" clId="{0A760344-ABE0-44CA-8A8C-DC61E35B899B}" dt="2023-01-26T08:34:51.859" v="23739" actId="478"/>
          <ac:grpSpMkLst>
            <pc:docMk/>
            <pc:sldMk cId="2541173893" sldId="1211"/>
            <ac:grpSpMk id="174" creationId="{E61D535A-6E4C-457B-B198-4140CE872695}"/>
          </ac:grpSpMkLst>
        </pc:grpChg>
        <pc:grpChg chg="add del mod">
          <ac:chgData name="Susan Krueger (Staff)" userId="413e0ada-2fc1-4a03-b48b-2b8186a6a566" providerId="ADAL" clId="{0A760344-ABE0-44CA-8A8C-DC61E35B899B}" dt="2023-01-26T08:34:51.859" v="23739" actId="478"/>
          <ac:grpSpMkLst>
            <pc:docMk/>
            <pc:sldMk cId="2541173893" sldId="1211"/>
            <ac:grpSpMk id="175" creationId="{7B74AFCF-9830-4D01-9397-373A8C6B6E76}"/>
          </ac:grpSpMkLst>
        </pc:grpChg>
        <pc:grpChg chg="add del mod topLvl">
          <ac:chgData name="Susan Krueger (Staff)" userId="413e0ada-2fc1-4a03-b48b-2b8186a6a566" providerId="ADAL" clId="{0A760344-ABE0-44CA-8A8C-DC61E35B899B}" dt="2023-01-26T08:35:52.535" v="23746" actId="165"/>
          <ac:grpSpMkLst>
            <pc:docMk/>
            <pc:sldMk cId="2541173893" sldId="1211"/>
            <ac:grpSpMk id="194" creationId="{C4B27AB5-36DC-4906-A9A8-7361A6C33BBE}"/>
          </ac:grpSpMkLst>
        </pc:grpChg>
        <pc:grpChg chg="add del mod">
          <ac:chgData name="Susan Krueger (Staff)" userId="413e0ada-2fc1-4a03-b48b-2b8186a6a566" providerId="ADAL" clId="{0A760344-ABE0-44CA-8A8C-DC61E35B899B}" dt="2023-01-26T08:35:47.507" v="23745" actId="165"/>
          <ac:grpSpMkLst>
            <pc:docMk/>
            <pc:sldMk cId="2541173893" sldId="1211"/>
            <ac:grpSpMk id="199" creationId="{05ED2FB1-68D9-4303-A25C-5B7A6C6B546D}"/>
          </ac:grpSpMkLst>
        </pc:grpChg>
        <pc:picChg chg="del mod">
          <ac:chgData name="Susan Krueger (Staff)" userId="413e0ada-2fc1-4a03-b48b-2b8186a6a566" providerId="ADAL" clId="{0A760344-ABE0-44CA-8A8C-DC61E35B899B}" dt="2023-01-26T08:35:08.172" v="23741" actId="478"/>
          <ac:picMkLst>
            <pc:docMk/>
            <pc:sldMk cId="2541173893" sldId="1211"/>
            <ac:picMk id="16" creationId="{A0652786-CC22-4D86-804D-3DC995F41AD1}"/>
          </ac:picMkLst>
        </pc:picChg>
        <pc:picChg chg="del mod">
          <ac:chgData name="Susan Krueger (Staff)" userId="413e0ada-2fc1-4a03-b48b-2b8186a6a566" providerId="ADAL" clId="{0A760344-ABE0-44CA-8A8C-DC61E35B899B}" dt="2023-01-26T08:35:28.685" v="23743" actId="478"/>
          <ac:picMkLst>
            <pc:docMk/>
            <pc:sldMk cId="2541173893" sldId="1211"/>
            <ac:picMk id="23" creationId="{87A2385D-DDCA-4972-B2B5-34A8928F7C20}"/>
          </ac:picMkLst>
        </pc:picChg>
        <pc:picChg chg="add del mod modCrop">
          <ac:chgData name="Susan Krueger (Staff)" userId="413e0ada-2fc1-4a03-b48b-2b8186a6a566" providerId="ADAL" clId="{0A760344-ABE0-44CA-8A8C-DC61E35B899B}" dt="2023-01-26T08:19:58.673" v="23623" actId="478"/>
          <ac:picMkLst>
            <pc:docMk/>
            <pc:sldMk cId="2541173893" sldId="1211"/>
            <ac:picMk id="28" creationId="{EDEB8C9F-842B-4A0D-9365-544E6CB59B7F}"/>
          </ac:picMkLst>
        </pc:picChg>
        <pc:picChg chg="del">
          <ac:chgData name="Susan Krueger (Staff)" userId="413e0ada-2fc1-4a03-b48b-2b8186a6a566" providerId="ADAL" clId="{0A760344-ABE0-44CA-8A8C-DC61E35B899B}" dt="2023-01-26T07:27:39.589" v="22935" actId="478"/>
          <ac:picMkLst>
            <pc:docMk/>
            <pc:sldMk cId="2541173893" sldId="1211"/>
            <ac:picMk id="59" creationId="{A3312B3F-D05B-4BE9-9477-C3FB5723DD5B}"/>
          </ac:picMkLst>
        </pc:picChg>
        <pc:picChg chg="add del mod">
          <ac:chgData name="Susan Krueger (Staff)" userId="413e0ada-2fc1-4a03-b48b-2b8186a6a566" providerId="ADAL" clId="{0A760344-ABE0-44CA-8A8C-DC61E35B899B}" dt="2023-01-26T08:35:26.226" v="23742" actId="478"/>
          <ac:picMkLst>
            <pc:docMk/>
            <pc:sldMk cId="2541173893" sldId="1211"/>
            <ac:picMk id="198" creationId="{3E2C18E1-9AAE-49B1-A349-DA652F8909D6}"/>
          </ac:picMkLst>
        </pc:picChg>
        <pc:cxnChg chg="add del mod">
          <ac:chgData name="Susan Krueger (Staff)" userId="413e0ada-2fc1-4a03-b48b-2b8186a6a566" providerId="ADAL" clId="{0A760344-ABE0-44CA-8A8C-DC61E35B899B}" dt="2023-01-26T08:12:50.453" v="23159" actId="478"/>
          <ac:cxnSpMkLst>
            <pc:docMk/>
            <pc:sldMk cId="2541173893" sldId="1211"/>
            <ac:cxnSpMk id="6" creationId="{E31217D1-DE89-402B-8CFE-6E764F58858F}"/>
          </ac:cxnSpMkLst>
        </pc:cxnChg>
        <pc:cxnChg chg="add mod">
          <ac:chgData name="Susan Krueger (Staff)" userId="413e0ada-2fc1-4a03-b48b-2b8186a6a566" providerId="ADAL" clId="{0A760344-ABE0-44CA-8A8C-DC61E35B899B}" dt="2023-01-26T08:34:51.859" v="23739" actId="478"/>
          <ac:cxnSpMkLst>
            <pc:docMk/>
            <pc:sldMk cId="2541173893" sldId="1211"/>
            <ac:cxnSpMk id="8" creationId="{90754A92-2645-46B8-99F0-AB5490972425}"/>
          </ac:cxnSpMkLst>
        </pc:cxnChg>
        <pc:cxnChg chg="add mod">
          <ac:chgData name="Susan Krueger (Staff)" userId="413e0ada-2fc1-4a03-b48b-2b8186a6a566" providerId="ADAL" clId="{0A760344-ABE0-44CA-8A8C-DC61E35B899B}" dt="2023-01-26T08:34:51.859" v="23739" actId="478"/>
          <ac:cxnSpMkLst>
            <pc:docMk/>
            <pc:sldMk cId="2541173893" sldId="1211"/>
            <ac:cxnSpMk id="74" creationId="{6F662ED1-1FC1-4154-8CC6-D930F4FF3AF7}"/>
          </ac:cxnSpMkLst>
        </pc:cxnChg>
        <pc:cxnChg chg="add mod">
          <ac:chgData name="Susan Krueger (Staff)" userId="413e0ada-2fc1-4a03-b48b-2b8186a6a566" providerId="ADAL" clId="{0A760344-ABE0-44CA-8A8C-DC61E35B899B}" dt="2023-01-26T08:34:51.859" v="23739" actId="478"/>
          <ac:cxnSpMkLst>
            <pc:docMk/>
            <pc:sldMk cId="2541173893" sldId="1211"/>
            <ac:cxnSpMk id="75" creationId="{027EED18-F735-4515-9228-106E462A88BC}"/>
          </ac:cxnSpMkLst>
        </pc:cxnChg>
        <pc:cxnChg chg="add del mod">
          <ac:chgData name="Susan Krueger (Staff)" userId="413e0ada-2fc1-4a03-b48b-2b8186a6a566" providerId="ADAL" clId="{0A760344-ABE0-44CA-8A8C-DC61E35B899B}" dt="2023-01-26T08:13:30.043" v="23172" actId="478"/>
          <ac:cxnSpMkLst>
            <pc:docMk/>
            <pc:sldMk cId="2541173893" sldId="1211"/>
            <ac:cxnSpMk id="76" creationId="{9F5C18FE-3054-463D-9071-9B6FAF66E7C4}"/>
          </ac:cxnSpMkLst>
        </pc:cxnChg>
        <pc:cxnChg chg="add mod">
          <ac:chgData name="Susan Krueger (Staff)" userId="413e0ada-2fc1-4a03-b48b-2b8186a6a566" providerId="ADAL" clId="{0A760344-ABE0-44CA-8A8C-DC61E35B899B}" dt="2023-01-26T08:34:51.859" v="23739" actId="478"/>
          <ac:cxnSpMkLst>
            <pc:docMk/>
            <pc:sldMk cId="2541173893" sldId="1211"/>
            <ac:cxnSpMk id="77" creationId="{24D9A2C3-4099-471A-A85F-7C43D1DF2E99}"/>
          </ac:cxnSpMkLst>
        </pc:cxnChg>
        <pc:cxnChg chg="add mod">
          <ac:chgData name="Susan Krueger (Staff)" userId="413e0ada-2fc1-4a03-b48b-2b8186a6a566" providerId="ADAL" clId="{0A760344-ABE0-44CA-8A8C-DC61E35B899B}" dt="2023-01-26T08:34:51.859" v="23739" actId="478"/>
          <ac:cxnSpMkLst>
            <pc:docMk/>
            <pc:sldMk cId="2541173893" sldId="1211"/>
            <ac:cxnSpMk id="78" creationId="{D9A7E89C-E475-47F3-A703-F0DB3F2FA4C5}"/>
          </ac:cxnSpMkLst>
        </pc:cxnChg>
        <pc:cxnChg chg="add mod">
          <ac:chgData name="Susan Krueger (Staff)" userId="413e0ada-2fc1-4a03-b48b-2b8186a6a566" providerId="ADAL" clId="{0A760344-ABE0-44CA-8A8C-DC61E35B899B}" dt="2023-01-26T08:34:51.859" v="23739" actId="478"/>
          <ac:cxnSpMkLst>
            <pc:docMk/>
            <pc:sldMk cId="2541173893" sldId="1211"/>
            <ac:cxnSpMk id="79" creationId="{7D029A5F-9D3D-40F6-8EB3-4A324D880495}"/>
          </ac:cxnSpMkLst>
        </pc:cxnChg>
        <pc:cxnChg chg="add mod">
          <ac:chgData name="Susan Krueger (Staff)" userId="413e0ada-2fc1-4a03-b48b-2b8186a6a566" providerId="ADAL" clId="{0A760344-ABE0-44CA-8A8C-DC61E35B899B}" dt="2023-01-26T08:34:51.859" v="23739" actId="478"/>
          <ac:cxnSpMkLst>
            <pc:docMk/>
            <pc:sldMk cId="2541173893" sldId="1211"/>
            <ac:cxnSpMk id="80" creationId="{D95F1B95-563A-4408-8C03-95C1CDAF81B0}"/>
          </ac:cxnSpMkLst>
        </pc:cxnChg>
        <pc:cxnChg chg="add mod">
          <ac:chgData name="Susan Krueger (Staff)" userId="413e0ada-2fc1-4a03-b48b-2b8186a6a566" providerId="ADAL" clId="{0A760344-ABE0-44CA-8A8C-DC61E35B899B}" dt="2023-01-26T08:34:51.859" v="23739" actId="478"/>
          <ac:cxnSpMkLst>
            <pc:docMk/>
            <pc:sldMk cId="2541173893" sldId="1211"/>
            <ac:cxnSpMk id="96" creationId="{E7FC153B-4C15-4BE2-A30D-6545977AF426}"/>
          </ac:cxnSpMkLst>
        </pc:cxnChg>
        <pc:cxnChg chg="add mod">
          <ac:chgData name="Susan Krueger (Staff)" userId="413e0ada-2fc1-4a03-b48b-2b8186a6a566" providerId="ADAL" clId="{0A760344-ABE0-44CA-8A8C-DC61E35B899B}" dt="2023-01-26T08:34:51.859" v="23739" actId="478"/>
          <ac:cxnSpMkLst>
            <pc:docMk/>
            <pc:sldMk cId="2541173893" sldId="1211"/>
            <ac:cxnSpMk id="97" creationId="{1EFFEF9E-75A2-4ED2-B5B5-EEC473E68D23}"/>
          </ac:cxnSpMkLst>
        </pc:cxnChg>
        <pc:cxnChg chg="add mod">
          <ac:chgData name="Susan Krueger (Staff)" userId="413e0ada-2fc1-4a03-b48b-2b8186a6a566" providerId="ADAL" clId="{0A760344-ABE0-44CA-8A8C-DC61E35B899B}" dt="2023-01-26T08:34:51.859" v="23739" actId="478"/>
          <ac:cxnSpMkLst>
            <pc:docMk/>
            <pc:sldMk cId="2541173893" sldId="1211"/>
            <ac:cxnSpMk id="98" creationId="{A1E12542-19A1-4AED-AE81-965AD1904252}"/>
          </ac:cxnSpMkLst>
        </pc:cxnChg>
        <pc:cxnChg chg="add mod">
          <ac:chgData name="Susan Krueger (Staff)" userId="413e0ada-2fc1-4a03-b48b-2b8186a6a566" providerId="ADAL" clId="{0A760344-ABE0-44CA-8A8C-DC61E35B899B}" dt="2023-01-26T08:34:51.859" v="23739" actId="478"/>
          <ac:cxnSpMkLst>
            <pc:docMk/>
            <pc:sldMk cId="2541173893" sldId="1211"/>
            <ac:cxnSpMk id="99" creationId="{70989DC6-409B-4769-B64B-07A0337EF388}"/>
          </ac:cxnSpMkLst>
        </pc:cxnChg>
        <pc:cxnChg chg="add del mod">
          <ac:chgData name="Susan Krueger (Staff)" userId="413e0ada-2fc1-4a03-b48b-2b8186a6a566" providerId="ADAL" clId="{0A760344-ABE0-44CA-8A8C-DC61E35B899B}" dt="2023-01-26T08:18:41.191" v="23566" actId="478"/>
          <ac:cxnSpMkLst>
            <pc:docMk/>
            <pc:sldMk cId="2541173893" sldId="1211"/>
            <ac:cxnSpMk id="114" creationId="{057E78B6-830B-412D-AD1E-604DEBCA809C}"/>
          </ac:cxnSpMkLst>
        </pc:cxnChg>
        <pc:cxnChg chg="add del mod">
          <ac:chgData name="Susan Krueger (Staff)" userId="413e0ada-2fc1-4a03-b48b-2b8186a6a566" providerId="ADAL" clId="{0A760344-ABE0-44CA-8A8C-DC61E35B899B}" dt="2023-01-26T08:18:41.191" v="23566" actId="478"/>
          <ac:cxnSpMkLst>
            <pc:docMk/>
            <pc:sldMk cId="2541173893" sldId="1211"/>
            <ac:cxnSpMk id="115" creationId="{AC54B8F1-CE46-46FF-8E6E-DB69F948B517}"/>
          </ac:cxnSpMkLst>
        </pc:cxnChg>
        <pc:cxnChg chg="add del mod">
          <ac:chgData name="Susan Krueger (Staff)" userId="413e0ada-2fc1-4a03-b48b-2b8186a6a566" providerId="ADAL" clId="{0A760344-ABE0-44CA-8A8C-DC61E35B899B}" dt="2023-01-26T08:18:43.076" v="23567" actId="478"/>
          <ac:cxnSpMkLst>
            <pc:docMk/>
            <pc:sldMk cId="2541173893" sldId="1211"/>
            <ac:cxnSpMk id="116" creationId="{12E2D624-32C6-49B7-B683-293B06D875DB}"/>
          </ac:cxnSpMkLst>
        </pc:cxnChg>
        <pc:cxnChg chg="add del mod">
          <ac:chgData name="Susan Krueger (Staff)" userId="413e0ada-2fc1-4a03-b48b-2b8186a6a566" providerId="ADAL" clId="{0A760344-ABE0-44CA-8A8C-DC61E35B899B}" dt="2023-01-26T08:18:43.076" v="23567" actId="478"/>
          <ac:cxnSpMkLst>
            <pc:docMk/>
            <pc:sldMk cId="2541173893" sldId="1211"/>
            <ac:cxnSpMk id="117" creationId="{B29C22FC-DFAB-41DB-B89C-D041A50EF570}"/>
          </ac:cxnSpMkLst>
        </pc:cxnChg>
        <pc:cxnChg chg="add mod">
          <ac:chgData name="Susan Krueger (Staff)" userId="413e0ada-2fc1-4a03-b48b-2b8186a6a566" providerId="ADAL" clId="{0A760344-ABE0-44CA-8A8C-DC61E35B899B}" dt="2023-01-26T08:34:51.859" v="23739" actId="478"/>
          <ac:cxnSpMkLst>
            <pc:docMk/>
            <pc:sldMk cId="2541173893" sldId="1211"/>
            <ac:cxnSpMk id="118" creationId="{439CC3D2-0D74-45FF-A7AE-D4E05AA6B53D}"/>
          </ac:cxnSpMkLst>
        </pc:cxnChg>
        <pc:cxnChg chg="add del mod">
          <ac:chgData name="Susan Krueger (Staff)" userId="413e0ada-2fc1-4a03-b48b-2b8186a6a566" providerId="ADAL" clId="{0A760344-ABE0-44CA-8A8C-DC61E35B899B}" dt="2023-01-26T08:18:36.694" v="23565" actId="478"/>
          <ac:cxnSpMkLst>
            <pc:docMk/>
            <pc:sldMk cId="2541173893" sldId="1211"/>
            <ac:cxnSpMk id="121" creationId="{F5829344-5A9E-453E-A596-82411A6FF628}"/>
          </ac:cxnSpMkLst>
        </pc:cxnChg>
        <pc:cxnChg chg="add del mod">
          <ac:chgData name="Susan Krueger (Staff)" userId="413e0ada-2fc1-4a03-b48b-2b8186a6a566" providerId="ADAL" clId="{0A760344-ABE0-44CA-8A8C-DC61E35B899B}" dt="2023-01-26T08:22:25.028" v="23655" actId="478"/>
          <ac:cxnSpMkLst>
            <pc:docMk/>
            <pc:sldMk cId="2541173893" sldId="1211"/>
            <ac:cxnSpMk id="148" creationId="{2E8D3D9A-1974-488F-8A22-CC9A121A8A54}"/>
          </ac:cxnSpMkLst>
        </pc:cxnChg>
        <pc:cxnChg chg="add mod">
          <ac:chgData name="Susan Krueger (Staff)" userId="413e0ada-2fc1-4a03-b48b-2b8186a6a566" providerId="ADAL" clId="{0A760344-ABE0-44CA-8A8C-DC61E35B899B}" dt="2023-01-26T08:34:51.859" v="23739" actId="478"/>
          <ac:cxnSpMkLst>
            <pc:docMk/>
            <pc:sldMk cId="2541173893" sldId="1211"/>
            <ac:cxnSpMk id="149" creationId="{1D1110B6-6DEF-4F2E-8AEB-45BD2483FC48}"/>
          </ac:cxnSpMkLst>
        </pc:cxnChg>
        <pc:cxnChg chg="add mod">
          <ac:chgData name="Susan Krueger (Staff)" userId="413e0ada-2fc1-4a03-b48b-2b8186a6a566" providerId="ADAL" clId="{0A760344-ABE0-44CA-8A8C-DC61E35B899B}" dt="2023-01-26T08:34:51.859" v="23739" actId="478"/>
          <ac:cxnSpMkLst>
            <pc:docMk/>
            <pc:sldMk cId="2541173893" sldId="1211"/>
            <ac:cxnSpMk id="150" creationId="{91A8EC53-A112-435D-B0B8-751D85C3E2D6}"/>
          </ac:cxnSpMkLst>
        </pc:cxnChg>
        <pc:cxnChg chg="add mod">
          <ac:chgData name="Susan Krueger (Staff)" userId="413e0ada-2fc1-4a03-b48b-2b8186a6a566" providerId="ADAL" clId="{0A760344-ABE0-44CA-8A8C-DC61E35B899B}" dt="2023-01-26T08:34:51.859" v="23739" actId="478"/>
          <ac:cxnSpMkLst>
            <pc:docMk/>
            <pc:sldMk cId="2541173893" sldId="1211"/>
            <ac:cxnSpMk id="151" creationId="{585A154D-BEC9-4264-A9C1-1BC1F9DBAD4E}"/>
          </ac:cxnSpMkLst>
        </pc:cxnChg>
        <pc:cxnChg chg="add mod">
          <ac:chgData name="Susan Krueger (Staff)" userId="413e0ada-2fc1-4a03-b48b-2b8186a6a566" providerId="ADAL" clId="{0A760344-ABE0-44CA-8A8C-DC61E35B899B}" dt="2023-01-26T08:34:51.859" v="23739" actId="478"/>
          <ac:cxnSpMkLst>
            <pc:docMk/>
            <pc:sldMk cId="2541173893" sldId="1211"/>
            <ac:cxnSpMk id="152" creationId="{D250FFF6-137E-4EDA-9A64-7DA4319D5978}"/>
          </ac:cxnSpMkLst>
        </pc:cxnChg>
        <pc:cxnChg chg="add mod">
          <ac:chgData name="Susan Krueger (Staff)" userId="413e0ada-2fc1-4a03-b48b-2b8186a6a566" providerId="ADAL" clId="{0A760344-ABE0-44CA-8A8C-DC61E35B899B}" dt="2023-01-26T08:34:51.859" v="23739" actId="478"/>
          <ac:cxnSpMkLst>
            <pc:docMk/>
            <pc:sldMk cId="2541173893" sldId="1211"/>
            <ac:cxnSpMk id="153" creationId="{B77DE8C8-6D0B-4A50-98C5-1B5547DB096D}"/>
          </ac:cxnSpMkLst>
        </pc:cxnChg>
        <pc:cxnChg chg="add mod">
          <ac:chgData name="Susan Krueger (Staff)" userId="413e0ada-2fc1-4a03-b48b-2b8186a6a566" providerId="ADAL" clId="{0A760344-ABE0-44CA-8A8C-DC61E35B899B}" dt="2023-01-26T08:34:51.859" v="23739" actId="478"/>
          <ac:cxnSpMkLst>
            <pc:docMk/>
            <pc:sldMk cId="2541173893" sldId="1211"/>
            <ac:cxnSpMk id="154" creationId="{4BE508A7-A86E-4BCE-BAA3-30ABF8EB61C3}"/>
          </ac:cxnSpMkLst>
        </pc:cxnChg>
        <pc:cxnChg chg="add del mod">
          <ac:chgData name="Susan Krueger (Staff)" userId="413e0ada-2fc1-4a03-b48b-2b8186a6a566" providerId="ADAL" clId="{0A760344-ABE0-44CA-8A8C-DC61E35B899B}" dt="2023-01-26T08:23:09.355" v="23679" actId="478"/>
          <ac:cxnSpMkLst>
            <pc:docMk/>
            <pc:sldMk cId="2541173893" sldId="1211"/>
            <ac:cxnSpMk id="169" creationId="{48E0ED8D-4BF0-45F0-8ED2-53026F6E7F2F}"/>
          </ac:cxnSpMkLst>
        </pc:cxnChg>
        <pc:cxnChg chg="add del mod">
          <ac:chgData name="Susan Krueger (Staff)" userId="413e0ada-2fc1-4a03-b48b-2b8186a6a566" providerId="ADAL" clId="{0A760344-ABE0-44CA-8A8C-DC61E35B899B}" dt="2023-01-26T08:23:09.355" v="23679" actId="478"/>
          <ac:cxnSpMkLst>
            <pc:docMk/>
            <pc:sldMk cId="2541173893" sldId="1211"/>
            <ac:cxnSpMk id="170" creationId="{679D8BBB-9F0A-40F4-A448-96F3A6E6D52B}"/>
          </ac:cxnSpMkLst>
        </pc:cxnChg>
        <pc:cxnChg chg="add del mod">
          <ac:chgData name="Susan Krueger (Staff)" userId="413e0ada-2fc1-4a03-b48b-2b8186a6a566" providerId="ADAL" clId="{0A760344-ABE0-44CA-8A8C-DC61E35B899B}" dt="2023-01-26T08:23:09.355" v="23679" actId="478"/>
          <ac:cxnSpMkLst>
            <pc:docMk/>
            <pc:sldMk cId="2541173893" sldId="1211"/>
            <ac:cxnSpMk id="171" creationId="{4810E52A-75C4-4571-92B7-181DB218F01B}"/>
          </ac:cxnSpMkLst>
        </pc:cxnChg>
        <pc:cxnChg chg="add del mod">
          <ac:chgData name="Susan Krueger (Staff)" userId="413e0ada-2fc1-4a03-b48b-2b8186a6a566" providerId="ADAL" clId="{0A760344-ABE0-44CA-8A8C-DC61E35B899B}" dt="2023-01-26T08:23:09.355" v="23679" actId="478"/>
          <ac:cxnSpMkLst>
            <pc:docMk/>
            <pc:sldMk cId="2541173893" sldId="1211"/>
            <ac:cxnSpMk id="172" creationId="{DF1D45FE-6BA1-4B90-9972-BA7C1F6D1F2A}"/>
          </ac:cxnSpMkLst>
        </pc:cxnChg>
        <pc:cxnChg chg="add del mod">
          <ac:chgData name="Susan Krueger (Staff)" userId="413e0ada-2fc1-4a03-b48b-2b8186a6a566" providerId="ADAL" clId="{0A760344-ABE0-44CA-8A8C-DC61E35B899B}" dt="2023-01-26T08:23:14.228" v="23683" actId="478"/>
          <ac:cxnSpMkLst>
            <pc:docMk/>
            <pc:sldMk cId="2541173893" sldId="1211"/>
            <ac:cxnSpMk id="173" creationId="{3B435A81-F90A-4950-8CFB-26FA976174DB}"/>
          </ac:cxnSpMkLst>
        </pc:cxnChg>
        <pc:cxnChg chg="del mod topLvl">
          <ac:chgData name="Susan Krueger (Staff)" userId="413e0ada-2fc1-4a03-b48b-2b8186a6a566" providerId="ADAL" clId="{0A760344-ABE0-44CA-8A8C-DC61E35B899B}" dt="2023-01-26T08:39:40.676" v="23760" actId="478"/>
          <ac:cxnSpMkLst>
            <pc:docMk/>
            <pc:sldMk cId="2541173893" sldId="1211"/>
            <ac:cxnSpMk id="195" creationId="{38B4ED2C-D7D3-4035-A1CD-7262CBDAB01A}"/>
          </ac:cxnSpMkLst>
        </pc:cxnChg>
        <pc:cxnChg chg="del mod topLvl">
          <ac:chgData name="Susan Krueger (Staff)" userId="413e0ada-2fc1-4a03-b48b-2b8186a6a566" providerId="ADAL" clId="{0A760344-ABE0-44CA-8A8C-DC61E35B899B}" dt="2023-01-26T08:39:39.474" v="23759" actId="478"/>
          <ac:cxnSpMkLst>
            <pc:docMk/>
            <pc:sldMk cId="2541173893" sldId="1211"/>
            <ac:cxnSpMk id="196" creationId="{AAE3CF69-D71B-4546-AB69-1E2689464F74}"/>
          </ac:cxnSpMkLst>
        </pc:cxnChg>
        <pc:cxnChg chg="mod topLvl">
          <ac:chgData name="Susan Krueger (Staff)" userId="413e0ada-2fc1-4a03-b48b-2b8186a6a566" providerId="ADAL" clId="{0A760344-ABE0-44CA-8A8C-DC61E35B899B}" dt="2023-01-26T08:35:52.535" v="23746" actId="165"/>
          <ac:cxnSpMkLst>
            <pc:docMk/>
            <pc:sldMk cId="2541173893" sldId="1211"/>
            <ac:cxnSpMk id="197" creationId="{80CFCC78-EFFC-4BFE-BA45-A90F0A1AEB0F}"/>
          </ac:cxnSpMkLst>
        </pc:cxnChg>
      </pc:sldChg>
      <pc:sldChg chg="addSp delSp modSp add mod modAnim modNotesTx">
        <pc:chgData name="Susan Krueger (Staff)" userId="413e0ada-2fc1-4a03-b48b-2b8186a6a566" providerId="ADAL" clId="{0A760344-ABE0-44CA-8A8C-DC61E35B899B}" dt="2023-01-27T07:10:45.366" v="29436"/>
        <pc:sldMkLst>
          <pc:docMk/>
          <pc:sldMk cId="3801203698" sldId="1212"/>
        </pc:sldMkLst>
        <pc:spChg chg="mod topLvl">
          <ac:chgData name="Susan Krueger (Staff)" userId="413e0ada-2fc1-4a03-b48b-2b8186a6a566" providerId="ADAL" clId="{0A760344-ABE0-44CA-8A8C-DC61E35B899B}" dt="2023-01-26T08:32:15.296" v="23727" actId="164"/>
          <ac:spMkLst>
            <pc:docMk/>
            <pc:sldMk cId="3801203698" sldId="1212"/>
            <ac:spMk id="2" creationId="{13E8087C-4C1C-4C8E-95C4-613BE41F4365}"/>
          </ac:spMkLst>
        </pc:spChg>
        <pc:spChg chg="mod topLvl">
          <ac:chgData name="Susan Krueger (Staff)" userId="413e0ada-2fc1-4a03-b48b-2b8186a6a566" providerId="ADAL" clId="{0A760344-ABE0-44CA-8A8C-DC61E35B899B}" dt="2023-01-26T08:31:18.664" v="23726" actId="165"/>
          <ac:spMkLst>
            <pc:docMk/>
            <pc:sldMk cId="3801203698" sldId="1212"/>
            <ac:spMk id="3" creationId="{178FDEB5-67EB-4E96-BF90-330B9AD27B1A}"/>
          </ac:spMkLst>
        </pc:spChg>
        <pc:spChg chg="mod topLvl">
          <ac:chgData name="Susan Krueger (Staff)" userId="413e0ada-2fc1-4a03-b48b-2b8186a6a566" providerId="ADAL" clId="{0A760344-ABE0-44CA-8A8C-DC61E35B899B}" dt="2023-01-26T08:31:18.664" v="23726" actId="165"/>
          <ac:spMkLst>
            <pc:docMk/>
            <pc:sldMk cId="3801203698" sldId="1212"/>
            <ac:spMk id="4" creationId="{4C40EB41-F99C-4169-9650-2F9CE29552BD}"/>
          </ac:spMkLst>
        </pc:spChg>
        <pc:spChg chg="mod topLvl">
          <ac:chgData name="Susan Krueger (Staff)" userId="413e0ada-2fc1-4a03-b48b-2b8186a6a566" providerId="ADAL" clId="{0A760344-ABE0-44CA-8A8C-DC61E35B899B}" dt="2023-01-26T08:31:18.664" v="23726" actId="165"/>
          <ac:spMkLst>
            <pc:docMk/>
            <pc:sldMk cId="3801203698" sldId="1212"/>
            <ac:spMk id="30" creationId="{063D0993-8AFA-436C-BEED-F53EAF1DA930}"/>
          </ac:spMkLst>
        </pc:spChg>
        <pc:spChg chg="mod topLvl">
          <ac:chgData name="Susan Krueger (Staff)" userId="413e0ada-2fc1-4a03-b48b-2b8186a6a566" providerId="ADAL" clId="{0A760344-ABE0-44CA-8A8C-DC61E35B899B}" dt="2023-01-26T08:31:18.664" v="23726" actId="165"/>
          <ac:spMkLst>
            <pc:docMk/>
            <pc:sldMk cId="3801203698" sldId="1212"/>
            <ac:spMk id="31" creationId="{A932C343-B881-46B8-ABBE-4E4459150DEC}"/>
          </ac:spMkLst>
        </pc:spChg>
        <pc:spChg chg="mod topLvl">
          <ac:chgData name="Susan Krueger (Staff)" userId="413e0ada-2fc1-4a03-b48b-2b8186a6a566" providerId="ADAL" clId="{0A760344-ABE0-44CA-8A8C-DC61E35B899B}" dt="2023-01-26T08:31:18.664" v="23726" actId="165"/>
          <ac:spMkLst>
            <pc:docMk/>
            <pc:sldMk cId="3801203698" sldId="1212"/>
            <ac:spMk id="32" creationId="{E296C86F-9C22-4010-80C0-F65DC0613DC9}"/>
          </ac:spMkLst>
        </pc:spChg>
        <pc:spChg chg="mod topLvl">
          <ac:chgData name="Susan Krueger (Staff)" userId="413e0ada-2fc1-4a03-b48b-2b8186a6a566" providerId="ADAL" clId="{0A760344-ABE0-44CA-8A8C-DC61E35B899B}" dt="2023-01-26T08:31:18.664" v="23726" actId="165"/>
          <ac:spMkLst>
            <pc:docMk/>
            <pc:sldMk cId="3801203698" sldId="1212"/>
            <ac:spMk id="35" creationId="{DB69D01A-39AB-4AAA-9A0F-FC52356142FE}"/>
          </ac:spMkLst>
        </pc:spChg>
        <pc:spChg chg="mod topLvl">
          <ac:chgData name="Susan Krueger (Staff)" userId="413e0ada-2fc1-4a03-b48b-2b8186a6a566" providerId="ADAL" clId="{0A760344-ABE0-44CA-8A8C-DC61E35B899B}" dt="2023-01-26T08:31:18.664" v="23726" actId="165"/>
          <ac:spMkLst>
            <pc:docMk/>
            <pc:sldMk cId="3801203698" sldId="1212"/>
            <ac:spMk id="37" creationId="{DA33B3BE-E3FE-483B-94A2-A693773A4FB7}"/>
          </ac:spMkLst>
        </pc:spChg>
        <pc:spChg chg="mod topLvl">
          <ac:chgData name="Susan Krueger (Staff)" userId="413e0ada-2fc1-4a03-b48b-2b8186a6a566" providerId="ADAL" clId="{0A760344-ABE0-44CA-8A8C-DC61E35B899B}" dt="2023-01-26T08:31:18.664" v="23726" actId="165"/>
          <ac:spMkLst>
            <pc:docMk/>
            <pc:sldMk cId="3801203698" sldId="1212"/>
            <ac:spMk id="52" creationId="{C55EF0D3-6F0C-4FFB-ACB4-788E9B5DD272}"/>
          </ac:spMkLst>
        </pc:spChg>
        <pc:spChg chg="mod topLvl">
          <ac:chgData name="Susan Krueger (Staff)" userId="413e0ada-2fc1-4a03-b48b-2b8186a6a566" providerId="ADAL" clId="{0A760344-ABE0-44CA-8A8C-DC61E35B899B}" dt="2023-01-26T08:31:18.664" v="23726" actId="165"/>
          <ac:spMkLst>
            <pc:docMk/>
            <pc:sldMk cId="3801203698" sldId="1212"/>
            <ac:spMk id="56" creationId="{5D5EEB4D-87F7-45DD-842F-43F522311432}"/>
          </ac:spMkLst>
        </pc:spChg>
        <pc:spChg chg="mod topLvl">
          <ac:chgData name="Susan Krueger (Staff)" userId="413e0ada-2fc1-4a03-b48b-2b8186a6a566" providerId="ADAL" clId="{0A760344-ABE0-44CA-8A8C-DC61E35B899B}" dt="2023-01-26T08:31:18.664" v="23726" actId="165"/>
          <ac:spMkLst>
            <pc:docMk/>
            <pc:sldMk cId="3801203698" sldId="1212"/>
            <ac:spMk id="60" creationId="{27247692-5485-419D-BC4E-E1A73F72C297}"/>
          </ac:spMkLst>
        </pc:spChg>
        <pc:spChg chg="mod topLvl">
          <ac:chgData name="Susan Krueger (Staff)" userId="413e0ada-2fc1-4a03-b48b-2b8186a6a566" providerId="ADAL" clId="{0A760344-ABE0-44CA-8A8C-DC61E35B899B}" dt="2023-01-26T08:31:18.664" v="23726" actId="165"/>
          <ac:spMkLst>
            <pc:docMk/>
            <pc:sldMk cId="3801203698" sldId="1212"/>
            <ac:spMk id="61" creationId="{E0A49DDA-A993-4342-AE73-7F56283CEBCB}"/>
          </ac:spMkLst>
        </pc:spChg>
        <pc:spChg chg="mod topLvl">
          <ac:chgData name="Susan Krueger (Staff)" userId="413e0ada-2fc1-4a03-b48b-2b8186a6a566" providerId="ADAL" clId="{0A760344-ABE0-44CA-8A8C-DC61E35B899B}" dt="2023-01-26T08:31:18.664" v="23726" actId="165"/>
          <ac:spMkLst>
            <pc:docMk/>
            <pc:sldMk cId="3801203698" sldId="1212"/>
            <ac:spMk id="62" creationId="{27441077-9916-4B07-951D-754F6CD66297}"/>
          </ac:spMkLst>
        </pc:spChg>
        <pc:spChg chg="mod topLvl">
          <ac:chgData name="Susan Krueger (Staff)" userId="413e0ada-2fc1-4a03-b48b-2b8186a6a566" providerId="ADAL" clId="{0A760344-ABE0-44CA-8A8C-DC61E35B899B}" dt="2023-01-26T08:31:18.664" v="23726" actId="165"/>
          <ac:spMkLst>
            <pc:docMk/>
            <pc:sldMk cId="3801203698" sldId="1212"/>
            <ac:spMk id="63" creationId="{12ED5B81-1A12-4C32-B8C5-FB6F942DE6AC}"/>
          </ac:spMkLst>
        </pc:spChg>
        <pc:spChg chg="mod topLvl">
          <ac:chgData name="Susan Krueger (Staff)" userId="413e0ada-2fc1-4a03-b48b-2b8186a6a566" providerId="ADAL" clId="{0A760344-ABE0-44CA-8A8C-DC61E35B899B}" dt="2023-01-26T08:31:18.664" v="23726" actId="165"/>
          <ac:spMkLst>
            <pc:docMk/>
            <pc:sldMk cId="3801203698" sldId="1212"/>
            <ac:spMk id="64" creationId="{65FB7AD9-97BB-4AFB-8F58-EFA51322D592}"/>
          </ac:spMkLst>
        </pc:spChg>
        <pc:spChg chg="mod topLvl">
          <ac:chgData name="Susan Krueger (Staff)" userId="413e0ada-2fc1-4a03-b48b-2b8186a6a566" providerId="ADAL" clId="{0A760344-ABE0-44CA-8A8C-DC61E35B899B}" dt="2023-01-26T08:31:18.664" v="23726" actId="165"/>
          <ac:spMkLst>
            <pc:docMk/>
            <pc:sldMk cId="3801203698" sldId="1212"/>
            <ac:spMk id="65" creationId="{759AE560-55CB-46D1-BEF4-F959D250C412}"/>
          </ac:spMkLst>
        </pc:spChg>
        <pc:spChg chg="mod topLvl">
          <ac:chgData name="Susan Krueger (Staff)" userId="413e0ada-2fc1-4a03-b48b-2b8186a6a566" providerId="ADAL" clId="{0A760344-ABE0-44CA-8A8C-DC61E35B899B}" dt="2023-01-26T08:31:18.664" v="23726" actId="165"/>
          <ac:spMkLst>
            <pc:docMk/>
            <pc:sldMk cId="3801203698" sldId="1212"/>
            <ac:spMk id="66" creationId="{9154DC42-6C6C-4558-86EB-CADF975A053D}"/>
          </ac:spMkLst>
        </pc:spChg>
        <pc:spChg chg="mod topLvl">
          <ac:chgData name="Susan Krueger (Staff)" userId="413e0ada-2fc1-4a03-b48b-2b8186a6a566" providerId="ADAL" clId="{0A760344-ABE0-44CA-8A8C-DC61E35B899B}" dt="2023-01-26T08:31:18.664" v="23726" actId="165"/>
          <ac:spMkLst>
            <pc:docMk/>
            <pc:sldMk cId="3801203698" sldId="1212"/>
            <ac:spMk id="67" creationId="{311770EA-2B0F-405D-A6AA-D043460C7254}"/>
          </ac:spMkLst>
        </pc:spChg>
        <pc:spChg chg="mod topLvl">
          <ac:chgData name="Susan Krueger (Staff)" userId="413e0ada-2fc1-4a03-b48b-2b8186a6a566" providerId="ADAL" clId="{0A760344-ABE0-44CA-8A8C-DC61E35B899B}" dt="2023-01-26T08:32:15.296" v="23727" actId="164"/>
          <ac:spMkLst>
            <pc:docMk/>
            <pc:sldMk cId="3801203698" sldId="1212"/>
            <ac:spMk id="68" creationId="{17D78131-05C9-41E5-9C38-5A9A11D98683}"/>
          </ac:spMkLst>
        </pc:spChg>
        <pc:spChg chg="mod topLvl">
          <ac:chgData name="Susan Krueger (Staff)" userId="413e0ada-2fc1-4a03-b48b-2b8186a6a566" providerId="ADAL" clId="{0A760344-ABE0-44CA-8A8C-DC61E35B899B}" dt="2023-01-26T08:31:18.664" v="23726" actId="165"/>
          <ac:spMkLst>
            <pc:docMk/>
            <pc:sldMk cId="3801203698" sldId="1212"/>
            <ac:spMk id="69" creationId="{12FC0964-F611-4D0C-A8D0-EA1E63C57C63}"/>
          </ac:spMkLst>
        </pc:spChg>
        <pc:spChg chg="mod topLvl">
          <ac:chgData name="Susan Krueger (Staff)" userId="413e0ada-2fc1-4a03-b48b-2b8186a6a566" providerId="ADAL" clId="{0A760344-ABE0-44CA-8A8C-DC61E35B899B}" dt="2023-01-26T08:31:18.664" v="23726" actId="165"/>
          <ac:spMkLst>
            <pc:docMk/>
            <pc:sldMk cId="3801203698" sldId="1212"/>
            <ac:spMk id="70" creationId="{94311A2E-B961-4D05-900F-C2DDD5C4506A}"/>
          </ac:spMkLst>
        </pc:spChg>
        <pc:spChg chg="mod topLvl">
          <ac:chgData name="Susan Krueger (Staff)" userId="413e0ada-2fc1-4a03-b48b-2b8186a6a566" providerId="ADAL" clId="{0A760344-ABE0-44CA-8A8C-DC61E35B899B}" dt="2023-01-26T08:31:18.664" v="23726" actId="165"/>
          <ac:spMkLst>
            <pc:docMk/>
            <pc:sldMk cId="3801203698" sldId="1212"/>
            <ac:spMk id="71" creationId="{1A72A992-90C1-480E-AADF-AC69F467C9A6}"/>
          </ac:spMkLst>
        </pc:spChg>
        <pc:spChg chg="mod topLvl">
          <ac:chgData name="Susan Krueger (Staff)" userId="413e0ada-2fc1-4a03-b48b-2b8186a6a566" providerId="ADAL" clId="{0A760344-ABE0-44CA-8A8C-DC61E35B899B}" dt="2023-01-26T08:31:18.664" v="23726" actId="165"/>
          <ac:spMkLst>
            <pc:docMk/>
            <pc:sldMk cId="3801203698" sldId="1212"/>
            <ac:spMk id="72" creationId="{B6A56C80-FC66-4A37-BD4C-3CB9F89D2393}"/>
          </ac:spMkLst>
        </pc:spChg>
        <pc:spChg chg="mod topLvl">
          <ac:chgData name="Susan Krueger (Staff)" userId="413e0ada-2fc1-4a03-b48b-2b8186a6a566" providerId="ADAL" clId="{0A760344-ABE0-44CA-8A8C-DC61E35B899B}" dt="2023-01-26T08:31:18.664" v="23726" actId="165"/>
          <ac:spMkLst>
            <pc:docMk/>
            <pc:sldMk cId="3801203698" sldId="1212"/>
            <ac:spMk id="73" creationId="{6335066A-3576-4CAB-943A-B8CA02CD9A5D}"/>
          </ac:spMkLst>
        </pc:spChg>
        <pc:spChg chg="mod topLvl">
          <ac:chgData name="Susan Krueger (Staff)" userId="413e0ada-2fc1-4a03-b48b-2b8186a6a566" providerId="ADAL" clId="{0A760344-ABE0-44CA-8A8C-DC61E35B899B}" dt="2023-01-26T08:31:18.664" v="23726" actId="165"/>
          <ac:spMkLst>
            <pc:docMk/>
            <pc:sldMk cId="3801203698" sldId="1212"/>
            <ac:spMk id="82" creationId="{35B59E51-9EA2-40A1-A8A3-1DFF67315EE0}"/>
          </ac:spMkLst>
        </pc:spChg>
        <pc:spChg chg="mod topLvl">
          <ac:chgData name="Susan Krueger (Staff)" userId="413e0ada-2fc1-4a03-b48b-2b8186a6a566" providerId="ADAL" clId="{0A760344-ABE0-44CA-8A8C-DC61E35B899B}" dt="2023-01-26T08:31:18.664" v="23726" actId="165"/>
          <ac:spMkLst>
            <pc:docMk/>
            <pc:sldMk cId="3801203698" sldId="1212"/>
            <ac:spMk id="83" creationId="{1A139378-D3F0-471C-898D-00735AF67496}"/>
          </ac:spMkLst>
        </pc:spChg>
        <pc:spChg chg="mod topLvl">
          <ac:chgData name="Susan Krueger (Staff)" userId="413e0ada-2fc1-4a03-b48b-2b8186a6a566" providerId="ADAL" clId="{0A760344-ABE0-44CA-8A8C-DC61E35B899B}" dt="2023-01-26T08:31:18.664" v="23726" actId="165"/>
          <ac:spMkLst>
            <pc:docMk/>
            <pc:sldMk cId="3801203698" sldId="1212"/>
            <ac:spMk id="84" creationId="{B1996C61-B850-4DF9-8B2C-7E86B991B10B}"/>
          </ac:spMkLst>
        </pc:spChg>
        <pc:spChg chg="mod topLvl">
          <ac:chgData name="Susan Krueger (Staff)" userId="413e0ada-2fc1-4a03-b48b-2b8186a6a566" providerId="ADAL" clId="{0A760344-ABE0-44CA-8A8C-DC61E35B899B}" dt="2023-01-26T08:31:18.664" v="23726" actId="165"/>
          <ac:spMkLst>
            <pc:docMk/>
            <pc:sldMk cId="3801203698" sldId="1212"/>
            <ac:spMk id="85" creationId="{09D5D6FF-B2AD-47DB-87BB-221BC9363744}"/>
          </ac:spMkLst>
        </pc:spChg>
        <pc:spChg chg="mod topLvl">
          <ac:chgData name="Susan Krueger (Staff)" userId="413e0ada-2fc1-4a03-b48b-2b8186a6a566" providerId="ADAL" clId="{0A760344-ABE0-44CA-8A8C-DC61E35B899B}" dt="2023-01-26T08:31:18.664" v="23726" actId="165"/>
          <ac:spMkLst>
            <pc:docMk/>
            <pc:sldMk cId="3801203698" sldId="1212"/>
            <ac:spMk id="86" creationId="{2731BCAE-A488-4925-9FC5-17A39DD0EEE4}"/>
          </ac:spMkLst>
        </pc:spChg>
        <pc:spChg chg="mod topLvl">
          <ac:chgData name="Susan Krueger (Staff)" userId="413e0ada-2fc1-4a03-b48b-2b8186a6a566" providerId="ADAL" clId="{0A760344-ABE0-44CA-8A8C-DC61E35B899B}" dt="2023-01-26T08:31:18.664" v="23726" actId="165"/>
          <ac:spMkLst>
            <pc:docMk/>
            <pc:sldMk cId="3801203698" sldId="1212"/>
            <ac:spMk id="87" creationId="{ABA2D5D0-6046-40EC-A5FE-74F965F0B28E}"/>
          </ac:spMkLst>
        </pc:spChg>
        <pc:spChg chg="mod topLvl">
          <ac:chgData name="Susan Krueger (Staff)" userId="413e0ada-2fc1-4a03-b48b-2b8186a6a566" providerId="ADAL" clId="{0A760344-ABE0-44CA-8A8C-DC61E35B899B}" dt="2023-01-26T08:31:18.664" v="23726" actId="165"/>
          <ac:spMkLst>
            <pc:docMk/>
            <pc:sldMk cId="3801203698" sldId="1212"/>
            <ac:spMk id="88" creationId="{C4C7549B-E0C3-4CDF-9DD0-15F509575AC4}"/>
          </ac:spMkLst>
        </pc:spChg>
        <pc:spChg chg="mod topLvl">
          <ac:chgData name="Susan Krueger (Staff)" userId="413e0ada-2fc1-4a03-b48b-2b8186a6a566" providerId="ADAL" clId="{0A760344-ABE0-44CA-8A8C-DC61E35B899B}" dt="2023-01-26T08:31:18.664" v="23726" actId="165"/>
          <ac:spMkLst>
            <pc:docMk/>
            <pc:sldMk cId="3801203698" sldId="1212"/>
            <ac:spMk id="89" creationId="{33F42225-C96D-4B26-83B2-9C04450A9FBF}"/>
          </ac:spMkLst>
        </pc:spChg>
        <pc:spChg chg="mod topLvl">
          <ac:chgData name="Susan Krueger (Staff)" userId="413e0ada-2fc1-4a03-b48b-2b8186a6a566" providerId="ADAL" clId="{0A760344-ABE0-44CA-8A8C-DC61E35B899B}" dt="2023-01-26T08:31:18.664" v="23726" actId="165"/>
          <ac:spMkLst>
            <pc:docMk/>
            <pc:sldMk cId="3801203698" sldId="1212"/>
            <ac:spMk id="90" creationId="{D2A102DC-2BC7-4B3A-89F0-AE90A960A736}"/>
          </ac:spMkLst>
        </pc:spChg>
        <pc:spChg chg="mod topLvl">
          <ac:chgData name="Susan Krueger (Staff)" userId="413e0ada-2fc1-4a03-b48b-2b8186a6a566" providerId="ADAL" clId="{0A760344-ABE0-44CA-8A8C-DC61E35B899B}" dt="2023-01-26T08:31:18.664" v="23726" actId="165"/>
          <ac:spMkLst>
            <pc:docMk/>
            <pc:sldMk cId="3801203698" sldId="1212"/>
            <ac:spMk id="91" creationId="{F2EB1C92-8FE2-48FD-BFD0-69E30A10CDF4}"/>
          </ac:spMkLst>
        </pc:spChg>
        <pc:spChg chg="mod topLvl">
          <ac:chgData name="Susan Krueger (Staff)" userId="413e0ada-2fc1-4a03-b48b-2b8186a6a566" providerId="ADAL" clId="{0A760344-ABE0-44CA-8A8C-DC61E35B899B}" dt="2023-01-26T08:31:18.664" v="23726" actId="165"/>
          <ac:spMkLst>
            <pc:docMk/>
            <pc:sldMk cId="3801203698" sldId="1212"/>
            <ac:spMk id="92" creationId="{14B67830-FAB1-4B09-9CA6-C025CA6195F1}"/>
          </ac:spMkLst>
        </pc:spChg>
        <pc:spChg chg="mod topLvl">
          <ac:chgData name="Susan Krueger (Staff)" userId="413e0ada-2fc1-4a03-b48b-2b8186a6a566" providerId="ADAL" clId="{0A760344-ABE0-44CA-8A8C-DC61E35B899B}" dt="2023-01-26T08:31:18.664" v="23726" actId="165"/>
          <ac:spMkLst>
            <pc:docMk/>
            <pc:sldMk cId="3801203698" sldId="1212"/>
            <ac:spMk id="93" creationId="{44DEE725-A888-4B9C-9B36-08B02E666C7B}"/>
          </ac:spMkLst>
        </pc:spChg>
        <pc:spChg chg="mod topLvl">
          <ac:chgData name="Susan Krueger (Staff)" userId="413e0ada-2fc1-4a03-b48b-2b8186a6a566" providerId="ADAL" clId="{0A760344-ABE0-44CA-8A8C-DC61E35B899B}" dt="2023-01-26T08:31:18.664" v="23726" actId="165"/>
          <ac:spMkLst>
            <pc:docMk/>
            <pc:sldMk cId="3801203698" sldId="1212"/>
            <ac:spMk id="94" creationId="{2680A2E1-B9FD-4886-82A5-144B027F9D40}"/>
          </ac:spMkLst>
        </pc:spChg>
        <pc:spChg chg="mod topLvl">
          <ac:chgData name="Susan Krueger (Staff)" userId="413e0ada-2fc1-4a03-b48b-2b8186a6a566" providerId="ADAL" clId="{0A760344-ABE0-44CA-8A8C-DC61E35B899B}" dt="2023-01-26T08:31:18.664" v="23726" actId="165"/>
          <ac:spMkLst>
            <pc:docMk/>
            <pc:sldMk cId="3801203698" sldId="1212"/>
            <ac:spMk id="95" creationId="{1994684D-59B7-41EE-BEB5-8048CEE08F41}"/>
          </ac:spMkLst>
        </pc:spChg>
        <pc:spChg chg="add mod">
          <ac:chgData name="Susan Krueger (Staff)" userId="413e0ada-2fc1-4a03-b48b-2b8186a6a566" providerId="ADAL" clId="{0A760344-ABE0-44CA-8A8C-DC61E35B899B}" dt="2023-01-26T08:48:34.532" v="23996"/>
          <ac:spMkLst>
            <pc:docMk/>
            <pc:sldMk cId="3801203698" sldId="1212"/>
            <ac:spMk id="107" creationId="{723B72E1-3D82-462A-AC77-3E8C5FFFDF29}"/>
          </ac:spMkLst>
        </pc:spChg>
        <pc:spChg chg="add mod">
          <ac:chgData name="Susan Krueger (Staff)" userId="413e0ada-2fc1-4a03-b48b-2b8186a6a566" providerId="ADAL" clId="{0A760344-ABE0-44CA-8A8C-DC61E35B899B}" dt="2023-01-26T08:48:34.532" v="23996"/>
          <ac:spMkLst>
            <pc:docMk/>
            <pc:sldMk cId="3801203698" sldId="1212"/>
            <ac:spMk id="108" creationId="{9DE3AD75-9894-48EC-AFD6-75141724A5AC}"/>
          </ac:spMkLst>
        </pc:spChg>
        <pc:spChg chg="add mod">
          <ac:chgData name="Susan Krueger (Staff)" userId="413e0ada-2fc1-4a03-b48b-2b8186a6a566" providerId="ADAL" clId="{0A760344-ABE0-44CA-8A8C-DC61E35B899B}" dt="2023-01-26T08:48:34.532" v="23996"/>
          <ac:spMkLst>
            <pc:docMk/>
            <pc:sldMk cId="3801203698" sldId="1212"/>
            <ac:spMk id="109" creationId="{A1D78E95-94BA-409A-8777-F675537279A9}"/>
          </ac:spMkLst>
        </pc:spChg>
        <pc:spChg chg="add mod">
          <ac:chgData name="Susan Krueger (Staff)" userId="413e0ada-2fc1-4a03-b48b-2b8186a6a566" providerId="ADAL" clId="{0A760344-ABE0-44CA-8A8C-DC61E35B899B}" dt="2023-01-26T08:48:34.532" v="23996"/>
          <ac:spMkLst>
            <pc:docMk/>
            <pc:sldMk cId="3801203698" sldId="1212"/>
            <ac:spMk id="110" creationId="{DD4451F4-190D-4B2A-AA2A-03A9C4E1616B}"/>
          </ac:spMkLst>
        </pc:spChg>
        <pc:spChg chg="add mod">
          <ac:chgData name="Susan Krueger (Staff)" userId="413e0ada-2fc1-4a03-b48b-2b8186a6a566" providerId="ADAL" clId="{0A760344-ABE0-44CA-8A8C-DC61E35B899B}" dt="2023-01-26T08:48:34.532" v="23996"/>
          <ac:spMkLst>
            <pc:docMk/>
            <pc:sldMk cId="3801203698" sldId="1212"/>
            <ac:spMk id="111" creationId="{3B226F69-889D-41C4-871E-ED87720BFC2B}"/>
          </ac:spMkLst>
        </pc:spChg>
        <pc:spChg chg="add mod">
          <ac:chgData name="Susan Krueger (Staff)" userId="413e0ada-2fc1-4a03-b48b-2b8186a6a566" providerId="ADAL" clId="{0A760344-ABE0-44CA-8A8C-DC61E35B899B}" dt="2023-01-26T08:48:34.532" v="23996"/>
          <ac:spMkLst>
            <pc:docMk/>
            <pc:sldMk cId="3801203698" sldId="1212"/>
            <ac:spMk id="112" creationId="{E3DA160B-A907-4183-B1F4-2D4148E796FD}"/>
          </ac:spMkLst>
        </pc:spChg>
        <pc:spChg chg="add mod">
          <ac:chgData name="Susan Krueger (Staff)" userId="413e0ada-2fc1-4a03-b48b-2b8186a6a566" providerId="ADAL" clId="{0A760344-ABE0-44CA-8A8C-DC61E35B899B}" dt="2023-01-26T08:48:34.532" v="23996"/>
          <ac:spMkLst>
            <pc:docMk/>
            <pc:sldMk cId="3801203698" sldId="1212"/>
            <ac:spMk id="113" creationId="{F50AC934-C0B7-45BC-9FB0-B8D5442F1234}"/>
          </ac:spMkLst>
        </pc:spChg>
        <pc:spChg chg="add mod">
          <ac:chgData name="Susan Krueger (Staff)" userId="413e0ada-2fc1-4a03-b48b-2b8186a6a566" providerId="ADAL" clId="{0A760344-ABE0-44CA-8A8C-DC61E35B899B}" dt="2023-01-26T08:48:34.532" v="23996"/>
          <ac:spMkLst>
            <pc:docMk/>
            <pc:sldMk cId="3801203698" sldId="1212"/>
            <ac:spMk id="114" creationId="{334B3BC3-609A-4AB1-9F1F-97F539D101B6}"/>
          </ac:spMkLst>
        </pc:spChg>
        <pc:spChg chg="add mod">
          <ac:chgData name="Susan Krueger (Staff)" userId="413e0ada-2fc1-4a03-b48b-2b8186a6a566" providerId="ADAL" clId="{0A760344-ABE0-44CA-8A8C-DC61E35B899B}" dt="2023-01-26T08:48:34.532" v="23996"/>
          <ac:spMkLst>
            <pc:docMk/>
            <pc:sldMk cId="3801203698" sldId="1212"/>
            <ac:spMk id="115" creationId="{8F1EF543-D1CD-459A-9BED-25E06A6B31B6}"/>
          </ac:spMkLst>
        </pc:spChg>
        <pc:spChg chg="add mod">
          <ac:chgData name="Susan Krueger (Staff)" userId="413e0ada-2fc1-4a03-b48b-2b8186a6a566" providerId="ADAL" clId="{0A760344-ABE0-44CA-8A8C-DC61E35B899B}" dt="2023-01-26T08:48:34.532" v="23996"/>
          <ac:spMkLst>
            <pc:docMk/>
            <pc:sldMk cId="3801203698" sldId="1212"/>
            <ac:spMk id="116" creationId="{8EE67B10-3B19-4F2D-949D-21C842DF2CDE}"/>
          </ac:spMkLst>
        </pc:spChg>
        <pc:spChg chg="add mod">
          <ac:chgData name="Susan Krueger (Staff)" userId="413e0ada-2fc1-4a03-b48b-2b8186a6a566" providerId="ADAL" clId="{0A760344-ABE0-44CA-8A8C-DC61E35B899B}" dt="2023-01-26T08:48:34.532" v="23996"/>
          <ac:spMkLst>
            <pc:docMk/>
            <pc:sldMk cId="3801203698" sldId="1212"/>
            <ac:spMk id="117" creationId="{9C5630F4-C485-4D35-B9CB-01647EC46885}"/>
          </ac:spMkLst>
        </pc:spChg>
        <pc:spChg chg="add del mod">
          <ac:chgData name="Susan Krueger (Staff)" userId="413e0ada-2fc1-4a03-b48b-2b8186a6a566" providerId="ADAL" clId="{0A760344-ABE0-44CA-8A8C-DC61E35B899B}" dt="2023-01-26T08:48:48.615" v="23997" actId="478"/>
          <ac:spMkLst>
            <pc:docMk/>
            <pc:sldMk cId="3801203698" sldId="1212"/>
            <ac:spMk id="122" creationId="{22C612C5-7F7F-4902-A62C-F5AD5FD4A021}"/>
          </ac:spMkLst>
        </pc:spChg>
        <pc:spChg chg="add mod ord">
          <ac:chgData name="Susan Krueger (Staff)" userId="413e0ada-2fc1-4a03-b48b-2b8186a6a566" providerId="ADAL" clId="{0A760344-ABE0-44CA-8A8C-DC61E35B899B}" dt="2023-01-26T08:48:53.807" v="23998" actId="166"/>
          <ac:spMkLst>
            <pc:docMk/>
            <pc:sldMk cId="3801203698" sldId="1212"/>
            <ac:spMk id="123" creationId="{BC3CE8A9-2815-49F8-BE02-127F3667CA3B}"/>
          </ac:spMkLst>
        </pc:spChg>
        <pc:spChg chg="add mod">
          <ac:chgData name="Susan Krueger (Staff)" userId="413e0ada-2fc1-4a03-b48b-2b8186a6a566" providerId="ADAL" clId="{0A760344-ABE0-44CA-8A8C-DC61E35B899B}" dt="2023-01-26T08:48:34.532" v="23996"/>
          <ac:spMkLst>
            <pc:docMk/>
            <pc:sldMk cId="3801203698" sldId="1212"/>
            <ac:spMk id="124" creationId="{7DAC8C7F-1091-4DEB-AC23-AD45010D8113}"/>
          </ac:spMkLst>
        </pc:spChg>
        <pc:spChg chg="add mod">
          <ac:chgData name="Susan Krueger (Staff)" userId="413e0ada-2fc1-4a03-b48b-2b8186a6a566" providerId="ADAL" clId="{0A760344-ABE0-44CA-8A8C-DC61E35B899B}" dt="2023-01-26T08:48:34.532" v="23996"/>
          <ac:spMkLst>
            <pc:docMk/>
            <pc:sldMk cId="3801203698" sldId="1212"/>
            <ac:spMk id="133" creationId="{EE36A3BE-98CC-4519-9569-422B41AC9CC5}"/>
          </ac:spMkLst>
        </pc:spChg>
        <pc:spChg chg="add mod">
          <ac:chgData name="Susan Krueger (Staff)" userId="413e0ada-2fc1-4a03-b48b-2b8186a6a566" providerId="ADAL" clId="{0A760344-ABE0-44CA-8A8C-DC61E35B899B}" dt="2023-01-26T08:48:34.532" v="23996"/>
          <ac:spMkLst>
            <pc:docMk/>
            <pc:sldMk cId="3801203698" sldId="1212"/>
            <ac:spMk id="136" creationId="{CC78B6B0-E7BC-4512-B0C3-638247A135EF}"/>
          </ac:spMkLst>
        </pc:spChg>
        <pc:spChg chg="add mod">
          <ac:chgData name="Susan Krueger (Staff)" userId="413e0ada-2fc1-4a03-b48b-2b8186a6a566" providerId="ADAL" clId="{0A760344-ABE0-44CA-8A8C-DC61E35B899B}" dt="2023-01-26T08:48:34.532" v="23996"/>
          <ac:spMkLst>
            <pc:docMk/>
            <pc:sldMk cId="3801203698" sldId="1212"/>
            <ac:spMk id="137" creationId="{DAC48CD7-061A-4A8E-87C7-8FFD0C46C038}"/>
          </ac:spMkLst>
        </pc:spChg>
        <pc:spChg chg="add mod">
          <ac:chgData name="Susan Krueger (Staff)" userId="413e0ada-2fc1-4a03-b48b-2b8186a6a566" providerId="ADAL" clId="{0A760344-ABE0-44CA-8A8C-DC61E35B899B}" dt="2023-01-26T08:48:34.532" v="23996"/>
          <ac:spMkLst>
            <pc:docMk/>
            <pc:sldMk cId="3801203698" sldId="1212"/>
            <ac:spMk id="148" creationId="{DBA9321B-088D-4739-9485-1F00A3548AEB}"/>
          </ac:spMkLst>
        </pc:spChg>
        <pc:spChg chg="add mod">
          <ac:chgData name="Susan Krueger (Staff)" userId="413e0ada-2fc1-4a03-b48b-2b8186a6a566" providerId="ADAL" clId="{0A760344-ABE0-44CA-8A8C-DC61E35B899B}" dt="2023-01-26T08:48:34.532" v="23996"/>
          <ac:spMkLst>
            <pc:docMk/>
            <pc:sldMk cId="3801203698" sldId="1212"/>
            <ac:spMk id="155" creationId="{964837A9-E80E-48FC-B383-72FC6C8A5A9D}"/>
          </ac:spMkLst>
        </pc:spChg>
        <pc:spChg chg="add mod">
          <ac:chgData name="Susan Krueger (Staff)" userId="413e0ada-2fc1-4a03-b48b-2b8186a6a566" providerId="ADAL" clId="{0A760344-ABE0-44CA-8A8C-DC61E35B899B}" dt="2023-01-26T08:48:34.532" v="23996"/>
          <ac:spMkLst>
            <pc:docMk/>
            <pc:sldMk cId="3801203698" sldId="1212"/>
            <ac:spMk id="156" creationId="{76EDAE0F-E932-4976-9535-F9F58C6BC0F2}"/>
          </ac:spMkLst>
        </pc:spChg>
        <pc:spChg chg="add mod">
          <ac:chgData name="Susan Krueger (Staff)" userId="413e0ada-2fc1-4a03-b48b-2b8186a6a566" providerId="ADAL" clId="{0A760344-ABE0-44CA-8A8C-DC61E35B899B}" dt="2023-01-26T11:08:44.674" v="26949" actId="6549"/>
          <ac:spMkLst>
            <pc:docMk/>
            <pc:sldMk cId="3801203698" sldId="1212"/>
            <ac:spMk id="157" creationId="{ADE62E60-BB53-48C8-B601-741A9D29545E}"/>
          </ac:spMkLst>
        </pc:spChg>
        <pc:grpChg chg="add mod">
          <ac:chgData name="Susan Krueger (Staff)" userId="413e0ada-2fc1-4a03-b48b-2b8186a6a566" providerId="ADAL" clId="{0A760344-ABE0-44CA-8A8C-DC61E35B899B}" dt="2023-01-26T08:32:15.296" v="23727" actId="164"/>
          <ac:grpSpMkLst>
            <pc:docMk/>
            <pc:sldMk cId="3801203698" sldId="1212"/>
            <ac:grpSpMk id="5" creationId="{70A4DE56-860A-4EC2-AC76-489CA7917295}"/>
          </ac:grpSpMkLst>
        </pc:grpChg>
        <pc:grpChg chg="del">
          <ac:chgData name="Susan Krueger (Staff)" userId="413e0ada-2fc1-4a03-b48b-2b8186a6a566" providerId="ADAL" clId="{0A760344-ABE0-44CA-8A8C-DC61E35B899B}" dt="2023-01-26T08:31:18.664" v="23726" actId="165"/>
          <ac:grpSpMkLst>
            <pc:docMk/>
            <pc:sldMk cId="3801203698" sldId="1212"/>
            <ac:grpSpMk id="174" creationId="{E61D535A-6E4C-457B-B198-4140CE872695}"/>
          </ac:grpSpMkLst>
        </pc:grpChg>
        <pc:grpChg chg="del">
          <ac:chgData name="Susan Krueger (Staff)" userId="413e0ada-2fc1-4a03-b48b-2b8186a6a566" providerId="ADAL" clId="{0A760344-ABE0-44CA-8A8C-DC61E35B899B}" dt="2023-01-26T08:30:49.558" v="23723" actId="478"/>
          <ac:grpSpMkLst>
            <pc:docMk/>
            <pc:sldMk cId="3801203698" sldId="1212"/>
            <ac:grpSpMk id="175" creationId="{7B74AFCF-9830-4D01-9397-373A8C6B6E76}"/>
          </ac:grpSpMkLst>
        </pc:grpChg>
        <pc:grpChg chg="del">
          <ac:chgData name="Susan Krueger (Staff)" userId="413e0ada-2fc1-4a03-b48b-2b8186a6a566" providerId="ADAL" clId="{0A760344-ABE0-44CA-8A8C-DC61E35B899B}" dt="2023-01-26T08:30:56.790" v="23725" actId="478"/>
          <ac:grpSpMkLst>
            <pc:docMk/>
            <pc:sldMk cId="3801203698" sldId="1212"/>
            <ac:grpSpMk id="199" creationId="{05ED2FB1-68D9-4303-A25C-5B7A6C6B546D}"/>
          </ac:grpSpMkLst>
        </pc:grpChg>
        <pc:picChg chg="del">
          <ac:chgData name="Susan Krueger (Staff)" userId="413e0ada-2fc1-4a03-b48b-2b8186a6a566" providerId="ADAL" clId="{0A760344-ABE0-44CA-8A8C-DC61E35B899B}" dt="2023-01-26T08:35:03.178" v="23740" actId="478"/>
          <ac:picMkLst>
            <pc:docMk/>
            <pc:sldMk cId="3801203698" sldId="1212"/>
            <ac:picMk id="16" creationId="{A0652786-CC22-4D86-804D-3DC995F41AD1}"/>
          </ac:picMkLst>
        </pc:picChg>
        <pc:picChg chg="del">
          <ac:chgData name="Susan Krueger (Staff)" userId="413e0ada-2fc1-4a03-b48b-2b8186a6a566" providerId="ADAL" clId="{0A760344-ABE0-44CA-8A8C-DC61E35B899B}" dt="2023-01-26T11:25:33.149" v="28106" actId="478"/>
          <ac:picMkLst>
            <pc:docMk/>
            <pc:sldMk cId="3801203698" sldId="1212"/>
            <ac:picMk id="23" creationId="{87A2385D-DDCA-4972-B2B5-34A8928F7C20}"/>
          </ac:picMkLst>
        </pc:picChg>
        <pc:picChg chg="del">
          <ac:chgData name="Susan Krueger (Staff)" userId="413e0ada-2fc1-4a03-b48b-2b8186a6a566" providerId="ADAL" clId="{0A760344-ABE0-44CA-8A8C-DC61E35B899B}" dt="2023-01-26T08:30:51.308" v="23724" actId="478"/>
          <ac:picMkLst>
            <pc:docMk/>
            <pc:sldMk cId="3801203698" sldId="1212"/>
            <ac:picMk id="198" creationId="{3E2C18E1-9AAE-49B1-A349-DA652F8909D6}"/>
          </ac:picMkLst>
        </pc:picChg>
        <pc:cxnChg chg="mod topLvl">
          <ac:chgData name="Susan Krueger (Staff)" userId="413e0ada-2fc1-4a03-b48b-2b8186a6a566" providerId="ADAL" clId="{0A760344-ABE0-44CA-8A8C-DC61E35B899B}" dt="2023-01-26T08:31:18.664" v="23726" actId="165"/>
          <ac:cxnSpMkLst>
            <pc:docMk/>
            <pc:sldMk cId="3801203698" sldId="1212"/>
            <ac:cxnSpMk id="8" creationId="{90754A92-2645-46B8-99F0-AB5490972425}"/>
          </ac:cxnSpMkLst>
        </pc:cxnChg>
        <pc:cxnChg chg="mod topLvl">
          <ac:chgData name="Susan Krueger (Staff)" userId="413e0ada-2fc1-4a03-b48b-2b8186a6a566" providerId="ADAL" clId="{0A760344-ABE0-44CA-8A8C-DC61E35B899B}" dt="2023-01-26T08:31:18.664" v="23726" actId="165"/>
          <ac:cxnSpMkLst>
            <pc:docMk/>
            <pc:sldMk cId="3801203698" sldId="1212"/>
            <ac:cxnSpMk id="74" creationId="{6F662ED1-1FC1-4154-8CC6-D930F4FF3AF7}"/>
          </ac:cxnSpMkLst>
        </pc:cxnChg>
        <pc:cxnChg chg="mod topLvl">
          <ac:chgData name="Susan Krueger (Staff)" userId="413e0ada-2fc1-4a03-b48b-2b8186a6a566" providerId="ADAL" clId="{0A760344-ABE0-44CA-8A8C-DC61E35B899B}" dt="2023-01-26T08:31:18.664" v="23726" actId="165"/>
          <ac:cxnSpMkLst>
            <pc:docMk/>
            <pc:sldMk cId="3801203698" sldId="1212"/>
            <ac:cxnSpMk id="75" creationId="{027EED18-F735-4515-9228-106E462A88BC}"/>
          </ac:cxnSpMkLst>
        </pc:cxnChg>
        <pc:cxnChg chg="mod topLvl">
          <ac:chgData name="Susan Krueger (Staff)" userId="413e0ada-2fc1-4a03-b48b-2b8186a6a566" providerId="ADAL" clId="{0A760344-ABE0-44CA-8A8C-DC61E35B899B}" dt="2023-01-26T08:31:18.664" v="23726" actId="165"/>
          <ac:cxnSpMkLst>
            <pc:docMk/>
            <pc:sldMk cId="3801203698" sldId="1212"/>
            <ac:cxnSpMk id="77" creationId="{24D9A2C3-4099-471A-A85F-7C43D1DF2E99}"/>
          </ac:cxnSpMkLst>
        </pc:cxnChg>
        <pc:cxnChg chg="mod topLvl">
          <ac:chgData name="Susan Krueger (Staff)" userId="413e0ada-2fc1-4a03-b48b-2b8186a6a566" providerId="ADAL" clId="{0A760344-ABE0-44CA-8A8C-DC61E35B899B}" dt="2023-01-26T08:31:18.664" v="23726" actId="165"/>
          <ac:cxnSpMkLst>
            <pc:docMk/>
            <pc:sldMk cId="3801203698" sldId="1212"/>
            <ac:cxnSpMk id="78" creationId="{D9A7E89C-E475-47F3-A703-F0DB3F2FA4C5}"/>
          </ac:cxnSpMkLst>
        </pc:cxnChg>
        <pc:cxnChg chg="mod topLvl">
          <ac:chgData name="Susan Krueger (Staff)" userId="413e0ada-2fc1-4a03-b48b-2b8186a6a566" providerId="ADAL" clId="{0A760344-ABE0-44CA-8A8C-DC61E35B899B}" dt="2023-01-26T08:31:18.664" v="23726" actId="165"/>
          <ac:cxnSpMkLst>
            <pc:docMk/>
            <pc:sldMk cId="3801203698" sldId="1212"/>
            <ac:cxnSpMk id="79" creationId="{7D029A5F-9D3D-40F6-8EB3-4A324D880495}"/>
          </ac:cxnSpMkLst>
        </pc:cxnChg>
        <pc:cxnChg chg="mod topLvl">
          <ac:chgData name="Susan Krueger (Staff)" userId="413e0ada-2fc1-4a03-b48b-2b8186a6a566" providerId="ADAL" clId="{0A760344-ABE0-44CA-8A8C-DC61E35B899B}" dt="2023-01-26T08:31:18.664" v="23726" actId="165"/>
          <ac:cxnSpMkLst>
            <pc:docMk/>
            <pc:sldMk cId="3801203698" sldId="1212"/>
            <ac:cxnSpMk id="80" creationId="{D95F1B95-563A-4408-8C03-95C1CDAF81B0}"/>
          </ac:cxnSpMkLst>
        </pc:cxnChg>
        <pc:cxnChg chg="mod topLvl">
          <ac:chgData name="Susan Krueger (Staff)" userId="413e0ada-2fc1-4a03-b48b-2b8186a6a566" providerId="ADAL" clId="{0A760344-ABE0-44CA-8A8C-DC61E35B899B}" dt="2023-01-26T08:31:18.664" v="23726" actId="165"/>
          <ac:cxnSpMkLst>
            <pc:docMk/>
            <pc:sldMk cId="3801203698" sldId="1212"/>
            <ac:cxnSpMk id="96" creationId="{E7FC153B-4C15-4BE2-A30D-6545977AF426}"/>
          </ac:cxnSpMkLst>
        </pc:cxnChg>
        <pc:cxnChg chg="mod topLvl">
          <ac:chgData name="Susan Krueger (Staff)" userId="413e0ada-2fc1-4a03-b48b-2b8186a6a566" providerId="ADAL" clId="{0A760344-ABE0-44CA-8A8C-DC61E35B899B}" dt="2023-01-26T08:31:18.664" v="23726" actId="165"/>
          <ac:cxnSpMkLst>
            <pc:docMk/>
            <pc:sldMk cId="3801203698" sldId="1212"/>
            <ac:cxnSpMk id="97" creationId="{1EFFEF9E-75A2-4ED2-B5B5-EEC473E68D23}"/>
          </ac:cxnSpMkLst>
        </pc:cxnChg>
        <pc:cxnChg chg="mod topLvl">
          <ac:chgData name="Susan Krueger (Staff)" userId="413e0ada-2fc1-4a03-b48b-2b8186a6a566" providerId="ADAL" clId="{0A760344-ABE0-44CA-8A8C-DC61E35B899B}" dt="2023-01-26T08:31:18.664" v="23726" actId="165"/>
          <ac:cxnSpMkLst>
            <pc:docMk/>
            <pc:sldMk cId="3801203698" sldId="1212"/>
            <ac:cxnSpMk id="98" creationId="{A1E12542-19A1-4AED-AE81-965AD1904252}"/>
          </ac:cxnSpMkLst>
        </pc:cxnChg>
        <pc:cxnChg chg="mod topLvl">
          <ac:chgData name="Susan Krueger (Staff)" userId="413e0ada-2fc1-4a03-b48b-2b8186a6a566" providerId="ADAL" clId="{0A760344-ABE0-44CA-8A8C-DC61E35B899B}" dt="2023-01-26T08:31:18.664" v="23726" actId="165"/>
          <ac:cxnSpMkLst>
            <pc:docMk/>
            <pc:sldMk cId="3801203698" sldId="1212"/>
            <ac:cxnSpMk id="99" creationId="{70989DC6-409B-4769-B64B-07A0337EF388}"/>
          </ac:cxnSpMkLst>
        </pc:cxnChg>
        <pc:cxnChg chg="mod topLvl">
          <ac:chgData name="Susan Krueger (Staff)" userId="413e0ada-2fc1-4a03-b48b-2b8186a6a566" providerId="ADAL" clId="{0A760344-ABE0-44CA-8A8C-DC61E35B899B}" dt="2023-01-26T08:31:18.664" v="23726" actId="165"/>
          <ac:cxnSpMkLst>
            <pc:docMk/>
            <pc:sldMk cId="3801203698" sldId="1212"/>
            <ac:cxnSpMk id="118" creationId="{439CC3D2-0D74-45FF-A7AE-D4E05AA6B53D}"/>
          </ac:cxnSpMkLst>
        </pc:cxnChg>
        <pc:cxnChg chg="add mod">
          <ac:chgData name="Susan Krueger (Staff)" userId="413e0ada-2fc1-4a03-b48b-2b8186a6a566" providerId="ADAL" clId="{0A760344-ABE0-44CA-8A8C-DC61E35B899B}" dt="2023-01-26T08:48:34.532" v="23996"/>
          <ac:cxnSpMkLst>
            <pc:docMk/>
            <pc:sldMk cId="3801203698" sldId="1212"/>
            <ac:cxnSpMk id="119" creationId="{A1E679CC-215B-43F8-9A00-81FBC3D1664A}"/>
          </ac:cxnSpMkLst>
        </pc:cxnChg>
        <pc:cxnChg chg="add mod">
          <ac:chgData name="Susan Krueger (Staff)" userId="413e0ada-2fc1-4a03-b48b-2b8186a6a566" providerId="ADAL" clId="{0A760344-ABE0-44CA-8A8C-DC61E35B899B}" dt="2023-01-26T08:48:34.532" v="23996"/>
          <ac:cxnSpMkLst>
            <pc:docMk/>
            <pc:sldMk cId="3801203698" sldId="1212"/>
            <ac:cxnSpMk id="120" creationId="{F8DBDEFD-90C7-48B4-865F-D27850066D90}"/>
          </ac:cxnSpMkLst>
        </pc:cxnChg>
        <pc:cxnChg chg="add mod">
          <ac:chgData name="Susan Krueger (Staff)" userId="413e0ada-2fc1-4a03-b48b-2b8186a6a566" providerId="ADAL" clId="{0A760344-ABE0-44CA-8A8C-DC61E35B899B}" dt="2023-01-26T08:48:34.532" v="23996"/>
          <ac:cxnSpMkLst>
            <pc:docMk/>
            <pc:sldMk cId="3801203698" sldId="1212"/>
            <ac:cxnSpMk id="121" creationId="{53A3AA33-A41C-46F2-A7AA-FD259D688B56}"/>
          </ac:cxnSpMkLst>
        </pc:cxnChg>
        <pc:cxnChg chg="mod">
          <ac:chgData name="Susan Krueger (Staff)" userId="413e0ada-2fc1-4a03-b48b-2b8186a6a566" providerId="ADAL" clId="{0A760344-ABE0-44CA-8A8C-DC61E35B899B}" dt="2023-01-26T08:30:49.558" v="23723" actId="478"/>
          <ac:cxnSpMkLst>
            <pc:docMk/>
            <pc:sldMk cId="3801203698" sldId="1212"/>
            <ac:cxnSpMk id="149" creationId="{1D1110B6-6DEF-4F2E-8AEB-45BD2483FC48}"/>
          </ac:cxnSpMkLst>
        </pc:cxnChg>
        <pc:cxnChg chg="mod">
          <ac:chgData name="Susan Krueger (Staff)" userId="413e0ada-2fc1-4a03-b48b-2b8186a6a566" providerId="ADAL" clId="{0A760344-ABE0-44CA-8A8C-DC61E35B899B}" dt="2023-01-26T08:30:49.558" v="23723" actId="478"/>
          <ac:cxnSpMkLst>
            <pc:docMk/>
            <pc:sldMk cId="3801203698" sldId="1212"/>
            <ac:cxnSpMk id="150" creationId="{91A8EC53-A112-435D-B0B8-751D85C3E2D6}"/>
          </ac:cxnSpMkLst>
        </pc:cxnChg>
        <pc:cxnChg chg="mod">
          <ac:chgData name="Susan Krueger (Staff)" userId="413e0ada-2fc1-4a03-b48b-2b8186a6a566" providerId="ADAL" clId="{0A760344-ABE0-44CA-8A8C-DC61E35B899B}" dt="2023-01-26T08:30:49.558" v="23723" actId="478"/>
          <ac:cxnSpMkLst>
            <pc:docMk/>
            <pc:sldMk cId="3801203698" sldId="1212"/>
            <ac:cxnSpMk id="151" creationId="{585A154D-BEC9-4264-A9C1-1BC1F9DBAD4E}"/>
          </ac:cxnSpMkLst>
        </pc:cxnChg>
        <pc:cxnChg chg="mod">
          <ac:chgData name="Susan Krueger (Staff)" userId="413e0ada-2fc1-4a03-b48b-2b8186a6a566" providerId="ADAL" clId="{0A760344-ABE0-44CA-8A8C-DC61E35B899B}" dt="2023-01-26T08:30:49.558" v="23723" actId="478"/>
          <ac:cxnSpMkLst>
            <pc:docMk/>
            <pc:sldMk cId="3801203698" sldId="1212"/>
            <ac:cxnSpMk id="152" creationId="{D250FFF6-137E-4EDA-9A64-7DA4319D5978}"/>
          </ac:cxnSpMkLst>
        </pc:cxnChg>
        <pc:cxnChg chg="mod">
          <ac:chgData name="Susan Krueger (Staff)" userId="413e0ada-2fc1-4a03-b48b-2b8186a6a566" providerId="ADAL" clId="{0A760344-ABE0-44CA-8A8C-DC61E35B899B}" dt="2023-01-26T08:30:49.558" v="23723" actId="478"/>
          <ac:cxnSpMkLst>
            <pc:docMk/>
            <pc:sldMk cId="3801203698" sldId="1212"/>
            <ac:cxnSpMk id="153" creationId="{B77DE8C8-6D0B-4A50-98C5-1B5547DB096D}"/>
          </ac:cxnSpMkLst>
        </pc:cxnChg>
        <pc:cxnChg chg="mod">
          <ac:chgData name="Susan Krueger (Staff)" userId="413e0ada-2fc1-4a03-b48b-2b8186a6a566" providerId="ADAL" clId="{0A760344-ABE0-44CA-8A8C-DC61E35B899B}" dt="2023-01-26T08:30:49.558" v="23723" actId="478"/>
          <ac:cxnSpMkLst>
            <pc:docMk/>
            <pc:sldMk cId="3801203698" sldId="1212"/>
            <ac:cxnSpMk id="154" creationId="{4BE508A7-A86E-4BCE-BAA3-30ABF8EB61C3}"/>
          </ac:cxnSpMkLst>
        </pc:cxnChg>
      </pc:sldChg>
      <pc:sldChg chg="addSp delSp modSp add mod ord modAnim modNotesTx">
        <pc:chgData name="Susan Krueger (Staff)" userId="413e0ada-2fc1-4a03-b48b-2b8186a6a566" providerId="ADAL" clId="{0A760344-ABE0-44CA-8A8C-DC61E35B899B}" dt="2023-01-26T11:25:42.621" v="28107" actId="478"/>
        <pc:sldMkLst>
          <pc:docMk/>
          <pc:sldMk cId="4123351020" sldId="1213"/>
        </pc:sldMkLst>
        <pc:spChg chg="add mod">
          <ac:chgData name="Susan Krueger (Staff)" userId="413e0ada-2fc1-4a03-b48b-2b8186a6a566" providerId="ADAL" clId="{0A760344-ABE0-44CA-8A8C-DC61E35B899B}" dt="2023-01-26T11:05:57.375" v="26906" actId="164"/>
          <ac:spMkLst>
            <pc:docMk/>
            <pc:sldMk cId="4123351020" sldId="1213"/>
            <ac:spMk id="7" creationId="{698E7B8A-9B76-4AF1-94D7-EAB94DBE0700}"/>
          </ac:spMkLst>
        </pc:spChg>
        <pc:spChg chg="add mod">
          <ac:chgData name="Susan Krueger (Staff)" userId="413e0ada-2fc1-4a03-b48b-2b8186a6a566" providerId="ADAL" clId="{0A760344-ABE0-44CA-8A8C-DC61E35B899B}" dt="2023-01-26T08:49:16.837" v="24000"/>
          <ac:spMkLst>
            <pc:docMk/>
            <pc:sldMk cId="4123351020" sldId="1213"/>
            <ac:spMk id="106" creationId="{618EE0EB-F753-4004-86EF-3AD19E889080}"/>
          </ac:spMkLst>
        </pc:spChg>
        <pc:spChg chg="add mod">
          <ac:chgData name="Susan Krueger (Staff)" userId="413e0ada-2fc1-4a03-b48b-2b8186a6a566" providerId="ADAL" clId="{0A760344-ABE0-44CA-8A8C-DC61E35B899B}" dt="2023-01-26T08:49:16.837" v="24000"/>
          <ac:spMkLst>
            <pc:docMk/>
            <pc:sldMk cId="4123351020" sldId="1213"/>
            <ac:spMk id="107" creationId="{848DB278-4AC8-42DA-AF3E-9E546C562036}"/>
          </ac:spMkLst>
        </pc:spChg>
        <pc:spChg chg="add mod">
          <ac:chgData name="Susan Krueger (Staff)" userId="413e0ada-2fc1-4a03-b48b-2b8186a6a566" providerId="ADAL" clId="{0A760344-ABE0-44CA-8A8C-DC61E35B899B}" dt="2023-01-26T08:49:16.837" v="24000"/>
          <ac:spMkLst>
            <pc:docMk/>
            <pc:sldMk cId="4123351020" sldId="1213"/>
            <ac:spMk id="108" creationId="{7A110693-B245-4BAB-B40F-8AD6453CA13C}"/>
          </ac:spMkLst>
        </pc:spChg>
        <pc:spChg chg="add mod">
          <ac:chgData name="Susan Krueger (Staff)" userId="413e0ada-2fc1-4a03-b48b-2b8186a6a566" providerId="ADAL" clId="{0A760344-ABE0-44CA-8A8C-DC61E35B899B}" dt="2023-01-26T08:49:16.837" v="24000"/>
          <ac:spMkLst>
            <pc:docMk/>
            <pc:sldMk cId="4123351020" sldId="1213"/>
            <ac:spMk id="109" creationId="{276F259F-EFA7-40B2-B654-97BC97BDF00E}"/>
          </ac:spMkLst>
        </pc:spChg>
        <pc:spChg chg="add mod">
          <ac:chgData name="Susan Krueger (Staff)" userId="413e0ada-2fc1-4a03-b48b-2b8186a6a566" providerId="ADAL" clId="{0A760344-ABE0-44CA-8A8C-DC61E35B899B}" dt="2023-01-26T08:49:16.837" v="24000"/>
          <ac:spMkLst>
            <pc:docMk/>
            <pc:sldMk cId="4123351020" sldId="1213"/>
            <ac:spMk id="110" creationId="{5EC9D8B6-19C7-4073-8D53-C48DB8723E8D}"/>
          </ac:spMkLst>
        </pc:spChg>
        <pc:spChg chg="add mod">
          <ac:chgData name="Susan Krueger (Staff)" userId="413e0ada-2fc1-4a03-b48b-2b8186a6a566" providerId="ADAL" clId="{0A760344-ABE0-44CA-8A8C-DC61E35B899B}" dt="2023-01-26T08:49:16.837" v="24000"/>
          <ac:spMkLst>
            <pc:docMk/>
            <pc:sldMk cId="4123351020" sldId="1213"/>
            <ac:spMk id="111" creationId="{D96E0034-9A23-4BFD-89FB-15C2AB8DBF42}"/>
          </ac:spMkLst>
        </pc:spChg>
        <pc:spChg chg="add mod">
          <ac:chgData name="Susan Krueger (Staff)" userId="413e0ada-2fc1-4a03-b48b-2b8186a6a566" providerId="ADAL" clId="{0A760344-ABE0-44CA-8A8C-DC61E35B899B}" dt="2023-01-26T08:49:16.837" v="24000"/>
          <ac:spMkLst>
            <pc:docMk/>
            <pc:sldMk cId="4123351020" sldId="1213"/>
            <ac:spMk id="112" creationId="{8A7E97C4-0F4C-4FBF-A66A-3ECB826ACA9F}"/>
          </ac:spMkLst>
        </pc:spChg>
        <pc:spChg chg="add mod">
          <ac:chgData name="Susan Krueger (Staff)" userId="413e0ada-2fc1-4a03-b48b-2b8186a6a566" providerId="ADAL" clId="{0A760344-ABE0-44CA-8A8C-DC61E35B899B}" dt="2023-01-26T08:49:16.837" v="24000"/>
          <ac:spMkLst>
            <pc:docMk/>
            <pc:sldMk cId="4123351020" sldId="1213"/>
            <ac:spMk id="113" creationId="{3BA6A960-502D-4C0A-A14E-02111836055C}"/>
          </ac:spMkLst>
        </pc:spChg>
        <pc:spChg chg="add mod">
          <ac:chgData name="Susan Krueger (Staff)" userId="413e0ada-2fc1-4a03-b48b-2b8186a6a566" providerId="ADAL" clId="{0A760344-ABE0-44CA-8A8C-DC61E35B899B}" dt="2023-01-26T08:49:16.837" v="24000"/>
          <ac:spMkLst>
            <pc:docMk/>
            <pc:sldMk cId="4123351020" sldId="1213"/>
            <ac:spMk id="114" creationId="{D1057AD9-74BE-4525-A9E6-43A4BE0AFDB2}"/>
          </ac:spMkLst>
        </pc:spChg>
        <pc:spChg chg="add mod">
          <ac:chgData name="Susan Krueger (Staff)" userId="413e0ada-2fc1-4a03-b48b-2b8186a6a566" providerId="ADAL" clId="{0A760344-ABE0-44CA-8A8C-DC61E35B899B}" dt="2023-01-26T08:49:16.837" v="24000"/>
          <ac:spMkLst>
            <pc:docMk/>
            <pc:sldMk cId="4123351020" sldId="1213"/>
            <ac:spMk id="115" creationId="{1B313BB2-B665-4305-9570-84B2BC9BE470}"/>
          </ac:spMkLst>
        </pc:spChg>
        <pc:spChg chg="add mod">
          <ac:chgData name="Susan Krueger (Staff)" userId="413e0ada-2fc1-4a03-b48b-2b8186a6a566" providerId="ADAL" clId="{0A760344-ABE0-44CA-8A8C-DC61E35B899B}" dt="2023-01-26T08:49:16.837" v="24000"/>
          <ac:spMkLst>
            <pc:docMk/>
            <pc:sldMk cId="4123351020" sldId="1213"/>
            <ac:spMk id="116" creationId="{CE552F93-353A-4F86-BEBF-FA8F055EE3AE}"/>
          </ac:spMkLst>
        </pc:spChg>
        <pc:spChg chg="add mod">
          <ac:chgData name="Susan Krueger (Staff)" userId="413e0ada-2fc1-4a03-b48b-2b8186a6a566" providerId="ADAL" clId="{0A760344-ABE0-44CA-8A8C-DC61E35B899B}" dt="2023-01-26T08:49:16.837" v="24000"/>
          <ac:spMkLst>
            <pc:docMk/>
            <pc:sldMk cId="4123351020" sldId="1213"/>
            <ac:spMk id="121" creationId="{69693B4E-FF72-447A-B319-B08D1FCC8551}"/>
          </ac:spMkLst>
        </pc:spChg>
        <pc:spChg chg="add mod">
          <ac:chgData name="Susan Krueger (Staff)" userId="413e0ada-2fc1-4a03-b48b-2b8186a6a566" providerId="ADAL" clId="{0A760344-ABE0-44CA-8A8C-DC61E35B899B}" dt="2023-01-26T08:49:16.837" v="24000"/>
          <ac:spMkLst>
            <pc:docMk/>
            <pc:sldMk cId="4123351020" sldId="1213"/>
            <ac:spMk id="122" creationId="{EBACD80F-BD64-40F9-BC7D-7D356DB89FC9}"/>
          </ac:spMkLst>
        </pc:spChg>
        <pc:spChg chg="add mod">
          <ac:chgData name="Susan Krueger (Staff)" userId="413e0ada-2fc1-4a03-b48b-2b8186a6a566" providerId="ADAL" clId="{0A760344-ABE0-44CA-8A8C-DC61E35B899B}" dt="2023-01-26T08:49:16.837" v="24000"/>
          <ac:spMkLst>
            <pc:docMk/>
            <pc:sldMk cId="4123351020" sldId="1213"/>
            <ac:spMk id="123" creationId="{4E879491-E6AC-4943-8031-D4323C95289E}"/>
          </ac:spMkLst>
        </pc:spChg>
        <pc:spChg chg="add mod">
          <ac:chgData name="Susan Krueger (Staff)" userId="413e0ada-2fc1-4a03-b48b-2b8186a6a566" providerId="ADAL" clId="{0A760344-ABE0-44CA-8A8C-DC61E35B899B}" dt="2023-01-26T08:49:16.837" v="24000"/>
          <ac:spMkLst>
            <pc:docMk/>
            <pc:sldMk cId="4123351020" sldId="1213"/>
            <ac:spMk id="124" creationId="{B2099409-CAE0-43EA-8C7D-538F868E8D67}"/>
          </ac:spMkLst>
        </pc:spChg>
        <pc:spChg chg="add mod">
          <ac:chgData name="Susan Krueger (Staff)" userId="413e0ada-2fc1-4a03-b48b-2b8186a6a566" providerId="ADAL" clId="{0A760344-ABE0-44CA-8A8C-DC61E35B899B}" dt="2023-01-26T08:49:16.837" v="24000"/>
          <ac:spMkLst>
            <pc:docMk/>
            <pc:sldMk cId="4123351020" sldId="1213"/>
            <ac:spMk id="133" creationId="{FC740042-6ACE-4C1A-BCD6-F480F15EEB9E}"/>
          </ac:spMkLst>
        </pc:spChg>
        <pc:spChg chg="add mod">
          <ac:chgData name="Susan Krueger (Staff)" userId="413e0ada-2fc1-4a03-b48b-2b8186a6a566" providerId="ADAL" clId="{0A760344-ABE0-44CA-8A8C-DC61E35B899B}" dt="2023-01-26T08:49:16.837" v="24000"/>
          <ac:spMkLst>
            <pc:docMk/>
            <pc:sldMk cId="4123351020" sldId="1213"/>
            <ac:spMk id="136" creationId="{2203AC8F-9CE2-4D3A-A7D3-1EE3F133949F}"/>
          </ac:spMkLst>
        </pc:spChg>
        <pc:spChg chg="add mod">
          <ac:chgData name="Susan Krueger (Staff)" userId="413e0ada-2fc1-4a03-b48b-2b8186a6a566" providerId="ADAL" clId="{0A760344-ABE0-44CA-8A8C-DC61E35B899B}" dt="2023-01-26T08:49:16.837" v="24000"/>
          <ac:spMkLst>
            <pc:docMk/>
            <pc:sldMk cId="4123351020" sldId="1213"/>
            <ac:spMk id="137" creationId="{1FBC8D9A-5AB1-4509-9E1F-4F1C48C23621}"/>
          </ac:spMkLst>
        </pc:spChg>
        <pc:spChg chg="add mod">
          <ac:chgData name="Susan Krueger (Staff)" userId="413e0ada-2fc1-4a03-b48b-2b8186a6a566" providerId="ADAL" clId="{0A760344-ABE0-44CA-8A8C-DC61E35B899B}" dt="2023-01-26T08:49:16.837" v="24000"/>
          <ac:spMkLst>
            <pc:docMk/>
            <pc:sldMk cId="4123351020" sldId="1213"/>
            <ac:spMk id="148" creationId="{37685B62-8F63-462F-98B9-DE73B14B9CA6}"/>
          </ac:spMkLst>
        </pc:spChg>
        <pc:spChg chg="add mod">
          <ac:chgData name="Susan Krueger (Staff)" userId="413e0ada-2fc1-4a03-b48b-2b8186a6a566" providerId="ADAL" clId="{0A760344-ABE0-44CA-8A8C-DC61E35B899B}" dt="2023-01-26T11:05:57.375" v="26906" actId="164"/>
          <ac:spMkLst>
            <pc:docMk/>
            <pc:sldMk cId="4123351020" sldId="1213"/>
            <ac:spMk id="155" creationId="{1CC33AFF-67E0-45C8-9F7A-3ACA1E65F7B2}"/>
          </ac:spMkLst>
        </pc:spChg>
        <pc:spChg chg="add mod">
          <ac:chgData name="Susan Krueger (Staff)" userId="413e0ada-2fc1-4a03-b48b-2b8186a6a566" providerId="ADAL" clId="{0A760344-ABE0-44CA-8A8C-DC61E35B899B}" dt="2023-01-26T11:08:48.453" v="26950" actId="6549"/>
          <ac:spMkLst>
            <pc:docMk/>
            <pc:sldMk cId="4123351020" sldId="1213"/>
            <ac:spMk id="156" creationId="{D0BA678A-4852-4361-A90A-CA07F0543BDC}"/>
          </ac:spMkLst>
        </pc:spChg>
        <pc:grpChg chg="add mod">
          <ac:chgData name="Susan Krueger (Staff)" userId="413e0ada-2fc1-4a03-b48b-2b8186a6a566" providerId="ADAL" clId="{0A760344-ABE0-44CA-8A8C-DC61E35B899B}" dt="2023-01-26T11:05:57.375" v="26906" actId="164"/>
          <ac:grpSpMkLst>
            <pc:docMk/>
            <pc:sldMk cId="4123351020" sldId="1213"/>
            <ac:grpSpMk id="9" creationId="{8E57ADA6-F489-418C-A7E6-E7F19B549F48}"/>
          </ac:grpSpMkLst>
        </pc:grpChg>
        <pc:grpChg chg="del">
          <ac:chgData name="Susan Krueger (Staff)" userId="413e0ada-2fc1-4a03-b48b-2b8186a6a566" providerId="ADAL" clId="{0A760344-ABE0-44CA-8A8C-DC61E35B899B}" dt="2023-01-26T08:34:08.733" v="23737" actId="478"/>
          <ac:grpSpMkLst>
            <pc:docMk/>
            <pc:sldMk cId="4123351020" sldId="1213"/>
            <ac:grpSpMk id="174" creationId="{E61D535A-6E4C-457B-B198-4140CE872695}"/>
          </ac:grpSpMkLst>
        </pc:grpChg>
        <pc:grpChg chg="del">
          <ac:chgData name="Susan Krueger (Staff)" userId="413e0ada-2fc1-4a03-b48b-2b8186a6a566" providerId="ADAL" clId="{0A760344-ABE0-44CA-8A8C-DC61E35B899B}" dt="2023-01-26T08:49:15.765" v="23999" actId="478"/>
          <ac:grpSpMkLst>
            <pc:docMk/>
            <pc:sldMk cId="4123351020" sldId="1213"/>
            <ac:grpSpMk id="199" creationId="{05ED2FB1-68D9-4303-A25C-5B7A6C6B546D}"/>
          </ac:grpSpMkLst>
        </pc:grpChg>
        <pc:picChg chg="del">
          <ac:chgData name="Susan Krueger (Staff)" userId="413e0ada-2fc1-4a03-b48b-2b8186a6a566" providerId="ADAL" clId="{0A760344-ABE0-44CA-8A8C-DC61E35B899B}" dt="2023-01-26T11:25:42.621" v="28107" actId="478"/>
          <ac:picMkLst>
            <pc:docMk/>
            <pc:sldMk cId="4123351020" sldId="1213"/>
            <ac:picMk id="16" creationId="{A0652786-CC22-4D86-804D-3DC995F41AD1}"/>
          </ac:picMkLst>
        </pc:picChg>
        <pc:picChg chg="del">
          <ac:chgData name="Susan Krueger (Staff)" userId="413e0ada-2fc1-4a03-b48b-2b8186a6a566" providerId="ADAL" clId="{0A760344-ABE0-44CA-8A8C-DC61E35B899B}" dt="2023-01-26T11:06:26.639" v="26912" actId="478"/>
          <ac:picMkLst>
            <pc:docMk/>
            <pc:sldMk cId="4123351020" sldId="1213"/>
            <ac:picMk id="23" creationId="{87A2385D-DDCA-4972-B2B5-34A8928F7C20}"/>
          </ac:picMkLst>
        </pc:picChg>
        <pc:picChg chg="del">
          <ac:chgData name="Susan Krueger (Staff)" userId="413e0ada-2fc1-4a03-b48b-2b8186a6a566" providerId="ADAL" clId="{0A760344-ABE0-44CA-8A8C-DC61E35B899B}" dt="2023-01-26T11:06:25.637" v="26911" actId="478"/>
          <ac:picMkLst>
            <pc:docMk/>
            <pc:sldMk cId="4123351020" sldId="1213"/>
            <ac:picMk id="198" creationId="{3E2C18E1-9AAE-49B1-A349-DA652F8909D6}"/>
          </ac:picMkLst>
        </pc:picChg>
        <pc:cxnChg chg="add mod">
          <ac:chgData name="Susan Krueger (Staff)" userId="413e0ada-2fc1-4a03-b48b-2b8186a6a566" providerId="ADAL" clId="{0A760344-ABE0-44CA-8A8C-DC61E35B899B}" dt="2023-01-26T11:05:57.375" v="26906" actId="164"/>
          <ac:cxnSpMkLst>
            <pc:docMk/>
            <pc:sldMk cId="4123351020" sldId="1213"/>
            <ac:cxnSpMk id="6" creationId="{9C238EBA-3A8C-461B-B400-1C69036A7036}"/>
          </ac:cxnSpMkLst>
        </pc:cxnChg>
        <pc:cxnChg chg="mod">
          <ac:chgData name="Susan Krueger (Staff)" userId="413e0ada-2fc1-4a03-b48b-2b8186a6a566" providerId="ADAL" clId="{0A760344-ABE0-44CA-8A8C-DC61E35B899B}" dt="2023-01-26T08:34:08.733" v="23737" actId="478"/>
          <ac:cxnSpMkLst>
            <pc:docMk/>
            <pc:sldMk cId="4123351020" sldId="1213"/>
            <ac:cxnSpMk id="8" creationId="{90754A92-2645-46B8-99F0-AB5490972425}"/>
          </ac:cxnSpMkLst>
        </pc:cxnChg>
        <pc:cxnChg chg="mod">
          <ac:chgData name="Susan Krueger (Staff)" userId="413e0ada-2fc1-4a03-b48b-2b8186a6a566" providerId="ADAL" clId="{0A760344-ABE0-44CA-8A8C-DC61E35B899B}" dt="2023-01-26T08:34:08.733" v="23737" actId="478"/>
          <ac:cxnSpMkLst>
            <pc:docMk/>
            <pc:sldMk cId="4123351020" sldId="1213"/>
            <ac:cxnSpMk id="74" creationId="{6F662ED1-1FC1-4154-8CC6-D930F4FF3AF7}"/>
          </ac:cxnSpMkLst>
        </pc:cxnChg>
        <pc:cxnChg chg="mod">
          <ac:chgData name="Susan Krueger (Staff)" userId="413e0ada-2fc1-4a03-b48b-2b8186a6a566" providerId="ADAL" clId="{0A760344-ABE0-44CA-8A8C-DC61E35B899B}" dt="2023-01-26T08:34:08.733" v="23737" actId="478"/>
          <ac:cxnSpMkLst>
            <pc:docMk/>
            <pc:sldMk cId="4123351020" sldId="1213"/>
            <ac:cxnSpMk id="75" creationId="{027EED18-F735-4515-9228-106E462A88BC}"/>
          </ac:cxnSpMkLst>
        </pc:cxnChg>
        <pc:cxnChg chg="mod">
          <ac:chgData name="Susan Krueger (Staff)" userId="413e0ada-2fc1-4a03-b48b-2b8186a6a566" providerId="ADAL" clId="{0A760344-ABE0-44CA-8A8C-DC61E35B899B}" dt="2023-01-26T08:34:08.733" v="23737" actId="478"/>
          <ac:cxnSpMkLst>
            <pc:docMk/>
            <pc:sldMk cId="4123351020" sldId="1213"/>
            <ac:cxnSpMk id="77" creationId="{24D9A2C3-4099-471A-A85F-7C43D1DF2E99}"/>
          </ac:cxnSpMkLst>
        </pc:cxnChg>
        <pc:cxnChg chg="mod">
          <ac:chgData name="Susan Krueger (Staff)" userId="413e0ada-2fc1-4a03-b48b-2b8186a6a566" providerId="ADAL" clId="{0A760344-ABE0-44CA-8A8C-DC61E35B899B}" dt="2023-01-26T08:34:08.733" v="23737" actId="478"/>
          <ac:cxnSpMkLst>
            <pc:docMk/>
            <pc:sldMk cId="4123351020" sldId="1213"/>
            <ac:cxnSpMk id="78" creationId="{D9A7E89C-E475-47F3-A703-F0DB3F2FA4C5}"/>
          </ac:cxnSpMkLst>
        </pc:cxnChg>
        <pc:cxnChg chg="mod">
          <ac:chgData name="Susan Krueger (Staff)" userId="413e0ada-2fc1-4a03-b48b-2b8186a6a566" providerId="ADAL" clId="{0A760344-ABE0-44CA-8A8C-DC61E35B899B}" dt="2023-01-26T08:34:08.733" v="23737" actId="478"/>
          <ac:cxnSpMkLst>
            <pc:docMk/>
            <pc:sldMk cId="4123351020" sldId="1213"/>
            <ac:cxnSpMk id="79" creationId="{7D029A5F-9D3D-40F6-8EB3-4A324D880495}"/>
          </ac:cxnSpMkLst>
        </pc:cxnChg>
        <pc:cxnChg chg="mod">
          <ac:chgData name="Susan Krueger (Staff)" userId="413e0ada-2fc1-4a03-b48b-2b8186a6a566" providerId="ADAL" clId="{0A760344-ABE0-44CA-8A8C-DC61E35B899B}" dt="2023-01-26T08:34:08.733" v="23737" actId="478"/>
          <ac:cxnSpMkLst>
            <pc:docMk/>
            <pc:sldMk cId="4123351020" sldId="1213"/>
            <ac:cxnSpMk id="80" creationId="{D95F1B95-563A-4408-8C03-95C1CDAF81B0}"/>
          </ac:cxnSpMkLst>
        </pc:cxnChg>
        <pc:cxnChg chg="mod">
          <ac:chgData name="Susan Krueger (Staff)" userId="413e0ada-2fc1-4a03-b48b-2b8186a6a566" providerId="ADAL" clId="{0A760344-ABE0-44CA-8A8C-DC61E35B899B}" dt="2023-01-26T08:34:08.733" v="23737" actId="478"/>
          <ac:cxnSpMkLst>
            <pc:docMk/>
            <pc:sldMk cId="4123351020" sldId="1213"/>
            <ac:cxnSpMk id="96" creationId="{E7FC153B-4C15-4BE2-A30D-6545977AF426}"/>
          </ac:cxnSpMkLst>
        </pc:cxnChg>
        <pc:cxnChg chg="mod">
          <ac:chgData name="Susan Krueger (Staff)" userId="413e0ada-2fc1-4a03-b48b-2b8186a6a566" providerId="ADAL" clId="{0A760344-ABE0-44CA-8A8C-DC61E35B899B}" dt="2023-01-26T08:34:08.733" v="23737" actId="478"/>
          <ac:cxnSpMkLst>
            <pc:docMk/>
            <pc:sldMk cId="4123351020" sldId="1213"/>
            <ac:cxnSpMk id="97" creationId="{1EFFEF9E-75A2-4ED2-B5B5-EEC473E68D23}"/>
          </ac:cxnSpMkLst>
        </pc:cxnChg>
        <pc:cxnChg chg="mod">
          <ac:chgData name="Susan Krueger (Staff)" userId="413e0ada-2fc1-4a03-b48b-2b8186a6a566" providerId="ADAL" clId="{0A760344-ABE0-44CA-8A8C-DC61E35B899B}" dt="2023-01-26T08:34:08.733" v="23737" actId="478"/>
          <ac:cxnSpMkLst>
            <pc:docMk/>
            <pc:sldMk cId="4123351020" sldId="1213"/>
            <ac:cxnSpMk id="98" creationId="{A1E12542-19A1-4AED-AE81-965AD1904252}"/>
          </ac:cxnSpMkLst>
        </pc:cxnChg>
        <pc:cxnChg chg="mod">
          <ac:chgData name="Susan Krueger (Staff)" userId="413e0ada-2fc1-4a03-b48b-2b8186a6a566" providerId="ADAL" clId="{0A760344-ABE0-44CA-8A8C-DC61E35B899B}" dt="2023-01-26T08:34:08.733" v="23737" actId="478"/>
          <ac:cxnSpMkLst>
            <pc:docMk/>
            <pc:sldMk cId="4123351020" sldId="1213"/>
            <ac:cxnSpMk id="99" creationId="{70989DC6-409B-4769-B64B-07A0337EF388}"/>
          </ac:cxnSpMkLst>
        </pc:cxnChg>
        <pc:cxnChg chg="add mod">
          <ac:chgData name="Susan Krueger (Staff)" userId="413e0ada-2fc1-4a03-b48b-2b8186a6a566" providerId="ADAL" clId="{0A760344-ABE0-44CA-8A8C-DC61E35B899B}" dt="2023-01-26T08:49:16.837" v="24000"/>
          <ac:cxnSpMkLst>
            <pc:docMk/>
            <pc:sldMk cId="4123351020" sldId="1213"/>
            <ac:cxnSpMk id="117" creationId="{4F275926-CC54-4B99-96AB-6027C073E462}"/>
          </ac:cxnSpMkLst>
        </pc:cxnChg>
        <pc:cxnChg chg="mod">
          <ac:chgData name="Susan Krueger (Staff)" userId="413e0ada-2fc1-4a03-b48b-2b8186a6a566" providerId="ADAL" clId="{0A760344-ABE0-44CA-8A8C-DC61E35B899B}" dt="2023-01-26T08:34:08.733" v="23737" actId="478"/>
          <ac:cxnSpMkLst>
            <pc:docMk/>
            <pc:sldMk cId="4123351020" sldId="1213"/>
            <ac:cxnSpMk id="118" creationId="{439CC3D2-0D74-45FF-A7AE-D4E05AA6B53D}"/>
          </ac:cxnSpMkLst>
        </pc:cxnChg>
        <pc:cxnChg chg="add mod">
          <ac:chgData name="Susan Krueger (Staff)" userId="413e0ada-2fc1-4a03-b48b-2b8186a6a566" providerId="ADAL" clId="{0A760344-ABE0-44CA-8A8C-DC61E35B899B}" dt="2023-01-26T08:49:16.837" v="24000"/>
          <ac:cxnSpMkLst>
            <pc:docMk/>
            <pc:sldMk cId="4123351020" sldId="1213"/>
            <ac:cxnSpMk id="119" creationId="{F29023FF-295E-4911-BA6E-FD4B4860EC6D}"/>
          </ac:cxnSpMkLst>
        </pc:cxnChg>
        <pc:cxnChg chg="add mod">
          <ac:chgData name="Susan Krueger (Staff)" userId="413e0ada-2fc1-4a03-b48b-2b8186a6a566" providerId="ADAL" clId="{0A760344-ABE0-44CA-8A8C-DC61E35B899B}" dt="2023-01-26T08:49:16.837" v="24000"/>
          <ac:cxnSpMkLst>
            <pc:docMk/>
            <pc:sldMk cId="4123351020" sldId="1213"/>
            <ac:cxnSpMk id="120" creationId="{A6A56C96-BC15-4023-BA9C-33516BA2E785}"/>
          </ac:cxnSpMkLst>
        </pc:cxnChg>
      </pc:sldChg>
      <pc:sldChg chg="add del">
        <pc:chgData name="Susan Krueger (Staff)" userId="413e0ada-2fc1-4a03-b48b-2b8186a6a566" providerId="ADAL" clId="{0A760344-ABE0-44CA-8A8C-DC61E35B899B}" dt="2023-01-26T08:47:09.595" v="23995" actId="47"/>
        <pc:sldMkLst>
          <pc:docMk/>
          <pc:sldMk cId="1318452698" sldId="1214"/>
        </pc:sldMkLst>
      </pc:sldChg>
      <pc:sldChg chg="addSp delSp modSp add mod modAnim modNotesTx">
        <pc:chgData name="Susan Krueger (Staff)" userId="413e0ada-2fc1-4a03-b48b-2b8186a6a566" providerId="ADAL" clId="{0A760344-ABE0-44CA-8A8C-DC61E35B899B}" dt="2023-01-26T11:08:16.986" v="26945" actId="478"/>
        <pc:sldMkLst>
          <pc:docMk/>
          <pc:sldMk cId="2951260692" sldId="1215"/>
        </pc:sldMkLst>
        <pc:spChg chg="add del mod">
          <ac:chgData name="Susan Krueger (Staff)" userId="413e0ada-2fc1-4a03-b48b-2b8186a6a566" providerId="ADAL" clId="{0A760344-ABE0-44CA-8A8C-DC61E35B899B}" dt="2023-01-26T09:03:33.880" v="25242" actId="478"/>
          <ac:spMkLst>
            <pc:docMk/>
            <pc:sldMk cId="2951260692" sldId="1215"/>
            <ac:spMk id="2" creationId="{7F88609A-35D6-4401-BB8F-73CBA79BAD5A}"/>
          </ac:spMkLst>
        </pc:spChg>
        <pc:spChg chg="add mod">
          <ac:chgData name="Susan Krueger (Staff)" userId="413e0ada-2fc1-4a03-b48b-2b8186a6a566" providerId="ADAL" clId="{0A760344-ABE0-44CA-8A8C-DC61E35B899B}" dt="2023-01-26T11:08:15.222" v="26944" actId="555"/>
          <ac:spMkLst>
            <pc:docMk/>
            <pc:sldMk cId="2951260692" sldId="1215"/>
            <ac:spMk id="23" creationId="{6A7F69FE-A5FE-46AA-94B3-A4791CAD7EBF}"/>
          </ac:spMkLst>
        </pc:spChg>
        <pc:spChg chg="add del mod">
          <ac:chgData name="Susan Krueger (Staff)" userId="413e0ada-2fc1-4a03-b48b-2b8186a6a566" providerId="ADAL" clId="{0A760344-ABE0-44CA-8A8C-DC61E35B899B}" dt="2023-01-26T09:11:02.092" v="25733"/>
          <ac:spMkLst>
            <pc:docMk/>
            <pc:sldMk cId="2951260692" sldId="1215"/>
            <ac:spMk id="26" creationId="{B6033FE2-37FB-4161-9917-3A4EAAEA50D7}"/>
          </ac:spMkLst>
        </pc:spChg>
        <pc:spChg chg="add del mod">
          <ac:chgData name="Susan Krueger (Staff)" userId="413e0ada-2fc1-4a03-b48b-2b8186a6a566" providerId="ADAL" clId="{0A760344-ABE0-44CA-8A8C-DC61E35B899B}" dt="2023-01-26T09:11:02.092" v="25733"/>
          <ac:spMkLst>
            <pc:docMk/>
            <pc:sldMk cId="2951260692" sldId="1215"/>
            <ac:spMk id="27" creationId="{96D4A986-2AAC-4324-9CE6-53D8800CD87D}"/>
          </ac:spMkLst>
        </pc:spChg>
        <pc:spChg chg="add del mod">
          <ac:chgData name="Susan Krueger (Staff)" userId="413e0ada-2fc1-4a03-b48b-2b8186a6a566" providerId="ADAL" clId="{0A760344-ABE0-44CA-8A8C-DC61E35B899B}" dt="2023-01-26T09:11:02.092" v="25733"/>
          <ac:spMkLst>
            <pc:docMk/>
            <pc:sldMk cId="2951260692" sldId="1215"/>
            <ac:spMk id="28" creationId="{3EDDD095-AC55-460D-AF77-4FE13CE78ABF}"/>
          </ac:spMkLst>
        </pc:spChg>
        <pc:spChg chg="add del mod">
          <ac:chgData name="Susan Krueger (Staff)" userId="413e0ada-2fc1-4a03-b48b-2b8186a6a566" providerId="ADAL" clId="{0A760344-ABE0-44CA-8A8C-DC61E35B899B}" dt="2023-01-26T09:11:02.092" v="25733"/>
          <ac:spMkLst>
            <pc:docMk/>
            <pc:sldMk cId="2951260692" sldId="1215"/>
            <ac:spMk id="29" creationId="{12E0DB89-9FEF-43D2-95C5-D3BEE406B187}"/>
          </ac:spMkLst>
        </pc:spChg>
        <pc:spChg chg="add del mod">
          <ac:chgData name="Susan Krueger (Staff)" userId="413e0ada-2fc1-4a03-b48b-2b8186a6a566" providerId="ADAL" clId="{0A760344-ABE0-44CA-8A8C-DC61E35B899B}" dt="2023-01-26T09:11:02.092" v="25733"/>
          <ac:spMkLst>
            <pc:docMk/>
            <pc:sldMk cId="2951260692" sldId="1215"/>
            <ac:spMk id="30" creationId="{6811889E-1D24-49E2-91F4-B9CBE71E16C8}"/>
          </ac:spMkLst>
        </pc:spChg>
        <pc:spChg chg="add del mod">
          <ac:chgData name="Susan Krueger (Staff)" userId="413e0ada-2fc1-4a03-b48b-2b8186a6a566" providerId="ADAL" clId="{0A760344-ABE0-44CA-8A8C-DC61E35B899B}" dt="2023-01-26T09:11:02.092" v="25733"/>
          <ac:spMkLst>
            <pc:docMk/>
            <pc:sldMk cId="2951260692" sldId="1215"/>
            <ac:spMk id="31" creationId="{22A3C8A2-613E-4A17-9B1D-11A125906DB4}"/>
          </ac:spMkLst>
        </pc:spChg>
        <pc:spChg chg="add del mod">
          <ac:chgData name="Susan Krueger (Staff)" userId="413e0ada-2fc1-4a03-b48b-2b8186a6a566" providerId="ADAL" clId="{0A760344-ABE0-44CA-8A8C-DC61E35B899B}" dt="2023-01-26T09:11:02.092" v="25733"/>
          <ac:spMkLst>
            <pc:docMk/>
            <pc:sldMk cId="2951260692" sldId="1215"/>
            <ac:spMk id="32" creationId="{C10E51CC-3E78-4889-BE4D-D0E4F9ADAEF8}"/>
          </ac:spMkLst>
        </pc:spChg>
        <pc:spChg chg="add del mod">
          <ac:chgData name="Susan Krueger (Staff)" userId="413e0ada-2fc1-4a03-b48b-2b8186a6a566" providerId="ADAL" clId="{0A760344-ABE0-44CA-8A8C-DC61E35B899B}" dt="2023-01-26T09:11:02.092" v="25733"/>
          <ac:spMkLst>
            <pc:docMk/>
            <pc:sldMk cId="2951260692" sldId="1215"/>
            <ac:spMk id="33" creationId="{5730BA82-D771-4704-95F7-055DFE6F59A7}"/>
          </ac:spMkLst>
        </pc:spChg>
        <pc:spChg chg="add del mod">
          <ac:chgData name="Susan Krueger (Staff)" userId="413e0ada-2fc1-4a03-b48b-2b8186a6a566" providerId="ADAL" clId="{0A760344-ABE0-44CA-8A8C-DC61E35B899B}" dt="2023-01-26T09:11:02.092" v="25733"/>
          <ac:spMkLst>
            <pc:docMk/>
            <pc:sldMk cId="2951260692" sldId="1215"/>
            <ac:spMk id="34" creationId="{DB6D4F69-6020-4470-BA44-2DBAB09F6F98}"/>
          </ac:spMkLst>
        </pc:spChg>
        <pc:spChg chg="add del mod">
          <ac:chgData name="Susan Krueger (Staff)" userId="413e0ada-2fc1-4a03-b48b-2b8186a6a566" providerId="ADAL" clId="{0A760344-ABE0-44CA-8A8C-DC61E35B899B}" dt="2023-01-26T11:08:16.986" v="26945" actId="478"/>
          <ac:spMkLst>
            <pc:docMk/>
            <pc:sldMk cId="2951260692" sldId="1215"/>
            <ac:spMk id="35" creationId="{D4B8D965-079A-4862-93F2-2EA90F0042E0}"/>
          </ac:spMkLst>
        </pc:spChg>
        <pc:spChg chg="ord">
          <ac:chgData name="Susan Krueger (Staff)" userId="413e0ada-2fc1-4a03-b48b-2b8186a6a566" providerId="ADAL" clId="{0A760344-ABE0-44CA-8A8C-DC61E35B899B}" dt="2023-01-26T08:46:31.549" v="23978" actId="166"/>
          <ac:spMkLst>
            <pc:docMk/>
            <pc:sldMk cId="2951260692" sldId="1215"/>
            <ac:spMk id="176" creationId="{695F0824-7B3A-4375-B06D-78EE36035EB4}"/>
          </ac:spMkLst>
        </pc:spChg>
        <pc:spChg chg="ord">
          <ac:chgData name="Susan Krueger (Staff)" userId="413e0ada-2fc1-4a03-b48b-2b8186a6a566" providerId="ADAL" clId="{0A760344-ABE0-44CA-8A8C-DC61E35B899B}" dt="2023-01-26T08:46:22.079" v="23977" actId="166"/>
          <ac:spMkLst>
            <pc:docMk/>
            <pc:sldMk cId="2951260692" sldId="1215"/>
            <ac:spMk id="177" creationId="{36F5F8C3-2DA0-4E15-904E-A8653D363C0F}"/>
          </ac:spMkLst>
        </pc:spChg>
        <pc:spChg chg="mod">
          <ac:chgData name="Susan Krueger (Staff)" userId="413e0ada-2fc1-4a03-b48b-2b8186a6a566" providerId="ADAL" clId="{0A760344-ABE0-44CA-8A8C-DC61E35B899B}" dt="2023-01-26T09:03:50.935" v="25251" actId="108"/>
          <ac:spMkLst>
            <pc:docMk/>
            <pc:sldMk cId="2951260692" sldId="1215"/>
            <ac:spMk id="179" creationId="{348608CA-091D-4272-9871-4CD806CE92A6}"/>
          </ac:spMkLst>
        </pc:spChg>
        <pc:spChg chg="mod ord">
          <ac:chgData name="Susan Krueger (Staff)" userId="413e0ada-2fc1-4a03-b48b-2b8186a6a566" providerId="ADAL" clId="{0A760344-ABE0-44CA-8A8C-DC61E35B899B}" dt="2023-01-26T09:03:47.160" v="25246" actId="108"/>
          <ac:spMkLst>
            <pc:docMk/>
            <pc:sldMk cId="2951260692" sldId="1215"/>
            <ac:spMk id="181" creationId="{D3026BCF-51DD-4CA2-945C-80353B9E66B4}"/>
          </ac:spMkLst>
        </pc:spChg>
        <pc:spChg chg="mod ord">
          <ac:chgData name="Susan Krueger (Staff)" userId="413e0ada-2fc1-4a03-b48b-2b8186a6a566" providerId="ADAL" clId="{0A760344-ABE0-44CA-8A8C-DC61E35B899B}" dt="2023-01-26T09:03:53.157" v="25254" actId="108"/>
          <ac:spMkLst>
            <pc:docMk/>
            <pc:sldMk cId="2951260692" sldId="1215"/>
            <ac:spMk id="182" creationId="{604B16BE-07A0-441C-971B-0838CF976A13}"/>
          </ac:spMkLst>
        </pc:spChg>
        <pc:spChg chg="mod">
          <ac:chgData name="Susan Krueger (Staff)" userId="413e0ada-2fc1-4a03-b48b-2b8186a6a566" providerId="ADAL" clId="{0A760344-ABE0-44CA-8A8C-DC61E35B899B}" dt="2023-01-26T09:04:00.345" v="25256" actId="108"/>
          <ac:spMkLst>
            <pc:docMk/>
            <pc:sldMk cId="2951260692" sldId="1215"/>
            <ac:spMk id="183" creationId="{00AE4007-1D3F-457E-8DAA-B3DBAA8EA280}"/>
          </ac:spMkLst>
        </pc:spChg>
        <pc:spChg chg="mod">
          <ac:chgData name="Susan Krueger (Staff)" userId="413e0ada-2fc1-4a03-b48b-2b8186a6a566" providerId="ADAL" clId="{0A760344-ABE0-44CA-8A8C-DC61E35B899B}" dt="2023-01-26T09:03:48.618" v="25248" actId="108"/>
          <ac:spMkLst>
            <pc:docMk/>
            <pc:sldMk cId="2951260692" sldId="1215"/>
            <ac:spMk id="184" creationId="{F4A169A2-A75E-4D94-84E4-1B13BF1801E9}"/>
          </ac:spMkLst>
        </pc:spChg>
        <pc:spChg chg="mod">
          <ac:chgData name="Susan Krueger (Staff)" userId="413e0ada-2fc1-4a03-b48b-2b8186a6a566" providerId="ADAL" clId="{0A760344-ABE0-44CA-8A8C-DC61E35B899B}" dt="2023-01-26T09:03:52.518" v="25253" actId="108"/>
          <ac:spMkLst>
            <pc:docMk/>
            <pc:sldMk cId="2951260692" sldId="1215"/>
            <ac:spMk id="187" creationId="{96A81794-230D-41BF-912D-B1E771573345}"/>
          </ac:spMkLst>
        </pc:spChg>
        <pc:spChg chg="mod">
          <ac:chgData name="Susan Krueger (Staff)" userId="413e0ada-2fc1-4a03-b48b-2b8186a6a566" providerId="ADAL" clId="{0A760344-ABE0-44CA-8A8C-DC61E35B899B}" dt="2023-01-26T09:03:49.202" v="25249" actId="108"/>
          <ac:spMkLst>
            <pc:docMk/>
            <pc:sldMk cId="2951260692" sldId="1215"/>
            <ac:spMk id="188" creationId="{A96A3523-7F31-49CB-ADE8-B33096ECA934}"/>
          </ac:spMkLst>
        </pc:spChg>
        <pc:spChg chg="mod ord">
          <ac:chgData name="Susan Krueger (Staff)" userId="413e0ada-2fc1-4a03-b48b-2b8186a6a566" providerId="ADAL" clId="{0A760344-ABE0-44CA-8A8C-DC61E35B899B}" dt="2023-01-26T09:03:47.955" v="25247" actId="108"/>
          <ac:spMkLst>
            <pc:docMk/>
            <pc:sldMk cId="2951260692" sldId="1215"/>
            <ac:spMk id="189" creationId="{4F1EDA16-3F5B-4E0E-AB43-DE59CAFD9D2A}"/>
          </ac:spMkLst>
        </pc:spChg>
        <pc:spChg chg="mod ord">
          <ac:chgData name="Susan Krueger (Staff)" userId="413e0ada-2fc1-4a03-b48b-2b8186a6a566" providerId="ADAL" clId="{0A760344-ABE0-44CA-8A8C-DC61E35B899B}" dt="2023-01-26T09:03:50.081" v="25250" actId="108"/>
          <ac:spMkLst>
            <pc:docMk/>
            <pc:sldMk cId="2951260692" sldId="1215"/>
            <ac:spMk id="190" creationId="{F9D4FCED-7DA4-4455-B991-1979ADAAA9F6}"/>
          </ac:spMkLst>
        </pc:spChg>
        <pc:spChg chg="mod">
          <ac:chgData name="Susan Krueger (Staff)" userId="413e0ada-2fc1-4a03-b48b-2b8186a6a566" providerId="ADAL" clId="{0A760344-ABE0-44CA-8A8C-DC61E35B899B}" dt="2023-01-26T09:03:51.753" v="25252" actId="108"/>
          <ac:spMkLst>
            <pc:docMk/>
            <pc:sldMk cId="2951260692" sldId="1215"/>
            <ac:spMk id="191" creationId="{5D1C2813-03CB-4036-B4CD-66B2408E84C3}"/>
          </ac:spMkLst>
        </pc:spChg>
        <pc:spChg chg="ord">
          <ac:chgData name="Susan Krueger (Staff)" userId="413e0ada-2fc1-4a03-b48b-2b8186a6a566" providerId="ADAL" clId="{0A760344-ABE0-44CA-8A8C-DC61E35B899B}" dt="2023-01-26T08:46:38.647" v="23979" actId="166"/>
          <ac:spMkLst>
            <pc:docMk/>
            <pc:sldMk cId="2951260692" sldId="1215"/>
            <ac:spMk id="192" creationId="{11ED4744-404A-4AB7-9ED0-03F429A05804}"/>
          </ac:spMkLst>
        </pc:spChg>
        <pc:cxnChg chg="add mod">
          <ac:chgData name="Susan Krueger (Staff)" userId="413e0ada-2fc1-4a03-b48b-2b8186a6a566" providerId="ADAL" clId="{0A760344-ABE0-44CA-8A8C-DC61E35B899B}" dt="2023-01-26T09:09:55.149" v="25731" actId="208"/>
          <ac:cxnSpMkLst>
            <pc:docMk/>
            <pc:sldMk cId="2951260692" sldId="1215"/>
            <ac:cxnSpMk id="25" creationId="{2DCAC175-D512-4F6C-B13A-DF09737D3218}"/>
          </ac:cxnSpMkLst>
        </pc:cxnChg>
        <pc:cxnChg chg="del">
          <ac:chgData name="Susan Krueger (Staff)" userId="413e0ada-2fc1-4a03-b48b-2b8186a6a566" providerId="ADAL" clId="{0A760344-ABE0-44CA-8A8C-DC61E35B899B}" dt="2023-01-26T09:03:36.966" v="25245" actId="478"/>
          <ac:cxnSpMkLst>
            <pc:docMk/>
            <pc:sldMk cId="2951260692" sldId="1215"/>
            <ac:cxnSpMk id="195" creationId="{38B4ED2C-D7D3-4035-A1CD-7262CBDAB01A}"/>
          </ac:cxnSpMkLst>
        </pc:cxnChg>
        <pc:cxnChg chg="del">
          <ac:chgData name="Susan Krueger (Staff)" userId="413e0ada-2fc1-4a03-b48b-2b8186a6a566" providerId="ADAL" clId="{0A760344-ABE0-44CA-8A8C-DC61E35B899B}" dt="2023-01-26T09:03:35.435" v="25243" actId="478"/>
          <ac:cxnSpMkLst>
            <pc:docMk/>
            <pc:sldMk cId="2951260692" sldId="1215"/>
            <ac:cxnSpMk id="196" creationId="{AAE3CF69-D71B-4546-AB69-1E2689464F74}"/>
          </ac:cxnSpMkLst>
        </pc:cxnChg>
        <pc:cxnChg chg="del mod">
          <ac:chgData name="Susan Krueger (Staff)" userId="413e0ada-2fc1-4a03-b48b-2b8186a6a566" providerId="ADAL" clId="{0A760344-ABE0-44CA-8A8C-DC61E35B899B}" dt="2023-01-26T09:03:36.141" v="25244" actId="478"/>
          <ac:cxnSpMkLst>
            <pc:docMk/>
            <pc:sldMk cId="2951260692" sldId="1215"/>
            <ac:cxnSpMk id="197" creationId="{80CFCC78-EFFC-4BFE-BA45-A90F0A1AEB0F}"/>
          </ac:cxnSpMkLst>
        </pc:cxnChg>
      </pc:sldChg>
      <pc:sldChg chg="addSp delSp modSp add mod modNotesTx">
        <pc:chgData name="Susan Krueger (Staff)" userId="413e0ada-2fc1-4a03-b48b-2b8186a6a566" providerId="ADAL" clId="{0A760344-ABE0-44CA-8A8C-DC61E35B899B}" dt="2023-01-26T16:30:49.118" v="28529" actId="20577"/>
        <pc:sldMkLst>
          <pc:docMk/>
          <pc:sldMk cId="1158547407" sldId="1216"/>
        </pc:sldMkLst>
        <pc:spChg chg="add del mod">
          <ac:chgData name="Susan Krueger (Staff)" userId="413e0ada-2fc1-4a03-b48b-2b8186a6a566" providerId="ADAL" clId="{0A760344-ABE0-44CA-8A8C-DC61E35B899B}" dt="2023-01-26T11:08:08.046" v="26943" actId="478"/>
          <ac:spMkLst>
            <pc:docMk/>
            <pc:sldMk cId="1158547407" sldId="1216"/>
            <ac:spMk id="28" creationId="{21C7FE95-937D-4AED-A093-67D7B04898D2}"/>
          </ac:spMkLst>
        </pc:spChg>
        <pc:spChg chg="del">
          <ac:chgData name="Susan Krueger (Staff)" userId="413e0ada-2fc1-4a03-b48b-2b8186a6a566" providerId="ADAL" clId="{0A760344-ABE0-44CA-8A8C-DC61E35B899B}" dt="2023-01-26T11:24:49.012" v="28101" actId="478"/>
          <ac:spMkLst>
            <pc:docMk/>
            <pc:sldMk cId="1158547407" sldId="1216"/>
            <ac:spMk id="176" creationId="{695F0824-7B3A-4375-B06D-78EE36035EB4}"/>
          </ac:spMkLst>
        </pc:spChg>
        <pc:spChg chg="del">
          <ac:chgData name="Susan Krueger (Staff)" userId="413e0ada-2fc1-4a03-b48b-2b8186a6a566" providerId="ADAL" clId="{0A760344-ABE0-44CA-8A8C-DC61E35B899B}" dt="2023-01-26T11:24:49.012" v="28101" actId="478"/>
          <ac:spMkLst>
            <pc:docMk/>
            <pc:sldMk cId="1158547407" sldId="1216"/>
            <ac:spMk id="177" creationId="{36F5F8C3-2DA0-4E15-904E-A8653D363C0F}"/>
          </ac:spMkLst>
        </pc:spChg>
        <pc:spChg chg="del">
          <ac:chgData name="Susan Krueger (Staff)" userId="413e0ada-2fc1-4a03-b48b-2b8186a6a566" providerId="ADAL" clId="{0A760344-ABE0-44CA-8A8C-DC61E35B899B}" dt="2023-01-26T11:24:49.012" v="28101" actId="478"/>
          <ac:spMkLst>
            <pc:docMk/>
            <pc:sldMk cId="1158547407" sldId="1216"/>
            <ac:spMk id="178" creationId="{EEAF4298-7E5A-4E51-96BB-AD7D187DAB33}"/>
          </ac:spMkLst>
        </pc:spChg>
        <pc:spChg chg="del">
          <ac:chgData name="Susan Krueger (Staff)" userId="413e0ada-2fc1-4a03-b48b-2b8186a6a566" providerId="ADAL" clId="{0A760344-ABE0-44CA-8A8C-DC61E35B899B}" dt="2023-01-26T11:24:49.012" v="28101" actId="478"/>
          <ac:spMkLst>
            <pc:docMk/>
            <pc:sldMk cId="1158547407" sldId="1216"/>
            <ac:spMk id="179" creationId="{348608CA-091D-4272-9871-4CD806CE92A6}"/>
          </ac:spMkLst>
        </pc:spChg>
        <pc:spChg chg="del">
          <ac:chgData name="Susan Krueger (Staff)" userId="413e0ada-2fc1-4a03-b48b-2b8186a6a566" providerId="ADAL" clId="{0A760344-ABE0-44CA-8A8C-DC61E35B899B}" dt="2023-01-26T11:24:49.012" v="28101" actId="478"/>
          <ac:spMkLst>
            <pc:docMk/>
            <pc:sldMk cId="1158547407" sldId="1216"/>
            <ac:spMk id="180" creationId="{6AB941AB-BE59-4B18-AF0E-650DE375BCA5}"/>
          </ac:spMkLst>
        </pc:spChg>
        <pc:spChg chg="del">
          <ac:chgData name="Susan Krueger (Staff)" userId="413e0ada-2fc1-4a03-b48b-2b8186a6a566" providerId="ADAL" clId="{0A760344-ABE0-44CA-8A8C-DC61E35B899B}" dt="2023-01-26T11:24:49.012" v="28101" actId="478"/>
          <ac:spMkLst>
            <pc:docMk/>
            <pc:sldMk cId="1158547407" sldId="1216"/>
            <ac:spMk id="181" creationId="{D3026BCF-51DD-4CA2-945C-80353B9E66B4}"/>
          </ac:spMkLst>
        </pc:spChg>
        <pc:spChg chg="del">
          <ac:chgData name="Susan Krueger (Staff)" userId="413e0ada-2fc1-4a03-b48b-2b8186a6a566" providerId="ADAL" clId="{0A760344-ABE0-44CA-8A8C-DC61E35B899B}" dt="2023-01-26T11:24:49.012" v="28101" actId="478"/>
          <ac:spMkLst>
            <pc:docMk/>
            <pc:sldMk cId="1158547407" sldId="1216"/>
            <ac:spMk id="182" creationId="{604B16BE-07A0-441C-971B-0838CF976A13}"/>
          </ac:spMkLst>
        </pc:spChg>
        <pc:spChg chg="del">
          <ac:chgData name="Susan Krueger (Staff)" userId="413e0ada-2fc1-4a03-b48b-2b8186a6a566" providerId="ADAL" clId="{0A760344-ABE0-44CA-8A8C-DC61E35B899B}" dt="2023-01-26T09:04:06.020" v="25257" actId="478"/>
          <ac:spMkLst>
            <pc:docMk/>
            <pc:sldMk cId="1158547407" sldId="1216"/>
            <ac:spMk id="183" creationId="{00AE4007-1D3F-457E-8DAA-B3DBAA8EA280}"/>
          </ac:spMkLst>
        </pc:spChg>
        <pc:spChg chg="del">
          <ac:chgData name="Susan Krueger (Staff)" userId="413e0ada-2fc1-4a03-b48b-2b8186a6a566" providerId="ADAL" clId="{0A760344-ABE0-44CA-8A8C-DC61E35B899B}" dt="2023-01-26T11:24:49.012" v="28101" actId="478"/>
          <ac:spMkLst>
            <pc:docMk/>
            <pc:sldMk cId="1158547407" sldId="1216"/>
            <ac:spMk id="184" creationId="{F4A169A2-A75E-4D94-84E4-1B13BF1801E9}"/>
          </ac:spMkLst>
        </pc:spChg>
        <pc:spChg chg="del">
          <ac:chgData name="Susan Krueger (Staff)" userId="413e0ada-2fc1-4a03-b48b-2b8186a6a566" providerId="ADAL" clId="{0A760344-ABE0-44CA-8A8C-DC61E35B899B}" dt="2023-01-26T11:24:49.012" v="28101" actId="478"/>
          <ac:spMkLst>
            <pc:docMk/>
            <pc:sldMk cId="1158547407" sldId="1216"/>
            <ac:spMk id="185" creationId="{A6F36AD6-49B5-4658-A406-0A76CA608515}"/>
          </ac:spMkLst>
        </pc:spChg>
        <pc:spChg chg="del">
          <ac:chgData name="Susan Krueger (Staff)" userId="413e0ada-2fc1-4a03-b48b-2b8186a6a566" providerId="ADAL" clId="{0A760344-ABE0-44CA-8A8C-DC61E35B899B}" dt="2023-01-26T11:24:49.012" v="28101" actId="478"/>
          <ac:spMkLst>
            <pc:docMk/>
            <pc:sldMk cId="1158547407" sldId="1216"/>
            <ac:spMk id="186" creationId="{F1CB4D74-FB7E-43F4-8B0A-A32432D6BD07}"/>
          </ac:spMkLst>
        </pc:spChg>
        <pc:spChg chg="del">
          <ac:chgData name="Susan Krueger (Staff)" userId="413e0ada-2fc1-4a03-b48b-2b8186a6a566" providerId="ADAL" clId="{0A760344-ABE0-44CA-8A8C-DC61E35B899B}" dt="2023-01-26T11:24:49.012" v="28101" actId="478"/>
          <ac:spMkLst>
            <pc:docMk/>
            <pc:sldMk cId="1158547407" sldId="1216"/>
            <ac:spMk id="187" creationId="{96A81794-230D-41BF-912D-B1E771573345}"/>
          </ac:spMkLst>
        </pc:spChg>
        <pc:spChg chg="del">
          <ac:chgData name="Susan Krueger (Staff)" userId="413e0ada-2fc1-4a03-b48b-2b8186a6a566" providerId="ADAL" clId="{0A760344-ABE0-44CA-8A8C-DC61E35B899B}" dt="2023-01-26T11:24:49.012" v="28101" actId="478"/>
          <ac:spMkLst>
            <pc:docMk/>
            <pc:sldMk cId="1158547407" sldId="1216"/>
            <ac:spMk id="188" creationId="{A96A3523-7F31-49CB-ADE8-B33096ECA934}"/>
          </ac:spMkLst>
        </pc:spChg>
        <pc:spChg chg="del">
          <ac:chgData name="Susan Krueger (Staff)" userId="413e0ada-2fc1-4a03-b48b-2b8186a6a566" providerId="ADAL" clId="{0A760344-ABE0-44CA-8A8C-DC61E35B899B}" dt="2023-01-26T11:24:49.012" v="28101" actId="478"/>
          <ac:spMkLst>
            <pc:docMk/>
            <pc:sldMk cId="1158547407" sldId="1216"/>
            <ac:spMk id="189" creationId="{4F1EDA16-3F5B-4E0E-AB43-DE59CAFD9D2A}"/>
          </ac:spMkLst>
        </pc:spChg>
        <pc:spChg chg="del">
          <ac:chgData name="Susan Krueger (Staff)" userId="413e0ada-2fc1-4a03-b48b-2b8186a6a566" providerId="ADAL" clId="{0A760344-ABE0-44CA-8A8C-DC61E35B899B}" dt="2023-01-26T11:24:49.012" v="28101" actId="478"/>
          <ac:spMkLst>
            <pc:docMk/>
            <pc:sldMk cId="1158547407" sldId="1216"/>
            <ac:spMk id="190" creationId="{F9D4FCED-7DA4-4455-B991-1979ADAAA9F6}"/>
          </ac:spMkLst>
        </pc:spChg>
        <pc:spChg chg="del">
          <ac:chgData name="Susan Krueger (Staff)" userId="413e0ada-2fc1-4a03-b48b-2b8186a6a566" providerId="ADAL" clId="{0A760344-ABE0-44CA-8A8C-DC61E35B899B}" dt="2023-01-26T11:24:49.012" v="28101" actId="478"/>
          <ac:spMkLst>
            <pc:docMk/>
            <pc:sldMk cId="1158547407" sldId="1216"/>
            <ac:spMk id="191" creationId="{5D1C2813-03CB-4036-B4CD-66B2408E84C3}"/>
          </ac:spMkLst>
        </pc:spChg>
        <pc:spChg chg="del">
          <ac:chgData name="Susan Krueger (Staff)" userId="413e0ada-2fc1-4a03-b48b-2b8186a6a566" providerId="ADAL" clId="{0A760344-ABE0-44CA-8A8C-DC61E35B899B}" dt="2023-01-26T11:24:49.012" v="28101" actId="478"/>
          <ac:spMkLst>
            <pc:docMk/>
            <pc:sldMk cId="1158547407" sldId="1216"/>
            <ac:spMk id="192" creationId="{11ED4744-404A-4AB7-9ED0-03F429A05804}"/>
          </ac:spMkLst>
        </pc:spChg>
        <pc:spChg chg="del">
          <ac:chgData name="Susan Krueger (Staff)" userId="413e0ada-2fc1-4a03-b48b-2b8186a6a566" providerId="ADAL" clId="{0A760344-ABE0-44CA-8A8C-DC61E35B899B}" dt="2023-01-26T11:24:49.012" v="28101" actId="478"/>
          <ac:spMkLst>
            <pc:docMk/>
            <pc:sldMk cId="1158547407" sldId="1216"/>
            <ac:spMk id="193" creationId="{132CAE96-70D2-49F3-8F7A-4ADF320678C3}"/>
          </ac:spMkLst>
        </pc:spChg>
        <pc:spChg chg="del mod">
          <ac:chgData name="Susan Krueger (Staff)" userId="413e0ada-2fc1-4a03-b48b-2b8186a6a566" providerId="ADAL" clId="{0A760344-ABE0-44CA-8A8C-DC61E35B899B}" dt="2023-01-26T11:24:49.012" v="28101" actId="478"/>
          <ac:spMkLst>
            <pc:docMk/>
            <pc:sldMk cId="1158547407" sldId="1216"/>
            <ac:spMk id="200" creationId="{6C863B12-001B-41BA-B248-745F7B2967FC}"/>
          </ac:spMkLst>
        </pc:spChg>
        <pc:spChg chg="del">
          <ac:chgData name="Susan Krueger (Staff)" userId="413e0ada-2fc1-4a03-b48b-2b8186a6a566" providerId="ADAL" clId="{0A760344-ABE0-44CA-8A8C-DC61E35B899B}" dt="2023-01-26T08:53:27.381" v="24292" actId="478"/>
          <ac:spMkLst>
            <pc:docMk/>
            <pc:sldMk cId="1158547407" sldId="1216"/>
            <ac:spMk id="201" creationId="{5382E5A1-6F7F-483E-BF51-008B150B8850}"/>
          </ac:spMkLst>
        </pc:spChg>
        <pc:spChg chg="del">
          <ac:chgData name="Susan Krueger (Staff)" userId="413e0ada-2fc1-4a03-b48b-2b8186a6a566" providerId="ADAL" clId="{0A760344-ABE0-44CA-8A8C-DC61E35B899B}" dt="2023-01-26T08:53:27.381" v="24292" actId="478"/>
          <ac:spMkLst>
            <pc:docMk/>
            <pc:sldMk cId="1158547407" sldId="1216"/>
            <ac:spMk id="202" creationId="{C1D9B0A8-E17E-4A43-8DB6-FF0EC29834A3}"/>
          </ac:spMkLst>
        </pc:spChg>
        <pc:spChg chg="del">
          <ac:chgData name="Susan Krueger (Staff)" userId="413e0ada-2fc1-4a03-b48b-2b8186a6a566" providerId="ADAL" clId="{0A760344-ABE0-44CA-8A8C-DC61E35B899B}" dt="2023-01-26T08:53:27.381" v="24292" actId="478"/>
          <ac:spMkLst>
            <pc:docMk/>
            <pc:sldMk cId="1158547407" sldId="1216"/>
            <ac:spMk id="203" creationId="{770E739E-5E4D-4A46-A872-CA693F0CDC41}"/>
          </ac:spMkLst>
        </pc:spChg>
        <pc:spChg chg="del">
          <ac:chgData name="Susan Krueger (Staff)" userId="413e0ada-2fc1-4a03-b48b-2b8186a6a566" providerId="ADAL" clId="{0A760344-ABE0-44CA-8A8C-DC61E35B899B}" dt="2023-01-26T08:53:27.381" v="24292" actId="478"/>
          <ac:spMkLst>
            <pc:docMk/>
            <pc:sldMk cId="1158547407" sldId="1216"/>
            <ac:spMk id="204" creationId="{B89A22D2-DD60-420C-94B5-DF262F2B40B6}"/>
          </ac:spMkLst>
        </pc:spChg>
        <pc:spChg chg="del">
          <ac:chgData name="Susan Krueger (Staff)" userId="413e0ada-2fc1-4a03-b48b-2b8186a6a566" providerId="ADAL" clId="{0A760344-ABE0-44CA-8A8C-DC61E35B899B}" dt="2023-01-26T08:53:27.381" v="24292" actId="478"/>
          <ac:spMkLst>
            <pc:docMk/>
            <pc:sldMk cId="1158547407" sldId="1216"/>
            <ac:spMk id="205" creationId="{DF82DD65-C2C1-42E6-9018-5B17DD9E21FC}"/>
          </ac:spMkLst>
        </pc:spChg>
        <pc:spChg chg="mod">
          <ac:chgData name="Susan Krueger (Staff)" userId="413e0ada-2fc1-4a03-b48b-2b8186a6a566" providerId="ADAL" clId="{0A760344-ABE0-44CA-8A8C-DC61E35B899B}" dt="2023-01-26T16:30:49.118" v="28529" actId="20577"/>
          <ac:spMkLst>
            <pc:docMk/>
            <pc:sldMk cId="1158547407" sldId="1216"/>
            <ac:spMk id="206" creationId="{C3498B59-0E30-4DD3-BD65-CD3258C8DF3D}"/>
          </ac:spMkLst>
        </pc:spChg>
        <pc:cxnChg chg="del">
          <ac:chgData name="Susan Krueger (Staff)" userId="413e0ada-2fc1-4a03-b48b-2b8186a6a566" providerId="ADAL" clId="{0A760344-ABE0-44CA-8A8C-DC61E35B899B}" dt="2023-01-26T11:24:49.012" v="28101" actId="478"/>
          <ac:cxnSpMkLst>
            <pc:docMk/>
            <pc:sldMk cId="1158547407" sldId="1216"/>
            <ac:cxnSpMk id="197" creationId="{80CFCC78-EFFC-4BFE-BA45-A90F0A1AEB0F}"/>
          </ac:cxnSpMkLst>
        </pc:cxnChg>
      </pc:sldChg>
      <pc:sldChg chg="addSp delSp modSp add mod modAnim modNotesTx">
        <pc:chgData name="Susan Krueger (Staff)" userId="413e0ada-2fc1-4a03-b48b-2b8186a6a566" providerId="ADAL" clId="{0A760344-ABE0-44CA-8A8C-DC61E35B899B}" dt="2023-01-26T16:37:30.848" v="28531"/>
        <pc:sldMkLst>
          <pc:docMk/>
          <pc:sldMk cId="2771320146" sldId="1217"/>
        </pc:sldMkLst>
        <pc:spChg chg="mod">
          <ac:chgData name="Susan Krueger (Staff)" userId="413e0ada-2fc1-4a03-b48b-2b8186a6a566" providerId="ADAL" clId="{0A760344-ABE0-44CA-8A8C-DC61E35B899B}" dt="2023-01-26T11:07:37.429" v="26935" actId="555"/>
          <ac:spMkLst>
            <pc:docMk/>
            <pc:sldMk cId="2771320146" sldId="1217"/>
            <ac:spMk id="23" creationId="{6A7F69FE-A5FE-46AA-94B3-A4791CAD7EBF}"/>
          </ac:spMkLst>
        </pc:spChg>
        <pc:spChg chg="add del mod">
          <ac:chgData name="Susan Krueger (Staff)" userId="413e0ada-2fc1-4a03-b48b-2b8186a6a566" providerId="ADAL" clId="{0A760344-ABE0-44CA-8A8C-DC61E35B899B}" dt="2023-01-26T11:08:29.542" v="26948" actId="478"/>
          <ac:spMkLst>
            <pc:docMk/>
            <pc:sldMk cId="2771320146" sldId="1217"/>
            <ac:spMk id="25" creationId="{EBC57013-66C7-4FC6-9DCC-12E973DBB67A}"/>
          </ac:spMkLst>
        </pc:spChg>
      </pc:sldChg>
      <pc:sldChg chg="addSp delSp modSp add mod modAnim modNotesTx">
        <pc:chgData name="Susan Krueger (Staff)" userId="413e0ada-2fc1-4a03-b48b-2b8186a6a566" providerId="ADAL" clId="{0A760344-ABE0-44CA-8A8C-DC61E35B899B}" dt="2023-01-26T11:08:24.910" v="26947" actId="478"/>
        <pc:sldMkLst>
          <pc:docMk/>
          <pc:sldMk cId="53951328" sldId="1218"/>
        </pc:sldMkLst>
        <pc:spChg chg="add mod">
          <ac:chgData name="Susan Krueger (Staff)" userId="413e0ada-2fc1-4a03-b48b-2b8186a6a566" providerId="ADAL" clId="{0A760344-ABE0-44CA-8A8C-DC61E35B899B}" dt="2023-01-26T09:11:48.322" v="25739"/>
          <ac:spMkLst>
            <pc:docMk/>
            <pc:sldMk cId="53951328" sldId="1218"/>
            <ac:spMk id="22" creationId="{5A5A8A80-329B-40F6-8A05-4A12B4070A48}"/>
          </ac:spMkLst>
        </pc:spChg>
        <pc:spChg chg="mod">
          <ac:chgData name="Susan Krueger (Staff)" userId="413e0ada-2fc1-4a03-b48b-2b8186a6a566" providerId="ADAL" clId="{0A760344-ABE0-44CA-8A8C-DC61E35B899B}" dt="2023-01-26T11:08:23.381" v="26946" actId="555"/>
          <ac:spMkLst>
            <pc:docMk/>
            <pc:sldMk cId="53951328" sldId="1218"/>
            <ac:spMk id="23" creationId="{6A7F69FE-A5FE-46AA-94B3-A4791CAD7EBF}"/>
          </ac:spMkLst>
        </pc:spChg>
        <pc:spChg chg="add mod">
          <ac:chgData name="Susan Krueger (Staff)" userId="413e0ada-2fc1-4a03-b48b-2b8186a6a566" providerId="ADAL" clId="{0A760344-ABE0-44CA-8A8C-DC61E35B899B}" dt="2023-01-26T09:11:48.322" v="25739"/>
          <ac:spMkLst>
            <pc:docMk/>
            <pc:sldMk cId="53951328" sldId="1218"/>
            <ac:spMk id="24" creationId="{BE3F9EE6-6E8D-4030-B765-2CCEA1FBB2ED}"/>
          </ac:spMkLst>
        </pc:spChg>
        <pc:spChg chg="add mod">
          <ac:chgData name="Susan Krueger (Staff)" userId="413e0ada-2fc1-4a03-b48b-2b8186a6a566" providerId="ADAL" clId="{0A760344-ABE0-44CA-8A8C-DC61E35B899B}" dt="2023-01-26T09:11:48.322" v="25739"/>
          <ac:spMkLst>
            <pc:docMk/>
            <pc:sldMk cId="53951328" sldId="1218"/>
            <ac:spMk id="26" creationId="{6E2AB4FA-1750-48DE-B57A-A60B389C88F3}"/>
          </ac:spMkLst>
        </pc:spChg>
        <pc:spChg chg="add mod">
          <ac:chgData name="Susan Krueger (Staff)" userId="413e0ada-2fc1-4a03-b48b-2b8186a6a566" providerId="ADAL" clId="{0A760344-ABE0-44CA-8A8C-DC61E35B899B}" dt="2023-01-26T09:11:48.322" v="25739"/>
          <ac:spMkLst>
            <pc:docMk/>
            <pc:sldMk cId="53951328" sldId="1218"/>
            <ac:spMk id="27" creationId="{8D639D92-2CD2-460D-8558-7D0F0E010AF3}"/>
          </ac:spMkLst>
        </pc:spChg>
        <pc:spChg chg="add mod">
          <ac:chgData name="Susan Krueger (Staff)" userId="413e0ada-2fc1-4a03-b48b-2b8186a6a566" providerId="ADAL" clId="{0A760344-ABE0-44CA-8A8C-DC61E35B899B}" dt="2023-01-26T09:11:48.322" v="25739"/>
          <ac:spMkLst>
            <pc:docMk/>
            <pc:sldMk cId="53951328" sldId="1218"/>
            <ac:spMk id="28" creationId="{88363EBB-8DF5-4229-AE87-59E0E0A58A36}"/>
          </ac:spMkLst>
        </pc:spChg>
        <pc:spChg chg="add mod">
          <ac:chgData name="Susan Krueger (Staff)" userId="413e0ada-2fc1-4a03-b48b-2b8186a6a566" providerId="ADAL" clId="{0A760344-ABE0-44CA-8A8C-DC61E35B899B}" dt="2023-01-26T09:11:48.322" v="25739"/>
          <ac:spMkLst>
            <pc:docMk/>
            <pc:sldMk cId="53951328" sldId="1218"/>
            <ac:spMk id="29" creationId="{2CED3E11-0652-4604-B482-8605D055B192}"/>
          </ac:spMkLst>
        </pc:spChg>
        <pc:spChg chg="add mod">
          <ac:chgData name="Susan Krueger (Staff)" userId="413e0ada-2fc1-4a03-b48b-2b8186a6a566" providerId="ADAL" clId="{0A760344-ABE0-44CA-8A8C-DC61E35B899B}" dt="2023-01-26T09:11:48.322" v="25739"/>
          <ac:spMkLst>
            <pc:docMk/>
            <pc:sldMk cId="53951328" sldId="1218"/>
            <ac:spMk id="30" creationId="{C4DEB662-5870-4DD5-AEFF-1D7F68817A32}"/>
          </ac:spMkLst>
        </pc:spChg>
        <pc:spChg chg="add mod">
          <ac:chgData name="Susan Krueger (Staff)" userId="413e0ada-2fc1-4a03-b48b-2b8186a6a566" providerId="ADAL" clId="{0A760344-ABE0-44CA-8A8C-DC61E35B899B}" dt="2023-01-26T09:11:48.322" v="25739"/>
          <ac:spMkLst>
            <pc:docMk/>
            <pc:sldMk cId="53951328" sldId="1218"/>
            <ac:spMk id="31" creationId="{F76B4FE5-C025-4256-BE42-E2C79CBBEC52}"/>
          </ac:spMkLst>
        </pc:spChg>
        <pc:spChg chg="add mod">
          <ac:chgData name="Susan Krueger (Staff)" userId="413e0ada-2fc1-4a03-b48b-2b8186a6a566" providerId="ADAL" clId="{0A760344-ABE0-44CA-8A8C-DC61E35B899B}" dt="2023-01-26T09:11:48.322" v="25739"/>
          <ac:spMkLst>
            <pc:docMk/>
            <pc:sldMk cId="53951328" sldId="1218"/>
            <ac:spMk id="32" creationId="{3B4ED14D-5582-4D07-98F7-A82695A46C77}"/>
          </ac:spMkLst>
        </pc:spChg>
        <pc:spChg chg="add del mod">
          <ac:chgData name="Susan Krueger (Staff)" userId="413e0ada-2fc1-4a03-b48b-2b8186a6a566" providerId="ADAL" clId="{0A760344-ABE0-44CA-8A8C-DC61E35B899B}" dt="2023-01-26T11:08:24.910" v="26947" actId="478"/>
          <ac:spMkLst>
            <pc:docMk/>
            <pc:sldMk cId="53951328" sldId="1218"/>
            <ac:spMk id="33" creationId="{D9B6EA57-18DA-4A29-B744-DA788C0C09C8}"/>
          </ac:spMkLst>
        </pc:spChg>
        <pc:spChg chg="del">
          <ac:chgData name="Susan Krueger (Staff)" userId="413e0ada-2fc1-4a03-b48b-2b8186a6a566" providerId="ADAL" clId="{0A760344-ABE0-44CA-8A8C-DC61E35B899B}" dt="2023-01-26T09:11:21.163" v="25737" actId="478"/>
          <ac:spMkLst>
            <pc:docMk/>
            <pc:sldMk cId="53951328" sldId="1218"/>
            <ac:spMk id="179" creationId="{348608CA-091D-4272-9871-4CD806CE92A6}"/>
          </ac:spMkLst>
        </pc:spChg>
        <pc:spChg chg="del">
          <ac:chgData name="Susan Krueger (Staff)" userId="413e0ada-2fc1-4a03-b48b-2b8186a6a566" providerId="ADAL" clId="{0A760344-ABE0-44CA-8A8C-DC61E35B899B}" dt="2023-01-26T09:11:23.263" v="25738" actId="478"/>
          <ac:spMkLst>
            <pc:docMk/>
            <pc:sldMk cId="53951328" sldId="1218"/>
            <ac:spMk id="181" creationId="{D3026BCF-51DD-4CA2-945C-80353B9E66B4}"/>
          </ac:spMkLst>
        </pc:spChg>
        <pc:spChg chg="del">
          <ac:chgData name="Susan Krueger (Staff)" userId="413e0ada-2fc1-4a03-b48b-2b8186a6a566" providerId="ADAL" clId="{0A760344-ABE0-44CA-8A8C-DC61E35B899B}" dt="2023-01-26T09:11:15.735" v="25735" actId="478"/>
          <ac:spMkLst>
            <pc:docMk/>
            <pc:sldMk cId="53951328" sldId="1218"/>
            <ac:spMk id="182" creationId="{604B16BE-07A0-441C-971B-0838CF976A13}"/>
          </ac:spMkLst>
        </pc:spChg>
        <pc:spChg chg="del">
          <ac:chgData name="Susan Krueger (Staff)" userId="413e0ada-2fc1-4a03-b48b-2b8186a6a566" providerId="ADAL" clId="{0A760344-ABE0-44CA-8A8C-DC61E35B899B}" dt="2023-01-26T09:11:23.263" v="25738" actId="478"/>
          <ac:spMkLst>
            <pc:docMk/>
            <pc:sldMk cId="53951328" sldId="1218"/>
            <ac:spMk id="184" creationId="{F4A169A2-A75E-4D94-84E4-1B13BF1801E9}"/>
          </ac:spMkLst>
        </pc:spChg>
        <pc:spChg chg="del">
          <ac:chgData name="Susan Krueger (Staff)" userId="413e0ada-2fc1-4a03-b48b-2b8186a6a566" providerId="ADAL" clId="{0A760344-ABE0-44CA-8A8C-DC61E35B899B}" dt="2023-01-26T09:11:21.163" v="25737" actId="478"/>
          <ac:spMkLst>
            <pc:docMk/>
            <pc:sldMk cId="53951328" sldId="1218"/>
            <ac:spMk id="187" creationId="{96A81794-230D-41BF-912D-B1E771573345}"/>
          </ac:spMkLst>
        </pc:spChg>
        <pc:spChg chg="del">
          <ac:chgData name="Susan Krueger (Staff)" userId="413e0ada-2fc1-4a03-b48b-2b8186a6a566" providerId="ADAL" clId="{0A760344-ABE0-44CA-8A8C-DC61E35B899B}" dt="2023-01-26T09:11:23.263" v="25738" actId="478"/>
          <ac:spMkLst>
            <pc:docMk/>
            <pc:sldMk cId="53951328" sldId="1218"/>
            <ac:spMk id="188" creationId="{A96A3523-7F31-49CB-ADE8-B33096ECA934}"/>
          </ac:spMkLst>
        </pc:spChg>
        <pc:spChg chg="del">
          <ac:chgData name="Susan Krueger (Staff)" userId="413e0ada-2fc1-4a03-b48b-2b8186a6a566" providerId="ADAL" clId="{0A760344-ABE0-44CA-8A8C-DC61E35B899B}" dt="2023-01-26T09:11:23.263" v="25738" actId="478"/>
          <ac:spMkLst>
            <pc:docMk/>
            <pc:sldMk cId="53951328" sldId="1218"/>
            <ac:spMk id="189" creationId="{4F1EDA16-3F5B-4E0E-AB43-DE59CAFD9D2A}"/>
          </ac:spMkLst>
        </pc:spChg>
        <pc:spChg chg="del">
          <ac:chgData name="Susan Krueger (Staff)" userId="413e0ada-2fc1-4a03-b48b-2b8186a6a566" providerId="ADAL" clId="{0A760344-ABE0-44CA-8A8C-DC61E35B899B}" dt="2023-01-26T09:11:21.163" v="25737" actId="478"/>
          <ac:spMkLst>
            <pc:docMk/>
            <pc:sldMk cId="53951328" sldId="1218"/>
            <ac:spMk id="190" creationId="{F9D4FCED-7DA4-4455-B991-1979ADAAA9F6}"/>
          </ac:spMkLst>
        </pc:spChg>
        <pc:spChg chg="del">
          <ac:chgData name="Susan Krueger (Staff)" userId="413e0ada-2fc1-4a03-b48b-2b8186a6a566" providerId="ADAL" clId="{0A760344-ABE0-44CA-8A8C-DC61E35B899B}" dt="2023-01-26T09:11:21.163" v="25737" actId="478"/>
          <ac:spMkLst>
            <pc:docMk/>
            <pc:sldMk cId="53951328" sldId="1218"/>
            <ac:spMk id="191" creationId="{5D1C2813-03CB-4036-B4CD-66B2408E84C3}"/>
          </ac:spMkLst>
        </pc:spChg>
      </pc:sldChg>
      <pc:sldChg chg="addSp delSp modSp add mod modAnim modNotesTx">
        <pc:chgData name="Susan Krueger (Staff)" userId="413e0ada-2fc1-4a03-b48b-2b8186a6a566" providerId="ADAL" clId="{0A760344-ABE0-44CA-8A8C-DC61E35B899B}" dt="2023-01-26T16:50:25.097" v="28554"/>
        <pc:sldMkLst>
          <pc:docMk/>
          <pc:sldMk cId="2668972444" sldId="1219"/>
        </pc:sldMkLst>
        <pc:spChg chg="add mod">
          <ac:chgData name="Susan Krueger (Staff)" userId="413e0ada-2fc1-4a03-b48b-2b8186a6a566" providerId="ADAL" clId="{0A760344-ABE0-44CA-8A8C-DC61E35B899B}" dt="2023-01-26T16:49:32.801" v="28552" actId="20577"/>
          <ac:spMkLst>
            <pc:docMk/>
            <pc:sldMk cId="2668972444" sldId="1219"/>
            <ac:spMk id="57" creationId="{8077D6A9-4CF6-4D7E-8305-A7AD789E0E64}"/>
          </ac:spMkLst>
        </pc:spChg>
        <pc:spChg chg="add mod">
          <ac:chgData name="Susan Krueger (Staff)" userId="413e0ada-2fc1-4a03-b48b-2b8186a6a566" providerId="ADAL" clId="{0A760344-ABE0-44CA-8A8C-DC61E35B899B}" dt="2023-01-26T11:09:06.405" v="27026" actId="20577"/>
          <ac:spMkLst>
            <pc:docMk/>
            <pc:sldMk cId="2668972444" sldId="1219"/>
            <ac:spMk id="58" creationId="{B3214C93-8D71-4987-AC20-35D108FED2C7}"/>
          </ac:spMkLst>
        </pc:spChg>
        <pc:spChg chg="mod ord">
          <ac:chgData name="Susan Krueger (Staff)" userId="413e0ada-2fc1-4a03-b48b-2b8186a6a566" providerId="ADAL" clId="{0A760344-ABE0-44CA-8A8C-DC61E35B899B}" dt="2023-01-26T11:06:47.583" v="26916" actId="166"/>
          <ac:spMkLst>
            <pc:docMk/>
            <pc:sldMk cId="2668972444" sldId="1219"/>
            <ac:spMk id="148" creationId="{37685B62-8F63-462F-98B9-DE73B14B9CA6}"/>
          </ac:spMkLst>
        </pc:spChg>
        <pc:picChg chg="del">
          <ac:chgData name="Susan Krueger (Staff)" userId="413e0ada-2fc1-4a03-b48b-2b8186a6a566" providerId="ADAL" clId="{0A760344-ABE0-44CA-8A8C-DC61E35B899B}" dt="2023-01-26T11:25:51.260" v="28109" actId="478"/>
          <ac:picMkLst>
            <pc:docMk/>
            <pc:sldMk cId="2668972444" sldId="1219"/>
            <ac:picMk id="16" creationId="{A0652786-CC22-4D86-804D-3DC995F41AD1}"/>
          </ac:picMkLst>
        </pc:picChg>
        <pc:picChg chg="del">
          <ac:chgData name="Susan Krueger (Staff)" userId="413e0ada-2fc1-4a03-b48b-2b8186a6a566" providerId="ADAL" clId="{0A760344-ABE0-44CA-8A8C-DC61E35B899B}" dt="2023-01-26T11:25:49.781" v="28108" actId="478"/>
          <ac:picMkLst>
            <pc:docMk/>
            <pc:sldMk cId="2668972444" sldId="1219"/>
            <ac:picMk id="23" creationId="{87A2385D-DDCA-4972-B2B5-34A8928F7C20}"/>
          </ac:picMkLst>
        </pc:picChg>
      </pc:sldChg>
      <pc:sldChg chg="add mod modShow">
        <pc:chgData name="Susan Krueger (Staff)" userId="413e0ada-2fc1-4a03-b48b-2b8186a6a566" providerId="ADAL" clId="{0A760344-ABE0-44CA-8A8C-DC61E35B899B}" dt="2023-01-26T11:17:22.941" v="28021" actId="729"/>
        <pc:sldMkLst>
          <pc:docMk/>
          <pc:sldMk cId="2724732762" sldId="1220"/>
        </pc:sldMkLst>
      </pc:sldChg>
      <pc:sldChg chg="addSp delSp modSp add mod modAnim modNotesTx">
        <pc:chgData name="Susan Krueger (Staff)" userId="413e0ada-2fc1-4a03-b48b-2b8186a6a566" providerId="ADAL" clId="{0A760344-ABE0-44CA-8A8C-DC61E35B899B}" dt="2023-01-27T10:03:32.772" v="29497" actId="478"/>
        <pc:sldMkLst>
          <pc:docMk/>
          <pc:sldMk cId="2182721008" sldId="1221"/>
        </pc:sldMkLst>
        <pc:spChg chg="add mod">
          <ac:chgData name="Susan Krueger (Staff)" userId="413e0ada-2fc1-4a03-b48b-2b8186a6a566" providerId="ADAL" clId="{0A760344-ABE0-44CA-8A8C-DC61E35B899B}" dt="2023-01-27T07:06:30.370" v="29432" actId="2085"/>
          <ac:spMkLst>
            <pc:docMk/>
            <pc:sldMk cId="2182721008" sldId="1221"/>
            <ac:spMk id="2" creationId="{EDFF4FE3-206F-4EB0-882D-214BE40AECD5}"/>
          </ac:spMkLst>
        </pc:spChg>
        <pc:spChg chg="add del mod">
          <ac:chgData name="Susan Krueger (Staff)" userId="413e0ada-2fc1-4a03-b48b-2b8186a6a566" providerId="ADAL" clId="{0A760344-ABE0-44CA-8A8C-DC61E35B899B}" dt="2023-01-27T07:06:14.021" v="29424" actId="478"/>
          <ac:spMkLst>
            <pc:docMk/>
            <pc:sldMk cId="2182721008" sldId="1221"/>
            <ac:spMk id="22" creationId="{40276E97-BFA8-4A1B-ADD9-557C53FBFA60}"/>
          </ac:spMkLst>
        </pc:spChg>
        <pc:spChg chg="mod">
          <ac:chgData name="Susan Krueger (Staff)" userId="413e0ada-2fc1-4a03-b48b-2b8186a6a566" providerId="ADAL" clId="{0A760344-ABE0-44CA-8A8C-DC61E35B899B}" dt="2023-01-27T07:06:02.045" v="29401" actId="120"/>
          <ac:spMkLst>
            <pc:docMk/>
            <pc:sldMk cId="2182721008" sldId="1221"/>
            <ac:spMk id="200" creationId="{6C863B12-001B-41BA-B248-745F7B2967FC}"/>
          </ac:spMkLst>
        </pc:spChg>
        <pc:spChg chg="del">
          <ac:chgData name="Susan Krueger (Staff)" userId="413e0ada-2fc1-4a03-b48b-2b8186a6a566" providerId="ADAL" clId="{0A760344-ABE0-44CA-8A8C-DC61E35B899B}" dt="2023-01-27T10:03:32.772" v="29497" actId="478"/>
          <ac:spMkLst>
            <pc:docMk/>
            <pc:sldMk cId="2182721008" sldId="1221"/>
            <ac:spMk id="206" creationId="{C3498B59-0E30-4DD3-BD65-CD3258C8DF3D}"/>
          </ac:spMkLst>
        </pc:spChg>
      </pc:sldChg>
      <pc:sldChg chg="addSp modSp add mod modAnim">
        <pc:chgData name="Susan Krueger (Staff)" userId="413e0ada-2fc1-4a03-b48b-2b8186a6a566" providerId="ADAL" clId="{0A760344-ABE0-44CA-8A8C-DC61E35B899B}" dt="2023-01-27T07:56:01.259" v="29496" actId="2085"/>
        <pc:sldMkLst>
          <pc:docMk/>
          <pc:sldMk cId="2817588480" sldId="1222"/>
        </pc:sldMkLst>
        <pc:spChg chg="mod">
          <ac:chgData name="Susan Krueger (Staff)" userId="413e0ada-2fc1-4a03-b48b-2b8186a6a566" providerId="ADAL" clId="{0A760344-ABE0-44CA-8A8C-DC61E35B899B}" dt="2023-01-27T07:53:36.336" v="29461" actId="164"/>
          <ac:spMkLst>
            <pc:docMk/>
            <pc:sldMk cId="2817588480" sldId="1222"/>
            <ac:spMk id="4" creationId="{C7D83F6F-422A-4BAB-91C3-21843F05A23D}"/>
          </ac:spMkLst>
        </pc:spChg>
        <pc:spChg chg="mod">
          <ac:chgData name="Susan Krueger (Staff)" userId="413e0ada-2fc1-4a03-b48b-2b8186a6a566" providerId="ADAL" clId="{0A760344-ABE0-44CA-8A8C-DC61E35B899B}" dt="2023-01-27T07:53:56.576" v="29465" actId="164"/>
          <ac:spMkLst>
            <pc:docMk/>
            <pc:sldMk cId="2817588480" sldId="1222"/>
            <ac:spMk id="5" creationId="{8CE84A57-96A8-4480-B859-589C5061E66F}"/>
          </ac:spMkLst>
        </pc:spChg>
        <pc:spChg chg="mod">
          <ac:chgData name="Susan Krueger (Staff)" userId="413e0ada-2fc1-4a03-b48b-2b8186a6a566" providerId="ADAL" clId="{0A760344-ABE0-44CA-8A8C-DC61E35B899B}" dt="2023-01-27T07:54:07.092" v="29467" actId="164"/>
          <ac:spMkLst>
            <pc:docMk/>
            <pc:sldMk cId="2817588480" sldId="1222"/>
            <ac:spMk id="6" creationId="{38C60472-D3B8-41E9-9A20-85C8F30CDDD1}"/>
          </ac:spMkLst>
        </pc:spChg>
        <pc:spChg chg="mod">
          <ac:chgData name="Susan Krueger (Staff)" userId="413e0ada-2fc1-4a03-b48b-2b8186a6a566" providerId="ADAL" clId="{0A760344-ABE0-44CA-8A8C-DC61E35B899B}" dt="2023-01-27T07:53:48.062" v="29463" actId="164"/>
          <ac:spMkLst>
            <pc:docMk/>
            <pc:sldMk cId="2817588480" sldId="1222"/>
            <ac:spMk id="7" creationId="{97550DA3-38CE-451B-AE8E-854F28B2D190}"/>
          </ac:spMkLst>
        </pc:spChg>
        <pc:spChg chg="mod">
          <ac:chgData name="Susan Krueger (Staff)" userId="413e0ada-2fc1-4a03-b48b-2b8186a6a566" providerId="ADAL" clId="{0A760344-ABE0-44CA-8A8C-DC61E35B899B}" dt="2023-01-27T07:53:36.336" v="29461" actId="164"/>
          <ac:spMkLst>
            <pc:docMk/>
            <pc:sldMk cId="2817588480" sldId="1222"/>
            <ac:spMk id="9" creationId="{0274FC79-6A2B-4458-B7A2-F3E9986A79F1}"/>
          </ac:spMkLst>
        </pc:spChg>
        <pc:spChg chg="mod">
          <ac:chgData name="Susan Krueger (Staff)" userId="413e0ada-2fc1-4a03-b48b-2b8186a6a566" providerId="ADAL" clId="{0A760344-ABE0-44CA-8A8C-DC61E35B899B}" dt="2023-01-27T07:53:48.062" v="29463" actId="164"/>
          <ac:spMkLst>
            <pc:docMk/>
            <pc:sldMk cId="2817588480" sldId="1222"/>
            <ac:spMk id="10" creationId="{060D42C2-D142-42FA-B1EC-4969A491AC6B}"/>
          </ac:spMkLst>
        </pc:spChg>
        <pc:spChg chg="mod">
          <ac:chgData name="Susan Krueger (Staff)" userId="413e0ada-2fc1-4a03-b48b-2b8186a6a566" providerId="ADAL" clId="{0A760344-ABE0-44CA-8A8C-DC61E35B899B}" dt="2023-01-27T07:53:56.576" v="29465" actId="164"/>
          <ac:spMkLst>
            <pc:docMk/>
            <pc:sldMk cId="2817588480" sldId="1222"/>
            <ac:spMk id="11" creationId="{7B6278D6-889C-4A81-B6CE-ED3F678B85E3}"/>
          </ac:spMkLst>
        </pc:spChg>
        <pc:spChg chg="mod">
          <ac:chgData name="Susan Krueger (Staff)" userId="413e0ada-2fc1-4a03-b48b-2b8186a6a566" providerId="ADAL" clId="{0A760344-ABE0-44CA-8A8C-DC61E35B899B}" dt="2023-01-27T07:54:07.092" v="29467" actId="164"/>
          <ac:spMkLst>
            <pc:docMk/>
            <pc:sldMk cId="2817588480" sldId="1222"/>
            <ac:spMk id="12" creationId="{C5A441CB-8F22-49E0-B60C-D0B0D9BA25A7}"/>
          </ac:spMkLst>
        </pc:spChg>
        <pc:spChg chg="add mod">
          <ac:chgData name="Susan Krueger (Staff)" userId="413e0ada-2fc1-4a03-b48b-2b8186a6a566" providerId="ADAL" clId="{0A760344-ABE0-44CA-8A8C-DC61E35B899B}" dt="2023-01-27T07:54:15.126" v="29469" actId="164"/>
          <ac:spMkLst>
            <pc:docMk/>
            <pc:sldMk cId="2817588480" sldId="1222"/>
            <ac:spMk id="13" creationId="{887A7159-5BB0-4CEB-AA83-3B5A88CF5323}"/>
          </ac:spMkLst>
        </pc:spChg>
        <pc:spChg chg="add mod">
          <ac:chgData name="Susan Krueger (Staff)" userId="413e0ada-2fc1-4a03-b48b-2b8186a6a566" providerId="ADAL" clId="{0A760344-ABE0-44CA-8A8C-DC61E35B899B}" dt="2023-01-27T07:54:15.126" v="29469" actId="164"/>
          <ac:spMkLst>
            <pc:docMk/>
            <pc:sldMk cId="2817588480" sldId="1222"/>
            <ac:spMk id="14" creationId="{3E46A23F-7F33-4406-9271-0E6BA9974608}"/>
          </ac:spMkLst>
        </pc:spChg>
        <pc:spChg chg="add mod">
          <ac:chgData name="Susan Krueger (Staff)" userId="413e0ada-2fc1-4a03-b48b-2b8186a6a566" providerId="ADAL" clId="{0A760344-ABE0-44CA-8A8C-DC61E35B899B}" dt="2023-01-27T07:56:01.259" v="29496" actId="2085"/>
          <ac:spMkLst>
            <pc:docMk/>
            <pc:sldMk cId="2817588480" sldId="1222"/>
            <ac:spMk id="17" creationId="{5EED96DC-DF2A-4E42-8AF7-C65576AC609E}"/>
          </ac:spMkLst>
        </pc:spChg>
        <pc:spChg chg="add mod">
          <ac:chgData name="Susan Krueger (Staff)" userId="413e0ada-2fc1-4a03-b48b-2b8186a6a566" providerId="ADAL" clId="{0A760344-ABE0-44CA-8A8C-DC61E35B899B}" dt="2023-01-27T07:56:01.259" v="29496" actId="2085"/>
          <ac:spMkLst>
            <pc:docMk/>
            <pc:sldMk cId="2817588480" sldId="1222"/>
            <ac:spMk id="20" creationId="{8186D5AB-9838-4B74-BE2E-C11DCEE55D0A}"/>
          </ac:spMkLst>
        </pc:spChg>
        <pc:spChg chg="add mod">
          <ac:chgData name="Susan Krueger (Staff)" userId="413e0ada-2fc1-4a03-b48b-2b8186a6a566" providerId="ADAL" clId="{0A760344-ABE0-44CA-8A8C-DC61E35B899B}" dt="2023-01-27T07:56:01.259" v="29496" actId="2085"/>
          <ac:spMkLst>
            <pc:docMk/>
            <pc:sldMk cId="2817588480" sldId="1222"/>
            <ac:spMk id="21" creationId="{11968E26-FEA1-49BE-9B73-6EBAD5A2E472}"/>
          </ac:spMkLst>
        </pc:spChg>
        <pc:spChg chg="add mod">
          <ac:chgData name="Susan Krueger (Staff)" userId="413e0ada-2fc1-4a03-b48b-2b8186a6a566" providerId="ADAL" clId="{0A760344-ABE0-44CA-8A8C-DC61E35B899B}" dt="2023-01-27T07:56:01.259" v="29496" actId="2085"/>
          <ac:spMkLst>
            <pc:docMk/>
            <pc:sldMk cId="2817588480" sldId="1222"/>
            <ac:spMk id="22" creationId="{75AD1660-187B-4AA4-8B66-F669EB7D8C24}"/>
          </ac:spMkLst>
        </pc:spChg>
        <pc:spChg chg="add mod">
          <ac:chgData name="Susan Krueger (Staff)" userId="413e0ada-2fc1-4a03-b48b-2b8186a6a566" providerId="ADAL" clId="{0A760344-ABE0-44CA-8A8C-DC61E35B899B}" dt="2023-01-27T07:56:01.259" v="29496" actId="2085"/>
          <ac:spMkLst>
            <pc:docMk/>
            <pc:sldMk cId="2817588480" sldId="1222"/>
            <ac:spMk id="23" creationId="{8705BC42-5668-4222-AFC8-9F7EF1387668}"/>
          </ac:spMkLst>
        </pc:spChg>
        <pc:spChg chg="mod">
          <ac:chgData name="Susan Krueger (Staff)" userId="413e0ada-2fc1-4a03-b48b-2b8186a6a566" providerId="ADAL" clId="{0A760344-ABE0-44CA-8A8C-DC61E35B899B}" dt="2023-01-27T07:26:36.404" v="29448" actId="20577"/>
          <ac:spMkLst>
            <pc:docMk/>
            <pc:sldMk cId="2817588480" sldId="1222"/>
            <ac:spMk id="346" creationId="{5F8F5810-4835-4C9B-93B8-276BB00F7384}"/>
          </ac:spMkLst>
        </pc:spChg>
        <pc:grpChg chg="add mod">
          <ac:chgData name="Susan Krueger (Staff)" userId="413e0ada-2fc1-4a03-b48b-2b8186a6a566" providerId="ADAL" clId="{0A760344-ABE0-44CA-8A8C-DC61E35B899B}" dt="2023-01-27T07:53:36.336" v="29461" actId="164"/>
          <ac:grpSpMkLst>
            <pc:docMk/>
            <pc:sldMk cId="2817588480" sldId="1222"/>
            <ac:grpSpMk id="2" creationId="{2F044E46-5EA4-40A3-AC61-42CFB8F5AB48}"/>
          </ac:grpSpMkLst>
        </pc:grpChg>
        <pc:grpChg chg="add mod">
          <ac:chgData name="Susan Krueger (Staff)" userId="413e0ada-2fc1-4a03-b48b-2b8186a6a566" providerId="ADAL" clId="{0A760344-ABE0-44CA-8A8C-DC61E35B899B}" dt="2023-01-27T07:53:48.062" v="29463" actId="164"/>
          <ac:grpSpMkLst>
            <pc:docMk/>
            <pc:sldMk cId="2817588480" sldId="1222"/>
            <ac:grpSpMk id="3" creationId="{6201B535-8976-4415-BDAF-651355DA097D}"/>
          </ac:grpSpMkLst>
        </pc:grpChg>
        <pc:grpChg chg="add mod">
          <ac:chgData name="Susan Krueger (Staff)" userId="413e0ada-2fc1-4a03-b48b-2b8186a6a566" providerId="ADAL" clId="{0A760344-ABE0-44CA-8A8C-DC61E35B899B}" dt="2023-01-27T07:53:56.576" v="29465" actId="164"/>
          <ac:grpSpMkLst>
            <pc:docMk/>
            <pc:sldMk cId="2817588480" sldId="1222"/>
            <ac:grpSpMk id="8" creationId="{81B398B3-4CCB-415B-BDDE-775D3F16A209}"/>
          </ac:grpSpMkLst>
        </pc:grpChg>
        <pc:grpChg chg="add mod">
          <ac:chgData name="Susan Krueger (Staff)" userId="413e0ada-2fc1-4a03-b48b-2b8186a6a566" providerId="ADAL" clId="{0A760344-ABE0-44CA-8A8C-DC61E35B899B}" dt="2023-01-27T07:54:07.092" v="29467" actId="164"/>
          <ac:grpSpMkLst>
            <pc:docMk/>
            <pc:sldMk cId="2817588480" sldId="1222"/>
            <ac:grpSpMk id="15" creationId="{A73A59AA-C182-482E-A2B0-BE709D12DCC1}"/>
          </ac:grpSpMkLst>
        </pc:grpChg>
        <pc:grpChg chg="add mod">
          <ac:chgData name="Susan Krueger (Staff)" userId="413e0ada-2fc1-4a03-b48b-2b8186a6a566" providerId="ADAL" clId="{0A760344-ABE0-44CA-8A8C-DC61E35B899B}" dt="2023-01-27T07:54:15.126" v="29469" actId="164"/>
          <ac:grpSpMkLst>
            <pc:docMk/>
            <pc:sldMk cId="2817588480" sldId="1222"/>
            <ac:grpSpMk id="16" creationId="{8E8F9B42-00FF-4A59-90CF-2453D6EA081B}"/>
          </ac:grpSpMkLst>
        </pc:grpChg>
      </pc:sldChg>
      <pc:sldChg chg="add mod modShow">
        <pc:chgData name="Susan Krueger (Staff)" userId="413e0ada-2fc1-4a03-b48b-2b8186a6a566" providerId="ADAL" clId="{0A760344-ABE0-44CA-8A8C-DC61E35B899B}" dt="2023-01-27T07:03:28.003" v="29376" actId="729"/>
        <pc:sldMkLst>
          <pc:docMk/>
          <pc:sldMk cId="573837624" sldId="1223"/>
        </pc:sldMkLst>
      </pc:sldChg>
      <pc:sldMasterChg chg="modTransition modSldLayout">
        <pc:chgData name="Susan Krueger (Staff)" userId="413e0ada-2fc1-4a03-b48b-2b8186a6a566" providerId="ADAL" clId="{0A760344-ABE0-44CA-8A8C-DC61E35B899B}" dt="2023-01-21T11:27:31.028" v="20914"/>
        <pc:sldMasterMkLst>
          <pc:docMk/>
          <pc:sldMasterMk cId="467653734" sldId="2147483648"/>
        </pc:sldMasterMkLst>
        <pc:sldLayoutChg chg="modTransition">
          <pc:chgData name="Susan Krueger (Staff)" userId="413e0ada-2fc1-4a03-b48b-2b8186a6a566" providerId="ADAL" clId="{0A760344-ABE0-44CA-8A8C-DC61E35B899B}" dt="2023-01-21T11:27:31.028" v="20914"/>
          <pc:sldLayoutMkLst>
            <pc:docMk/>
            <pc:sldMasterMk cId="467653734" sldId="2147483648"/>
            <pc:sldLayoutMk cId="1021705632" sldId="2147483649"/>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2180491623" sldId="2147483650"/>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2121807693" sldId="2147483651"/>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4011737885" sldId="2147483652"/>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337974919" sldId="2147483653"/>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3180268942" sldId="2147483654"/>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3716451060" sldId="2147483655"/>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328568777" sldId="2147483656"/>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2562387732" sldId="2147483657"/>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1751709752" sldId="2147483658"/>
          </pc:sldLayoutMkLst>
        </pc:sldLayoutChg>
        <pc:sldLayoutChg chg="modTransition">
          <pc:chgData name="Susan Krueger (Staff)" userId="413e0ada-2fc1-4a03-b48b-2b8186a6a566" providerId="ADAL" clId="{0A760344-ABE0-44CA-8A8C-DC61E35B899B}" dt="2023-01-21T11:27:31.028" v="20914"/>
          <pc:sldLayoutMkLst>
            <pc:docMk/>
            <pc:sldMasterMk cId="467653734" sldId="2147483648"/>
            <pc:sldLayoutMk cId="2814409770" sldId="2147483659"/>
          </pc:sldLayoutMkLst>
        </pc:sldLayoutChg>
      </pc:sldMasterChg>
      <pc:sldMasterChg chg="modTransition modSldLayout">
        <pc:chgData name="Susan Krueger (Staff)" userId="413e0ada-2fc1-4a03-b48b-2b8186a6a566" providerId="ADAL" clId="{0A760344-ABE0-44CA-8A8C-DC61E35B899B}" dt="2023-01-21T11:27:31.028" v="20914"/>
        <pc:sldMasterMkLst>
          <pc:docMk/>
          <pc:sldMasterMk cId="2880829707" sldId="2147483660"/>
        </pc:sldMasterMkLst>
        <pc:sldLayoutChg chg="modTransition">
          <pc:chgData name="Susan Krueger (Staff)" userId="413e0ada-2fc1-4a03-b48b-2b8186a6a566" providerId="ADAL" clId="{0A760344-ABE0-44CA-8A8C-DC61E35B899B}" dt="2023-01-21T11:27:31.028" v="20914"/>
          <pc:sldLayoutMkLst>
            <pc:docMk/>
            <pc:sldMasterMk cId="2880829707" sldId="2147483660"/>
            <pc:sldLayoutMk cId="260531856" sldId="2147483661"/>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2114924449" sldId="2147483662"/>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2419116716" sldId="2147483663"/>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3415040169" sldId="2147483664"/>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87832414" sldId="2147483665"/>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4088926301" sldId="2147483666"/>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1412001062" sldId="2147483667"/>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2456584117" sldId="2147483668"/>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4117030414" sldId="2147483669"/>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640133399" sldId="2147483670"/>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1147760551" sldId="2147483671"/>
          </pc:sldLayoutMkLst>
        </pc:sldLayoutChg>
        <pc:sldLayoutChg chg="modTransition">
          <pc:chgData name="Susan Krueger (Staff)" userId="413e0ada-2fc1-4a03-b48b-2b8186a6a566" providerId="ADAL" clId="{0A760344-ABE0-44CA-8A8C-DC61E35B899B}" dt="2023-01-21T11:27:31.028" v="20914"/>
          <pc:sldLayoutMkLst>
            <pc:docMk/>
            <pc:sldMasterMk cId="2880829707" sldId="2147483660"/>
            <pc:sldLayoutMk cId="4293039937" sldId="2147483672"/>
          </pc:sldLayoutMkLst>
        </pc:sldLayoutChg>
      </pc:sldMasterChg>
      <pc:sldMasterChg chg="modTransition modSldLayout">
        <pc:chgData name="Susan Krueger (Staff)" userId="413e0ada-2fc1-4a03-b48b-2b8186a6a566" providerId="ADAL" clId="{0A760344-ABE0-44CA-8A8C-DC61E35B899B}" dt="2023-01-21T11:27:31.028" v="20914"/>
        <pc:sldMasterMkLst>
          <pc:docMk/>
          <pc:sldMasterMk cId="3903813594" sldId="2147483673"/>
        </pc:sldMasterMkLst>
        <pc:sldLayoutChg chg="modTransition">
          <pc:chgData name="Susan Krueger (Staff)" userId="413e0ada-2fc1-4a03-b48b-2b8186a6a566" providerId="ADAL" clId="{0A760344-ABE0-44CA-8A8C-DC61E35B899B}" dt="2023-01-21T11:27:31.028" v="20914"/>
          <pc:sldLayoutMkLst>
            <pc:docMk/>
            <pc:sldMasterMk cId="3903813594" sldId="2147483673"/>
            <pc:sldLayoutMk cId="1891514416" sldId="2147483674"/>
          </pc:sldLayoutMkLst>
        </pc:sldLayoutChg>
      </pc:sldMasterChg>
    </pc:docChg>
  </pc:docChgLst>
  <pc:docChgLst>
    <pc:chgData name="Susan Krueger (Staff)" userId="413e0ada-2fc1-4a03-b48b-2b8186a6a566" providerId="ADAL" clId="{CF413912-6849-4A88-91BA-B30E9C99FC4E}"/>
    <pc:docChg chg="undo custSel addSld delSld modSld">
      <pc:chgData name="Susan Krueger (Staff)" userId="413e0ada-2fc1-4a03-b48b-2b8186a6a566" providerId="ADAL" clId="{CF413912-6849-4A88-91BA-B30E9C99FC4E}" dt="2022-11-28T17:33:56.325" v="2808" actId="6549"/>
      <pc:docMkLst>
        <pc:docMk/>
      </pc:docMkLst>
      <pc:sldChg chg="del">
        <pc:chgData name="Susan Krueger (Staff)" userId="413e0ada-2fc1-4a03-b48b-2b8186a6a566" providerId="ADAL" clId="{CF413912-6849-4A88-91BA-B30E9C99FC4E}" dt="2022-11-28T09:09:28.806" v="0" actId="47"/>
        <pc:sldMkLst>
          <pc:docMk/>
          <pc:sldMk cId="2988052466" sldId="256"/>
        </pc:sldMkLst>
      </pc:sldChg>
      <pc:sldChg chg="del">
        <pc:chgData name="Susan Krueger (Staff)" userId="413e0ada-2fc1-4a03-b48b-2b8186a6a566" providerId="ADAL" clId="{CF413912-6849-4A88-91BA-B30E9C99FC4E}" dt="2022-11-28T09:09:29.398" v="1" actId="47"/>
        <pc:sldMkLst>
          <pc:docMk/>
          <pc:sldMk cId="2425203639" sldId="257"/>
        </pc:sldMkLst>
      </pc:sldChg>
      <pc:sldChg chg="addSp modSp mod">
        <pc:chgData name="Susan Krueger (Staff)" userId="413e0ada-2fc1-4a03-b48b-2b8186a6a566" providerId="ADAL" clId="{CF413912-6849-4A88-91BA-B30E9C99FC4E}" dt="2022-11-28T09:11:11.520" v="106" actId="20577"/>
        <pc:sldMkLst>
          <pc:docMk/>
          <pc:sldMk cId="4178820321" sldId="262"/>
        </pc:sldMkLst>
        <pc:spChg chg="add mod">
          <ac:chgData name="Susan Krueger (Staff)" userId="413e0ada-2fc1-4a03-b48b-2b8186a6a566" providerId="ADAL" clId="{CF413912-6849-4A88-91BA-B30E9C99FC4E}" dt="2022-11-28T09:11:11.520" v="106" actId="20577"/>
          <ac:spMkLst>
            <pc:docMk/>
            <pc:sldMk cId="4178820321" sldId="262"/>
            <ac:spMk id="6" creationId="{7175EC32-73AD-46E2-BD33-D1B8BF92B0BB}"/>
          </ac:spMkLst>
        </pc:spChg>
      </pc:sldChg>
      <pc:sldChg chg="addSp modSp mod">
        <pc:chgData name="Susan Krueger (Staff)" userId="413e0ada-2fc1-4a03-b48b-2b8186a6a566" providerId="ADAL" clId="{CF413912-6849-4A88-91BA-B30E9C99FC4E}" dt="2022-11-28T10:53:04.379" v="1319" actId="20577"/>
        <pc:sldMkLst>
          <pc:docMk/>
          <pc:sldMk cId="540102549" sldId="264"/>
        </pc:sldMkLst>
        <pc:spChg chg="add mod">
          <ac:chgData name="Susan Krueger (Staff)" userId="413e0ada-2fc1-4a03-b48b-2b8186a6a566" providerId="ADAL" clId="{CF413912-6849-4A88-91BA-B30E9C99FC4E}" dt="2022-11-28T09:18:00.859" v="501" actId="6549"/>
          <ac:spMkLst>
            <pc:docMk/>
            <pc:sldMk cId="540102549" sldId="264"/>
            <ac:spMk id="334" creationId="{CB423F06-773B-4F67-9A60-6505D8BF875E}"/>
          </ac:spMkLst>
        </pc:spChg>
        <pc:spChg chg="mod">
          <ac:chgData name="Susan Krueger (Staff)" userId="413e0ada-2fc1-4a03-b48b-2b8186a6a566" providerId="ADAL" clId="{CF413912-6849-4A88-91BA-B30E9C99FC4E}" dt="2022-11-28T10:53:04.379" v="1319" actId="20577"/>
          <ac:spMkLst>
            <pc:docMk/>
            <pc:sldMk cId="540102549" sldId="264"/>
            <ac:spMk id="743" creationId="{80BF6209-F0D8-4283-B751-93153998E5C8}"/>
          </ac:spMkLst>
        </pc:spChg>
      </pc:sldChg>
      <pc:sldChg chg="addSp modSp">
        <pc:chgData name="Susan Krueger (Staff)" userId="413e0ada-2fc1-4a03-b48b-2b8186a6a566" providerId="ADAL" clId="{CF413912-6849-4A88-91BA-B30E9C99FC4E}" dt="2022-11-28T09:11:32.831" v="107"/>
        <pc:sldMkLst>
          <pc:docMk/>
          <pc:sldMk cId="1496414228" sldId="267"/>
        </pc:sldMkLst>
        <pc:spChg chg="add mod">
          <ac:chgData name="Susan Krueger (Staff)" userId="413e0ada-2fc1-4a03-b48b-2b8186a6a566" providerId="ADAL" clId="{CF413912-6849-4A88-91BA-B30E9C99FC4E}" dt="2022-11-28T09:11:32.831" v="107"/>
          <ac:spMkLst>
            <pc:docMk/>
            <pc:sldMk cId="1496414228" sldId="267"/>
            <ac:spMk id="5" creationId="{31E3AD9A-4A63-4A26-9D3D-F2A9A9EFC3CC}"/>
          </ac:spMkLst>
        </pc:spChg>
      </pc:sldChg>
      <pc:sldChg chg="addSp modSp mod">
        <pc:chgData name="Susan Krueger (Staff)" userId="413e0ada-2fc1-4a03-b48b-2b8186a6a566" providerId="ADAL" clId="{CF413912-6849-4A88-91BA-B30E9C99FC4E}" dt="2022-11-28T09:14:42.822" v="111"/>
        <pc:sldMkLst>
          <pc:docMk/>
          <pc:sldMk cId="847570582" sldId="268"/>
        </pc:sldMkLst>
        <pc:spChg chg="add mod">
          <ac:chgData name="Susan Krueger (Staff)" userId="413e0ada-2fc1-4a03-b48b-2b8186a6a566" providerId="ADAL" clId="{CF413912-6849-4A88-91BA-B30E9C99FC4E}" dt="2022-11-28T09:14:42.822" v="111"/>
          <ac:spMkLst>
            <pc:docMk/>
            <pc:sldMk cId="847570582" sldId="268"/>
            <ac:spMk id="7" creationId="{B614B5B8-C498-4C0C-902D-0ABCC48557F5}"/>
          </ac:spMkLst>
        </pc:spChg>
      </pc:sldChg>
      <pc:sldChg chg="addSp modSp mod">
        <pc:chgData name="Susan Krueger (Staff)" userId="413e0ada-2fc1-4a03-b48b-2b8186a6a566" providerId="ADAL" clId="{CF413912-6849-4A88-91BA-B30E9C99FC4E}" dt="2022-11-28T09:11:07.144" v="105" actId="20577"/>
        <pc:sldMkLst>
          <pc:docMk/>
          <pc:sldMk cId="3679619796" sldId="271"/>
        </pc:sldMkLst>
        <pc:spChg chg="add mod">
          <ac:chgData name="Susan Krueger (Staff)" userId="413e0ada-2fc1-4a03-b48b-2b8186a6a566" providerId="ADAL" clId="{CF413912-6849-4A88-91BA-B30E9C99FC4E}" dt="2022-11-28T09:11:07.144" v="105" actId="20577"/>
          <ac:spMkLst>
            <pc:docMk/>
            <pc:sldMk cId="3679619796" sldId="271"/>
            <ac:spMk id="5" creationId="{7455B43F-397D-4ECD-9740-D44319CD48D7}"/>
          </ac:spMkLst>
        </pc:spChg>
      </pc:sldChg>
      <pc:sldChg chg="addSp modSp">
        <pc:chgData name="Susan Krueger (Staff)" userId="413e0ada-2fc1-4a03-b48b-2b8186a6a566" providerId="ADAL" clId="{CF413912-6849-4A88-91BA-B30E9C99FC4E}" dt="2022-11-28T09:14:55.023" v="112"/>
        <pc:sldMkLst>
          <pc:docMk/>
          <pc:sldMk cId="3489593000" sldId="272"/>
        </pc:sldMkLst>
        <pc:spChg chg="add mod">
          <ac:chgData name="Susan Krueger (Staff)" userId="413e0ada-2fc1-4a03-b48b-2b8186a6a566" providerId="ADAL" clId="{CF413912-6849-4A88-91BA-B30E9C99FC4E}" dt="2022-11-28T09:14:55.023" v="112"/>
          <ac:spMkLst>
            <pc:docMk/>
            <pc:sldMk cId="3489593000" sldId="272"/>
            <ac:spMk id="5" creationId="{81CFD194-1547-4D95-8615-951F3BA2222F}"/>
          </ac:spMkLst>
        </pc:spChg>
      </pc:sldChg>
      <pc:sldChg chg="addSp delSp modSp add mod">
        <pc:chgData name="Susan Krueger (Staff)" userId="413e0ada-2fc1-4a03-b48b-2b8186a6a566" providerId="ADAL" clId="{CF413912-6849-4A88-91BA-B30E9C99FC4E}" dt="2022-11-28T17:33:56.325" v="2808" actId="6549"/>
        <pc:sldMkLst>
          <pc:docMk/>
          <pc:sldMk cId="3833944053" sldId="273"/>
        </pc:sldMkLst>
        <pc:spChg chg="add mod">
          <ac:chgData name="Susan Krueger (Staff)" userId="413e0ada-2fc1-4a03-b48b-2b8186a6a566" providerId="ADAL" clId="{CF413912-6849-4A88-91BA-B30E9C99FC4E}" dt="2022-11-28T17:33:56.325" v="2808" actId="6549"/>
          <ac:spMkLst>
            <pc:docMk/>
            <pc:sldMk cId="3833944053" sldId="273"/>
            <ac:spMk id="345" creationId="{24969645-BE16-4EA9-9C60-A8BC0709E1CF}"/>
          </ac:spMkLst>
        </pc:spChg>
        <pc:spChg chg="add mod">
          <ac:chgData name="Susan Krueger (Staff)" userId="413e0ada-2fc1-4a03-b48b-2b8186a6a566" providerId="ADAL" clId="{CF413912-6849-4A88-91BA-B30E9C99FC4E}" dt="2022-11-28T17:28:04.685" v="2439" actId="6549"/>
          <ac:spMkLst>
            <pc:docMk/>
            <pc:sldMk cId="3833944053" sldId="273"/>
            <ac:spMk id="346" creationId="{5F8F5810-4835-4C9B-93B8-276BB00F7384}"/>
          </ac:spMkLst>
        </pc:spChg>
        <pc:spChg chg="del">
          <ac:chgData name="Susan Krueger (Staff)" userId="413e0ada-2fc1-4a03-b48b-2b8186a6a566" providerId="ADAL" clId="{CF413912-6849-4A88-91BA-B30E9C99FC4E}" dt="2022-11-28T09:20:46.848" v="591" actId="478"/>
          <ac:spMkLst>
            <pc:docMk/>
            <pc:sldMk cId="3833944053" sldId="273"/>
            <ac:spMk id="743" creationId="{80BF6209-F0D8-4283-B751-93153998E5C8}"/>
          </ac:spMkLst>
        </pc:spChg>
        <pc:grpChg chg="del">
          <ac:chgData name="Susan Krueger (Staff)" userId="413e0ada-2fc1-4a03-b48b-2b8186a6a566" providerId="ADAL" clId="{CF413912-6849-4A88-91BA-B30E9C99FC4E}" dt="2022-11-28T09:18:18.317" v="503" actId="478"/>
          <ac:grpSpMkLst>
            <pc:docMk/>
            <pc:sldMk cId="3833944053" sldId="273"/>
            <ac:grpSpMk id="413" creationId="{E3963E7A-B6A3-418F-8C1B-35DD17040372}"/>
          </ac:grpSpMkLst>
        </pc:grpChg>
        <pc:grpChg chg="del">
          <ac:chgData name="Susan Krueger (Staff)" userId="413e0ada-2fc1-4a03-b48b-2b8186a6a566" providerId="ADAL" clId="{CF413912-6849-4A88-91BA-B30E9C99FC4E}" dt="2022-11-28T09:18:18.317" v="503" actId="478"/>
          <ac:grpSpMkLst>
            <pc:docMk/>
            <pc:sldMk cId="3833944053" sldId="273"/>
            <ac:grpSpMk id="418" creationId="{0FA7BB8A-7C0A-43F0-8CCC-CAD61A45B1F9}"/>
          </ac:grpSpMkLst>
        </pc:grpChg>
        <pc:grpChg chg="del">
          <ac:chgData name="Susan Krueger (Staff)" userId="413e0ada-2fc1-4a03-b48b-2b8186a6a566" providerId="ADAL" clId="{CF413912-6849-4A88-91BA-B30E9C99FC4E}" dt="2022-11-28T09:18:18.317" v="503" actId="478"/>
          <ac:grpSpMkLst>
            <pc:docMk/>
            <pc:sldMk cId="3833944053" sldId="273"/>
            <ac:grpSpMk id="427" creationId="{00D9AAA8-4DB2-4E5D-8B28-D810A045FD1D}"/>
          </ac:grpSpMkLst>
        </pc:grpChg>
        <pc:grpChg chg="del">
          <ac:chgData name="Susan Krueger (Staff)" userId="413e0ada-2fc1-4a03-b48b-2b8186a6a566" providerId="ADAL" clId="{CF413912-6849-4A88-91BA-B30E9C99FC4E}" dt="2022-11-28T09:18:18.317" v="503" actId="478"/>
          <ac:grpSpMkLst>
            <pc:docMk/>
            <pc:sldMk cId="3833944053" sldId="273"/>
            <ac:grpSpMk id="454" creationId="{6A3C502C-B4F6-4DEF-AC7A-D3BC712EE0A6}"/>
          </ac:grpSpMkLst>
        </pc:grpChg>
        <pc:grpChg chg="del">
          <ac:chgData name="Susan Krueger (Staff)" userId="413e0ada-2fc1-4a03-b48b-2b8186a6a566" providerId="ADAL" clId="{CF413912-6849-4A88-91BA-B30E9C99FC4E}" dt="2022-11-28T09:18:18.317" v="503" actId="478"/>
          <ac:grpSpMkLst>
            <pc:docMk/>
            <pc:sldMk cId="3833944053" sldId="273"/>
            <ac:grpSpMk id="468" creationId="{7774B436-F981-41E2-B26C-3EEF6431C582}"/>
          </ac:grpSpMkLst>
        </pc:grpChg>
        <pc:grpChg chg="del">
          <ac:chgData name="Susan Krueger (Staff)" userId="413e0ada-2fc1-4a03-b48b-2b8186a6a566" providerId="ADAL" clId="{CF413912-6849-4A88-91BA-B30E9C99FC4E}" dt="2022-11-28T09:18:18.317" v="503" actId="478"/>
          <ac:grpSpMkLst>
            <pc:docMk/>
            <pc:sldMk cId="3833944053" sldId="273"/>
            <ac:grpSpMk id="486" creationId="{1AF86958-E566-406E-88E9-D586400F44C7}"/>
          </ac:grpSpMkLst>
        </pc:grpChg>
        <pc:grpChg chg="del">
          <ac:chgData name="Susan Krueger (Staff)" userId="413e0ada-2fc1-4a03-b48b-2b8186a6a566" providerId="ADAL" clId="{CF413912-6849-4A88-91BA-B30E9C99FC4E}" dt="2022-11-28T09:18:18.317" v="503" actId="478"/>
          <ac:grpSpMkLst>
            <pc:docMk/>
            <pc:sldMk cId="3833944053" sldId="273"/>
            <ac:grpSpMk id="496" creationId="{A5FFAA82-D706-4E77-962E-BBF23D14A7C7}"/>
          </ac:grpSpMkLst>
        </pc:grpChg>
        <pc:grpChg chg="del">
          <ac:chgData name="Susan Krueger (Staff)" userId="413e0ada-2fc1-4a03-b48b-2b8186a6a566" providerId="ADAL" clId="{CF413912-6849-4A88-91BA-B30E9C99FC4E}" dt="2022-11-28T09:18:18.317" v="503" actId="478"/>
          <ac:grpSpMkLst>
            <pc:docMk/>
            <pc:sldMk cId="3833944053" sldId="273"/>
            <ac:grpSpMk id="504" creationId="{215334EB-D913-4EF8-8EAD-2C2261AF0929}"/>
          </ac:grpSpMkLst>
        </pc:grpChg>
        <pc:grpChg chg="del">
          <ac:chgData name="Susan Krueger (Staff)" userId="413e0ada-2fc1-4a03-b48b-2b8186a6a566" providerId="ADAL" clId="{CF413912-6849-4A88-91BA-B30E9C99FC4E}" dt="2022-11-28T09:18:18.317" v="503" actId="478"/>
          <ac:grpSpMkLst>
            <pc:docMk/>
            <pc:sldMk cId="3833944053" sldId="273"/>
            <ac:grpSpMk id="604" creationId="{6DD18879-0546-457C-8967-44A3583D6787}"/>
          </ac:grpSpMkLst>
        </pc:grpChg>
        <pc:grpChg chg="del">
          <ac:chgData name="Susan Krueger (Staff)" userId="413e0ada-2fc1-4a03-b48b-2b8186a6a566" providerId="ADAL" clId="{CF413912-6849-4A88-91BA-B30E9C99FC4E}" dt="2022-11-28T09:18:18.317" v="503" actId="478"/>
          <ac:grpSpMkLst>
            <pc:docMk/>
            <pc:sldMk cId="3833944053" sldId="273"/>
            <ac:grpSpMk id="623" creationId="{A483964F-8786-4E22-90DF-604C4C77CD63}"/>
          </ac:grpSpMkLst>
        </pc:grpChg>
        <pc:grpChg chg="del">
          <ac:chgData name="Susan Krueger (Staff)" userId="413e0ada-2fc1-4a03-b48b-2b8186a6a566" providerId="ADAL" clId="{CF413912-6849-4A88-91BA-B30E9C99FC4E}" dt="2022-11-28T09:18:18.317" v="503" actId="478"/>
          <ac:grpSpMkLst>
            <pc:docMk/>
            <pc:sldMk cId="3833944053" sldId="273"/>
            <ac:grpSpMk id="638" creationId="{AD431346-2645-43A2-9A02-8D948A987C44}"/>
          </ac:grpSpMkLst>
        </pc:grpChg>
        <pc:grpChg chg="del">
          <ac:chgData name="Susan Krueger (Staff)" userId="413e0ada-2fc1-4a03-b48b-2b8186a6a566" providerId="ADAL" clId="{CF413912-6849-4A88-91BA-B30E9C99FC4E}" dt="2022-11-28T09:18:18.317" v="503" actId="478"/>
          <ac:grpSpMkLst>
            <pc:docMk/>
            <pc:sldMk cId="3833944053" sldId="273"/>
            <ac:grpSpMk id="639" creationId="{15C97374-59DD-47F1-B448-B527057FBEFB}"/>
          </ac:grpSpMkLst>
        </pc:grpChg>
        <pc:grpChg chg="del">
          <ac:chgData name="Susan Krueger (Staff)" userId="413e0ada-2fc1-4a03-b48b-2b8186a6a566" providerId="ADAL" clId="{CF413912-6849-4A88-91BA-B30E9C99FC4E}" dt="2022-11-28T09:18:18.317" v="503" actId="478"/>
          <ac:grpSpMkLst>
            <pc:docMk/>
            <pc:sldMk cId="3833944053" sldId="273"/>
            <ac:grpSpMk id="642" creationId="{0264A23B-C469-44D4-BA3E-5CF9452E5008}"/>
          </ac:grpSpMkLst>
        </pc:grpChg>
        <pc:grpChg chg="del">
          <ac:chgData name="Susan Krueger (Staff)" userId="413e0ada-2fc1-4a03-b48b-2b8186a6a566" providerId="ADAL" clId="{CF413912-6849-4A88-91BA-B30E9C99FC4E}" dt="2022-11-28T09:18:18.317" v="503" actId="478"/>
          <ac:grpSpMkLst>
            <pc:docMk/>
            <pc:sldMk cId="3833944053" sldId="273"/>
            <ac:grpSpMk id="657" creationId="{DD058C22-B33F-4D5F-AEBC-C389D5FFBF7A}"/>
          </ac:grpSpMkLst>
        </pc:grpChg>
        <pc:grpChg chg="del">
          <ac:chgData name="Susan Krueger (Staff)" userId="413e0ada-2fc1-4a03-b48b-2b8186a6a566" providerId="ADAL" clId="{CF413912-6849-4A88-91BA-B30E9C99FC4E}" dt="2022-11-28T09:18:18.317" v="503" actId="478"/>
          <ac:grpSpMkLst>
            <pc:docMk/>
            <pc:sldMk cId="3833944053" sldId="273"/>
            <ac:grpSpMk id="664" creationId="{1F7398C1-E4D4-4E06-88D8-FFDA54726299}"/>
          </ac:grpSpMkLst>
        </pc:grpChg>
        <pc:grpChg chg="del">
          <ac:chgData name="Susan Krueger (Staff)" userId="413e0ada-2fc1-4a03-b48b-2b8186a6a566" providerId="ADAL" clId="{CF413912-6849-4A88-91BA-B30E9C99FC4E}" dt="2022-11-28T09:18:18.317" v="503" actId="478"/>
          <ac:grpSpMkLst>
            <pc:docMk/>
            <pc:sldMk cId="3833944053" sldId="273"/>
            <ac:grpSpMk id="665" creationId="{D8C3FA96-997A-4E88-A159-9B45EF312131}"/>
          </ac:grpSpMkLst>
        </pc:grpChg>
        <pc:grpChg chg="del">
          <ac:chgData name="Susan Krueger (Staff)" userId="413e0ada-2fc1-4a03-b48b-2b8186a6a566" providerId="ADAL" clId="{CF413912-6849-4A88-91BA-B30E9C99FC4E}" dt="2022-11-28T09:18:18.317" v="503" actId="478"/>
          <ac:grpSpMkLst>
            <pc:docMk/>
            <pc:sldMk cId="3833944053" sldId="273"/>
            <ac:grpSpMk id="679" creationId="{5EE26BE7-1879-4F28-B43C-28712ABB103A}"/>
          </ac:grpSpMkLst>
        </pc:grpChg>
        <pc:grpChg chg="del">
          <ac:chgData name="Susan Krueger (Staff)" userId="413e0ada-2fc1-4a03-b48b-2b8186a6a566" providerId="ADAL" clId="{CF413912-6849-4A88-91BA-B30E9C99FC4E}" dt="2022-11-28T09:18:18.317" v="503" actId="478"/>
          <ac:grpSpMkLst>
            <pc:docMk/>
            <pc:sldMk cId="3833944053" sldId="273"/>
            <ac:grpSpMk id="694" creationId="{F8870684-2DAD-44B6-9E2E-9350DACD99E2}"/>
          </ac:grpSpMkLst>
        </pc:grpChg>
        <pc:grpChg chg="del">
          <ac:chgData name="Susan Krueger (Staff)" userId="413e0ada-2fc1-4a03-b48b-2b8186a6a566" providerId="ADAL" clId="{CF413912-6849-4A88-91BA-B30E9C99FC4E}" dt="2022-11-28T09:18:18.317" v="503" actId="478"/>
          <ac:grpSpMkLst>
            <pc:docMk/>
            <pc:sldMk cId="3833944053" sldId="273"/>
            <ac:grpSpMk id="709" creationId="{EF6F6A41-1A65-4B6A-BD21-C28B8D2BD258}"/>
          </ac:grpSpMkLst>
        </pc:grpChg>
        <pc:grpChg chg="del">
          <ac:chgData name="Susan Krueger (Staff)" userId="413e0ada-2fc1-4a03-b48b-2b8186a6a566" providerId="ADAL" clId="{CF413912-6849-4A88-91BA-B30E9C99FC4E}" dt="2022-11-28T09:18:18.317" v="503" actId="478"/>
          <ac:grpSpMkLst>
            <pc:docMk/>
            <pc:sldMk cId="3833944053" sldId="273"/>
            <ac:grpSpMk id="712" creationId="{D31193C4-34B9-415C-8C15-1B9F18059CE6}"/>
          </ac:grpSpMkLst>
        </pc:grpChg>
        <pc:grpChg chg="del">
          <ac:chgData name="Susan Krueger (Staff)" userId="413e0ada-2fc1-4a03-b48b-2b8186a6a566" providerId="ADAL" clId="{CF413912-6849-4A88-91BA-B30E9C99FC4E}" dt="2022-11-28T09:18:18.317" v="503" actId="478"/>
          <ac:grpSpMkLst>
            <pc:docMk/>
            <pc:sldMk cId="3833944053" sldId="273"/>
            <ac:grpSpMk id="730" creationId="{187C0E70-70C1-42CD-A4E3-7FA36E283B54}"/>
          </ac:grpSpMkLst>
        </pc:grpChg>
        <pc:grpChg chg="del">
          <ac:chgData name="Susan Krueger (Staff)" userId="413e0ada-2fc1-4a03-b48b-2b8186a6a566" providerId="ADAL" clId="{CF413912-6849-4A88-91BA-B30E9C99FC4E}" dt="2022-11-28T09:18:18.317" v="503" actId="478"/>
          <ac:grpSpMkLst>
            <pc:docMk/>
            <pc:sldMk cId="3833944053" sldId="273"/>
            <ac:grpSpMk id="742" creationId="{F2B7A7E7-DAA8-488B-A465-C20B06A0BFA8}"/>
          </ac:grpSpMkLst>
        </pc:grpChg>
        <pc:grpChg chg="del">
          <ac:chgData name="Susan Krueger (Staff)" userId="413e0ada-2fc1-4a03-b48b-2b8186a6a566" providerId="ADAL" clId="{CF413912-6849-4A88-91BA-B30E9C99FC4E}" dt="2022-11-28T09:18:18.317" v="503" actId="478"/>
          <ac:grpSpMkLst>
            <pc:docMk/>
            <pc:sldMk cId="3833944053" sldId="273"/>
            <ac:grpSpMk id="752" creationId="{75C179A4-6116-4115-8AC2-5B3855E57071}"/>
          </ac:grpSpMkLst>
        </pc:grpChg>
        <pc:grpChg chg="del">
          <ac:chgData name="Susan Krueger (Staff)" userId="413e0ada-2fc1-4a03-b48b-2b8186a6a566" providerId="ADAL" clId="{CF413912-6849-4A88-91BA-B30E9C99FC4E}" dt="2022-11-28T09:18:18.317" v="503" actId="478"/>
          <ac:grpSpMkLst>
            <pc:docMk/>
            <pc:sldMk cId="3833944053" sldId="273"/>
            <ac:grpSpMk id="753" creationId="{C307EDFE-99B2-4D81-A877-C2D96055A06C}"/>
          </ac:grpSpMkLst>
        </pc:grpChg>
        <pc:grpChg chg="del">
          <ac:chgData name="Susan Krueger (Staff)" userId="413e0ada-2fc1-4a03-b48b-2b8186a6a566" providerId="ADAL" clId="{CF413912-6849-4A88-91BA-B30E9C99FC4E}" dt="2022-11-28T09:18:18.317" v="503" actId="478"/>
          <ac:grpSpMkLst>
            <pc:docMk/>
            <pc:sldMk cId="3833944053" sldId="273"/>
            <ac:grpSpMk id="754" creationId="{29DBBE74-83E7-49A6-B8EF-1CECADD20DAE}"/>
          </ac:grpSpMkLst>
        </pc:grpChg>
        <pc:grpChg chg="del">
          <ac:chgData name="Susan Krueger (Staff)" userId="413e0ada-2fc1-4a03-b48b-2b8186a6a566" providerId="ADAL" clId="{CF413912-6849-4A88-91BA-B30E9C99FC4E}" dt="2022-11-28T09:18:18.317" v="503" actId="478"/>
          <ac:grpSpMkLst>
            <pc:docMk/>
            <pc:sldMk cId="3833944053" sldId="273"/>
            <ac:grpSpMk id="755" creationId="{285144D9-A270-453E-B843-77CFFB7E01D0}"/>
          </ac:grpSpMkLst>
        </pc:grpChg>
        <pc:grpChg chg="del">
          <ac:chgData name="Susan Krueger (Staff)" userId="413e0ada-2fc1-4a03-b48b-2b8186a6a566" providerId="ADAL" clId="{CF413912-6849-4A88-91BA-B30E9C99FC4E}" dt="2022-11-28T09:18:18.317" v="503" actId="478"/>
          <ac:grpSpMkLst>
            <pc:docMk/>
            <pc:sldMk cId="3833944053" sldId="273"/>
            <ac:grpSpMk id="770" creationId="{6A3D1ED0-6201-42EA-82DD-1CFBA861B264}"/>
          </ac:grpSpMkLst>
        </pc:grpChg>
        <pc:grpChg chg="del">
          <ac:chgData name="Susan Krueger (Staff)" userId="413e0ada-2fc1-4a03-b48b-2b8186a6a566" providerId="ADAL" clId="{CF413912-6849-4A88-91BA-B30E9C99FC4E}" dt="2022-11-28T09:18:18.317" v="503" actId="478"/>
          <ac:grpSpMkLst>
            <pc:docMk/>
            <pc:sldMk cId="3833944053" sldId="273"/>
            <ac:grpSpMk id="771" creationId="{0105A5E6-997A-451E-A1AB-230131BF0115}"/>
          </ac:grpSpMkLst>
        </pc:grpChg>
        <pc:grpChg chg="del">
          <ac:chgData name="Susan Krueger (Staff)" userId="413e0ada-2fc1-4a03-b48b-2b8186a6a566" providerId="ADAL" clId="{CF413912-6849-4A88-91BA-B30E9C99FC4E}" dt="2022-11-28T09:18:18.317" v="503" actId="478"/>
          <ac:grpSpMkLst>
            <pc:docMk/>
            <pc:sldMk cId="3833944053" sldId="273"/>
            <ac:grpSpMk id="774" creationId="{A7C449A2-0379-492D-BEC0-AFA2CDAE3135}"/>
          </ac:grpSpMkLst>
        </pc:grpChg>
        <pc:grpChg chg="del">
          <ac:chgData name="Susan Krueger (Staff)" userId="413e0ada-2fc1-4a03-b48b-2b8186a6a566" providerId="ADAL" clId="{CF413912-6849-4A88-91BA-B30E9C99FC4E}" dt="2022-11-28T09:18:18.317" v="503" actId="478"/>
          <ac:grpSpMkLst>
            <pc:docMk/>
            <pc:sldMk cId="3833944053" sldId="273"/>
            <ac:grpSpMk id="777" creationId="{F96A542E-8666-4D4E-8F2A-D552242D8EE5}"/>
          </ac:grpSpMkLst>
        </pc:grpChg>
        <pc:inkChg chg="del">
          <ac:chgData name="Susan Krueger (Staff)" userId="413e0ada-2fc1-4a03-b48b-2b8186a6a566" providerId="ADAL" clId="{CF413912-6849-4A88-91BA-B30E9C99FC4E}" dt="2022-11-28T09:18:18.317" v="503" actId="478"/>
          <ac:inkMkLst>
            <pc:docMk/>
            <pc:sldMk cId="3833944053" sldId="273"/>
            <ac:inkMk id="295" creationId="{95F453EB-8393-4B9F-9810-520AFE69E3EC}"/>
          </ac:inkMkLst>
        </pc:inkChg>
        <pc:inkChg chg="del">
          <ac:chgData name="Susan Krueger (Staff)" userId="413e0ada-2fc1-4a03-b48b-2b8186a6a566" providerId="ADAL" clId="{CF413912-6849-4A88-91BA-B30E9C99FC4E}" dt="2022-11-28T09:18:18.317" v="503" actId="478"/>
          <ac:inkMkLst>
            <pc:docMk/>
            <pc:sldMk cId="3833944053" sldId="273"/>
            <ac:inkMk id="300" creationId="{76C73343-C2C9-42C0-9759-148DB40E6091}"/>
          </ac:inkMkLst>
        </pc:inkChg>
        <pc:inkChg chg="del">
          <ac:chgData name="Susan Krueger (Staff)" userId="413e0ada-2fc1-4a03-b48b-2b8186a6a566" providerId="ADAL" clId="{CF413912-6849-4A88-91BA-B30E9C99FC4E}" dt="2022-11-28T09:18:18.317" v="503" actId="478"/>
          <ac:inkMkLst>
            <pc:docMk/>
            <pc:sldMk cId="3833944053" sldId="273"/>
            <ac:inkMk id="322" creationId="{78C34755-5643-4D01-8485-46A7C3E9F9EA}"/>
          </ac:inkMkLst>
        </pc:inkChg>
        <pc:inkChg chg="del">
          <ac:chgData name="Susan Krueger (Staff)" userId="413e0ada-2fc1-4a03-b48b-2b8186a6a566" providerId="ADAL" clId="{CF413912-6849-4A88-91BA-B30E9C99FC4E}" dt="2022-11-28T09:18:18.317" v="503" actId="478"/>
          <ac:inkMkLst>
            <pc:docMk/>
            <pc:sldMk cId="3833944053" sldId="273"/>
            <ac:inkMk id="323" creationId="{2915A551-85E0-41A0-8EE7-07AD4AC847D2}"/>
          </ac:inkMkLst>
        </pc:inkChg>
        <pc:inkChg chg="del">
          <ac:chgData name="Susan Krueger (Staff)" userId="413e0ada-2fc1-4a03-b48b-2b8186a6a566" providerId="ADAL" clId="{CF413912-6849-4A88-91BA-B30E9C99FC4E}" dt="2022-11-28T09:18:18.317" v="503" actId="478"/>
          <ac:inkMkLst>
            <pc:docMk/>
            <pc:sldMk cId="3833944053" sldId="273"/>
            <ac:inkMk id="324" creationId="{66D5A155-33AF-4C89-9181-5E383A55A653}"/>
          </ac:inkMkLst>
        </pc:inkChg>
        <pc:inkChg chg="del">
          <ac:chgData name="Susan Krueger (Staff)" userId="413e0ada-2fc1-4a03-b48b-2b8186a6a566" providerId="ADAL" clId="{CF413912-6849-4A88-91BA-B30E9C99FC4E}" dt="2022-11-28T09:18:18.317" v="503" actId="478"/>
          <ac:inkMkLst>
            <pc:docMk/>
            <pc:sldMk cId="3833944053" sldId="273"/>
            <ac:inkMk id="325" creationId="{7EDBD4B0-D8E7-4578-8FBE-9209E7E0206E}"/>
          </ac:inkMkLst>
        </pc:inkChg>
        <pc:inkChg chg="del">
          <ac:chgData name="Susan Krueger (Staff)" userId="413e0ada-2fc1-4a03-b48b-2b8186a6a566" providerId="ADAL" clId="{CF413912-6849-4A88-91BA-B30E9C99FC4E}" dt="2022-11-28T09:18:18.317" v="503" actId="478"/>
          <ac:inkMkLst>
            <pc:docMk/>
            <pc:sldMk cId="3833944053" sldId="273"/>
            <ac:inkMk id="326" creationId="{2B2E49FC-282B-4C23-8908-548D9DC2DD2E}"/>
          </ac:inkMkLst>
        </pc:inkChg>
        <pc:inkChg chg="del">
          <ac:chgData name="Susan Krueger (Staff)" userId="413e0ada-2fc1-4a03-b48b-2b8186a6a566" providerId="ADAL" clId="{CF413912-6849-4A88-91BA-B30E9C99FC4E}" dt="2022-11-28T09:18:18.317" v="503" actId="478"/>
          <ac:inkMkLst>
            <pc:docMk/>
            <pc:sldMk cId="3833944053" sldId="273"/>
            <ac:inkMk id="327" creationId="{F4C1B428-DE0D-4083-B1CC-716F926D16C5}"/>
          </ac:inkMkLst>
        </pc:inkChg>
        <pc:inkChg chg="del">
          <ac:chgData name="Susan Krueger (Staff)" userId="413e0ada-2fc1-4a03-b48b-2b8186a6a566" providerId="ADAL" clId="{CF413912-6849-4A88-91BA-B30E9C99FC4E}" dt="2022-11-28T09:18:18.317" v="503" actId="478"/>
          <ac:inkMkLst>
            <pc:docMk/>
            <pc:sldMk cId="3833944053" sldId="273"/>
            <ac:inkMk id="328" creationId="{2BF68CA4-422F-46B6-9BB1-5D4E67E3437C}"/>
          </ac:inkMkLst>
        </pc:inkChg>
        <pc:inkChg chg="del">
          <ac:chgData name="Susan Krueger (Staff)" userId="413e0ada-2fc1-4a03-b48b-2b8186a6a566" providerId="ADAL" clId="{CF413912-6849-4A88-91BA-B30E9C99FC4E}" dt="2022-11-28T09:18:18.317" v="503" actId="478"/>
          <ac:inkMkLst>
            <pc:docMk/>
            <pc:sldMk cId="3833944053" sldId="273"/>
            <ac:inkMk id="330" creationId="{E68BAB01-BAD5-4C21-A883-21A8A425E5F7}"/>
          </ac:inkMkLst>
        </pc:inkChg>
        <pc:inkChg chg="del">
          <ac:chgData name="Susan Krueger (Staff)" userId="413e0ada-2fc1-4a03-b48b-2b8186a6a566" providerId="ADAL" clId="{CF413912-6849-4A88-91BA-B30E9C99FC4E}" dt="2022-11-28T09:18:18.317" v="503" actId="478"/>
          <ac:inkMkLst>
            <pc:docMk/>
            <pc:sldMk cId="3833944053" sldId="273"/>
            <ac:inkMk id="331" creationId="{4AAF8EE7-7AC1-4974-A948-18C28A7FD0D7}"/>
          </ac:inkMkLst>
        </pc:inkChg>
        <pc:inkChg chg="del">
          <ac:chgData name="Susan Krueger (Staff)" userId="413e0ada-2fc1-4a03-b48b-2b8186a6a566" providerId="ADAL" clId="{CF413912-6849-4A88-91BA-B30E9C99FC4E}" dt="2022-11-28T09:18:18.317" v="503" actId="478"/>
          <ac:inkMkLst>
            <pc:docMk/>
            <pc:sldMk cId="3833944053" sldId="273"/>
            <ac:inkMk id="332" creationId="{04DC20E1-58E3-4344-A654-2CC5EAA7DDBF}"/>
          </ac:inkMkLst>
        </pc:inkChg>
        <pc:inkChg chg="del">
          <ac:chgData name="Susan Krueger (Staff)" userId="413e0ada-2fc1-4a03-b48b-2b8186a6a566" providerId="ADAL" clId="{CF413912-6849-4A88-91BA-B30E9C99FC4E}" dt="2022-11-28T09:18:18.317" v="503" actId="478"/>
          <ac:inkMkLst>
            <pc:docMk/>
            <pc:sldMk cId="3833944053" sldId="273"/>
            <ac:inkMk id="333" creationId="{2605EE3D-544A-4740-8C5A-F5E9D9661AD1}"/>
          </ac:inkMkLst>
        </pc:inkChg>
        <pc:inkChg chg="del">
          <ac:chgData name="Susan Krueger (Staff)" userId="413e0ada-2fc1-4a03-b48b-2b8186a6a566" providerId="ADAL" clId="{CF413912-6849-4A88-91BA-B30E9C99FC4E}" dt="2022-11-28T09:18:18.317" v="503" actId="478"/>
          <ac:inkMkLst>
            <pc:docMk/>
            <pc:sldMk cId="3833944053" sldId="273"/>
            <ac:inkMk id="335" creationId="{01C2CEA9-A14B-4532-9E96-F33CB58D5811}"/>
          </ac:inkMkLst>
        </pc:inkChg>
        <pc:inkChg chg="del">
          <ac:chgData name="Susan Krueger (Staff)" userId="413e0ada-2fc1-4a03-b48b-2b8186a6a566" providerId="ADAL" clId="{CF413912-6849-4A88-91BA-B30E9C99FC4E}" dt="2022-11-28T09:18:18.317" v="503" actId="478"/>
          <ac:inkMkLst>
            <pc:docMk/>
            <pc:sldMk cId="3833944053" sldId="273"/>
            <ac:inkMk id="336" creationId="{D1C57DB6-88BF-4823-9C65-A4620B76D62B}"/>
          </ac:inkMkLst>
        </pc:inkChg>
        <pc:inkChg chg="del">
          <ac:chgData name="Susan Krueger (Staff)" userId="413e0ada-2fc1-4a03-b48b-2b8186a6a566" providerId="ADAL" clId="{CF413912-6849-4A88-91BA-B30E9C99FC4E}" dt="2022-11-28T09:18:18.317" v="503" actId="478"/>
          <ac:inkMkLst>
            <pc:docMk/>
            <pc:sldMk cId="3833944053" sldId="273"/>
            <ac:inkMk id="337" creationId="{4691701D-A04E-4225-B404-C0B010B59492}"/>
          </ac:inkMkLst>
        </pc:inkChg>
        <pc:inkChg chg="del">
          <ac:chgData name="Susan Krueger (Staff)" userId="413e0ada-2fc1-4a03-b48b-2b8186a6a566" providerId="ADAL" clId="{CF413912-6849-4A88-91BA-B30E9C99FC4E}" dt="2022-11-28T09:18:18.317" v="503" actId="478"/>
          <ac:inkMkLst>
            <pc:docMk/>
            <pc:sldMk cId="3833944053" sldId="273"/>
            <ac:inkMk id="338" creationId="{4A76C98F-1440-4B48-9DDC-986EB0220935}"/>
          </ac:inkMkLst>
        </pc:inkChg>
        <pc:inkChg chg="del">
          <ac:chgData name="Susan Krueger (Staff)" userId="413e0ada-2fc1-4a03-b48b-2b8186a6a566" providerId="ADAL" clId="{CF413912-6849-4A88-91BA-B30E9C99FC4E}" dt="2022-11-28T09:18:18.317" v="503" actId="478"/>
          <ac:inkMkLst>
            <pc:docMk/>
            <pc:sldMk cId="3833944053" sldId="273"/>
            <ac:inkMk id="339" creationId="{1A74019A-1F15-4ABF-99CD-7114E0C97E0D}"/>
          </ac:inkMkLst>
        </pc:inkChg>
        <pc:inkChg chg="del">
          <ac:chgData name="Susan Krueger (Staff)" userId="413e0ada-2fc1-4a03-b48b-2b8186a6a566" providerId="ADAL" clId="{CF413912-6849-4A88-91BA-B30E9C99FC4E}" dt="2022-11-28T09:18:18.317" v="503" actId="478"/>
          <ac:inkMkLst>
            <pc:docMk/>
            <pc:sldMk cId="3833944053" sldId="273"/>
            <ac:inkMk id="340" creationId="{15435BDA-A6CB-4933-878B-BE97BDD0AF47}"/>
          </ac:inkMkLst>
        </pc:inkChg>
        <pc:inkChg chg="del">
          <ac:chgData name="Susan Krueger (Staff)" userId="413e0ada-2fc1-4a03-b48b-2b8186a6a566" providerId="ADAL" clId="{CF413912-6849-4A88-91BA-B30E9C99FC4E}" dt="2022-11-28T09:18:18.317" v="503" actId="478"/>
          <ac:inkMkLst>
            <pc:docMk/>
            <pc:sldMk cId="3833944053" sldId="273"/>
            <ac:inkMk id="341" creationId="{59A5C861-D12C-447B-88DA-3917D1095E0F}"/>
          </ac:inkMkLst>
        </pc:inkChg>
        <pc:inkChg chg="del">
          <ac:chgData name="Susan Krueger (Staff)" userId="413e0ada-2fc1-4a03-b48b-2b8186a6a566" providerId="ADAL" clId="{CF413912-6849-4A88-91BA-B30E9C99FC4E}" dt="2022-11-28T09:18:18.317" v="503" actId="478"/>
          <ac:inkMkLst>
            <pc:docMk/>
            <pc:sldMk cId="3833944053" sldId="273"/>
            <ac:inkMk id="342" creationId="{83CB8FD3-CDD4-4488-A4C3-B10F86D73E38}"/>
          </ac:inkMkLst>
        </pc:inkChg>
        <pc:inkChg chg="del">
          <ac:chgData name="Susan Krueger (Staff)" userId="413e0ada-2fc1-4a03-b48b-2b8186a6a566" providerId="ADAL" clId="{CF413912-6849-4A88-91BA-B30E9C99FC4E}" dt="2022-11-28T09:18:18.317" v="503" actId="478"/>
          <ac:inkMkLst>
            <pc:docMk/>
            <pc:sldMk cId="3833944053" sldId="273"/>
            <ac:inkMk id="343" creationId="{39C531CE-15C9-4132-AB0D-BFA15BDEC6A1}"/>
          </ac:inkMkLst>
        </pc:inkChg>
        <pc:inkChg chg="del">
          <ac:chgData name="Susan Krueger (Staff)" userId="413e0ada-2fc1-4a03-b48b-2b8186a6a566" providerId="ADAL" clId="{CF413912-6849-4A88-91BA-B30E9C99FC4E}" dt="2022-11-28T09:18:18.317" v="503" actId="478"/>
          <ac:inkMkLst>
            <pc:docMk/>
            <pc:sldMk cId="3833944053" sldId="273"/>
            <ac:inkMk id="344" creationId="{739DDA49-B03F-49BE-AD3F-E390CC4E3450}"/>
          </ac:inkMkLst>
        </pc:inkChg>
        <pc:inkChg chg="del">
          <ac:chgData name="Susan Krueger (Staff)" userId="413e0ada-2fc1-4a03-b48b-2b8186a6a566" providerId="ADAL" clId="{CF413912-6849-4A88-91BA-B30E9C99FC4E}" dt="2022-11-28T09:18:18.317" v="503" actId="478"/>
          <ac:inkMkLst>
            <pc:docMk/>
            <pc:sldMk cId="3833944053" sldId="273"/>
            <ac:inkMk id="347" creationId="{643F8590-3397-4191-AB7F-EF1AE3904915}"/>
          </ac:inkMkLst>
        </pc:inkChg>
        <pc:inkChg chg="del">
          <ac:chgData name="Susan Krueger (Staff)" userId="413e0ada-2fc1-4a03-b48b-2b8186a6a566" providerId="ADAL" clId="{CF413912-6849-4A88-91BA-B30E9C99FC4E}" dt="2022-11-28T09:18:18.317" v="503" actId="478"/>
          <ac:inkMkLst>
            <pc:docMk/>
            <pc:sldMk cId="3833944053" sldId="273"/>
            <ac:inkMk id="350" creationId="{06CB4B3B-4E27-4216-8F89-3A6B7CEA8E5B}"/>
          </ac:inkMkLst>
        </pc:inkChg>
        <pc:inkChg chg="del">
          <ac:chgData name="Susan Krueger (Staff)" userId="413e0ada-2fc1-4a03-b48b-2b8186a6a566" providerId="ADAL" clId="{CF413912-6849-4A88-91BA-B30E9C99FC4E}" dt="2022-11-28T09:18:18.317" v="503" actId="478"/>
          <ac:inkMkLst>
            <pc:docMk/>
            <pc:sldMk cId="3833944053" sldId="273"/>
            <ac:inkMk id="351" creationId="{A10AFBA6-1069-4727-876C-EC43C688E060}"/>
          </ac:inkMkLst>
        </pc:inkChg>
        <pc:inkChg chg="del">
          <ac:chgData name="Susan Krueger (Staff)" userId="413e0ada-2fc1-4a03-b48b-2b8186a6a566" providerId="ADAL" clId="{CF413912-6849-4A88-91BA-B30E9C99FC4E}" dt="2022-11-28T09:18:18.317" v="503" actId="478"/>
          <ac:inkMkLst>
            <pc:docMk/>
            <pc:sldMk cId="3833944053" sldId="273"/>
            <ac:inkMk id="353" creationId="{CA2E7077-0330-42CB-8F31-547D6C2AF5B3}"/>
          </ac:inkMkLst>
        </pc:inkChg>
        <pc:inkChg chg="del">
          <ac:chgData name="Susan Krueger (Staff)" userId="413e0ada-2fc1-4a03-b48b-2b8186a6a566" providerId="ADAL" clId="{CF413912-6849-4A88-91BA-B30E9C99FC4E}" dt="2022-11-28T09:18:18.317" v="503" actId="478"/>
          <ac:inkMkLst>
            <pc:docMk/>
            <pc:sldMk cId="3833944053" sldId="273"/>
            <ac:inkMk id="354" creationId="{E671AE21-B222-4A28-A96C-D4A07B087507}"/>
          </ac:inkMkLst>
        </pc:inkChg>
        <pc:inkChg chg="del">
          <ac:chgData name="Susan Krueger (Staff)" userId="413e0ada-2fc1-4a03-b48b-2b8186a6a566" providerId="ADAL" clId="{CF413912-6849-4A88-91BA-B30E9C99FC4E}" dt="2022-11-28T09:18:18.317" v="503" actId="478"/>
          <ac:inkMkLst>
            <pc:docMk/>
            <pc:sldMk cId="3833944053" sldId="273"/>
            <ac:inkMk id="355" creationId="{C3305229-8AF3-4816-92D3-0EF9BEBF9597}"/>
          </ac:inkMkLst>
        </pc:inkChg>
        <pc:inkChg chg="del">
          <ac:chgData name="Susan Krueger (Staff)" userId="413e0ada-2fc1-4a03-b48b-2b8186a6a566" providerId="ADAL" clId="{CF413912-6849-4A88-91BA-B30E9C99FC4E}" dt="2022-11-28T09:18:18.317" v="503" actId="478"/>
          <ac:inkMkLst>
            <pc:docMk/>
            <pc:sldMk cId="3833944053" sldId="273"/>
            <ac:inkMk id="357" creationId="{EAA7CA56-71B3-40B4-9B10-8A056E077E5C}"/>
          </ac:inkMkLst>
        </pc:inkChg>
        <pc:inkChg chg="del">
          <ac:chgData name="Susan Krueger (Staff)" userId="413e0ada-2fc1-4a03-b48b-2b8186a6a566" providerId="ADAL" clId="{CF413912-6849-4A88-91BA-B30E9C99FC4E}" dt="2022-11-28T09:18:18.317" v="503" actId="478"/>
          <ac:inkMkLst>
            <pc:docMk/>
            <pc:sldMk cId="3833944053" sldId="273"/>
            <ac:inkMk id="358" creationId="{F3735364-1587-4A0F-8762-B3BABDBAD578}"/>
          </ac:inkMkLst>
        </pc:inkChg>
        <pc:inkChg chg="del">
          <ac:chgData name="Susan Krueger (Staff)" userId="413e0ada-2fc1-4a03-b48b-2b8186a6a566" providerId="ADAL" clId="{CF413912-6849-4A88-91BA-B30E9C99FC4E}" dt="2022-11-28T09:18:18.317" v="503" actId="478"/>
          <ac:inkMkLst>
            <pc:docMk/>
            <pc:sldMk cId="3833944053" sldId="273"/>
            <ac:inkMk id="359" creationId="{C10D64D8-B71D-4FE5-85BE-8BDEA332CCAE}"/>
          </ac:inkMkLst>
        </pc:inkChg>
        <pc:inkChg chg="del">
          <ac:chgData name="Susan Krueger (Staff)" userId="413e0ada-2fc1-4a03-b48b-2b8186a6a566" providerId="ADAL" clId="{CF413912-6849-4A88-91BA-B30E9C99FC4E}" dt="2022-11-28T09:18:18.317" v="503" actId="478"/>
          <ac:inkMkLst>
            <pc:docMk/>
            <pc:sldMk cId="3833944053" sldId="273"/>
            <ac:inkMk id="360" creationId="{90886D63-5798-49DC-9AA7-BFD08526D943}"/>
          </ac:inkMkLst>
        </pc:inkChg>
        <pc:inkChg chg="del">
          <ac:chgData name="Susan Krueger (Staff)" userId="413e0ada-2fc1-4a03-b48b-2b8186a6a566" providerId="ADAL" clId="{CF413912-6849-4A88-91BA-B30E9C99FC4E}" dt="2022-11-28T09:18:18.317" v="503" actId="478"/>
          <ac:inkMkLst>
            <pc:docMk/>
            <pc:sldMk cId="3833944053" sldId="273"/>
            <ac:inkMk id="361" creationId="{8855F340-144C-42F7-B20C-81381C544590}"/>
          </ac:inkMkLst>
        </pc:inkChg>
        <pc:inkChg chg="del">
          <ac:chgData name="Susan Krueger (Staff)" userId="413e0ada-2fc1-4a03-b48b-2b8186a6a566" providerId="ADAL" clId="{CF413912-6849-4A88-91BA-B30E9C99FC4E}" dt="2022-11-28T09:18:18.317" v="503" actId="478"/>
          <ac:inkMkLst>
            <pc:docMk/>
            <pc:sldMk cId="3833944053" sldId="273"/>
            <ac:inkMk id="362" creationId="{F8E0A347-495E-4D69-9BB9-F60A92AAE235}"/>
          </ac:inkMkLst>
        </pc:inkChg>
        <pc:inkChg chg="del">
          <ac:chgData name="Susan Krueger (Staff)" userId="413e0ada-2fc1-4a03-b48b-2b8186a6a566" providerId="ADAL" clId="{CF413912-6849-4A88-91BA-B30E9C99FC4E}" dt="2022-11-28T09:18:18.317" v="503" actId="478"/>
          <ac:inkMkLst>
            <pc:docMk/>
            <pc:sldMk cId="3833944053" sldId="273"/>
            <ac:inkMk id="363" creationId="{D52801F7-A8F2-44E6-B61D-A1ED5955FCAB}"/>
          </ac:inkMkLst>
        </pc:inkChg>
        <pc:inkChg chg="del">
          <ac:chgData name="Susan Krueger (Staff)" userId="413e0ada-2fc1-4a03-b48b-2b8186a6a566" providerId="ADAL" clId="{CF413912-6849-4A88-91BA-B30E9C99FC4E}" dt="2022-11-28T09:18:18.317" v="503" actId="478"/>
          <ac:inkMkLst>
            <pc:docMk/>
            <pc:sldMk cId="3833944053" sldId="273"/>
            <ac:inkMk id="364" creationId="{27FAB33F-F80A-47EB-81F2-343DFF65F98C}"/>
          </ac:inkMkLst>
        </pc:inkChg>
        <pc:inkChg chg="del">
          <ac:chgData name="Susan Krueger (Staff)" userId="413e0ada-2fc1-4a03-b48b-2b8186a6a566" providerId="ADAL" clId="{CF413912-6849-4A88-91BA-B30E9C99FC4E}" dt="2022-11-28T09:18:18.317" v="503" actId="478"/>
          <ac:inkMkLst>
            <pc:docMk/>
            <pc:sldMk cId="3833944053" sldId="273"/>
            <ac:inkMk id="365" creationId="{707335A5-386B-46FC-8CEE-FE2B82B3A178}"/>
          </ac:inkMkLst>
        </pc:inkChg>
        <pc:inkChg chg="del">
          <ac:chgData name="Susan Krueger (Staff)" userId="413e0ada-2fc1-4a03-b48b-2b8186a6a566" providerId="ADAL" clId="{CF413912-6849-4A88-91BA-B30E9C99FC4E}" dt="2022-11-28T09:18:18.317" v="503" actId="478"/>
          <ac:inkMkLst>
            <pc:docMk/>
            <pc:sldMk cId="3833944053" sldId="273"/>
            <ac:inkMk id="366" creationId="{E205FFD0-8122-4D0C-8730-FBC213CB65C6}"/>
          </ac:inkMkLst>
        </pc:inkChg>
        <pc:inkChg chg="del">
          <ac:chgData name="Susan Krueger (Staff)" userId="413e0ada-2fc1-4a03-b48b-2b8186a6a566" providerId="ADAL" clId="{CF413912-6849-4A88-91BA-B30E9C99FC4E}" dt="2022-11-28T09:18:18.317" v="503" actId="478"/>
          <ac:inkMkLst>
            <pc:docMk/>
            <pc:sldMk cId="3833944053" sldId="273"/>
            <ac:inkMk id="367" creationId="{D41202B6-6A07-469E-8880-FE46D7E19615}"/>
          </ac:inkMkLst>
        </pc:inkChg>
        <pc:inkChg chg="del">
          <ac:chgData name="Susan Krueger (Staff)" userId="413e0ada-2fc1-4a03-b48b-2b8186a6a566" providerId="ADAL" clId="{CF413912-6849-4A88-91BA-B30E9C99FC4E}" dt="2022-11-28T09:18:18.317" v="503" actId="478"/>
          <ac:inkMkLst>
            <pc:docMk/>
            <pc:sldMk cId="3833944053" sldId="273"/>
            <ac:inkMk id="368" creationId="{356D36EF-2CB1-4282-9258-AA9095B8E4EB}"/>
          </ac:inkMkLst>
        </pc:inkChg>
        <pc:inkChg chg="del">
          <ac:chgData name="Susan Krueger (Staff)" userId="413e0ada-2fc1-4a03-b48b-2b8186a6a566" providerId="ADAL" clId="{CF413912-6849-4A88-91BA-B30E9C99FC4E}" dt="2022-11-28T09:18:18.317" v="503" actId="478"/>
          <ac:inkMkLst>
            <pc:docMk/>
            <pc:sldMk cId="3833944053" sldId="273"/>
            <ac:inkMk id="369" creationId="{C54A5917-4721-49B3-ABF0-1A37D2EBC0BC}"/>
          </ac:inkMkLst>
        </pc:inkChg>
        <pc:inkChg chg="del">
          <ac:chgData name="Susan Krueger (Staff)" userId="413e0ada-2fc1-4a03-b48b-2b8186a6a566" providerId="ADAL" clId="{CF413912-6849-4A88-91BA-B30E9C99FC4E}" dt="2022-11-28T09:18:18.317" v="503" actId="478"/>
          <ac:inkMkLst>
            <pc:docMk/>
            <pc:sldMk cId="3833944053" sldId="273"/>
            <ac:inkMk id="371" creationId="{2F225F25-70F7-4E9E-B622-11C853EE565E}"/>
          </ac:inkMkLst>
        </pc:inkChg>
        <pc:inkChg chg="del">
          <ac:chgData name="Susan Krueger (Staff)" userId="413e0ada-2fc1-4a03-b48b-2b8186a6a566" providerId="ADAL" clId="{CF413912-6849-4A88-91BA-B30E9C99FC4E}" dt="2022-11-28T09:18:18.317" v="503" actId="478"/>
          <ac:inkMkLst>
            <pc:docMk/>
            <pc:sldMk cId="3833944053" sldId="273"/>
            <ac:inkMk id="372" creationId="{1C2CB3E1-3B3D-491F-BB28-B90E91A34661}"/>
          </ac:inkMkLst>
        </pc:inkChg>
        <pc:inkChg chg="del">
          <ac:chgData name="Susan Krueger (Staff)" userId="413e0ada-2fc1-4a03-b48b-2b8186a6a566" providerId="ADAL" clId="{CF413912-6849-4A88-91BA-B30E9C99FC4E}" dt="2022-11-28T09:18:18.317" v="503" actId="478"/>
          <ac:inkMkLst>
            <pc:docMk/>
            <pc:sldMk cId="3833944053" sldId="273"/>
            <ac:inkMk id="374" creationId="{9DC76C27-478D-44CA-A9CD-5915C9502172}"/>
          </ac:inkMkLst>
        </pc:inkChg>
        <pc:inkChg chg="del">
          <ac:chgData name="Susan Krueger (Staff)" userId="413e0ada-2fc1-4a03-b48b-2b8186a6a566" providerId="ADAL" clId="{CF413912-6849-4A88-91BA-B30E9C99FC4E}" dt="2022-11-28T09:18:18.317" v="503" actId="478"/>
          <ac:inkMkLst>
            <pc:docMk/>
            <pc:sldMk cId="3833944053" sldId="273"/>
            <ac:inkMk id="375" creationId="{BC8BD049-D066-47C7-A616-F9F25A706622}"/>
          </ac:inkMkLst>
        </pc:inkChg>
        <pc:inkChg chg="del">
          <ac:chgData name="Susan Krueger (Staff)" userId="413e0ada-2fc1-4a03-b48b-2b8186a6a566" providerId="ADAL" clId="{CF413912-6849-4A88-91BA-B30E9C99FC4E}" dt="2022-11-28T09:18:18.317" v="503" actId="478"/>
          <ac:inkMkLst>
            <pc:docMk/>
            <pc:sldMk cId="3833944053" sldId="273"/>
            <ac:inkMk id="376" creationId="{0DA525D3-9203-4423-A7D7-C9F63E78B0F4}"/>
          </ac:inkMkLst>
        </pc:inkChg>
        <pc:inkChg chg="del">
          <ac:chgData name="Susan Krueger (Staff)" userId="413e0ada-2fc1-4a03-b48b-2b8186a6a566" providerId="ADAL" clId="{CF413912-6849-4A88-91BA-B30E9C99FC4E}" dt="2022-11-28T09:18:18.317" v="503" actId="478"/>
          <ac:inkMkLst>
            <pc:docMk/>
            <pc:sldMk cId="3833944053" sldId="273"/>
            <ac:inkMk id="377" creationId="{E61EC3DC-7A1A-453F-84F8-1B33B219598E}"/>
          </ac:inkMkLst>
        </pc:inkChg>
        <pc:inkChg chg="del">
          <ac:chgData name="Susan Krueger (Staff)" userId="413e0ada-2fc1-4a03-b48b-2b8186a6a566" providerId="ADAL" clId="{CF413912-6849-4A88-91BA-B30E9C99FC4E}" dt="2022-11-28T09:18:18.317" v="503" actId="478"/>
          <ac:inkMkLst>
            <pc:docMk/>
            <pc:sldMk cId="3833944053" sldId="273"/>
            <ac:inkMk id="379" creationId="{9B87EADA-96BD-45FE-BEBC-CC21AF8AFDDD}"/>
          </ac:inkMkLst>
        </pc:inkChg>
        <pc:inkChg chg="del">
          <ac:chgData name="Susan Krueger (Staff)" userId="413e0ada-2fc1-4a03-b48b-2b8186a6a566" providerId="ADAL" clId="{CF413912-6849-4A88-91BA-B30E9C99FC4E}" dt="2022-11-28T09:18:18.317" v="503" actId="478"/>
          <ac:inkMkLst>
            <pc:docMk/>
            <pc:sldMk cId="3833944053" sldId="273"/>
            <ac:inkMk id="380" creationId="{78D47B89-0FB7-41B4-B862-492D25F51074}"/>
          </ac:inkMkLst>
        </pc:inkChg>
        <pc:inkChg chg="del">
          <ac:chgData name="Susan Krueger (Staff)" userId="413e0ada-2fc1-4a03-b48b-2b8186a6a566" providerId="ADAL" clId="{CF413912-6849-4A88-91BA-B30E9C99FC4E}" dt="2022-11-28T09:18:18.317" v="503" actId="478"/>
          <ac:inkMkLst>
            <pc:docMk/>
            <pc:sldMk cId="3833944053" sldId="273"/>
            <ac:inkMk id="439" creationId="{0E93B5EB-F18B-48DB-8B82-EB61364884FC}"/>
          </ac:inkMkLst>
        </pc:inkChg>
        <pc:inkChg chg="del">
          <ac:chgData name="Susan Krueger (Staff)" userId="413e0ada-2fc1-4a03-b48b-2b8186a6a566" providerId="ADAL" clId="{CF413912-6849-4A88-91BA-B30E9C99FC4E}" dt="2022-11-28T09:18:18.317" v="503" actId="478"/>
          <ac:inkMkLst>
            <pc:docMk/>
            <pc:sldMk cId="3833944053" sldId="273"/>
            <ac:inkMk id="505" creationId="{B10A3270-ADEE-4508-983E-A04E04DC89F7}"/>
          </ac:inkMkLst>
        </pc:inkChg>
        <pc:inkChg chg="del">
          <ac:chgData name="Susan Krueger (Staff)" userId="413e0ada-2fc1-4a03-b48b-2b8186a6a566" providerId="ADAL" clId="{CF413912-6849-4A88-91BA-B30E9C99FC4E}" dt="2022-11-28T09:18:18.317" v="503" actId="478"/>
          <ac:inkMkLst>
            <pc:docMk/>
            <pc:sldMk cId="3833944053" sldId="273"/>
            <ac:inkMk id="506" creationId="{4BE2692B-D6E7-4C97-AF4F-863F49F62CFC}"/>
          </ac:inkMkLst>
        </pc:inkChg>
        <pc:inkChg chg="del">
          <ac:chgData name="Susan Krueger (Staff)" userId="413e0ada-2fc1-4a03-b48b-2b8186a6a566" providerId="ADAL" clId="{CF413912-6849-4A88-91BA-B30E9C99FC4E}" dt="2022-11-28T09:18:18.317" v="503" actId="478"/>
          <ac:inkMkLst>
            <pc:docMk/>
            <pc:sldMk cId="3833944053" sldId="273"/>
            <ac:inkMk id="507" creationId="{E6510EC9-1EE7-41D3-B996-DDDC85BBA4CE}"/>
          </ac:inkMkLst>
        </pc:inkChg>
        <pc:inkChg chg="del">
          <ac:chgData name="Susan Krueger (Staff)" userId="413e0ada-2fc1-4a03-b48b-2b8186a6a566" providerId="ADAL" clId="{CF413912-6849-4A88-91BA-B30E9C99FC4E}" dt="2022-11-28T09:18:18.317" v="503" actId="478"/>
          <ac:inkMkLst>
            <pc:docMk/>
            <pc:sldMk cId="3833944053" sldId="273"/>
            <ac:inkMk id="508" creationId="{C38CC7CF-3102-45EF-9C79-BF1872B78F9F}"/>
          </ac:inkMkLst>
        </pc:inkChg>
        <pc:inkChg chg="del">
          <ac:chgData name="Susan Krueger (Staff)" userId="413e0ada-2fc1-4a03-b48b-2b8186a6a566" providerId="ADAL" clId="{CF413912-6849-4A88-91BA-B30E9C99FC4E}" dt="2022-11-28T09:18:18.317" v="503" actId="478"/>
          <ac:inkMkLst>
            <pc:docMk/>
            <pc:sldMk cId="3833944053" sldId="273"/>
            <ac:inkMk id="579" creationId="{21E28994-0790-4AA8-A8C4-6DF9F7B8BF5F}"/>
          </ac:inkMkLst>
        </pc:inkChg>
        <pc:inkChg chg="del">
          <ac:chgData name="Susan Krueger (Staff)" userId="413e0ada-2fc1-4a03-b48b-2b8186a6a566" providerId="ADAL" clId="{CF413912-6849-4A88-91BA-B30E9C99FC4E}" dt="2022-11-28T09:18:18.317" v="503" actId="478"/>
          <ac:inkMkLst>
            <pc:docMk/>
            <pc:sldMk cId="3833944053" sldId="273"/>
            <ac:inkMk id="580" creationId="{AA53BA14-BE9B-43EE-A1B6-E726EB27E1A3}"/>
          </ac:inkMkLst>
        </pc:inkChg>
        <pc:inkChg chg="del">
          <ac:chgData name="Susan Krueger (Staff)" userId="413e0ada-2fc1-4a03-b48b-2b8186a6a566" providerId="ADAL" clId="{CF413912-6849-4A88-91BA-B30E9C99FC4E}" dt="2022-11-28T09:18:18.317" v="503" actId="478"/>
          <ac:inkMkLst>
            <pc:docMk/>
            <pc:sldMk cId="3833944053" sldId="273"/>
            <ac:inkMk id="581" creationId="{3B26966B-BF56-4B50-8496-8C0250387CA5}"/>
          </ac:inkMkLst>
        </pc:inkChg>
        <pc:inkChg chg="del">
          <ac:chgData name="Susan Krueger (Staff)" userId="413e0ada-2fc1-4a03-b48b-2b8186a6a566" providerId="ADAL" clId="{CF413912-6849-4A88-91BA-B30E9C99FC4E}" dt="2022-11-28T09:18:18.317" v="503" actId="478"/>
          <ac:inkMkLst>
            <pc:docMk/>
            <pc:sldMk cId="3833944053" sldId="273"/>
            <ac:inkMk id="582" creationId="{CAF3422D-9A6F-497A-B910-CBE8C480425C}"/>
          </ac:inkMkLst>
        </pc:inkChg>
        <pc:inkChg chg="del">
          <ac:chgData name="Susan Krueger (Staff)" userId="413e0ada-2fc1-4a03-b48b-2b8186a6a566" providerId="ADAL" clId="{CF413912-6849-4A88-91BA-B30E9C99FC4E}" dt="2022-11-28T09:18:18.317" v="503" actId="478"/>
          <ac:inkMkLst>
            <pc:docMk/>
            <pc:sldMk cId="3833944053" sldId="273"/>
            <ac:inkMk id="583" creationId="{0B84EC81-FC00-4FF2-B748-66FE8F960094}"/>
          </ac:inkMkLst>
        </pc:inkChg>
        <pc:inkChg chg="del">
          <ac:chgData name="Susan Krueger (Staff)" userId="413e0ada-2fc1-4a03-b48b-2b8186a6a566" providerId="ADAL" clId="{CF413912-6849-4A88-91BA-B30E9C99FC4E}" dt="2022-11-28T09:18:18.317" v="503" actId="478"/>
          <ac:inkMkLst>
            <pc:docMk/>
            <pc:sldMk cId="3833944053" sldId="273"/>
            <ac:inkMk id="584" creationId="{3F641F37-9ED6-49A6-8CE0-8CE9E6A7B7F6}"/>
          </ac:inkMkLst>
        </pc:inkChg>
        <pc:inkChg chg="del">
          <ac:chgData name="Susan Krueger (Staff)" userId="413e0ada-2fc1-4a03-b48b-2b8186a6a566" providerId="ADAL" clId="{CF413912-6849-4A88-91BA-B30E9C99FC4E}" dt="2022-11-28T09:18:18.317" v="503" actId="478"/>
          <ac:inkMkLst>
            <pc:docMk/>
            <pc:sldMk cId="3833944053" sldId="273"/>
            <ac:inkMk id="585" creationId="{F358B737-0C2B-4A0C-A44B-D0FCD3149585}"/>
          </ac:inkMkLst>
        </pc:inkChg>
        <pc:inkChg chg="del">
          <ac:chgData name="Susan Krueger (Staff)" userId="413e0ada-2fc1-4a03-b48b-2b8186a6a566" providerId="ADAL" clId="{CF413912-6849-4A88-91BA-B30E9C99FC4E}" dt="2022-11-28T09:18:18.317" v="503" actId="478"/>
          <ac:inkMkLst>
            <pc:docMk/>
            <pc:sldMk cId="3833944053" sldId="273"/>
            <ac:inkMk id="586" creationId="{B17E2AAA-6E75-4829-8D47-4B29FE243DC3}"/>
          </ac:inkMkLst>
        </pc:inkChg>
        <pc:inkChg chg="del">
          <ac:chgData name="Susan Krueger (Staff)" userId="413e0ada-2fc1-4a03-b48b-2b8186a6a566" providerId="ADAL" clId="{CF413912-6849-4A88-91BA-B30E9C99FC4E}" dt="2022-11-28T09:18:18.317" v="503" actId="478"/>
          <ac:inkMkLst>
            <pc:docMk/>
            <pc:sldMk cId="3833944053" sldId="273"/>
            <ac:inkMk id="590" creationId="{E35610C1-2789-4C51-AA60-25DEB11C8399}"/>
          </ac:inkMkLst>
        </pc:inkChg>
        <pc:inkChg chg="del">
          <ac:chgData name="Susan Krueger (Staff)" userId="413e0ada-2fc1-4a03-b48b-2b8186a6a566" providerId="ADAL" clId="{CF413912-6849-4A88-91BA-B30E9C99FC4E}" dt="2022-11-28T09:18:18.317" v="503" actId="478"/>
          <ac:inkMkLst>
            <pc:docMk/>
            <pc:sldMk cId="3833944053" sldId="273"/>
            <ac:inkMk id="653" creationId="{0AA59DCE-82A9-4DC5-B3BD-7CA4582F449D}"/>
          </ac:inkMkLst>
        </pc:inkChg>
        <pc:inkChg chg="del">
          <ac:chgData name="Susan Krueger (Staff)" userId="413e0ada-2fc1-4a03-b48b-2b8186a6a566" providerId="ADAL" clId="{CF413912-6849-4A88-91BA-B30E9C99FC4E}" dt="2022-11-28T09:18:18.317" v="503" actId="478"/>
          <ac:inkMkLst>
            <pc:docMk/>
            <pc:sldMk cId="3833944053" sldId="273"/>
            <ac:inkMk id="654" creationId="{5514112E-04AD-4285-BB80-0AFD15AB5A8D}"/>
          </ac:inkMkLst>
        </pc:inkChg>
      </pc:sldChg>
      <pc:sldChg chg="delSp modSp add mod">
        <pc:chgData name="Susan Krueger (Staff)" userId="413e0ada-2fc1-4a03-b48b-2b8186a6a566" providerId="ADAL" clId="{CF413912-6849-4A88-91BA-B30E9C99FC4E}" dt="2022-11-28T09:20:00.205" v="590" actId="1076"/>
        <pc:sldMkLst>
          <pc:docMk/>
          <pc:sldMk cId="1077081409" sldId="274"/>
        </pc:sldMkLst>
        <pc:spChg chg="del">
          <ac:chgData name="Susan Krueger (Staff)" userId="413e0ada-2fc1-4a03-b48b-2b8186a6a566" providerId="ADAL" clId="{CF413912-6849-4A88-91BA-B30E9C99FC4E}" dt="2022-11-28T09:18:25.992" v="505" actId="478"/>
          <ac:spMkLst>
            <pc:docMk/>
            <pc:sldMk cId="1077081409" sldId="274"/>
            <ac:spMk id="334" creationId="{CB423F06-773B-4F67-9A60-6505D8BF875E}"/>
          </ac:spMkLst>
        </pc:spChg>
        <pc:spChg chg="mod">
          <ac:chgData name="Susan Krueger (Staff)" userId="413e0ada-2fc1-4a03-b48b-2b8186a6a566" providerId="ADAL" clId="{CF413912-6849-4A88-91BA-B30E9C99FC4E}" dt="2022-11-28T09:20:00.205" v="590" actId="1076"/>
          <ac:spMkLst>
            <pc:docMk/>
            <pc:sldMk cId="1077081409" sldId="274"/>
            <ac:spMk id="743" creationId="{80BF6209-F0D8-4283-B751-93153998E5C8}"/>
          </ac:spMkLst>
        </pc:spChg>
      </pc:sldChg>
      <pc:sldChg chg="addSp delSp modSp add mod">
        <pc:chgData name="Susan Krueger (Staff)" userId="413e0ada-2fc1-4a03-b48b-2b8186a6a566" providerId="ADAL" clId="{CF413912-6849-4A88-91BA-B30E9C99FC4E}" dt="2022-11-28T17:31:57.255" v="2674" actId="20577"/>
        <pc:sldMkLst>
          <pc:docMk/>
          <pc:sldMk cId="2736828733" sldId="275"/>
        </pc:sldMkLst>
        <pc:spChg chg="add mod">
          <ac:chgData name="Susan Krueger (Staff)" userId="413e0ada-2fc1-4a03-b48b-2b8186a6a566" providerId="ADAL" clId="{CF413912-6849-4A88-91BA-B30E9C99FC4E}" dt="2022-11-28T17:31:57.255" v="2674" actId="20577"/>
          <ac:spMkLst>
            <pc:docMk/>
            <pc:sldMk cId="2736828733" sldId="275"/>
            <ac:spMk id="4" creationId="{56A62EE4-A12C-448E-9D63-7D3B44E67E24}"/>
          </ac:spMkLst>
        </pc:spChg>
        <pc:spChg chg="add mod">
          <ac:chgData name="Susan Krueger (Staff)" userId="413e0ada-2fc1-4a03-b48b-2b8186a6a566" providerId="ADAL" clId="{CF413912-6849-4A88-91BA-B30E9C99FC4E}" dt="2022-11-28T15:00:16.882" v="2373" actId="20577"/>
          <ac:spMkLst>
            <pc:docMk/>
            <pc:sldMk cId="2736828733" sldId="275"/>
            <ac:spMk id="5" creationId="{0C8143CC-CE57-4141-BE1A-9E6CCD004C7E}"/>
          </ac:spMkLst>
        </pc:spChg>
        <pc:spChg chg="add mod">
          <ac:chgData name="Susan Krueger (Staff)" userId="413e0ada-2fc1-4a03-b48b-2b8186a6a566" providerId="ADAL" clId="{CF413912-6849-4A88-91BA-B30E9C99FC4E}" dt="2022-11-28T15:02:17.474" v="2407" actId="20577"/>
          <ac:spMkLst>
            <pc:docMk/>
            <pc:sldMk cId="2736828733" sldId="275"/>
            <ac:spMk id="6" creationId="{E867B6EB-DF26-4AF0-980F-6A6600CED9C4}"/>
          </ac:spMkLst>
        </pc:spChg>
        <pc:spChg chg="add del mod">
          <ac:chgData name="Susan Krueger (Staff)" userId="413e0ada-2fc1-4a03-b48b-2b8186a6a566" providerId="ADAL" clId="{CF413912-6849-4A88-91BA-B30E9C99FC4E}" dt="2022-11-28T15:02:40.174" v="2412" actId="478"/>
          <ac:spMkLst>
            <pc:docMk/>
            <pc:sldMk cId="2736828733" sldId="275"/>
            <ac:spMk id="7" creationId="{92579E75-F4F3-44D4-BC4A-BBCF16351F11}"/>
          </ac:spMkLst>
        </pc:spChg>
        <pc:spChg chg="mod">
          <ac:chgData name="Susan Krueger (Staff)" userId="413e0ada-2fc1-4a03-b48b-2b8186a6a566" providerId="ADAL" clId="{CF413912-6849-4A88-91BA-B30E9C99FC4E}" dt="2022-11-28T09:24:10.538" v="849" actId="20577"/>
          <ac:spMkLst>
            <pc:docMk/>
            <pc:sldMk cId="2736828733" sldId="275"/>
            <ac:spMk id="334" creationId="{CB423F06-773B-4F67-9A60-6505D8BF875E}"/>
          </ac:spMkLst>
        </pc:spChg>
        <pc:spChg chg="del">
          <ac:chgData name="Susan Krueger (Staff)" userId="413e0ada-2fc1-4a03-b48b-2b8186a6a566" providerId="ADAL" clId="{CF413912-6849-4A88-91BA-B30E9C99FC4E}" dt="2022-11-28T09:23:49.512" v="847" actId="478"/>
          <ac:spMkLst>
            <pc:docMk/>
            <pc:sldMk cId="2736828733" sldId="275"/>
            <ac:spMk id="345" creationId="{24969645-BE16-4EA9-9C60-A8BC0709E1CF}"/>
          </ac:spMkLst>
        </pc:spChg>
        <pc:spChg chg="del mod">
          <ac:chgData name="Susan Krueger (Staff)" userId="413e0ada-2fc1-4a03-b48b-2b8186a6a566" providerId="ADAL" clId="{CF413912-6849-4A88-91BA-B30E9C99FC4E}" dt="2022-11-28T09:24:45.920" v="883" actId="478"/>
          <ac:spMkLst>
            <pc:docMk/>
            <pc:sldMk cId="2736828733" sldId="275"/>
            <ac:spMk id="346" creationId="{5F8F5810-4835-4C9B-93B8-276BB00F7384}"/>
          </ac:spMkLst>
        </pc:spChg>
      </pc:sldChg>
      <pc:sldChg chg="delSp modSp add mod">
        <pc:chgData name="Susan Krueger (Staff)" userId="413e0ada-2fc1-4a03-b48b-2b8186a6a566" providerId="ADAL" clId="{CF413912-6849-4A88-91BA-B30E9C99FC4E}" dt="2022-11-28T15:03:07.222" v="2417" actId="12"/>
        <pc:sldMkLst>
          <pc:docMk/>
          <pc:sldMk cId="2490135857" sldId="276"/>
        </pc:sldMkLst>
        <pc:spChg chg="del">
          <ac:chgData name="Susan Krueger (Staff)" userId="413e0ada-2fc1-4a03-b48b-2b8186a6a566" providerId="ADAL" clId="{CF413912-6849-4A88-91BA-B30E9C99FC4E}" dt="2022-11-28T15:02:47.067" v="2413" actId="478"/>
          <ac:spMkLst>
            <pc:docMk/>
            <pc:sldMk cId="2490135857" sldId="276"/>
            <ac:spMk id="4" creationId="{56A62EE4-A12C-448E-9D63-7D3B44E67E24}"/>
          </ac:spMkLst>
        </pc:spChg>
        <pc:spChg chg="mod">
          <ac:chgData name="Susan Krueger (Staff)" userId="413e0ada-2fc1-4a03-b48b-2b8186a6a566" providerId="ADAL" clId="{CF413912-6849-4A88-91BA-B30E9C99FC4E}" dt="2022-11-28T15:02:55.799" v="2415" actId="6549"/>
          <ac:spMkLst>
            <pc:docMk/>
            <pc:sldMk cId="2490135857" sldId="276"/>
            <ac:spMk id="5" creationId="{0C8143CC-CE57-4141-BE1A-9E6CCD004C7E}"/>
          </ac:spMkLst>
        </pc:spChg>
        <pc:spChg chg="del">
          <ac:chgData name="Susan Krueger (Staff)" userId="413e0ada-2fc1-4a03-b48b-2b8186a6a566" providerId="ADAL" clId="{CF413912-6849-4A88-91BA-B30E9C99FC4E}" dt="2022-11-28T15:02:52.123" v="2414" actId="478"/>
          <ac:spMkLst>
            <pc:docMk/>
            <pc:sldMk cId="2490135857" sldId="276"/>
            <ac:spMk id="6" creationId="{E867B6EB-DF26-4AF0-980F-6A6600CED9C4}"/>
          </ac:spMkLst>
        </pc:spChg>
        <pc:spChg chg="mod">
          <ac:chgData name="Susan Krueger (Staff)" userId="413e0ada-2fc1-4a03-b48b-2b8186a6a566" providerId="ADAL" clId="{CF413912-6849-4A88-91BA-B30E9C99FC4E}" dt="2022-11-28T15:03:07.222" v="2417" actId="12"/>
          <ac:spMkLst>
            <pc:docMk/>
            <pc:sldMk cId="2490135857" sldId="276"/>
            <ac:spMk id="7" creationId="{92579E75-F4F3-44D4-BC4A-BBCF16351F11}"/>
          </ac:spMkLst>
        </pc:spChg>
      </pc:sldChg>
    </pc:docChg>
  </pc:docChgLst>
  <pc:docChgLst>
    <pc:chgData name="Symone Sheane (Staff)" userId="S::ssheane001@dundee.ac.uk::13d6be57-c198-4d50-83f1-0d44f12a8563" providerId="AD" clId="Web-{9F972E7B-2262-ED85-1840-96A377B95683}"/>
    <pc:docChg chg="modSld">
      <pc:chgData name="Symone Sheane (Staff)" userId="S::ssheane001@dundee.ac.uk::13d6be57-c198-4d50-83f1-0d44f12a8563" providerId="AD" clId="Web-{9F972E7B-2262-ED85-1840-96A377B95683}" dt="2023-08-23T11:56:28.100" v="4"/>
      <pc:docMkLst>
        <pc:docMk/>
      </pc:docMkLst>
      <pc:sldChg chg="addSp delSp addAnim delAnim">
        <pc:chgData name="Symone Sheane (Staff)" userId="S::ssheane001@dundee.ac.uk::13d6be57-c198-4d50-83f1-0d44f12a8563" providerId="AD" clId="Web-{9F972E7B-2262-ED85-1840-96A377B95683}" dt="2023-08-23T11:56:28.100" v="4"/>
        <pc:sldMkLst>
          <pc:docMk/>
          <pc:sldMk cId="2088419406" sldId="3908"/>
        </pc:sldMkLst>
        <pc:spChg chg="add del">
          <ac:chgData name="Symone Sheane (Staff)" userId="S::ssheane001@dundee.ac.uk::13d6be57-c198-4d50-83f1-0d44f12a8563" providerId="AD" clId="Web-{9F972E7B-2262-ED85-1840-96A377B95683}" dt="2023-08-23T11:43:43.010" v="3"/>
          <ac:spMkLst>
            <pc:docMk/>
            <pc:sldMk cId="2088419406" sldId="3908"/>
            <ac:spMk id="12" creationId="{1A28F8E2-9CF4-7830-9D43-915082FB384B}"/>
          </ac:spMkLst>
        </pc:spChg>
        <pc:spChg chg="add del">
          <ac:chgData name="Symone Sheane (Staff)" userId="S::ssheane001@dundee.ac.uk::13d6be57-c198-4d50-83f1-0d44f12a8563" providerId="AD" clId="Web-{9F972E7B-2262-ED85-1840-96A377B95683}" dt="2023-08-23T11:43:43.010" v="2"/>
          <ac:spMkLst>
            <pc:docMk/>
            <pc:sldMk cId="2088419406" sldId="3908"/>
            <ac:spMk id="14" creationId="{21F45BAA-4DC6-8872-C885-C23BDC7C9D79}"/>
          </ac:spMkLst>
        </pc:spChg>
        <pc:grpChg chg="add">
          <ac:chgData name="Symone Sheane (Staff)" userId="S::ssheane001@dundee.ac.uk::13d6be57-c198-4d50-83f1-0d44f12a8563" providerId="AD" clId="Web-{9F972E7B-2262-ED85-1840-96A377B95683}" dt="2023-08-23T11:56:28.100" v="4"/>
          <ac:grpSpMkLst>
            <pc:docMk/>
            <pc:sldMk cId="2088419406" sldId="3908"/>
            <ac:grpSpMk id="15" creationId="{E04B0386-C459-2F04-C820-0DF6AAD2AA8F}"/>
          </ac:grpSpMkLst>
        </pc:grpChg>
      </pc:sldChg>
    </pc:docChg>
  </pc:docChgLst>
  <pc:docChgLst>
    <pc:chgData name="Susan Krueger (Staff)" userId="413e0ada-2fc1-4a03-b48b-2b8186a6a566" providerId="ADAL" clId="{4C99E754-6B9B-4186-959D-739AE21FA238}"/>
    <pc:docChg chg="undo custSel addSld modSld">
      <pc:chgData name="Susan Krueger (Staff)" userId="413e0ada-2fc1-4a03-b48b-2b8186a6a566" providerId="ADAL" clId="{4C99E754-6B9B-4186-959D-739AE21FA238}" dt="2022-11-07T14:00:22.263" v="833" actId="165"/>
      <pc:docMkLst>
        <pc:docMk/>
      </pc:docMkLst>
      <pc:sldChg chg="modSp mod">
        <pc:chgData name="Susan Krueger (Staff)" userId="413e0ada-2fc1-4a03-b48b-2b8186a6a566" providerId="ADAL" clId="{4C99E754-6B9B-4186-959D-739AE21FA238}" dt="2022-11-07T13:59:09.158" v="771" actId="1076"/>
        <pc:sldMkLst>
          <pc:docMk/>
          <pc:sldMk cId="2988052466" sldId="256"/>
        </pc:sldMkLst>
        <pc:spChg chg="mod">
          <ac:chgData name="Susan Krueger (Staff)" userId="413e0ada-2fc1-4a03-b48b-2b8186a6a566" providerId="ADAL" clId="{4C99E754-6B9B-4186-959D-739AE21FA238}" dt="2022-11-07T13:59:09.158" v="771" actId="1076"/>
          <ac:spMkLst>
            <pc:docMk/>
            <pc:sldMk cId="2988052466" sldId="256"/>
            <ac:spMk id="2" creationId="{68F9344B-9B68-4531-9C02-BE8E1D1978F3}"/>
          </ac:spMkLst>
        </pc:spChg>
        <pc:spChg chg="mod">
          <ac:chgData name="Susan Krueger (Staff)" userId="413e0ada-2fc1-4a03-b48b-2b8186a6a566" providerId="ADAL" clId="{4C99E754-6B9B-4186-959D-739AE21FA238}" dt="2022-11-07T13:59:09.158" v="771" actId="1076"/>
          <ac:spMkLst>
            <pc:docMk/>
            <pc:sldMk cId="2988052466" sldId="256"/>
            <ac:spMk id="3" creationId="{11185BCC-2E8D-414A-A193-83C3BCC426E3}"/>
          </ac:spMkLst>
        </pc:spChg>
        <pc:spChg chg="mod">
          <ac:chgData name="Susan Krueger (Staff)" userId="413e0ada-2fc1-4a03-b48b-2b8186a6a566" providerId="ADAL" clId="{4C99E754-6B9B-4186-959D-739AE21FA238}" dt="2022-11-07T13:59:09.158" v="771" actId="1076"/>
          <ac:spMkLst>
            <pc:docMk/>
            <pc:sldMk cId="2988052466" sldId="256"/>
            <ac:spMk id="122" creationId="{B4FCFC71-CB14-4921-8A2B-99ABAC55A091}"/>
          </ac:spMkLst>
        </pc:spChg>
        <pc:spChg chg="mod">
          <ac:chgData name="Susan Krueger (Staff)" userId="413e0ada-2fc1-4a03-b48b-2b8186a6a566" providerId="ADAL" clId="{4C99E754-6B9B-4186-959D-739AE21FA238}" dt="2022-11-07T13:59:09.158" v="771" actId="1076"/>
          <ac:spMkLst>
            <pc:docMk/>
            <pc:sldMk cId="2988052466" sldId="256"/>
            <ac:spMk id="459" creationId="{F88FC1B7-EBBE-4EC4-9C1E-A9A4FA3A1BC4}"/>
          </ac:spMkLst>
        </pc:spChg>
        <pc:spChg chg="mod">
          <ac:chgData name="Susan Krueger (Staff)" userId="413e0ada-2fc1-4a03-b48b-2b8186a6a566" providerId="ADAL" clId="{4C99E754-6B9B-4186-959D-739AE21FA238}" dt="2022-11-07T13:59:09.158" v="771" actId="1076"/>
          <ac:spMkLst>
            <pc:docMk/>
            <pc:sldMk cId="2988052466" sldId="256"/>
            <ac:spMk id="460" creationId="{CBA4FCFF-3F67-4717-8183-F47290F24167}"/>
          </ac:spMkLst>
        </pc:spChg>
        <pc:spChg chg="mod">
          <ac:chgData name="Susan Krueger (Staff)" userId="413e0ada-2fc1-4a03-b48b-2b8186a6a566" providerId="ADAL" clId="{4C99E754-6B9B-4186-959D-739AE21FA238}" dt="2022-11-07T13:59:09.158" v="771" actId="1076"/>
          <ac:spMkLst>
            <pc:docMk/>
            <pc:sldMk cId="2988052466" sldId="256"/>
            <ac:spMk id="485" creationId="{8347437C-38DB-4E22-BE0C-65BE3B3F8E82}"/>
          </ac:spMkLst>
        </pc:spChg>
        <pc:spChg chg="mod">
          <ac:chgData name="Susan Krueger (Staff)" userId="413e0ada-2fc1-4a03-b48b-2b8186a6a566" providerId="ADAL" clId="{4C99E754-6B9B-4186-959D-739AE21FA238}" dt="2022-11-07T13:59:09.158" v="771" actId="1076"/>
          <ac:spMkLst>
            <pc:docMk/>
            <pc:sldMk cId="2988052466" sldId="256"/>
            <ac:spMk id="495" creationId="{1BC69BA7-7AE0-4B12-B862-A4DA317219F2}"/>
          </ac:spMkLst>
        </pc:spChg>
        <pc:spChg chg="mod">
          <ac:chgData name="Susan Krueger (Staff)" userId="413e0ada-2fc1-4a03-b48b-2b8186a6a566" providerId="ADAL" clId="{4C99E754-6B9B-4186-959D-739AE21FA238}" dt="2022-11-07T13:59:09.158" v="771" actId="1076"/>
          <ac:spMkLst>
            <pc:docMk/>
            <pc:sldMk cId="2988052466" sldId="256"/>
            <ac:spMk id="499" creationId="{2D0F8705-DFA4-4616-8201-6768C6B21870}"/>
          </ac:spMkLst>
        </pc:spChg>
        <pc:spChg chg="mod">
          <ac:chgData name="Susan Krueger (Staff)" userId="413e0ada-2fc1-4a03-b48b-2b8186a6a566" providerId="ADAL" clId="{4C99E754-6B9B-4186-959D-739AE21FA238}" dt="2022-11-07T13:59:09.158" v="771" actId="1076"/>
          <ac:spMkLst>
            <pc:docMk/>
            <pc:sldMk cId="2988052466" sldId="256"/>
            <ac:spMk id="501" creationId="{7CE308BD-A1C9-4BC6-8ABD-0ADD7924A603}"/>
          </ac:spMkLst>
        </pc:spChg>
        <pc:spChg chg="mod">
          <ac:chgData name="Susan Krueger (Staff)" userId="413e0ada-2fc1-4a03-b48b-2b8186a6a566" providerId="ADAL" clId="{4C99E754-6B9B-4186-959D-739AE21FA238}" dt="2022-11-07T13:59:09.158" v="771" actId="1076"/>
          <ac:spMkLst>
            <pc:docMk/>
            <pc:sldMk cId="2988052466" sldId="256"/>
            <ac:spMk id="503" creationId="{44E83817-C951-4E33-8122-CF740D2B4A5D}"/>
          </ac:spMkLst>
        </pc:spChg>
        <pc:spChg chg="mod">
          <ac:chgData name="Susan Krueger (Staff)" userId="413e0ada-2fc1-4a03-b48b-2b8186a6a566" providerId="ADAL" clId="{4C99E754-6B9B-4186-959D-739AE21FA238}" dt="2022-11-07T13:59:09.158" v="771" actId="1076"/>
          <ac:spMkLst>
            <pc:docMk/>
            <pc:sldMk cId="2988052466" sldId="256"/>
            <ac:spMk id="505" creationId="{989D4C74-F486-4A69-87A0-9DC444989F42}"/>
          </ac:spMkLst>
        </pc:spChg>
        <pc:spChg chg="mod">
          <ac:chgData name="Susan Krueger (Staff)" userId="413e0ada-2fc1-4a03-b48b-2b8186a6a566" providerId="ADAL" clId="{4C99E754-6B9B-4186-959D-739AE21FA238}" dt="2022-11-07T13:59:09.158" v="771" actId="1076"/>
          <ac:spMkLst>
            <pc:docMk/>
            <pc:sldMk cId="2988052466" sldId="256"/>
            <ac:spMk id="506" creationId="{61DF41DB-6E1F-4219-8C0C-4131A9AACECC}"/>
          </ac:spMkLst>
        </pc:spChg>
        <pc:spChg chg="mod">
          <ac:chgData name="Susan Krueger (Staff)" userId="413e0ada-2fc1-4a03-b48b-2b8186a6a566" providerId="ADAL" clId="{4C99E754-6B9B-4186-959D-739AE21FA238}" dt="2022-11-07T13:59:09.158" v="771" actId="1076"/>
          <ac:spMkLst>
            <pc:docMk/>
            <pc:sldMk cId="2988052466" sldId="256"/>
            <ac:spMk id="507" creationId="{55F7F516-E11E-4327-9DC6-813DF606D016}"/>
          </ac:spMkLst>
        </pc:spChg>
        <pc:spChg chg="mod">
          <ac:chgData name="Susan Krueger (Staff)" userId="413e0ada-2fc1-4a03-b48b-2b8186a6a566" providerId="ADAL" clId="{4C99E754-6B9B-4186-959D-739AE21FA238}" dt="2022-11-07T13:59:09.158" v="771" actId="1076"/>
          <ac:spMkLst>
            <pc:docMk/>
            <pc:sldMk cId="2988052466" sldId="256"/>
            <ac:spMk id="508" creationId="{A3FDD754-71A3-400F-AB0C-136F45EDCB8C}"/>
          </ac:spMkLst>
        </pc:spChg>
        <pc:spChg chg="mod">
          <ac:chgData name="Susan Krueger (Staff)" userId="413e0ada-2fc1-4a03-b48b-2b8186a6a566" providerId="ADAL" clId="{4C99E754-6B9B-4186-959D-739AE21FA238}" dt="2022-11-07T13:59:09.158" v="771" actId="1076"/>
          <ac:spMkLst>
            <pc:docMk/>
            <pc:sldMk cId="2988052466" sldId="256"/>
            <ac:spMk id="509" creationId="{FC6081EC-20C9-47AA-92ED-4094681395EB}"/>
          </ac:spMkLst>
        </pc:spChg>
        <pc:spChg chg="mod">
          <ac:chgData name="Susan Krueger (Staff)" userId="413e0ada-2fc1-4a03-b48b-2b8186a6a566" providerId="ADAL" clId="{4C99E754-6B9B-4186-959D-739AE21FA238}" dt="2022-11-07T13:59:09.158" v="771" actId="1076"/>
          <ac:spMkLst>
            <pc:docMk/>
            <pc:sldMk cId="2988052466" sldId="256"/>
            <ac:spMk id="516" creationId="{01704660-FB36-474A-9BF0-3917809EF54F}"/>
          </ac:spMkLst>
        </pc:spChg>
        <pc:spChg chg="mod">
          <ac:chgData name="Susan Krueger (Staff)" userId="413e0ada-2fc1-4a03-b48b-2b8186a6a566" providerId="ADAL" clId="{4C99E754-6B9B-4186-959D-739AE21FA238}" dt="2022-11-07T13:59:09.158" v="771" actId="1076"/>
          <ac:spMkLst>
            <pc:docMk/>
            <pc:sldMk cId="2988052466" sldId="256"/>
            <ac:spMk id="517" creationId="{8E8EF30A-906F-4DAC-AEAD-B2FC139DC149}"/>
          </ac:spMkLst>
        </pc:spChg>
        <pc:spChg chg="mod">
          <ac:chgData name="Susan Krueger (Staff)" userId="413e0ada-2fc1-4a03-b48b-2b8186a6a566" providerId="ADAL" clId="{4C99E754-6B9B-4186-959D-739AE21FA238}" dt="2022-11-07T13:59:09.158" v="771" actId="1076"/>
          <ac:spMkLst>
            <pc:docMk/>
            <pc:sldMk cId="2988052466" sldId="256"/>
            <ac:spMk id="518" creationId="{E68CF165-DC59-4986-9DE4-7127D7D3A73C}"/>
          </ac:spMkLst>
        </pc:spChg>
        <pc:spChg chg="mod">
          <ac:chgData name="Susan Krueger (Staff)" userId="413e0ada-2fc1-4a03-b48b-2b8186a6a566" providerId="ADAL" clId="{4C99E754-6B9B-4186-959D-739AE21FA238}" dt="2022-11-07T13:59:09.158" v="771" actId="1076"/>
          <ac:spMkLst>
            <pc:docMk/>
            <pc:sldMk cId="2988052466" sldId="256"/>
            <ac:spMk id="519" creationId="{E1F13FE8-4D90-4FF4-9DA6-B18D81E3F40C}"/>
          </ac:spMkLst>
        </pc:spChg>
        <pc:spChg chg="mod">
          <ac:chgData name="Susan Krueger (Staff)" userId="413e0ada-2fc1-4a03-b48b-2b8186a6a566" providerId="ADAL" clId="{4C99E754-6B9B-4186-959D-739AE21FA238}" dt="2022-11-07T13:59:09.158" v="771" actId="1076"/>
          <ac:spMkLst>
            <pc:docMk/>
            <pc:sldMk cId="2988052466" sldId="256"/>
            <ac:spMk id="520" creationId="{8F838FF1-2258-4F77-90C7-2BBE6B38B7C0}"/>
          </ac:spMkLst>
        </pc:spChg>
        <pc:spChg chg="mod">
          <ac:chgData name="Susan Krueger (Staff)" userId="413e0ada-2fc1-4a03-b48b-2b8186a6a566" providerId="ADAL" clId="{4C99E754-6B9B-4186-959D-739AE21FA238}" dt="2022-11-07T13:59:09.158" v="771" actId="1076"/>
          <ac:spMkLst>
            <pc:docMk/>
            <pc:sldMk cId="2988052466" sldId="256"/>
            <ac:spMk id="521" creationId="{B4F7B8DC-3935-452B-8B46-0D4B1E344CB5}"/>
          </ac:spMkLst>
        </pc:spChg>
        <pc:spChg chg="mod">
          <ac:chgData name="Susan Krueger (Staff)" userId="413e0ada-2fc1-4a03-b48b-2b8186a6a566" providerId="ADAL" clId="{4C99E754-6B9B-4186-959D-739AE21FA238}" dt="2022-11-07T13:59:09.158" v="771" actId="1076"/>
          <ac:spMkLst>
            <pc:docMk/>
            <pc:sldMk cId="2988052466" sldId="256"/>
            <ac:spMk id="522" creationId="{4D33843E-7BD3-46B4-956F-85F7778062B0}"/>
          </ac:spMkLst>
        </pc:spChg>
        <pc:grpChg chg="mod">
          <ac:chgData name="Susan Krueger (Staff)" userId="413e0ada-2fc1-4a03-b48b-2b8186a6a566" providerId="ADAL" clId="{4C99E754-6B9B-4186-959D-739AE21FA238}" dt="2022-11-07T13:59:09.158" v="771" actId="1076"/>
          <ac:grpSpMkLst>
            <pc:docMk/>
            <pc:sldMk cId="2988052466" sldId="256"/>
            <ac:grpSpMk id="39" creationId="{ABAE5CC3-604A-4CED-9E21-4A228253AC22}"/>
          </ac:grpSpMkLst>
        </pc:grpChg>
        <pc:cxnChg chg="mod">
          <ac:chgData name="Susan Krueger (Staff)" userId="413e0ada-2fc1-4a03-b48b-2b8186a6a566" providerId="ADAL" clId="{4C99E754-6B9B-4186-959D-739AE21FA238}" dt="2022-11-07T13:59:09.158" v="771" actId="1076"/>
          <ac:cxnSpMkLst>
            <pc:docMk/>
            <pc:sldMk cId="2988052466" sldId="256"/>
            <ac:cxnSpMk id="76" creationId="{CCB5CBB9-31AA-4C53-923C-2C2D2EE82FFB}"/>
          </ac:cxnSpMkLst>
        </pc:cxnChg>
        <pc:cxnChg chg="mod">
          <ac:chgData name="Susan Krueger (Staff)" userId="413e0ada-2fc1-4a03-b48b-2b8186a6a566" providerId="ADAL" clId="{4C99E754-6B9B-4186-959D-739AE21FA238}" dt="2022-11-07T13:59:09.158" v="771" actId="1076"/>
          <ac:cxnSpMkLst>
            <pc:docMk/>
            <pc:sldMk cId="2988052466" sldId="256"/>
            <ac:cxnSpMk id="107" creationId="{5ED71140-9A8D-4A67-BE91-8F458DED3F6D}"/>
          </ac:cxnSpMkLst>
        </pc:cxnChg>
        <pc:cxnChg chg="mod">
          <ac:chgData name="Susan Krueger (Staff)" userId="413e0ada-2fc1-4a03-b48b-2b8186a6a566" providerId="ADAL" clId="{4C99E754-6B9B-4186-959D-739AE21FA238}" dt="2022-11-07T13:59:09.158" v="771" actId="1076"/>
          <ac:cxnSpMkLst>
            <pc:docMk/>
            <pc:sldMk cId="2988052466" sldId="256"/>
            <ac:cxnSpMk id="515" creationId="{4FA2C4BA-4C7F-4B15-BE68-4FAA27BF67BB}"/>
          </ac:cxnSpMkLst>
        </pc:cxnChg>
      </pc:sldChg>
      <pc:sldChg chg="addSp delSp modSp add mod">
        <pc:chgData name="Susan Krueger (Staff)" userId="413e0ada-2fc1-4a03-b48b-2b8186a6a566" providerId="ADAL" clId="{4C99E754-6B9B-4186-959D-739AE21FA238}" dt="2022-11-07T14:00:22.263" v="833" actId="165"/>
        <pc:sldMkLst>
          <pc:docMk/>
          <pc:sldMk cId="2425203639" sldId="257"/>
        </pc:sldMkLst>
        <pc:spChg chg="del">
          <ac:chgData name="Susan Krueger (Staff)" userId="413e0ada-2fc1-4a03-b48b-2b8186a6a566" providerId="ADAL" clId="{4C99E754-6B9B-4186-959D-739AE21FA238}" dt="2022-11-07T13:29:26.211" v="1" actId="478"/>
          <ac:spMkLst>
            <pc:docMk/>
            <pc:sldMk cId="2425203639" sldId="257"/>
            <ac:spMk id="2" creationId="{68F9344B-9B68-4531-9C02-BE8E1D1978F3}"/>
          </ac:spMkLst>
        </pc:spChg>
        <pc:spChg chg="del">
          <ac:chgData name="Susan Krueger (Staff)" userId="413e0ada-2fc1-4a03-b48b-2b8186a6a566" providerId="ADAL" clId="{4C99E754-6B9B-4186-959D-739AE21FA238}" dt="2022-11-07T13:29:26.211" v="1" actId="478"/>
          <ac:spMkLst>
            <pc:docMk/>
            <pc:sldMk cId="2425203639" sldId="257"/>
            <ac:spMk id="3" creationId="{11185BCC-2E8D-414A-A193-83C3BCC426E3}"/>
          </ac:spMkLst>
        </pc:spChg>
        <pc:spChg chg="del">
          <ac:chgData name="Susan Krueger (Staff)" userId="413e0ada-2fc1-4a03-b48b-2b8186a6a566" providerId="ADAL" clId="{4C99E754-6B9B-4186-959D-739AE21FA238}" dt="2022-11-07T13:29:26.211" v="1" actId="478"/>
          <ac:spMkLst>
            <pc:docMk/>
            <pc:sldMk cId="2425203639" sldId="257"/>
            <ac:spMk id="122" creationId="{B4FCFC71-CB14-4921-8A2B-99ABAC55A091}"/>
          </ac:spMkLst>
        </pc:spChg>
        <pc:spChg chg="del">
          <ac:chgData name="Susan Krueger (Staff)" userId="413e0ada-2fc1-4a03-b48b-2b8186a6a566" providerId="ADAL" clId="{4C99E754-6B9B-4186-959D-739AE21FA238}" dt="2022-11-07T13:29:26.211" v="1" actId="478"/>
          <ac:spMkLst>
            <pc:docMk/>
            <pc:sldMk cId="2425203639" sldId="257"/>
            <ac:spMk id="459" creationId="{F88FC1B7-EBBE-4EC4-9C1E-A9A4FA3A1BC4}"/>
          </ac:spMkLst>
        </pc:spChg>
        <pc:spChg chg="del">
          <ac:chgData name="Susan Krueger (Staff)" userId="413e0ada-2fc1-4a03-b48b-2b8186a6a566" providerId="ADAL" clId="{4C99E754-6B9B-4186-959D-739AE21FA238}" dt="2022-11-07T13:29:26.211" v="1" actId="478"/>
          <ac:spMkLst>
            <pc:docMk/>
            <pc:sldMk cId="2425203639" sldId="257"/>
            <ac:spMk id="460" creationId="{CBA4FCFF-3F67-4717-8183-F47290F24167}"/>
          </ac:spMkLst>
        </pc:spChg>
        <pc:spChg chg="del">
          <ac:chgData name="Susan Krueger (Staff)" userId="413e0ada-2fc1-4a03-b48b-2b8186a6a566" providerId="ADAL" clId="{4C99E754-6B9B-4186-959D-739AE21FA238}" dt="2022-11-07T13:29:26.211" v="1" actId="478"/>
          <ac:spMkLst>
            <pc:docMk/>
            <pc:sldMk cId="2425203639" sldId="257"/>
            <ac:spMk id="485" creationId="{8347437C-38DB-4E22-BE0C-65BE3B3F8E82}"/>
          </ac:spMkLst>
        </pc:spChg>
        <pc:spChg chg="del">
          <ac:chgData name="Susan Krueger (Staff)" userId="413e0ada-2fc1-4a03-b48b-2b8186a6a566" providerId="ADAL" clId="{4C99E754-6B9B-4186-959D-739AE21FA238}" dt="2022-11-07T13:29:26.211" v="1" actId="478"/>
          <ac:spMkLst>
            <pc:docMk/>
            <pc:sldMk cId="2425203639" sldId="257"/>
            <ac:spMk id="495" creationId="{1BC69BA7-7AE0-4B12-B862-A4DA317219F2}"/>
          </ac:spMkLst>
        </pc:spChg>
        <pc:spChg chg="del">
          <ac:chgData name="Susan Krueger (Staff)" userId="413e0ada-2fc1-4a03-b48b-2b8186a6a566" providerId="ADAL" clId="{4C99E754-6B9B-4186-959D-739AE21FA238}" dt="2022-11-07T13:29:26.211" v="1" actId="478"/>
          <ac:spMkLst>
            <pc:docMk/>
            <pc:sldMk cId="2425203639" sldId="257"/>
            <ac:spMk id="499" creationId="{2D0F8705-DFA4-4616-8201-6768C6B21870}"/>
          </ac:spMkLst>
        </pc:spChg>
        <pc:spChg chg="del">
          <ac:chgData name="Susan Krueger (Staff)" userId="413e0ada-2fc1-4a03-b48b-2b8186a6a566" providerId="ADAL" clId="{4C99E754-6B9B-4186-959D-739AE21FA238}" dt="2022-11-07T13:29:26.211" v="1" actId="478"/>
          <ac:spMkLst>
            <pc:docMk/>
            <pc:sldMk cId="2425203639" sldId="257"/>
            <ac:spMk id="501" creationId="{7CE308BD-A1C9-4BC6-8ABD-0ADD7924A603}"/>
          </ac:spMkLst>
        </pc:spChg>
        <pc:spChg chg="del">
          <ac:chgData name="Susan Krueger (Staff)" userId="413e0ada-2fc1-4a03-b48b-2b8186a6a566" providerId="ADAL" clId="{4C99E754-6B9B-4186-959D-739AE21FA238}" dt="2022-11-07T13:29:26.211" v="1" actId="478"/>
          <ac:spMkLst>
            <pc:docMk/>
            <pc:sldMk cId="2425203639" sldId="257"/>
            <ac:spMk id="503" creationId="{44E83817-C951-4E33-8122-CF740D2B4A5D}"/>
          </ac:spMkLst>
        </pc:spChg>
        <pc:spChg chg="del">
          <ac:chgData name="Susan Krueger (Staff)" userId="413e0ada-2fc1-4a03-b48b-2b8186a6a566" providerId="ADAL" clId="{4C99E754-6B9B-4186-959D-739AE21FA238}" dt="2022-11-07T13:29:26.211" v="1" actId="478"/>
          <ac:spMkLst>
            <pc:docMk/>
            <pc:sldMk cId="2425203639" sldId="257"/>
            <ac:spMk id="505" creationId="{989D4C74-F486-4A69-87A0-9DC444989F42}"/>
          </ac:spMkLst>
        </pc:spChg>
        <pc:spChg chg="del">
          <ac:chgData name="Susan Krueger (Staff)" userId="413e0ada-2fc1-4a03-b48b-2b8186a6a566" providerId="ADAL" clId="{4C99E754-6B9B-4186-959D-739AE21FA238}" dt="2022-11-07T13:29:26.211" v="1" actId="478"/>
          <ac:spMkLst>
            <pc:docMk/>
            <pc:sldMk cId="2425203639" sldId="257"/>
            <ac:spMk id="506" creationId="{61DF41DB-6E1F-4219-8C0C-4131A9AACECC}"/>
          </ac:spMkLst>
        </pc:spChg>
        <pc:spChg chg="del">
          <ac:chgData name="Susan Krueger (Staff)" userId="413e0ada-2fc1-4a03-b48b-2b8186a6a566" providerId="ADAL" clId="{4C99E754-6B9B-4186-959D-739AE21FA238}" dt="2022-11-07T13:29:26.211" v="1" actId="478"/>
          <ac:spMkLst>
            <pc:docMk/>
            <pc:sldMk cId="2425203639" sldId="257"/>
            <ac:spMk id="507" creationId="{55F7F516-E11E-4327-9DC6-813DF606D016}"/>
          </ac:spMkLst>
        </pc:spChg>
        <pc:spChg chg="del">
          <ac:chgData name="Susan Krueger (Staff)" userId="413e0ada-2fc1-4a03-b48b-2b8186a6a566" providerId="ADAL" clId="{4C99E754-6B9B-4186-959D-739AE21FA238}" dt="2022-11-07T13:29:26.211" v="1" actId="478"/>
          <ac:spMkLst>
            <pc:docMk/>
            <pc:sldMk cId="2425203639" sldId="257"/>
            <ac:spMk id="508" creationId="{A3FDD754-71A3-400F-AB0C-136F45EDCB8C}"/>
          </ac:spMkLst>
        </pc:spChg>
        <pc:spChg chg="del">
          <ac:chgData name="Susan Krueger (Staff)" userId="413e0ada-2fc1-4a03-b48b-2b8186a6a566" providerId="ADAL" clId="{4C99E754-6B9B-4186-959D-739AE21FA238}" dt="2022-11-07T13:29:26.211" v="1" actId="478"/>
          <ac:spMkLst>
            <pc:docMk/>
            <pc:sldMk cId="2425203639" sldId="257"/>
            <ac:spMk id="509" creationId="{FC6081EC-20C9-47AA-92ED-4094681395EB}"/>
          </ac:spMkLst>
        </pc:spChg>
        <pc:spChg chg="del">
          <ac:chgData name="Susan Krueger (Staff)" userId="413e0ada-2fc1-4a03-b48b-2b8186a6a566" providerId="ADAL" clId="{4C99E754-6B9B-4186-959D-739AE21FA238}" dt="2022-11-07T13:29:26.211" v="1" actId="478"/>
          <ac:spMkLst>
            <pc:docMk/>
            <pc:sldMk cId="2425203639" sldId="257"/>
            <ac:spMk id="516" creationId="{01704660-FB36-474A-9BF0-3917809EF54F}"/>
          </ac:spMkLst>
        </pc:spChg>
        <pc:spChg chg="del">
          <ac:chgData name="Susan Krueger (Staff)" userId="413e0ada-2fc1-4a03-b48b-2b8186a6a566" providerId="ADAL" clId="{4C99E754-6B9B-4186-959D-739AE21FA238}" dt="2022-11-07T13:29:26.211" v="1" actId="478"/>
          <ac:spMkLst>
            <pc:docMk/>
            <pc:sldMk cId="2425203639" sldId="257"/>
            <ac:spMk id="517" creationId="{8E8EF30A-906F-4DAC-AEAD-B2FC139DC149}"/>
          </ac:spMkLst>
        </pc:spChg>
        <pc:spChg chg="del">
          <ac:chgData name="Susan Krueger (Staff)" userId="413e0ada-2fc1-4a03-b48b-2b8186a6a566" providerId="ADAL" clId="{4C99E754-6B9B-4186-959D-739AE21FA238}" dt="2022-11-07T13:29:26.211" v="1" actId="478"/>
          <ac:spMkLst>
            <pc:docMk/>
            <pc:sldMk cId="2425203639" sldId="257"/>
            <ac:spMk id="518" creationId="{E68CF165-DC59-4986-9DE4-7127D7D3A73C}"/>
          </ac:spMkLst>
        </pc:spChg>
        <pc:spChg chg="del">
          <ac:chgData name="Susan Krueger (Staff)" userId="413e0ada-2fc1-4a03-b48b-2b8186a6a566" providerId="ADAL" clId="{4C99E754-6B9B-4186-959D-739AE21FA238}" dt="2022-11-07T13:29:26.211" v="1" actId="478"/>
          <ac:spMkLst>
            <pc:docMk/>
            <pc:sldMk cId="2425203639" sldId="257"/>
            <ac:spMk id="519" creationId="{E1F13FE8-4D90-4FF4-9DA6-B18D81E3F40C}"/>
          </ac:spMkLst>
        </pc:spChg>
        <pc:spChg chg="del">
          <ac:chgData name="Susan Krueger (Staff)" userId="413e0ada-2fc1-4a03-b48b-2b8186a6a566" providerId="ADAL" clId="{4C99E754-6B9B-4186-959D-739AE21FA238}" dt="2022-11-07T13:29:26.211" v="1" actId="478"/>
          <ac:spMkLst>
            <pc:docMk/>
            <pc:sldMk cId="2425203639" sldId="257"/>
            <ac:spMk id="520" creationId="{8F838FF1-2258-4F77-90C7-2BBE6B38B7C0}"/>
          </ac:spMkLst>
        </pc:spChg>
        <pc:spChg chg="del">
          <ac:chgData name="Susan Krueger (Staff)" userId="413e0ada-2fc1-4a03-b48b-2b8186a6a566" providerId="ADAL" clId="{4C99E754-6B9B-4186-959D-739AE21FA238}" dt="2022-11-07T13:29:26.211" v="1" actId="478"/>
          <ac:spMkLst>
            <pc:docMk/>
            <pc:sldMk cId="2425203639" sldId="257"/>
            <ac:spMk id="521" creationId="{B4F7B8DC-3935-452B-8B46-0D4B1E344CB5}"/>
          </ac:spMkLst>
        </pc:spChg>
        <pc:spChg chg="del">
          <ac:chgData name="Susan Krueger (Staff)" userId="413e0ada-2fc1-4a03-b48b-2b8186a6a566" providerId="ADAL" clId="{4C99E754-6B9B-4186-959D-739AE21FA238}" dt="2022-11-07T13:29:26.211" v="1" actId="478"/>
          <ac:spMkLst>
            <pc:docMk/>
            <pc:sldMk cId="2425203639" sldId="257"/>
            <ac:spMk id="522" creationId="{4D33843E-7BD3-46B4-956F-85F7778062B0}"/>
          </ac:spMkLst>
        </pc:spChg>
        <pc:spChg chg="mod">
          <ac:chgData name="Susan Krueger (Staff)" userId="413e0ada-2fc1-4a03-b48b-2b8186a6a566" providerId="ADAL" clId="{4C99E754-6B9B-4186-959D-739AE21FA238}" dt="2022-11-07T13:29:36.666" v="7" actId="20577"/>
          <ac:spMkLst>
            <pc:docMk/>
            <pc:sldMk cId="2425203639" sldId="257"/>
            <ac:spMk id="523" creationId="{09546F1E-5E5F-4DA8-A52C-B8A5F283576F}"/>
          </ac:spMkLst>
        </pc:spChg>
        <pc:spChg chg="add mod">
          <ac:chgData name="Susan Krueger (Staff)" userId="413e0ada-2fc1-4a03-b48b-2b8186a6a566" providerId="ADAL" clId="{4C99E754-6B9B-4186-959D-739AE21FA238}" dt="2022-11-07T13:59:34.281" v="773" actId="1076"/>
          <ac:spMkLst>
            <pc:docMk/>
            <pc:sldMk cId="2425203639" sldId="257"/>
            <ac:spMk id="1072" creationId="{26392358-AA3F-4792-9720-B3996F9AE389}"/>
          </ac:spMkLst>
        </pc:spChg>
        <pc:spChg chg="add mod">
          <ac:chgData name="Susan Krueger (Staff)" userId="413e0ada-2fc1-4a03-b48b-2b8186a6a566" providerId="ADAL" clId="{4C99E754-6B9B-4186-959D-739AE21FA238}" dt="2022-11-07T13:59:46.783" v="791" actId="20577"/>
          <ac:spMkLst>
            <pc:docMk/>
            <pc:sldMk cId="2425203639" sldId="257"/>
            <ac:spMk id="1073" creationId="{C3291F02-7710-4928-BBA6-B3DA7B3F6BC7}"/>
          </ac:spMkLst>
        </pc:spChg>
        <pc:spChg chg="add mod">
          <ac:chgData name="Susan Krueger (Staff)" userId="413e0ada-2fc1-4a03-b48b-2b8186a6a566" providerId="ADAL" clId="{4C99E754-6B9B-4186-959D-739AE21FA238}" dt="2022-11-07T14:00:10.407" v="830" actId="20577"/>
          <ac:spMkLst>
            <pc:docMk/>
            <pc:sldMk cId="2425203639" sldId="257"/>
            <ac:spMk id="1074" creationId="{BC1EF36B-ACA0-4E70-BD9D-ABE84BB879CB}"/>
          </ac:spMkLst>
        </pc:spChg>
        <pc:grpChg chg="del mod">
          <ac:chgData name="Susan Krueger (Staff)" userId="413e0ada-2fc1-4a03-b48b-2b8186a6a566" providerId="ADAL" clId="{4C99E754-6B9B-4186-959D-739AE21FA238}" dt="2022-11-07T13:32:13.916" v="27"/>
          <ac:grpSpMkLst>
            <pc:docMk/>
            <pc:sldMk cId="2425203639" sldId="257"/>
            <ac:grpSpMk id="10" creationId="{12592446-6360-405B-83AB-BB4CE8B03459}"/>
          </ac:grpSpMkLst>
        </pc:grpChg>
        <pc:grpChg chg="del mod">
          <ac:chgData name="Susan Krueger (Staff)" userId="413e0ada-2fc1-4a03-b48b-2b8186a6a566" providerId="ADAL" clId="{4C99E754-6B9B-4186-959D-739AE21FA238}" dt="2022-11-07T13:33:34.122" v="81"/>
          <ac:grpSpMkLst>
            <pc:docMk/>
            <pc:sldMk cId="2425203639" sldId="257"/>
            <ac:grpSpMk id="23" creationId="{4D1D181F-6836-4896-8897-882551CC69AF}"/>
          </ac:grpSpMkLst>
        </pc:grpChg>
        <pc:grpChg chg="del mod">
          <ac:chgData name="Susan Krueger (Staff)" userId="413e0ada-2fc1-4a03-b48b-2b8186a6a566" providerId="ADAL" clId="{4C99E754-6B9B-4186-959D-739AE21FA238}" dt="2022-11-07T13:32:21.367" v="39"/>
          <ac:grpSpMkLst>
            <pc:docMk/>
            <pc:sldMk cId="2425203639" sldId="257"/>
            <ac:grpSpMk id="30" creationId="{3018CF33-1D2F-470C-9AB2-2987CD32FBE9}"/>
          </ac:grpSpMkLst>
        </pc:grpChg>
        <pc:grpChg chg="del mod">
          <ac:chgData name="Susan Krueger (Staff)" userId="413e0ada-2fc1-4a03-b48b-2b8186a6a566" providerId="ADAL" clId="{4C99E754-6B9B-4186-959D-739AE21FA238}" dt="2022-11-07T13:33:23.292" v="67"/>
          <ac:grpSpMkLst>
            <pc:docMk/>
            <pc:sldMk cId="2425203639" sldId="257"/>
            <ac:grpSpMk id="37" creationId="{040D328C-8091-4782-81D2-7411177E29BC}"/>
          </ac:grpSpMkLst>
        </pc:grpChg>
        <pc:grpChg chg="del">
          <ac:chgData name="Susan Krueger (Staff)" userId="413e0ada-2fc1-4a03-b48b-2b8186a6a566" providerId="ADAL" clId="{4C99E754-6B9B-4186-959D-739AE21FA238}" dt="2022-11-07T13:29:26.211" v="1" actId="478"/>
          <ac:grpSpMkLst>
            <pc:docMk/>
            <pc:sldMk cId="2425203639" sldId="257"/>
            <ac:grpSpMk id="39" creationId="{ABAE5CC3-604A-4CED-9E21-4A228253AC22}"/>
          </ac:grpSpMkLst>
        </pc:grpChg>
        <pc:grpChg chg="del mod">
          <ac:chgData name="Susan Krueger (Staff)" userId="413e0ada-2fc1-4a03-b48b-2b8186a6a566" providerId="ADAL" clId="{4C99E754-6B9B-4186-959D-739AE21FA238}" dt="2022-11-07T13:32:31.776" v="58"/>
          <ac:grpSpMkLst>
            <pc:docMk/>
            <pc:sldMk cId="2425203639" sldId="257"/>
            <ac:grpSpMk id="41" creationId="{6AB59E04-6F2B-44BA-BA89-8193A96F88CE}"/>
          </ac:grpSpMkLst>
        </pc:grpChg>
        <pc:grpChg chg="del mod">
          <ac:chgData name="Susan Krueger (Staff)" userId="413e0ada-2fc1-4a03-b48b-2b8186a6a566" providerId="ADAL" clId="{4C99E754-6B9B-4186-959D-739AE21FA238}" dt="2022-11-07T13:32:56.546" v="65"/>
          <ac:grpSpMkLst>
            <pc:docMk/>
            <pc:sldMk cId="2425203639" sldId="257"/>
            <ac:grpSpMk id="57" creationId="{79C61D45-2FDC-4865-8F36-C7A79982EA6C}"/>
          </ac:grpSpMkLst>
        </pc:grpChg>
        <pc:grpChg chg="del mod">
          <ac:chgData name="Susan Krueger (Staff)" userId="413e0ada-2fc1-4a03-b48b-2b8186a6a566" providerId="ADAL" clId="{4C99E754-6B9B-4186-959D-739AE21FA238}" dt="2022-11-07T13:39:41.406" v="274"/>
          <ac:grpSpMkLst>
            <pc:docMk/>
            <pc:sldMk cId="2425203639" sldId="257"/>
            <ac:grpSpMk id="79" creationId="{88CF9B76-CB31-4F9F-8CCE-C0E4C3CD0003}"/>
          </ac:grpSpMkLst>
        </pc:grpChg>
        <pc:grpChg chg="del mod">
          <ac:chgData name="Susan Krueger (Staff)" userId="413e0ada-2fc1-4a03-b48b-2b8186a6a566" providerId="ADAL" clId="{4C99E754-6B9B-4186-959D-739AE21FA238}" dt="2022-11-07T13:36:19.407" v="167"/>
          <ac:grpSpMkLst>
            <pc:docMk/>
            <pc:sldMk cId="2425203639" sldId="257"/>
            <ac:grpSpMk id="105" creationId="{B6A2F34D-2DEF-47DB-9206-D63316E32936}"/>
          </ac:grpSpMkLst>
        </pc:grpChg>
        <pc:grpChg chg="del mod">
          <ac:chgData name="Susan Krueger (Staff)" userId="413e0ada-2fc1-4a03-b48b-2b8186a6a566" providerId="ADAL" clId="{4C99E754-6B9B-4186-959D-739AE21FA238}" dt="2022-11-07T13:36:24.619" v="176"/>
          <ac:grpSpMkLst>
            <pc:docMk/>
            <pc:sldMk cId="2425203639" sldId="257"/>
            <ac:grpSpMk id="112" creationId="{D39106D8-FF16-4384-B820-149C5CE96665}"/>
          </ac:grpSpMkLst>
        </pc:grpChg>
        <pc:grpChg chg="del mod">
          <ac:chgData name="Susan Krueger (Staff)" userId="413e0ada-2fc1-4a03-b48b-2b8186a6a566" providerId="ADAL" clId="{4C99E754-6B9B-4186-959D-739AE21FA238}" dt="2022-11-07T13:40:19.935" v="280"/>
          <ac:grpSpMkLst>
            <pc:docMk/>
            <pc:sldMk cId="2425203639" sldId="257"/>
            <ac:grpSpMk id="121" creationId="{C6A49EA0-E688-4DE0-B3AE-EA99A9F6848D}"/>
          </ac:grpSpMkLst>
        </pc:grpChg>
        <pc:grpChg chg="del mod">
          <ac:chgData name="Susan Krueger (Staff)" userId="413e0ada-2fc1-4a03-b48b-2b8186a6a566" providerId="ADAL" clId="{4C99E754-6B9B-4186-959D-739AE21FA238}" dt="2022-11-07T13:36:39.140" v="194"/>
          <ac:grpSpMkLst>
            <pc:docMk/>
            <pc:sldMk cId="2425203639" sldId="257"/>
            <ac:grpSpMk id="390" creationId="{2874C151-D7C5-415F-AA83-C64F43DD05B2}"/>
          </ac:grpSpMkLst>
        </pc:grpChg>
        <pc:grpChg chg="del mod">
          <ac:chgData name="Susan Krueger (Staff)" userId="413e0ada-2fc1-4a03-b48b-2b8186a6a566" providerId="ADAL" clId="{4C99E754-6B9B-4186-959D-739AE21FA238}" dt="2022-11-07T13:40:19.935" v="280"/>
          <ac:grpSpMkLst>
            <pc:docMk/>
            <pc:sldMk cId="2425203639" sldId="257"/>
            <ac:grpSpMk id="396" creationId="{C2076564-110B-4579-B8E9-A8F166D65D02}"/>
          </ac:grpSpMkLst>
        </pc:grpChg>
        <pc:grpChg chg="del mod">
          <ac:chgData name="Susan Krueger (Staff)" userId="413e0ada-2fc1-4a03-b48b-2b8186a6a566" providerId="ADAL" clId="{4C99E754-6B9B-4186-959D-739AE21FA238}" dt="2022-11-07T13:37:10.377" v="210"/>
          <ac:grpSpMkLst>
            <pc:docMk/>
            <pc:sldMk cId="2425203639" sldId="257"/>
            <ac:grpSpMk id="400" creationId="{2A6E5899-F872-43D4-9DD3-E92FAEAE7F26}"/>
          </ac:grpSpMkLst>
        </pc:grpChg>
        <pc:grpChg chg="del mod">
          <ac:chgData name="Susan Krueger (Staff)" userId="413e0ada-2fc1-4a03-b48b-2b8186a6a566" providerId="ADAL" clId="{4C99E754-6B9B-4186-959D-739AE21FA238}" dt="2022-11-07T13:37:12.995" v="217"/>
          <ac:grpSpMkLst>
            <pc:docMk/>
            <pc:sldMk cId="2425203639" sldId="257"/>
            <ac:grpSpMk id="412" creationId="{C81EB10D-A8DA-4685-990D-AF192671EA12}"/>
          </ac:grpSpMkLst>
        </pc:grpChg>
        <pc:grpChg chg="add del mod">
          <ac:chgData name="Susan Krueger (Staff)" userId="413e0ada-2fc1-4a03-b48b-2b8186a6a566" providerId="ADAL" clId="{4C99E754-6B9B-4186-959D-739AE21FA238}" dt="2022-11-07T13:37:38.133" v="252"/>
          <ac:grpSpMkLst>
            <pc:docMk/>
            <pc:sldMk cId="2425203639" sldId="257"/>
            <ac:grpSpMk id="419" creationId="{E42BC488-9C0A-4C33-B448-35C450B0C4F2}"/>
          </ac:grpSpMkLst>
        </pc:grpChg>
        <pc:grpChg chg="add del mod">
          <ac:chgData name="Susan Krueger (Staff)" userId="413e0ada-2fc1-4a03-b48b-2b8186a6a566" providerId="ADAL" clId="{4C99E754-6B9B-4186-959D-739AE21FA238}" dt="2022-11-07T13:37:38.133" v="252"/>
          <ac:grpSpMkLst>
            <pc:docMk/>
            <pc:sldMk cId="2425203639" sldId="257"/>
            <ac:grpSpMk id="422" creationId="{74A9D9C1-58B8-42F8-9560-C67D91FFE07D}"/>
          </ac:grpSpMkLst>
        </pc:grpChg>
        <pc:grpChg chg="mod">
          <ac:chgData name="Susan Krueger (Staff)" userId="413e0ada-2fc1-4a03-b48b-2b8186a6a566" providerId="ADAL" clId="{4C99E754-6B9B-4186-959D-739AE21FA238}" dt="2022-11-07T13:37:30.384" v="236"/>
          <ac:grpSpMkLst>
            <pc:docMk/>
            <pc:sldMk cId="2425203639" sldId="257"/>
            <ac:grpSpMk id="436" creationId="{13813321-3502-411D-AFF8-6497A1CE5511}"/>
          </ac:grpSpMkLst>
        </pc:grpChg>
        <pc:grpChg chg="del mod">
          <ac:chgData name="Susan Krueger (Staff)" userId="413e0ada-2fc1-4a03-b48b-2b8186a6a566" providerId="ADAL" clId="{4C99E754-6B9B-4186-959D-739AE21FA238}" dt="2022-11-07T13:37:41.320" v="257"/>
          <ac:grpSpMkLst>
            <pc:docMk/>
            <pc:sldMk cId="2425203639" sldId="257"/>
            <ac:grpSpMk id="440" creationId="{62101F70-2534-49BC-86EC-13C9BDBB6326}"/>
          </ac:grpSpMkLst>
        </pc:grpChg>
        <pc:grpChg chg="del">
          <ac:chgData name="Susan Krueger (Staff)" userId="413e0ada-2fc1-4a03-b48b-2b8186a6a566" providerId="ADAL" clId="{4C99E754-6B9B-4186-959D-739AE21FA238}" dt="2022-11-07T13:29:26.211" v="1" actId="478"/>
          <ac:grpSpMkLst>
            <pc:docMk/>
            <pc:sldMk cId="2425203639" sldId="257"/>
            <ac:grpSpMk id="461" creationId="{E40A0108-BBAC-4CCA-9235-3A4D09D49774}"/>
          </ac:grpSpMkLst>
        </pc:grpChg>
        <pc:grpChg chg="del">
          <ac:chgData name="Susan Krueger (Staff)" userId="413e0ada-2fc1-4a03-b48b-2b8186a6a566" providerId="ADAL" clId="{4C99E754-6B9B-4186-959D-739AE21FA238}" dt="2022-11-07T13:29:26.211" v="1" actId="478"/>
          <ac:grpSpMkLst>
            <pc:docMk/>
            <pc:sldMk cId="2425203639" sldId="257"/>
            <ac:grpSpMk id="471" creationId="{CA3784FA-A0FA-489B-A48D-3E7D1C7ED2F4}"/>
          </ac:grpSpMkLst>
        </pc:grpChg>
        <pc:grpChg chg="del">
          <ac:chgData name="Susan Krueger (Staff)" userId="413e0ada-2fc1-4a03-b48b-2b8186a6a566" providerId="ADAL" clId="{4C99E754-6B9B-4186-959D-739AE21FA238}" dt="2022-11-07T13:29:26.211" v="1" actId="478"/>
          <ac:grpSpMkLst>
            <pc:docMk/>
            <pc:sldMk cId="2425203639" sldId="257"/>
            <ac:grpSpMk id="481" creationId="{04A4678E-20BF-4F54-A1AE-B9D8670DCC9A}"/>
          </ac:grpSpMkLst>
        </pc:grpChg>
        <pc:grpChg chg="del">
          <ac:chgData name="Susan Krueger (Staff)" userId="413e0ada-2fc1-4a03-b48b-2b8186a6a566" providerId="ADAL" clId="{4C99E754-6B9B-4186-959D-739AE21FA238}" dt="2022-11-07T13:29:26.211" v="1" actId="478"/>
          <ac:grpSpMkLst>
            <pc:docMk/>
            <pc:sldMk cId="2425203639" sldId="257"/>
            <ac:grpSpMk id="496" creationId="{D63F5F62-80EC-40DE-A745-5222B8EF30F2}"/>
          </ac:grpSpMkLst>
        </pc:grpChg>
        <pc:grpChg chg="del">
          <ac:chgData name="Susan Krueger (Staff)" userId="413e0ada-2fc1-4a03-b48b-2b8186a6a566" providerId="ADAL" clId="{4C99E754-6B9B-4186-959D-739AE21FA238}" dt="2022-11-07T13:29:26.211" v="1" actId="478"/>
          <ac:grpSpMkLst>
            <pc:docMk/>
            <pc:sldMk cId="2425203639" sldId="257"/>
            <ac:grpSpMk id="498" creationId="{2BE71055-77F5-49D2-928F-4002A178CEE9}"/>
          </ac:grpSpMkLst>
        </pc:grpChg>
        <pc:grpChg chg="del mod">
          <ac:chgData name="Susan Krueger (Staff)" userId="413e0ada-2fc1-4a03-b48b-2b8186a6a566" providerId="ADAL" clId="{4C99E754-6B9B-4186-959D-739AE21FA238}" dt="2022-11-07T13:33:23.292" v="67"/>
          <ac:grpSpMkLst>
            <pc:docMk/>
            <pc:sldMk cId="2425203639" sldId="257"/>
            <ac:grpSpMk id="500" creationId="{EF585855-6F7A-4917-A153-B0FFCD73C304}"/>
          </ac:grpSpMkLst>
        </pc:grpChg>
        <pc:grpChg chg="del mod">
          <ac:chgData name="Susan Krueger (Staff)" userId="413e0ada-2fc1-4a03-b48b-2b8186a6a566" providerId="ADAL" clId="{4C99E754-6B9B-4186-959D-739AE21FA238}" dt="2022-11-07T13:33:34.122" v="81"/>
          <ac:grpSpMkLst>
            <pc:docMk/>
            <pc:sldMk cId="2425203639" sldId="257"/>
            <ac:grpSpMk id="504" creationId="{8EDAFCAF-0A96-474B-B714-4BB987E3FD85}"/>
          </ac:grpSpMkLst>
        </pc:grpChg>
        <pc:grpChg chg="del mod">
          <ac:chgData name="Susan Krueger (Staff)" userId="413e0ada-2fc1-4a03-b48b-2b8186a6a566" providerId="ADAL" clId="{4C99E754-6B9B-4186-959D-739AE21FA238}" dt="2022-11-07T13:33:34.122" v="81"/>
          <ac:grpSpMkLst>
            <pc:docMk/>
            <pc:sldMk cId="2425203639" sldId="257"/>
            <ac:grpSpMk id="525" creationId="{14AE9B79-0C96-4406-8394-9B8B63060BA1}"/>
          </ac:grpSpMkLst>
        </pc:grpChg>
        <pc:grpChg chg="del mod">
          <ac:chgData name="Susan Krueger (Staff)" userId="413e0ada-2fc1-4a03-b48b-2b8186a6a566" providerId="ADAL" clId="{4C99E754-6B9B-4186-959D-739AE21FA238}" dt="2022-11-07T13:33:48.530" v="91"/>
          <ac:grpSpMkLst>
            <pc:docMk/>
            <pc:sldMk cId="2425203639" sldId="257"/>
            <ac:grpSpMk id="536" creationId="{5944F8BB-2F3F-49F8-8E48-35E744F3F7B5}"/>
          </ac:grpSpMkLst>
        </pc:grpChg>
        <pc:grpChg chg="del mod">
          <ac:chgData name="Susan Krueger (Staff)" userId="413e0ada-2fc1-4a03-b48b-2b8186a6a566" providerId="ADAL" clId="{4C99E754-6B9B-4186-959D-739AE21FA238}" dt="2022-11-07T13:34:31.175" v="102"/>
          <ac:grpSpMkLst>
            <pc:docMk/>
            <pc:sldMk cId="2425203639" sldId="257"/>
            <ac:grpSpMk id="546" creationId="{A1D93DC9-CF78-4745-BAED-8D9BCD4EC372}"/>
          </ac:grpSpMkLst>
        </pc:grpChg>
        <pc:grpChg chg="del mod">
          <ac:chgData name="Susan Krueger (Staff)" userId="413e0ada-2fc1-4a03-b48b-2b8186a6a566" providerId="ADAL" clId="{4C99E754-6B9B-4186-959D-739AE21FA238}" dt="2022-11-07T13:34:37.252" v="110"/>
          <ac:grpSpMkLst>
            <pc:docMk/>
            <pc:sldMk cId="2425203639" sldId="257"/>
            <ac:grpSpMk id="557" creationId="{B965771F-9EA0-4008-927C-9115E70ACD60}"/>
          </ac:grpSpMkLst>
        </pc:grpChg>
        <pc:grpChg chg="del mod">
          <ac:chgData name="Susan Krueger (Staff)" userId="413e0ada-2fc1-4a03-b48b-2b8186a6a566" providerId="ADAL" clId="{4C99E754-6B9B-4186-959D-739AE21FA238}" dt="2022-11-07T13:34:45.687" v="113"/>
          <ac:grpSpMkLst>
            <pc:docMk/>
            <pc:sldMk cId="2425203639" sldId="257"/>
            <ac:grpSpMk id="565" creationId="{1B7F0C9D-A599-4AB8-9EBB-0FD2C70ED3A2}"/>
          </ac:grpSpMkLst>
        </pc:grpChg>
        <pc:grpChg chg="del mod">
          <ac:chgData name="Susan Krueger (Staff)" userId="413e0ada-2fc1-4a03-b48b-2b8186a6a566" providerId="ADAL" clId="{4C99E754-6B9B-4186-959D-739AE21FA238}" dt="2022-11-07T13:34:47.477" v="115"/>
          <ac:grpSpMkLst>
            <pc:docMk/>
            <pc:sldMk cId="2425203639" sldId="257"/>
            <ac:grpSpMk id="568" creationId="{BCC683DD-A7D7-4638-872F-1EF50B519FDB}"/>
          </ac:grpSpMkLst>
        </pc:grpChg>
        <pc:grpChg chg="del mod">
          <ac:chgData name="Susan Krueger (Staff)" userId="413e0ada-2fc1-4a03-b48b-2b8186a6a566" providerId="ADAL" clId="{4C99E754-6B9B-4186-959D-739AE21FA238}" dt="2022-11-07T13:35:08.414" v="120"/>
          <ac:grpSpMkLst>
            <pc:docMk/>
            <pc:sldMk cId="2425203639" sldId="257"/>
            <ac:grpSpMk id="570" creationId="{BFD010C4-E189-410B-A6BD-76365D0F6A85}"/>
          </ac:grpSpMkLst>
        </pc:grpChg>
        <pc:grpChg chg="del mod">
          <ac:chgData name="Susan Krueger (Staff)" userId="413e0ada-2fc1-4a03-b48b-2b8186a6a566" providerId="ADAL" clId="{4C99E754-6B9B-4186-959D-739AE21FA238}" dt="2022-11-07T13:41:45.298" v="321"/>
          <ac:grpSpMkLst>
            <pc:docMk/>
            <pc:sldMk cId="2425203639" sldId="257"/>
            <ac:grpSpMk id="575" creationId="{61FB0A3D-0B8F-48C2-9617-C8209A5AF8D1}"/>
          </ac:grpSpMkLst>
        </pc:grpChg>
        <pc:grpChg chg="del mod">
          <ac:chgData name="Susan Krueger (Staff)" userId="413e0ada-2fc1-4a03-b48b-2b8186a6a566" providerId="ADAL" clId="{4C99E754-6B9B-4186-959D-739AE21FA238}" dt="2022-11-07T13:37:46.767" v="269"/>
          <ac:grpSpMkLst>
            <pc:docMk/>
            <pc:sldMk cId="2425203639" sldId="257"/>
            <ac:grpSpMk id="576" creationId="{D20117F4-47B5-4442-ABBF-1F3D80E4C813}"/>
          </ac:grpSpMkLst>
        </pc:grpChg>
        <pc:grpChg chg="del mod">
          <ac:chgData name="Susan Krueger (Staff)" userId="413e0ada-2fc1-4a03-b48b-2b8186a6a566" providerId="ADAL" clId="{4C99E754-6B9B-4186-959D-739AE21FA238}" dt="2022-11-07T13:41:58.060" v="323"/>
          <ac:grpSpMkLst>
            <pc:docMk/>
            <pc:sldMk cId="2425203639" sldId="257"/>
            <ac:grpSpMk id="588" creationId="{3B83C811-0536-49B0-B752-B82182CF8D53}"/>
          </ac:grpSpMkLst>
        </pc:grpChg>
        <pc:grpChg chg="del mod">
          <ac:chgData name="Susan Krueger (Staff)" userId="413e0ada-2fc1-4a03-b48b-2b8186a6a566" providerId="ADAL" clId="{4C99E754-6B9B-4186-959D-739AE21FA238}" dt="2022-11-07T13:41:58.060" v="323"/>
          <ac:grpSpMkLst>
            <pc:docMk/>
            <pc:sldMk cId="2425203639" sldId="257"/>
            <ac:grpSpMk id="591" creationId="{4EB8CDC9-4B90-4D3E-B9F3-9DD9A85FE1EE}"/>
          </ac:grpSpMkLst>
        </pc:grpChg>
        <pc:grpChg chg="del mod">
          <ac:chgData name="Susan Krueger (Staff)" userId="413e0ada-2fc1-4a03-b48b-2b8186a6a566" providerId="ADAL" clId="{4C99E754-6B9B-4186-959D-739AE21FA238}" dt="2022-11-07T13:39:58.279" v="277"/>
          <ac:grpSpMkLst>
            <pc:docMk/>
            <pc:sldMk cId="2425203639" sldId="257"/>
            <ac:grpSpMk id="593" creationId="{982C0EB4-A257-4E25-87DC-7BF3D240C2CD}"/>
          </ac:grpSpMkLst>
        </pc:grpChg>
        <pc:grpChg chg="del mod">
          <ac:chgData name="Susan Krueger (Staff)" userId="413e0ada-2fc1-4a03-b48b-2b8186a6a566" providerId="ADAL" clId="{4C99E754-6B9B-4186-959D-739AE21FA238}" dt="2022-11-07T13:41:58.060" v="323"/>
          <ac:grpSpMkLst>
            <pc:docMk/>
            <pc:sldMk cId="2425203639" sldId="257"/>
            <ac:grpSpMk id="596" creationId="{0D679D93-8DA6-4734-B1F5-C2C0C30F76C1}"/>
          </ac:grpSpMkLst>
        </pc:grpChg>
        <pc:grpChg chg="del mod">
          <ac:chgData name="Susan Krueger (Staff)" userId="413e0ada-2fc1-4a03-b48b-2b8186a6a566" providerId="ADAL" clId="{4C99E754-6B9B-4186-959D-739AE21FA238}" dt="2022-11-07T13:40:25.166" v="283"/>
          <ac:grpSpMkLst>
            <pc:docMk/>
            <pc:sldMk cId="2425203639" sldId="257"/>
            <ac:grpSpMk id="599" creationId="{43741B85-26D3-40FC-A906-4A4BB9282D6C}"/>
          </ac:grpSpMkLst>
        </pc:grpChg>
        <pc:grpChg chg="mod">
          <ac:chgData name="Susan Krueger (Staff)" userId="413e0ada-2fc1-4a03-b48b-2b8186a6a566" providerId="ADAL" clId="{4C99E754-6B9B-4186-959D-739AE21FA238}" dt="2022-11-07T13:40:25.166" v="283"/>
          <ac:grpSpMkLst>
            <pc:docMk/>
            <pc:sldMk cId="2425203639" sldId="257"/>
            <ac:grpSpMk id="602" creationId="{AF35C4E2-233C-498D-AE2E-4679CE7F9DD9}"/>
          </ac:grpSpMkLst>
        </pc:grpChg>
        <pc:grpChg chg="del mod">
          <ac:chgData name="Susan Krueger (Staff)" userId="413e0ada-2fc1-4a03-b48b-2b8186a6a566" providerId="ADAL" clId="{4C99E754-6B9B-4186-959D-739AE21FA238}" dt="2022-11-07T13:40:34.942" v="290"/>
          <ac:grpSpMkLst>
            <pc:docMk/>
            <pc:sldMk cId="2425203639" sldId="257"/>
            <ac:grpSpMk id="605" creationId="{3B347367-269A-4BE2-87D1-979A61EC501A}"/>
          </ac:grpSpMkLst>
        </pc:grpChg>
        <pc:grpChg chg="del mod">
          <ac:chgData name="Susan Krueger (Staff)" userId="413e0ada-2fc1-4a03-b48b-2b8186a6a566" providerId="ADAL" clId="{4C99E754-6B9B-4186-959D-739AE21FA238}" dt="2022-11-07T13:40:42.668" v="301"/>
          <ac:grpSpMkLst>
            <pc:docMk/>
            <pc:sldMk cId="2425203639" sldId="257"/>
            <ac:grpSpMk id="609" creationId="{AC73FB5E-7A7B-49AE-A5AC-57850B88F903}"/>
          </ac:grpSpMkLst>
        </pc:grpChg>
        <pc:grpChg chg="del mod">
          <ac:chgData name="Susan Krueger (Staff)" userId="413e0ada-2fc1-4a03-b48b-2b8186a6a566" providerId="ADAL" clId="{4C99E754-6B9B-4186-959D-739AE21FA238}" dt="2022-11-07T13:44:21.584" v="365"/>
          <ac:grpSpMkLst>
            <pc:docMk/>
            <pc:sldMk cId="2425203639" sldId="257"/>
            <ac:grpSpMk id="620" creationId="{A980C2FD-C584-4A24-AF41-602E9E41FB57}"/>
          </ac:grpSpMkLst>
        </pc:grpChg>
        <pc:grpChg chg="del mod">
          <ac:chgData name="Susan Krueger (Staff)" userId="413e0ada-2fc1-4a03-b48b-2b8186a6a566" providerId="ADAL" clId="{4C99E754-6B9B-4186-959D-739AE21FA238}" dt="2022-11-07T13:41:58.060" v="323"/>
          <ac:grpSpMkLst>
            <pc:docMk/>
            <pc:sldMk cId="2425203639" sldId="257"/>
            <ac:grpSpMk id="640" creationId="{482FCA8D-19B5-4B5C-B501-CD6DDFD168E1}"/>
          </ac:grpSpMkLst>
        </pc:grpChg>
        <pc:grpChg chg="del mod">
          <ac:chgData name="Susan Krueger (Staff)" userId="413e0ada-2fc1-4a03-b48b-2b8186a6a566" providerId="ADAL" clId="{4C99E754-6B9B-4186-959D-739AE21FA238}" dt="2022-11-07T13:42:01.201" v="327"/>
          <ac:grpSpMkLst>
            <pc:docMk/>
            <pc:sldMk cId="2425203639" sldId="257"/>
            <ac:grpSpMk id="642" creationId="{08DE1372-C2EF-4E38-9623-41F770B898AC}"/>
          </ac:grpSpMkLst>
        </pc:grpChg>
        <pc:grpChg chg="del mod">
          <ac:chgData name="Susan Krueger (Staff)" userId="413e0ada-2fc1-4a03-b48b-2b8186a6a566" providerId="ADAL" clId="{4C99E754-6B9B-4186-959D-739AE21FA238}" dt="2022-11-07T13:42:18.556" v="333"/>
          <ac:grpSpMkLst>
            <pc:docMk/>
            <pc:sldMk cId="2425203639" sldId="257"/>
            <ac:grpSpMk id="646" creationId="{332779DF-AC99-462C-B52B-3CD86CD83642}"/>
          </ac:grpSpMkLst>
        </pc:grpChg>
        <pc:grpChg chg="del mod">
          <ac:chgData name="Susan Krueger (Staff)" userId="413e0ada-2fc1-4a03-b48b-2b8186a6a566" providerId="ADAL" clId="{4C99E754-6B9B-4186-959D-739AE21FA238}" dt="2022-11-07T13:44:46.500" v="367"/>
          <ac:grpSpMkLst>
            <pc:docMk/>
            <pc:sldMk cId="2425203639" sldId="257"/>
            <ac:grpSpMk id="652" creationId="{C57E10D0-88CC-4298-BD13-41F5DCC9C6EC}"/>
          </ac:grpSpMkLst>
        </pc:grpChg>
        <pc:grpChg chg="del mod">
          <ac:chgData name="Susan Krueger (Staff)" userId="413e0ada-2fc1-4a03-b48b-2b8186a6a566" providerId="ADAL" clId="{4C99E754-6B9B-4186-959D-739AE21FA238}" dt="2022-11-07T13:42:30.189" v="348"/>
          <ac:grpSpMkLst>
            <pc:docMk/>
            <pc:sldMk cId="2425203639" sldId="257"/>
            <ac:grpSpMk id="655" creationId="{4D7F32A6-DAE5-433F-A2B2-64BCA7D15B43}"/>
          </ac:grpSpMkLst>
        </pc:grpChg>
        <pc:grpChg chg="mod">
          <ac:chgData name="Susan Krueger (Staff)" userId="413e0ada-2fc1-4a03-b48b-2b8186a6a566" providerId="ADAL" clId="{4C99E754-6B9B-4186-959D-739AE21FA238}" dt="2022-11-07T13:42:30.189" v="348"/>
          <ac:grpSpMkLst>
            <pc:docMk/>
            <pc:sldMk cId="2425203639" sldId="257"/>
            <ac:grpSpMk id="667" creationId="{EC33C059-3185-48B0-8F2C-2E8AA7CD5195}"/>
          </ac:grpSpMkLst>
        </pc:grpChg>
        <pc:grpChg chg="mod">
          <ac:chgData name="Susan Krueger (Staff)" userId="413e0ada-2fc1-4a03-b48b-2b8186a6a566" providerId="ADAL" clId="{4C99E754-6B9B-4186-959D-739AE21FA238}" dt="2022-11-07T13:42:30.189" v="348"/>
          <ac:grpSpMkLst>
            <pc:docMk/>
            <pc:sldMk cId="2425203639" sldId="257"/>
            <ac:grpSpMk id="668" creationId="{1B650B8C-76DA-46D9-849A-79CC3240B0F9}"/>
          </ac:grpSpMkLst>
        </pc:grpChg>
        <pc:grpChg chg="del mod">
          <ac:chgData name="Susan Krueger (Staff)" userId="413e0ada-2fc1-4a03-b48b-2b8186a6a566" providerId="ADAL" clId="{4C99E754-6B9B-4186-959D-739AE21FA238}" dt="2022-11-07T13:44:21.584" v="365"/>
          <ac:grpSpMkLst>
            <pc:docMk/>
            <pc:sldMk cId="2425203639" sldId="257"/>
            <ac:grpSpMk id="676" creationId="{A01C66C9-A3A3-4236-BA24-A3CC193C25D6}"/>
          </ac:grpSpMkLst>
        </pc:grpChg>
        <pc:grpChg chg="del mod">
          <ac:chgData name="Susan Krueger (Staff)" userId="413e0ada-2fc1-4a03-b48b-2b8186a6a566" providerId="ADAL" clId="{4C99E754-6B9B-4186-959D-739AE21FA238}" dt="2022-11-07T13:51:12.333" v="685"/>
          <ac:grpSpMkLst>
            <pc:docMk/>
            <pc:sldMk cId="2425203639" sldId="257"/>
            <ac:grpSpMk id="685" creationId="{A2A0DCB5-CB64-443B-AEFA-5537449DB3C7}"/>
          </ac:grpSpMkLst>
        </pc:grpChg>
        <pc:grpChg chg="del mod">
          <ac:chgData name="Susan Krueger (Staff)" userId="413e0ada-2fc1-4a03-b48b-2b8186a6a566" providerId="ADAL" clId="{4C99E754-6B9B-4186-959D-739AE21FA238}" dt="2022-11-07T13:44:52.630" v="370"/>
          <ac:grpSpMkLst>
            <pc:docMk/>
            <pc:sldMk cId="2425203639" sldId="257"/>
            <ac:grpSpMk id="687" creationId="{DD73A36C-F872-4D22-AB8A-DD2E8338B0EF}"/>
          </ac:grpSpMkLst>
        </pc:grpChg>
        <pc:grpChg chg="del mod">
          <ac:chgData name="Susan Krueger (Staff)" userId="413e0ada-2fc1-4a03-b48b-2b8186a6a566" providerId="ADAL" clId="{4C99E754-6B9B-4186-959D-739AE21FA238}" dt="2022-11-07T13:45:38.319" v="372"/>
          <ac:grpSpMkLst>
            <pc:docMk/>
            <pc:sldMk cId="2425203639" sldId="257"/>
            <ac:grpSpMk id="690" creationId="{4F536210-ADA3-4688-AC98-02C4CA56C834}"/>
          </ac:grpSpMkLst>
        </pc:grpChg>
        <pc:grpChg chg="del mod">
          <ac:chgData name="Susan Krueger (Staff)" userId="413e0ada-2fc1-4a03-b48b-2b8186a6a566" providerId="ADAL" clId="{4C99E754-6B9B-4186-959D-739AE21FA238}" dt="2022-11-07T13:45:57.797" v="374"/>
          <ac:grpSpMkLst>
            <pc:docMk/>
            <pc:sldMk cId="2425203639" sldId="257"/>
            <ac:grpSpMk id="692" creationId="{A7ADF6F2-AE76-4105-AD6A-FD2482FFD681}"/>
          </ac:grpSpMkLst>
        </pc:grpChg>
        <pc:grpChg chg="del mod">
          <ac:chgData name="Susan Krueger (Staff)" userId="413e0ada-2fc1-4a03-b48b-2b8186a6a566" providerId="ADAL" clId="{4C99E754-6B9B-4186-959D-739AE21FA238}" dt="2022-11-07T13:46:37.809" v="396"/>
          <ac:grpSpMkLst>
            <pc:docMk/>
            <pc:sldMk cId="2425203639" sldId="257"/>
            <ac:grpSpMk id="694" creationId="{3A040AC3-268C-4D5C-97CC-D07AD5DF5839}"/>
          </ac:grpSpMkLst>
        </pc:grpChg>
        <pc:grpChg chg="del mod">
          <ac:chgData name="Susan Krueger (Staff)" userId="413e0ada-2fc1-4a03-b48b-2b8186a6a566" providerId="ADAL" clId="{4C99E754-6B9B-4186-959D-739AE21FA238}" dt="2022-11-07T13:47:16.919" v="426"/>
          <ac:grpSpMkLst>
            <pc:docMk/>
            <pc:sldMk cId="2425203639" sldId="257"/>
            <ac:grpSpMk id="716" creationId="{D043ED18-F842-4E9D-B489-8644C17BA9C8}"/>
          </ac:grpSpMkLst>
        </pc:grpChg>
        <pc:grpChg chg="del mod">
          <ac:chgData name="Susan Krueger (Staff)" userId="413e0ada-2fc1-4a03-b48b-2b8186a6a566" providerId="ADAL" clId="{4C99E754-6B9B-4186-959D-739AE21FA238}" dt="2022-11-07T13:47:05.686" v="419"/>
          <ac:grpSpMkLst>
            <pc:docMk/>
            <pc:sldMk cId="2425203639" sldId="257"/>
            <ac:grpSpMk id="729" creationId="{252B6D9D-FAF1-4919-AD66-50194A314493}"/>
          </ac:grpSpMkLst>
        </pc:grpChg>
        <pc:grpChg chg="del mod">
          <ac:chgData name="Susan Krueger (Staff)" userId="413e0ada-2fc1-4a03-b48b-2b8186a6a566" providerId="ADAL" clId="{4C99E754-6B9B-4186-959D-739AE21FA238}" dt="2022-11-07T13:47:16.919" v="426"/>
          <ac:grpSpMkLst>
            <pc:docMk/>
            <pc:sldMk cId="2425203639" sldId="257"/>
            <ac:grpSpMk id="739" creationId="{41FFC381-ABF5-4F49-9DA3-1A5243E7444D}"/>
          </ac:grpSpMkLst>
        </pc:grpChg>
        <pc:grpChg chg="del mod">
          <ac:chgData name="Susan Krueger (Staff)" userId="413e0ada-2fc1-4a03-b48b-2b8186a6a566" providerId="ADAL" clId="{4C99E754-6B9B-4186-959D-739AE21FA238}" dt="2022-11-07T13:47:23.112" v="434"/>
          <ac:grpSpMkLst>
            <pc:docMk/>
            <pc:sldMk cId="2425203639" sldId="257"/>
            <ac:grpSpMk id="746" creationId="{3DE01F66-8158-4646-ADAD-3ED9DC0E407D}"/>
          </ac:grpSpMkLst>
        </pc:grpChg>
        <pc:grpChg chg="del mod">
          <ac:chgData name="Susan Krueger (Staff)" userId="413e0ada-2fc1-4a03-b48b-2b8186a6a566" providerId="ADAL" clId="{4C99E754-6B9B-4186-959D-739AE21FA238}" dt="2022-11-07T13:47:27.732" v="442"/>
          <ac:grpSpMkLst>
            <pc:docMk/>
            <pc:sldMk cId="2425203639" sldId="257"/>
            <ac:grpSpMk id="754" creationId="{9B959BA6-6F2F-4D5B-B88C-AB8E02D44069}"/>
          </ac:grpSpMkLst>
        </pc:grpChg>
        <pc:grpChg chg="del mod">
          <ac:chgData name="Susan Krueger (Staff)" userId="413e0ada-2fc1-4a03-b48b-2b8186a6a566" providerId="ADAL" clId="{4C99E754-6B9B-4186-959D-739AE21FA238}" dt="2022-11-07T13:47:30.220" v="445"/>
          <ac:grpSpMkLst>
            <pc:docMk/>
            <pc:sldMk cId="2425203639" sldId="257"/>
            <ac:grpSpMk id="762" creationId="{0CC76A3F-0F4C-44C8-A7B9-E7795406E18D}"/>
          </ac:grpSpMkLst>
        </pc:grpChg>
        <pc:grpChg chg="del mod">
          <ac:chgData name="Susan Krueger (Staff)" userId="413e0ada-2fc1-4a03-b48b-2b8186a6a566" providerId="ADAL" clId="{4C99E754-6B9B-4186-959D-739AE21FA238}" dt="2022-11-07T13:47:34.486" v="456"/>
          <ac:grpSpMkLst>
            <pc:docMk/>
            <pc:sldMk cId="2425203639" sldId="257"/>
            <ac:grpSpMk id="765" creationId="{79F69199-80A5-4577-8CCC-C9783827EA82}"/>
          </ac:grpSpMkLst>
        </pc:grpChg>
        <pc:grpChg chg="del mod">
          <ac:chgData name="Susan Krueger (Staff)" userId="413e0ada-2fc1-4a03-b48b-2b8186a6a566" providerId="ADAL" clId="{4C99E754-6B9B-4186-959D-739AE21FA238}" dt="2022-11-07T13:47:44.203" v="457" actId="165"/>
          <ac:grpSpMkLst>
            <pc:docMk/>
            <pc:sldMk cId="2425203639" sldId="257"/>
            <ac:grpSpMk id="776" creationId="{12B4A9A8-88D2-45C0-84D9-270BD23881A9}"/>
          </ac:grpSpMkLst>
        </pc:grpChg>
        <pc:grpChg chg="del mod">
          <ac:chgData name="Susan Krueger (Staff)" userId="413e0ada-2fc1-4a03-b48b-2b8186a6a566" providerId="ADAL" clId="{4C99E754-6B9B-4186-959D-739AE21FA238}" dt="2022-11-07T13:48:15.093" v="466"/>
          <ac:grpSpMkLst>
            <pc:docMk/>
            <pc:sldMk cId="2425203639" sldId="257"/>
            <ac:grpSpMk id="778" creationId="{7D37227D-8F01-4099-88BC-EB5D0AE63FE5}"/>
          </ac:grpSpMkLst>
        </pc:grpChg>
        <pc:grpChg chg="del mod">
          <ac:chgData name="Susan Krueger (Staff)" userId="413e0ada-2fc1-4a03-b48b-2b8186a6a566" providerId="ADAL" clId="{4C99E754-6B9B-4186-959D-739AE21FA238}" dt="2022-11-07T13:48:44.195" v="505"/>
          <ac:grpSpMkLst>
            <pc:docMk/>
            <pc:sldMk cId="2425203639" sldId="257"/>
            <ac:grpSpMk id="780" creationId="{B3524A52-EC94-445A-BEE5-319DE6C6F0B2}"/>
          </ac:grpSpMkLst>
        </pc:grpChg>
        <pc:grpChg chg="del mod">
          <ac:chgData name="Susan Krueger (Staff)" userId="413e0ada-2fc1-4a03-b48b-2b8186a6a566" providerId="ADAL" clId="{4C99E754-6B9B-4186-959D-739AE21FA238}" dt="2022-11-07T13:48:44.195" v="505"/>
          <ac:grpSpMkLst>
            <pc:docMk/>
            <pc:sldMk cId="2425203639" sldId="257"/>
            <ac:grpSpMk id="792" creationId="{FD0C38BD-E4FA-40E6-BC1C-EEC456290D8D}"/>
          </ac:grpSpMkLst>
        </pc:grpChg>
        <pc:grpChg chg="del mod">
          <ac:chgData name="Susan Krueger (Staff)" userId="413e0ada-2fc1-4a03-b48b-2b8186a6a566" providerId="ADAL" clId="{4C99E754-6B9B-4186-959D-739AE21FA238}" dt="2022-11-07T13:48:42.780" v="502"/>
          <ac:grpSpMkLst>
            <pc:docMk/>
            <pc:sldMk cId="2425203639" sldId="257"/>
            <ac:grpSpMk id="800" creationId="{2449E329-8248-4918-9EFF-F7A268FF70F7}"/>
          </ac:grpSpMkLst>
        </pc:grpChg>
        <pc:grpChg chg="del mod">
          <ac:chgData name="Susan Krueger (Staff)" userId="413e0ada-2fc1-4a03-b48b-2b8186a6a566" providerId="ADAL" clId="{4C99E754-6B9B-4186-959D-739AE21FA238}" dt="2022-11-07T13:48:42.780" v="502"/>
          <ac:grpSpMkLst>
            <pc:docMk/>
            <pc:sldMk cId="2425203639" sldId="257"/>
            <ac:grpSpMk id="816" creationId="{64A4D536-3521-4B77-B4B9-35C10966C270}"/>
          </ac:grpSpMkLst>
        </pc:grpChg>
        <pc:grpChg chg="del mod">
          <ac:chgData name="Susan Krueger (Staff)" userId="413e0ada-2fc1-4a03-b48b-2b8186a6a566" providerId="ADAL" clId="{4C99E754-6B9B-4186-959D-739AE21FA238}" dt="2022-11-07T13:48:44.195" v="505"/>
          <ac:grpSpMkLst>
            <pc:docMk/>
            <pc:sldMk cId="2425203639" sldId="257"/>
            <ac:grpSpMk id="817" creationId="{2F2F9DBB-A6E0-4A30-9E88-C71DD2C5AA82}"/>
          </ac:grpSpMkLst>
        </pc:grpChg>
        <pc:grpChg chg="del mod">
          <ac:chgData name="Susan Krueger (Staff)" userId="413e0ada-2fc1-4a03-b48b-2b8186a6a566" providerId="ADAL" clId="{4C99E754-6B9B-4186-959D-739AE21FA238}" dt="2022-11-07T13:50:52.216" v="663" actId="165"/>
          <ac:grpSpMkLst>
            <pc:docMk/>
            <pc:sldMk cId="2425203639" sldId="257"/>
            <ac:grpSpMk id="820" creationId="{6D230A8D-2F8E-4B1E-996D-E08215D3D0B1}"/>
          </ac:grpSpMkLst>
        </pc:grpChg>
        <pc:grpChg chg="del mod">
          <ac:chgData name="Susan Krueger (Staff)" userId="413e0ada-2fc1-4a03-b48b-2b8186a6a566" providerId="ADAL" clId="{4C99E754-6B9B-4186-959D-739AE21FA238}" dt="2022-11-07T13:53:29.895" v="757"/>
          <ac:grpSpMkLst>
            <pc:docMk/>
            <pc:sldMk cId="2425203639" sldId="257"/>
            <ac:grpSpMk id="826" creationId="{BD243DEF-3BB0-4159-AA62-2EC877E11F0B}"/>
          </ac:grpSpMkLst>
        </pc:grpChg>
        <pc:grpChg chg="del mod">
          <ac:chgData name="Susan Krueger (Staff)" userId="413e0ada-2fc1-4a03-b48b-2b8186a6a566" providerId="ADAL" clId="{4C99E754-6B9B-4186-959D-739AE21FA238}" dt="2022-11-07T13:53:29.895" v="757"/>
          <ac:grpSpMkLst>
            <pc:docMk/>
            <pc:sldMk cId="2425203639" sldId="257"/>
            <ac:grpSpMk id="827" creationId="{E4877FD6-E277-4A9F-806C-657570A8F756}"/>
          </ac:grpSpMkLst>
        </pc:grpChg>
        <pc:grpChg chg="del mod">
          <ac:chgData name="Susan Krueger (Staff)" userId="413e0ada-2fc1-4a03-b48b-2b8186a6a566" providerId="ADAL" clId="{4C99E754-6B9B-4186-959D-739AE21FA238}" dt="2022-11-07T13:53:29.895" v="757"/>
          <ac:grpSpMkLst>
            <pc:docMk/>
            <pc:sldMk cId="2425203639" sldId="257"/>
            <ac:grpSpMk id="830" creationId="{4259F973-2ABE-4CF2-A68B-3E6B1D92E4CE}"/>
          </ac:grpSpMkLst>
        </pc:grpChg>
        <pc:grpChg chg="del mod">
          <ac:chgData name="Susan Krueger (Staff)" userId="413e0ada-2fc1-4a03-b48b-2b8186a6a566" providerId="ADAL" clId="{4C99E754-6B9B-4186-959D-739AE21FA238}" dt="2022-11-07T13:49:04.463" v="529"/>
          <ac:grpSpMkLst>
            <pc:docMk/>
            <pc:sldMk cId="2425203639" sldId="257"/>
            <ac:grpSpMk id="836" creationId="{741BD783-0416-435F-BBB9-DDC8C1101B3F}"/>
          </ac:grpSpMkLst>
        </pc:grpChg>
        <pc:grpChg chg="del mod">
          <ac:chgData name="Susan Krueger (Staff)" userId="413e0ada-2fc1-4a03-b48b-2b8186a6a566" providerId="ADAL" clId="{4C99E754-6B9B-4186-959D-739AE21FA238}" dt="2022-11-07T13:53:29.895" v="757"/>
          <ac:grpSpMkLst>
            <pc:docMk/>
            <pc:sldMk cId="2425203639" sldId="257"/>
            <ac:grpSpMk id="845" creationId="{F293C098-7F8B-42CA-AEC0-49E47ABD5774}"/>
          </ac:grpSpMkLst>
        </pc:grpChg>
        <pc:grpChg chg="del mod">
          <ac:chgData name="Susan Krueger (Staff)" userId="413e0ada-2fc1-4a03-b48b-2b8186a6a566" providerId="ADAL" clId="{4C99E754-6B9B-4186-959D-739AE21FA238}" dt="2022-11-07T13:49:24.419" v="556"/>
          <ac:grpSpMkLst>
            <pc:docMk/>
            <pc:sldMk cId="2425203639" sldId="257"/>
            <ac:grpSpMk id="857" creationId="{55FA40F8-06BC-4385-8286-978373A079AC}"/>
          </ac:grpSpMkLst>
        </pc:grpChg>
        <pc:grpChg chg="del mod">
          <ac:chgData name="Susan Krueger (Staff)" userId="413e0ada-2fc1-4a03-b48b-2b8186a6a566" providerId="ADAL" clId="{4C99E754-6B9B-4186-959D-739AE21FA238}" dt="2022-11-07T13:49:31.686" v="573"/>
          <ac:grpSpMkLst>
            <pc:docMk/>
            <pc:sldMk cId="2425203639" sldId="257"/>
            <ac:grpSpMk id="872" creationId="{BA3D8127-EF73-4AC5-9317-D0FBB1C14142}"/>
          </ac:grpSpMkLst>
        </pc:grpChg>
        <pc:grpChg chg="del mod">
          <ac:chgData name="Susan Krueger (Staff)" userId="413e0ada-2fc1-4a03-b48b-2b8186a6a566" providerId="ADAL" clId="{4C99E754-6B9B-4186-959D-739AE21FA238}" dt="2022-11-07T13:49:31.686" v="573"/>
          <ac:grpSpMkLst>
            <pc:docMk/>
            <pc:sldMk cId="2425203639" sldId="257"/>
            <ac:grpSpMk id="873" creationId="{F40F036C-CED4-47FF-8F43-130FCB8CE444}"/>
          </ac:grpSpMkLst>
        </pc:grpChg>
        <pc:grpChg chg="del mod">
          <ac:chgData name="Susan Krueger (Staff)" userId="413e0ada-2fc1-4a03-b48b-2b8186a6a566" providerId="ADAL" clId="{4C99E754-6B9B-4186-959D-739AE21FA238}" dt="2022-11-07T13:53:29.895" v="757"/>
          <ac:grpSpMkLst>
            <pc:docMk/>
            <pc:sldMk cId="2425203639" sldId="257"/>
            <ac:grpSpMk id="890" creationId="{0D0C0029-5235-405A-A229-B9227E137BD1}"/>
          </ac:grpSpMkLst>
        </pc:grpChg>
        <pc:grpChg chg="del mod">
          <ac:chgData name="Susan Krueger (Staff)" userId="413e0ada-2fc1-4a03-b48b-2b8186a6a566" providerId="ADAL" clId="{4C99E754-6B9B-4186-959D-739AE21FA238}" dt="2022-11-07T13:53:29.895" v="757"/>
          <ac:grpSpMkLst>
            <pc:docMk/>
            <pc:sldMk cId="2425203639" sldId="257"/>
            <ac:grpSpMk id="901" creationId="{AE74B8FD-E995-4CC8-8A92-CCDA43AB6B93}"/>
          </ac:grpSpMkLst>
        </pc:grpChg>
        <pc:grpChg chg="del mod">
          <ac:chgData name="Susan Krueger (Staff)" userId="413e0ada-2fc1-4a03-b48b-2b8186a6a566" providerId="ADAL" clId="{4C99E754-6B9B-4186-959D-739AE21FA238}" dt="2022-11-07T13:49:48.178" v="596"/>
          <ac:grpSpMkLst>
            <pc:docMk/>
            <pc:sldMk cId="2425203639" sldId="257"/>
            <ac:grpSpMk id="909" creationId="{5E0D32E2-AF79-42C8-8C52-E70A7A0DC817}"/>
          </ac:grpSpMkLst>
        </pc:grpChg>
        <pc:grpChg chg="del mod">
          <ac:chgData name="Susan Krueger (Staff)" userId="413e0ada-2fc1-4a03-b48b-2b8186a6a566" providerId="ADAL" clId="{4C99E754-6B9B-4186-959D-739AE21FA238}" dt="2022-11-07T13:53:29.895" v="757"/>
          <ac:grpSpMkLst>
            <pc:docMk/>
            <pc:sldMk cId="2425203639" sldId="257"/>
            <ac:grpSpMk id="913" creationId="{37F8223F-BABC-448B-B699-137054FB567F}"/>
          </ac:grpSpMkLst>
        </pc:grpChg>
        <pc:grpChg chg="del mod">
          <ac:chgData name="Susan Krueger (Staff)" userId="413e0ada-2fc1-4a03-b48b-2b8186a6a566" providerId="ADAL" clId="{4C99E754-6B9B-4186-959D-739AE21FA238}" dt="2022-11-07T13:53:29.895" v="757"/>
          <ac:grpSpMkLst>
            <pc:docMk/>
            <pc:sldMk cId="2425203639" sldId="257"/>
            <ac:grpSpMk id="927" creationId="{63DEAC03-936D-4979-81C6-AF1B55E5D35C}"/>
          </ac:grpSpMkLst>
        </pc:grpChg>
        <pc:grpChg chg="del mod">
          <ac:chgData name="Susan Krueger (Staff)" userId="413e0ada-2fc1-4a03-b48b-2b8186a6a566" providerId="ADAL" clId="{4C99E754-6B9B-4186-959D-739AE21FA238}" dt="2022-11-07T13:53:29.895" v="757"/>
          <ac:grpSpMkLst>
            <pc:docMk/>
            <pc:sldMk cId="2425203639" sldId="257"/>
            <ac:grpSpMk id="939" creationId="{CC63521D-2A6B-4BDE-90C9-7E3A6799686F}"/>
          </ac:grpSpMkLst>
        </pc:grpChg>
        <pc:grpChg chg="del mod">
          <ac:chgData name="Susan Krueger (Staff)" userId="413e0ada-2fc1-4a03-b48b-2b8186a6a566" providerId="ADAL" clId="{4C99E754-6B9B-4186-959D-739AE21FA238}" dt="2022-11-07T13:53:29.895" v="757"/>
          <ac:grpSpMkLst>
            <pc:docMk/>
            <pc:sldMk cId="2425203639" sldId="257"/>
            <ac:grpSpMk id="959" creationId="{9E78BC25-6CC7-47E1-92B8-E323C3C02FE5}"/>
          </ac:grpSpMkLst>
        </pc:grpChg>
        <pc:grpChg chg="del mod">
          <ac:chgData name="Susan Krueger (Staff)" userId="413e0ada-2fc1-4a03-b48b-2b8186a6a566" providerId="ADAL" clId="{4C99E754-6B9B-4186-959D-739AE21FA238}" dt="2022-11-07T13:53:29.895" v="757"/>
          <ac:grpSpMkLst>
            <pc:docMk/>
            <pc:sldMk cId="2425203639" sldId="257"/>
            <ac:grpSpMk id="960" creationId="{43FA1119-0EB9-4B92-9709-7113B4245759}"/>
          </ac:grpSpMkLst>
        </pc:grpChg>
        <pc:grpChg chg="del mod">
          <ac:chgData name="Susan Krueger (Staff)" userId="413e0ada-2fc1-4a03-b48b-2b8186a6a566" providerId="ADAL" clId="{4C99E754-6B9B-4186-959D-739AE21FA238}" dt="2022-11-07T13:53:21.969" v="755"/>
          <ac:grpSpMkLst>
            <pc:docMk/>
            <pc:sldMk cId="2425203639" sldId="257"/>
            <ac:grpSpMk id="964" creationId="{7BB3E617-9ABD-4499-B25F-CF214EAA38BB}"/>
          </ac:grpSpMkLst>
        </pc:grpChg>
        <pc:grpChg chg="del mod">
          <ac:chgData name="Susan Krueger (Staff)" userId="413e0ada-2fc1-4a03-b48b-2b8186a6a566" providerId="ADAL" clId="{4C99E754-6B9B-4186-959D-739AE21FA238}" dt="2022-11-07T13:51:12.333" v="685"/>
          <ac:grpSpMkLst>
            <pc:docMk/>
            <pc:sldMk cId="2425203639" sldId="257"/>
            <ac:grpSpMk id="975" creationId="{431CB218-9C8A-4E06-8302-35261F7C0B1C}"/>
          </ac:grpSpMkLst>
        </pc:grpChg>
        <pc:grpChg chg="del mod">
          <ac:chgData name="Susan Krueger (Staff)" userId="413e0ada-2fc1-4a03-b48b-2b8186a6a566" providerId="ADAL" clId="{4C99E754-6B9B-4186-959D-739AE21FA238}" dt="2022-11-07T13:51:21.201" v="697"/>
          <ac:grpSpMkLst>
            <pc:docMk/>
            <pc:sldMk cId="2425203639" sldId="257"/>
            <ac:grpSpMk id="986" creationId="{4CE8AC0D-3B03-4175-BE74-98AA42AD9167}"/>
          </ac:grpSpMkLst>
        </pc:grpChg>
        <pc:grpChg chg="del mod">
          <ac:chgData name="Susan Krueger (Staff)" userId="413e0ada-2fc1-4a03-b48b-2b8186a6a566" providerId="ADAL" clId="{4C99E754-6B9B-4186-959D-739AE21FA238}" dt="2022-11-07T13:51:23.195" v="702"/>
          <ac:grpSpMkLst>
            <pc:docMk/>
            <pc:sldMk cId="2425203639" sldId="257"/>
            <ac:grpSpMk id="998" creationId="{9EF96134-8BB0-470D-BF80-C8FE432D0436}"/>
          </ac:grpSpMkLst>
        </pc:grpChg>
        <pc:grpChg chg="del mod">
          <ac:chgData name="Susan Krueger (Staff)" userId="413e0ada-2fc1-4a03-b48b-2b8186a6a566" providerId="ADAL" clId="{4C99E754-6B9B-4186-959D-739AE21FA238}" dt="2022-11-07T13:51:34.222" v="724"/>
          <ac:grpSpMkLst>
            <pc:docMk/>
            <pc:sldMk cId="2425203639" sldId="257"/>
            <ac:grpSpMk id="1003" creationId="{03D6D3C3-2653-4394-9E61-A404FC0B13A8}"/>
          </ac:grpSpMkLst>
        </pc:grpChg>
        <pc:grpChg chg="del mod">
          <ac:chgData name="Susan Krueger (Staff)" userId="413e0ada-2fc1-4a03-b48b-2b8186a6a566" providerId="ADAL" clId="{4C99E754-6B9B-4186-959D-739AE21FA238}" dt="2022-11-07T13:51:37.868" v="730"/>
          <ac:grpSpMkLst>
            <pc:docMk/>
            <pc:sldMk cId="2425203639" sldId="257"/>
            <ac:grpSpMk id="1025" creationId="{50294E6F-F23B-4A76-90D7-067468DFCEF7}"/>
          </ac:grpSpMkLst>
        </pc:grpChg>
        <pc:grpChg chg="mod">
          <ac:chgData name="Susan Krueger (Staff)" userId="413e0ada-2fc1-4a03-b48b-2b8186a6a566" providerId="ADAL" clId="{4C99E754-6B9B-4186-959D-739AE21FA238}" dt="2022-11-07T13:51:37.868" v="730"/>
          <ac:grpSpMkLst>
            <pc:docMk/>
            <pc:sldMk cId="2425203639" sldId="257"/>
            <ac:grpSpMk id="1031" creationId="{B3A64E01-375F-4D16-A01B-660B40AA871F}"/>
          </ac:grpSpMkLst>
        </pc:grpChg>
        <pc:grpChg chg="del mod">
          <ac:chgData name="Susan Krueger (Staff)" userId="413e0ada-2fc1-4a03-b48b-2b8186a6a566" providerId="ADAL" clId="{4C99E754-6B9B-4186-959D-739AE21FA238}" dt="2022-11-07T13:53:29.895" v="757"/>
          <ac:grpSpMkLst>
            <pc:docMk/>
            <pc:sldMk cId="2425203639" sldId="257"/>
            <ac:grpSpMk id="1056" creationId="{F4EACB99-4684-4B04-AC62-7BBAA877DE93}"/>
          </ac:grpSpMkLst>
        </pc:grpChg>
        <pc:grpChg chg="del mod">
          <ac:chgData name="Susan Krueger (Staff)" userId="413e0ada-2fc1-4a03-b48b-2b8186a6a566" providerId="ADAL" clId="{4C99E754-6B9B-4186-959D-739AE21FA238}" dt="2022-11-07T13:53:29.895" v="757"/>
          <ac:grpSpMkLst>
            <pc:docMk/>
            <pc:sldMk cId="2425203639" sldId="257"/>
            <ac:grpSpMk id="1057" creationId="{7B5E2009-E635-4CC8-A766-86995D8259EE}"/>
          </ac:grpSpMkLst>
        </pc:grpChg>
        <pc:grpChg chg="del mod">
          <ac:chgData name="Susan Krueger (Staff)" userId="413e0ada-2fc1-4a03-b48b-2b8186a6a566" providerId="ADAL" clId="{4C99E754-6B9B-4186-959D-739AE21FA238}" dt="2022-11-07T13:53:59.713" v="760"/>
          <ac:grpSpMkLst>
            <pc:docMk/>
            <pc:sldMk cId="2425203639" sldId="257"/>
            <ac:grpSpMk id="1059" creationId="{486664D0-90E5-47C2-882B-A53F3BB23076}"/>
          </ac:grpSpMkLst>
        </pc:grpChg>
        <pc:grpChg chg="del mod">
          <ac:chgData name="Susan Krueger (Staff)" userId="413e0ada-2fc1-4a03-b48b-2b8186a6a566" providerId="ADAL" clId="{4C99E754-6B9B-4186-959D-739AE21FA238}" dt="2022-11-07T13:54:14.626" v="769"/>
          <ac:grpSpMkLst>
            <pc:docMk/>
            <pc:sldMk cId="2425203639" sldId="257"/>
            <ac:grpSpMk id="1062" creationId="{FFC879D1-C721-4C7E-8AC0-1CAF3A894308}"/>
          </ac:grpSpMkLst>
        </pc:grpChg>
        <pc:grpChg chg="add del mod">
          <ac:chgData name="Susan Krueger (Staff)" userId="413e0ada-2fc1-4a03-b48b-2b8186a6a566" providerId="ADAL" clId="{4C99E754-6B9B-4186-959D-739AE21FA238}" dt="2022-11-07T14:00:22.263" v="833" actId="165"/>
          <ac:grpSpMkLst>
            <pc:docMk/>
            <pc:sldMk cId="2425203639" sldId="257"/>
            <ac:grpSpMk id="1071" creationId="{F82AC3F1-EA41-4D85-9E59-6792F0B064B8}"/>
          </ac:grpSpMkLst>
        </pc:grpChg>
        <pc:inkChg chg="add del mod topLvl">
          <ac:chgData name="Susan Krueger (Staff)" userId="413e0ada-2fc1-4a03-b48b-2b8186a6a566" providerId="ADAL" clId="{4C99E754-6B9B-4186-959D-739AE21FA238}" dt="2022-11-07T13:59:50.095" v="792" actId="478"/>
          <ac:inkMkLst>
            <pc:docMk/>
            <pc:sldMk cId="2425203639" sldId="257"/>
            <ac:inkMk id="4" creationId="{5BF6E878-2B41-42B0-BBF6-951DE907A7B3}"/>
          </ac:inkMkLst>
        </pc:inkChg>
        <pc:inkChg chg="add del mod topLvl">
          <ac:chgData name="Susan Krueger (Staff)" userId="413e0ada-2fc1-4a03-b48b-2b8186a6a566" providerId="ADAL" clId="{4C99E754-6B9B-4186-959D-739AE21FA238}" dt="2022-11-07T13:59:50.095" v="792" actId="478"/>
          <ac:inkMkLst>
            <pc:docMk/>
            <pc:sldMk cId="2425203639" sldId="257"/>
            <ac:inkMk id="5" creationId="{AC66C4C7-BB09-4F4E-9210-7542B8F8F628}"/>
          </ac:inkMkLst>
        </pc:inkChg>
        <pc:inkChg chg="add del mod topLvl">
          <ac:chgData name="Susan Krueger (Staff)" userId="413e0ada-2fc1-4a03-b48b-2b8186a6a566" providerId="ADAL" clId="{4C99E754-6B9B-4186-959D-739AE21FA238}" dt="2022-11-07T13:59:50.095" v="792" actId="478"/>
          <ac:inkMkLst>
            <pc:docMk/>
            <pc:sldMk cId="2425203639" sldId="257"/>
            <ac:inkMk id="6" creationId="{AB17214C-25BA-4CB2-B273-84281E1D6623}"/>
          </ac:inkMkLst>
        </pc:inkChg>
        <pc:inkChg chg="add del mod topLvl">
          <ac:chgData name="Susan Krueger (Staff)" userId="413e0ada-2fc1-4a03-b48b-2b8186a6a566" providerId="ADAL" clId="{4C99E754-6B9B-4186-959D-739AE21FA238}" dt="2022-11-07T13:59:50.095" v="792" actId="478"/>
          <ac:inkMkLst>
            <pc:docMk/>
            <pc:sldMk cId="2425203639" sldId="257"/>
            <ac:inkMk id="8" creationId="{6ABCF6FB-15F8-4EEF-8C38-59CBED5D114A}"/>
          </ac:inkMkLst>
        </pc:inkChg>
        <pc:inkChg chg="add del mod topLvl">
          <ac:chgData name="Susan Krueger (Staff)" userId="413e0ada-2fc1-4a03-b48b-2b8186a6a566" providerId="ADAL" clId="{4C99E754-6B9B-4186-959D-739AE21FA238}" dt="2022-11-07T13:59:50.095" v="792" actId="478"/>
          <ac:inkMkLst>
            <pc:docMk/>
            <pc:sldMk cId="2425203639" sldId="257"/>
            <ac:inkMk id="9" creationId="{ADBCDCB9-D98D-4C50-9B0F-C646BF304A2A}"/>
          </ac:inkMkLst>
        </pc:inkChg>
        <pc:inkChg chg="add mod topLvl">
          <ac:chgData name="Susan Krueger (Staff)" userId="413e0ada-2fc1-4a03-b48b-2b8186a6a566" providerId="ADAL" clId="{4C99E754-6B9B-4186-959D-739AE21FA238}" dt="2022-11-07T14:00:22.263" v="833" actId="165"/>
          <ac:inkMkLst>
            <pc:docMk/>
            <pc:sldMk cId="2425203639" sldId="257"/>
            <ac:inkMk id="11" creationId="{8C7E8683-63AB-4C38-9A46-640354AAEAB5}"/>
          </ac:inkMkLst>
        </pc:inkChg>
        <pc:inkChg chg="add mod topLvl">
          <ac:chgData name="Susan Krueger (Staff)" userId="413e0ada-2fc1-4a03-b48b-2b8186a6a566" providerId="ADAL" clId="{4C99E754-6B9B-4186-959D-739AE21FA238}" dt="2022-11-07T14:00:22.263" v="833" actId="165"/>
          <ac:inkMkLst>
            <pc:docMk/>
            <pc:sldMk cId="2425203639" sldId="257"/>
            <ac:inkMk id="12" creationId="{799ADAB8-1E6D-406A-8B4B-B9C2E845B98D}"/>
          </ac:inkMkLst>
        </pc:inkChg>
        <pc:inkChg chg="add mod topLvl">
          <ac:chgData name="Susan Krueger (Staff)" userId="413e0ada-2fc1-4a03-b48b-2b8186a6a566" providerId="ADAL" clId="{4C99E754-6B9B-4186-959D-739AE21FA238}" dt="2022-11-07T14:00:22.263" v="833" actId="165"/>
          <ac:inkMkLst>
            <pc:docMk/>
            <pc:sldMk cId="2425203639" sldId="257"/>
            <ac:inkMk id="13" creationId="{67ADA45B-0FD9-4051-93A9-4E3EBA96615D}"/>
          </ac:inkMkLst>
        </pc:inkChg>
        <pc:inkChg chg="add mod topLvl">
          <ac:chgData name="Susan Krueger (Staff)" userId="413e0ada-2fc1-4a03-b48b-2b8186a6a566" providerId="ADAL" clId="{4C99E754-6B9B-4186-959D-739AE21FA238}" dt="2022-11-07T14:00:22.263" v="833" actId="165"/>
          <ac:inkMkLst>
            <pc:docMk/>
            <pc:sldMk cId="2425203639" sldId="257"/>
            <ac:inkMk id="14" creationId="{621810AC-BA09-46DD-86BB-F198DC52960E}"/>
          </ac:inkMkLst>
        </pc:inkChg>
        <pc:inkChg chg="add mod topLvl">
          <ac:chgData name="Susan Krueger (Staff)" userId="413e0ada-2fc1-4a03-b48b-2b8186a6a566" providerId="ADAL" clId="{4C99E754-6B9B-4186-959D-739AE21FA238}" dt="2022-11-07T14:00:22.263" v="833" actId="165"/>
          <ac:inkMkLst>
            <pc:docMk/>
            <pc:sldMk cId="2425203639" sldId="257"/>
            <ac:inkMk id="15" creationId="{80F299B3-B8D2-4DA6-889F-F09C282A9040}"/>
          </ac:inkMkLst>
        </pc:inkChg>
        <pc:inkChg chg="add mod topLvl">
          <ac:chgData name="Susan Krueger (Staff)" userId="413e0ada-2fc1-4a03-b48b-2b8186a6a566" providerId="ADAL" clId="{4C99E754-6B9B-4186-959D-739AE21FA238}" dt="2022-11-07T14:00:22.263" v="833" actId="165"/>
          <ac:inkMkLst>
            <pc:docMk/>
            <pc:sldMk cId="2425203639" sldId="257"/>
            <ac:inkMk id="16" creationId="{96DCF46B-9EC2-43AE-8FD2-7AE9EEFB9C4D}"/>
          </ac:inkMkLst>
        </pc:inkChg>
        <pc:inkChg chg="add mod topLvl">
          <ac:chgData name="Susan Krueger (Staff)" userId="413e0ada-2fc1-4a03-b48b-2b8186a6a566" providerId="ADAL" clId="{4C99E754-6B9B-4186-959D-739AE21FA238}" dt="2022-11-07T14:00:22.263" v="833" actId="165"/>
          <ac:inkMkLst>
            <pc:docMk/>
            <pc:sldMk cId="2425203639" sldId="257"/>
            <ac:inkMk id="17" creationId="{4380E9BD-38DA-4D4F-91F9-B5E9AA250FE8}"/>
          </ac:inkMkLst>
        </pc:inkChg>
        <pc:inkChg chg="add mod topLvl">
          <ac:chgData name="Susan Krueger (Staff)" userId="413e0ada-2fc1-4a03-b48b-2b8186a6a566" providerId="ADAL" clId="{4C99E754-6B9B-4186-959D-739AE21FA238}" dt="2022-11-07T14:00:22.263" v="833" actId="165"/>
          <ac:inkMkLst>
            <pc:docMk/>
            <pc:sldMk cId="2425203639" sldId="257"/>
            <ac:inkMk id="19" creationId="{AE5323E6-6EFB-4AEC-B469-EDB2D7A39130}"/>
          </ac:inkMkLst>
        </pc:inkChg>
        <pc:inkChg chg="add mod topLvl">
          <ac:chgData name="Susan Krueger (Staff)" userId="413e0ada-2fc1-4a03-b48b-2b8186a6a566" providerId="ADAL" clId="{4C99E754-6B9B-4186-959D-739AE21FA238}" dt="2022-11-07T14:00:22.263" v="833" actId="165"/>
          <ac:inkMkLst>
            <pc:docMk/>
            <pc:sldMk cId="2425203639" sldId="257"/>
            <ac:inkMk id="20" creationId="{F3544F72-B415-4097-B37F-31A693581E61}"/>
          </ac:inkMkLst>
        </pc:inkChg>
        <pc:inkChg chg="add mod topLvl">
          <ac:chgData name="Susan Krueger (Staff)" userId="413e0ada-2fc1-4a03-b48b-2b8186a6a566" providerId="ADAL" clId="{4C99E754-6B9B-4186-959D-739AE21FA238}" dt="2022-11-07T14:00:22.263" v="833" actId="165"/>
          <ac:inkMkLst>
            <pc:docMk/>
            <pc:sldMk cId="2425203639" sldId="257"/>
            <ac:inkMk id="21" creationId="{CD016910-704B-4379-90E6-C7EA4E32956A}"/>
          </ac:inkMkLst>
        </pc:inkChg>
        <pc:inkChg chg="add mod topLvl">
          <ac:chgData name="Susan Krueger (Staff)" userId="413e0ada-2fc1-4a03-b48b-2b8186a6a566" providerId="ADAL" clId="{4C99E754-6B9B-4186-959D-739AE21FA238}" dt="2022-11-07T14:00:22.263" v="833" actId="165"/>
          <ac:inkMkLst>
            <pc:docMk/>
            <pc:sldMk cId="2425203639" sldId="257"/>
            <ac:inkMk id="22" creationId="{A87622C9-0B8F-4A78-B1CD-BDB275E39925}"/>
          </ac:inkMkLst>
        </pc:inkChg>
        <pc:inkChg chg="add mod topLvl">
          <ac:chgData name="Susan Krueger (Staff)" userId="413e0ada-2fc1-4a03-b48b-2b8186a6a566" providerId="ADAL" clId="{4C99E754-6B9B-4186-959D-739AE21FA238}" dt="2022-11-07T14:00:22.263" v="833" actId="165"/>
          <ac:inkMkLst>
            <pc:docMk/>
            <pc:sldMk cId="2425203639" sldId="257"/>
            <ac:inkMk id="25" creationId="{AE6B6E60-C142-4B81-A03C-EC04EE118645}"/>
          </ac:inkMkLst>
        </pc:inkChg>
        <pc:inkChg chg="add mod topLvl">
          <ac:chgData name="Susan Krueger (Staff)" userId="413e0ada-2fc1-4a03-b48b-2b8186a6a566" providerId="ADAL" clId="{4C99E754-6B9B-4186-959D-739AE21FA238}" dt="2022-11-07T14:00:22.263" v="833" actId="165"/>
          <ac:inkMkLst>
            <pc:docMk/>
            <pc:sldMk cId="2425203639" sldId="257"/>
            <ac:inkMk id="26" creationId="{B958AF72-8E0F-4A47-9D8F-5C89D78E34FD}"/>
          </ac:inkMkLst>
        </pc:inkChg>
        <pc:inkChg chg="add mod topLvl">
          <ac:chgData name="Susan Krueger (Staff)" userId="413e0ada-2fc1-4a03-b48b-2b8186a6a566" providerId="ADAL" clId="{4C99E754-6B9B-4186-959D-739AE21FA238}" dt="2022-11-07T14:00:22.263" v="833" actId="165"/>
          <ac:inkMkLst>
            <pc:docMk/>
            <pc:sldMk cId="2425203639" sldId="257"/>
            <ac:inkMk id="27" creationId="{53A89561-5325-4DAC-BF6B-36CDE06A609A}"/>
          </ac:inkMkLst>
        </pc:inkChg>
        <pc:inkChg chg="add mod topLvl">
          <ac:chgData name="Susan Krueger (Staff)" userId="413e0ada-2fc1-4a03-b48b-2b8186a6a566" providerId="ADAL" clId="{4C99E754-6B9B-4186-959D-739AE21FA238}" dt="2022-11-07T14:00:22.263" v="833" actId="165"/>
          <ac:inkMkLst>
            <pc:docMk/>
            <pc:sldMk cId="2425203639" sldId="257"/>
            <ac:inkMk id="28" creationId="{E4538FB5-B477-4E0C-A669-980C4C3F93C0}"/>
          </ac:inkMkLst>
        </pc:inkChg>
        <pc:inkChg chg="add mod topLvl">
          <ac:chgData name="Susan Krueger (Staff)" userId="413e0ada-2fc1-4a03-b48b-2b8186a6a566" providerId="ADAL" clId="{4C99E754-6B9B-4186-959D-739AE21FA238}" dt="2022-11-07T14:00:22.263" v="833" actId="165"/>
          <ac:inkMkLst>
            <pc:docMk/>
            <pc:sldMk cId="2425203639" sldId="257"/>
            <ac:inkMk id="29" creationId="{A886C966-50E5-407D-BA15-C5331704622C}"/>
          </ac:inkMkLst>
        </pc:inkChg>
        <pc:inkChg chg="add mod topLvl">
          <ac:chgData name="Susan Krueger (Staff)" userId="413e0ada-2fc1-4a03-b48b-2b8186a6a566" providerId="ADAL" clId="{4C99E754-6B9B-4186-959D-739AE21FA238}" dt="2022-11-07T14:00:22.263" v="833" actId="165"/>
          <ac:inkMkLst>
            <pc:docMk/>
            <pc:sldMk cId="2425203639" sldId="257"/>
            <ac:inkMk id="31" creationId="{33EA885D-64B2-455A-A19A-06E4093F2224}"/>
          </ac:inkMkLst>
        </pc:inkChg>
        <pc:inkChg chg="add mod topLvl">
          <ac:chgData name="Susan Krueger (Staff)" userId="413e0ada-2fc1-4a03-b48b-2b8186a6a566" providerId="ADAL" clId="{4C99E754-6B9B-4186-959D-739AE21FA238}" dt="2022-11-07T14:00:22.263" v="833" actId="165"/>
          <ac:inkMkLst>
            <pc:docMk/>
            <pc:sldMk cId="2425203639" sldId="257"/>
            <ac:inkMk id="32" creationId="{5A560BC1-7F5B-485E-BACF-35D034CF07D5}"/>
          </ac:inkMkLst>
        </pc:inkChg>
        <pc:inkChg chg="add mod topLvl">
          <ac:chgData name="Susan Krueger (Staff)" userId="413e0ada-2fc1-4a03-b48b-2b8186a6a566" providerId="ADAL" clId="{4C99E754-6B9B-4186-959D-739AE21FA238}" dt="2022-11-07T14:00:22.263" v="833" actId="165"/>
          <ac:inkMkLst>
            <pc:docMk/>
            <pc:sldMk cId="2425203639" sldId="257"/>
            <ac:inkMk id="33" creationId="{8D0F5B8C-92FB-4497-81DD-47345AFA96C0}"/>
          </ac:inkMkLst>
        </pc:inkChg>
        <pc:inkChg chg="add mod topLvl">
          <ac:chgData name="Susan Krueger (Staff)" userId="413e0ada-2fc1-4a03-b48b-2b8186a6a566" providerId="ADAL" clId="{4C99E754-6B9B-4186-959D-739AE21FA238}" dt="2022-11-07T14:00:22.263" v="833" actId="165"/>
          <ac:inkMkLst>
            <pc:docMk/>
            <pc:sldMk cId="2425203639" sldId="257"/>
            <ac:inkMk id="34" creationId="{3069F836-4FB9-4971-BA04-0D46E8E8EFBF}"/>
          </ac:inkMkLst>
        </pc:inkChg>
        <pc:inkChg chg="add mod topLvl">
          <ac:chgData name="Susan Krueger (Staff)" userId="413e0ada-2fc1-4a03-b48b-2b8186a6a566" providerId="ADAL" clId="{4C99E754-6B9B-4186-959D-739AE21FA238}" dt="2022-11-07T14:00:22.263" v="833" actId="165"/>
          <ac:inkMkLst>
            <pc:docMk/>
            <pc:sldMk cId="2425203639" sldId="257"/>
            <ac:inkMk id="36" creationId="{706D5732-CEC6-4DC0-BAAC-C101FD75A35F}"/>
          </ac:inkMkLst>
        </pc:inkChg>
        <pc:inkChg chg="add mod topLvl">
          <ac:chgData name="Susan Krueger (Staff)" userId="413e0ada-2fc1-4a03-b48b-2b8186a6a566" providerId="ADAL" clId="{4C99E754-6B9B-4186-959D-739AE21FA238}" dt="2022-11-07T14:00:22.263" v="833" actId="165"/>
          <ac:inkMkLst>
            <pc:docMk/>
            <pc:sldMk cId="2425203639" sldId="257"/>
            <ac:inkMk id="38" creationId="{7F2C9C8F-0B71-4952-8153-AD1209559084}"/>
          </ac:inkMkLst>
        </pc:inkChg>
        <pc:inkChg chg="add mod topLvl">
          <ac:chgData name="Susan Krueger (Staff)" userId="413e0ada-2fc1-4a03-b48b-2b8186a6a566" providerId="ADAL" clId="{4C99E754-6B9B-4186-959D-739AE21FA238}" dt="2022-11-07T14:00:22.263" v="833" actId="165"/>
          <ac:inkMkLst>
            <pc:docMk/>
            <pc:sldMk cId="2425203639" sldId="257"/>
            <ac:inkMk id="40" creationId="{CA73B726-4618-4F57-B20B-2788026771B4}"/>
          </ac:inkMkLst>
        </pc:inkChg>
        <pc:inkChg chg="add mod topLvl">
          <ac:chgData name="Susan Krueger (Staff)" userId="413e0ada-2fc1-4a03-b48b-2b8186a6a566" providerId="ADAL" clId="{4C99E754-6B9B-4186-959D-739AE21FA238}" dt="2022-11-07T14:00:22.263" v="833" actId="165"/>
          <ac:inkMkLst>
            <pc:docMk/>
            <pc:sldMk cId="2425203639" sldId="257"/>
            <ac:inkMk id="42" creationId="{D5E39ADD-CB51-412F-A6B7-B276856303A9}"/>
          </ac:inkMkLst>
        </pc:inkChg>
        <pc:inkChg chg="add mod topLvl">
          <ac:chgData name="Susan Krueger (Staff)" userId="413e0ada-2fc1-4a03-b48b-2b8186a6a566" providerId="ADAL" clId="{4C99E754-6B9B-4186-959D-739AE21FA238}" dt="2022-11-07T14:00:22.263" v="833" actId="165"/>
          <ac:inkMkLst>
            <pc:docMk/>
            <pc:sldMk cId="2425203639" sldId="257"/>
            <ac:inkMk id="43" creationId="{53E35E2A-2859-45C2-A4B5-5A61830FB5F8}"/>
          </ac:inkMkLst>
        </pc:inkChg>
        <pc:inkChg chg="add mod topLvl">
          <ac:chgData name="Susan Krueger (Staff)" userId="413e0ada-2fc1-4a03-b48b-2b8186a6a566" providerId="ADAL" clId="{4C99E754-6B9B-4186-959D-739AE21FA238}" dt="2022-11-07T14:00:22.263" v="833" actId="165"/>
          <ac:inkMkLst>
            <pc:docMk/>
            <pc:sldMk cId="2425203639" sldId="257"/>
            <ac:inkMk id="44" creationId="{A5AD7DEE-B314-4E41-A8B4-C0716BD22731}"/>
          </ac:inkMkLst>
        </pc:inkChg>
        <pc:inkChg chg="add mod topLvl">
          <ac:chgData name="Susan Krueger (Staff)" userId="413e0ada-2fc1-4a03-b48b-2b8186a6a566" providerId="ADAL" clId="{4C99E754-6B9B-4186-959D-739AE21FA238}" dt="2022-11-07T14:00:22.263" v="833" actId="165"/>
          <ac:inkMkLst>
            <pc:docMk/>
            <pc:sldMk cId="2425203639" sldId="257"/>
            <ac:inkMk id="45" creationId="{101E96DA-6E06-4D01-8667-300451DD114C}"/>
          </ac:inkMkLst>
        </pc:inkChg>
        <pc:inkChg chg="add mod topLvl">
          <ac:chgData name="Susan Krueger (Staff)" userId="413e0ada-2fc1-4a03-b48b-2b8186a6a566" providerId="ADAL" clId="{4C99E754-6B9B-4186-959D-739AE21FA238}" dt="2022-11-07T14:00:22.263" v="833" actId="165"/>
          <ac:inkMkLst>
            <pc:docMk/>
            <pc:sldMk cId="2425203639" sldId="257"/>
            <ac:inkMk id="46" creationId="{1DC6181E-DAE7-4F43-8273-4D7E9E4ECF95}"/>
          </ac:inkMkLst>
        </pc:inkChg>
        <pc:inkChg chg="add mod topLvl">
          <ac:chgData name="Susan Krueger (Staff)" userId="413e0ada-2fc1-4a03-b48b-2b8186a6a566" providerId="ADAL" clId="{4C99E754-6B9B-4186-959D-739AE21FA238}" dt="2022-11-07T14:00:22.263" v="833" actId="165"/>
          <ac:inkMkLst>
            <pc:docMk/>
            <pc:sldMk cId="2425203639" sldId="257"/>
            <ac:inkMk id="47" creationId="{A0A3EC71-BB63-4A84-B939-AC0146FAFC37}"/>
          </ac:inkMkLst>
        </pc:inkChg>
        <pc:inkChg chg="add mod topLvl">
          <ac:chgData name="Susan Krueger (Staff)" userId="413e0ada-2fc1-4a03-b48b-2b8186a6a566" providerId="ADAL" clId="{4C99E754-6B9B-4186-959D-739AE21FA238}" dt="2022-11-07T14:00:22.263" v="833" actId="165"/>
          <ac:inkMkLst>
            <pc:docMk/>
            <pc:sldMk cId="2425203639" sldId="257"/>
            <ac:inkMk id="48" creationId="{2C96EA1A-75F5-4834-958F-CA6FF67CD8E4}"/>
          </ac:inkMkLst>
        </pc:inkChg>
        <pc:inkChg chg="add mod topLvl">
          <ac:chgData name="Susan Krueger (Staff)" userId="413e0ada-2fc1-4a03-b48b-2b8186a6a566" providerId="ADAL" clId="{4C99E754-6B9B-4186-959D-739AE21FA238}" dt="2022-11-07T14:00:22.263" v="833" actId="165"/>
          <ac:inkMkLst>
            <pc:docMk/>
            <pc:sldMk cId="2425203639" sldId="257"/>
            <ac:inkMk id="49" creationId="{E1E28D7E-EC22-4857-8CF6-326190FB862E}"/>
          </ac:inkMkLst>
        </pc:inkChg>
        <pc:inkChg chg="add mod topLvl">
          <ac:chgData name="Susan Krueger (Staff)" userId="413e0ada-2fc1-4a03-b48b-2b8186a6a566" providerId="ADAL" clId="{4C99E754-6B9B-4186-959D-739AE21FA238}" dt="2022-11-07T14:00:22.263" v="833" actId="165"/>
          <ac:inkMkLst>
            <pc:docMk/>
            <pc:sldMk cId="2425203639" sldId="257"/>
            <ac:inkMk id="50" creationId="{493811E0-8C10-42D8-A0E6-61CD43B89FFC}"/>
          </ac:inkMkLst>
        </pc:inkChg>
        <pc:inkChg chg="add mod topLvl">
          <ac:chgData name="Susan Krueger (Staff)" userId="413e0ada-2fc1-4a03-b48b-2b8186a6a566" providerId="ADAL" clId="{4C99E754-6B9B-4186-959D-739AE21FA238}" dt="2022-11-07T14:00:22.263" v="833" actId="165"/>
          <ac:inkMkLst>
            <pc:docMk/>
            <pc:sldMk cId="2425203639" sldId="257"/>
            <ac:inkMk id="51" creationId="{D3C014C9-B3F3-40DC-B797-82A307AA17AF}"/>
          </ac:inkMkLst>
        </pc:inkChg>
        <pc:inkChg chg="add mod topLvl">
          <ac:chgData name="Susan Krueger (Staff)" userId="413e0ada-2fc1-4a03-b48b-2b8186a6a566" providerId="ADAL" clId="{4C99E754-6B9B-4186-959D-739AE21FA238}" dt="2022-11-07T14:00:22.263" v="833" actId="165"/>
          <ac:inkMkLst>
            <pc:docMk/>
            <pc:sldMk cId="2425203639" sldId="257"/>
            <ac:inkMk id="52" creationId="{CD0795EE-AE92-4756-A5A4-ACA86B9A6D95}"/>
          </ac:inkMkLst>
        </pc:inkChg>
        <pc:inkChg chg="add mod topLvl">
          <ac:chgData name="Susan Krueger (Staff)" userId="413e0ada-2fc1-4a03-b48b-2b8186a6a566" providerId="ADAL" clId="{4C99E754-6B9B-4186-959D-739AE21FA238}" dt="2022-11-07T14:00:22.263" v="833" actId="165"/>
          <ac:inkMkLst>
            <pc:docMk/>
            <pc:sldMk cId="2425203639" sldId="257"/>
            <ac:inkMk id="53" creationId="{C144271B-3490-47BB-926F-042E4219D760}"/>
          </ac:inkMkLst>
        </pc:inkChg>
        <pc:inkChg chg="add mod topLvl">
          <ac:chgData name="Susan Krueger (Staff)" userId="413e0ada-2fc1-4a03-b48b-2b8186a6a566" providerId="ADAL" clId="{4C99E754-6B9B-4186-959D-739AE21FA238}" dt="2022-11-07T14:00:22.263" v="833" actId="165"/>
          <ac:inkMkLst>
            <pc:docMk/>
            <pc:sldMk cId="2425203639" sldId="257"/>
            <ac:inkMk id="54" creationId="{94812509-34DF-42EE-BCD9-9E66D935D16A}"/>
          </ac:inkMkLst>
        </pc:inkChg>
        <pc:inkChg chg="add mod topLvl">
          <ac:chgData name="Susan Krueger (Staff)" userId="413e0ada-2fc1-4a03-b48b-2b8186a6a566" providerId="ADAL" clId="{4C99E754-6B9B-4186-959D-739AE21FA238}" dt="2022-11-07T14:00:22.263" v="833" actId="165"/>
          <ac:inkMkLst>
            <pc:docMk/>
            <pc:sldMk cId="2425203639" sldId="257"/>
            <ac:inkMk id="55" creationId="{53464324-054A-431A-8797-1F77E41CE85E}"/>
          </ac:inkMkLst>
        </pc:inkChg>
        <pc:inkChg chg="add mod topLvl">
          <ac:chgData name="Susan Krueger (Staff)" userId="413e0ada-2fc1-4a03-b48b-2b8186a6a566" providerId="ADAL" clId="{4C99E754-6B9B-4186-959D-739AE21FA238}" dt="2022-11-07T14:00:22.263" v="833" actId="165"/>
          <ac:inkMkLst>
            <pc:docMk/>
            <pc:sldMk cId="2425203639" sldId="257"/>
            <ac:inkMk id="56" creationId="{B6DDA7B6-A34F-4891-9C6E-5765EBDCCF30}"/>
          </ac:inkMkLst>
        </pc:inkChg>
        <pc:inkChg chg="add">
          <ac:chgData name="Susan Krueger (Staff)" userId="413e0ada-2fc1-4a03-b48b-2b8186a6a566" providerId="ADAL" clId="{4C99E754-6B9B-4186-959D-739AE21FA238}" dt="2022-11-07T13:32:47.126" v="59" actId="9405"/>
          <ac:inkMkLst>
            <pc:docMk/>
            <pc:sldMk cId="2425203639" sldId="257"/>
            <ac:inkMk id="58" creationId="{9205AEB8-36B6-4182-AFDE-7DDBED8E4164}"/>
          </ac:inkMkLst>
        </pc:inkChg>
        <pc:inkChg chg="add mod topLvl">
          <ac:chgData name="Susan Krueger (Staff)" userId="413e0ada-2fc1-4a03-b48b-2b8186a6a566" providerId="ADAL" clId="{4C99E754-6B9B-4186-959D-739AE21FA238}" dt="2022-11-07T14:00:22.263" v="833" actId="165"/>
          <ac:inkMkLst>
            <pc:docMk/>
            <pc:sldMk cId="2425203639" sldId="257"/>
            <ac:inkMk id="59" creationId="{5B126860-BA5A-476C-B371-95A9BC9C2A8A}"/>
          </ac:inkMkLst>
        </pc:inkChg>
        <pc:inkChg chg="add mod topLvl">
          <ac:chgData name="Susan Krueger (Staff)" userId="413e0ada-2fc1-4a03-b48b-2b8186a6a566" providerId="ADAL" clId="{4C99E754-6B9B-4186-959D-739AE21FA238}" dt="2022-11-07T14:00:22.263" v="833" actId="165"/>
          <ac:inkMkLst>
            <pc:docMk/>
            <pc:sldMk cId="2425203639" sldId="257"/>
            <ac:inkMk id="60" creationId="{72063126-C599-4132-B075-6C9DB8D6EBFB}"/>
          </ac:inkMkLst>
        </pc:inkChg>
        <pc:inkChg chg="add mod topLvl">
          <ac:chgData name="Susan Krueger (Staff)" userId="413e0ada-2fc1-4a03-b48b-2b8186a6a566" providerId="ADAL" clId="{4C99E754-6B9B-4186-959D-739AE21FA238}" dt="2022-11-07T14:00:22.263" v="833" actId="165"/>
          <ac:inkMkLst>
            <pc:docMk/>
            <pc:sldMk cId="2425203639" sldId="257"/>
            <ac:inkMk id="61" creationId="{87D2FF5F-AE87-4092-AAC9-F46EC6C074FA}"/>
          </ac:inkMkLst>
        </pc:inkChg>
        <pc:inkChg chg="add mod topLvl">
          <ac:chgData name="Susan Krueger (Staff)" userId="413e0ada-2fc1-4a03-b48b-2b8186a6a566" providerId="ADAL" clId="{4C99E754-6B9B-4186-959D-739AE21FA238}" dt="2022-11-07T14:00:22.263" v="833" actId="165"/>
          <ac:inkMkLst>
            <pc:docMk/>
            <pc:sldMk cId="2425203639" sldId="257"/>
            <ac:inkMk id="62" creationId="{0208667B-0ED9-4AAC-B56C-29444816EF80}"/>
          </ac:inkMkLst>
        </pc:inkChg>
        <pc:inkChg chg="add mod topLvl">
          <ac:chgData name="Susan Krueger (Staff)" userId="413e0ada-2fc1-4a03-b48b-2b8186a6a566" providerId="ADAL" clId="{4C99E754-6B9B-4186-959D-739AE21FA238}" dt="2022-11-07T14:00:22.263" v="833" actId="165"/>
          <ac:inkMkLst>
            <pc:docMk/>
            <pc:sldMk cId="2425203639" sldId="257"/>
            <ac:inkMk id="63" creationId="{4B1D4670-A9E0-4798-9597-0E765111D907}"/>
          </ac:inkMkLst>
        </pc:inkChg>
        <pc:inkChg chg="add">
          <ac:chgData name="Susan Krueger (Staff)" userId="413e0ada-2fc1-4a03-b48b-2b8186a6a566" providerId="ADAL" clId="{4C99E754-6B9B-4186-959D-739AE21FA238}" dt="2022-11-07T13:35:15.271" v="121" actId="9405"/>
          <ac:inkMkLst>
            <pc:docMk/>
            <pc:sldMk cId="2425203639" sldId="257"/>
            <ac:inkMk id="64" creationId="{E3A05B8D-CCC4-4E00-A0CF-0FA5DC153F12}"/>
          </ac:inkMkLst>
        </pc:inkChg>
        <pc:inkChg chg="add">
          <ac:chgData name="Susan Krueger (Staff)" userId="413e0ada-2fc1-4a03-b48b-2b8186a6a566" providerId="ADAL" clId="{4C99E754-6B9B-4186-959D-739AE21FA238}" dt="2022-11-07T13:35:20.199" v="122" actId="9405"/>
          <ac:inkMkLst>
            <pc:docMk/>
            <pc:sldMk cId="2425203639" sldId="257"/>
            <ac:inkMk id="65" creationId="{6B8D1B5D-5283-470E-BB72-5BD2FAF69254}"/>
          </ac:inkMkLst>
        </pc:inkChg>
        <pc:inkChg chg="add mod topLvl">
          <ac:chgData name="Susan Krueger (Staff)" userId="413e0ada-2fc1-4a03-b48b-2b8186a6a566" providerId="ADAL" clId="{4C99E754-6B9B-4186-959D-739AE21FA238}" dt="2022-11-07T14:00:22.263" v="833" actId="165"/>
          <ac:inkMkLst>
            <pc:docMk/>
            <pc:sldMk cId="2425203639" sldId="257"/>
            <ac:inkMk id="66" creationId="{7B47ABE1-FE16-4CB5-8362-3BF487772F05}"/>
          </ac:inkMkLst>
        </pc:inkChg>
        <pc:inkChg chg="add mod topLvl">
          <ac:chgData name="Susan Krueger (Staff)" userId="413e0ada-2fc1-4a03-b48b-2b8186a6a566" providerId="ADAL" clId="{4C99E754-6B9B-4186-959D-739AE21FA238}" dt="2022-11-07T14:00:22.263" v="833" actId="165"/>
          <ac:inkMkLst>
            <pc:docMk/>
            <pc:sldMk cId="2425203639" sldId="257"/>
            <ac:inkMk id="67" creationId="{D04FADDB-45A2-4427-B245-4C402112457E}"/>
          </ac:inkMkLst>
        </pc:inkChg>
        <pc:inkChg chg="add mod topLvl">
          <ac:chgData name="Susan Krueger (Staff)" userId="413e0ada-2fc1-4a03-b48b-2b8186a6a566" providerId="ADAL" clId="{4C99E754-6B9B-4186-959D-739AE21FA238}" dt="2022-11-07T14:00:22.263" v="833" actId="165"/>
          <ac:inkMkLst>
            <pc:docMk/>
            <pc:sldMk cId="2425203639" sldId="257"/>
            <ac:inkMk id="68" creationId="{980B3B25-7658-487A-BDA5-46CC5B5A19A6}"/>
          </ac:inkMkLst>
        </pc:inkChg>
        <pc:inkChg chg="add mod topLvl">
          <ac:chgData name="Susan Krueger (Staff)" userId="413e0ada-2fc1-4a03-b48b-2b8186a6a566" providerId="ADAL" clId="{4C99E754-6B9B-4186-959D-739AE21FA238}" dt="2022-11-07T14:00:22.263" v="833" actId="165"/>
          <ac:inkMkLst>
            <pc:docMk/>
            <pc:sldMk cId="2425203639" sldId="257"/>
            <ac:inkMk id="69" creationId="{5166185D-DDDF-4AB6-A82F-8331E5B1E3FA}"/>
          </ac:inkMkLst>
        </pc:inkChg>
        <pc:inkChg chg="add mod topLvl">
          <ac:chgData name="Susan Krueger (Staff)" userId="413e0ada-2fc1-4a03-b48b-2b8186a6a566" providerId="ADAL" clId="{4C99E754-6B9B-4186-959D-739AE21FA238}" dt="2022-11-07T14:00:22.263" v="833" actId="165"/>
          <ac:inkMkLst>
            <pc:docMk/>
            <pc:sldMk cId="2425203639" sldId="257"/>
            <ac:inkMk id="70" creationId="{B7031048-7D3F-47A0-BB6F-6FDB098D97E3}"/>
          </ac:inkMkLst>
        </pc:inkChg>
        <pc:inkChg chg="add mod topLvl">
          <ac:chgData name="Susan Krueger (Staff)" userId="413e0ada-2fc1-4a03-b48b-2b8186a6a566" providerId="ADAL" clId="{4C99E754-6B9B-4186-959D-739AE21FA238}" dt="2022-11-07T14:00:22.263" v="833" actId="165"/>
          <ac:inkMkLst>
            <pc:docMk/>
            <pc:sldMk cId="2425203639" sldId="257"/>
            <ac:inkMk id="71" creationId="{1FF68068-546D-437D-BBCC-791246FCEB57}"/>
          </ac:inkMkLst>
        </pc:inkChg>
        <pc:inkChg chg="add mod topLvl">
          <ac:chgData name="Susan Krueger (Staff)" userId="413e0ada-2fc1-4a03-b48b-2b8186a6a566" providerId="ADAL" clId="{4C99E754-6B9B-4186-959D-739AE21FA238}" dt="2022-11-07T14:00:22.263" v="833" actId="165"/>
          <ac:inkMkLst>
            <pc:docMk/>
            <pc:sldMk cId="2425203639" sldId="257"/>
            <ac:inkMk id="72" creationId="{2A0F8E23-F808-4DC2-B1F7-140B6EC86B85}"/>
          </ac:inkMkLst>
        </pc:inkChg>
        <pc:inkChg chg="add mod topLvl">
          <ac:chgData name="Susan Krueger (Staff)" userId="413e0ada-2fc1-4a03-b48b-2b8186a6a566" providerId="ADAL" clId="{4C99E754-6B9B-4186-959D-739AE21FA238}" dt="2022-11-07T14:00:22.263" v="833" actId="165"/>
          <ac:inkMkLst>
            <pc:docMk/>
            <pc:sldMk cId="2425203639" sldId="257"/>
            <ac:inkMk id="73" creationId="{6283E9EA-CD2D-43C7-A4D5-0050B659231C}"/>
          </ac:inkMkLst>
        </pc:inkChg>
        <pc:inkChg chg="add mod topLvl">
          <ac:chgData name="Susan Krueger (Staff)" userId="413e0ada-2fc1-4a03-b48b-2b8186a6a566" providerId="ADAL" clId="{4C99E754-6B9B-4186-959D-739AE21FA238}" dt="2022-11-07T14:00:22.263" v="833" actId="165"/>
          <ac:inkMkLst>
            <pc:docMk/>
            <pc:sldMk cId="2425203639" sldId="257"/>
            <ac:inkMk id="74" creationId="{A6CF55FC-5EB2-4B08-A4DC-C0B34A5C394C}"/>
          </ac:inkMkLst>
        </pc:inkChg>
        <pc:inkChg chg="add mod topLvl">
          <ac:chgData name="Susan Krueger (Staff)" userId="413e0ada-2fc1-4a03-b48b-2b8186a6a566" providerId="ADAL" clId="{4C99E754-6B9B-4186-959D-739AE21FA238}" dt="2022-11-07T14:00:22.263" v="833" actId="165"/>
          <ac:inkMkLst>
            <pc:docMk/>
            <pc:sldMk cId="2425203639" sldId="257"/>
            <ac:inkMk id="75" creationId="{A826C656-28FE-4D46-BA19-DCFAD2E765B9}"/>
          </ac:inkMkLst>
        </pc:inkChg>
        <pc:inkChg chg="add mod topLvl">
          <ac:chgData name="Susan Krueger (Staff)" userId="413e0ada-2fc1-4a03-b48b-2b8186a6a566" providerId="ADAL" clId="{4C99E754-6B9B-4186-959D-739AE21FA238}" dt="2022-11-07T14:00:22.263" v="833" actId="165"/>
          <ac:inkMkLst>
            <pc:docMk/>
            <pc:sldMk cId="2425203639" sldId="257"/>
            <ac:inkMk id="77" creationId="{3BF6BE86-F6A6-4C4E-9B61-4870A166E562}"/>
          </ac:inkMkLst>
        </pc:inkChg>
        <pc:inkChg chg="add mod topLvl">
          <ac:chgData name="Susan Krueger (Staff)" userId="413e0ada-2fc1-4a03-b48b-2b8186a6a566" providerId="ADAL" clId="{4C99E754-6B9B-4186-959D-739AE21FA238}" dt="2022-11-07T14:00:22.263" v="833" actId="165"/>
          <ac:inkMkLst>
            <pc:docMk/>
            <pc:sldMk cId="2425203639" sldId="257"/>
            <ac:inkMk id="78" creationId="{A0FF3853-8555-4259-8CCA-B8B1CB1A65DC}"/>
          </ac:inkMkLst>
        </pc:inkChg>
        <pc:inkChg chg="add mod">
          <ac:chgData name="Susan Krueger (Staff)" userId="413e0ada-2fc1-4a03-b48b-2b8186a6a566" providerId="ADAL" clId="{4C99E754-6B9B-4186-959D-739AE21FA238}" dt="2022-11-07T13:40:25.166" v="283"/>
          <ac:inkMkLst>
            <pc:docMk/>
            <pc:sldMk cId="2425203639" sldId="257"/>
            <ac:inkMk id="80" creationId="{B5CB2036-C6B7-425A-958B-7B429A7C2B12}"/>
          </ac:inkMkLst>
        </pc:inkChg>
        <pc:inkChg chg="add mod">
          <ac:chgData name="Susan Krueger (Staff)" userId="413e0ada-2fc1-4a03-b48b-2b8186a6a566" providerId="ADAL" clId="{4C99E754-6B9B-4186-959D-739AE21FA238}" dt="2022-11-07T13:40:25.166" v="283"/>
          <ac:inkMkLst>
            <pc:docMk/>
            <pc:sldMk cId="2425203639" sldId="257"/>
            <ac:inkMk id="81" creationId="{2BEDA129-F4DE-4438-B52A-A351225AA467}"/>
          </ac:inkMkLst>
        </pc:inkChg>
        <pc:inkChg chg="add mod">
          <ac:chgData name="Susan Krueger (Staff)" userId="413e0ada-2fc1-4a03-b48b-2b8186a6a566" providerId="ADAL" clId="{4C99E754-6B9B-4186-959D-739AE21FA238}" dt="2022-11-07T13:40:25.166" v="283"/>
          <ac:inkMkLst>
            <pc:docMk/>
            <pc:sldMk cId="2425203639" sldId="257"/>
            <ac:inkMk id="82" creationId="{BE458634-0E99-44B7-B944-0B0D560980AB}"/>
          </ac:inkMkLst>
        </pc:inkChg>
        <pc:inkChg chg="add mod">
          <ac:chgData name="Susan Krueger (Staff)" userId="413e0ada-2fc1-4a03-b48b-2b8186a6a566" providerId="ADAL" clId="{4C99E754-6B9B-4186-959D-739AE21FA238}" dt="2022-11-07T13:40:25.166" v="283"/>
          <ac:inkMkLst>
            <pc:docMk/>
            <pc:sldMk cId="2425203639" sldId="257"/>
            <ac:inkMk id="83" creationId="{AE914AA0-289B-4D56-A3F8-2B3C25CCBC15}"/>
          </ac:inkMkLst>
        </pc:inkChg>
        <pc:inkChg chg="add mod">
          <ac:chgData name="Susan Krueger (Staff)" userId="413e0ada-2fc1-4a03-b48b-2b8186a6a566" providerId="ADAL" clId="{4C99E754-6B9B-4186-959D-739AE21FA238}" dt="2022-11-07T13:40:25.166" v="283"/>
          <ac:inkMkLst>
            <pc:docMk/>
            <pc:sldMk cId="2425203639" sldId="257"/>
            <ac:inkMk id="84" creationId="{CABABB2F-FC15-4818-B9C9-F4D837B9CBE8}"/>
          </ac:inkMkLst>
        </pc:inkChg>
        <pc:inkChg chg="add mod">
          <ac:chgData name="Susan Krueger (Staff)" userId="413e0ada-2fc1-4a03-b48b-2b8186a6a566" providerId="ADAL" clId="{4C99E754-6B9B-4186-959D-739AE21FA238}" dt="2022-11-07T13:40:25.166" v="283"/>
          <ac:inkMkLst>
            <pc:docMk/>
            <pc:sldMk cId="2425203639" sldId="257"/>
            <ac:inkMk id="85" creationId="{3B7E61AD-A2FE-45D5-8315-719D352A454D}"/>
          </ac:inkMkLst>
        </pc:inkChg>
        <pc:inkChg chg="add mod">
          <ac:chgData name="Susan Krueger (Staff)" userId="413e0ada-2fc1-4a03-b48b-2b8186a6a566" providerId="ADAL" clId="{4C99E754-6B9B-4186-959D-739AE21FA238}" dt="2022-11-07T13:40:25.166" v="283"/>
          <ac:inkMkLst>
            <pc:docMk/>
            <pc:sldMk cId="2425203639" sldId="257"/>
            <ac:inkMk id="86" creationId="{68E1D4EF-94EF-4411-8B4D-F799A1C5E0F6}"/>
          </ac:inkMkLst>
        </pc:inkChg>
        <pc:inkChg chg="add mod">
          <ac:chgData name="Susan Krueger (Staff)" userId="413e0ada-2fc1-4a03-b48b-2b8186a6a566" providerId="ADAL" clId="{4C99E754-6B9B-4186-959D-739AE21FA238}" dt="2022-11-07T13:40:25.166" v="283"/>
          <ac:inkMkLst>
            <pc:docMk/>
            <pc:sldMk cId="2425203639" sldId="257"/>
            <ac:inkMk id="87" creationId="{391CFF69-FF97-489A-B813-C7BED5C30583}"/>
          </ac:inkMkLst>
        </pc:inkChg>
        <pc:inkChg chg="add mod">
          <ac:chgData name="Susan Krueger (Staff)" userId="413e0ada-2fc1-4a03-b48b-2b8186a6a566" providerId="ADAL" clId="{4C99E754-6B9B-4186-959D-739AE21FA238}" dt="2022-11-07T13:40:25.166" v="283"/>
          <ac:inkMkLst>
            <pc:docMk/>
            <pc:sldMk cId="2425203639" sldId="257"/>
            <ac:inkMk id="88" creationId="{E6DA88F2-3F2D-43B5-BF73-1CDF75FE064D}"/>
          </ac:inkMkLst>
        </pc:inkChg>
        <pc:inkChg chg="add mod">
          <ac:chgData name="Susan Krueger (Staff)" userId="413e0ada-2fc1-4a03-b48b-2b8186a6a566" providerId="ADAL" clId="{4C99E754-6B9B-4186-959D-739AE21FA238}" dt="2022-11-07T13:40:25.166" v="283"/>
          <ac:inkMkLst>
            <pc:docMk/>
            <pc:sldMk cId="2425203639" sldId="257"/>
            <ac:inkMk id="89" creationId="{7874F339-510D-44C1-8F2C-7796BBE52E7F}"/>
          </ac:inkMkLst>
        </pc:inkChg>
        <pc:inkChg chg="add mod">
          <ac:chgData name="Susan Krueger (Staff)" userId="413e0ada-2fc1-4a03-b48b-2b8186a6a566" providerId="ADAL" clId="{4C99E754-6B9B-4186-959D-739AE21FA238}" dt="2022-11-07T13:40:25.166" v="283"/>
          <ac:inkMkLst>
            <pc:docMk/>
            <pc:sldMk cId="2425203639" sldId="257"/>
            <ac:inkMk id="90" creationId="{C38081D6-A76C-4421-9B47-BE53A5BEC637}"/>
          </ac:inkMkLst>
        </pc:inkChg>
        <pc:inkChg chg="add mod">
          <ac:chgData name="Susan Krueger (Staff)" userId="413e0ada-2fc1-4a03-b48b-2b8186a6a566" providerId="ADAL" clId="{4C99E754-6B9B-4186-959D-739AE21FA238}" dt="2022-11-07T13:40:25.166" v="283"/>
          <ac:inkMkLst>
            <pc:docMk/>
            <pc:sldMk cId="2425203639" sldId="257"/>
            <ac:inkMk id="91" creationId="{37BC3C01-8C2D-4E3B-94D9-0D1798D7E9BE}"/>
          </ac:inkMkLst>
        </pc:inkChg>
        <pc:inkChg chg="add mod">
          <ac:chgData name="Susan Krueger (Staff)" userId="413e0ada-2fc1-4a03-b48b-2b8186a6a566" providerId="ADAL" clId="{4C99E754-6B9B-4186-959D-739AE21FA238}" dt="2022-11-07T13:40:25.166" v="283"/>
          <ac:inkMkLst>
            <pc:docMk/>
            <pc:sldMk cId="2425203639" sldId="257"/>
            <ac:inkMk id="92" creationId="{2313116B-7E3F-41F6-A3B0-47D50F5F7B8E}"/>
          </ac:inkMkLst>
        </pc:inkChg>
        <pc:inkChg chg="add mod">
          <ac:chgData name="Susan Krueger (Staff)" userId="413e0ada-2fc1-4a03-b48b-2b8186a6a566" providerId="ADAL" clId="{4C99E754-6B9B-4186-959D-739AE21FA238}" dt="2022-11-07T13:40:25.166" v="283"/>
          <ac:inkMkLst>
            <pc:docMk/>
            <pc:sldMk cId="2425203639" sldId="257"/>
            <ac:inkMk id="93" creationId="{AFF506A5-E7FD-4C7C-8D97-75488023D9E9}"/>
          </ac:inkMkLst>
        </pc:inkChg>
        <pc:inkChg chg="add mod">
          <ac:chgData name="Susan Krueger (Staff)" userId="413e0ada-2fc1-4a03-b48b-2b8186a6a566" providerId="ADAL" clId="{4C99E754-6B9B-4186-959D-739AE21FA238}" dt="2022-11-07T13:40:25.166" v="283"/>
          <ac:inkMkLst>
            <pc:docMk/>
            <pc:sldMk cId="2425203639" sldId="257"/>
            <ac:inkMk id="94" creationId="{C6BE8E44-AD6D-4C34-AE57-BF7BC412728D}"/>
          </ac:inkMkLst>
        </pc:inkChg>
        <pc:inkChg chg="add mod">
          <ac:chgData name="Susan Krueger (Staff)" userId="413e0ada-2fc1-4a03-b48b-2b8186a6a566" providerId="ADAL" clId="{4C99E754-6B9B-4186-959D-739AE21FA238}" dt="2022-11-07T13:40:25.166" v="283"/>
          <ac:inkMkLst>
            <pc:docMk/>
            <pc:sldMk cId="2425203639" sldId="257"/>
            <ac:inkMk id="95" creationId="{E39A4FC3-A85B-487F-B387-3218FD9536E4}"/>
          </ac:inkMkLst>
        </pc:inkChg>
        <pc:inkChg chg="add mod">
          <ac:chgData name="Susan Krueger (Staff)" userId="413e0ada-2fc1-4a03-b48b-2b8186a6a566" providerId="ADAL" clId="{4C99E754-6B9B-4186-959D-739AE21FA238}" dt="2022-11-07T13:40:25.166" v="283"/>
          <ac:inkMkLst>
            <pc:docMk/>
            <pc:sldMk cId="2425203639" sldId="257"/>
            <ac:inkMk id="96" creationId="{55750D5F-506E-4A7A-B6C4-092614272A99}"/>
          </ac:inkMkLst>
        </pc:inkChg>
        <pc:inkChg chg="add mod">
          <ac:chgData name="Susan Krueger (Staff)" userId="413e0ada-2fc1-4a03-b48b-2b8186a6a566" providerId="ADAL" clId="{4C99E754-6B9B-4186-959D-739AE21FA238}" dt="2022-11-07T13:40:25.166" v="283"/>
          <ac:inkMkLst>
            <pc:docMk/>
            <pc:sldMk cId="2425203639" sldId="257"/>
            <ac:inkMk id="97" creationId="{F88023A1-0EB0-4BA6-9745-7E9C9CA6D718}"/>
          </ac:inkMkLst>
        </pc:inkChg>
        <pc:inkChg chg="add mod">
          <ac:chgData name="Susan Krueger (Staff)" userId="413e0ada-2fc1-4a03-b48b-2b8186a6a566" providerId="ADAL" clId="{4C99E754-6B9B-4186-959D-739AE21FA238}" dt="2022-11-07T13:40:25.166" v="283"/>
          <ac:inkMkLst>
            <pc:docMk/>
            <pc:sldMk cId="2425203639" sldId="257"/>
            <ac:inkMk id="98" creationId="{85AEDBE4-C07E-48D7-86E0-9414AAC3AB3B}"/>
          </ac:inkMkLst>
        </pc:inkChg>
        <pc:inkChg chg="add mod">
          <ac:chgData name="Susan Krueger (Staff)" userId="413e0ada-2fc1-4a03-b48b-2b8186a6a566" providerId="ADAL" clId="{4C99E754-6B9B-4186-959D-739AE21FA238}" dt="2022-11-07T13:40:25.166" v="283"/>
          <ac:inkMkLst>
            <pc:docMk/>
            <pc:sldMk cId="2425203639" sldId="257"/>
            <ac:inkMk id="99" creationId="{B80A50FF-5F9B-4C6B-84B6-8842CE53933B}"/>
          </ac:inkMkLst>
        </pc:inkChg>
        <pc:inkChg chg="add mod">
          <ac:chgData name="Susan Krueger (Staff)" userId="413e0ada-2fc1-4a03-b48b-2b8186a6a566" providerId="ADAL" clId="{4C99E754-6B9B-4186-959D-739AE21FA238}" dt="2022-11-07T13:40:25.166" v="283"/>
          <ac:inkMkLst>
            <pc:docMk/>
            <pc:sldMk cId="2425203639" sldId="257"/>
            <ac:inkMk id="100" creationId="{8E3304C5-6CBC-4EC2-B1B3-9DB392CC360A}"/>
          </ac:inkMkLst>
        </pc:inkChg>
        <pc:inkChg chg="add mod">
          <ac:chgData name="Susan Krueger (Staff)" userId="413e0ada-2fc1-4a03-b48b-2b8186a6a566" providerId="ADAL" clId="{4C99E754-6B9B-4186-959D-739AE21FA238}" dt="2022-11-07T13:40:25.166" v="283"/>
          <ac:inkMkLst>
            <pc:docMk/>
            <pc:sldMk cId="2425203639" sldId="257"/>
            <ac:inkMk id="101" creationId="{D2ADC89A-ED80-4E8A-AFD9-B87765F23B55}"/>
          </ac:inkMkLst>
        </pc:inkChg>
        <pc:inkChg chg="add mod">
          <ac:chgData name="Susan Krueger (Staff)" userId="413e0ada-2fc1-4a03-b48b-2b8186a6a566" providerId="ADAL" clId="{4C99E754-6B9B-4186-959D-739AE21FA238}" dt="2022-11-07T13:40:25.166" v="283"/>
          <ac:inkMkLst>
            <pc:docMk/>
            <pc:sldMk cId="2425203639" sldId="257"/>
            <ac:inkMk id="102" creationId="{8918AB58-BC6A-4F65-8A09-5819E043E4C2}"/>
          </ac:inkMkLst>
        </pc:inkChg>
        <pc:inkChg chg="add mod">
          <ac:chgData name="Susan Krueger (Staff)" userId="413e0ada-2fc1-4a03-b48b-2b8186a6a566" providerId="ADAL" clId="{4C99E754-6B9B-4186-959D-739AE21FA238}" dt="2022-11-07T13:40:25.166" v="283"/>
          <ac:inkMkLst>
            <pc:docMk/>
            <pc:sldMk cId="2425203639" sldId="257"/>
            <ac:inkMk id="103" creationId="{606D4A3C-7B1A-4060-ACB1-9FA3459E26C6}"/>
          </ac:inkMkLst>
        </pc:inkChg>
        <pc:inkChg chg="add mod">
          <ac:chgData name="Susan Krueger (Staff)" userId="413e0ada-2fc1-4a03-b48b-2b8186a6a566" providerId="ADAL" clId="{4C99E754-6B9B-4186-959D-739AE21FA238}" dt="2022-11-07T13:40:25.166" v="283"/>
          <ac:inkMkLst>
            <pc:docMk/>
            <pc:sldMk cId="2425203639" sldId="257"/>
            <ac:inkMk id="104" creationId="{D4E2EA7C-CC91-48B3-9EE1-583E73F449D3}"/>
          </ac:inkMkLst>
        </pc:inkChg>
        <pc:inkChg chg="add mod">
          <ac:chgData name="Susan Krueger (Staff)" userId="413e0ada-2fc1-4a03-b48b-2b8186a6a566" providerId="ADAL" clId="{4C99E754-6B9B-4186-959D-739AE21FA238}" dt="2022-11-07T13:40:25.166" v="283"/>
          <ac:inkMkLst>
            <pc:docMk/>
            <pc:sldMk cId="2425203639" sldId="257"/>
            <ac:inkMk id="106" creationId="{AE6FD81B-19D0-463A-83E6-E1FBDC534174}"/>
          </ac:inkMkLst>
        </pc:inkChg>
        <pc:inkChg chg="add mod">
          <ac:chgData name="Susan Krueger (Staff)" userId="413e0ada-2fc1-4a03-b48b-2b8186a6a566" providerId="ADAL" clId="{4C99E754-6B9B-4186-959D-739AE21FA238}" dt="2022-11-07T13:40:25.166" v="283"/>
          <ac:inkMkLst>
            <pc:docMk/>
            <pc:sldMk cId="2425203639" sldId="257"/>
            <ac:inkMk id="108" creationId="{B6007439-9A5F-4510-9EC2-B5A3C79E40F6}"/>
          </ac:inkMkLst>
        </pc:inkChg>
        <pc:inkChg chg="add mod">
          <ac:chgData name="Susan Krueger (Staff)" userId="413e0ada-2fc1-4a03-b48b-2b8186a6a566" providerId="ADAL" clId="{4C99E754-6B9B-4186-959D-739AE21FA238}" dt="2022-11-07T13:40:25.166" v="283"/>
          <ac:inkMkLst>
            <pc:docMk/>
            <pc:sldMk cId="2425203639" sldId="257"/>
            <ac:inkMk id="109" creationId="{BBBFBB27-AEA7-4D74-AD40-DFC2C01534C1}"/>
          </ac:inkMkLst>
        </pc:inkChg>
        <pc:inkChg chg="add mod">
          <ac:chgData name="Susan Krueger (Staff)" userId="413e0ada-2fc1-4a03-b48b-2b8186a6a566" providerId="ADAL" clId="{4C99E754-6B9B-4186-959D-739AE21FA238}" dt="2022-11-07T13:40:25.166" v="283"/>
          <ac:inkMkLst>
            <pc:docMk/>
            <pc:sldMk cId="2425203639" sldId="257"/>
            <ac:inkMk id="110" creationId="{CE2BA6F0-D703-4E4A-A9B6-3D372D31C989}"/>
          </ac:inkMkLst>
        </pc:inkChg>
        <pc:inkChg chg="add mod">
          <ac:chgData name="Susan Krueger (Staff)" userId="413e0ada-2fc1-4a03-b48b-2b8186a6a566" providerId="ADAL" clId="{4C99E754-6B9B-4186-959D-739AE21FA238}" dt="2022-11-07T13:40:25.166" v="283"/>
          <ac:inkMkLst>
            <pc:docMk/>
            <pc:sldMk cId="2425203639" sldId="257"/>
            <ac:inkMk id="111" creationId="{FBE0BCCB-6237-467B-9D57-9A5247CD9A77}"/>
          </ac:inkMkLst>
        </pc:inkChg>
        <pc:inkChg chg="add mod">
          <ac:chgData name="Susan Krueger (Staff)" userId="413e0ada-2fc1-4a03-b48b-2b8186a6a566" providerId="ADAL" clId="{4C99E754-6B9B-4186-959D-739AE21FA238}" dt="2022-11-07T13:40:25.166" v="283"/>
          <ac:inkMkLst>
            <pc:docMk/>
            <pc:sldMk cId="2425203639" sldId="257"/>
            <ac:inkMk id="113" creationId="{E292B298-5A95-4228-BFCC-E17E0FF2DB6D}"/>
          </ac:inkMkLst>
        </pc:inkChg>
        <pc:inkChg chg="add mod">
          <ac:chgData name="Susan Krueger (Staff)" userId="413e0ada-2fc1-4a03-b48b-2b8186a6a566" providerId="ADAL" clId="{4C99E754-6B9B-4186-959D-739AE21FA238}" dt="2022-11-07T13:40:25.166" v="283"/>
          <ac:inkMkLst>
            <pc:docMk/>
            <pc:sldMk cId="2425203639" sldId="257"/>
            <ac:inkMk id="114" creationId="{29DCA0BB-CD3B-431C-B313-433C15641318}"/>
          </ac:inkMkLst>
        </pc:inkChg>
        <pc:inkChg chg="add mod">
          <ac:chgData name="Susan Krueger (Staff)" userId="413e0ada-2fc1-4a03-b48b-2b8186a6a566" providerId="ADAL" clId="{4C99E754-6B9B-4186-959D-739AE21FA238}" dt="2022-11-07T13:40:25.166" v="283"/>
          <ac:inkMkLst>
            <pc:docMk/>
            <pc:sldMk cId="2425203639" sldId="257"/>
            <ac:inkMk id="115" creationId="{CB4328D8-37AB-412E-B089-BD6CD1B64F7E}"/>
          </ac:inkMkLst>
        </pc:inkChg>
        <pc:inkChg chg="add mod">
          <ac:chgData name="Susan Krueger (Staff)" userId="413e0ada-2fc1-4a03-b48b-2b8186a6a566" providerId="ADAL" clId="{4C99E754-6B9B-4186-959D-739AE21FA238}" dt="2022-11-07T13:40:25.166" v="283"/>
          <ac:inkMkLst>
            <pc:docMk/>
            <pc:sldMk cId="2425203639" sldId="257"/>
            <ac:inkMk id="116" creationId="{7EAFFBDA-C0A2-4D67-87D8-61226347DCA3}"/>
          </ac:inkMkLst>
        </pc:inkChg>
        <pc:inkChg chg="add mod">
          <ac:chgData name="Susan Krueger (Staff)" userId="413e0ada-2fc1-4a03-b48b-2b8186a6a566" providerId="ADAL" clId="{4C99E754-6B9B-4186-959D-739AE21FA238}" dt="2022-11-07T13:40:25.166" v="283"/>
          <ac:inkMkLst>
            <pc:docMk/>
            <pc:sldMk cId="2425203639" sldId="257"/>
            <ac:inkMk id="117" creationId="{9DFBB11A-26BE-4FAE-87EA-624ACB6B2EB4}"/>
          </ac:inkMkLst>
        </pc:inkChg>
        <pc:inkChg chg="add mod">
          <ac:chgData name="Susan Krueger (Staff)" userId="413e0ada-2fc1-4a03-b48b-2b8186a6a566" providerId="ADAL" clId="{4C99E754-6B9B-4186-959D-739AE21FA238}" dt="2022-11-07T13:40:25.166" v="283"/>
          <ac:inkMkLst>
            <pc:docMk/>
            <pc:sldMk cId="2425203639" sldId="257"/>
            <ac:inkMk id="118" creationId="{2CAF6D43-56C3-4C88-BE5A-0874010FF74F}"/>
          </ac:inkMkLst>
        </pc:inkChg>
        <pc:inkChg chg="add mod">
          <ac:chgData name="Susan Krueger (Staff)" userId="413e0ada-2fc1-4a03-b48b-2b8186a6a566" providerId="ADAL" clId="{4C99E754-6B9B-4186-959D-739AE21FA238}" dt="2022-11-07T13:40:25.166" v="283"/>
          <ac:inkMkLst>
            <pc:docMk/>
            <pc:sldMk cId="2425203639" sldId="257"/>
            <ac:inkMk id="119" creationId="{645866D8-88CC-4185-A30E-A34060E13229}"/>
          </ac:inkMkLst>
        </pc:inkChg>
        <pc:inkChg chg="add mod">
          <ac:chgData name="Susan Krueger (Staff)" userId="413e0ada-2fc1-4a03-b48b-2b8186a6a566" providerId="ADAL" clId="{4C99E754-6B9B-4186-959D-739AE21FA238}" dt="2022-11-07T13:40:25.166" v="283"/>
          <ac:inkMkLst>
            <pc:docMk/>
            <pc:sldMk cId="2425203639" sldId="257"/>
            <ac:inkMk id="120" creationId="{3B09DA9E-10BB-41FC-96B3-54B1409F2E31}"/>
          </ac:inkMkLst>
        </pc:inkChg>
        <pc:inkChg chg="add mod">
          <ac:chgData name="Susan Krueger (Staff)" userId="413e0ada-2fc1-4a03-b48b-2b8186a6a566" providerId="ADAL" clId="{4C99E754-6B9B-4186-959D-739AE21FA238}" dt="2022-11-07T13:40:25.166" v="283"/>
          <ac:inkMkLst>
            <pc:docMk/>
            <pc:sldMk cId="2425203639" sldId="257"/>
            <ac:inkMk id="123" creationId="{AB1070FC-9ABD-416F-A63A-643377CCAFC8}"/>
          </ac:inkMkLst>
        </pc:inkChg>
        <pc:inkChg chg="add mod">
          <ac:chgData name="Susan Krueger (Staff)" userId="413e0ada-2fc1-4a03-b48b-2b8186a6a566" providerId="ADAL" clId="{4C99E754-6B9B-4186-959D-739AE21FA238}" dt="2022-11-07T13:40:25.166" v="283"/>
          <ac:inkMkLst>
            <pc:docMk/>
            <pc:sldMk cId="2425203639" sldId="257"/>
            <ac:inkMk id="124" creationId="{6C2CF9BE-BF8D-4F04-B29C-0261BCA1057F}"/>
          </ac:inkMkLst>
        </pc:inkChg>
        <pc:inkChg chg="add mod">
          <ac:chgData name="Susan Krueger (Staff)" userId="413e0ada-2fc1-4a03-b48b-2b8186a6a566" providerId="ADAL" clId="{4C99E754-6B9B-4186-959D-739AE21FA238}" dt="2022-11-07T13:40:25.166" v="283"/>
          <ac:inkMkLst>
            <pc:docMk/>
            <pc:sldMk cId="2425203639" sldId="257"/>
            <ac:inkMk id="125" creationId="{6D967C43-4CBC-4A00-BA55-AF35D38D74F9}"/>
          </ac:inkMkLst>
        </pc:inkChg>
        <pc:inkChg chg="add mod">
          <ac:chgData name="Susan Krueger (Staff)" userId="413e0ada-2fc1-4a03-b48b-2b8186a6a566" providerId="ADAL" clId="{4C99E754-6B9B-4186-959D-739AE21FA238}" dt="2022-11-07T13:40:25.166" v="283"/>
          <ac:inkMkLst>
            <pc:docMk/>
            <pc:sldMk cId="2425203639" sldId="257"/>
            <ac:inkMk id="126" creationId="{047BC1E0-D73D-47F7-AF5A-2C67AAD2FC9E}"/>
          </ac:inkMkLst>
        </pc:inkChg>
        <pc:inkChg chg="add mod">
          <ac:chgData name="Susan Krueger (Staff)" userId="413e0ada-2fc1-4a03-b48b-2b8186a6a566" providerId="ADAL" clId="{4C99E754-6B9B-4186-959D-739AE21FA238}" dt="2022-11-07T13:40:25.166" v="283"/>
          <ac:inkMkLst>
            <pc:docMk/>
            <pc:sldMk cId="2425203639" sldId="257"/>
            <ac:inkMk id="127" creationId="{98A675D5-EF83-4683-97E9-6884E62449FD}"/>
          </ac:inkMkLst>
        </pc:inkChg>
        <pc:inkChg chg="add mod">
          <ac:chgData name="Susan Krueger (Staff)" userId="413e0ada-2fc1-4a03-b48b-2b8186a6a566" providerId="ADAL" clId="{4C99E754-6B9B-4186-959D-739AE21FA238}" dt="2022-11-07T13:40:25.166" v="283"/>
          <ac:inkMkLst>
            <pc:docMk/>
            <pc:sldMk cId="2425203639" sldId="257"/>
            <ac:inkMk id="384" creationId="{BD8E2450-C965-415E-BF17-7017F770A583}"/>
          </ac:inkMkLst>
        </pc:inkChg>
        <pc:inkChg chg="add mod">
          <ac:chgData name="Susan Krueger (Staff)" userId="413e0ada-2fc1-4a03-b48b-2b8186a6a566" providerId="ADAL" clId="{4C99E754-6B9B-4186-959D-739AE21FA238}" dt="2022-11-07T13:40:25.166" v="283"/>
          <ac:inkMkLst>
            <pc:docMk/>
            <pc:sldMk cId="2425203639" sldId="257"/>
            <ac:inkMk id="385" creationId="{33973AB6-B2AE-4D3F-A19B-2FA7FF46887F}"/>
          </ac:inkMkLst>
        </pc:inkChg>
        <pc:inkChg chg="add mod">
          <ac:chgData name="Susan Krueger (Staff)" userId="413e0ada-2fc1-4a03-b48b-2b8186a6a566" providerId="ADAL" clId="{4C99E754-6B9B-4186-959D-739AE21FA238}" dt="2022-11-07T13:40:25.166" v="283"/>
          <ac:inkMkLst>
            <pc:docMk/>
            <pc:sldMk cId="2425203639" sldId="257"/>
            <ac:inkMk id="386" creationId="{D34484CC-B1EA-474A-9045-6A4E74E03ABC}"/>
          </ac:inkMkLst>
        </pc:inkChg>
        <pc:inkChg chg="add mod">
          <ac:chgData name="Susan Krueger (Staff)" userId="413e0ada-2fc1-4a03-b48b-2b8186a6a566" providerId="ADAL" clId="{4C99E754-6B9B-4186-959D-739AE21FA238}" dt="2022-11-07T13:40:25.166" v="283"/>
          <ac:inkMkLst>
            <pc:docMk/>
            <pc:sldMk cId="2425203639" sldId="257"/>
            <ac:inkMk id="387" creationId="{2F305CD8-77D4-46D3-8935-080EFF2F87C2}"/>
          </ac:inkMkLst>
        </pc:inkChg>
        <pc:inkChg chg="add mod">
          <ac:chgData name="Susan Krueger (Staff)" userId="413e0ada-2fc1-4a03-b48b-2b8186a6a566" providerId="ADAL" clId="{4C99E754-6B9B-4186-959D-739AE21FA238}" dt="2022-11-07T13:40:25.166" v="283"/>
          <ac:inkMkLst>
            <pc:docMk/>
            <pc:sldMk cId="2425203639" sldId="257"/>
            <ac:inkMk id="388" creationId="{413E755D-A1B4-4948-9CCC-11B2CE6E3844}"/>
          </ac:inkMkLst>
        </pc:inkChg>
        <pc:inkChg chg="add mod">
          <ac:chgData name="Susan Krueger (Staff)" userId="413e0ada-2fc1-4a03-b48b-2b8186a6a566" providerId="ADAL" clId="{4C99E754-6B9B-4186-959D-739AE21FA238}" dt="2022-11-07T13:40:25.166" v="283"/>
          <ac:inkMkLst>
            <pc:docMk/>
            <pc:sldMk cId="2425203639" sldId="257"/>
            <ac:inkMk id="389" creationId="{7DC20280-BA07-4E8F-9D14-903EE8BF5F27}"/>
          </ac:inkMkLst>
        </pc:inkChg>
        <pc:inkChg chg="add mod">
          <ac:chgData name="Susan Krueger (Staff)" userId="413e0ada-2fc1-4a03-b48b-2b8186a6a566" providerId="ADAL" clId="{4C99E754-6B9B-4186-959D-739AE21FA238}" dt="2022-11-07T13:40:25.166" v="283"/>
          <ac:inkMkLst>
            <pc:docMk/>
            <pc:sldMk cId="2425203639" sldId="257"/>
            <ac:inkMk id="391" creationId="{B4C62D97-525A-4494-8C74-3CF284C7FCB9}"/>
          </ac:inkMkLst>
        </pc:inkChg>
        <pc:inkChg chg="add mod">
          <ac:chgData name="Susan Krueger (Staff)" userId="413e0ada-2fc1-4a03-b48b-2b8186a6a566" providerId="ADAL" clId="{4C99E754-6B9B-4186-959D-739AE21FA238}" dt="2022-11-07T13:40:25.166" v="283"/>
          <ac:inkMkLst>
            <pc:docMk/>
            <pc:sldMk cId="2425203639" sldId="257"/>
            <ac:inkMk id="392" creationId="{F2107328-309F-4A6E-9D12-A2B04B9517FA}"/>
          </ac:inkMkLst>
        </pc:inkChg>
        <pc:inkChg chg="add mod">
          <ac:chgData name="Susan Krueger (Staff)" userId="413e0ada-2fc1-4a03-b48b-2b8186a6a566" providerId="ADAL" clId="{4C99E754-6B9B-4186-959D-739AE21FA238}" dt="2022-11-07T13:40:25.166" v="283"/>
          <ac:inkMkLst>
            <pc:docMk/>
            <pc:sldMk cId="2425203639" sldId="257"/>
            <ac:inkMk id="393" creationId="{5393837B-07EA-46AB-9386-48D63E48ADF8}"/>
          </ac:inkMkLst>
        </pc:inkChg>
        <pc:inkChg chg="add mod">
          <ac:chgData name="Susan Krueger (Staff)" userId="413e0ada-2fc1-4a03-b48b-2b8186a6a566" providerId="ADAL" clId="{4C99E754-6B9B-4186-959D-739AE21FA238}" dt="2022-11-07T13:40:25.166" v="283"/>
          <ac:inkMkLst>
            <pc:docMk/>
            <pc:sldMk cId="2425203639" sldId="257"/>
            <ac:inkMk id="394" creationId="{FC72A2B3-BEBC-452B-85AA-9CDADA64A22A}"/>
          </ac:inkMkLst>
        </pc:inkChg>
        <pc:inkChg chg="add mod">
          <ac:chgData name="Susan Krueger (Staff)" userId="413e0ada-2fc1-4a03-b48b-2b8186a6a566" providerId="ADAL" clId="{4C99E754-6B9B-4186-959D-739AE21FA238}" dt="2022-11-07T13:40:25.166" v="283"/>
          <ac:inkMkLst>
            <pc:docMk/>
            <pc:sldMk cId="2425203639" sldId="257"/>
            <ac:inkMk id="395" creationId="{67071582-682F-4799-8658-176168674A6D}"/>
          </ac:inkMkLst>
        </pc:inkChg>
        <pc:inkChg chg="add mod topLvl">
          <ac:chgData name="Susan Krueger (Staff)" userId="413e0ada-2fc1-4a03-b48b-2b8186a6a566" providerId="ADAL" clId="{4C99E754-6B9B-4186-959D-739AE21FA238}" dt="2022-11-07T14:00:22.263" v="833" actId="165"/>
          <ac:inkMkLst>
            <pc:docMk/>
            <pc:sldMk cId="2425203639" sldId="257"/>
            <ac:inkMk id="397" creationId="{83CEF0EC-81EE-4598-B155-3C104DDBEE92}"/>
          </ac:inkMkLst>
        </pc:inkChg>
        <pc:inkChg chg="add mod topLvl">
          <ac:chgData name="Susan Krueger (Staff)" userId="413e0ada-2fc1-4a03-b48b-2b8186a6a566" providerId="ADAL" clId="{4C99E754-6B9B-4186-959D-739AE21FA238}" dt="2022-11-07T14:00:22.263" v="833" actId="165"/>
          <ac:inkMkLst>
            <pc:docMk/>
            <pc:sldMk cId="2425203639" sldId="257"/>
            <ac:inkMk id="398" creationId="{47462F6F-7356-4BCA-A9D9-D1C143DE3913}"/>
          </ac:inkMkLst>
        </pc:inkChg>
        <pc:inkChg chg="add mod topLvl">
          <ac:chgData name="Susan Krueger (Staff)" userId="413e0ada-2fc1-4a03-b48b-2b8186a6a566" providerId="ADAL" clId="{4C99E754-6B9B-4186-959D-739AE21FA238}" dt="2022-11-07T14:00:22.263" v="833" actId="165"/>
          <ac:inkMkLst>
            <pc:docMk/>
            <pc:sldMk cId="2425203639" sldId="257"/>
            <ac:inkMk id="399" creationId="{CA5E9630-79C5-4857-94C5-05E5B6D8D048}"/>
          </ac:inkMkLst>
        </pc:inkChg>
        <pc:inkChg chg="add mod topLvl">
          <ac:chgData name="Susan Krueger (Staff)" userId="413e0ada-2fc1-4a03-b48b-2b8186a6a566" providerId="ADAL" clId="{4C99E754-6B9B-4186-959D-739AE21FA238}" dt="2022-11-07T14:00:22.263" v="833" actId="165"/>
          <ac:inkMkLst>
            <pc:docMk/>
            <pc:sldMk cId="2425203639" sldId="257"/>
            <ac:inkMk id="401" creationId="{4FD3678A-4F8A-4709-B5AC-6123DB4230CA}"/>
          </ac:inkMkLst>
        </pc:inkChg>
        <pc:inkChg chg="add mod topLvl">
          <ac:chgData name="Susan Krueger (Staff)" userId="413e0ada-2fc1-4a03-b48b-2b8186a6a566" providerId="ADAL" clId="{4C99E754-6B9B-4186-959D-739AE21FA238}" dt="2022-11-07T14:00:22.263" v="833" actId="165"/>
          <ac:inkMkLst>
            <pc:docMk/>
            <pc:sldMk cId="2425203639" sldId="257"/>
            <ac:inkMk id="402" creationId="{8E29D48E-39A6-45BD-B968-268AA1B5E579}"/>
          </ac:inkMkLst>
        </pc:inkChg>
        <pc:inkChg chg="add mod topLvl">
          <ac:chgData name="Susan Krueger (Staff)" userId="413e0ada-2fc1-4a03-b48b-2b8186a6a566" providerId="ADAL" clId="{4C99E754-6B9B-4186-959D-739AE21FA238}" dt="2022-11-07T14:00:22.263" v="833" actId="165"/>
          <ac:inkMkLst>
            <pc:docMk/>
            <pc:sldMk cId="2425203639" sldId="257"/>
            <ac:inkMk id="403" creationId="{0FC3FE26-396E-4C86-8D0E-CC3791257340}"/>
          </ac:inkMkLst>
        </pc:inkChg>
        <pc:inkChg chg="add mod topLvl">
          <ac:chgData name="Susan Krueger (Staff)" userId="413e0ada-2fc1-4a03-b48b-2b8186a6a566" providerId="ADAL" clId="{4C99E754-6B9B-4186-959D-739AE21FA238}" dt="2022-11-07T14:00:22.263" v="833" actId="165"/>
          <ac:inkMkLst>
            <pc:docMk/>
            <pc:sldMk cId="2425203639" sldId="257"/>
            <ac:inkMk id="404" creationId="{90BB6065-F3DE-446F-8746-E817E94BEDD1}"/>
          </ac:inkMkLst>
        </pc:inkChg>
        <pc:inkChg chg="add mod topLvl">
          <ac:chgData name="Susan Krueger (Staff)" userId="413e0ada-2fc1-4a03-b48b-2b8186a6a566" providerId="ADAL" clId="{4C99E754-6B9B-4186-959D-739AE21FA238}" dt="2022-11-07T14:00:22.263" v="833" actId="165"/>
          <ac:inkMkLst>
            <pc:docMk/>
            <pc:sldMk cId="2425203639" sldId="257"/>
            <ac:inkMk id="405" creationId="{844A12C7-4F28-4590-89FE-B6FF259A076A}"/>
          </ac:inkMkLst>
        </pc:inkChg>
        <pc:inkChg chg="add mod topLvl">
          <ac:chgData name="Susan Krueger (Staff)" userId="413e0ada-2fc1-4a03-b48b-2b8186a6a566" providerId="ADAL" clId="{4C99E754-6B9B-4186-959D-739AE21FA238}" dt="2022-11-07T14:00:22.263" v="833" actId="165"/>
          <ac:inkMkLst>
            <pc:docMk/>
            <pc:sldMk cId="2425203639" sldId="257"/>
            <ac:inkMk id="406" creationId="{5C32D21B-A965-42FE-B5EF-17AF24693951}"/>
          </ac:inkMkLst>
        </pc:inkChg>
        <pc:inkChg chg="add mod topLvl">
          <ac:chgData name="Susan Krueger (Staff)" userId="413e0ada-2fc1-4a03-b48b-2b8186a6a566" providerId="ADAL" clId="{4C99E754-6B9B-4186-959D-739AE21FA238}" dt="2022-11-07T14:00:22.263" v="833" actId="165"/>
          <ac:inkMkLst>
            <pc:docMk/>
            <pc:sldMk cId="2425203639" sldId="257"/>
            <ac:inkMk id="407" creationId="{63D8F44B-AD7D-4D77-9537-B2A67E4D6F15}"/>
          </ac:inkMkLst>
        </pc:inkChg>
        <pc:inkChg chg="add mod topLvl">
          <ac:chgData name="Susan Krueger (Staff)" userId="413e0ada-2fc1-4a03-b48b-2b8186a6a566" providerId="ADAL" clId="{4C99E754-6B9B-4186-959D-739AE21FA238}" dt="2022-11-07T14:00:22.263" v="833" actId="165"/>
          <ac:inkMkLst>
            <pc:docMk/>
            <pc:sldMk cId="2425203639" sldId="257"/>
            <ac:inkMk id="408" creationId="{B62ECA6A-83A8-4281-B6D2-E4D8FE731775}"/>
          </ac:inkMkLst>
        </pc:inkChg>
        <pc:inkChg chg="add mod topLvl">
          <ac:chgData name="Susan Krueger (Staff)" userId="413e0ada-2fc1-4a03-b48b-2b8186a6a566" providerId="ADAL" clId="{4C99E754-6B9B-4186-959D-739AE21FA238}" dt="2022-11-07T14:00:22.263" v="833" actId="165"/>
          <ac:inkMkLst>
            <pc:docMk/>
            <pc:sldMk cId="2425203639" sldId="257"/>
            <ac:inkMk id="409" creationId="{4E184B22-E26B-4FF7-85D7-8D101D8C443F}"/>
          </ac:inkMkLst>
        </pc:inkChg>
        <pc:inkChg chg="add mod topLvl">
          <ac:chgData name="Susan Krueger (Staff)" userId="413e0ada-2fc1-4a03-b48b-2b8186a6a566" providerId="ADAL" clId="{4C99E754-6B9B-4186-959D-739AE21FA238}" dt="2022-11-07T14:00:22.263" v="833" actId="165"/>
          <ac:inkMkLst>
            <pc:docMk/>
            <pc:sldMk cId="2425203639" sldId="257"/>
            <ac:inkMk id="410" creationId="{A54ED1E3-D434-43CE-A7A5-7219FF367416}"/>
          </ac:inkMkLst>
        </pc:inkChg>
        <pc:inkChg chg="add mod topLvl">
          <ac:chgData name="Susan Krueger (Staff)" userId="413e0ada-2fc1-4a03-b48b-2b8186a6a566" providerId="ADAL" clId="{4C99E754-6B9B-4186-959D-739AE21FA238}" dt="2022-11-07T14:00:22.263" v="833" actId="165"/>
          <ac:inkMkLst>
            <pc:docMk/>
            <pc:sldMk cId="2425203639" sldId="257"/>
            <ac:inkMk id="411" creationId="{64F6E6F4-95C6-48AF-B98F-75E0C1980DB3}"/>
          </ac:inkMkLst>
        </pc:inkChg>
        <pc:inkChg chg="add mod topLvl">
          <ac:chgData name="Susan Krueger (Staff)" userId="413e0ada-2fc1-4a03-b48b-2b8186a6a566" providerId="ADAL" clId="{4C99E754-6B9B-4186-959D-739AE21FA238}" dt="2022-11-07T14:00:22.263" v="833" actId="165"/>
          <ac:inkMkLst>
            <pc:docMk/>
            <pc:sldMk cId="2425203639" sldId="257"/>
            <ac:inkMk id="413" creationId="{38B19B85-FC70-4DA5-8758-3E028BB03576}"/>
          </ac:inkMkLst>
        </pc:inkChg>
        <pc:inkChg chg="add mod topLvl">
          <ac:chgData name="Susan Krueger (Staff)" userId="413e0ada-2fc1-4a03-b48b-2b8186a6a566" providerId="ADAL" clId="{4C99E754-6B9B-4186-959D-739AE21FA238}" dt="2022-11-07T14:00:22.263" v="833" actId="165"/>
          <ac:inkMkLst>
            <pc:docMk/>
            <pc:sldMk cId="2425203639" sldId="257"/>
            <ac:inkMk id="414" creationId="{74EF1E35-A5C8-4D5A-8495-6FC335C7209B}"/>
          </ac:inkMkLst>
        </pc:inkChg>
        <pc:inkChg chg="add mod topLvl">
          <ac:chgData name="Susan Krueger (Staff)" userId="413e0ada-2fc1-4a03-b48b-2b8186a6a566" providerId="ADAL" clId="{4C99E754-6B9B-4186-959D-739AE21FA238}" dt="2022-11-07T14:00:22.263" v="833" actId="165"/>
          <ac:inkMkLst>
            <pc:docMk/>
            <pc:sldMk cId="2425203639" sldId="257"/>
            <ac:inkMk id="415" creationId="{E5204218-4BBB-488F-8C6F-8EDE34CF868D}"/>
          </ac:inkMkLst>
        </pc:inkChg>
        <pc:inkChg chg="add mod topLvl">
          <ac:chgData name="Susan Krueger (Staff)" userId="413e0ada-2fc1-4a03-b48b-2b8186a6a566" providerId="ADAL" clId="{4C99E754-6B9B-4186-959D-739AE21FA238}" dt="2022-11-07T14:00:22.263" v="833" actId="165"/>
          <ac:inkMkLst>
            <pc:docMk/>
            <pc:sldMk cId="2425203639" sldId="257"/>
            <ac:inkMk id="416" creationId="{E5EFC9B1-5C82-41E4-B64E-5B4C9CC0A9C3}"/>
          </ac:inkMkLst>
        </pc:inkChg>
        <pc:inkChg chg="add mod topLvl">
          <ac:chgData name="Susan Krueger (Staff)" userId="413e0ada-2fc1-4a03-b48b-2b8186a6a566" providerId="ADAL" clId="{4C99E754-6B9B-4186-959D-739AE21FA238}" dt="2022-11-07T14:00:22.263" v="833" actId="165"/>
          <ac:inkMkLst>
            <pc:docMk/>
            <pc:sldMk cId="2425203639" sldId="257"/>
            <ac:inkMk id="417" creationId="{2D383BED-4002-4D51-AA5B-68F60C574A5A}"/>
          </ac:inkMkLst>
        </pc:inkChg>
        <pc:inkChg chg="add mod topLvl">
          <ac:chgData name="Susan Krueger (Staff)" userId="413e0ada-2fc1-4a03-b48b-2b8186a6a566" providerId="ADAL" clId="{4C99E754-6B9B-4186-959D-739AE21FA238}" dt="2022-11-07T14:00:22.263" v="833" actId="165"/>
          <ac:inkMkLst>
            <pc:docMk/>
            <pc:sldMk cId="2425203639" sldId="257"/>
            <ac:inkMk id="418" creationId="{D0FEF4BD-0594-4101-94E4-13C5DE9E3773}"/>
          </ac:inkMkLst>
        </pc:inkChg>
        <pc:inkChg chg="add mod topLvl">
          <ac:chgData name="Susan Krueger (Staff)" userId="413e0ada-2fc1-4a03-b48b-2b8186a6a566" providerId="ADAL" clId="{4C99E754-6B9B-4186-959D-739AE21FA238}" dt="2022-11-07T14:00:22.263" v="833" actId="165"/>
          <ac:inkMkLst>
            <pc:docMk/>
            <pc:sldMk cId="2425203639" sldId="257"/>
            <ac:inkMk id="420" creationId="{DF083CEC-2F2A-40E6-BDFB-8B678CA1C31E}"/>
          </ac:inkMkLst>
        </pc:inkChg>
        <pc:inkChg chg="add mod topLvl">
          <ac:chgData name="Susan Krueger (Staff)" userId="413e0ada-2fc1-4a03-b48b-2b8186a6a566" providerId="ADAL" clId="{4C99E754-6B9B-4186-959D-739AE21FA238}" dt="2022-11-07T14:00:22.263" v="833" actId="165"/>
          <ac:inkMkLst>
            <pc:docMk/>
            <pc:sldMk cId="2425203639" sldId="257"/>
            <ac:inkMk id="421" creationId="{D24A41FF-EDF0-4A6E-BA2F-789DDFB8EE5F}"/>
          </ac:inkMkLst>
        </pc:inkChg>
        <pc:inkChg chg="add del mod">
          <ac:chgData name="Susan Krueger (Staff)" userId="413e0ada-2fc1-4a03-b48b-2b8186a6a566" providerId="ADAL" clId="{4C99E754-6B9B-4186-959D-739AE21FA238}" dt="2022-11-07T13:37:33.434" v="248" actId="9405"/>
          <ac:inkMkLst>
            <pc:docMk/>
            <pc:sldMk cId="2425203639" sldId="257"/>
            <ac:inkMk id="423" creationId="{3DE311D9-9420-4398-9AF3-1295D85ECD1D}"/>
          </ac:inkMkLst>
        </pc:inkChg>
        <pc:inkChg chg="add del mod">
          <ac:chgData name="Susan Krueger (Staff)" userId="413e0ada-2fc1-4a03-b48b-2b8186a6a566" providerId="ADAL" clId="{4C99E754-6B9B-4186-959D-739AE21FA238}" dt="2022-11-07T13:37:33.003" v="247" actId="9405"/>
          <ac:inkMkLst>
            <pc:docMk/>
            <pc:sldMk cId="2425203639" sldId="257"/>
            <ac:inkMk id="424" creationId="{BF770034-0633-4910-A476-DFFCA96BAA37}"/>
          </ac:inkMkLst>
        </pc:inkChg>
        <pc:inkChg chg="add del mod">
          <ac:chgData name="Susan Krueger (Staff)" userId="413e0ada-2fc1-4a03-b48b-2b8186a6a566" providerId="ADAL" clId="{4C99E754-6B9B-4186-959D-739AE21FA238}" dt="2022-11-07T13:37:32.631" v="246" actId="9405"/>
          <ac:inkMkLst>
            <pc:docMk/>
            <pc:sldMk cId="2425203639" sldId="257"/>
            <ac:inkMk id="425" creationId="{76E89C60-73F9-4415-8833-7746DAF4EB03}"/>
          </ac:inkMkLst>
        </pc:inkChg>
        <pc:inkChg chg="add del mod">
          <ac:chgData name="Susan Krueger (Staff)" userId="413e0ada-2fc1-4a03-b48b-2b8186a6a566" providerId="ADAL" clId="{4C99E754-6B9B-4186-959D-739AE21FA238}" dt="2022-11-07T13:37:32.232" v="245" actId="9405"/>
          <ac:inkMkLst>
            <pc:docMk/>
            <pc:sldMk cId="2425203639" sldId="257"/>
            <ac:inkMk id="426" creationId="{B9935B18-B62F-475E-8F99-9ADD97512F61}"/>
          </ac:inkMkLst>
        </pc:inkChg>
        <pc:inkChg chg="add del mod">
          <ac:chgData name="Susan Krueger (Staff)" userId="413e0ada-2fc1-4a03-b48b-2b8186a6a566" providerId="ADAL" clId="{4C99E754-6B9B-4186-959D-739AE21FA238}" dt="2022-11-07T13:37:31.976" v="244" actId="9405"/>
          <ac:inkMkLst>
            <pc:docMk/>
            <pc:sldMk cId="2425203639" sldId="257"/>
            <ac:inkMk id="427" creationId="{AD89A55B-9836-4EC6-BBED-A9F1D76BCAEF}"/>
          </ac:inkMkLst>
        </pc:inkChg>
        <pc:inkChg chg="add del mod">
          <ac:chgData name="Susan Krueger (Staff)" userId="413e0ada-2fc1-4a03-b48b-2b8186a6a566" providerId="ADAL" clId="{4C99E754-6B9B-4186-959D-739AE21FA238}" dt="2022-11-07T13:37:31.769" v="243" actId="9405"/>
          <ac:inkMkLst>
            <pc:docMk/>
            <pc:sldMk cId="2425203639" sldId="257"/>
            <ac:inkMk id="428" creationId="{0DA13DAE-7658-4E08-8B79-AAEA4E57D002}"/>
          </ac:inkMkLst>
        </pc:inkChg>
        <pc:inkChg chg="add del mod">
          <ac:chgData name="Susan Krueger (Staff)" userId="413e0ada-2fc1-4a03-b48b-2b8186a6a566" providerId="ADAL" clId="{4C99E754-6B9B-4186-959D-739AE21FA238}" dt="2022-11-07T13:37:31.544" v="242" actId="9405"/>
          <ac:inkMkLst>
            <pc:docMk/>
            <pc:sldMk cId="2425203639" sldId="257"/>
            <ac:inkMk id="429" creationId="{34AAF2AD-3638-41E9-A3A7-D4094CF9E4BF}"/>
          </ac:inkMkLst>
        </pc:inkChg>
        <pc:inkChg chg="add del mod">
          <ac:chgData name="Susan Krueger (Staff)" userId="413e0ada-2fc1-4a03-b48b-2b8186a6a566" providerId="ADAL" clId="{4C99E754-6B9B-4186-959D-739AE21FA238}" dt="2022-11-07T13:37:31.371" v="241" actId="9405"/>
          <ac:inkMkLst>
            <pc:docMk/>
            <pc:sldMk cId="2425203639" sldId="257"/>
            <ac:inkMk id="430" creationId="{1E2D0AAF-F873-40CE-8805-C4ED3C78FD4D}"/>
          </ac:inkMkLst>
        </pc:inkChg>
        <pc:inkChg chg="add del mod">
          <ac:chgData name="Susan Krueger (Staff)" userId="413e0ada-2fc1-4a03-b48b-2b8186a6a566" providerId="ADAL" clId="{4C99E754-6B9B-4186-959D-739AE21FA238}" dt="2022-11-07T13:37:31.182" v="240" actId="9405"/>
          <ac:inkMkLst>
            <pc:docMk/>
            <pc:sldMk cId="2425203639" sldId="257"/>
            <ac:inkMk id="431" creationId="{131FFF36-8A9F-4E73-B681-7AAE28050DCC}"/>
          </ac:inkMkLst>
        </pc:inkChg>
        <pc:inkChg chg="add del mod">
          <ac:chgData name="Susan Krueger (Staff)" userId="413e0ada-2fc1-4a03-b48b-2b8186a6a566" providerId="ADAL" clId="{4C99E754-6B9B-4186-959D-739AE21FA238}" dt="2022-11-07T13:37:30.991" v="239" actId="9405"/>
          <ac:inkMkLst>
            <pc:docMk/>
            <pc:sldMk cId="2425203639" sldId="257"/>
            <ac:inkMk id="432" creationId="{734FBA58-3631-4FD3-9D30-66EAAC56C315}"/>
          </ac:inkMkLst>
        </pc:inkChg>
        <pc:inkChg chg="add del mod">
          <ac:chgData name="Susan Krueger (Staff)" userId="413e0ada-2fc1-4a03-b48b-2b8186a6a566" providerId="ADAL" clId="{4C99E754-6B9B-4186-959D-739AE21FA238}" dt="2022-11-07T13:37:30.806" v="238" actId="9405"/>
          <ac:inkMkLst>
            <pc:docMk/>
            <pc:sldMk cId="2425203639" sldId="257"/>
            <ac:inkMk id="433" creationId="{506E37A7-E9C6-4944-B461-9837F17546DA}"/>
          </ac:inkMkLst>
        </pc:inkChg>
        <pc:inkChg chg="add del mod">
          <ac:chgData name="Susan Krueger (Staff)" userId="413e0ada-2fc1-4a03-b48b-2b8186a6a566" providerId="ADAL" clId="{4C99E754-6B9B-4186-959D-739AE21FA238}" dt="2022-11-07T13:37:30.621" v="237" actId="9405"/>
          <ac:inkMkLst>
            <pc:docMk/>
            <pc:sldMk cId="2425203639" sldId="257"/>
            <ac:inkMk id="434" creationId="{36606EB0-E63F-4830-BCA6-123E0053F839}"/>
          </ac:inkMkLst>
        </pc:inkChg>
        <pc:inkChg chg="add del mod">
          <ac:chgData name="Susan Krueger (Staff)" userId="413e0ada-2fc1-4a03-b48b-2b8186a6a566" providerId="ADAL" clId="{4C99E754-6B9B-4186-959D-739AE21FA238}" dt="2022-11-07T13:37:30.384" v="236"/>
          <ac:inkMkLst>
            <pc:docMk/>
            <pc:sldMk cId="2425203639" sldId="257"/>
            <ac:inkMk id="435" creationId="{47B651F8-40F0-47FA-BCCD-7EAB497266D6}"/>
          </ac:inkMkLst>
        </pc:inkChg>
        <pc:inkChg chg="add mod topLvl">
          <ac:chgData name="Susan Krueger (Staff)" userId="413e0ada-2fc1-4a03-b48b-2b8186a6a566" providerId="ADAL" clId="{4C99E754-6B9B-4186-959D-739AE21FA238}" dt="2022-11-07T14:00:22.263" v="833" actId="165"/>
          <ac:inkMkLst>
            <pc:docMk/>
            <pc:sldMk cId="2425203639" sldId="257"/>
            <ac:inkMk id="437" creationId="{DACF3CED-C146-428B-8C21-9EBF890B64C6}"/>
          </ac:inkMkLst>
        </pc:inkChg>
        <pc:inkChg chg="add mod topLvl">
          <ac:chgData name="Susan Krueger (Staff)" userId="413e0ada-2fc1-4a03-b48b-2b8186a6a566" providerId="ADAL" clId="{4C99E754-6B9B-4186-959D-739AE21FA238}" dt="2022-11-07T14:00:22.263" v="833" actId="165"/>
          <ac:inkMkLst>
            <pc:docMk/>
            <pc:sldMk cId="2425203639" sldId="257"/>
            <ac:inkMk id="438" creationId="{969015D7-694A-495D-AAB6-84CA650F7C8C}"/>
          </ac:inkMkLst>
        </pc:inkChg>
        <pc:inkChg chg="add mod topLvl">
          <ac:chgData name="Susan Krueger (Staff)" userId="413e0ada-2fc1-4a03-b48b-2b8186a6a566" providerId="ADAL" clId="{4C99E754-6B9B-4186-959D-739AE21FA238}" dt="2022-11-07T14:00:22.263" v="833" actId="165"/>
          <ac:inkMkLst>
            <pc:docMk/>
            <pc:sldMk cId="2425203639" sldId="257"/>
            <ac:inkMk id="439" creationId="{200225D6-2B7C-4A40-A6DB-D19A05FF9BF3}"/>
          </ac:inkMkLst>
        </pc:inkChg>
        <pc:inkChg chg="add mod topLvl">
          <ac:chgData name="Susan Krueger (Staff)" userId="413e0ada-2fc1-4a03-b48b-2b8186a6a566" providerId="ADAL" clId="{4C99E754-6B9B-4186-959D-739AE21FA238}" dt="2022-11-07T14:00:22.263" v="833" actId="165"/>
          <ac:inkMkLst>
            <pc:docMk/>
            <pc:sldMk cId="2425203639" sldId="257"/>
            <ac:inkMk id="441" creationId="{B26A142F-D45E-49A6-B333-B4F2C48CEE70}"/>
          </ac:inkMkLst>
        </pc:inkChg>
        <pc:inkChg chg="add mod topLvl">
          <ac:chgData name="Susan Krueger (Staff)" userId="413e0ada-2fc1-4a03-b48b-2b8186a6a566" providerId="ADAL" clId="{4C99E754-6B9B-4186-959D-739AE21FA238}" dt="2022-11-07T14:00:22.263" v="833" actId="165"/>
          <ac:inkMkLst>
            <pc:docMk/>
            <pc:sldMk cId="2425203639" sldId="257"/>
            <ac:inkMk id="442" creationId="{ED1D3817-F7EA-428C-B4CC-C810904659A4}"/>
          </ac:inkMkLst>
        </pc:inkChg>
        <pc:inkChg chg="add mod topLvl">
          <ac:chgData name="Susan Krueger (Staff)" userId="413e0ada-2fc1-4a03-b48b-2b8186a6a566" providerId="ADAL" clId="{4C99E754-6B9B-4186-959D-739AE21FA238}" dt="2022-11-07T14:00:22.263" v="833" actId="165"/>
          <ac:inkMkLst>
            <pc:docMk/>
            <pc:sldMk cId="2425203639" sldId="257"/>
            <ac:inkMk id="443" creationId="{DC46CE82-D0AE-4447-AA02-3DF2A3865C09}"/>
          </ac:inkMkLst>
        </pc:inkChg>
        <pc:inkChg chg="add mod topLvl">
          <ac:chgData name="Susan Krueger (Staff)" userId="413e0ada-2fc1-4a03-b48b-2b8186a6a566" providerId="ADAL" clId="{4C99E754-6B9B-4186-959D-739AE21FA238}" dt="2022-11-07T14:00:22.263" v="833" actId="165"/>
          <ac:inkMkLst>
            <pc:docMk/>
            <pc:sldMk cId="2425203639" sldId="257"/>
            <ac:inkMk id="444" creationId="{F9BF431B-7BA5-4966-AD3E-D2C7026ECB39}"/>
          </ac:inkMkLst>
        </pc:inkChg>
        <pc:inkChg chg="del">
          <ac:chgData name="Susan Krueger (Staff)" userId="413e0ada-2fc1-4a03-b48b-2b8186a6a566" providerId="ADAL" clId="{4C99E754-6B9B-4186-959D-739AE21FA238}" dt="2022-11-07T13:29:26.211" v="1" actId="478"/>
          <ac:inkMkLst>
            <pc:docMk/>
            <pc:sldMk cId="2425203639" sldId="257"/>
            <ac:inkMk id="492" creationId="{4F85BECA-AA6B-4CFD-988E-AAB44B864378}"/>
          </ac:inkMkLst>
        </pc:inkChg>
        <pc:inkChg chg="del">
          <ac:chgData name="Susan Krueger (Staff)" userId="413e0ada-2fc1-4a03-b48b-2b8186a6a566" providerId="ADAL" clId="{4C99E754-6B9B-4186-959D-739AE21FA238}" dt="2022-11-07T13:29:26.211" v="1" actId="478"/>
          <ac:inkMkLst>
            <pc:docMk/>
            <pc:sldMk cId="2425203639" sldId="257"/>
            <ac:inkMk id="493" creationId="{C2B63D24-3FDF-422B-8ADD-EBCAD47AE9F2}"/>
          </ac:inkMkLst>
        </pc:inkChg>
        <pc:inkChg chg="add mod">
          <ac:chgData name="Susan Krueger (Staff)" userId="413e0ada-2fc1-4a03-b48b-2b8186a6a566" providerId="ADAL" clId="{4C99E754-6B9B-4186-959D-739AE21FA238}" dt="2022-11-07T13:33:34.122" v="81"/>
          <ac:inkMkLst>
            <pc:docMk/>
            <pc:sldMk cId="2425203639" sldId="257"/>
            <ac:inkMk id="502" creationId="{98AE03CC-5431-4B11-B5F2-627670A23DFF}"/>
          </ac:inkMkLst>
        </pc:inkChg>
        <pc:inkChg chg="add mod topLvl">
          <ac:chgData name="Susan Krueger (Staff)" userId="413e0ada-2fc1-4a03-b48b-2b8186a6a566" providerId="ADAL" clId="{4C99E754-6B9B-4186-959D-739AE21FA238}" dt="2022-11-07T14:00:22.263" v="833" actId="165"/>
          <ac:inkMkLst>
            <pc:docMk/>
            <pc:sldMk cId="2425203639" sldId="257"/>
            <ac:inkMk id="510" creationId="{538FADBF-7C4E-4BB1-98DB-A89D6B79E26E}"/>
          </ac:inkMkLst>
        </pc:inkChg>
        <pc:inkChg chg="add mod topLvl">
          <ac:chgData name="Susan Krueger (Staff)" userId="413e0ada-2fc1-4a03-b48b-2b8186a6a566" providerId="ADAL" clId="{4C99E754-6B9B-4186-959D-739AE21FA238}" dt="2022-11-07T14:00:22.263" v="833" actId="165"/>
          <ac:inkMkLst>
            <pc:docMk/>
            <pc:sldMk cId="2425203639" sldId="257"/>
            <ac:inkMk id="512" creationId="{28217D8C-EE66-4794-9232-20AB9E08FA21}"/>
          </ac:inkMkLst>
        </pc:inkChg>
        <pc:inkChg chg="add del mod topLvl">
          <ac:chgData name="Susan Krueger (Staff)" userId="413e0ada-2fc1-4a03-b48b-2b8186a6a566" providerId="ADAL" clId="{4C99E754-6B9B-4186-959D-739AE21FA238}" dt="2022-11-07T13:47:47.203" v="458" actId="478"/>
          <ac:inkMkLst>
            <pc:docMk/>
            <pc:sldMk cId="2425203639" sldId="257"/>
            <ac:inkMk id="526" creationId="{C407ADBD-F9AC-4CB5-8BBA-BEDA803063E2}"/>
          </ac:inkMkLst>
        </pc:inkChg>
        <pc:inkChg chg="add del mod topLvl">
          <ac:chgData name="Susan Krueger (Staff)" userId="413e0ada-2fc1-4a03-b48b-2b8186a6a566" providerId="ADAL" clId="{4C99E754-6B9B-4186-959D-739AE21FA238}" dt="2022-11-07T13:47:50.268" v="460" actId="478"/>
          <ac:inkMkLst>
            <pc:docMk/>
            <pc:sldMk cId="2425203639" sldId="257"/>
            <ac:inkMk id="527" creationId="{7A5BB55A-BB9E-497E-83FE-DEF640137DAC}"/>
          </ac:inkMkLst>
        </pc:inkChg>
        <pc:inkChg chg="add del mod topLvl">
          <ac:chgData name="Susan Krueger (Staff)" userId="413e0ada-2fc1-4a03-b48b-2b8186a6a566" providerId="ADAL" clId="{4C99E754-6B9B-4186-959D-739AE21FA238}" dt="2022-11-07T13:47:52.484" v="462" actId="478"/>
          <ac:inkMkLst>
            <pc:docMk/>
            <pc:sldMk cId="2425203639" sldId="257"/>
            <ac:inkMk id="528" creationId="{F305B7FB-BA10-4C62-94B8-0EF4581F7D25}"/>
          </ac:inkMkLst>
        </pc:inkChg>
        <pc:inkChg chg="add del mod topLvl">
          <ac:chgData name="Susan Krueger (Staff)" userId="413e0ada-2fc1-4a03-b48b-2b8186a6a566" providerId="ADAL" clId="{4C99E754-6B9B-4186-959D-739AE21FA238}" dt="2022-11-07T13:47:49.049" v="459" actId="478"/>
          <ac:inkMkLst>
            <pc:docMk/>
            <pc:sldMk cId="2425203639" sldId="257"/>
            <ac:inkMk id="529" creationId="{B41E3244-BE06-41E7-BC65-D17AB1932A52}"/>
          </ac:inkMkLst>
        </pc:inkChg>
        <pc:inkChg chg="add del mod topLvl">
          <ac:chgData name="Susan Krueger (Staff)" userId="413e0ada-2fc1-4a03-b48b-2b8186a6a566" providerId="ADAL" clId="{4C99E754-6B9B-4186-959D-739AE21FA238}" dt="2022-11-07T13:47:51.436" v="461" actId="478"/>
          <ac:inkMkLst>
            <pc:docMk/>
            <pc:sldMk cId="2425203639" sldId="257"/>
            <ac:inkMk id="530" creationId="{8E0184DC-1AFD-4D16-8410-EF5421DD089E}"/>
          </ac:inkMkLst>
        </pc:inkChg>
        <pc:inkChg chg="add del mod topLvl">
          <ac:chgData name="Susan Krueger (Staff)" userId="413e0ada-2fc1-4a03-b48b-2b8186a6a566" providerId="ADAL" clId="{4C99E754-6B9B-4186-959D-739AE21FA238}" dt="2022-11-07T13:50:54.916" v="664" actId="478"/>
          <ac:inkMkLst>
            <pc:docMk/>
            <pc:sldMk cId="2425203639" sldId="257"/>
            <ac:inkMk id="531" creationId="{C87461F6-BD73-4719-95A1-54EF80AB032B}"/>
          </ac:inkMkLst>
        </pc:inkChg>
        <pc:inkChg chg="add del mod topLvl">
          <ac:chgData name="Susan Krueger (Staff)" userId="413e0ada-2fc1-4a03-b48b-2b8186a6a566" providerId="ADAL" clId="{4C99E754-6B9B-4186-959D-739AE21FA238}" dt="2022-11-07T13:50:54.916" v="664" actId="478"/>
          <ac:inkMkLst>
            <pc:docMk/>
            <pc:sldMk cId="2425203639" sldId="257"/>
            <ac:inkMk id="532" creationId="{361E78F0-0D4B-47D5-9AEC-66EAFF572761}"/>
          </ac:inkMkLst>
        </pc:inkChg>
        <pc:inkChg chg="add del mod topLvl">
          <ac:chgData name="Susan Krueger (Staff)" userId="413e0ada-2fc1-4a03-b48b-2b8186a6a566" providerId="ADAL" clId="{4C99E754-6B9B-4186-959D-739AE21FA238}" dt="2022-11-07T13:50:54.916" v="664" actId="478"/>
          <ac:inkMkLst>
            <pc:docMk/>
            <pc:sldMk cId="2425203639" sldId="257"/>
            <ac:inkMk id="533" creationId="{CAA73892-0D62-4348-9EFE-6B829C63699B}"/>
          </ac:inkMkLst>
        </pc:inkChg>
        <pc:inkChg chg="add del mod topLvl">
          <ac:chgData name="Susan Krueger (Staff)" userId="413e0ada-2fc1-4a03-b48b-2b8186a6a566" providerId="ADAL" clId="{4C99E754-6B9B-4186-959D-739AE21FA238}" dt="2022-11-07T13:50:54.916" v="664" actId="478"/>
          <ac:inkMkLst>
            <pc:docMk/>
            <pc:sldMk cId="2425203639" sldId="257"/>
            <ac:inkMk id="534" creationId="{76D1F029-1755-4A78-B034-84B12B7A74C2}"/>
          </ac:inkMkLst>
        </pc:inkChg>
        <pc:inkChg chg="add del mod topLvl">
          <ac:chgData name="Susan Krueger (Staff)" userId="413e0ada-2fc1-4a03-b48b-2b8186a6a566" providerId="ADAL" clId="{4C99E754-6B9B-4186-959D-739AE21FA238}" dt="2022-11-07T13:50:54.916" v="664" actId="478"/>
          <ac:inkMkLst>
            <pc:docMk/>
            <pc:sldMk cId="2425203639" sldId="257"/>
            <ac:inkMk id="535" creationId="{C032DF54-8D04-4A01-A8E2-3347665EE332}"/>
          </ac:inkMkLst>
        </pc:inkChg>
        <pc:inkChg chg="add mod topLvl">
          <ac:chgData name="Susan Krueger (Staff)" userId="413e0ada-2fc1-4a03-b48b-2b8186a6a566" providerId="ADAL" clId="{4C99E754-6B9B-4186-959D-739AE21FA238}" dt="2022-11-07T14:00:22.263" v="833" actId="165"/>
          <ac:inkMkLst>
            <pc:docMk/>
            <pc:sldMk cId="2425203639" sldId="257"/>
            <ac:inkMk id="537" creationId="{1CB770E0-8049-4294-A30E-779983F5201E}"/>
          </ac:inkMkLst>
        </pc:inkChg>
        <pc:inkChg chg="add mod topLvl">
          <ac:chgData name="Susan Krueger (Staff)" userId="413e0ada-2fc1-4a03-b48b-2b8186a6a566" providerId="ADAL" clId="{4C99E754-6B9B-4186-959D-739AE21FA238}" dt="2022-11-07T14:00:22.263" v="833" actId="165"/>
          <ac:inkMkLst>
            <pc:docMk/>
            <pc:sldMk cId="2425203639" sldId="257"/>
            <ac:inkMk id="538" creationId="{8317232E-8CBC-4D4F-9221-79AC4145A76E}"/>
          </ac:inkMkLst>
        </pc:inkChg>
        <pc:inkChg chg="add mod topLvl">
          <ac:chgData name="Susan Krueger (Staff)" userId="413e0ada-2fc1-4a03-b48b-2b8186a6a566" providerId="ADAL" clId="{4C99E754-6B9B-4186-959D-739AE21FA238}" dt="2022-11-07T14:00:22.263" v="833" actId="165"/>
          <ac:inkMkLst>
            <pc:docMk/>
            <pc:sldMk cId="2425203639" sldId="257"/>
            <ac:inkMk id="539" creationId="{3498C3DF-35FA-48C9-87C5-7460EC765CCB}"/>
          </ac:inkMkLst>
        </pc:inkChg>
        <pc:inkChg chg="add mod topLvl">
          <ac:chgData name="Susan Krueger (Staff)" userId="413e0ada-2fc1-4a03-b48b-2b8186a6a566" providerId="ADAL" clId="{4C99E754-6B9B-4186-959D-739AE21FA238}" dt="2022-11-07T14:00:22.263" v="833" actId="165"/>
          <ac:inkMkLst>
            <pc:docMk/>
            <pc:sldMk cId="2425203639" sldId="257"/>
            <ac:inkMk id="540" creationId="{ECC7EDE2-F311-4C71-B674-EB7D769DC365}"/>
          </ac:inkMkLst>
        </pc:inkChg>
        <pc:inkChg chg="add mod topLvl">
          <ac:chgData name="Susan Krueger (Staff)" userId="413e0ada-2fc1-4a03-b48b-2b8186a6a566" providerId="ADAL" clId="{4C99E754-6B9B-4186-959D-739AE21FA238}" dt="2022-11-07T14:00:22.263" v="833" actId="165"/>
          <ac:inkMkLst>
            <pc:docMk/>
            <pc:sldMk cId="2425203639" sldId="257"/>
            <ac:inkMk id="541" creationId="{B9D1D4A7-F9AB-43FA-8B88-39F423C5B1DD}"/>
          </ac:inkMkLst>
        </pc:inkChg>
        <pc:inkChg chg="add mod topLvl">
          <ac:chgData name="Susan Krueger (Staff)" userId="413e0ada-2fc1-4a03-b48b-2b8186a6a566" providerId="ADAL" clId="{4C99E754-6B9B-4186-959D-739AE21FA238}" dt="2022-11-07T14:00:22.263" v="833" actId="165"/>
          <ac:inkMkLst>
            <pc:docMk/>
            <pc:sldMk cId="2425203639" sldId="257"/>
            <ac:inkMk id="542" creationId="{AE7FDA1F-8685-4C02-B4F9-CEA3CEC39ACC}"/>
          </ac:inkMkLst>
        </pc:inkChg>
        <pc:inkChg chg="add mod topLvl">
          <ac:chgData name="Susan Krueger (Staff)" userId="413e0ada-2fc1-4a03-b48b-2b8186a6a566" providerId="ADAL" clId="{4C99E754-6B9B-4186-959D-739AE21FA238}" dt="2022-11-07T14:00:22.263" v="833" actId="165"/>
          <ac:inkMkLst>
            <pc:docMk/>
            <pc:sldMk cId="2425203639" sldId="257"/>
            <ac:inkMk id="543" creationId="{96072D18-D262-4FD4-96B7-32D265CCBE19}"/>
          </ac:inkMkLst>
        </pc:inkChg>
        <pc:inkChg chg="add mod topLvl">
          <ac:chgData name="Susan Krueger (Staff)" userId="413e0ada-2fc1-4a03-b48b-2b8186a6a566" providerId="ADAL" clId="{4C99E754-6B9B-4186-959D-739AE21FA238}" dt="2022-11-07T14:00:22.263" v="833" actId="165"/>
          <ac:inkMkLst>
            <pc:docMk/>
            <pc:sldMk cId="2425203639" sldId="257"/>
            <ac:inkMk id="544" creationId="{A7D645F3-5A37-4082-BD3C-DA40C31A56A0}"/>
          </ac:inkMkLst>
        </pc:inkChg>
        <pc:inkChg chg="add mod topLvl">
          <ac:chgData name="Susan Krueger (Staff)" userId="413e0ada-2fc1-4a03-b48b-2b8186a6a566" providerId="ADAL" clId="{4C99E754-6B9B-4186-959D-739AE21FA238}" dt="2022-11-07T14:00:22.263" v="833" actId="165"/>
          <ac:inkMkLst>
            <pc:docMk/>
            <pc:sldMk cId="2425203639" sldId="257"/>
            <ac:inkMk id="545" creationId="{6CA79F26-511A-4192-B891-B86996F6D0C3}"/>
          </ac:inkMkLst>
        </pc:inkChg>
        <pc:inkChg chg="add mod topLvl">
          <ac:chgData name="Susan Krueger (Staff)" userId="413e0ada-2fc1-4a03-b48b-2b8186a6a566" providerId="ADAL" clId="{4C99E754-6B9B-4186-959D-739AE21FA238}" dt="2022-11-07T14:00:22.263" v="833" actId="165"/>
          <ac:inkMkLst>
            <pc:docMk/>
            <pc:sldMk cId="2425203639" sldId="257"/>
            <ac:inkMk id="547" creationId="{1978733A-287B-4546-876E-73BA03F76F70}"/>
          </ac:inkMkLst>
        </pc:inkChg>
        <pc:inkChg chg="add mod topLvl">
          <ac:chgData name="Susan Krueger (Staff)" userId="413e0ada-2fc1-4a03-b48b-2b8186a6a566" providerId="ADAL" clId="{4C99E754-6B9B-4186-959D-739AE21FA238}" dt="2022-11-07T14:00:22.263" v="833" actId="165"/>
          <ac:inkMkLst>
            <pc:docMk/>
            <pc:sldMk cId="2425203639" sldId="257"/>
            <ac:inkMk id="548" creationId="{78948CBD-B1F5-4773-877B-FEACD8BB0594}"/>
          </ac:inkMkLst>
        </pc:inkChg>
        <pc:inkChg chg="add mod topLvl">
          <ac:chgData name="Susan Krueger (Staff)" userId="413e0ada-2fc1-4a03-b48b-2b8186a6a566" providerId="ADAL" clId="{4C99E754-6B9B-4186-959D-739AE21FA238}" dt="2022-11-07T14:00:22.263" v="833" actId="165"/>
          <ac:inkMkLst>
            <pc:docMk/>
            <pc:sldMk cId="2425203639" sldId="257"/>
            <ac:inkMk id="549" creationId="{4F93A876-355F-4E1F-90D4-9D5288800A47}"/>
          </ac:inkMkLst>
        </pc:inkChg>
        <pc:inkChg chg="add mod topLvl">
          <ac:chgData name="Susan Krueger (Staff)" userId="413e0ada-2fc1-4a03-b48b-2b8186a6a566" providerId="ADAL" clId="{4C99E754-6B9B-4186-959D-739AE21FA238}" dt="2022-11-07T14:00:22.263" v="833" actId="165"/>
          <ac:inkMkLst>
            <pc:docMk/>
            <pc:sldMk cId="2425203639" sldId="257"/>
            <ac:inkMk id="550" creationId="{C7FD6FBC-25F0-4AD7-A3B4-7F7E88BEAE4D}"/>
          </ac:inkMkLst>
        </pc:inkChg>
        <pc:inkChg chg="add mod topLvl">
          <ac:chgData name="Susan Krueger (Staff)" userId="413e0ada-2fc1-4a03-b48b-2b8186a6a566" providerId="ADAL" clId="{4C99E754-6B9B-4186-959D-739AE21FA238}" dt="2022-11-07T14:00:22.263" v="833" actId="165"/>
          <ac:inkMkLst>
            <pc:docMk/>
            <pc:sldMk cId="2425203639" sldId="257"/>
            <ac:inkMk id="551" creationId="{01A849E0-1EDC-4918-A95D-5CFFE08A9E52}"/>
          </ac:inkMkLst>
        </pc:inkChg>
        <pc:inkChg chg="add mod topLvl">
          <ac:chgData name="Susan Krueger (Staff)" userId="413e0ada-2fc1-4a03-b48b-2b8186a6a566" providerId="ADAL" clId="{4C99E754-6B9B-4186-959D-739AE21FA238}" dt="2022-11-07T14:00:22.263" v="833" actId="165"/>
          <ac:inkMkLst>
            <pc:docMk/>
            <pc:sldMk cId="2425203639" sldId="257"/>
            <ac:inkMk id="552" creationId="{D9A37756-DE27-4518-A612-E2F3B228AEA6}"/>
          </ac:inkMkLst>
        </pc:inkChg>
        <pc:inkChg chg="add mod topLvl">
          <ac:chgData name="Susan Krueger (Staff)" userId="413e0ada-2fc1-4a03-b48b-2b8186a6a566" providerId="ADAL" clId="{4C99E754-6B9B-4186-959D-739AE21FA238}" dt="2022-11-07T14:00:22.263" v="833" actId="165"/>
          <ac:inkMkLst>
            <pc:docMk/>
            <pc:sldMk cId="2425203639" sldId="257"/>
            <ac:inkMk id="553" creationId="{11A24BB3-CA51-4909-81A9-42F5BBD3F177}"/>
          </ac:inkMkLst>
        </pc:inkChg>
        <pc:inkChg chg="add mod topLvl">
          <ac:chgData name="Susan Krueger (Staff)" userId="413e0ada-2fc1-4a03-b48b-2b8186a6a566" providerId="ADAL" clId="{4C99E754-6B9B-4186-959D-739AE21FA238}" dt="2022-11-07T14:00:22.263" v="833" actId="165"/>
          <ac:inkMkLst>
            <pc:docMk/>
            <pc:sldMk cId="2425203639" sldId="257"/>
            <ac:inkMk id="554" creationId="{1193AD60-E242-4503-955E-95C6016F8C4A}"/>
          </ac:inkMkLst>
        </pc:inkChg>
        <pc:inkChg chg="add mod topLvl">
          <ac:chgData name="Susan Krueger (Staff)" userId="413e0ada-2fc1-4a03-b48b-2b8186a6a566" providerId="ADAL" clId="{4C99E754-6B9B-4186-959D-739AE21FA238}" dt="2022-11-07T14:00:22.263" v="833" actId="165"/>
          <ac:inkMkLst>
            <pc:docMk/>
            <pc:sldMk cId="2425203639" sldId="257"/>
            <ac:inkMk id="555" creationId="{73EBE5F7-2CBF-4F39-A639-70F2418926DE}"/>
          </ac:inkMkLst>
        </pc:inkChg>
        <pc:inkChg chg="add mod topLvl">
          <ac:chgData name="Susan Krueger (Staff)" userId="413e0ada-2fc1-4a03-b48b-2b8186a6a566" providerId="ADAL" clId="{4C99E754-6B9B-4186-959D-739AE21FA238}" dt="2022-11-07T14:00:22.263" v="833" actId="165"/>
          <ac:inkMkLst>
            <pc:docMk/>
            <pc:sldMk cId="2425203639" sldId="257"/>
            <ac:inkMk id="556" creationId="{F95CB5C0-B363-405A-B143-BAFA38D2A555}"/>
          </ac:inkMkLst>
        </pc:inkChg>
        <pc:inkChg chg="add mod topLvl">
          <ac:chgData name="Susan Krueger (Staff)" userId="413e0ada-2fc1-4a03-b48b-2b8186a6a566" providerId="ADAL" clId="{4C99E754-6B9B-4186-959D-739AE21FA238}" dt="2022-11-07T14:00:22.263" v="833" actId="165"/>
          <ac:inkMkLst>
            <pc:docMk/>
            <pc:sldMk cId="2425203639" sldId="257"/>
            <ac:inkMk id="558" creationId="{306CBABF-C27A-4A2A-8EAD-9FF23C1CA940}"/>
          </ac:inkMkLst>
        </pc:inkChg>
        <pc:inkChg chg="add mod topLvl">
          <ac:chgData name="Susan Krueger (Staff)" userId="413e0ada-2fc1-4a03-b48b-2b8186a6a566" providerId="ADAL" clId="{4C99E754-6B9B-4186-959D-739AE21FA238}" dt="2022-11-07T14:00:22.263" v="833" actId="165"/>
          <ac:inkMkLst>
            <pc:docMk/>
            <pc:sldMk cId="2425203639" sldId="257"/>
            <ac:inkMk id="559" creationId="{AE1427E1-3D28-451E-9606-6262F2B33CF9}"/>
          </ac:inkMkLst>
        </pc:inkChg>
        <pc:inkChg chg="add mod topLvl">
          <ac:chgData name="Susan Krueger (Staff)" userId="413e0ada-2fc1-4a03-b48b-2b8186a6a566" providerId="ADAL" clId="{4C99E754-6B9B-4186-959D-739AE21FA238}" dt="2022-11-07T14:00:22.263" v="833" actId="165"/>
          <ac:inkMkLst>
            <pc:docMk/>
            <pc:sldMk cId="2425203639" sldId="257"/>
            <ac:inkMk id="560" creationId="{15033C8F-20CA-45AF-BD29-84C936A993A5}"/>
          </ac:inkMkLst>
        </pc:inkChg>
        <pc:inkChg chg="add mod topLvl">
          <ac:chgData name="Susan Krueger (Staff)" userId="413e0ada-2fc1-4a03-b48b-2b8186a6a566" providerId="ADAL" clId="{4C99E754-6B9B-4186-959D-739AE21FA238}" dt="2022-11-07T14:00:22.263" v="833" actId="165"/>
          <ac:inkMkLst>
            <pc:docMk/>
            <pc:sldMk cId="2425203639" sldId="257"/>
            <ac:inkMk id="561" creationId="{82375C3E-4165-4CF3-85BE-7ED2F283749B}"/>
          </ac:inkMkLst>
        </pc:inkChg>
        <pc:inkChg chg="add mod topLvl">
          <ac:chgData name="Susan Krueger (Staff)" userId="413e0ada-2fc1-4a03-b48b-2b8186a6a566" providerId="ADAL" clId="{4C99E754-6B9B-4186-959D-739AE21FA238}" dt="2022-11-07T14:00:22.263" v="833" actId="165"/>
          <ac:inkMkLst>
            <pc:docMk/>
            <pc:sldMk cId="2425203639" sldId="257"/>
            <ac:inkMk id="562" creationId="{6076D14C-7650-4942-B86C-07BFAEB06C72}"/>
          </ac:inkMkLst>
        </pc:inkChg>
        <pc:inkChg chg="add mod topLvl">
          <ac:chgData name="Susan Krueger (Staff)" userId="413e0ada-2fc1-4a03-b48b-2b8186a6a566" providerId="ADAL" clId="{4C99E754-6B9B-4186-959D-739AE21FA238}" dt="2022-11-07T14:00:22.263" v="833" actId="165"/>
          <ac:inkMkLst>
            <pc:docMk/>
            <pc:sldMk cId="2425203639" sldId="257"/>
            <ac:inkMk id="563" creationId="{4BD6DF5A-A02E-43C1-B7F2-6557A5FDB99E}"/>
          </ac:inkMkLst>
        </pc:inkChg>
        <pc:inkChg chg="add mod topLvl">
          <ac:chgData name="Susan Krueger (Staff)" userId="413e0ada-2fc1-4a03-b48b-2b8186a6a566" providerId="ADAL" clId="{4C99E754-6B9B-4186-959D-739AE21FA238}" dt="2022-11-07T14:00:22.263" v="833" actId="165"/>
          <ac:inkMkLst>
            <pc:docMk/>
            <pc:sldMk cId="2425203639" sldId="257"/>
            <ac:inkMk id="564" creationId="{FFF0ED47-C8EF-438E-8167-E73DC4956035}"/>
          </ac:inkMkLst>
        </pc:inkChg>
        <pc:inkChg chg="add mod topLvl">
          <ac:chgData name="Susan Krueger (Staff)" userId="413e0ada-2fc1-4a03-b48b-2b8186a6a566" providerId="ADAL" clId="{4C99E754-6B9B-4186-959D-739AE21FA238}" dt="2022-11-07T14:00:22.263" v="833" actId="165"/>
          <ac:inkMkLst>
            <pc:docMk/>
            <pc:sldMk cId="2425203639" sldId="257"/>
            <ac:inkMk id="566" creationId="{9D65C337-7F0E-4675-A650-ADE88791BF8A}"/>
          </ac:inkMkLst>
        </pc:inkChg>
        <pc:inkChg chg="add mod topLvl">
          <ac:chgData name="Susan Krueger (Staff)" userId="413e0ada-2fc1-4a03-b48b-2b8186a6a566" providerId="ADAL" clId="{4C99E754-6B9B-4186-959D-739AE21FA238}" dt="2022-11-07T14:00:22.263" v="833" actId="165"/>
          <ac:inkMkLst>
            <pc:docMk/>
            <pc:sldMk cId="2425203639" sldId="257"/>
            <ac:inkMk id="567" creationId="{7BBEC37B-9448-4664-AA87-0FDA7EC02386}"/>
          </ac:inkMkLst>
        </pc:inkChg>
        <pc:inkChg chg="add mod topLvl">
          <ac:chgData name="Susan Krueger (Staff)" userId="413e0ada-2fc1-4a03-b48b-2b8186a6a566" providerId="ADAL" clId="{4C99E754-6B9B-4186-959D-739AE21FA238}" dt="2022-11-07T14:00:22.263" v="833" actId="165"/>
          <ac:inkMkLst>
            <pc:docMk/>
            <pc:sldMk cId="2425203639" sldId="257"/>
            <ac:inkMk id="569" creationId="{3BEB23E7-734D-4228-A465-CCD74DA9015B}"/>
          </ac:inkMkLst>
        </pc:inkChg>
        <pc:inkChg chg="add mod topLvl">
          <ac:chgData name="Susan Krueger (Staff)" userId="413e0ada-2fc1-4a03-b48b-2b8186a6a566" providerId="ADAL" clId="{4C99E754-6B9B-4186-959D-739AE21FA238}" dt="2022-11-07T14:00:22.263" v="833" actId="165"/>
          <ac:inkMkLst>
            <pc:docMk/>
            <pc:sldMk cId="2425203639" sldId="257"/>
            <ac:inkMk id="571" creationId="{0C167A0B-DA4E-49CA-B66A-028AC39F077C}"/>
          </ac:inkMkLst>
        </pc:inkChg>
        <pc:inkChg chg="add mod topLvl">
          <ac:chgData name="Susan Krueger (Staff)" userId="413e0ada-2fc1-4a03-b48b-2b8186a6a566" providerId="ADAL" clId="{4C99E754-6B9B-4186-959D-739AE21FA238}" dt="2022-11-07T14:00:22.263" v="833" actId="165"/>
          <ac:inkMkLst>
            <pc:docMk/>
            <pc:sldMk cId="2425203639" sldId="257"/>
            <ac:inkMk id="572" creationId="{AB96EC10-3423-47BA-86B7-BF217A673D19}"/>
          </ac:inkMkLst>
        </pc:inkChg>
        <pc:inkChg chg="add mod topLvl">
          <ac:chgData name="Susan Krueger (Staff)" userId="413e0ada-2fc1-4a03-b48b-2b8186a6a566" providerId="ADAL" clId="{4C99E754-6B9B-4186-959D-739AE21FA238}" dt="2022-11-07T14:00:22.263" v="833" actId="165"/>
          <ac:inkMkLst>
            <pc:docMk/>
            <pc:sldMk cId="2425203639" sldId="257"/>
            <ac:inkMk id="573" creationId="{F20AE3F2-D174-4891-8937-9A70F131BA8A}"/>
          </ac:inkMkLst>
        </pc:inkChg>
        <pc:inkChg chg="add mod topLvl">
          <ac:chgData name="Susan Krueger (Staff)" userId="413e0ada-2fc1-4a03-b48b-2b8186a6a566" providerId="ADAL" clId="{4C99E754-6B9B-4186-959D-739AE21FA238}" dt="2022-11-07T14:00:22.263" v="833" actId="165"/>
          <ac:inkMkLst>
            <pc:docMk/>
            <pc:sldMk cId="2425203639" sldId="257"/>
            <ac:inkMk id="574" creationId="{B5835266-1625-4206-935C-263F2F7F3548}"/>
          </ac:inkMkLst>
        </pc:inkChg>
        <pc:inkChg chg="add mod topLvl">
          <ac:chgData name="Susan Krueger (Staff)" userId="413e0ada-2fc1-4a03-b48b-2b8186a6a566" providerId="ADAL" clId="{4C99E754-6B9B-4186-959D-739AE21FA238}" dt="2022-11-07T14:00:22.263" v="833" actId="165"/>
          <ac:inkMkLst>
            <pc:docMk/>
            <pc:sldMk cId="2425203639" sldId="257"/>
            <ac:inkMk id="577" creationId="{3B9A9049-6D28-4CCC-A6B1-D3042ECE6EFB}"/>
          </ac:inkMkLst>
        </pc:inkChg>
        <pc:inkChg chg="add mod topLvl">
          <ac:chgData name="Susan Krueger (Staff)" userId="413e0ada-2fc1-4a03-b48b-2b8186a6a566" providerId="ADAL" clId="{4C99E754-6B9B-4186-959D-739AE21FA238}" dt="2022-11-07T14:00:22.263" v="833" actId="165"/>
          <ac:inkMkLst>
            <pc:docMk/>
            <pc:sldMk cId="2425203639" sldId="257"/>
            <ac:inkMk id="578" creationId="{DD8A5721-7634-408B-8C1D-EAB6C4713210}"/>
          </ac:inkMkLst>
        </pc:inkChg>
        <pc:inkChg chg="add mod topLvl">
          <ac:chgData name="Susan Krueger (Staff)" userId="413e0ada-2fc1-4a03-b48b-2b8186a6a566" providerId="ADAL" clId="{4C99E754-6B9B-4186-959D-739AE21FA238}" dt="2022-11-07T14:00:22.263" v="833" actId="165"/>
          <ac:inkMkLst>
            <pc:docMk/>
            <pc:sldMk cId="2425203639" sldId="257"/>
            <ac:inkMk id="579" creationId="{217CA3FB-E6E8-418A-8CF0-81E40E553925}"/>
          </ac:inkMkLst>
        </pc:inkChg>
        <pc:inkChg chg="add mod topLvl">
          <ac:chgData name="Susan Krueger (Staff)" userId="413e0ada-2fc1-4a03-b48b-2b8186a6a566" providerId="ADAL" clId="{4C99E754-6B9B-4186-959D-739AE21FA238}" dt="2022-11-07T14:00:22.263" v="833" actId="165"/>
          <ac:inkMkLst>
            <pc:docMk/>
            <pc:sldMk cId="2425203639" sldId="257"/>
            <ac:inkMk id="580" creationId="{1CC8FF91-3FF3-469B-949A-271237E6DE96}"/>
          </ac:inkMkLst>
        </pc:inkChg>
        <pc:inkChg chg="add mod topLvl">
          <ac:chgData name="Susan Krueger (Staff)" userId="413e0ada-2fc1-4a03-b48b-2b8186a6a566" providerId="ADAL" clId="{4C99E754-6B9B-4186-959D-739AE21FA238}" dt="2022-11-07T14:00:22.263" v="833" actId="165"/>
          <ac:inkMkLst>
            <pc:docMk/>
            <pc:sldMk cId="2425203639" sldId="257"/>
            <ac:inkMk id="581" creationId="{6266805E-A167-40D6-AD3D-6AF7524E3501}"/>
          </ac:inkMkLst>
        </pc:inkChg>
        <pc:inkChg chg="add mod topLvl">
          <ac:chgData name="Susan Krueger (Staff)" userId="413e0ada-2fc1-4a03-b48b-2b8186a6a566" providerId="ADAL" clId="{4C99E754-6B9B-4186-959D-739AE21FA238}" dt="2022-11-07T14:00:22.263" v="833" actId="165"/>
          <ac:inkMkLst>
            <pc:docMk/>
            <pc:sldMk cId="2425203639" sldId="257"/>
            <ac:inkMk id="582" creationId="{C7D003B7-9CAF-43DB-8B4D-757DB9F71A6E}"/>
          </ac:inkMkLst>
        </pc:inkChg>
        <pc:inkChg chg="add mod topLvl">
          <ac:chgData name="Susan Krueger (Staff)" userId="413e0ada-2fc1-4a03-b48b-2b8186a6a566" providerId="ADAL" clId="{4C99E754-6B9B-4186-959D-739AE21FA238}" dt="2022-11-07T14:00:22.263" v="833" actId="165"/>
          <ac:inkMkLst>
            <pc:docMk/>
            <pc:sldMk cId="2425203639" sldId="257"/>
            <ac:inkMk id="583" creationId="{93A84E2C-97E5-4CA0-BB42-FDEABCC648B5}"/>
          </ac:inkMkLst>
        </pc:inkChg>
        <pc:inkChg chg="add mod topLvl">
          <ac:chgData name="Susan Krueger (Staff)" userId="413e0ada-2fc1-4a03-b48b-2b8186a6a566" providerId="ADAL" clId="{4C99E754-6B9B-4186-959D-739AE21FA238}" dt="2022-11-07T14:00:22.263" v="833" actId="165"/>
          <ac:inkMkLst>
            <pc:docMk/>
            <pc:sldMk cId="2425203639" sldId="257"/>
            <ac:inkMk id="584" creationId="{89F15252-5D47-4D42-A43D-FBB78B1D0199}"/>
          </ac:inkMkLst>
        </pc:inkChg>
        <pc:inkChg chg="add mod topLvl">
          <ac:chgData name="Susan Krueger (Staff)" userId="413e0ada-2fc1-4a03-b48b-2b8186a6a566" providerId="ADAL" clId="{4C99E754-6B9B-4186-959D-739AE21FA238}" dt="2022-11-07T14:00:22.263" v="833" actId="165"/>
          <ac:inkMkLst>
            <pc:docMk/>
            <pc:sldMk cId="2425203639" sldId="257"/>
            <ac:inkMk id="585" creationId="{51FFE512-3A88-4BE2-B1AC-59311146D898}"/>
          </ac:inkMkLst>
        </pc:inkChg>
        <pc:inkChg chg="add mod topLvl">
          <ac:chgData name="Susan Krueger (Staff)" userId="413e0ada-2fc1-4a03-b48b-2b8186a6a566" providerId="ADAL" clId="{4C99E754-6B9B-4186-959D-739AE21FA238}" dt="2022-11-07T14:00:22.263" v="833" actId="165"/>
          <ac:inkMkLst>
            <pc:docMk/>
            <pc:sldMk cId="2425203639" sldId="257"/>
            <ac:inkMk id="586" creationId="{5D40D9DC-0CFF-46CD-89D8-70518080987F}"/>
          </ac:inkMkLst>
        </pc:inkChg>
        <pc:inkChg chg="add mod topLvl">
          <ac:chgData name="Susan Krueger (Staff)" userId="413e0ada-2fc1-4a03-b48b-2b8186a6a566" providerId="ADAL" clId="{4C99E754-6B9B-4186-959D-739AE21FA238}" dt="2022-11-07T14:00:22.263" v="833" actId="165"/>
          <ac:inkMkLst>
            <pc:docMk/>
            <pc:sldMk cId="2425203639" sldId="257"/>
            <ac:inkMk id="587" creationId="{939B2CDA-3269-4AE5-A06C-E92108358E64}"/>
          </ac:inkMkLst>
        </pc:inkChg>
        <pc:inkChg chg="add mod topLvl">
          <ac:chgData name="Susan Krueger (Staff)" userId="413e0ada-2fc1-4a03-b48b-2b8186a6a566" providerId="ADAL" clId="{4C99E754-6B9B-4186-959D-739AE21FA238}" dt="2022-11-07T14:00:22.263" v="833" actId="165"/>
          <ac:inkMkLst>
            <pc:docMk/>
            <pc:sldMk cId="2425203639" sldId="257"/>
            <ac:inkMk id="589" creationId="{364EAAF2-AAF2-4DA6-8508-F3ED9800EB71}"/>
          </ac:inkMkLst>
        </pc:inkChg>
        <pc:inkChg chg="add mod topLvl">
          <ac:chgData name="Susan Krueger (Staff)" userId="413e0ada-2fc1-4a03-b48b-2b8186a6a566" providerId="ADAL" clId="{4C99E754-6B9B-4186-959D-739AE21FA238}" dt="2022-11-07T14:00:22.263" v="833" actId="165"/>
          <ac:inkMkLst>
            <pc:docMk/>
            <pc:sldMk cId="2425203639" sldId="257"/>
            <ac:inkMk id="590" creationId="{EA3F30AA-85F8-49DE-A335-6CFDFF6769F4}"/>
          </ac:inkMkLst>
        </pc:inkChg>
        <pc:inkChg chg="add mod topLvl">
          <ac:chgData name="Susan Krueger (Staff)" userId="413e0ada-2fc1-4a03-b48b-2b8186a6a566" providerId="ADAL" clId="{4C99E754-6B9B-4186-959D-739AE21FA238}" dt="2022-11-07T14:00:22.263" v="833" actId="165"/>
          <ac:inkMkLst>
            <pc:docMk/>
            <pc:sldMk cId="2425203639" sldId="257"/>
            <ac:inkMk id="592" creationId="{77A99C4C-7B45-4853-ADC2-4B4887992FDC}"/>
          </ac:inkMkLst>
        </pc:inkChg>
        <pc:inkChg chg="add mod topLvl">
          <ac:chgData name="Susan Krueger (Staff)" userId="413e0ada-2fc1-4a03-b48b-2b8186a6a566" providerId="ADAL" clId="{4C99E754-6B9B-4186-959D-739AE21FA238}" dt="2022-11-07T14:00:22.263" v="833" actId="165"/>
          <ac:inkMkLst>
            <pc:docMk/>
            <pc:sldMk cId="2425203639" sldId="257"/>
            <ac:inkMk id="594" creationId="{BAA2E581-F97C-4D2E-9CB0-57C7E6D325E2}"/>
          </ac:inkMkLst>
        </pc:inkChg>
        <pc:inkChg chg="add mod topLvl">
          <ac:chgData name="Susan Krueger (Staff)" userId="413e0ada-2fc1-4a03-b48b-2b8186a6a566" providerId="ADAL" clId="{4C99E754-6B9B-4186-959D-739AE21FA238}" dt="2022-11-07T14:00:22.263" v="833" actId="165"/>
          <ac:inkMkLst>
            <pc:docMk/>
            <pc:sldMk cId="2425203639" sldId="257"/>
            <ac:inkMk id="595" creationId="{43462236-FD17-4CF0-A5B0-1946E167BCA6}"/>
          </ac:inkMkLst>
        </pc:inkChg>
        <pc:inkChg chg="add mod">
          <ac:chgData name="Susan Krueger (Staff)" userId="413e0ada-2fc1-4a03-b48b-2b8186a6a566" providerId="ADAL" clId="{4C99E754-6B9B-4186-959D-739AE21FA238}" dt="2022-11-07T13:40:25.166" v="283"/>
          <ac:inkMkLst>
            <pc:docMk/>
            <pc:sldMk cId="2425203639" sldId="257"/>
            <ac:inkMk id="597" creationId="{B89A5DF1-1920-46A1-AF30-186FF50A5BCE}"/>
          </ac:inkMkLst>
        </pc:inkChg>
        <pc:inkChg chg="add mod">
          <ac:chgData name="Susan Krueger (Staff)" userId="413e0ada-2fc1-4a03-b48b-2b8186a6a566" providerId="ADAL" clId="{4C99E754-6B9B-4186-959D-739AE21FA238}" dt="2022-11-07T13:40:25.166" v="283"/>
          <ac:inkMkLst>
            <pc:docMk/>
            <pc:sldMk cId="2425203639" sldId="257"/>
            <ac:inkMk id="598" creationId="{D54129FC-27FC-485E-BBC7-5497F7FA7E29}"/>
          </ac:inkMkLst>
        </pc:inkChg>
        <pc:inkChg chg="add mod">
          <ac:chgData name="Susan Krueger (Staff)" userId="413e0ada-2fc1-4a03-b48b-2b8186a6a566" providerId="ADAL" clId="{4C99E754-6B9B-4186-959D-739AE21FA238}" dt="2022-11-07T13:40:25.166" v="283"/>
          <ac:inkMkLst>
            <pc:docMk/>
            <pc:sldMk cId="2425203639" sldId="257"/>
            <ac:inkMk id="600" creationId="{15E39D71-7F0A-4C07-85C1-925627ACB5A0}"/>
          </ac:inkMkLst>
        </pc:inkChg>
        <pc:inkChg chg="add mod">
          <ac:chgData name="Susan Krueger (Staff)" userId="413e0ada-2fc1-4a03-b48b-2b8186a6a566" providerId="ADAL" clId="{4C99E754-6B9B-4186-959D-739AE21FA238}" dt="2022-11-07T13:40:25.166" v="283"/>
          <ac:inkMkLst>
            <pc:docMk/>
            <pc:sldMk cId="2425203639" sldId="257"/>
            <ac:inkMk id="601" creationId="{E0255CBE-BB73-4F96-AF5B-FB1EF0540587}"/>
          </ac:inkMkLst>
        </pc:inkChg>
        <pc:inkChg chg="add mod">
          <ac:chgData name="Susan Krueger (Staff)" userId="413e0ada-2fc1-4a03-b48b-2b8186a6a566" providerId="ADAL" clId="{4C99E754-6B9B-4186-959D-739AE21FA238}" dt="2022-11-07T13:51:12.333" v="685"/>
          <ac:inkMkLst>
            <pc:docMk/>
            <pc:sldMk cId="2425203639" sldId="257"/>
            <ac:inkMk id="603" creationId="{5B1D119C-EDC8-4090-96B9-5FBF02AE20D7}"/>
          </ac:inkMkLst>
        </pc:inkChg>
        <pc:inkChg chg="add mod">
          <ac:chgData name="Susan Krueger (Staff)" userId="413e0ada-2fc1-4a03-b48b-2b8186a6a566" providerId="ADAL" clId="{4C99E754-6B9B-4186-959D-739AE21FA238}" dt="2022-11-07T13:51:12.333" v="685"/>
          <ac:inkMkLst>
            <pc:docMk/>
            <pc:sldMk cId="2425203639" sldId="257"/>
            <ac:inkMk id="604" creationId="{C246C066-7193-4159-B595-063ACDF7E1BF}"/>
          </ac:inkMkLst>
        </pc:inkChg>
        <pc:inkChg chg="add mod">
          <ac:chgData name="Susan Krueger (Staff)" userId="413e0ada-2fc1-4a03-b48b-2b8186a6a566" providerId="ADAL" clId="{4C99E754-6B9B-4186-959D-739AE21FA238}" dt="2022-11-07T13:51:12.333" v="685"/>
          <ac:inkMkLst>
            <pc:docMk/>
            <pc:sldMk cId="2425203639" sldId="257"/>
            <ac:inkMk id="606" creationId="{642C12AE-897E-4377-A981-CEEB4A723D4F}"/>
          </ac:inkMkLst>
        </pc:inkChg>
        <pc:inkChg chg="add mod">
          <ac:chgData name="Susan Krueger (Staff)" userId="413e0ada-2fc1-4a03-b48b-2b8186a6a566" providerId="ADAL" clId="{4C99E754-6B9B-4186-959D-739AE21FA238}" dt="2022-11-07T13:51:12.333" v="685"/>
          <ac:inkMkLst>
            <pc:docMk/>
            <pc:sldMk cId="2425203639" sldId="257"/>
            <ac:inkMk id="607" creationId="{44E4658F-C3FC-46BC-A845-B32B4D65992F}"/>
          </ac:inkMkLst>
        </pc:inkChg>
        <pc:inkChg chg="add mod">
          <ac:chgData name="Susan Krueger (Staff)" userId="413e0ada-2fc1-4a03-b48b-2b8186a6a566" providerId="ADAL" clId="{4C99E754-6B9B-4186-959D-739AE21FA238}" dt="2022-11-07T13:51:12.333" v="685"/>
          <ac:inkMkLst>
            <pc:docMk/>
            <pc:sldMk cId="2425203639" sldId="257"/>
            <ac:inkMk id="608" creationId="{B4D08B82-CFE6-439F-BC4D-6B11CA567BDB}"/>
          </ac:inkMkLst>
        </pc:inkChg>
        <pc:inkChg chg="add mod">
          <ac:chgData name="Susan Krueger (Staff)" userId="413e0ada-2fc1-4a03-b48b-2b8186a6a566" providerId="ADAL" clId="{4C99E754-6B9B-4186-959D-739AE21FA238}" dt="2022-11-07T13:51:12.333" v="685"/>
          <ac:inkMkLst>
            <pc:docMk/>
            <pc:sldMk cId="2425203639" sldId="257"/>
            <ac:inkMk id="610" creationId="{57EFAFBE-E1B8-482E-B8B9-186F6BF33474}"/>
          </ac:inkMkLst>
        </pc:inkChg>
        <pc:inkChg chg="add mod">
          <ac:chgData name="Susan Krueger (Staff)" userId="413e0ada-2fc1-4a03-b48b-2b8186a6a566" providerId="ADAL" clId="{4C99E754-6B9B-4186-959D-739AE21FA238}" dt="2022-11-07T13:51:12.333" v="685"/>
          <ac:inkMkLst>
            <pc:docMk/>
            <pc:sldMk cId="2425203639" sldId="257"/>
            <ac:inkMk id="611" creationId="{5AED564D-E156-470C-8DF4-62D75931BCE8}"/>
          </ac:inkMkLst>
        </pc:inkChg>
        <pc:inkChg chg="add mod">
          <ac:chgData name="Susan Krueger (Staff)" userId="413e0ada-2fc1-4a03-b48b-2b8186a6a566" providerId="ADAL" clId="{4C99E754-6B9B-4186-959D-739AE21FA238}" dt="2022-11-07T13:51:12.333" v="685"/>
          <ac:inkMkLst>
            <pc:docMk/>
            <pc:sldMk cId="2425203639" sldId="257"/>
            <ac:inkMk id="612" creationId="{83A648A2-6658-4940-BAB8-D0A168C4EE39}"/>
          </ac:inkMkLst>
        </pc:inkChg>
        <pc:inkChg chg="add mod">
          <ac:chgData name="Susan Krueger (Staff)" userId="413e0ada-2fc1-4a03-b48b-2b8186a6a566" providerId="ADAL" clId="{4C99E754-6B9B-4186-959D-739AE21FA238}" dt="2022-11-07T13:51:12.333" v="685"/>
          <ac:inkMkLst>
            <pc:docMk/>
            <pc:sldMk cId="2425203639" sldId="257"/>
            <ac:inkMk id="613" creationId="{219D0FEA-17C4-417B-9991-6E684CADF0A5}"/>
          </ac:inkMkLst>
        </pc:inkChg>
        <pc:inkChg chg="add mod">
          <ac:chgData name="Susan Krueger (Staff)" userId="413e0ada-2fc1-4a03-b48b-2b8186a6a566" providerId="ADAL" clId="{4C99E754-6B9B-4186-959D-739AE21FA238}" dt="2022-11-07T13:51:12.333" v="685"/>
          <ac:inkMkLst>
            <pc:docMk/>
            <pc:sldMk cId="2425203639" sldId="257"/>
            <ac:inkMk id="614" creationId="{AD3ADBDD-D6F7-416B-A136-E6D01E7C6BE6}"/>
          </ac:inkMkLst>
        </pc:inkChg>
        <pc:inkChg chg="add mod">
          <ac:chgData name="Susan Krueger (Staff)" userId="413e0ada-2fc1-4a03-b48b-2b8186a6a566" providerId="ADAL" clId="{4C99E754-6B9B-4186-959D-739AE21FA238}" dt="2022-11-07T13:51:12.333" v="685"/>
          <ac:inkMkLst>
            <pc:docMk/>
            <pc:sldMk cId="2425203639" sldId="257"/>
            <ac:inkMk id="615" creationId="{C3D61577-9892-4F80-86DB-44ECE3BDE325}"/>
          </ac:inkMkLst>
        </pc:inkChg>
        <pc:inkChg chg="add mod">
          <ac:chgData name="Susan Krueger (Staff)" userId="413e0ada-2fc1-4a03-b48b-2b8186a6a566" providerId="ADAL" clId="{4C99E754-6B9B-4186-959D-739AE21FA238}" dt="2022-11-07T13:51:12.333" v="685"/>
          <ac:inkMkLst>
            <pc:docMk/>
            <pc:sldMk cId="2425203639" sldId="257"/>
            <ac:inkMk id="616" creationId="{6D7D838E-C0A2-4CA9-A332-64AB8F8E25CD}"/>
          </ac:inkMkLst>
        </pc:inkChg>
        <pc:inkChg chg="add mod">
          <ac:chgData name="Susan Krueger (Staff)" userId="413e0ada-2fc1-4a03-b48b-2b8186a6a566" providerId="ADAL" clId="{4C99E754-6B9B-4186-959D-739AE21FA238}" dt="2022-11-07T13:51:12.333" v="685"/>
          <ac:inkMkLst>
            <pc:docMk/>
            <pc:sldMk cId="2425203639" sldId="257"/>
            <ac:inkMk id="617" creationId="{EBF63A5D-7302-4549-82ED-442783FFFFFC}"/>
          </ac:inkMkLst>
        </pc:inkChg>
        <pc:inkChg chg="add mod">
          <ac:chgData name="Susan Krueger (Staff)" userId="413e0ada-2fc1-4a03-b48b-2b8186a6a566" providerId="ADAL" clId="{4C99E754-6B9B-4186-959D-739AE21FA238}" dt="2022-11-07T13:51:12.333" v="685"/>
          <ac:inkMkLst>
            <pc:docMk/>
            <pc:sldMk cId="2425203639" sldId="257"/>
            <ac:inkMk id="618" creationId="{34A02D2D-1DBF-4403-96EE-ACDE53F618C8}"/>
          </ac:inkMkLst>
        </pc:inkChg>
        <pc:inkChg chg="add mod">
          <ac:chgData name="Susan Krueger (Staff)" userId="413e0ada-2fc1-4a03-b48b-2b8186a6a566" providerId="ADAL" clId="{4C99E754-6B9B-4186-959D-739AE21FA238}" dt="2022-11-07T13:51:12.333" v="685"/>
          <ac:inkMkLst>
            <pc:docMk/>
            <pc:sldMk cId="2425203639" sldId="257"/>
            <ac:inkMk id="619" creationId="{5CCD4EC8-A5B4-4BB7-9518-AA758CA9698D}"/>
          </ac:inkMkLst>
        </pc:inkChg>
        <pc:inkChg chg="add mod topLvl">
          <ac:chgData name="Susan Krueger (Staff)" userId="413e0ada-2fc1-4a03-b48b-2b8186a6a566" providerId="ADAL" clId="{4C99E754-6B9B-4186-959D-739AE21FA238}" dt="2022-11-07T14:00:22.263" v="833" actId="165"/>
          <ac:inkMkLst>
            <pc:docMk/>
            <pc:sldMk cId="2425203639" sldId="257"/>
            <ac:inkMk id="621" creationId="{BDBFC83F-F06E-43E4-9CDD-D86E2CED0D77}"/>
          </ac:inkMkLst>
        </pc:inkChg>
        <pc:inkChg chg="add mod topLvl">
          <ac:chgData name="Susan Krueger (Staff)" userId="413e0ada-2fc1-4a03-b48b-2b8186a6a566" providerId="ADAL" clId="{4C99E754-6B9B-4186-959D-739AE21FA238}" dt="2022-11-07T14:00:22.263" v="833" actId="165"/>
          <ac:inkMkLst>
            <pc:docMk/>
            <pc:sldMk cId="2425203639" sldId="257"/>
            <ac:inkMk id="622" creationId="{84A87B74-3CD1-4926-97FA-08158ECBDA0B}"/>
          </ac:inkMkLst>
        </pc:inkChg>
        <pc:inkChg chg="add mod topLvl">
          <ac:chgData name="Susan Krueger (Staff)" userId="413e0ada-2fc1-4a03-b48b-2b8186a6a566" providerId="ADAL" clId="{4C99E754-6B9B-4186-959D-739AE21FA238}" dt="2022-11-07T14:00:22.263" v="833" actId="165"/>
          <ac:inkMkLst>
            <pc:docMk/>
            <pc:sldMk cId="2425203639" sldId="257"/>
            <ac:inkMk id="623" creationId="{2DC45793-DF9E-43AF-A000-8CAF287DE044}"/>
          </ac:inkMkLst>
        </pc:inkChg>
        <pc:inkChg chg="add mod topLvl">
          <ac:chgData name="Susan Krueger (Staff)" userId="413e0ada-2fc1-4a03-b48b-2b8186a6a566" providerId="ADAL" clId="{4C99E754-6B9B-4186-959D-739AE21FA238}" dt="2022-11-07T14:00:22.263" v="833" actId="165"/>
          <ac:inkMkLst>
            <pc:docMk/>
            <pc:sldMk cId="2425203639" sldId="257"/>
            <ac:inkMk id="624" creationId="{4D2DA3EB-B49C-472A-A452-3406AAF1FCFF}"/>
          </ac:inkMkLst>
        </pc:inkChg>
        <pc:inkChg chg="add mod topLvl">
          <ac:chgData name="Susan Krueger (Staff)" userId="413e0ada-2fc1-4a03-b48b-2b8186a6a566" providerId="ADAL" clId="{4C99E754-6B9B-4186-959D-739AE21FA238}" dt="2022-11-07T14:00:22.263" v="833" actId="165"/>
          <ac:inkMkLst>
            <pc:docMk/>
            <pc:sldMk cId="2425203639" sldId="257"/>
            <ac:inkMk id="625" creationId="{B5369660-D3C2-45A6-9E90-8AE05044D250}"/>
          </ac:inkMkLst>
        </pc:inkChg>
        <pc:inkChg chg="add mod topLvl">
          <ac:chgData name="Susan Krueger (Staff)" userId="413e0ada-2fc1-4a03-b48b-2b8186a6a566" providerId="ADAL" clId="{4C99E754-6B9B-4186-959D-739AE21FA238}" dt="2022-11-07T14:00:22.263" v="833" actId="165"/>
          <ac:inkMkLst>
            <pc:docMk/>
            <pc:sldMk cId="2425203639" sldId="257"/>
            <ac:inkMk id="626" creationId="{71D6DD10-41BA-4BA8-8568-F47C2047296B}"/>
          </ac:inkMkLst>
        </pc:inkChg>
        <pc:inkChg chg="add mod topLvl">
          <ac:chgData name="Susan Krueger (Staff)" userId="413e0ada-2fc1-4a03-b48b-2b8186a6a566" providerId="ADAL" clId="{4C99E754-6B9B-4186-959D-739AE21FA238}" dt="2022-11-07T14:00:22.263" v="833" actId="165"/>
          <ac:inkMkLst>
            <pc:docMk/>
            <pc:sldMk cId="2425203639" sldId="257"/>
            <ac:inkMk id="627" creationId="{2D99CEA7-FAF3-4370-A4E1-FD3D788283DD}"/>
          </ac:inkMkLst>
        </pc:inkChg>
        <pc:inkChg chg="add mod topLvl">
          <ac:chgData name="Susan Krueger (Staff)" userId="413e0ada-2fc1-4a03-b48b-2b8186a6a566" providerId="ADAL" clId="{4C99E754-6B9B-4186-959D-739AE21FA238}" dt="2022-11-07T14:00:22.263" v="833" actId="165"/>
          <ac:inkMkLst>
            <pc:docMk/>
            <pc:sldMk cId="2425203639" sldId="257"/>
            <ac:inkMk id="628" creationId="{76E3BF99-23EA-41D1-84C1-D047361E2A7D}"/>
          </ac:inkMkLst>
        </pc:inkChg>
        <pc:inkChg chg="add mod topLvl">
          <ac:chgData name="Susan Krueger (Staff)" userId="413e0ada-2fc1-4a03-b48b-2b8186a6a566" providerId="ADAL" clId="{4C99E754-6B9B-4186-959D-739AE21FA238}" dt="2022-11-07T14:00:22.263" v="833" actId="165"/>
          <ac:inkMkLst>
            <pc:docMk/>
            <pc:sldMk cId="2425203639" sldId="257"/>
            <ac:inkMk id="629" creationId="{83075A79-D643-4596-AFDF-90BDE7C57ACE}"/>
          </ac:inkMkLst>
        </pc:inkChg>
        <pc:inkChg chg="add mod topLvl">
          <ac:chgData name="Susan Krueger (Staff)" userId="413e0ada-2fc1-4a03-b48b-2b8186a6a566" providerId="ADAL" clId="{4C99E754-6B9B-4186-959D-739AE21FA238}" dt="2022-11-07T14:00:22.263" v="833" actId="165"/>
          <ac:inkMkLst>
            <pc:docMk/>
            <pc:sldMk cId="2425203639" sldId="257"/>
            <ac:inkMk id="630" creationId="{5EBDA861-FF10-4B9C-9C03-E282829ED816}"/>
          </ac:inkMkLst>
        </pc:inkChg>
        <pc:inkChg chg="add mod topLvl">
          <ac:chgData name="Susan Krueger (Staff)" userId="413e0ada-2fc1-4a03-b48b-2b8186a6a566" providerId="ADAL" clId="{4C99E754-6B9B-4186-959D-739AE21FA238}" dt="2022-11-07T14:00:22.263" v="833" actId="165"/>
          <ac:inkMkLst>
            <pc:docMk/>
            <pc:sldMk cId="2425203639" sldId="257"/>
            <ac:inkMk id="631" creationId="{E6C47FE0-E69F-4818-B775-EBFBA4222296}"/>
          </ac:inkMkLst>
        </pc:inkChg>
        <pc:inkChg chg="add mod topLvl">
          <ac:chgData name="Susan Krueger (Staff)" userId="413e0ada-2fc1-4a03-b48b-2b8186a6a566" providerId="ADAL" clId="{4C99E754-6B9B-4186-959D-739AE21FA238}" dt="2022-11-07T14:00:22.263" v="833" actId="165"/>
          <ac:inkMkLst>
            <pc:docMk/>
            <pc:sldMk cId="2425203639" sldId="257"/>
            <ac:inkMk id="632" creationId="{2EDE338D-618B-46D8-BA35-D7703A002FD3}"/>
          </ac:inkMkLst>
        </pc:inkChg>
        <pc:inkChg chg="add mod topLvl">
          <ac:chgData name="Susan Krueger (Staff)" userId="413e0ada-2fc1-4a03-b48b-2b8186a6a566" providerId="ADAL" clId="{4C99E754-6B9B-4186-959D-739AE21FA238}" dt="2022-11-07T14:00:22.263" v="833" actId="165"/>
          <ac:inkMkLst>
            <pc:docMk/>
            <pc:sldMk cId="2425203639" sldId="257"/>
            <ac:inkMk id="633" creationId="{935E3BBD-F7BF-49A8-AA02-775E77DCC456}"/>
          </ac:inkMkLst>
        </pc:inkChg>
        <pc:inkChg chg="add mod topLvl">
          <ac:chgData name="Susan Krueger (Staff)" userId="413e0ada-2fc1-4a03-b48b-2b8186a6a566" providerId="ADAL" clId="{4C99E754-6B9B-4186-959D-739AE21FA238}" dt="2022-11-07T14:00:22.263" v="833" actId="165"/>
          <ac:inkMkLst>
            <pc:docMk/>
            <pc:sldMk cId="2425203639" sldId="257"/>
            <ac:inkMk id="634" creationId="{6F793809-FBD6-40E1-BF19-7E6DC5EBDEF9}"/>
          </ac:inkMkLst>
        </pc:inkChg>
        <pc:inkChg chg="add mod topLvl">
          <ac:chgData name="Susan Krueger (Staff)" userId="413e0ada-2fc1-4a03-b48b-2b8186a6a566" providerId="ADAL" clId="{4C99E754-6B9B-4186-959D-739AE21FA238}" dt="2022-11-07T14:00:22.263" v="833" actId="165"/>
          <ac:inkMkLst>
            <pc:docMk/>
            <pc:sldMk cId="2425203639" sldId="257"/>
            <ac:inkMk id="635" creationId="{4930A307-EF99-4D96-944C-4378F6E0325B}"/>
          </ac:inkMkLst>
        </pc:inkChg>
        <pc:inkChg chg="add mod topLvl">
          <ac:chgData name="Susan Krueger (Staff)" userId="413e0ada-2fc1-4a03-b48b-2b8186a6a566" providerId="ADAL" clId="{4C99E754-6B9B-4186-959D-739AE21FA238}" dt="2022-11-07T14:00:22.263" v="833" actId="165"/>
          <ac:inkMkLst>
            <pc:docMk/>
            <pc:sldMk cId="2425203639" sldId="257"/>
            <ac:inkMk id="636" creationId="{CE5B2F6C-83BF-41FA-95F6-42FAE7EC4062}"/>
          </ac:inkMkLst>
        </pc:inkChg>
        <pc:inkChg chg="add mod topLvl">
          <ac:chgData name="Susan Krueger (Staff)" userId="413e0ada-2fc1-4a03-b48b-2b8186a6a566" providerId="ADAL" clId="{4C99E754-6B9B-4186-959D-739AE21FA238}" dt="2022-11-07T14:00:22.263" v="833" actId="165"/>
          <ac:inkMkLst>
            <pc:docMk/>
            <pc:sldMk cId="2425203639" sldId="257"/>
            <ac:inkMk id="637" creationId="{D83AE7E4-B2B0-4E82-8C35-336C11503F37}"/>
          </ac:inkMkLst>
        </pc:inkChg>
        <pc:inkChg chg="add mod topLvl">
          <ac:chgData name="Susan Krueger (Staff)" userId="413e0ada-2fc1-4a03-b48b-2b8186a6a566" providerId="ADAL" clId="{4C99E754-6B9B-4186-959D-739AE21FA238}" dt="2022-11-07T14:00:22.263" v="833" actId="165"/>
          <ac:inkMkLst>
            <pc:docMk/>
            <pc:sldMk cId="2425203639" sldId="257"/>
            <ac:inkMk id="638" creationId="{DCAA4757-7FE3-4AF1-A237-121026E7BA27}"/>
          </ac:inkMkLst>
        </pc:inkChg>
        <pc:inkChg chg="add mod topLvl">
          <ac:chgData name="Susan Krueger (Staff)" userId="413e0ada-2fc1-4a03-b48b-2b8186a6a566" providerId="ADAL" clId="{4C99E754-6B9B-4186-959D-739AE21FA238}" dt="2022-11-07T14:00:22.263" v="833" actId="165"/>
          <ac:inkMkLst>
            <pc:docMk/>
            <pc:sldMk cId="2425203639" sldId="257"/>
            <ac:inkMk id="639" creationId="{65D8262A-A9E4-432A-9B8E-4453D9E153E7}"/>
          </ac:inkMkLst>
        </pc:inkChg>
        <pc:inkChg chg="add mod topLvl">
          <ac:chgData name="Susan Krueger (Staff)" userId="413e0ada-2fc1-4a03-b48b-2b8186a6a566" providerId="ADAL" clId="{4C99E754-6B9B-4186-959D-739AE21FA238}" dt="2022-11-07T14:00:22.263" v="833" actId="165"/>
          <ac:inkMkLst>
            <pc:docMk/>
            <pc:sldMk cId="2425203639" sldId="257"/>
            <ac:inkMk id="641" creationId="{83EFAF6F-C6B7-41E2-9DB4-81D353AD8BD4}"/>
          </ac:inkMkLst>
        </pc:inkChg>
        <pc:inkChg chg="add mod topLvl">
          <ac:chgData name="Susan Krueger (Staff)" userId="413e0ada-2fc1-4a03-b48b-2b8186a6a566" providerId="ADAL" clId="{4C99E754-6B9B-4186-959D-739AE21FA238}" dt="2022-11-07T14:00:22.263" v="833" actId="165"/>
          <ac:inkMkLst>
            <pc:docMk/>
            <pc:sldMk cId="2425203639" sldId="257"/>
            <ac:inkMk id="643" creationId="{8C6EB597-284A-4C85-ADB4-41D835B14D59}"/>
          </ac:inkMkLst>
        </pc:inkChg>
        <pc:inkChg chg="add mod topLvl">
          <ac:chgData name="Susan Krueger (Staff)" userId="413e0ada-2fc1-4a03-b48b-2b8186a6a566" providerId="ADAL" clId="{4C99E754-6B9B-4186-959D-739AE21FA238}" dt="2022-11-07T14:00:22.263" v="833" actId="165"/>
          <ac:inkMkLst>
            <pc:docMk/>
            <pc:sldMk cId="2425203639" sldId="257"/>
            <ac:inkMk id="644" creationId="{3186F841-7324-4DE5-8079-9544A6AD68F1}"/>
          </ac:inkMkLst>
        </pc:inkChg>
        <pc:inkChg chg="add mod topLvl">
          <ac:chgData name="Susan Krueger (Staff)" userId="413e0ada-2fc1-4a03-b48b-2b8186a6a566" providerId="ADAL" clId="{4C99E754-6B9B-4186-959D-739AE21FA238}" dt="2022-11-07T14:00:22.263" v="833" actId="165"/>
          <ac:inkMkLst>
            <pc:docMk/>
            <pc:sldMk cId="2425203639" sldId="257"/>
            <ac:inkMk id="645" creationId="{E7FF1472-384B-4D3F-A9DF-8565A35CF363}"/>
          </ac:inkMkLst>
        </pc:inkChg>
        <pc:inkChg chg="add mod topLvl">
          <ac:chgData name="Susan Krueger (Staff)" userId="413e0ada-2fc1-4a03-b48b-2b8186a6a566" providerId="ADAL" clId="{4C99E754-6B9B-4186-959D-739AE21FA238}" dt="2022-11-07T14:00:22.263" v="833" actId="165"/>
          <ac:inkMkLst>
            <pc:docMk/>
            <pc:sldMk cId="2425203639" sldId="257"/>
            <ac:inkMk id="647" creationId="{51B2C8DA-6283-4C16-A390-23108073756C}"/>
          </ac:inkMkLst>
        </pc:inkChg>
        <pc:inkChg chg="add mod topLvl">
          <ac:chgData name="Susan Krueger (Staff)" userId="413e0ada-2fc1-4a03-b48b-2b8186a6a566" providerId="ADAL" clId="{4C99E754-6B9B-4186-959D-739AE21FA238}" dt="2022-11-07T14:00:22.263" v="833" actId="165"/>
          <ac:inkMkLst>
            <pc:docMk/>
            <pc:sldMk cId="2425203639" sldId="257"/>
            <ac:inkMk id="648" creationId="{B4F71211-45A2-4870-ABCE-30582783A162}"/>
          </ac:inkMkLst>
        </pc:inkChg>
        <pc:inkChg chg="add mod topLvl">
          <ac:chgData name="Susan Krueger (Staff)" userId="413e0ada-2fc1-4a03-b48b-2b8186a6a566" providerId="ADAL" clId="{4C99E754-6B9B-4186-959D-739AE21FA238}" dt="2022-11-07T14:00:22.263" v="833" actId="165"/>
          <ac:inkMkLst>
            <pc:docMk/>
            <pc:sldMk cId="2425203639" sldId="257"/>
            <ac:inkMk id="649" creationId="{59EB1E1C-C087-4C11-B8EF-C2E7A42182CA}"/>
          </ac:inkMkLst>
        </pc:inkChg>
        <pc:inkChg chg="add mod topLvl">
          <ac:chgData name="Susan Krueger (Staff)" userId="413e0ada-2fc1-4a03-b48b-2b8186a6a566" providerId="ADAL" clId="{4C99E754-6B9B-4186-959D-739AE21FA238}" dt="2022-11-07T14:00:22.263" v="833" actId="165"/>
          <ac:inkMkLst>
            <pc:docMk/>
            <pc:sldMk cId="2425203639" sldId="257"/>
            <ac:inkMk id="650" creationId="{8921379E-FB2E-4565-A07E-5BB248FC9CCA}"/>
          </ac:inkMkLst>
        </pc:inkChg>
        <pc:inkChg chg="add mod topLvl">
          <ac:chgData name="Susan Krueger (Staff)" userId="413e0ada-2fc1-4a03-b48b-2b8186a6a566" providerId="ADAL" clId="{4C99E754-6B9B-4186-959D-739AE21FA238}" dt="2022-11-07T14:00:22.263" v="833" actId="165"/>
          <ac:inkMkLst>
            <pc:docMk/>
            <pc:sldMk cId="2425203639" sldId="257"/>
            <ac:inkMk id="651" creationId="{348C5FC1-3208-4956-8576-7563C2117702}"/>
          </ac:inkMkLst>
        </pc:inkChg>
        <pc:inkChg chg="add mod">
          <ac:chgData name="Susan Krueger (Staff)" userId="413e0ada-2fc1-4a03-b48b-2b8186a6a566" providerId="ADAL" clId="{4C99E754-6B9B-4186-959D-739AE21FA238}" dt="2022-11-07T13:42:30.189" v="348"/>
          <ac:inkMkLst>
            <pc:docMk/>
            <pc:sldMk cId="2425203639" sldId="257"/>
            <ac:inkMk id="653" creationId="{310F498C-92D1-40CC-8BB6-59AD78451D64}"/>
          </ac:inkMkLst>
        </pc:inkChg>
        <pc:inkChg chg="add mod">
          <ac:chgData name="Susan Krueger (Staff)" userId="413e0ada-2fc1-4a03-b48b-2b8186a6a566" providerId="ADAL" clId="{4C99E754-6B9B-4186-959D-739AE21FA238}" dt="2022-11-07T13:42:30.189" v="348"/>
          <ac:inkMkLst>
            <pc:docMk/>
            <pc:sldMk cId="2425203639" sldId="257"/>
            <ac:inkMk id="654" creationId="{7A5FACA3-C594-443E-89AB-CF7B8949A53B}"/>
          </ac:inkMkLst>
        </pc:inkChg>
        <pc:inkChg chg="add mod">
          <ac:chgData name="Susan Krueger (Staff)" userId="413e0ada-2fc1-4a03-b48b-2b8186a6a566" providerId="ADAL" clId="{4C99E754-6B9B-4186-959D-739AE21FA238}" dt="2022-11-07T13:42:30.189" v="348"/>
          <ac:inkMkLst>
            <pc:docMk/>
            <pc:sldMk cId="2425203639" sldId="257"/>
            <ac:inkMk id="656" creationId="{8EC768E6-8FCD-4DBA-8787-DC7F6B77B7B8}"/>
          </ac:inkMkLst>
        </pc:inkChg>
        <pc:inkChg chg="add mod">
          <ac:chgData name="Susan Krueger (Staff)" userId="413e0ada-2fc1-4a03-b48b-2b8186a6a566" providerId="ADAL" clId="{4C99E754-6B9B-4186-959D-739AE21FA238}" dt="2022-11-07T13:42:30.189" v="348"/>
          <ac:inkMkLst>
            <pc:docMk/>
            <pc:sldMk cId="2425203639" sldId="257"/>
            <ac:inkMk id="657" creationId="{19C4AE6E-8166-453A-BFB9-98E1DF0865D0}"/>
          </ac:inkMkLst>
        </pc:inkChg>
        <pc:inkChg chg="add mod">
          <ac:chgData name="Susan Krueger (Staff)" userId="413e0ada-2fc1-4a03-b48b-2b8186a6a566" providerId="ADAL" clId="{4C99E754-6B9B-4186-959D-739AE21FA238}" dt="2022-11-07T13:42:30.189" v="348"/>
          <ac:inkMkLst>
            <pc:docMk/>
            <pc:sldMk cId="2425203639" sldId="257"/>
            <ac:inkMk id="658" creationId="{A1AD33AB-0394-41EC-8BCB-BFB4DAAD6C61}"/>
          </ac:inkMkLst>
        </pc:inkChg>
        <pc:inkChg chg="add mod">
          <ac:chgData name="Susan Krueger (Staff)" userId="413e0ada-2fc1-4a03-b48b-2b8186a6a566" providerId="ADAL" clId="{4C99E754-6B9B-4186-959D-739AE21FA238}" dt="2022-11-07T13:42:30.189" v="348"/>
          <ac:inkMkLst>
            <pc:docMk/>
            <pc:sldMk cId="2425203639" sldId="257"/>
            <ac:inkMk id="659" creationId="{107E464D-6C18-4E0D-9F9A-937C052821C3}"/>
          </ac:inkMkLst>
        </pc:inkChg>
        <pc:inkChg chg="add mod">
          <ac:chgData name="Susan Krueger (Staff)" userId="413e0ada-2fc1-4a03-b48b-2b8186a6a566" providerId="ADAL" clId="{4C99E754-6B9B-4186-959D-739AE21FA238}" dt="2022-11-07T13:42:30.189" v="348"/>
          <ac:inkMkLst>
            <pc:docMk/>
            <pc:sldMk cId="2425203639" sldId="257"/>
            <ac:inkMk id="660" creationId="{C78A35B6-70F3-4294-BDB2-A3E52A3ED5EB}"/>
          </ac:inkMkLst>
        </pc:inkChg>
        <pc:inkChg chg="add mod">
          <ac:chgData name="Susan Krueger (Staff)" userId="413e0ada-2fc1-4a03-b48b-2b8186a6a566" providerId="ADAL" clId="{4C99E754-6B9B-4186-959D-739AE21FA238}" dt="2022-11-07T13:42:30.189" v="348"/>
          <ac:inkMkLst>
            <pc:docMk/>
            <pc:sldMk cId="2425203639" sldId="257"/>
            <ac:inkMk id="661" creationId="{B918BCA3-A295-4845-AF9A-0BB7B95B5B2B}"/>
          </ac:inkMkLst>
        </pc:inkChg>
        <pc:inkChg chg="add mod">
          <ac:chgData name="Susan Krueger (Staff)" userId="413e0ada-2fc1-4a03-b48b-2b8186a6a566" providerId="ADAL" clId="{4C99E754-6B9B-4186-959D-739AE21FA238}" dt="2022-11-07T13:42:30.189" v="348"/>
          <ac:inkMkLst>
            <pc:docMk/>
            <pc:sldMk cId="2425203639" sldId="257"/>
            <ac:inkMk id="662" creationId="{00B181C2-8AAA-4AD2-A4F6-BAE8C12B6712}"/>
          </ac:inkMkLst>
        </pc:inkChg>
        <pc:inkChg chg="add mod">
          <ac:chgData name="Susan Krueger (Staff)" userId="413e0ada-2fc1-4a03-b48b-2b8186a6a566" providerId="ADAL" clId="{4C99E754-6B9B-4186-959D-739AE21FA238}" dt="2022-11-07T13:42:30.189" v="348"/>
          <ac:inkMkLst>
            <pc:docMk/>
            <pc:sldMk cId="2425203639" sldId="257"/>
            <ac:inkMk id="663" creationId="{8CB49152-9D5E-4CE3-91CB-1E721D6B0C7B}"/>
          </ac:inkMkLst>
        </pc:inkChg>
        <pc:inkChg chg="add mod">
          <ac:chgData name="Susan Krueger (Staff)" userId="413e0ada-2fc1-4a03-b48b-2b8186a6a566" providerId="ADAL" clId="{4C99E754-6B9B-4186-959D-739AE21FA238}" dt="2022-11-07T13:42:30.189" v="348"/>
          <ac:inkMkLst>
            <pc:docMk/>
            <pc:sldMk cId="2425203639" sldId="257"/>
            <ac:inkMk id="664" creationId="{40CE8959-5C09-4B46-BDF5-24F2E3C8ECA1}"/>
          </ac:inkMkLst>
        </pc:inkChg>
        <pc:inkChg chg="add mod">
          <ac:chgData name="Susan Krueger (Staff)" userId="413e0ada-2fc1-4a03-b48b-2b8186a6a566" providerId="ADAL" clId="{4C99E754-6B9B-4186-959D-739AE21FA238}" dt="2022-11-07T13:42:30.189" v="348"/>
          <ac:inkMkLst>
            <pc:docMk/>
            <pc:sldMk cId="2425203639" sldId="257"/>
            <ac:inkMk id="665" creationId="{18CAF255-C888-4853-930E-138405DBE506}"/>
          </ac:inkMkLst>
        </pc:inkChg>
        <pc:inkChg chg="add mod">
          <ac:chgData name="Susan Krueger (Staff)" userId="413e0ada-2fc1-4a03-b48b-2b8186a6a566" providerId="ADAL" clId="{4C99E754-6B9B-4186-959D-739AE21FA238}" dt="2022-11-07T13:42:30.189" v="348"/>
          <ac:inkMkLst>
            <pc:docMk/>
            <pc:sldMk cId="2425203639" sldId="257"/>
            <ac:inkMk id="666" creationId="{2C98989D-81B0-4593-B00A-3119F3031BB9}"/>
          </ac:inkMkLst>
        </pc:inkChg>
        <pc:inkChg chg="add mod">
          <ac:chgData name="Susan Krueger (Staff)" userId="413e0ada-2fc1-4a03-b48b-2b8186a6a566" providerId="ADAL" clId="{4C99E754-6B9B-4186-959D-739AE21FA238}" dt="2022-11-07T13:51:37.868" v="730"/>
          <ac:inkMkLst>
            <pc:docMk/>
            <pc:sldMk cId="2425203639" sldId="257"/>
            <ac:inkMk id="669" creationId="{D06FBED6-700A-4640-8090-23C521B4E72C}"/>
          </ac:inkMkLst>
        </pc:inkChg>
        <pc:inkChg chg="add mod">
          <ac:chgData name="Susan Krueger (Staff)" userId="413e0ada-2fc1-4a03-b48b-2b8186a6a566" providerId="ADAL" clId="{4C99E754-6B9B-4186-959D-739AE21FA238}" dt="2022-11-07T13:51:37.868" v="730"/>
          <ac:inkMkLst>
            <pc:docMk/>
            <pc:sldMk cId="2425203639" sldId="257"/>
            <ac:inkMk id="670" creationId="{4EF677E8-61A8-4E1B-A02E-95E77C72CD4A}"/>
          </ac:inkMkLst>
        </pc:inkChg>
        <pc:inkChg chg="add mod">
          <ac:chgData name="Susan Krueger (Staff)" userId="413e0ada-2fc1-4a03-b48b-2b8186a6a566" providerId="ADAL" clId="{4C99E754-6B9B-4186-959D-739AE21FA238}" dt="2022-11-07T13:51:37.868" v="730"/>
          <ac:inkMkLst>
            <pc:docMk/>
            <pc:sldMk cId="2425203639" sldId="257"/>
            <ac:inkMk id="671" creationId="{E80A6C08-2019-4436-8979-4A8DCAB82055}"/>
          </ac:inkMkLst>
        </pc:inkChg>
        <pc:inkChg chg="add mod">
          <ac:chgData name="Susan Krueger (Staff)" userId="413e0ada-2fc1-4a03-b48b-2b8186a6a566" providerId="ADAL" clId="{4C99E754-6B9B-4186-959D-739AE21FA238}" dt="2022-11-07T13:51:37.868" v="730"/>
          <ac:inkMkLst>
            <pc:docMk/>
            <pc:sldMk cId="2425203639" sldId="257"/>
            <ac:inkMk id="672" creationId="{CA1F4148-F6FE-4AF3-B903-51D429DDBE57}"/>
          </ac:inkMkLst>
        </pc:inkChg>
        <pc:inkChg chg="add mod">
          <ac:chgData name="Susan Krueger (Staff)" userId="413e0ada-2fc1-4a03-b48b-2b8186a6a566" providerId="ADAL" clId="{4C99E754-6B9B-4186-959D-739AE21FA238}" dt="2022-11-07T13:51:37.868" v="730"/>
          <ac:inkMkLst>
            <pc:docMk/>
            <pc:sldMk cId="2425203639" sldId="257"/>
            <ac:inkMk id="673" creationId="{1CBDC9E9-0D9C-4DA0-A0B0-E50DA15D04DA}"/>
          </ac:inkMkLst>
        </pc:inkChg>
        <pc:inkChg chg="add mod">
          <ac:chgData name="Susan Krueger (Staff)" userId="413e0ada-2fc1-4a03-b48b-2b8186a6a566" providerId="ADAL" clId="{4C99E754-6B9B-4186-959D-739AE21FA238}" dt="2022-11-07T13:51:37.868" v="730"/>
          <ac:inkMkLst>
            <pc:docMk/>
            <pc:sldMk cId="2425203639" sldId="257"/>
            <ac:inkMk id="674" creationId="{F4C43253-A4A6-4345-A461-C9F3DAA91F4B}"/>
          </ac:inkMkLst>
        </pc:inkChg>
        <pc:inkChg chg="add mod">
          <ac:chgData name="Susan Krueger (Staff)" userId="413e0ada-2fc1-4a03-b48b-2b8186a6a566" providerId="ADAL" clId="{4C99E754-6B9B-4186-959D-739AE21FA238}" dt="2022-11-07T13:51:37.868" v="730"/>
          <ac:inkMkLst>
            <pc:docMk/>
            <pc:sldMk cId="2425203639" sldId="257"/>
            <ac:inkMk id="675" creationId="{7BE292B0-4F59-4AB4-A392-CB2B09C5DAF8}"/>
          </ac:inkMkLst>
        </pc:inkChg>
        <pc:inkChg chg="add mod">
          <ac:chgData name="Susan Krueger (Staff)" userId="413e0ada-2fc1-4a03-b48b-2b8186a6a566" providerId="ADAL" clId="{4C99E754-6B9B-4186-959D-739AE21FA238}" dt="2022-11-07T13:51:37.868" v="730"/>
          <ac:inkMkLst>
            <pc:docMk/>
            <pc:sldMk cId="2425203639" sldId="257"/>
            <ac:inkMk id="677" creationId="{A2788E5D-9A60-406F-8658-0C082A10031C}"/>
          </ac:inkMkLst>
        </pc:inkChg>
        <pc:inkChg chg="add mod">
          <ac:chgData name="Susan Krueger (Staff)" userId="413e0ada-2fc1-4a03-b48b-2b8186a6a566" providerId="ADAL" clId="{4C99E754-6B9B-4186-959D-739AE21FA238}" dt="2022-11-07T13:51:37.868" v="730"/>
          <ac:inkMkLst>
            <pc:docMk/>
            <pc:sldMk cId="2425203639" sldId="257"/>
            <ac:inkMk id="678" creationId="{2575E24A-2550-401D-9683-1702FCE6CBF6}"/>
          </ac:inkMkLst>
        </pc:inkChg>
        <pc:inkChg chg="add mod">
          <ac:chgData name="Susan Krueger (Staff)" userId="413e0ada-2fc1-4a03-b48b-2b8186a6a566" providerId="ADAL" clId="{4C99E754-6B9B-4186-959D-739AE21FA238}" dt="2022-11-07T13:51:37.868" v="730"/>
          <ac:inkMkLst>
            <pc:docMk/>
            <pc:sldMk cId="2425203639" sldId="257"/>
            <ac:inkMk id="679" creationId="{62FC729A-AFFC-4E27-995C-D962A1DD9F90}"/>
          </ac:inkMkLst>
        </pc:inkChg>
        <pc:inkChg chg="add mod">
          <ac:chgData name="Susan Krueger (Staff)" userId="413e0ada-2fc1-4a03-b48b-2b8186a6a566" providerId="ADAL" clId="{4C99E754-6B9B-4186-959D-739AE21FA238}" dt="2022-11-07T13:51:37.868" v="730"/>
          <ac:inkMkLst>
            <pc:docMk/>
            <pc:sldMk cId="2425203639" sldId="257"/>
            <ac:inkMk id="680" creationId="{3FBA569B-09BD-4EFA-A9FD-EE08E2F62D74}"/>
          </ac:inkMkLst>
        </pc:inkChg>
        <pc:inkChg chg="add mod">
          <ac:chgData name="Susan Krueger (Staff)" userId="413e0ada-2fc1-4a03-b48b-2b8186a6a566" providerId="ADAL" clId="{4C99E754-6B9B-4186-959D-739AE21FA238}" dt="2022-11-07T13:51:37.868" v="730"/>
          <ac:inkMkLst>
            <pc:docMk/>
            <pc:sldMk cId="2425203639" sldId="257"/>
            <ac:inkMk id="681" creationId="{DD66D0FC-B3E5-4D6D-885A-5AA0D6036410}"/>
          </ac:inkMkLst>
        </pc:inkChg>
        <pc:inkChg chg="add mod">
          <ac:chgData name="Susan Krueger (Staff)" userId="413e0ada-2fc1-4a03-b48b-2b8186a6a566" providerId="ADAL" clId="{4C99E754-6B9B-4186-959D-739AE21FA238}" dt="2022-11-07T13:51:37.868" v="730"/>
          <ac:inkMkLst>
            <pc:docMk/>
            <pc:sldMk cId="2425203639" sldId="257"/>
            <ac:inkMk id="682" creationId="{C585536D-949A-461B-8337-8997349B290F}"/>
          </ac:inkMkLst>
        </pc:inkChg>
        <pc:inkChg chg="add mod">
          <ac:chgData name="Susan Krueger (Staff)" userId="413e0ada-2fc1-4a03-b48b-2b8186a6a566" providerId="ADAL" clId="{4C99E754-6B9B-4186-959D-739AE21FA238}" dt="2022-11-07T13:51:37.868" v="730"/>
          <ac:inkMkLst>
            <pc:docMk/>
            <pc:sldMk cId="2425203639" sldId="257"/>
            <ac:inkMk id="683" creationId="{6A349D2B-D91E-4293-B378-7FCDA678B54B}"/>
          </ac:inkMkLst>
        </pc:inkChg>
        <pc:inkChg chg="add mod">
          <ac:chgData name="Susan Krueger (Staff)" userId="413e0ada-2fc1-4a03-b48b-2b8186a6a566" providerId="ADAL" clId="{4C99E754-6B9B-4186-959D-739AE21FA238}" dt="2022-11-07T13:51:37.868" v="730"/>
          <ac:inkMkLst>
            <pc:docMk/>
            <pc:sldMk cId="2425203639" sldId="257"/>
            <ac:inkMk id="684" creationId="{A4CF6CA6-908D-42B2-97AF-DD7DCDFB38D3}"/>
          </ac:inkMkLst>
        </pc:inkChg>
        <pc:inkChg chg="add mod">
          <ac:chgData name="Susan Krueger (Staff)" userId="413e0ada-2fc1-4a03-b48b-2b8186a6a566" providerId="ADAL" clId="{4C99E754-6B9B-4186-959D-739AE21FA238}" dt="2022-11-07T13:44:52.630" v="370"/>
          <ac:inkMkLst>
            <pc:docMk/>
            <pc:sldMk cId="2425203639" sldId="257"/>
            <ac:inkMk id="686" creationId="{335C954F-4AA7-4C8D-846E-D25749074B2A}"/>
          </ac:inkMkLst>
        </pc:inkChg>
        <pc:inkChg chg="add mod topLvl">
          <ac:chgData name="Susan Krueger (Staff)" userId="413e0ada-2fc1-4a03-b48b-2b8186a6a566" providerId="ADAL" clId="{4C99E754-6B9B-4186-959D-739AE21FA238}" dt="2022-11-07T14:00:22.263" v="833" actId="165"/>
          <ac:inkMkLst>
            <pc:docMk/>
            <pc:sldMk cId="2425203639" sldId="257"/>
            <ac:inkMk id="688" creationId="{FB8A0CFA-7C6C-4BDF-B4B6-14C9430B3DD2}"/>
          </ac:inkMkLst>
        </pc:inkChg>
        <pc:inkChg chg="add mod topLvl">
          <ac:chgData name="Susan Krueger (Staff)" userId="413e0ada-2fc1-4a03-b48b-2b8186a6a566" providerId="ADAL" clId="{4C99E754-6B9B-4186-959D-739AE21FA238}" dt="2022-11-07T14:00:22.263" v="833" actId="165"/>
          <ac:inkMkLst>
            <pc:docMk/>
            <pc:sldMk cId="2425203639" sldId="257"/>
            <ac:inkMk id="689" creationId="{9520C145-20B6-4667-992C-0C37D5AD9261}"/>
          </ac:inkMkLst>
        </pc:inkChg>
        <pc:inkChg chg="add mod">
          <ac:chgData name="Susan Krueger (Staff)" userId="413e0ada-2fc1-4a03-b48b-2b8186a6a566" providerId="ADAL" clId="{4C99E754-6B9B-4186-959D-739AE21FA238}" dt="2022-11-07T13:45:57.797" v="374"/>
          <ac:inkMkLst>
            <pc:docMk/>
            <pc:sldMk cId="2425203639" sldId="257"/>
            <ac:inkMk id="691" creationId="{5A25DE7C-6D8D-4B4E-8E8E-DBE83BC37C3E}"/>
          </ac:inkMkLst>
        </pc:inkChg>
        <pc:inkChg chg="add mod">
          <ac:chgData name="Susan Krueger (Staff)" userId="413e0ada-2fc1-4a03-b48b-2b8186a6a566" providerId="ADAL" clId="{4C99E754-6B9B-4186-959D-739AE21FA238}" dt="2022-11-07T13:46:37.809" v="396"/>
          <ac:inkMkLst>
            <pc:docMk/>
            <pc:sldMk cId="2425203639" sldId="257"/>
            <ac:inkMk id="693" creationId="{D3525866-3D37-4C5C-ABBC-C287F3796657}"/>
          </ac:inkMkLst>
        </pc:inkChg>
        <pc:inkChg chg="add mod topLvl">
          <ac:chgData name="Susan Krueger (Staff)" userId="413e0ada-2fc1-4a03-b48b-2b8186a6a566" providerId="ADAL" clId="{4C99E754-6B9B-4186-959D-739AE21FA238}" dt="2022-11-07T14:00:22.263" v="833" actId="165"/>
          <ac:inkMkLst>
            <pc:docMk/>
            <pc:sldMk cId="2425203639" sldId="257"/>
            <ac:inkMk id="695" creationId="{18BE272A-AB93-4B66-9121-A62B9FA52042}"/>
          </ac:inkMkLst>
        </pc:inkChg>
        <pc:inkChg chg="add mod topLvl">
          <ac:chgData name="Susan Krueger (Staff)" userId="413e0ada-2fc1-4a03-b48b-2b8186a6a566" providerId="ADAL" clId="{4C99E754-6B9B-4186-959D-739AE21FA238}" dt="2022-11-07T14:00:22.263" v="833" actId="165"/>
          <ac:inkMkLst>
            <pc:docMk/>
            <pc:sldMk cId="2425203639" sldId="257"/>
            <ac:inkMk id="696" creationId="{D86EFF45-85BC-4AF2-9B99-4FAF3630225D}"/>
          </ac:inkMkLst>
        </pc:inkChg>
        <pc:inkChg chg="add mod topLvl">
          <ac:chgData name="Susan Krueger (Staff)" userId="413e0ada-2fc1-4a03-b48b-2b8186a6a566" providerId="ADAL" clId="{4C99E754-6B9B-4186-959D-739AE21FA238}" dt="2022-11-07T14:00:22.263" v="833" actId="165"/>
          <ac:inkMkLst>
            <pc:docMk/>
            <pc:sldMk cId="2425203639" sldId="257"/>
            <ac:inkMk id="697" creationId="{266EB2C6-4199-491D-A176-E4EAC1F83549}"/>
          </ac:inkMkLst>
        </pc:inkChg>
        <pc:inkChg chg="add mod topLvl">
          <ac:chgData name="Susan Krueger (Staff)" userId="413e0ada-2fc1-4a03-b48b-2b8186a6a566" providerId="ADAL" clId="{4C99E754-6B9B-4186-959D-739AE21FA238}" dt="2022-11-07T14:00:22.263" v="833" actId="165"/>
          <ac:inkMkLst>
            <pc:docMk/>
            <pc:sldMk cId="2425203639" sldId="257"/>
            <ac:inkMk id="698" creationId="{A8BD7B09-078C-4BA6-A071-547936A963C1}"/>
          </ac:inkMkLst>
        </pc:inkChg>
        <pc:inkChg chg="add mod topLvl">
          <ac:chgData name="Susan Krueger (Staff)" userId="413e0ada-2fc1-4a03-b48b-2b8186a6a566" providerId="ADAL" clId="{4C99E754-6B9B-4186-959D-739AE21FA238}" dt="2022-11-07T14:00:22.263" v="833" actId="165"/>
          <ac:inkMkLst>
            <pc:docMk/>
            <pc:sldMk cId="2425203639" sldId="257"/>
            <ac:inkMk id="699" creationId="{07688633-D301-409E-AFE5-7C8B4BD8599D}"/>
          </ac:inkMkLst>
        </pc:inkChg>
        <pc:inkChg chg="add mod topLvl">
          <ac:chgData name="Susan Krueger (Staff)" userId="413e0ada-2fc1-4a03-b48b-2b8186a6a566" providerId="ADAL" clId="{4C99E754-6B9B-4186-959D-739AE21FA238}" dt="2022-11-07T14:00:22.263" v="833" actId="165"/>
          <ac:inkMkLst>
            <pc:docMk/>
            <pc:sldMk cId="2425203639" sldId="257"/>
            <ac:inkMk id="700" creationId="{196325CA-195A-41B5-A8B8-9E83D8CCD603}"/>
          </ac:inkMkLst>
        </pc:inkChg>
        <pc:inkChg chg="add mod topLvl">
          <ac:chgData name="Susan Krueger (Staff)" userId="413e0ada-2fc1-4a03-b48b-2b8186a6a566" providerId="ADAL" clId="{4C99E754-6B9B-4186-959D-739AE21FA238}" dt="2022-11-07T14:00:22.263" v="833" actId="165"/>
          <ac:inkMkLst>
            <pc:docMk/>
            <pc:sldMk cId="2425203639" sldId="257"/>
            <ac:inkMk id="701" creationId="{F8CDF52C-4524-4E77-A30E-BD563D41E74A}"/>
          </ac:inkMkLst>
        </pc:inkChg>
        <pc:inkChg chg="add mod topLvl">
          <ac:chgData name="Susan Krueger (Staff)" userId="413e0ada-2fc1-4a03-b48b-2b8186a6a566" providerId="ADAL" clId="{4C99E754-6B9B-4186-959D-739AE21FA238}" dt="2022-11-07T14:00:22.263" v="833" actId="165"/>
          <ac:inkMkLst>
            <pc:docMk/>
            <pc:sldMk cId="2425203639" sldId="257"/>
            <ac:inkMk id="702" creationId="{48C6B508-D6B8-4E07-B5DE-52DECA83C261}"/>
          </ac:inkMkLst>
        </pc:inkChg>
        <pc:inkChg chg="add mod topLvl">
          <ac:chgData name="Susan Krueger (Staff)" userId="413e0ada-2fc1-4a03-b48b-2b8186a6a566" providerId="ADAL" clId="{4C99E754-6B9B-4186-959D-739AE21FA238}" dt="2022-11-07T14:00:22.263" v="833" actId="165"/>
          <ac:inkMkLst>
            <pc:docMk/>
            <pc:sldMk cId="2425203639" sldId="257"/>
            <ac:inkMk id="703" creationId="{6CE9151D-67E4-4061-BF29-4F5994044E7D}"/>
          </ac:inkMkLst>
        </pc:inkChg>
        <pc:inkChg chg="add mod topLvl">
          <ac:chgData name="Susan Krueger (Staff)" userId="413e0ada-2fc1-4a03-b48b-2b8186a6a566" providerId="ADAL" clId="{4C99E754-6B9B-4186-959D-739AE21FA238}" dt="2022-11-07T14:00:22.263" v="833" actId="165"/>
          <ac:inkMkLst>
            <pc:docMk/>
            <pc:sldMk cId="2425203639" sldId="257"/>
            <ac:inkMk id="704" creationId="{B2E0CB36-36FD-4C70-8D22-055AF282A086}"/>
          </ac:inkMkLst>
        </pc:inkChg>
        <pc:inkChg chg="add mod topLvl">
          <ac:chgData name="Susan Krueger (Staff)" userId="413e0ada-2fc1-4a03-b48b-2b8186a6a566" providerId="ADAL" clId="{4C99E754-6B9B-4186-959D-739AE21FA238}" dt="2022-11-07T14:00:22.263" v="833" actId="165"/>
          <ac:inkMkLst>
            <pc:docMk/>
            <pc:sldMk cId="2425203639" sldId="257"/>
            <ac:inkMk id="705" creationId="{C0F27E5D-51FC-43E4-A948-33A8836D4576}"/>
          </ac:inkMkLst>
        </pc:inkChg>
        <pc:inkChg chg="add mod topLvl">
          <ac:chgData name="Susan Krueger (Staff)" userId="413e0ada-2fc1-4a03-b48b-2b8186a6a566" providerId="ADAL" clId="{4C99E754-6B9B-4186-959D-739AE21FA238}" dt="2022-11-07T14:00:22.263" v="833" actId="165"/>
          <ac:inkMkLst>
            <pc:docMk/>
            <pc:sldMk cId="2425203639" sldId="257"/>
            <ac:inkMk id="706" creationId="{AE12BCC4-E40A-4D1F-BA33-6D355D40F0B1}"/>
          </ac:inkMkLst>
        </pc:inkChg>
        <pc:inkChg chg="add mod topLvl">
          <ac:chgData name="Susan Krueger (Staff)" userId="413e0ada-2fc1-4a03-b48b-2b8186a6a566" providerId="ADAL" clId="{4C99E754-6B9B-4186-959D-739AE21FA238}" dt="2022-11-07T14:00:22.263" v="833" actId="165"/>
          <ac:inkMkLst>
            <pc:docMk/>
            <pc:sldMk cId="2425203639" sldId="257"/>
            <ac:inkMk id="707" creationId="{57164BDC-C7C3-4539-BE02-FE9EA7A82931}"/>
          </ac:inkMkLst>
        </pc:inkChg>
        <pc:inkChg chg="add mod topLvl">
          <ac:chgData name="Susan Krueger (Staff)" userId="413e0ada-2fc1-4a03-b48b-2b8186a6a566" providerId="ADAL" clId="{4C99E754-6B9B-4186-959D-739AE21FA238}" dt="2022-11-07T14:00:22.263" v="833" actId="165"/>
          <ac:inkMkLst>
            <pc:docMk/>
            <pc:sldMk cId="2425203639" sldId="257"/>
            <ac:inkMk id="708" creationId="{6B951CB6-666B-440F-ADF2-A104C7063FC2}"/>
          </ac:inkMkLst>
        </pc:inkChg>
        <pc:inkChg chg="add mod topLvl">
          <ac:chgData name="Susan Krueger (Staff)" userId="413e0ada-2fc1-4a03-b48b-2b8186a6a566" providerId="ADAL" clId="{4C99E754-6B9B-4186-959D-739AE21FA238}" dt="2022-11-07T14:00:22.263" v="833" actId="165"/>
          <ac:inkMkLst>
            <pc:docMk/>
            <pc:sldMk cId="2425203639" sldId="257"/>
            <ac:inkMk id="709" creationId="{E2BE5755-9CEB-4557-9562-74B651758F16}"/>
          </ac:inkMkLst>
        </pc:inkChg>
        <pc:inkChg chg="add mod topLvl">
          <ac:chgData name="Susan Krueger (Staff)" userId="413e0ada-2fc1-4a03-b48b-2b8186a6a566" providerId="ADAL" clId="{4C99E754-6B9B-4186-959D-739AE21FA238}" dt="2022-11-07T14:00:22.263" v="833" actId="165"/>
          <ac:inkMkLst>
            <pc:docMk/>
            <pc:sldMk cId="2425203639" sldId="257"/>
            <ac:inkMk id="710" creationId="{A4CEAA51-C6FA-404F-8055-56872FDB431C}"/>
          </ac:inkMkLst>
        </pc:inkChg>
        <pc:inkChg chg="add mod topLvl">
          <ac:chgData name="Susan Krueger (Staff)" userId="413e0ada-2fc1-4a03-b48b-2b8186a6a566" providerId="ADAL" clId="{4C99E754-6B9B-4186-959D-739AE21FA238}" dt="2022-11-07T14:00:22.263" v="833" actId="165"/>
          <ac:inkMkLst>
            <pc:docMk/>
            <pc:sldMk cId="2425203639" sldId="257"/>
            <ac:inkMk id="711" creationId="{D63C1453-6EA7-4586-AAAE-5239B461B030}"/>
          </ac:inkMkLst>
        </pc:inkChg>
        <pc:inkChg chg="add mod topLvl">
          <ac:chgData name="Susan Krueger (Staff)" userId="413e0ada-2fc1-4a03-b48b-2b8186a6a566" providerId="ADAL" clId="{4C99E754-6B9B-4186-959D-739AE21FA238}" dt="2022-11-07T14:00:22.263" v="833" actId="165"/>
          <ac:inkMkLst>
            <pc:docMk/>
            <pc:sldMk cId="2425203639" sldId="257"/>
            <ac:inkMk id="712" creationId="{D134AFD3-F415-4713-AA67-B5D85CFF6EA1}"/>
          </ac:inkMkLst>
        </pc:inkChg>
        <pc:inkChg chg="add mod topLvl">
          <ac:chgData name="Susan Krueger (Staff)" userId="413e0ada-2fc1-4a03-b48b-2b8186a6a566" providerId="ADAL" clId="{4C99E754-6B9B-4186-959D-739AE21FA238}" dt="2022-11-07T14:00:22.263" v="833" actId="165"/>
          <ac:inkMkLst>
            <pc:docMk/>
            <pc:sldMk cId="2425203639" sldId="257"/>
            <ac:inkMk id="713" creationId="{9545E52C-8E3D-4C48-B02A-E5FE08FA7BC0}"/>
          </ac:inkMkLst>
        </pc:inkChg>
        <pc:inkChg chg="add mod topLvl">
          <ac:chgData name="Susan Krueger (Staff)" userId="413e0ada-2fc1-4a03-b48b-2b8186a6a566" providerId="ADAL" clId="{4C99E754-6B9B-4186-959D-739AE21FA238}" dt="2022-11-07T14:00:22.263" v="833" actId="165"/>
          <ac:inkMkLst>
            <pc:docMk/>
            <pc:sldMk cId="2425203639" sldId="257"/>
            <ac:inkMk id="714" creationId="{77958896-EB3A-458B-B4CB-468A8DAE3B45}"/>
          </ac:inkMkLst>
        </pc:inkChg>
        <pc:inkChg chg="add mod topLvl">
          <ac:chgData name="Susan Krueger (Staff)" userId="413e0ada-2fc1-4a03-b48b-2b8186a6a566" providerId="ADAL" clId="{4C99E754-6B9B-4186-959D-739AE21FA238}" dt="2022-11-07T14:00:22.263" v="833" actId="165"/>
          <ac:inkMkLst>
            <pc:docMk/>
            <pc:sldMk cId="2425203639" sldId="257"/>
            <ac:inkMk id="715" creationId="{013ADF01-7945-4035-944D-7A2069BF24E6}"/>
          </ac:inkMkLst>
        </pc:inkChg>
        <pc:inkChg chg="add mod topLvl">
          <ac:chgData name="Susan Krueger (Staff)" userId="413e0ada-2fc1-4a03-b48b-2b8186a6a566" providerId="ADAL" clId="{4C99E754-6B9B-4186-959D-739AE21FA238}" dt="2022-11-07T14:00:22.263" v="833" actId="165"/>
          <ac:inkMkLst>
            <pc:docMk/>
            <pc:sldMk cId="2425203639" sldId="257"/>
            <ac:inkMk id="717" creationId="{980A8B9F-7893-4308-BBE0-F871701DD444}"/>
          </ac:inkMkLst>
        </pc:inkChg>
        <pc:inkChg chg="add mod topLvl">
          <ac:chgData name="Susan Krueger (Staff)" userId="413e0ada-2fc1-4a03-b48b-2b8186a6a566" providerId="ADAL" clId="{4C99E754-6B9B-4186-959D-739AE21FA238}" dt="2022-11-07T14:00:22.263" v="833" actId="165"/>
          <ac:inkMkLst>
            <pc:docMk/>
            <pc:sldMk cId="2425203639" sldId="257"/>
            <ac:inkMk id="718" creationId="{0D3F2B83-8DA5-4742-AD98-2E719E56140D}"/>
          </ac:inkMkLst>
        </pc:inkChg>
        <pc:inkChg chg="add mod topLvl">
          <ac:chgData name="Susan Krueger (Staff)" userId="413e0ada-2fc1-4a03-b48b-2b8186a6a566" providerId="ADAL" clId="{4C99E754-6B9B-4186-959D-739AE21FA238}" dt="2022-11-07T14:00:22.263" v="833" actId="165"/>
          <ac:inkMkLst>
            <pc:docMk/>
            <pc:sldMk cId="2425203639" sldId="257"/>
            <ac:inkMk id="719" creationId="{8E2CDA13-3126-4236-974D-0833B98F3CC2}"/>
          </ac:inkMkLst>
        </pc:inkChg>
        <pc:inkChg chg="add mod topLvl">
          <ac:chgData name="Susan Krueger (Staff)" userId="413e0ada-2fc1-4a03-b48b-2b8186a6a566" providerId="ADAL" clId="{4C99E754-6B9B-4186-959D-739AE21FA238}" dt="2022-11-07T14:00:22.263" v="833" actId="165"/>
          <ac:inkMkLst>
            <pc:docMk/>
            <pc:sldMk cId="2425203639" sldId="257"/>
            <ac:inkMk id="720" creationId="{553BA6AA-9B71-4D87-A6BA-D83E28170A5D}"/>
          </ac:inkMkLst>
        </pc:inkChg>
        <pc:inkChg chg="add mod topLvl">
          <ac:chgData name="Susan Krueger (Staff)" userId="413e0ada-2fc1-4a03-b48b-2b8186a6a566" providerId="ADAL" clId="{4C99E754-6B9B-4186-959D-739AE21FA238}" dt="2022-11-07T14:00:22.263" v="833" actId="165"/>
          <ac:inkMkLst>
            <pc:docMk/>
            <pc:sldMk cId="2425203639" sldId="257"/>
            <ac:inkMk id="721" creationId="{FCD2110F-8781-4829-A9C0-9A75AACAE814}"/>
          </ac:inkMkLst>
        </pc:inkChg>
        <pc:inkChg chg="add mod topLvl">
          <ac:chgData name="Susan Krueger (Staff)" userId="413e0ada-2fc1-4a03-b48b-2b8186a6a566" providerId="ADAL" clId="{4C99E754-6B9B-4186-959D-739AE21FA238}" dt="2022-11-07T14:00:22.263" v="833" actId="165"/>
          <ac:inkMkLst>
            <pc:docMk/>
            <pc:sldMk cId="2425203639" sldId="257"/>
            <ac:inkMk id="722" creationId="{38BECE73-EB76-4C20-BD6E-FAB0EB26D2B0}"/>
          </ac:inkMkLst>
        </pc:inkChg>
        <pc:inkChg chg="add mod topLvl">
          <ac:chgData name="Susan Krueger (Staff)" userId="413e0ada-2fc1-4a03-b48b-2b8186a6a566" providerId="ADAL" clId="{4C99E754-6B9B-4186-959D-739AE21FA238}" dt="2022-11-07T14:00:22.263" v="833" actId="165"/>
          <ac:inkMkLst>
            <pc:docMk/>
            <pc:sldMk cId="2425203639" sldId="257"/>
            <ac:inkMk id="723" creationId="{F0D84F3C-547B-4729-A9AF-3586C6501B4E}"/>
          </ac:inkMkLst>
        </pc:inkChg>
        <pc:inkChg chg="add mod topLvl">
          <ac:chgData name="Susan Krueger (Staff)" userId="413e0ada-2fc1-4a03-b48b-2b8186a6a566" providerId="ADAL" clId="{4C99E754-6B9B-4186-959D-739AE21FA238}" dt="2022-11-07T14:00:22.263" v="833" actId="165"/>
          <ac:inkMkLst>
            <pc:docMk/>
            <pc:sldMk cId="2425203639" sldId="257"/>
            <ac:inkMk id="724" creationId="{3CCF5989-A8AB-4847-97A6-B0CF331863A6}"/>
          </ac:inkMkLst>
        </pc:inkChg>
        <pc:inkChg chg="add mod topLvl">
          <ac:chgData name="Susan Krueger (Staff)" userId="413e0ada-2fc1-4a03-b48b-2b8186a6a566" providerId="ADAL" clId="{4C99E754-6B9B-4186-959D-739AE21FA238}" dt="2022-11-07T14:00:22.263" v="833" actId="165"/>
          <ac:inkMkLst>
            <pc:docMk/>
            <pc:sldMk cId="2425203639" sldId="257"/>
            <ac:inkMk id="725" creationId="{EA742FE8-3E91-42C9-AB52-A53489527569}"/>
          </ac:inkMkLst>
        </pc:inkChg>
        <pc:inkChg chg="add mod topLvl">
          <ac:chgData name="Susan Krueger (Staff)" userId="413e0ada-2fc1-4a03-b48b-2b8186a6a566" providerId="ADAL" clId="{4C99E754-6B9B-4186-959D-739AE21FA238}" dt="2022-11-07T14:00:22.263" v="833" actId="165"/>
          <ac:inkMkLst>
            <pc:docMk/>
            <pc:sldMk cId="2425203639" sldId="257"/>
            <ac:inkMk id="726" creationId="{038D21D3-93BD-44E9-A19D-A17D0F72842C}"/>
          </ac:inkMkLst>
        </pc:inkChg>
        <pc:inkChg chg="add mod topLvl">
          <ac:chgData name="Susan Krueger (Staff)" userId="413e0ada-2fc1-4a03-b48b-2b8186a6a566" providerId="ADAL" clId="{4C99E754-6B9B-4186-959D-739AE21FA238}" dt="2022-11-07T14:00:22.263" v="833" actId="165"/>
          <ac:inkMkLst>
            <pc:docMk/>
            <pc:sldMk cId="2425203639" sldId="257"/>
            <ac:inkMk id="727" creationId="{0ECBDC5A-CD25-4935-881A-C566B22A6BB0}"/>
          </ac:inkMkLst>
        </pc:inkChg>
        <pc:inkChg chg="add mod topLvl">
          <ac:chgData name="Susan Krueger (Staff)" userId="413e0ada-2fc1-4a03-b48b-2b8186a6a566" providerId="ADAL" clId="{4C99E754-6B9B-4186-959D-739AE21FA238}" dt="2022-11-07T14:00:22.263" v="833" actId="165"/>
          <ac:inkMkLst>
            <pc:docMk/>
            <pc:sldMk cId="2425203639" sldId="257"/>
            <ac:inkMk id="728" creationId="{40EF1E4E-A88D-490D-A655-D429A3C8CA1D}"/>
          </ac:inkMkLst>
        </pc:inkChg>
        <pc:inkChg chg="add mod topLvl">
          <ac:chgData name="Susan Krueger (Staff)" userId="413e0ada-2fc1-4a03-b48b-2b8186a6a566" providerId="ADAL" clId="{4C99E754-6B9B-4186-959D-739AE21FA238}" dt="2022-11-07T14:00:22.263" v="833" actId="165"/>
          <ac:inkMkLst>
            <pc:docMk/>
            <pc:sldMk cId="2425203639" sldId="257"/>
            <ac:inkMk id="730" creationId="{EDA67B07-CEE0-4F5B-B616-E61C1D5824A4}"/>
          </ac:inkMkLst>
        </pc:inkChg>
        <pc:inkChg chg="add mod topLvl">
          <ac:chgData name="Susan Krueger (Staff)" userId="413e0ada-2fc1-4a03-b48b-2b8186a6a566" providerId="ADAL" clId="{4C99E754-6B9B-4186-959D-739AE21FA238}" dt="2022-11-07T14:00:22.263" v="833" actId="165"/>
          <ac:inkMkLst>
            <pc:docMk/>
            <pc:sldMk cId="2425203639" sldId="257"/>
            <ac:inkMk id="731" creationId="{AA145654-FAAF-40DC-AB56-F92BA3F2161B}"/>
          </ac:inkMkLst>
        </pc:inkChg>
        <pc:inkChg chg="add mod topLvl">
          <ac:chgData name="Susan Krueger (Staff)" userId="413e0ada-2fc1-4a03-b48b-2b8186a6a566" providerId="ADAL" clId="{4C99E754-6B9B-4186-959D-739AE21FA238}" dt="2022-11-07T14:00:22.263" v="833" actId="165"/>
          <ac:inkMkLst>
            <pc:docMk/>
            <pc:sldMk cId="2425203639" sldId="257"/>
            <ac:inkMk id="732" creationId="{FF9815DC-02EE-4891-AFFB-483D58A3CA2E}"/>
          </ac:inkMkLst>
        </pc:inkChg>
        <pc:inkChg chg="add mod topLvl">
          <ac:chgData name="Susan Krueger (Staff)" userId="413e0ada-2fc1-4a03-b48b-2b8186a6a566" providerId="ADAL" clId="{4C99E754-6B9B-4186-959D-739AE21FA238}" dt="2022-11-07T14:00:22.263" v="833" actId="165"/>
          <ac:inkMkLst>
            <pc:docMk/>
            <pc:sldMk cId="2425203639" sldId="257"/>
            <ac:inkMk id="733" creationId="{D3D5B667-27EA-43E5-AEEF-882290ED269C}"/>
          </ac:inkMkLst>
        </pc:inkChg>
        <pc:inkChg chg="add mod topLvl">
          <ac:chgData name="Susan Krueger (Staff)" userId="413e0ada-2fc1-4a03-b48b-2b8186a6a566" providerId="ADAL" clId="{4C99E754-6B9B-4186-959D-739AE21FA238}" dt="2022-11-07T14:00:22.263" v="833" actId="165"/>
          <ac:inkMkLst>
            <pc:docMk/>
            <pc:sldMk cId="2425203639" sldId="257"/>
            <ac:inkMk id="734" creationId="{CDEC1CAB-E434-49D5-98A5-625AEC18C2BC}"/>
          </ac:inkMkLst>
        </pc:inkChg>
        <pc:inkChg chg="add mod topLvl">
          <ac:chgData name="Susan Krueger (Staff)" userId="413e0ada-2fc1-4a03-b48b-2b8186a6a566" providerId="ADAL" clId="{4C99E754-6B9B-4186-959D-739AE21FA238}" dt="2022-11-07T14:00:22.263" v="833" actId="165"/>
          <ac:inkMkLst>
            <pc:docMk/>
            <pc:sldMk cId="2425203639" sldId="257"/>
            <ac:inkMk id="735" creationId="{C412A9B4-50A8-4014-90E5-D1DE3EEF177F}"/>
          </ac:inkMkLst>
        </pc:inkChg>
        <pc:inkChg chg="add mod topLvl">
          <ac:chgData name="Susan Krueger (Staff)" userId="413e0ada-2fc1-4a03-b48b-2b8186a6a566" providerId="ADAL" clId="{4C99E754-6B9B-4186-959D-739AE21FA238}" dt="2022-11-07T14:00:22.263" v="833" actId="165"/>
          <ac:inkMkLst>
            <pc:docMk/>
            <pc:sldMk cId="2425203639" sldId="257"/>
            <ac:inkMk id="736" creationId="{7A6F97CF-5EC0-4487-AE2A-AECC37D00B8B}"/>
          </ac:inkMkLst>
        </pc:inkChg>
        <pc:inkChg chg="add mod topLvl">
          <ac:chgData name="Susan Krueger (Staff)" userId="413e0ada-2fc1-4a03-b48b-2b8186a6a566" providerId="ADAL" clId="{4C99E754-6B9B-4186-959D-739AE21FA238}" dt="2022-11-07T14:00:22.263" v="833" actId="165"/>
          <ac:inkMkLst>
            <pc:docMk/>
            <pc:sldMk cId="2425203639" sldId="257"/>
            <ac:inkMk id="737" creationId="{78A38C1B-9D6B-4F0D-AC53-5EEEEA1A9B98}"/>
          </ac:inkMkLst>
        </pc:inkChg>
        <pc:inkChg chg="add mod topLvl">
          <ac:chgData name="Susan Krueger (Staff)" userId="413e0ada-2fc1-4a03-b48b-2b8186a6a566" providerId="ADAL" clId="{4C99E754-6B9B-4186-959D-739AE21FA238}" dt="2022-11-07T14:00:22.263" v="833" actId="165"/>
          <ac:inkMkLst>
            <pc:docMk/>
            <pc:sldMk cId="2425203639" sldId="257"/>
            <ac:inkMk id="738" creationId="{BFB2880D-730C-4A0A-ADCF-E8DF88D53585}"/>
          </ac:inkMkLst>
        </pc:inkChg>
        <pc:inkChg chg="add mod topLvl">
          <ac:chgData name="Susan Krueger (Staff)" userId="413e0ada-2fc1-4a03-b48b-2b8186a6a566" providerId="ADAL" clId="{4C99E754-6B9B-4186-959D-739AE21FA238}" dt="2022-11-07T14:00:22.263" v="833" actId="165"/>
          <ac:inkMkLst>
            <pc:docMk/>
            <pc:sldMk cId="2425203639" sldId="257"/>
            <ac:inkMk id="740" creationId="{EDAE4FB0-6120-4814-9CD6-58A76673679C}"/>
          </ac:inkMkLst>
        </pc:inkChg>
        <pc:inkChg chg="add mod topLvl">
          <ac:chgData name="Susan Krueger (Staff)" userId="413e0ada-2fc1-4a03-b48b-2b8186a6a566" providerId="ADAL" clId="{4C99E754-6B9B-4186-959D-739AE21FA238}" dt="2022-11-07T14:00:22.263" v="833" actId="165"/>
          <ac:inkMkLst>
            <pc:docMk/>
            <pc:sldMk cId="2425203639" sldId="257"/>
            <ac:inkMk id="741" creationId="{49E7A270-E8E9-4191-9228-4FF58052A3CA}"/>
          </ac:inkMkLst>
        </pc:inkChg>
        <pc:inkChg chg="add mod topLvl">
          <ac:chgData name="Susan Krueger (Staff)" userId="413e0ada-2fc1-4a03-b48b-2b8186a6a566" providerId="ADAL" clId="{4C99E754-6B9B-4186-959D-739AE21FA238}" dt="2022-11-07T14:00:22.263" v="833" actId="165"/>
          <ac:inkMkLst>
            <pc:docMk/>
            <pc:sldMk cId="2425203639" sldId="257"/>
            <ac:inkMk id="742" creationId="{8FFB4452-F177-4297-84C5-46FC45BC6F59}"/>
          </ac:inkMkLst>
        </pc:inkChg>
        <pc:inkChg chg="add mod topLvl">
          <ac:chgData name="Susan Krueger (Staff)" userId="413e0ada-2fc1-4a03-b48b-2b8186a6a566" providerId="ADAL" clId="{4C99E754-6B9B-4186-959D-739AE21FA238}" dt="2022-11-07T14:00:22.263" v="833" actId="165"/>
          <ac:inkMkLst>
            <pc:docMk/>
            <pc:sldMk cId="2425203639" sldId="257"/>
            <ac:inkMk id="743" creationId="{44EAA477-DF43-4B50-BDA5-8FF3C4007C3D}"/>
          </ac:inkMkLst>
        </pc:inkChg>
        <pc:inkChg chg="add mod topLvl">
          <ac:chgData name="Susan Krueger (Staff)" userId="413e0ada-2fc1-4a03-b48b-2b8186a6a566" providerId="ADAL" clId="{4C99E754-6B9B-4186-959D-739AE21FA238}" dt="2022-11-07T14:00:22.263" v="833" actId="165"/>
          <ac:inkMkLst>
            <pc:docMk/>
            <pc:sldMk cId="2425203639" sldId="257"/>
            <ac:inkMk id="744" creationId="{BA004AD0-32A6-429E-8B89-F35A296F2F4B}"/>
          </ac:inkMkLst>
        </pc:inkChg>
        <pc:inkChg chg="add mod topLvl">
          <ac:chgData name="Susan Krueger (Staff)" userId="413e0ada-2fc1-4a03-b48b-2b8186a6a566" providerId="ADAL" clId="{4C99E754-6B9B-4186-959D-739AE21FA238}" dt="2022-11-07T14:00:22.263" v="833" actId="165"/>
          <ac:inkMkLst>
            <pc:docMk/>
            <pc:sldMk cId="2425203639" sldId="257"/>
            <ac:inkMk id="745" creationId="{45E46061-0617-4F67-A5BB-A38FAC6E5EE6}"/>
          </ac:inkMkLst>
        </pc:inkChg>
        <pc:inkChg chg="add mod topLvl">
          <ac:chgData name="Susan Krueger (Staff)" userId="413e0ada-2fc1-4a03-b48b-2b8186a6a566" providerId="ADAL" clId="{4C99E754-6B9B-4186-959D-739AE21FA238}" dt="2022-11-07T14:00:22.263" v="833" actId="165"/>
          <ac:inkMkLst>
            <pc:docMk/>
            <pc:sldMk cId="2425203639" sldId="257"/>
            <ac:inkMk id="747" creationId="{12BF5E73-4F51-4432-80C9-F50785A9F823}"/>
          </ac:inkMkLst>
        </pc:inkChg>
        <pc:inkChg chg="add mod topLvl">
          <ac:chgData name="Susan Krueger (Staff)" userId="413e0ada-2fc1-4a03-b48b-2b8186a6a566" providerId="ADAL" clId="{4C99E754-6B9B-4186-959D-739AE21FA238}" dt="2022-11-07T14:00:22.263" v="833" actId="165"/>
          <ac:inkMkLst>
            <pc:docMk/>
            <pc:sldMk cId="2425203639" sldId="257"/>
            <ac:inkMk id="748" creationId="{592DA937-79FE-4154-9539-E88BE7957BE8}"/>
          </ac:inkMkLst>
        </pc:inkChg>
        <pc:inkChg chg="add mod topLvl">
          <ac:chgData name="Susan Krueger (Staff)" userId="413e0ada-2fc1-4a03-b48b-2b8186a6a566" providerId="ADAL" clId="{4C99E754-6B9B-4186-959D-739AE21FA238}" dt="2022-11-07T14:00:22.263" v="833" actId="165"/>
          <ac:inkMkLst>
            <pc:docMk/>
            <pc:sldMk cId="2425203639" sldId="257"/>
            <ac:inkMk id="749" creationId="{D17B783B-2B8B-44F5-8842-548F3FFABA63}"/>
          </ac:inkMkLst>
        </pc:inkChg>
        <pc:inkChg chg="add mod topLvl">
          <ac:chgData name="Susan Krueger (Staff)" userId="413e0ada-2fc1-4a03-b48b-2b8186a6a566" providerId="ADAL" clId="{4C99E754-6B9B-4186-959D-739AE21FA238}" dt="2022-11-07T14:00:22.263" v="833" actId="165"/>
          <ac:inkMkLst>
            <pc:docMk/>
            <pc:sldMk cId="2425203639" sldId="257"/>
            <ac:inkMk id="750" creationId="{2E8DE0F2-80DE-4E45-8B6E-B7F1FA5B5641}"/>
          </ac:inkMkLst>
        </pc:inkChg>
        <pc:inkChg chg="add mod topLvl">
          <ac:chgData name="Susan Krueger (Staff)" userId="413e0ada-2fc1-4a03-b48b-2b8186a6a566" providerId="ADAL" clId="{4C99E754-6B9B-4186-959D-739AE21FA238}" dt="2022-11-07T14:00:22.263" v="833" actId="165"/>
          <ac:inkMkLst>
            <pc:docMk/>
            <pc:sldMk cId="2425203639" sldId="257"/>
            <ac:inkMk id="751" creationId="{295AAA1F-38A5-4CBE-B995-2F83415C311D}"/>
          </ac:inkMkLst>
        </pc:inkChg>
        <pc:inkChg chg="add mod topLvl">
          <ac:chgData name="Susan Krueger (Staff)" userId="413e0ada-2fc1-4a03-b48b-2b8186a6a566" providerId="ADAL" clId="{4C99E754-6B9B-4186-959D-739AE21FA238}" dt="2022-11-07T14:00:22.263" v="833" actId="165"/>
          <ac:inkMkLst>
            <pc:docMk/>
            <pc:sldMk cId="2425203639" sldId="257"/>
            <ac:inkMk id="752" creationId="{D5F7FB04-8991-4E2D-A706-681FB31D9AE9}"/>
          </ac:inkMkLst>
        </pc:inkChg>
        <pc:inkChg chg="add mod topLvl">
          <ac:chgData name="Susan Krueger (Staff)" userId="413e0ada-2fc1-4a03-b48b-2b8186a6a566" providerId="ADAL" clId="{4C99E754-6B9B-4186-959D-739AE21FA238}" dt="2022-11-07T14:00:22.263" v="833" actId="165"/>
          <ac:inkMkLst>
            <pc:docMk/>
            <pc:sldMk cId="2425203639" sldId="257"/>
            <ac:inkMk id="753" creationId="{6D2A71DA-A56F-45DC-9FAF-B8323B834EB0}"/>
          </ac:inkMkLst>
        </pc:inkChg>
        <pc:inkChg chg="add mod topLvl">
          <ac:chgData name="Susan Krueger (Staff)" userId="413e0ada-2fc1-4a03-b48b-2b8186a6a566" providerId="ADAL" clId="{4C99E754-6B9B-4186-959D-739AE21FA238}" dt="2022-11-07T14:00:22.263" v="833" actId="165"/>
          <ac:inkMkLst>
            <pc:docMk/>
            <pc:sldMk cId="2425203639" sldId="257"/>
            <ac:inkMk id="755" creationId="{4B3F7FD8-C64C-4081-AD59-9A50FB33FBEB}"/>
          </ac:inkMkLst>
        </pc:inkChg>
        <pc:inkChg chg="add mod topLvl">
          <ac:chgData name="Susan Krueger (Staff)" userId="413e0ada-2fc1-4a03-b48b-2b8186a6a566" providerId="ADAL" clId="{4C99E754-6B9B-4186-959D-739AE21FA238}" dt="2022-11-07T14:00:22.263" v="833" actId="165"/>
          <ac:inkMkLst>
            <pc:docMk/>
            <pc:sldMk cId="2425203639" sldId="257"/>
            <ac:inkMk id="756" creationId="{F918186B-4691-4E3E-BD60-CB1BD1669CFD}"/>
          </ac:inkMkLst>
        </pc:inkChg>
        <pc:inkChg chg="add mod topLvl">
          <ac:chgData name="Susan Krueger (Staff)" userId="413e0ada-2fc1-4a03-b48b-2b8186a6a566" providerId="ADAL" clId="{4C99E754-6B9B-4186-959D-739AE21FA238}" dt="2022-11-07T14:00:22.263" v="833" actId="165"/>
          <ac:inkMkLst>
            <pc:docMk/>
            <pc:sldMk cId="2425203639" sldId="257"/>
            <ac:inkMk id="757" creationId="{5250E57F-D63F-4030-83D1-A1B7A7E69A9A}"/>
          </ac:inkMkLst>
        </pc:inkChg>
        <pc:inkChg chg="add mod topLvl">
          <ac:chgData name="Susan Krueger (Staff)" userId="413e0ada-2fc1-4a03-b48b-2b8186a6a566" providerId="ADAL" clId="{4C99E754-6B9B-4186-959D-739AE21FA238}" dt="2022-11-07T14:00:22.263" v="833" actId="165"/>
          <ac:inkMkLst>
            <pc:docMk/>
            <pc:sldMk cId="2425203639" sldId="257"/>
            <ac:inkMk id="758" creationId="{2E0968DC-1078-4999-8D7F-2E00BEE61E36}"/>
          </ac:inkMkLst>
        </pc:inkChg>
        <pc:inkChg chg="add mod topLvl">
          <ac:chgData name="Susan Krueger (Staff)" userId="413e0ada-2fc1-4a03-b48b-2b8186a6a566" providerId="ADAL" clId="{4C99E754-6B9B-4186-959D-739AE21FA238}" dt="2022-11-07T14:00:22.263" v="833" actId="165"/>
          <ac:inkMkLst>
            <pc:docMk/>
            <pc:sldMk cId="2425203639" sldId="257"/>
            <ac:inkMk id="759" creationId="{BE6DA2BD-81E3-4BF3-B417-04FF79D57437}"/>
          </ac:inkMkLst>
        </pc:inkChg>
        <pc:inkChg chg="add mod topLvl">
          <ac:chgData name="Susan Krueger (Staff)" userId="413e0ada-2fc1-4a03-b48b-2b8186a6a566" providerId="ADAL" clId="{4C99E754-6B9B-4186-959D-739AE21FA238}" dt="2022-11-07T14:00:22.263" v="833" actId="165"/>
          <ac:inkMkLst>
            <pc:docMk/>
            <pc:sldMk cId="2425203639" sldId="257"/>
            <ac:inkMk id="760" creationId="{DC5307E6-F27D-4547-B8AB-6C1D8AB3B3FB}"/>
          </ac:inkMkLst>
        </pc:inkChg>
        <pc:inkChg chg="add mod topLvl">
          <ac:chgData name="Susan Krueger (Staff)" userId="413e0ada-2fc1-4a03-b48b-2b8186a6a566" providerId="ADAL" clId="{4C99E754-6B9B-4186-959D-739AE21FA238}" dt="2022-11-07T14:00:22.263" v="833" actId="165"/>
          <ac:inkMkLst>
            <pc:docMk/>
            <pc:sldMk cId="2425203639" sldId="257"/>
            <ac:inkMk id="761" creationId="{08B42CD9-0A1C-4814-855C-B2B766EC4DFD}"/>
          </ac:inkMkLst>
        </pc:inkChg>
        <pc:inkChg chg="add mod topLvl">
          <ac:chgData name="Susan Krueger (Staff)" userId="413e0ada-2fc1-4a03-b48b-2b8186a6a566" providerId="ADAL" clId="{4C99E754-6B9B-4186-959D-739AE21FA238}" dt="2022-11-07T14:00:22.263" v="833" actId="165"/>
          <ac:inkMkLst>
            <pc:docMk/>
            <pc:sldMk cId="2425203639" sldId="257"/>
            <ac:inkMk id="763" creationId="{7E2B4F82-195D-4092-9F59-E5A805B3914D}"/>
          </ac:inkMkLst>
        </pc:inkChg>
        <pc:inkChg chg="add mod topLvl">
          <ac:chgData name="Susan Krueger (Staff)" userId="413e0ada-2fc1-4a03-b48b-2b8186a6a566" providerId="ADAL" clId="{4C99E754-6B9B-4186-959D-739AE21FA238}" dt="2022-11-07T14:00:22.263" v="833" actId="165"/>
          <ac:inkMkLst>
            <pc:docMk/>
            <pc:sldMk cId="2425203639" sldId="257"/>
            <ac:inkMk id="764" creationId="{D5A9DBE6-6433-4A2E-92FD-B98CB29A016A}"/>
          </ac:inkMkLst>
        </pc:inkChg>
        <pc:inkChg chg="add mod topLvl">
          <ac:chgData name="Susan Krueger (Staff)" userId="413e0ada-2fc1-4a03-b48b-2b8186a6a566" providerId="ADAL" clId="{4C99E754-6B9B-4186-959D-739AE21FA238}" dt="2022-11-07T14:00:22.263" v="833" actId="165"/>
          <ac:inkMkLst>
            <pc:docMk/>
            <pc:sldMk cId="2425203639" sldId="257"/>
            <ac:inkMk id="766" creationId="{C378E728-6768-4F53-8770-0D11CFBA7D51}"/>
          </ac:inkMkLst>
        </pc:inkChg>
        <pc:inkChg chg="add mod topLvl">
          <ac:chgData name="Susan Krueger (Staff)" userId="413e0ada-2fc1-4a03-b48b-2b8186a6a566" providerId="ADAL" clId="{4C99E754-6B9B-4186-959D-739AE21FA238}" dt="2022-11-07T14:00:22.263" v="833" actId="165"/>
          <ac:inkMkLst>
            <pc:docMk/>
            <pc:sldMk cId="2425203639" sldId="257"/>
            <ac:inkMk id="767" creationId="{B90A71D2-8E0F-4248-8EE8-A9719783C3D5}"/>
          </ac:inkMkLst>
        </pc:inkChg>
        <pc:inkChg chg="add mod topLvl">
          <ac:chgData name="Susan Krueger (Staff)" userId="413e0ada-2fc1-4a03-b48b-2b8186a6a566" providerId="ADAL" clId="{4C99E754-6B9B-4186-959D-739AE21FA238}" dt="2022-11-07T14:00:22.263" v="833" actId="165"/>
          <ac:inkMkLst>
            <pc:docMk/>
            <pc:sldMk cId="2425203639" sldId="257"/>
            <ac:inkMk id="768" creationId="{DC444399-43A6-4FF4-AE6A-A5E62C7363C6}"/>
          </ac:inkMkLst>
        </pc:inkChg>
        <pc:inkChg chg="add mod topLvl">
          <ac:chgData name="Susan Krueger (Staff)" userId="413e0ada-2fc1-4a03-b48b-2b8186a6a566" providerId="ADAL" clId="{4C99E754-6B9B-4186-959D-739AE21FA238}" dt="2022-11-07T14:00:22.263" v="833" actId="165"/>
          <ac:inkMkLst>
            <pc:docMk/>
            <pc:sldMk cId="2425203639" sldId="257"/>
            <ac:inkMk id="769" creationId="{A48418EB-1877-48AB-B39B-126BAA4A76D2}"/>
          </ac:inkMkLst>
        </pc:inkChg>
        <pc:inkChg chg="add mod topLvl">
          <ac:chgData name="Susan Krueger (Staff)" userId="413e0ada-2fc1-4a03-b48b-2b8186a6a566" providerId="ADAL" clId="{4C99E754-6B9B-4186-959D-739AE21FA238}" dt="2022-11-07T14:00:22.263" v="833" actId="165"/>
          <ac:inkMkLst>
            <pc:docMk/>
            <pc:sldMk cId="2425203639" sldId="257"/>
            <ac:inkMk id="770" creationId="{C6108644-1440-4B9E-BD41-F9863A3BB487}"/>
          </ac:inkMkLst>
        </pc:inkChg>
        <pc:inkChg chg="add mod topLvl">
          <ac:chgData name="Susan Krueger (Staff)" userId="413e0ada-2fc1-4a03-b48b-2b8186a6a566" providerId="ADAL" clId="{4C99E754-6B9B-4186-959D-739AE21FA238}" dt="2022-11-07T14:00:22.263" v="833" actId="165"/>
          <ac:inkMkLst>
            <pc:docMk/>
            <pc:sldMk cId="2425203639" sldId="257"/>
            <ac:inkMk id="771" creationId="{4E9ADD6A-B94B-435A-97FE-FA228F7BA6EE}"/>
          </ac:inkMkLst>
        </pc:inkChg>
        <pc:inkChg chg="add mod topLvl">
          <ac:chgData name="Susan Krueger (Staff)" userId="413e0ada-2fc1-4a03-b48b-2b8186a6a566" providerId="ADAL" clId="{4C99E754-6B9B-4186-959D-739AE21FA238}" dt="2022-11-07T14:00:22.263" v="833" actId="165"/>
          <ac:inkMkLst>
            <pc:docMk/>
            <pc:sldMk cId="2425203639" sldId="257"/>
            <ac:inkMk id="772" creationId="{EEC24945-C200-4A4E-BEFA-2F011FFAA732}"/>
          </ac:inkMkLst>
        </pc:inkChg>
        <pc:inkChg chg="add mod topLvl">
          <ac:chgData name="Susan Krueger (Staff)" userId="413e0ada-2fc1-4a03-b48b-2b8186a6a566" providerId="ADAL" clId="{4C99E754-6B9B-4186-959D-739AE21FA238}" dt="2022-11-07T14:00:22.263" v="833" actId="165"/>
          <ac:inkMkLst>
            <pc:docMk/>
            <pc:sldMk cId="2425203639" sldId="257"/>
            <ac:inkMk id="773" creationId="{B24DA307-2D07-47CD-A223-091C731D1FA7}"/>
          </ac:inkMkLst>
        </pc:inkChg>
        <pc:inkChg chg="add mod topLvl">
          <ac:chgData name="Susan Krueger (Staff)" userId="413e0ada-2fc1-4a03-b48b-2b8186a6a566" providerId="ADAL" clId="{4C99E754-6B9B-4186-959D-739AE21FA238}" dt="2022-11-07T14:00:22.263" v="833" actId="165"/>
          <ac:inkMkLst>
            <pc:docMk/>
            <pc:sldMk cId="2425203639" sldId="257"/>
            <ac:inkMk id="774" creationId="{3C1D2BF5-B01E-406C-A610-3265B483D34A}"/>
          </ac:inkMkLst>
        </pc:inkChg>
        <pc:inkChg chg="add mod topLvl">
          <ac:chgData name="Susan Krueger (Staff)" userId="413e0ada-2fc1-4a03-b48b-2b8186a6a566" providerId="ADAL" clId="{4C99E754-6B9B-4186-959D-739AE21FA238}" dt="2022-11-07T14:00:22.263" v="833" actId="165"/>
          <ac:inkMkLst>
            <pc:docMk/>
            <pc:sldMk cId="2425203639" sldId="257"/>
            <ac:inkMk id="775" creationId="{530FD008-C178-4C0A-AE7D-2164A4707808}"/>
          </ac:inkMkLst>
        </pc:inkChg>
        <pc:inkChg chg="add mod">
          <ac:chgData name="Susan Krueger (Staff)" userId="413e0ada-2fc1-4a03-b48b-2b8186a6a566" providerId="ADAL" clId="{4C99E754-6B9B-4186-959D-739AE21FA238}" dt="2022-11-07T13:48:15.093" v="466"/>
          <ac:inkMkLst>
            <pc:docMk/>
            <pc:sldMk cId="2425203639" sldId="257"/>
            <ac:inkMk id="777" creationId="{C20CD1CA-E285-4E9D-A7C0-B9CF13AD2A86}"/>
          </ac:inkMkLst>
        </pc:inkChg>
        <pc:inkChg chg="add mod">
          <ac:chgData name="Susan Krueger (Staff)" userId="413e0ada-2fc1-4a03-b48b-2b8186a6a566" providerId="ADAL" clId="{4C99E754-6B9B-4186-959D-739AE21FA238}" dt="2022-11-07T13:48:44.195" v="505"/>
          <ac:inkMkLst>
            <pc:docMk/>
            <pc:sldMk cId="2425203639" sldId="257"/>
            <ac:inkMk id="779" creationId="{A20E50D0-A389-4E55-AE4C-82C25B8C5DBA}"/>
          </ac:inkMkLst>
        </pc:inkChg>
        <pc:inkChg chg="add mod topLvl">
          <ac:chgData name="Susan Krueger (Staff)" userId="413e0ada-2fc1-4a03-b48b-2b8186a6a566" providerId="ADAL" clId="{4C99E754-6B9B-4186-959D-739AE21FA238}" dt="2022-11-07T14:00:22.263" v="833" actId="165"/>
          <ac:inkMkLst>
            <pc:docMk/>
            <pc:sldMk cId="2425203639" sldId="257"/>
            <ac:inkMk id="781" creationId="{AD3C2AE6-5CEE-44EA-B2D9-48A0AC1858B1}"/>
          </ac:inkMkLst>
        </pc:inkChg>
        <pc:inkChg chg="add mod topLvl">
          <ac:chgData name="Susan Krueger (Staff)" userId="413e0ada-2fc1-4a03-b48b-2b8186a6a566" providerId="ADAL" clId="{4C99E754-6B9B-4186-959D-739AE21FA238}" dt="2022-11-07T14:00:22.263" v="833" actId="165"/>
          <ac:inkMkLst>
            <pc:docMk/>
            <pc:sldMk cId="2425203639" sldId="257"/>
            <ac:inkMk id="782" creationId="{3FB5DBEF-ACA1-4678-A3AE-A8E726C76330}"/>
          </ac:inkMkLst>
        </pc:inkChg>
        <pc:inkChg chg="add mod topLvl">
          <ac:chgData name="Susan Krueger (Staff)" userId="413e0ada-2fc1-4a03-b48b-2b8186a6a566" providerId="ADAL" clId="{4C99E754-6B9B-4186-959D-739AE21FA238}" dt="2022-11-07T14:00:22.263" v="833" actId="165"/>
          <ac:inkMkLst>
            <pc:docMk/>
            <pc:sldMk cId="2425203639" sldId="257"/>
            <ac:inkMk id="783" creationId="{50EDD76C-331D-4AB5-9890-0CDF14DA62B0}"/>
          </ac:inkMkLst>
        </pc:inkChg>
        <pc:inkChg chg="add mod topLvl">
          <ac:chgData name="Susan Krueger (Staff)" userId="413e0ada-2fc1-4a03-b48b-2b8186a6a566" providerId="ADAL" clId="{4C99E754-6B9B-4186-959D-739AE21FA238}" dt="2022-11-07T14:00:22.263" v="833" actId="165"/>
          <ac:inkMkLst>
            <pc:docMk/>
            <pc:sldMk cId="2425203639" sldId="257"/>
            <ac:inkMk id="784" creationId="{841D40FD-D74C-458E-B364-D149306A678A}"/>
          </ac:inkMkLst>
        </pc:inkChg>
        <pc:inkChg chg="add mod topLvl">
          <ac:chgData name="Susan Krueger (Staff)" userId="413e0ada-2fc1-4a03-b48b-2b8186a6a566" providerId="ADAL" clId="{4C99E754-6B9B-4186-959D-739AE21FA238}" dt="2022-11-07T14:00:22.263" v="833" actId="165"/>
          <ac:inkMkLst>
            <pc:docMk/>
            <pc:sldMk cId="2425203639" sldId="257"/>
            <ac:inkMk id="785" creationId="{D5D0B7E0-299A-43F9-A18F-0F0ADD907442}"/>
          </ac:inkMkLst>
        </pc:inkChg>
        <pc:inkChg chg="add mod topLvl">
          <ac:chgData name="Susan Krueger (Staff)" userId="413e0ada-2fc1-4a03-b48b-2b8186a6a566" providerId="ADAL" clId="{4C99E754-6B9B-4186-959D-739AE21FA238}" dt="2022-11-07T14:00:22.263" v="833" actId="165"/>
          <ac:inkMkLst>
            <pc:docMk/>
            <pc:sldMk cId="2425203639" sldId="257"/>
            <ac:inkMk id="786" creationId="{6F17D29B-8316-4A6A-8242-E874799F486D}"/>
          </ac:inkMkLst>
        </pc:inkChg>
        <pc:inkChg chg="add mod topLvl">
          <ac:chgData name="Susan Krueger (Staff)" userId="413e0ada-2fc1-4a03-b48b-2b8186a6a566" providerId="ADAL" clId="{4C99E754-6B9B-4186-959D-739AE21FA238}" dt="2022-11-07T14:00:22.263" v="833" actId="165"/>
          <ac:inkMkLst>
            <pc:docMk/>
            <pc:sldMk cId="2425203639" sldId="257"/>
            <ac:inkMk id="787" creationId="{30A8E1BA-BE81-4352-9EDC-D7799F16933D}"/>
          </ac:inkMkLst>
        </pc:inkChg>
        <pc:inkChg chg="add mod topLvl">
          <ac:chgData name="Susan Krueger (Staff)" userId="413e0ada-2fc1-4a03-b48b-2b8186a6a566" providerId="ADAL" clId="{4C99E754-6B9B-4186-959D-739AE21FA238}" dt="2022-11-07T14:00:22.263" v="833" actId="165"/>
          <ac:inkMkLst>
            <pc:docMk/>
            <pc:sldMk cId="2425203639" sldId="257"/>
            <ac:inkMk id="788" creationId="{C02AA7D1-6AD2-431F-9080-97C9D8DB9F73}"/>
          </ac:inkMkLst>
        </pc:inkChg>
        <pc:inkChg chg="add mod topLvl">
          <ac:chgData name="Susan Krueger (Staff)" userId="413e0ada-2fc1-4a03-b48b-2b8186a6a566" providerId="ADAL" clId="{4C99E754-6B9B-4186-959D-739AE21FA238}" dt="2022-11-07T14:00:22.263" v="833" actId="165"/>
          <ac:inkMkLst>
            <pc:docMk/>
            <pc:sldMk cId="2425203639" sldId="257"/>
            <ac:inkMk id="789" creationId="{D240C9E2-C0E9-4DEA-8E3A-F2C7917D9E8A}"/>
          </ac:inkMkLst>
        </pc:inkChg>
        <pc:inkChg chg="add mod topLvl">
          <ac:chgData name="Susan Krueger (Staff)" userId="413e0ada-2fc1-4a03-b48b-2b8186a6a566" providerId="ADAL" clId="{4C99E754-6B9B-4186-959D-739AE21FA238}" dt="2022-11-07T14:00:22.263" v="833" actId="165"/>
          <ac:inkMkLst>
            <pc:docMk/>
            <pc:sldMk cId="2425203639" sldId="257"/>
            <ac:inkMk id="790" creationId="{AC1EB776-1507-40DB-A84E-2FD2857BF751}"/>
          </ac:inkMkLst>
        </pc:inkChg>
        <pc:inkChg chg="add mod topLvl">
          <ac:chgData name="Susan Krueger (Staff)" userId="413e0ada-2fc1-4a03-b48b-2b8186a6a566" providerId="ADAL" clId="{4C99E754-6B9B-4186-959D-739AE21FA238}" dt="2022-11-07T14:00:22.263" v="833" actId="165"/>
          <ac:inkMkLst>
            <pc:docMk/>
            <pc:sldMk cId="2425203639" sldId="257"/>
            <ac:inkMk id="791" creationId="{6E8F65A9-B30E-46A9-8E54-0699829B1176}"/>
          </ac:inkMkLst>
        </pc:inkChg>
        <pc:inkChg chg="add mod topLvl">
          <ac:chgData name="Susan Krueger (Staff)" userId="413e0ada-2fc1-4a03-b48b-2b8186a6a566" providerId="ADAL" clId="{4C99E754-6B9B-4186-959D-739AE21FA238}" dt="2022-11-07T14:00:22.263" v="833" actId="165"/>
          <ac:inkMkLst>
            <pc:docMk/>
            <pc:sldMk cId="2425203639" sldId="257"/>
            <ac:inkMk id="793" creationId="{5DCF05E0-CD82-4C99-9C44-1DCC9D76D0AD}"/>
          </ac:inkMkLst>
        </pc:inkChg>
        <pc:inkChg chg="add mod topLvl">
          <ac:chgData name="Susan Krueger (Staff)" userId="413e0ada-2fc1-4a03-b48b-2b8186a6a566" providerId="ADAL" clId="{4C99E754-6B9B-4186-959D-739AE21FA238}" dt="2022-11-07T14:00:22.263" v="833" actId="165"/>
          <ac:inkMkLst>
            <pc:docMk/>
            <pc:sldMk cId="2425203639" sldId="257"/>
            <ac:inkMk id="794" creationId="{0A152515-892F-4023-8E94-935C2C419893}"/>
          </ac:inkMkLst>
        </pc:inkChg>
        <pc:inkChg chg="add mod topLvl">
          <ac:chgData name="Susan Krueger (Staff)" userId="413e0ada-2fc1-4a03-b48b-2b8186a6a566" providerId="ADAL" clId="{4C99E754-6B9B-4186-959D-739AE21FA238}" dt="2022-11-07T14:00:22.263" v="833" actId="165"/>
          <ac:inkMkLst>
            <pc:docMk/>
            <pc:sldMk cId="2425203639" sldId="257"/>
            <ac:inkMk id="795" creationId="{90DE3AB9-6B5B-4331-9B20-CC1CD270C17C}"/>
          </ac:inkMkLst>
        </pc:inkChg>
        <pc:inkChg chg="add mod topLvl">
          <ac:chgData name="Susan Krueger (Staff)" userId="413e0ada-2fc1-4a03-b48b-2b8186a6a566" providerId="ADAL" clId="{4C99E754-6B9B-4186-959D-739AE21FA238}" dt="2022-11-07T14:00:22.263" v="833" actId="165"/>
          <ac:inkMkLst>
            <pc:docMk/>
            <pc:sldMk cId="2425203639" sldId="257"/>
            <ac:inkMk id="796" creationId="{79316044-6E47-4641-93FB-A6FCADBA9CA7}"/>
          </ac:inkMkLst>
        </pc:inkChg>
        <pc:inkChg chg="add mod topLvl">
          <ac:chgData name="Susan Krueger (Staff)" userId="413e0ada-2fc1-4a03-b48b-2b8186a6a566" providerId="ADAL" clId="{4C99E754-6B9B-4186-959D-739AE21FA238}" dt="2022-11-07T14:00:22.263" v="833" actId="165"/>
          <ac:inkMkLst>
            <pc:docMk/>
            <pc:sldMk cId="2425203639" sldId="257"/>
            <ac:inkMk id="797" creationId="{01CD1B8B-598D-49AB-8F3C-F66491ABA635}"/>
          </ac:inkMkLst>
        </pc:inkChg>
        <pc:inkChg chg="add mod topLvl">
          <ac:chgData name="Susan Krueger (Staff)" userId="413e0ada-2fc1-4a03-b48b-2b8186a6a566" providerId="ADAL" clId="{4C99E754-6B9B-4186-959D-739AE21FA238}" dt="2022-11-07T14:00:22.263" v="833" actId="165"/>
          <ac:inkMkLst>
            <pc:docMk/>
            <pc:sldMk cId="2425203639" sldId="257"/>
            <ac:inkMk id="798" creationId="{D14DE33D-757F-4EC8-9518-718AB8923219}"/>
          </ac:inkMkLst>
        </pc:inkChg>
        <pc:inkChg chg="add mod topLvl">
          <ac:chgData name="Susan Krueger (Staff)" userId="413e0ada-2fc1-4a03-b48b-2b8186a6a566" providerId="ADAL" clId="{4C99E754-6B9B-4186-959D-739AE21FA238}" dt="2022-11-07T14:00:22.263" v="833" actId="165"/>
          <ac:inkMkLst>
            <pc:docMk/>
            <pc:sldMk cId="2425203639" sldId="257"/>
            <ac:inkMk id="799" creationId="{6BF01312-D76D-490E-90EF-08F80662016B}"/>
          </ac:inkMkLst>
        </pc:inkChg>
        <pc:inkChg chg="add mod topLvl">
          <ac:chgData name="Susan Krueger (Staff)" userId="413e0ada-2fc1-4a03-b48b-2b8186a6a566" providerId="ADAL" clId="{4C99E754-6B9B-4186-959D-739AE21FA238}" dt="2022-11-07T14:00:22.263" v="833" actId="165"/>
          <ac:inkMkLst>
            <pc:docMk/>
            <pc:sldMk cId="2425203639" sldId="257"/>
            <ac:inkMk id="801" creationId="{03B425DD-CE6C-4F03-B880-671477700F2D}"/>
          </ac:inkMkLst>
        </pc:inkChg>
        <pc:inkChg chg="add mod topLvl">
          <ac:chgData name="Susan Krueger (Staff)" userId="413e0ada-2fc1-4a03-b48b-2b8186a6a566" providerId="ADAL" clId="{4C99E754-6B9B-4186-959D-739AE21FA238}" dt="2022-11-07T14:00:22.263" v="833" actId="165"/>
          <ac:inkMkLst>
            <pc:docMk/>
            <pc:sldMk cId="2425203639" sldId="257"/>
            <ac:inkMk id="802" creationId="{43B47785-4BC4-4142-ACBB-51D9FC051B0D}"/>
          </ac:inkMkLst>
        </pc:inkChg>
        <pc:inkChg chg="add mod topLvl">
          <ac:chgData name="Susan Krueger (Staff)" userId="413e0ada-2fc1-4a03-b48b-2b8186a6a566" providerId="ADAL" clId="{4C99E754-6B9B-4186-959D-739AE21FA238}" dt="2022-11-07T14:00:22.263" v="833" actId="165"/>
          <ac:inkMkLst>
            <pc:docMk/>
            <pc:sldMk cId="2425203639" sldId="257"/>
            <ac:inkMk id="803" creationId="{9A986CB5-4DCB-4949-8D74-A6E54B864E44}"/>
          </ac:inkMkLst>
        </pc:inkChg>
        <pc:inkChg chg="add mod topLvl">
          <ac:chgData name="Susan Krueger (Staff)" userId="413e0ada-2fc1-4a03-b48b-2b8186a6a566" providerId="ADAL" clId="{4C99E754-6B9B-4186-959D-739AE21FA238}" dt="2022-11-07T14:00:22.263" v="833" actId="165"/>
          <ac:inkMkLst>
            <pc:docMk/>
            <pc:sldMk cId="2425203639" sldId="257"/>
            <ac:inkMk id="804" creationId="{1AE72AE5-E368-4CF7-9CF6-ED047256F653}"/>
          </ac:inkMkLst>
        </pc:inkChg>
        <pc:inkChg chg="add mod topLvl">
          <ac:chgData name="Susan Krueger (Staff)" userId="413e0ada-2fc1-4a03-b48b-2b8186a6a566" providerId="ADAL" clId="{4C99E754-6B9B-4186-959D-739AE21FA238}" dt="2022-11-07T14:00:22.263" v="833" actId="165"/>
          <ac:inkMkLst>
            <pc:docMk/>
            <pc:sldMk cId="2425203639" sldId="257"/>
            <ac:inkMk id="805" creationId="{14A0C6EB-0F4E-4AE7-80FA-89842D921E38}"/>
          </ac:inkMkLst>
        </pc:inkChg>
        <pc:inkChg chg="add mod topLvl">
          <ac:chgData name="Susan Krueger (Staff)" userId="413e0ada-2fc1-4a03-b48b-2b8186a6a566" providerId="ADAL" clId="{4C99E754-6B9B-4186-959D-739AE21FA238}" dt="2022-11-07T14:00:22.263" v="833" actId="165"/>
          <ac:inkMkLst>
            <pc:docMk/>
            <pc:sldMk cId="2425203639" sldId="257"/>
            <ac:inkMk id="806" creationId="{DFD3D652-DD36-4B92-BA5F-B08CCC988E9A}"/>
          </ac:inkMkLst>
        </pc:inkChg>
        <pc:inkChg chg="add mod topLvl">
          <ac:chgData name="Susan Krueger (Staff)" userId="413e0ada-2fc1-4a03-b48b-2b8186a6a566" providerId="ADAL" clId="{4C99E754-6B9B-4186-959D-739AE21FA238}" dt="2022-11-07T14:00:22.263" v="833" actId="165"/>
          <ac:inkMkLst>
            <pc:docMk/>
            <pc:sldMk cId="2425203639" sldId="257"/>
            <ac:inkMk id="807" creationId="{61BCACCA-D2C4-48C8-9A23-A2315F9488DF}"/>
          </ac:inkMkLst>
        </pc:inkChg>
        <pc:inkChg chg="add mod topLvl">
          <ac:chgData name="Susan Krueger (Staff)" userId="413e0ada-2fc1-4a03-b48b-2b8186a6a566" providerId="ADAL" clId="{4C99E754-6B9B-4186-959D-739AE21FA238}" dt="2022-11-07T14:00:22.263" v="833" actId="165"/>
          <ac:inkMkLst>
            <pc:docMk/>
            <pc:sldMk cId="2425203639" sldId="257"/>
            <ac:inkMk id="808" creationId="{78B277C6-1584-4439-A6EB-E0263D5572F6}"/>
          </ac:inkMkLst>
        </pc:inkChg>
        <pc:inkChg chg="add mod topLvl">
          <ac:chgData name="Susan Krueger (Staff)" userId="413e0ada-2fc1-4a03-b48b-2b8186a6a566" providerId="ADAL" clId="{4C99E754-6B9B-4186-959D-739AE21FA238}" dt="2022-11-07T14:00:22.263" v="833" actId="165"/>
          <ac:inkMkLst>
            <pc:docMk/>
            <pc:sldMk cId="2425203639" sldId="257"/>
            <ac:inkMk id="809" creationId="{447DE100-7758-4C53-B219-4E75FB303ECD}"/>
          </ac:inkMkLst>
        </pc:inkChg>
        <pc:inkChg chg="add mod topLvl">
          <ac:chgData name="Susan Krueger (Staff)" userId="413e0ada-2fc1-4a03-b48b-2b8186a6a566" providerId="ADAL" clId="{4C99E754-6B9B-4186-959D-739AE21FA238}" dt="2022-11-07T14:00:22.263" v="833" actId="165"/>
          <ac:inkMkLst>
            <pc:docMk/>
            <pc:sldMk cId="2425203639" sldId="257"/>
            <ac:inkMk id="810" creationId="{8C310361-F345-4C7D-8D3D-9A0F759C7DCD}"/>
          </ac:inkMkLst>
        </pc:inkChg>
        <pc:inkChg chg="add mod topLvl">
          <ac:chgData name="Susan Krueger (Staff)" userId="413e0ada-2fc1-4a03-b48b-2b8186a6a566" providerId="ADAL" clId="{4C99E754-6B9B-4186-959D-739AE21FA238}" dt="2022-11-07T14:00:22.263" v="833" actId="165"/>
          <ac:inkMkLst>
            <pc:docMk/>
            <pc:sldMk cId="2425203639" sldId="257"/>
            <ac:inkMk id="811" creationId="{286137C8-2A5D-4B82-9D5A-7790769A6BEF}"/>
          </ac:inkMkLst>
        </pc:inkChg>
        <pc:inkChg chg="add mod topLvl">
          <ac:chgData name="Susan Krueger (Staff)" userId="413e0ada-2fc1-4a03-b48b-2b8186a6a566" providerId="ADAL" clId="{4C99E754-6B9B-4186-959D-739AE21FA238}" dt="2022-11-07T14:00:22.263" v="833" actId="165"/>
          <ac:inkMkLst>
            <pc:docMk/>
            <pc:sldMk cId="2425203639" sldId="257"/>
            <ac:inkMk id="812" creationId="{000CF74A-DCC3-4D06-AA95-A1DD2EFAFE68}"/>
          </ac:inkMkLst>
        </pc:inkChg>
        <pc:inkChg chg="add mod topLvl">
          <ac:chgData name="Susan Krueger (Staff)" userId="413e0ada-2fc1-4a03-b48b-2b8186a6a566" providerId="ADAL" clId="{4C99E754-6B9B-4186-959D-739AE21FA238}" dt="2022-11-07T14:00:22.263" v="833" actId="165"/>
          <ac:inkMkLst>
            <pc:docMk/>
            <pc:sldMk cId="2425203639" sldId="257"/>
            <ac:inkMk id="813" creationId="{EFF27A6D-99F6-42A1-9431-66DE383DBAF5}"/>
          </ac:inkMkLst>
        </pc:inkChg>
        <pc:inkChg chg="add mod topLvl">
          <ac:chgData name="Susan Krueger (Staff)" userId="413e0ada-2fc1-4a03-b48b-2b8186a6a566" providerId="ADAL" clId="{4C99E754-6B9B-4186-959D-739AE21FA238}" dt="2022-11-07T14:00:22.263" v="833" actId="165"/>
          <ac:inkMkLst>
            <pc:docMk/>
            <pc:sldMk cId="2425203639" sldId="257"/>
            <ac:inkMk id="814" creationId="{60E8FEB4-D14B-4393-AB02-DF0755C71533}"/>
          </ac:inkMkLst>
        </pc:inkChg>
        <pc:inkChg chg="add mod topLvl">
          <ac:chgData name="Susan Krueger (Staff)" userId="413e0ada-2fc1-4a03-b48b-2b8186a6a566" providerId="ADAL" clId="{4C99E754-6B9B-4186-959D-739AE21FA238}" dt="2022-11-07T14:00:22.263" v="833" actId="165"/>
          <ac:inkMkLst>
            <pc:docMk/>
            <pc:sldMk cId="2425203639" sldId="257"/>
            <ac:inkMk id="815" creationId="{E82601B8-AA30-4262-923E-6C6DE207260E}"/>
          </ac:inkMkLst>
        </pc:inkChg>
        <pc:inkChg chg="add mod topLvl">
          <ac:chgData name="Susan Krueger (Staff)" userId="413e0ada-2fc1-4a03-b48b-2b8186a6a566" providerId="ADAL" clId="{4C99E754-6B9B-4186-959D-739AE21FA238}" dt="2022-11-07T14:00:22.263" v="833" actId="165"/>
          <ac:inkMkLst>
            <pc:docMk/>
            <pc:sldMk cId="2425203639" sldId="257"/>
            <ac:inkMk id="818" creationId="{9D846EDB-2756-459F-A137-545BCEFE4030}"/>
          </ac:inkMkLst>
        </pc:inkChg>
        <pc:inkChg chg="add mod topLvl">
          <ac:chgData name="Susan Krueger (Staff)" userId="413e0ada-2fc1-4a03-b48b-2b8186a6a566" providerId="ADAL" clId="{4C99E754-6B9B-4186-959D-739AE21FA238}" dt="2022-11-07T14:00:22.263" v="833" actId="165"/>
          <ac:inkMkLst>
            <pc:docMk/>
            <pc:sldMk cId="2425203639" sldId="257"/>
            <ac:inkMk id="819" creationId="{AC279E40-4446-4EB1-9140-7B4FA6E317E1}"/>
          </ac:inkMkLst>
        </pc:inkChg>
        <pc:inkChg chg="add mod topLvl">
          <ac:chgData name="Susan Krueger (Staff)" userId="413e0ada-2fc1-4a03-b48b-2b8186a6a566" providerId="ADAL" clId="{4C99E754-6B9B-4186-959D-739AE21FA238}" dt="2022-11-07T14:00:22.263" v="833" actId="165"/>
          <ac:inkMkLst>
            <pc:docMk/>
            <pc:sldMk cId="2425203639" sldId="257"/>
            <ac:inkMk id="821" creationId="{1256FCDE-C7C1-4A42-8339-2D4FBB89411A}"/>
          </ac:inkMkLst>
        </pc:inkChg>
        <pc:inkChg chg="add mod topLvl">
          <ac:chgData name="Susan Krueger (Staff)" userId="413e0ada-2fc1-4a03-b48b-2b8186a6a566" providerId="ADAL" clId="{4C99E754-6B9B-4186-959D-739AE21FA238}" dt="2022-11-07T14:00:22.263" v="833" actId="165"/>
          <ac:inkMkLst>
            <pc:docMk/>
            <pc:sldMk cId="2425203639" sldId="257"/>
            <ac:inkMk id="822" creationId="{DA9F141E-ECB9-4B13-B1F9-551EAEDD49B7}"/>
          </ac:inkMkLst>
        </pc:inkChg>
        <pc:inkChg chg="add mod topLvl">
          <ac:chgData name="Susan Krueger (Staff)" userId="413e0ada-2fc1-4a03-b48b-2b8186a6a566" providerId="ADAL" clId="{4C99E754-6B9B-4186-959D-739AE21FA238}" dt="2022-11-07T14:00:22.263" v="833" actId="165"/>
          <ac:inkMkLst>
            <pc:docMk/>
            <pc:sldMk cId="2425203639" sldId="257"/>
            <ac:inkMk id="823" creationId="{1B4BCBE2-11D4-4547-9210-034A658EB63C}"/>
          </ac:inkMkLst>
        </pc:inkChg>
        <pc:inkChg chg="add mod topLvl">
          <ac:chgData name="Susan Krueger (Staff)" userId="413e0ada-2fc1-4a03-b48b-2b8186a6a566" providerId="ADAL" clId="{4C99E754-6B9B-4186-959D-739AE21FA238}" dt="2022-11-07T14:00:22.263" v="833" actId="165"/>
          <ac:inkMkLst>
            <pc:docMk/>
            <pc:sldMk cId="2425203639" sldId="257"/>
            <ac:inkMk id="824" creationId="{9DF01473-01ED-4B70-AC0D-9C3508C91520}"/>
          </ac:inkMkLst>
        </pc:inkChg>
        <pc:inkChg chg="add mod topLvl">
          <ac:chgData name="Susan Krueger (Staff)" userId="413e0ada-2fc1-4a03-b48b-2b8186a6a566" providerId="ADAL" clId="{4C99E754-6B9B-4186-959D-739AE21FA238}" dt="2022-11-07T14:00:22.263" v="833" actId="165"/>
          <ac:inkMkLst>
            <pc:docMk/>
            <pc:sldMk cId="2425203639" sldId="257"/>
            <ac:inkMk id="825" creationId="{CEC01379-B1CF-4384-B895-BEF7449BE5AE}"/>
          </ac:inkMkLst>
        </pc:inkChg>
        <pc:inkChg chg="add mod topLvl">
          <ac:chgData name="Susan Krueger (Staff)" userId="413e0ada-2fc1-4a03-b48b-2b8186a6a566" providerId="ADAL" clId="{4C99E754-6B9B-4186-959D-739AE21FA238}" dt="2022-11-07T14:00:22.263" v="833" actId="165"/>
          <ac:inkMkLst>
            <pc:docMk/>
            <pc:sldMk cId="2425203639" sldId="257"/>
            <ac:inkMk id="828" creationId="{6F722739-4182-47B1-AD28-2B7CCD62BDCF}"/>
          </ac:inkMkLst>
        </pc:inkChg>
        <pc:inkChg chg="add mod topLvl">
          <ac:chgData name="Susan Krueger (Staff)" userId="413e0ada-2fc1-4a03-b48b-2b8186a6a566" providerId="ADAL" clId="{4C99E754-6B9B-4186-959D-739AE21FA238}" dt="2022-11-07T14:00:22.263" v="833" actId="165"/>
          <ac:inkMkLst>
            <pc:docMk/>
            <pc:sldMk cId="2425203639" sldId="257"/>
            <ac:inkMk id="829" creationId="{84B4941A-BBFE-4618-9F36-1836D83ADD80}"/>
          </ac:inkMkLst>
        </pc:inkChg>
        <pc:inkChg chg="add mod topLvl">
          <ac:chgData name="Susan Krueger (Staff)" userId="413e0ada-2fc1-4a03-b48b-2b8186a6a566" providerId="ADAL" clId="{4C99E754-6B9B-4186-959D-739AE21FA238}" dt="2022-11-07T14:00:22.263" v="833" actId="165"/>
          <ac:inkMkLst>
            <pc:docMk/>
            <pc:sldMk cId="2425203639" sldId="257"/>
            <ac:inkMk id="831" creationId="{8C952030-3A37-4484-AEA6-5061BD91B88C}"/>
          </ac:inkMkLst>
        </pc:inkChg>
        <pc:inkChg chg="add mod topLvl">
          <ac:chgData name="Susan Krueger (Staff)" userId="413e0ada-2fc1-4a03-b48b-2b8186a6a566" providerId="ADAL" clId="{4C99E754-6B9B-4186-959D-739AE21FA238}" dt="2022-11-07T14:00:22.263" v="833" actId="165"/>
          <ac:inkMkLst>
            <pc:docMk/>
            <pc:sldMk cId="2425203639" sldId="257"/>
            <ac:inkMk id="832" creationId="{89F95CAE-CB71-4EDA-B10B-582429E342B0}"/>
          </ac:inkMkLst>
        </pc:inkChg>
        <pc:inkChg chg="add mod topLvl">
          <ac:chgData name="Susan Krueger (Staff)" userId="413e0ada-2fc1-4a03-b48b-2b8186a6a566" providerId="ADAL" clId="{4C99E754-6B9B-4186-959D-739AE21FA238}" dt="2022-11-07T14:00:22.263" v="833" actId="165"/>
          <ac:inkMkLst>
            <pc:docMk/>
            <pc:sldMk cId="2425203639" sldId="257"/>
            <ac:inkMk id="833" creationId="{4DD479D3-4A59-472E-8849-78980C76701F}"/>
          </ac:inkMkLst>
        </pc:inkChg>
        <pc:inkChg chg="add mod topLvl">
          <ac:chgData name="Susan Krueger (Staff)" userId="413e0ada-2fc1-4a03-b48b-2b8186a6a566" providerId="ADAL" clId="{4C99E754-6B9B-4186-959D-739AE21FA238}" dt="2022-11-07T14:00:22.263" v="833" actId="165"/>
          <ac:inkMkLst>
            <pc:docMk/>
            <pc:sldMk cId="2425203639" sldId="257"/>
            <ac:inkMk id="834" creationId="{E7AC8A77-28C3-4F60-BA5E-1E8452DC69E6}"/>
          </ac:inkMkLst>
        </pc:inkChg>
        <pc:inkChg chg="add mod topLvl">
          <ac:chgData name="Susan Krueger (Staff)" userId="413e0ada-2fc1-4a03-b48b-2b8186a6a566" providerId="ADAL" clId="{4C99E754-6B9B-4186-959D-739AE21FA238}" dt="2022-11-07T14:00:22.263" v="833" actId="165"/>
          <ac:inkMkLst>
            <pc:docMk/>
            <pc:sldMk cId="2425203639" sldId="257"/>
            <ac:inkMk id="835" creationId="{5AC094AB-DBC3-47E5-99D9-A5DCD8EF5BB1}"/>
          </ac:inkMkLst>
        </pc:inkChg>
        <pc:inkChg chg="add mod topLvl">
          <ac:chgData name="Susan Krueger (Staff)" userId="413e0ada-2fc1-4a03-b48b-2b8186a6a566" providerId="ADAL" clId="{4C99E754-6B9B-4186-959D-739AE21FA238}" dt="2022-11-07T14:00:22.263" v="833" actId="165"/>
          <ac:inkMkLst>
            <pc:docMk/>
            <pc:sldMk cId="2425203639" sldId="257"/>
            <ac:inkMk id="837" creationId="{A9DFB1F2-F71D-4348-ABA5-7DE5246254C5}"/>
          </ac:inkMkLst>
        </pc:inkChg>
        <pc:inkChg chg="add mod topLvl">
          <ac:chgData name="Susan Krueger (Staff)" userId="413e0ada-2fc1-4a03-b48b-2b8186a6a566" providerId="ADAL" clId="{4C99E754-6B9B-4186-959D-739AE21FA238}" dt="2022-11-07T14:00:22.263" v="833" actId="165"/>
          <ac:inkMkLst>
            <pc:docMk/>
            <pc:sldMk cId="2425203639" sldId="257"/>
            <ac:inkMk id="838" creationId="{1DE59541-8040-4F8E-B720-35D8D446C740}"/>
          </ac:inkMkLst>
        </pc:inkChg>
        <pc:inkChg chg="add mod topLvl">
          <ac:chgData name="Susan Krueger (Staff)" userId="413e0ada-2fc1-4a03-b48b-2b8186a6a566" providerId="ADAL" clId="{4C99E754-6B9B-4186-959D-739AE21FA238}" dt="2022-11-07T14:00:22.263" v="833" actId="165"/>
          <ac:inkMkLst>
            <pc:docMk/>
            <pc:sldMk cId="2425203639" sldId="257"/>
            <ac:inkMk id="839" creationId="{3D692D80-4E82-4B1B-BDA0-9003A44FC08C}"/>
          </ac:inkMkLst>
        </pc:inkChg>
        <pc:inkChg chg="add mod topLvl">
          <ac:chgData name="Susan Krueger (Staff)" userId="413e0ada-2fc1-4a03-b48b-2b8186a6a566" providerId="ADAL" clId="{4C99E754-6B9B-4186-959D-739AE21FA238}" dt="2022-11-07T14:00:22.263" v="833" actId="165"/>
          <ac:inkMkLst>
            <pc:docMk/>
            <pc:sldMk cId="2425203639" sldId="257"/>
            <ac:inkMk id="840" creationId="{C19E2CEB-A342-4A8B-A299-E0D169621CC3}"/>
          </ac:inkMkLst>
        </pc:inkChg>
        <pc:inkChg chg="add mod topLvl">
          <ac:chgData name="Susan Krueger (Staff)" userId="413e0ada-2fc1-4a03-b48b-2b8186a6a566" providerId="ADAL" clId="{4C99E754-6B9B-4186-959D-739AE21FA238}" dt="2022-11-07T14:00:22.263" v="833" actId="165"/>
          <ac:inkMkLst>
            <pc:docMk/>
            <pc:sldMk cId="2425203639" sldId="257"/>
            <ac:inkMk id="841" creationId="{62907B89-0D58-47F9-BCE0-B039114C7885}"/>
          </ac:inkMkLst>
        </pc:inkChg>
        <pc:inkChg chg="add mod topLvl">
          <ac:chgData name="Susan Krueger (Staff)" userId="413e0ada-2fc1-4a03-b48b-2b8186a6a566" providerId="ADAL" clId="{4C99E754-6B9B-4186-959D-739AE21FA238}" dt="2022-11-07T14:00:22.263" v="833" actId="165"/>
          <ac:inkMkLst>
            <pc:docMk/>
            <pc:sldMk cId="2425203639" sldId="257"/>
            <ac:inkMk id="842" creationId="{D2BD7998-D7B1-4883-81E3-3341F49B5E8B}"/>
          </ac:inkMkLst>
        </pc:inkChg>
        <pc:inkChg chg="add mod topLvl">
          <ac:chgData name="Susan Krueger (Staff)" userId="413e0ada-2fc1-4a03-b48b-2b8186a6a566" providerId="ADAL" clId="{4C99E754-6B9B-4186-959D-739AE21FA238}" dt="2022-11-07T14:00:22.263" v="833" actId="165"/>
          <ac:inkMkLst>
            <pc:docMk/>
            <pc:sldMk cId="2425203639" sldId="257"/>
            <ac:inkMk id="843" creationId="{B1A78B91-AA74-489C-B453-34188F01E301}"/>
          </ac:inkMkLst>
        </pc:inkChg>
        <pc:inkChg chg="add mod topLvl">
          <ac:chgData name="Susan Krueger (Staff)" userId="413e0ada-2fc1-4a03-b48b-2b8186a6a566" providerId="ADAL" clId="{4C99E754-6B9B-4186-959D-739AE21FA238}" dt="2022-11-07T14:00:22.263" v="833" actId="165"/>
          <ac:inkMkLst>
            <pc:docMk/>
            <pc:sldMk cId="2425203639" sldId="257"/>
            <ac:inkMk id="844" creationId="{9CEB1439-A9A6-4E9A-BAB6-1F733B886D8B}"/>
          </ac:inkMkLst>
        </pc:inkChg>
        <pc:inkChg chg="add mod topLvl">
          <ac:chgData name="Susan Krueger (Staff)" userId="413e0ada-2fc1-4a03-b48b-2b8186a6a566" providerId="ADAL" clId="{4C99E754-6B9B-4186-959D-739AE21FA238}" dt="2022-11-07T14:00:22.263" v="833" actId="165"/>
          <ac:inkMkLst>
            <pc:docMk/>
            <pc:sldMk cId="2425203639" sldId="257"/>
            <ac:inkMk id="846" creationId="{F38C0D37-C3FA-43AB-9BD4-21B1CDAA2020}"/>
          </ac:inkMkLst>
        </pc:inkChg>
        <pc:inkChg chg="add mod topLvl">
          <ac:chgData name="Susan Krueger (Staff)" userId="413e0ada-2fc1-4a03-b48b-2b8186a6a566" providerId="ADAL" clId="{4C99E754-6B9B-4186-959D-739AE21FA238}" dt="2022-11-07T14:00:22.263" v="833" actId="165"/>
          <ac:inkMkLst>
            <pc:docMk/>
            <pc:sldMk cId="2425203639" sldId="257"/>
            <ac:inkMk id="847" creationId="{C7BE1F3B-F9BF-41B1-A9CE-802BCFE531F8}"/>
          </ac:inkMkLst>
        </pc:inkChg>
        <pc:inkChg chg="add mod topLvl">
          <ac:chgData name="Susan Krueger (Staff)" userId="413e0ada-2fc1-4a03-b48b-2b8186a6a566" providerId="ADAL" clId="{4C99E754-6B9B-4186-959D-739AE21FA238}" dt="2022-11-07T14:00:22.263" v="833" actId="165"/>
          <ac:inkMkLst>
            <pc:docMk/>
            <pc:sldMk cId="2425203639" sldId="257"/>
            <ac:inkMk id="848" creationId="{76FB7B43-08C6-4CB5-8639-85479122F216}"/>
          </ac:inkMkLst>
        </pc:inkChg>
        <pc:inkChg chg="add mod topLvl">
          <ac:chgData name="Susan Krueger (Staff)" userId="413e0ada-2fc1-4a03-b48b-2b8186a6a566" providerId="ADAL" clId="{4C99E754-6B9B-4186-959D-739AE21FA238}" dt="2022-11-07T14:00:22.263" v="833" actId="165"/>
          <ac:inkMkLst>
            <pc:docMk/>
            <pc:sldMk cId="2425203639" sldId="257"/>
            <ac:inkMk id="849" creationId="{7ABA233A-70D8-4A2D-883F-FBFDBCBDAE3F}"/>
          </ac:inkMkLst>
        </pc:inkChg>
        <pc:inkChg chg="add mod topLvl">
          <ac:chgData name="Susan Krueger (Staff)" userId="413e0ada-2fc1-4a03-b48b-2b8186a6a566" providerId="ADAL" clId="{4C99E754-6B9B-4186-959D-739AE21FA238}" dt="2022-11-07T14:00:22.263" v="833" actId="165"/>
          <ac:inkMkLst>
            <pc:docMk/>
            <pc:sldMk cId="2425203639" sldId="257"/>
            <ac:inkMk id="850" creationId="{E6A8AC7C-7E06-4B71-818D-E400D359C9DE}"/>
          </ac:inkMkLst>
        </pc:inkChg>
        <pc:inkChg chg="add mod topLvl">
          <ac:chgData name="Susan Krueger (Staff)" userId="413e0ada-2fc1-4a03-b48b-2b8186a6a566" providerId="ADAL" clId="{4C99E754-6B9B-4186-959D-739AE21FA238}" dt="2022-11-07T14:00:22.263" v="833" actId="165"/>
          <ac:inkMkLst>
            <pc:docMk/>
            <pc:sldMk cId="2425203639" sldId="257"/>
            <ac:inkMk id="851" creationId="{76AE3310-7A25-4A5E-AF83-5AE174DDC0BA}"/>
          </ac:inkMkLst>
        </pc:inkChg>
        <pc:inkChg chg="add mod topLvl">
          <ac:chgData name="Susan Krueger (Staff)" userId="413e0ada-2fc1-4a03-b48b-2b8186a6a566" providerId="ADAL" clId="{4C99E754-6B9B-4186-959D-739AE21FA238}" dt="2022-11-07T14:00:22.263" v="833" actId="165"/>
          <ac:inkMkLst>
            <pc:docMk/>
            <pc:sldMk cId="2425203639" sldId="257"/>
            <ac:inkMk id="852" creationId="{FA966D22-BB04-4671-8970-744260080942}"/>
          </ac:inkMkLst>
        </pc:inkChg>
        <pc:inkChg chg="add mod topLvl">
          <ac:chgData name="Susan Krueger (Staff)" userId="413e0ada-2fc1-4a03-b48b-2b8186a6a566" providerId="ADAL" clId="{4C99E754-6B9B-4186-959D-739AE21FA238}" dt="2022-11-07T14:00:22.263" v="833" actId="165"/>
          <ac:inkMkLst>
            <pc:docMk/>
            <pc:sldMk cId="2425203639" sldId="257"/>
            <ac:inkMk id="853" creationId="{3D82235A-5141-4FF1-87FC-2A3E6A7469F8}"/>
          </ac:inkMkLst>
        </pc:inkChg>
        <pc:inkChg chg="add mod topLvl">
          <ac:chgData name="Susan Krueger (Staff)" userId="413e0ada-2fc1-4a03-b48b-2b8186a6a566" providerId="ADAL" clId="{4C99E754-6B9B-4186-959D-739AE21FA238}" dt="2022-11-07T14:00:22.263" v="833" actId="165"/>
          <ac:inkMkLst>
            <pc:docMk/>
            <pc:sldMk cId="2425203639" sldId="257"/>
            <ac:inkMk id="854" creationId="{D548199F-95C4-4338-8CA6-9B0A034AE57C}"/>
          </ac:inkMkLst>
        </pc:inkChg>
        <pc:inkChg chg="add mod topLvl">
          <ac:chgData name="Susan Krueger (Staff)" userId="413e0ada-2fc1-4a03-b48b-2b8186a6a566" providerId="ADAL" clId="{4C99E754-6B9B-4186-959D-739AE21FA238}" dt="2022-11-07T14:00:22.263" v="833" actId="165"/>
          <ac:inkMkLst>
            <pc:docMk/>
            <pc:sldMk cId="2425203639" sldId="257"/>
            <ac:inkMk id="855" creationId="{E6ADF08A-99DF-4848-A71A-812B14150A49}"/>
          </ac:inkMkLst>
        </pc:inkChg>
        <pc:inkChg chg="add mod topLvl">
          <ac:chgData name="Susan Krueger (Staff)" userId="413e0ada-2fc1-4a03-b48b-2b8186a6a566" providerId="ADAL" clId="{4C99E754-6B9B-4186-959D-739AE21FA238}" dt="2022-11-07T14:00:22.263" v="833" actId="165"/>
          <ac:inkMkLst>
            <pc:docMk/>
            <pc:sldMk cId="2425203639" sldId="257"/>
            <ac:inkMk id="856" creationId="{E819F59A-954F-40E5-AF47-C5AFAFCC163A}"/>
          </ac:inkMkLst>
        </pc:inkChg>
        <pc:inkChg chg="add mod topLvl">
          <ac:chgData name="Susan Krueger (Staff)" userId="413e0ada-2fc1-4a03-b48b-2b8186a6a566" providerId="ADAL" clId="{4C99E754-6B9B-4186-959D-739AE21FA238}" dt="2022-11-07T14:00:22.263" v="833" actId="165"/>
          <ac:inkMkLst>
            <pc:docMk/>
            <pc:sldMk cId="2425203639" sldId="257"/>
            <ac:inkMk id="858" creationId="{F6DC5EC5-E63D-452A-B627-5FAC95FC465D}"/>
          </ac:inkMkLst>
        </pc:inkChg>
        <pc:inkChg chg="add mod topLvl">
          <ac:chgData name="Susan Krueger (Staff)" userId="413e0ada-2fc1-4a03-b48b-2b8186a6a566" providerId="ADAL" clId="{4C99E754-6B9B-4186-959D-739AE21FA238}" dt="2022-11-07T14:00:22.263" v="833" actId="165"/>
          <ac:inkMkLst>
            <pc:docMk/>
            <pc:sldMk cId="2425203639" sldId="257"/>
            <ac:inkMk id="859" creationId="{3850FF9E-520C-4EDE-9442-F5E120924972}"/>
          </ac:inkMkLst>
        </pc:inkChg>
        <pc:inkChg chg="add mod topLvl">
          <ac:chgData name="Susan Krueger (Staff)" userId="413e0ada-2fc1-4a03-b48b-2b8186a6a566" providerId="ADAL" clId="{4C99E754-6B9B-4186-959D-739AE21FA238}" dt="2022-11-07T14:00:22.263" v="833" actId="165"/>
          <ac:inkMkLst>
            <pc:docMk/>
            <pc:sldMk cId="2425203639" sldId="257"/>
            <ac:inkMk id="860" creationId="{E6CEAEA5-4414-4C1D-AFC0-22A4B5F9754D}"/>
          </ac:inkMkLst>
        </pc:inkChg>
        <pc:inkChg chg="add mod topLvl">
          <ac:chgData name="Susan Krueger (Staff)" userId="413e0ada-2fc1-4a03-b48b-2b8186a6a566" providerId="ADAL" clId="{4C99E754-6B9B-4186-959D-739AE21FA238}" dt="2022-11-07T14:00:22.263" v="833" actId="165"/>
          <ac:inkMkLst>
            <pc:docMk/>
            <pc:sldMk cId="2425203639" sldId="257"/>
            <ac:inkMk id="861" creationId="{63E8DAC3-58D7-4A56-98BD-4FA7A71232DD}"/>
          </ac:inkMkLst>
        </pc:inkChg>
        <pc:inkChg chg="add mod topLvl">
          <ac:chgData name="Susan Krueger (Staff)" userId="413e0ada-2fc1-4a03-b48b-2b8186a6a566" providerId="ADAL" clId="{4C99E754-6B9B-4186-959D-739AE21FA238}" dt="2022-11-07T14:00:22.263" v="833" actId="165"/>
          <ac:inkMkLst>
            <pc:docMk/>
            <pc:sldMk cId="2425203639" sldId="257"/>
            <ac:inkMk id="862" creationId="{1E16A320-A5F3-47CB-8632-D8C5DCFFB752}"/>
          </ac:inkMkLst>
        </pc:inkChg>
        <pc:inkChg chg="add mod topLvl">
          <ac:chgData name="Susan Krueger (Staff)" userId="413e0ada-2fc1-4a03-b48b-2b8186a6a566" providerId="ADAL" clId="{4C99E754-6B9B-4186-959D-739AE21FA238}" dt="2022-11-07T14:00:22.263" v="833" actId="165"/>
          <ac:inkMkLst>
            <pc:docMk/>
            <pc:sldMk cId="2425203639" sldId="257"/>
            <ac:inkMk id="863" creationId="{B158BF46-8A0F-4738-8ABD-2070F19EECC4}"/>
          </ac:inkMkLst>
        </pc:inkChg>
        <pc:inkChg chg="add mod topLvl">
          <ac:chgData name="Susan Krueger (Staff)" userId="413e0ada-2fc1-4a03-b48b-2b8186a6a566" providerId="ADAL" clId="{4C99E754-6B9B-4186-959D-739AE21FA238}" dt="2022-11-07T14:00:22.263" v="833" actId="165"/>
          <ac:inkMkLst>
            <pc:docMk/>
            <pc:sldMk cId="2425203639" sldId="257"/>
            <ac:inkMk id="864" creationId="{979751FB-4AD2-438E-B8B2-77DCCD633F64}"/>
          </ac:inkMkLst>
        </pc:inkChg>
        <pc:inkChg chg="add mod topLvl">
          <ac:chgData name="Susan Krueger (Staff)" userId="413e0ada-2fc1-4a03-b48b-2b8186a6a566" providerId="ADAL" clId="{4C99E754-6B9B-4186-959D-739AE21FA238}" dt="2022-11-07T14:00:22.263" v="833" actId="165"/>
          <ac:inkMkLst>
            <pc:docMk/>
            <pc:sldMk cId="2425203639" sldId="257"/>
            <ac:inkMk id="865" creationId="{AA34F84F-C944-457F-BFC6-D874010885FB}"/>
          </ac:inkMkLst>
        </pc:inkChg>
        <pc:inkChg chg="add mod topLvl">
          <ac:chgData name="Susan Krueger (Staff)" userId="413e0ada-2fc1-4a03-b48b-2b8186a6a566" providerId="ADAL" clId="{4C99E754-6B9B-4186-959D-739AE21FA238}" dt="2022-11-07T14:00:22.263" v="833" actId="165"/>
          <ac:inkMkLst>
            <pc:docMk/>
            <pc:sldMk cId="2425203639" sldId="257"/>
            <ac:inkMk id="866" creationId="{F210CB03-900B-446A-9677-CE6EDBA5F9CF}"/>
          </ac:inkMkLst>
        </pc:inkChg>
        <pc:inkChg chg="add mod topLvl">
          <ac:chgData name="Susan Krueger (Staff)" userId="413e0ada-2fc1-4a03-b48b-2b8186a6a566" providerId="ADAL" clId="{4C99E754-6B9B-4186-959D-739AE21FA238}" dt="2022-11-07T14:00:22.263" v="833" actId="165"/>
          <ac:inkMkLst>
            <pc:docMk/>
            <pc:sldMk cId="2425203639" sldId="257"/>
            <ac:inkMk id="867" creationId="{A99F9678-0910-49A6-B870-786AF0151B1D}"/>
          </ac:inkMkLst>
        </pc:inkChg>
        <pc:inkChg chg="add mod topLvl">
          <ac:chgData name="Susan Krueger (Staff)" userId="413e0ada-2fc1-4a03-b48b-2b8186a6a566" providerId="ADAL" clId="{4C99E754-6B9B-4186-959D-739AE21FA238}" dt="2022-11-07T14:00:22.263" v="833" actId="165"/>
          <ac:inkMkLst>
            <pc:docMk/>
            <pc:sldMk cId="2425203639" sldId="257"/>
            <ac:inkMk id="868" creationId="{F4AE1E68-6460-4EE2-927A-73805F12A94A}"/>
          </ac:inkMkLst>
        </pc:inkChg>
        <pc:inkChg chg="add mod topLvl">
          <ac:chgData name="Susan Krueger (Staff)" userId="413e0ada-2fc1-4a03-b48b-2b8186a6a566" providerId="ADAL" clId="{4C99E754-6B9B-4186-959D-739AE21FA238}" dt="2022-11-07T14:00:22.263" v="833" actId="165"/>
          <ac:inkMkLst>
            <pc:docMk/>
            <pc:sldMk cId="2425203639" sldId="257"/>
            <ac:inkMk id="869" creationId="{FC70B2F4-4F21-438D-9564-715214662163}"/>
          </ac:inkMkLst>
        </pc:inkChg>
        <pc:inkChg chg="add mod topLvl">
          <ac:chgData name="Susan Krueger (Staff)" userId="413e0ada-2fc1-4a03-b48b-2b8186a6a566" providerId="ADAL" clId="{4C99E754-6B9B-4186-959D-739AE21FA238}" dt="2022-11-07T14:00:22.263" v="833" actId="165"/>
          <ac:inkMkLst>
            <pc:docMk/>
            <pc:sldMk cId="2425203639" sldId="257"/>
            <ac:inkMk id="870" creationId="{D1E9E5A7-45F8-4C24-9D39-6E9E4E5AF537}"/>
          </ac:inkMkLst>
        </pc:inkChg>
        <pc:inkChg chg="add mod topLvl">
          <ac:chgData name="Susan Krueger (Staff)" userId="413e0ada-2fc1-4a03-b48b-2b8186a6a566" providerId="ADAL" clId="{4C99E754-6B9B-4186-959D-739AE21FA238}" dt="2022-11-07T14:00:22.263" v="833" actId="165"/>
          <ac:inkMkLst>
            <pc:docMk/>
            <pc:sldMk cId="2425203639" sldId="257"/>
            <ac:inkMk id="871" creationId="{E49D3643-6205-48A5-8319-4A0D794CD60A}"/>
          </ac:inkMkLst>
        </pc:inkChg>
        <pc:inkChg chg="add mod topLvl">
          <ac:chgData name="Susan Krueger (Staff)" userId="413e0ada-2fc1-4a03-b48b-2b8186a6a566" providerId="ADAL" clId="{4C99E754-6B9B-4186-959D-739AE21FA238}" dt="2022-11-07T14:00:22.263" v="833" actId="165"/>
          <ac:inkMkLst>
            <pc:docMk/>
            <pc:sldMk cId="2425203639" sldId="257"/>
            <ac:inkMk id="874" creationId="{86587CE2-E325-452D-ABB4-EDBCD430FBCC}"/>
          </ac:inkMkLst>
        </pc:inkChg>
        <pc:inkChg chg="add mod topLvl">
          <ac:chgData name="Susan Krueger (Staff)" userId="413e0ada-2fc1-4a03-b48b-2b8186a6a566" providerId="ADAL" clId="{4C99E754-6B9B-4186-959D-739AE21FA238}" dt="2022-11-07T14:00:22.263" v="833" actId="165"/>
          <ac:inkMkLst>
            <pc:docMk/>
            <pc:sldMk cId="2425203639" sldId="257"/>
            <ac:inkMk id="875" creationId="{28C8E99F-9643-47CA-9008-B99191834701}"/>
          </ac:inkMkLst>
        </pc:inkChg>
        <pc:inkChg chg="add mod topLvl">
          <ac:chgData name="Susan Krueger (Staff)" userId="413e0ada-2fc1-4a03-b48b-2b8186a6a566" providerId="ADAL" clId="{4C99E754-6B9B-4186-959D-739AE21FA238}" dt="2022-11-07T14:00:22.263" v="833" actId="165"/>
          <ac:inkMkLst>
            <pc:docMk/>
            <pc:sldMk cId="2425203639" sldId="257"/>
            <ac:inkMk id="876" creationId="{562BB826-70F7-41CD-A04B-9CB4660857C8}"/>
          </ac:inkMkLst>
        </pc:inkChg>
        <pc:inkChg chg="add mod topLvl">
          <ac:chgData name="Susan Krueger (Staff)" userId="413e0ada-2fc1-4a03-b48b-2b8186a6a566" providerId="ADAL" clId="{4C99E754-6B9B-4186-959D-739AE21FA238}" dt="2022-11-07T14:00:22.263" v="833" actId="165"/>
          <ac:inkMkLst>
            <pc:docMk/>
            <pc:sldMk cId="2425203639" sldId="257"/>
            <ac:inkMk id="877" creationId="{8B1705A5-6324-43AF-A735-D9B1FD75534C}"/>
          </ac:inkMkLst>
        </pc:inkChg>
        <pc:inkChg chg="add mod topLvl">
          <ac:chgData name="Susan Krueger (Staff)" userId="413e0ada-2fc1-4a03-b48b-2b8186a6a566" providerId="ADAL" clId="{4C99E754-6B9B-4186-959D-739AE21FA238}" dt="2022-11-07T14:00:22.263" v="833" actId="165"/>
          <ac:inkMkLst>
            <pc:docMk/>
            <pc:sldMk cId="2425203639" sldId="257"/>
            <ac:inkMk id="878" creationId="{9C73DBF3-B730-444B-8BF2-02DE5750718D}"/>
          </ac:inkMkLst>
        </pc:inkChg>
        <pc:inkChg chg="add mod topLvl">
          <ac:chgData name="Susan Krueger (Staff)" userId="413e0ada-2fc1-4a03-b48b-2b8186a6a566" providerId="ADAL" clId="{4C99E754-6B9B-4186-959D-739AE21FA238}" dt="2022-11-07T14:00:22.263" v="833" actId="165"/>
          <ac:inkMkLst>
            <pc:docMk/>
            <pc:sldMk cId="2425203639" sldId="257"/>
            <ac:inkMk id="879" creationId="{7BE289D9-1E09-4AF3-8B3D-C50AC792B03F}"/>
          </ac:inkMkLst>
        </pc:inkChg>
        <pc:inkChg chg="add mod topLvl">
          <ac:chgData name="Susan Krueger (Staff)" userId="413e0ada-2fc1-4a03-b48b-2b8186a6a566" providerId="ADAL" clId="{4C99E754-6B9B-4186-959D-739AE21FA238}" dt="2022-11-07T14:00:22.263" v="833" actId="165"/>
          <ac:inkMkLst>
            <pc:docMk/>
            <pc:sldMk cId="2425203639" sldId="257"/>
            <ac:inkMk id="880" creationId="{E681FB0B-C7F2-4C11-B79B-1BECCE249C89}"/>
          </ac:inkMkLst>
        </pc:inkChg>
        <pc:inkChg chg="add mod topLvl">
          <ac:chgData name="Susan Krueger (Staff)" userId="413e0ada-2fc1-4a03-b48b-2b8186a6a566" providerId="ADAL" clId="{4C99E754-6B9B-4186-959D-739AE21FA238}" dt="2022-11-07T14:00:22.263" v="833" actId="165"/>
          <ac:inkMkLst>
            <pc:docMk/>
            <pc:sldMk cId="2425203639" sldId="257"/>
            <ac:inkMk id="881" creationId="{62760E26-9250-44A8-97C4-BD67C9B8399A}"/>
          </ac:inkMkLst>
        </pc:inkChg>
        <pc:inkChg chg="add mod topLvl">
          <ac:chgData name="Susan Krueger (Staff)" userId="413e0ada-2fc1-4a03-b48b-2b8186a6a566" providerId="ADAL" clId="{4C99E754-6B9B-4186-959D-739AE21FA238}" dt="2022-11-07T14:00:22.263" v="833" actId="165"/>
          <ac:inkMkLst>
            <pc:docMk/>
            <pc:sldMk cId="2425203639" sldId="257"/>
            <ac:inkMk id="882" creationId="{1D00EFAC-E0BD-439C-927A-53D49819674B}"/>
          </ac:inkMkLst>
        </pc:inkChg>
        <pc:inkChg chg="add mod topLvl">
          <ac:chgData name="Susan Krueger (Staff)" userId="413e0ada-2fc1-4a03-b48b-2b8186a6a566" providerId="ADAL" clId="{4C99E754-6B9B-4186-959D-739AE21FA238}" dt="2022-11-07T14:00:22.263" v="833" actId="165"/>
          <ac:inkMkLst>
            <pc:docMk/>
            <pc:sldMk cId="2425203639" sldId="257"/>
            <ac:inkMk id="883" creationId="{A5C5FAD7-C97D-4D18-8219-170CF6B9981C}"/>
          </ac:inkMkLst>
        </pc:inkChg>
        <pc:inkChg chg="add mod topLvl">
          <ac:chgData name="Susan Krueger (Staff)" userId="413e0ada-2fc1-4a03-b48b-2b8186a6a566" providerId="ADAL" clId="{4C99E754-6B9B-4186-959D-739AE21FA238}" dt="2022-11-07T14:00:22.263" v="833" actId="165"/>
          <ac:inkMkLst>
            <pc:docMk/>
            <pc:sldMk cId="2425203639" sldId="257"/>
            <ac:inkMk id="884" creationId="{FFF408F8-40C1-41A0-86A6-E1F1DB1F8696}"/>
          </ac:inkMkLst>
        </pc:inkChg>
        <pc:inkChg chg="add mod topLvl">
          <ac:chgData name="Susan Krueger (Staff)" userId="413e0ada-2fc1-4a03-b48b-2b8186a6a566" providerId="ADAL" clId="{4C99E754-6B9B-4186-959D-739AE21FA238}" dt="2022-11-07T14:00:22.263" v="833" actId="165"/>
          <ac:inkMkLst>
            <pc:docMk/>
            <pc:sldMk cId="2425203639" sldId="257"/>
            <ac:inkMk id="885" creationId="{4DC52B53-5611-4316-913B-92318D3466B9}"/>
          </ac:inkMkLst>
        </pc:inkChg>
        <pc:inkChg chg="add mod topLvl">
          <ac:chgData name="Susan Krueger (Staff)" userId="413e0ada-2fc1-4a03-b48b-2b8186a6a566" providerId="ADAL" clId="{4C99E754-6B9B-4186-959D-739AE21FA238}" dt="2022-11-07T14:00:22.263" v="833" actId="165"/>
          <ac:inkMkLst>
            <pc:docMk/>
            <pc:sldMk cId="2425203639" sldId="257"/>
            <ac:inkMk id="886" creationId="{7E017E54-4662-4F0F-B584-F5D7579D8EC6}"/>
          </ac:inkMkLst>
        </pc:inkChg>
        <pc:inkChg chg="add mod topLvl">
          <ac:chgData name="Susan Krueger (Staff)" userId="413e0ada-2fc1-4a03-b48b-2b8186a6a566" providerId="ADAL" clId="{4C99E754-6B9B-4186-959D-739AE21FA238}" dt="2022-11-07T14:00:22.263" v="833" actId="165"/>
          <ac:inkMkLst>
            <pc:docMk/>
            <pc:sldMk cId="2425203639" sldId="257"/>
            <ac:inkMk id="887" creationId="{48CCC6C5-F347-4190-8356-92EB3C267266}"/>
          </ac:inkMkLst>
        </pc:inkChg>
        <pc:inkChg chg="add mod topLvl">
          <ac:chgData name="Susan Krueger (Staff)" userId="413e0ada-2fc1-4a03-b48b-2b8186a6a566" providerId="ADAL" clId="{4C99E754-6B9B-4186-959D-739AE21FA238}" dt="2022-11-07T14:00:22.263" v="833" actId="165"/>
          <ac:inkMkLst>
            <pc:docMk/>
            <pc:sldMk cId="2425203639" sldId="257"/>
            <ac:inkMk id="888" creationId="{61A59842-1415-456B-8FD6-761F79719AB7}"/>
          </ac:inkMkLst>
        </pc:inkChg>
        <pc:inkChg chg="add mod topLvl">
          <ac:chgData name="Susan Krueger (Staff)" userId="413e0ada-2fc1-4a03-b48b-2b8186a6a566" providerId="ADAL" clId="{4C99E754-6B9B-4186-959D-739AE21FA238}" dt="2022-11-07T14:00:22.263" v="833" actId="165"/>
          <ac:inkMkLst>
            <pc:docMk/>
            <pc:sldMk cId="2425203639" sldId="257"/>
            <ac:inkMk id="889" creationId="{5900148C-13D2-4C9C-AA0E-C7AB7CECEB8E}"/>
          </ac:inkMkLst>
        </pc:inkChg>
        <pc:inkChg chg="add mod topLvl">
          <ac:chgData name="Susan Krueger (Staff)" userId="413e0ada-2fc1-4a03-b48b-2b8186a6a566" providerId="ADAL" clId="{4C99E754-6B9B-4186-959D-739AE21FA238}" dt="2022-11-07T14:00:22.263" v="833" actId="165"/>
          <ac:inkMkLst>
            <pc:docMk/>
            <pc:sldMk cId="2425203639" sldId="257"/>
            <ac:inkMk id="891" creationId="{A5CB3708-862F-486A-A535-1D0DBA3A147D}"/>
          </ac:inkMkLst>
        </pc:inkChg>
        <pc:inkChg chg="add mod topLvl">
          <ac:chgData name="Susan Krueger (Staff)" userId="413e0ada-2fc1-4a03-b48b-2b8186a6a566" providerId="ADAL" clId="{4C99E754-6B9B-4186-959D-739AE21FA238}" dt="2022-11-07T14:00:22.263" v="833" actId="165"/>
          <ac:inkMkLst>
            <pc:docMk/>
            <pc:sldMk cId="2425203639" sldId="257"/>
            <ac:inkMk id="892" creationId="{44DD1213-5242-42F1-8F37-361CC7E4F902}"/>
          </ac:inkMkLst>
        </pc:inkChg>
        <pc:inkChg chg="add mod topLvl">
          <ac:chgData name="Susan Krueger (Staff)" userId="413e0ada-2fc1-4a03-b48b-2b8186a6a566" providerId="ADAL" clId="{4C99E754-6B9B-4186-959D-739AE21FA238}" dt="2022-11-07T14:00:22.263" v="833" actId="165"/>
          <ac:inkMkLst>
            <pc:docMk/>
            <pc:sldMk cId="2425203639" sldId="257"/>
            <ac:inkMk id="893" creationId="{290066DF-E4C8-4E81-85E0-380C6D498FD4}"/>
          </ac:inkMkLst>
        </pc:inkChg>
        <pc:inkChg chg="add mod topLvl">
          <ac:chgData name="Susan Krueger (Staff)" userId="413e0ada-2fc1-4a03-b48b-2b8186a6a566" providerId="ADAL" clId="{4C99E754-6B9B-4186-959D-739AE21FA238}" dt="2022-11-07T14:00:22.263" v="833" actId="165"/>
          <ac:inkMkLst>
            <pc:docMk/>
            <pc:sldMk cId="2425203639" sldId="257"/>
            <ac:inkMk id="894" creationId="{0348CC67-E24F-4817-9749-5E78F3F2FCE4}"/>
          </ac:inkMkLst>
        </pc:inkChg>
        <pc:inkChg chg="add mod topLvl">
          <ac:chgData name="Susan Krueger (Staff)" userId="413e0ada-2fc1-4a03-b48b-2b8186a6a566" providerId="ADAL" clId="{4C99E754-6B9B-4186-959D-739AE21FA238}" dt="2022-11-07T14:00:22.263" v="833" actId="165"/>
          <ac:inkMkLst>
            <pc:docMk/>
            <pc:sldMk cId="2425203639" sldId="257"/>
            <ac:inkMk id="895" creationId="{80DFAD51-CBBA-4046-B103-26F5CCC4A6C1}"/>
          </ac:inkMkLst>
        </pc:inkChg>
        <pc:inkChg chg="add mod topLvl">
          <ac:chgData name="Susan Krueger (Staff)" userId="413e0ada-2fc1-4a03-b48b-2b8186a6a566" providerId="ADAL" clId="{4C99E754-6B9B-4186-959D-739AE21FA238}" dt="2022-11-07T14:00:22.263" v="833" actId="165"/>
          <ac:inkMkLst>
            <pc:docMk/>
            <pc:sldMk cId="2425203639" sldId="257"/>
            <ac:inkMk id="896" creationId="{85835092-2120-4033-9E82-C80818B79DDF}"/>
          </ac:inkMkLst>
        </pc:inkChg>
        <pc:inkChg chg="add mod topLvl">
          <ac:chgData name="Susan Krueger (Staff)" userId="413e0ada-2fc1-4a03-b48b-2b8186a6a566" providerId="ADAL" clId="{4C99E754-6B9B-4186-959D-739AE21FA238}" dt="2022-11-07T14:00:22.263" v="833" actId="165"/>
          <ac:inkMkLst>
            <pc:docMk/>
            <pc:sldMk cId="2425203639" sldId="257"/>
            <ac:inkMk id="897" creationId="{CE83DF43-E92B-43FB-87B3-E905641671FC}"/>
          </ac:inkMkLst>
        </pc:inkChg>
        <pc:inkChg chg="add mod topLvl">
          <ac:chgData name="Susan Krueger (Staff)" userId="413e0ada-2fc1-4a03-b48b-2b8186a6a566" providerId="ADAL" clId="{4C99E754-6B9B-4186-959D-739AE21FA238}" dt="2022-11-07T14:00:22.263" v="833" actId="165"/>
          <ac:inkMkLst>
            <pc:docMk/>
            <pc:sldMk cId="2425203639" sldId="257"/>
            <ac:inkMk id="898" creationId="{2F648E96-4C04-4385-8A68-3F3DE888E0F9}"/>
          </ac:inkMkLst>
        </pc:inkChg>
        <pc:inkChg chg="add mod topLvl">
          <ac:chgData name="Susan Krueger (Staff)" userId="413e0ada-2fc1-4a03-b48b-2b8186a6a566" providerId="ADAL" clId="{4C99E754-6B9B-4186-959D-739AE21FA238}" dt="2022-11-07T14:00:22.263" v="833" actId="165"/>
          <ac:inkMkLst>
            <pc:docMk/>
            <pc:sldMk cId="2425203639" sldId="257"/>
            <ac:inkMk id="899" creationId="{4FE43F3B-FD53-46A1-878A-D91ED0CDB6A6}"/>
          </ac:inkMkLst>
        </pc:inkChg>
        <pc:inkChg chg="add mod topLvl">
          <ac:chgData name="Susan Krueger (Staff)" userId="413e0ada-2fc1-4a03-b48b-2b8186a6a566" providerId="ADAL" clId="{4C99E754-6B9B-4186-959D-739AE21FA238}" dt="2022-11-07T14:00:22.263" v="833" actId="165"/>
          <ac:inkMkLst>
            <pc:docMk/>
            <pc:sldMk cId="2425203639" sldId="257"/>
            <ac:inkMk id="900" creationId="{1D3310F6-D8F4-41F8-8175-6978B46FA6D1}"/>
          </ac:inkMkLst>
        </pc:inkChg>
        <pc:inkChg chg="add mod topLvl">
          <ac:chgData name="Susan Krueger (Staff)" userId="413e0ada-2fc1-4a03-b48b-2b8186a6a566" providerId="ADAL" clId="{4C99E754-6B9B-4186-959D-739AE21FA238}" dt="2022-11-07T14:00:22.263" v="833" actId="165"/>
          <ac:inkMkLst>
            <pc:docMk/>
            <pc:sldMk cId="2425203639" sldId="257"/>
            <ac:inkMk id="902" creationId="{2925706B-612C-4E1E-8E24-B4A195C468DC}"/>
          </ac:inkMkLst>
        </pc:inkChg>
        <pc:inkChg chg="add mod topLvl">
          <ac:chgData name="Susan Krueger (Staff)" userId="413e0ada-2fc1-4a03-b48b-2b8186a6a566" providerId="ADAL" clId="{4C99E754-6B9B-4186-959D-739AE21FA238}" dt="2022-11-07T14:00:22.263" v="833" actId="165"/>
          <ac:inkMkLst>
            <pc:docMk/>
            <pc:sldMk cId="2425203639" sldId="257"/>
            <ac:inkMk id="903" creationId="{5E95E4D3-D6A6-4AF3-B3A7-C46A202CD97F}"/>
          </ac:inkMkLst>
        </pc:inkChg>
        <pc:inkChg chg="add mod topLvl">
          <ac:chgData name="Susan Krueger (Staff)" userId="413e0ada-2fc1-4a03-b48b-2b8186a6a566" providerId="ADAL" clId="{4C99E754-6B9B-4186-959D-739AE21FA238}" dt="2022-11-07T14:00:22.263" v="833" actId="165"/>
          <ac:inkMkLst>
            <pc:docMk/>
            <pc:sldMk cId="2425203639" sldId="257"/>
            <ac:inkMk id="904" creationId="{F419D99B-9BF1-4B42-A7EB-894998D6C8BC}"/>
          </ac:inkMkLst>
        </pc:inkChg>
        <pc:inkChg chg="add mod topLvl">
          <ac:chgData name="Susan Krueger (Staff)" userId="413e0ada-2fc1-4a03-b48b-2b8186a6a566" providerId="ADAL" clId="{4C99E754-6B9B-4186-959D-739AE21FA238}" dt="2022-11-07T14:00:22.263" v="833" actId="165"/>
          <ac:inkMkLst>
            <pc:docMk/>
            <pc:sldMk cId="2425203639" sldId="257"/>
            <ac:inkMk id="905" creationId="{BBA13CB0-ACBE-4124-8DF9-C1FA52373903}"/>
          </ac:inkMkLst>
        </pc:inkChg>
        <pc:inkChg chg="add mod topLvl">
          <ac:chgData name="Susan Krueger (Staff)" userId="413e0ada-2fc1-4a03-b48b-2b8186a6a566" providerId="ADAL" clId="{4C99E754-6B9B-4186-959D-739AE21FA238}" dt="2022-11-07T14:00:22.263" v="833" actId="165"/>
          <ac:inkMkLst>
            <pc:docMk/>
            <pc:sldMk cId="2425203639" sldId="257"/>
            <ac:inkMk id="906" creationId="{3B1F22E3-4E12-4F3C-B7C9-C9ECD53DA9FC}"/>
          </ac:inkMkLst>
        </pc:inkChg>
        <pc:inkChg chg="add mod topLvl">
          <ac:chgData name="Susan Krueger (Staff)" userId="413e0ada-2fc1-4a03-b48b-2b8186a6a566" providerId="ADAL" clId="{4C99E754-6B9B-4186-959D-739AE21FA238}" dt="2022-11-07T14:00:22.263" v="833" actId="165"/>
          <ac:inkMkLst>
            <pc:docMk/>
            <pc:sldMk cId="2425203639" sldId="257"/>
            <ac:inkMk id="907" creationId="{4D22F3CB-DC07-4302-B238-4F09F94B7E91}"/>
          </ac:inkMkLst>
        </pc:inkChg>
        <pc:inkChg chg="add mod topLvl">
          <ac:chgData name="Susan Krueger (Staff)" userId="413e0ada-2fc1-4a03-b48b-2b8186a6a566" providerId="ADAL" clId="{4C99E754-6B9B-4186-959D-739AE21FA238}" dt="2022-11-07T14:00:22.263" v="833" actId="165"/>
          <ac:inkMkLst>
            <pc:docMk/>
            <pc:sldMk cId="2425203639" sldId="257"/>
            <ac:inkMk id="908" creationId="{0CCF5270-988E-4819-95C8-1E85300A774A}"/>
          </ac:inkMkLst>
        </pc:inkChg>
        <pc:inkChg chg="add mod topLvl">
          <ac:chgData name="Susan Krueger (Staff)" userId="413e0ada-2fc1-4a03-b48b-2b8186a6a566" providerId="ADAL" clId="{4C99E754-6B9B-4186-959D-739AE21FA238}" dt="2022-11-07T14:00:22.263" v="833" actId="165"/>
          <ac:inkMkLst>
            <pc:docMk/>
            <pc:sldMk cId="2425203639" sldId="257"/>
            <ac:inkMk id="910" creationId="{139CC3D8-5212-40DE-8705-83A334C85363}"/>
          </ac:inkMkLst>
        </pc:inkChg>
        <pc:inkChg chg="add mod topLvl">
          <ac:chgData name="Susan Krueger (Staff)" userId="413e0ada-2fc1-4a03-b48b-2b8186a6a566" providerId="ADAL" clId="{4C99E754-6B9B-4186-959D-739AE21FA238}" dt="2022-11-07T14:00:22.263" v="833" actId="165"/>
          <ac:inkMkLst>
            <pc:docMk/>
            <pc:sldMk cId="2425203639" sldId="257"/>
            <ac:inkMk id="911" creationId="{180648A6-098E-4D27-9BDB-842DC7310577}"/>
          </ac:inkMkLst>
        </pc:inkChg>
        <pc:inkChg chg="add mod topLvl">
          <ac:chgData name="Susan Krueger (Staff)" userId="413e0ada-2fc1-4a03-b48b-2b8186a6a566" providerId="ADAL" clId="{4C99E754-6B9B-4186-959D-739AE21FA238}" dt="2022-11-07T14:00:22.263" v="833" actId="165"/>
          <ac:inkMkLst>
            <pc:docMk/>
            <pc:sldMk cId="2425203639" sldId="257"/>
            <ac:inkMk id="912" creationId="{7BC5841D-B9BD-42FE-8511-ED4A4E2F0B64}"/>
          </ac:inkMkLst>
        </pc:inkChg>
        <pc:inkChg chg="add mod topLvl">
          <ac:chgData name="Susan Krueger (Staff)" userId="413e0ada-2fc1-4a03-b48b-2b8186a6a566" providerId="ADAL" clId="{4C99E754-6B9B-4186-959D-739AE21FA238}" dt="2022-11-07T14:00:22.263" v="833" actId="165"/>
          <ac:inkMkLst>
            <pc:docMk/>
            <pc:sldMk cId="2425203639" sldId="257"/>
            <ac:inkMk id="914" creationId="{FB3D1B80-79C8-4F76-BCEA-99F41651827F}"/>
          </ac:inkMkLst>
        </pc:inkChg>
        <pc:inkChg chg="add mod topLvl">
          <ac:chgData name="Susan Krueger (Staff)" userId="413e0ada-2fc1-4a03-b48b-2b8186a6a566" providerId="ADAL" clId="{4C99E754-6B9B-4186-959D-739AE21FA238}" dt="2022-11-07T14:00:22.263" v="833" actId="165"/>
          <ac:inkMkLst>
            <pc:docMk/>
            <pc:sldMk cId="2425203639" sldId="257"/>
            <ac:inkMk id="915" creationId="{57E1D198-7229-4799-A843-91C90587DE44}"/>
          </ac:inkMkLst>
        </pc:inkChg>
        <pc:inkChg chg="add mod topLvl">
          <ac:chgData name="Susan Krueger (Staff)" userId="413e0ada-2fc1-4a03-b48b-2b8186a6a566" providerId="ADAL" clId="{4C99E754-6B9B-4186-959D-739AE21FA238}" dt="2022-11-07T14:00:22.263" v="833" actId="165"/>
          <ac:inkMkLst>
            <pc:docMk/>
            <pc:sldMk cId="2425203639" sldId="257"/>
            <ac:inkMk id="916" creationId="{84C053F9-C066-4D99-98A5-B84C739FC529}"/>
          </ac:inkMkLst>
        </pc:inkChg>
        <pc:inkChg chg="add mod topLvl">
          <ac:chgData name="Susan Krueger (Staff)" userId="413e0ada-2fc1-4a03-b48b-2b8186a6a566" providerId="ADAL" clId="{4C99E754-6B9B-4186-959D-739AE21FA238}" dt="2022-11-07T14:00:22.263" v="833" actId="165"/>
          <ac:inkMkLst>
            <pc:docMk/>
            <pc:sldMk cId="2425203639" sldId="257"/>
            <ac:inkMk id="917" creationId="{8756DB87-362C-401D-8725-A98423B23602}"/>
          </ac:inkMkLst>
        </pc:inkChg>
        <pc:inkChg chg="add mod topLvl">
          <ac:chgData name="Susan Krueger (Staff)" userId="413e0ada-2fc1-4a03-b48b-2b8186a6a566" providerId="ADAL" clId="{4C99E754-6B9B-4186-959D-739AE21FA238}" dt="2022-11-07T14:00:22.263" v="833" actId="165"/>
          <ac:inkMkLst>
            <pc:docMk/>
            <pc:sldMk cId="2425203639" sldId="257"/>
            <ac:inkMk id="918" creationId="{814213FF-5188-4B2E-97F6-D08CA7817508}"/>
          </ac:inkMkLst>
        </pc:inkChg>
        <pc:inkChg chg="add mod topLvl">
          <ac:chgData name="Susan Krueger (Staff)" userId="413e0ada-2fc1-4a03-b48b-2b8186a6a566" providerId="ADAL" clId="{4C99E754-6B9B-4186-959D-739AE21FA238}" dt="2022-11-07T14:00:22.263" v="833" actId="165"/>
          <ac:inkMkLst>
            <pc:docMk/>
            <pc:sldMk cId="2425203639" sldId="257"/>
            <ac:inkMk id="919" creationId="{695993C2-DB4B-485C-8505-E9FD3C753D3D}"/>
          </ac:inkMkLst>
        </pc:inkChg>
        <pc:inkChg chg="add mod topLvl">
          <ac:chgData name="Susan Krueger (Staff)" userId="413e0ada-2fc1-4a03-b48b-2b8186a6a566" providerId="ADAL" clId="{4C99E754-6B9B-4186-959D-739AE21FA238}" dt="2022-11-07T14:00:22.263" v="833" actId="165"/>
          <ac:inkMkLst>
            <pc:docMk/>
            <pc:sldMk cId="2425203639" sldId="257"/>
            <ac:inkMk id="920" creationId="{5B4B7FB8-A564-44B0-B82D-ED73CFCFCBDA}"/>
          </ac:inkMkLst>
        </pc:inkChg>
        <pc:inkChg chg="add mod topLvl">
          <ac:chgData name="Susan Krueger (Staff)" userId="413e0ada-2fc1-4a03-b48b-2b8186a6a566" providerId="ADAL" clId="{4C99E754-6B9B-4186-959D-739AE21FA238}" dt="2022-11-07T14:00:22.263" v="833" actId="165"/>
          <ac:inkMkLst>
            <pc:docMk/>
            <pc:sldMk cId="2425203639" sldId="257"/>
            <ac:inkMk id="921" creationId="{3598C574-8778-4B6F-BA8E-6F34F7ACB4EC}"/>
          </ac:inkMkLst>
        </pc:inkChg>
        <pc:inkChg chg="add mod topLvl">
          <ac:chgData name="Susan Krueger (Staff)" userId="413e0ada-2fc1-4a03-b48b-2b8186a6a566" providerId="ADAL" clId="{4C99E754-6B9B-4186-959D-739AE21FA238}" dt="2022-11-07T14:00:22.263" v="833" actId="165"/>
          <ac:inkMkLst>
            <pc:docMk/>
            <pc:sldMk cId="2425203639" sldId="257"/>
            <ac:inkMk id="922" creationId="{CD3482E7-90AE-4217-AE8F-5C7F68B99DF4}"/>
          </ac:inkMkLst>
        </pc:inkChg>
        <pc:inkChg chg="add mod topLvl">
          <ac:chgData name="Susan Krueger (Staff)" userId="413e0ada-2fc1-4a03-b48b-2b8186a6a566" providerId="ADAL" clId="{4C99E754-6B9B-4186-959D-739AE21FA238}" dt="2022-11-07T14:00:22.263" v="833" actId="165"/>
          <ac:inkMkLst>
            <pc:docMk/>
            <pc:sldMk cId="2425203639" sldId="257"/>
            <ac:inkMk id="923" creationId="{ABF4CF62-E9AF-4C78-9485-8749F673E70B}"/>
          </ac:inkMkLst>
        </pc:inkChg>
        <pc:inkChg chg="add mod topLvl">
          <ac:chgData name="Susan Krueger (Staff)" userId="413e0ada-2fc1-4a03-b48b-2b8186a6a566" providerId="ADAL" clId="{4C99E754-6B9B-4186-959D-739AE21FA238}" dt="2022-11-07T14:00:22.263" v="833" actId="165"/>
          <ac:inkMkLst>
            <pc:docMk/>
            <pc:sldMk cId="2425203639" sldId="257"/>
            <ac:inkMk id="924" creationId="{80C92D53-2820-41D5-9B64-654D16E4C382}"/>
          </ac:inkMkLst>
        </pc:inkChg>
        <pc:inkChg chg="add mod topLvl">
          <ac:chgData name="Susan Krueger (Staff)" userId="413e0ada-2fc1-4a03-b48b-2b8186a6a566" providerId="ADAL" clId="{4C99E754-6B9B-4186-959D-739AE21FA238}" dt="2022-11-07T14:00:22.263" v="833" actId="165"/>
          <ac:inkMkLst>
            <pc:docMk/>
            <pc:sldMk cId="2425203639" sldId="257"/>
            <ac:inkMk id="925" creationId="{ECD3A975-4C55-443D-B423-A27BA228C2E7}"/>
          </ac:inkMkLst>
        </pc:inkChg>
        <pc:inkChg chg="add mod topLvl">
          <ac:chgData name="Susan Krueger (Staff)" userId="413e0ada-2fc1-4a03-b48b-2b8186a6a566" providerId="ADAL" clId="{4C99E754-6B9B-4186-959D-739AE21FA238}" dt="2022-11-07T14:00:22.263" v="833" actId="165"/>
          <ac:inkMkLst>
            <pc:docMk/>
            <pc:sldMk cId="2425203639" sldId="257"/>
            <ac:inkMk id="926" creationId="{F11BC093-3F48-41CE-9D77-0EC770C13688}"/>
          </ac:inkMkLst>
        </pc:inkChg>
        <pc:inkChg chg="add mod topLvl">
          <ac:chgData name="Susan Krueger (Staff)" userId="413e0ada-2fc1-4a03-b48b-2b8186a6a566" providerId="ADAL" clId="{4C99E754-6B9B-4186-959D-739AE21FA238}" dt="2022-11-07T14:00:22.263" v="833" actId="165"/>
          <ac:inkMkLst>
            <pc:docMk/>
            <pc:sldMk cId="2425203639" sldId="257"/>
            <ac:inkMk id="928" creationId="{3661A773-7650-4E87-8D79-09DB14A8691A}"/>
          </ac:inkMkLst>
        </pc:inkChg>
        <pc:inkChg chg="add mod topLvl">
          <ac:chgData name="Susan Krueger (Staff)" userId="413e0ada-2fc1-4a03-b48b-2b8186a6a566" providerId="ADAL" clId="{4C99E754-6B9B-4186-959D-739AE21FA238}" dt="2022-11-07T14:00:22.263" v="833" actId="165"/>
          <ac:inkMkLst>
            <pc:docMk/>
            <pc:sldMk cId="2425203639" sldId="257"/>
            <ac:inkMk id="929" creationId="{D9E27EE5-D192-422F-843C-D0CA9BD15512}"/>
          </ac:inkMkLst>
        </pc:inkChg>
        <pc:inkChg chg="add mod topLvl">
          <ac:chgData name="Susan Krueger (Staff)" userId="413e0ada-2fc1-4a03-b48b-2b8186a6a566" providerId="ADAL" clId="{4C99E754-6B9B-4186-959D-739AE21FA238}" dt="2022-11-07T14:00:22.263" v="833" actId="165"/>
          <ac:inkMkLst>
            <pc:docMk/>
            <pc:sldMk cId="2425203639" sldId="257"/>
            <ac:inkMk id="930" creationId="{B191DE45-9091-4915-9988-77784DA8F78D}"/>
          </ac:inkMkLst>
        </pc:inkChg>
        <pc:inkChg chg="add mod topLvl">
          <ac:chgData name="Susan Krueger (Staff)" userId="413e0ada-2fc1-4a03-b48b-2b8186a6a566" providerId="ADAL" clId="{4C99E754-6B9B-4186-959D-739AE21FA238}" dt="2022-11-07T14:00:22.263" v="833" actId="165"/>
          <ac:inkMkLst>
            <pc:docMk/>
            <pc:sldMk cId="2425203639" sldId="257"/>
            <ac:inkMk id="931" creationId="{7052BC7E-2316-4303-9E74-EBB65B9296D2}"/>
          </ac:inkMkLst>
        </pc:inkChg>
        <pc:inkChg chg="add mod topLvl">
          <ac:chgData name="Susan Krueger (Staff)" userId="413e0ada-2fc1-4a03-b48b-2b8186a6a566" providerId="ADAL" clId="{4C99E754-6B9B-4186-959D-739AE21FA238}" dt="2022-11-07T14:00:22.263" v="833" actId="165"/>
          <ac:inkMkLst>
            <pc:docMk/>
            <pc:sldMk cId="2425203639" sldId="257"/>
            <ac:inkMk id="932" creationId="{69F8652D-D8A2-4BC2-A20B-EF28C8C9DEF9}"/>
          </ac:inkMkLst>
        </pc:inkChg>
        <pc:inkChg chg="add mod topLvl">
          <ac:chgData name="Susan Krueger (Staff)" userId="413e0ada-2fc1-4a03-b48b-2b8186a6a566" providerId="ADAL" clId="{4C99E754-6B9B-4186-959D-739AE21FA238}" dt="2022-11-07T14:00:22.263" v="833" actId="165"/>
          <ac:inkMkLst>
            <pc:docMk/>
            <pc:sldMk cId="2425203639" sldId="257"/>
            <ac:inkMk id="933" creationId="{D964BB4F-A923-4027-AD8D-EAA85DA1DC80}"/>
          </ac:inkMkLst>
        </pc:inkChg>
        <pc:inkChg chg="add mod topLvl">
          <ac:chgData name="Susan Krueger (Staff)" userId="413e0ada-2fc1-4a03-b48b-2b8186a6a566" providerId="ADAL" clId="{4C99E754-6B9B-4186-959D-739AE21FA238}" dt="2022-11-07T14:00:22.263" v="833" actId="165"/>
          <ac:inkMkLst>
            <pc:docMk/>
            <pc:sldMk cId="2425203639" sldId="257"/>
            <ac:inkMk id="934" creationId="{3EA4F3B1-F261-4DA3-B66D-CE86894017C8}"/>
          </ac:inkMkLst>
        </pc:inkChg>
        <pc:inkChg chg="add mod topLvl">
          <ac:chgData name="Susan Krueger (Staff)" userId="413e0ada-2fc1-4a03-b48b-2b8186a6a566" providerId="ADAL" clId="{4C99E754-6B9B-4186-959D-739AE21FA238}" dt="2022-11-07T14:00:22.263" v="833" actId="165"/>
          <ac:inkMkLst>
            <pc:docMk/>
            <pc:sldMk cId="2425203639" sldId="257"/>
            <ac:inkMk id="935" creationId="{A6B7F577-0162-4F0B-AF2A-5BFE66CB2AE3}"/>
          </ac:inkMkLst>
        </pc:inkChg>
        <pc:inkChg chg="add mod topLvl">
          <ac:chgData name="Susan Krueger (Staff)" userId="413e0ada-2fc1-4a03-b48b-2b8186a6a566" providerId="ADAL" clId="{4C99E754-6B9B-4186-959D-739AE21FA238}" dt="2022-11-07T14:00:22.263" v="833" actId="165"/>
          <ac:inkMkLst>
            <pc:docMk/>
            <pc:sldMk cId="2425203639" sldId="257"/>
            <ac:inkMk id="936" creationId="{03FDD41C-163B-47DE-A942-A589F827DC34}"/>
          </ac:inkMkLst>
        </pc:inkChg>
        <pc:inkChg chg="add mod topLvl">
          <ac:chgData name="Susan Krueger (Staff)" userId="413e0ada-2fc1-4a03-b48b-2b8186a6a566" providerId="ADAL" clId="{4C99E754-6B9B-4186-959D-739AE21FA238}" dt="2022-11-07T14:00:22.263" v="833" actId="165"/>
          <ac:inkMkLst>
            <pc:docMk/>
            <pc:sldMk cId="2425203639" sldId="257"/>
            <ac:inkMk id="937" creationId="{AC5C3EF1-2ADF-4163-93B5-C2AFC103FB11}"/>
          </ac:inkMkLst>
        </pc:inkChg>
        <pc:inkChg chg="add mod topLvl">
          <ac:chgData name="Susan Krueger (Staff)" userId="413e0ada-2fc1-4a03-b48b-2b8186a6a566" providerId="ADAL" clId="{4C99E754-6B9B-4186-959D-739AE21FA238}" dt="2022-11-07T14:00:22.263" v="833" actId="165"/>
          <ac:inkMkLst>
            <pc:docMk/>
            <pc:sldMk cId="2425203639" sldId="257"/>
            <ac:inkMk id="938" creationId="{487F37F7-6B88-413F-ADED-5CDB6DFCF51F}"/>
          </ac:inkMkLst>
        </pc:inkChg>
        <pc:inkChg chg="add mod topLvl">
          <ac:chgData name="Susan Krueger (Staff)" userId="413e0ada-2fc1-4a03-b48b-2b8186a6a566" providerId="ADAL" clId="{4C99E754-6B9B-4186-959D-739AE21FA238}" dt="2022-11-07T14:00:22.263" v="833" actId="165"/>
          <ac:inkMkLst>
            <pc:docMk/>
            <pc:sldMk cId="2425203639" sldId="257"/>
            <ac:inkMk id="940" creationId="{9D04D3BE-7407-4FDA-AD1D-58ABCD83847C}"/>
          </ac:inkMkLst>
        </pc:inkChg>
        <pc:inkChg chg="add mod topLvl">
          <ac:chgData name="Susan Krueger (Staff)" userId="413e0ada-2fc1-4a03-b48b-2b8186a6a566" providerId="ADAL" clId="{4C99E754-6B9B-4186-959D-739AE21FA238}" dt="2022-11-07T14:00:22.263" v="833" actId="165"/>
          <ac:inkMkLst>
            <pc:docMk/>
            <pc:sldMk cId="2425203639" sldId="257"/>
            <ac:inkMk id="941" creationId="{B00BABBE-B86A-470B-95BB-A9F5D5ADD05D}"/>
          </ac:inkMkLst>
        </pc:inkChg>
        <pc:inkChg chg="add mod topLvl">
          <ac:chgData name="Susan Krueger (Staff)" userId="413e0ada-2fc1-4a03-b48b-2b8186a6a566" providerId="ADAL" clId="{4C99E754-6B9B-4186-959D-739AE21FA238}" dt="2022-11-07T14:00:22.263" v="833" actId="165"/>
          <ac:inkMkLst>
            <pc:docMk/>
            <pc:sldMk cId="2425203639" sldId="257"/>
            <ac:inkMk id="942" creationId="{4176EF2F-76D3-49B4-B245-EF635962958B}"/>
          </ac:inkMkLst>
        </pc:inkChg>
        <pc:inkChg chg="add mod topLvl">
          <ac:chgData name="Susan Krueger (Staff)" userId="413e0ada-2fc1-4a03-b48b-2b8186a6a566" providerId="ADAL" clId="{4C99E754-6B9B-4186-959D-739AE21FA238}" dt="2022-11-07T14:00:22.263" v="833" actId="165"/>
          <ac:inkMkLst>
            <pc:docMk/>
            <pc:sldMk cId="2425203639" sldId="257"/>
            <ac:inkMk id="943" creationId="{613224B3-5B25-438B-9170-EC2E76090F46}"/>
          </ac:inkMkLst>
        </pc:inkChg>
        <pc:inkChg chg="add mod topLvl">
          <ac:chgData name="Susan Krueger (Staff)" userId="413e0ada-2fc1-4a03-b48b-2b8186a6a566" providerId="ADAL" clId="{4C99E754-6B9B-4186-959D-739AE21FA238}" dt="2022-11-07T14:00:22.263" v="833" actId="165"/>
          <ac:inkMkLst>
            <pc:docMk/>
            <pc:sldMk cId="2425203639" sldId="257"/>
            <ac:inkMk id="944" creationId="{7525A3FE-1B85-4335-A81E-ED695AB222D9}"/>
          </ac:inkMkLst>
        </pc:inkChg>
        <pc:inkChg chg="add mod topLvl">
          <ac:chgData name="Susan Krueger (Staff)" userId="413e0ada-2fc1-4a03-b48b-2b8186a6a566" providerId="ADAL" clId="{4C99E754-6B9B-4186-959D-739AE21FA238}" dt="2022-11-07T14:00:22.263" v="833" actId="165"/>
          <ac:inkMkLst>
            <pc:docMk/>
            <pc:sldMk cId="2425203639" sldId="257"/>
            <ac:inkMk id="945" creationId="{3425C284-DC36-4C8D-88EB-77FF97A543A4}"/>
          </ac:inkMkLst>
        </pc:inkChg>
        <pc:inkChg chg="add mod topLvl">
          <ac:chgData name="Susan Krueger (Staff)" userId="413e0ada-2fc1-4a03-b48b-2b8186a6a566" providerId="ADAL" clId="{4C99E754-6B9B-4186-959D-739AE21FA238}" dt="2022-11-07T14:00:22.263" v="833" actId="165"/>
          <ac:inkMkLst>
            <pc:docMk/>
            <pc:sldMk cId="2425203639" sldId="257"/>
            <ac:inkMk id="946" creationId="{7453676F-0995-4D91-B2C5-F453580B463C}"/>
          </ac:inkMkLst>
        </pc:inkChg>
        <pc:inkChg chg="add mod topLvl">
          <ac:chgData name="Susan Krueger (Staff)" userId="413e0ada-2fc1-4a03-b48b-2b8186a6a566" providerId="ADAL" clId="{4C99E754-6B9B-4186-959D-739AE21FA238}" dt="2022-11-07T14:00:22.263" v="833" actId="165"/>
          <ac:inkMkLst>
            <pc:docMk/>
            <pc:sldMk cId="2425203639" sldId="257"/>
            <ac:inkMk id="947" creationId="{3F8D6C75-0E3A-4E58-A34E-05AD917310EA}"/>
          </ac:inkMkLst>
        </pc:inkChg>
        <pc:inkChg chg="add mod topLvl">
          <ac:chgData name="Susan Krueger (Staff)" userId="413e0ada-2fc1-4a03-b48b-2b8186a6a566" providerId="ADAL" clId="{4C99E754-6B9B-4186-959D-739AE21FA238}" dt="2022-11-07T14:00:22.263" v="833" actId="165"/>
          <ac:inkMkLst>
            <pc:docMk/>
            <pc:sldMk cId="2425203639" sldId="257"/>
            <ac:inkMk id="948" creationId="{76F49E3B-449C-4D84-917B-9C424415E322}"/>
          </ac:inkMkLst>
        </pc:inkChg>
        <pc:inkChg chg="add mod topLvl">
          <ac:chgData name="Susan Krueger (Staff)" userId="413e0ada-2fc1-4a03-b48b-2b8186a6a566" providerId="ADAL" clId="{4C99E754-6B9B-4186-959D-739AE21FA238}" dt="2022-11-07T14:00:22.263" v="833" actId="165"/>
          <ac:inkMkLst>
            <pc:docMk/>
            <pc:sldMk cId="2425203639" sldId="257"/>
            <ac:inkMk id="949" creationId="{AF6237D1-7862-4179-984C-C4EF26EAC280}"/>
          </ac:inkMkLst>
        </pc:inkChg>
        <pc:inkChg chg="add mod topLvl">
          <ac:chgData name="Susan Krueger (Staff)" userId="413e0ada-2fc1-4a03-b48b-2b8186a6a566" providerId="ADAL" clId="{4C99E754-6B9B-4186-959D-739AE21FA238}" dt="2022-11-07T14:00:22.263" v="833" actId="165"/>
          <ac:inkMkLst>
            <pc:docMk/>
            <pc:sldMk cId="2425203639" sldId="257"/>
            <ac:inkMk id="950" creationId="{EF440636-B51C-41FE-BA81-D2982D148F59}"/>
          </ac:inkMkLst>
        </pc:inkChg>
        <pc:inkChg chg="add mod topLvl">
          <ac:chgData name="Susan Krueger (Staff)" userId="413e0ada-2fc1-4a03-b48b-2b8186a6a566" providerId="ADAL" clId="{4C99E754-6B9B-4186-959D-739AE21FA238}" dt="2022-11-07T14:00:22.263" v="833" actId="165"/>
          <ac:inkMkLst>
            <pc:docMk/>
            <pc:sldMk cId="2425203639" sldId="257"/>
            <ac:inkMk id="951" creationId="{5409FACD-3905-423B-B0AB-47EF943BF11A}"/>
          </ac:inkMkLst>
        </pc:inkChg>
        <pc:inkChg chg="add mod topLvl">
          <ac:chgData name="Susan Krueger (Staff)" userId="413e0ada-2fc1-4a03-b48b-2b8186a6a566" providerId="ADAL" clId="{4C99E754-6B9B-4186-959D-739AE21FA238}" dt="2022-11-07T14:00:22.263" v="833" actId="165"/>
          <ac:inkMkLst>
            <pc:docMk/>
            <pc:sldMk cId="2425203639" sldId="257"/>
            <ac:inkMk id="952" creationId="{199EEB04-F2F6-4917-9280-E14F2EDE2806}"/>
          </ac:inkMkLst>
        </pc:inkChg>
        <pc:inkChg chg="add mod topLvl">
          <ac:chgData name="Susan Krueger (Staff)" userId="413e0ada-2fc1-4a03-b48b-2b8186a6a566" providerId="ADAL" clId="{4C99E754-6B9B-4186-959D-739AE21FA238}" dt="2022-11-07T14:00:22.263" v="833" actId="165"/>
          <ac:inkMkLst>
            <pc:docMk/>
            <pc:sldMk cId="2425203639" sldId="257"/>
            <ac:inkMk id="953" creationId="{C29E73E3-BB02-4379-BFAA-54F125D67AA3}"/>
          </ac:inkMkLst>
        </pc:inkChg>
        <pc:inkChg chg="add mod topLvl">
          <ac:chgData name="Susan Krueger (Staff)" userId="413e0ada-2fc1-4a03-b48b-2b8186a6a566" providerId="ADAL" clId="{4C99E754-6B9B-4186-959D-739AE21FA238}" dt="2022-11-07T14:00:22.263" v="833" actId="165"/>
          <ac:inkMkLst>
            <pc:docMk/>
            <pc:sldMk cId="2425203639" sldId="257"/>
            <ac:inkMk id="954" creationId="{2E3E2895-A623-4E82-8711-900A78F46486}"/>
          </ac:inkMkLst>
        </pc:inkChg>
        <pc:inkChg chg="add mod topLvl">
          <ac:chgData name="Susan Krueger (Staff)" userId="413e0ada-2fc1-4a03-b48b-2b8186a6a566" providerId="ADAL" clId="{4C99E754-6B9B-4186-959D-739AE21FA238}" dt="2022-11-07T14:00:22.263" v="833" actId="165"/>
          <ac:inkMkLst>
            <pc:docMk/>
            <pc:sldMk cId="2425203639" sldId="257"/>
            <ac:inkMk id="955" creationId="{D4F9DE0D-EA91-448E-9D22-BB50B0EDFDB1}"/>
          </ac:inkMkLst>
        </pc:inkChg>
        <pc:inkChg chg="add mod topLvl">
          <ac:chgData name="Susan Krueger (Staff)" userId="413e0ada-2fc1-4a03-b48b-2b8186a6a566" providerId="ADAL" clId="{4C99E754-6B9B-4186-959D-739AE21FA238}" dt="2022-11-07T14:00:22.263" v="833" actId="165"/>
          <ac:inkMkLst>
            <pc:docMk/>
            <pc:sldMk cId="2425203639" sldId="257"/>
            <ac:inkMk id="956" creationId="{E907838D-28D6-48B9-A0DC-34DB9C078C07}"/>
          </ac:inkMkLst>
        </pc:inkChg>
        <pc:inkChg chg="add mod topLvl">
          <ac:chgData name="Susan Krueger (Staff)" userId="413e0ada-2fc1-4a03-b48b-2b8186a6a566" providerId="ADAL" clId="{4C99E754-6B9B-4186-959D-739AE21FA238}" dt="2022-11-07T14:00:22.263" v="833" actId="165"/>
          <ac:inkMkLst>
            <pc:docMk/>
            <pc:sldMk cId="2425203639" sldId="257"/>
            <ac:inkMk id="957" creationId="{3BADA254-0703-4E11-8AD2-68BEF4AD0CF4}"/>
          </ac:inkMkLst>
        </pc:inkChg>
        <pc:inkChg chg="add mod topLvl">
          <ac:chgData name="Susan Krueger (Staff)" userId="413e0ada-2fc1-4a03-b48b-2b8186a6a566" providerId="ADAL" clId="{4C99E754-6B9B-4186-959D-739AE21FA238}" dt="2022-11-07T14:00:22.263" v="833" actId="165"/>
          <ac:inkMkLst>
            <pc:docMk/>
            <pc:sldMk cId="2425203639" sldId="257"/>
            <ac:inkMk id="958" creationId="{2D02AA1E-C259-4C77-A491-61128DC26BC8}"/>
          </ac:inkMkLst>
        </pc:inkChg>
        <pc:inkChg chg="add mod topLvl">
          <ac:chgData name="Susan Krueger (Staff)" userId="413e0ada-2fc1-4a03-b48b-2b8186a6a566" providerId="ADAL" clId="{4C99E754-6B9B-4186-959D-739AE21FA238}" dt="2022-11-07T14:00:22.263" v="833" actId="165"/>
          <ac:inkMkLst>
            <pc:docMk/>
            <pc:sldMk cId="2425203639" sldId="257"/>
            <ac:inkMk id="961" creationId="{97D7D94D-BCA6-49EF-9372-14803DD6AC6F}"/>
          </ac:inkMkLst>
        </pc:inkChg>
        <pc:inkChg chg="add mod topLvl">
          <ac:chgData name="Susan Krueger (Staff)" userId="413e0ada-2fc1-4a03-b48b-2b8186a6a566" providerId="ADAL" clId="{4C99E754-6B9B-4186-959D-739AE21FA238}" dt="2022-11-07T14:00:22.263" v="833" actId="165"/>
          <ac:inkMkLst>
            <pc:docMk/>
            <pc:sldMk cId="2425203639" sldId="257"/>
            <ac:inkMk id="962" creationId="{26689418-0146-4647-970E-CECB5A77508C}"/>
          </ac:inkMkLst>
        </pc:inkChg>
        <pc:inkChg chg="add mod topLvl">
          <ac:chgData name="Susan Krueger (Staff)" userId="413e0ada-2fc1-4a03-b48b-2b8186a6a566" providerId="ADAL" clId="{4C99E754-6B9B-4186-959D-739AE21FA238}" dt="2022-11-07T14:00:22.263" v="833" actId="165"/>
          <ac:inkMkLst>
            <pc:docMk/>
            <pc:sldMk cId="2425203639" sldId="257"/>
            <ac:inkMk id="963" creationId="{F4784CD7-0337-473D-94DF-61FFE3814A47}"/>
          </ac:inkMkLst>
        </pc:inkChg>
        <pc:inkChg chg="add">
          <ac:chgData name="Susan Krueger (Staff)" userId="413e0ada-2fc1-4a03-b48b-2b8186a6a566" providerId="ADAL" clId="{4C99E754-6B9B-4186-959D-739AE21FA238}" dt="2022-11-07T13:50:44.776" v="662" actId="9405"/>
          <ac:inkMkLst>
            <pc:docMk/>
            <pc:sldMk cId="2425203639" sldId="257"/>
            <ac:inkMk id="965" creationId="{D7AD56E5-5B76-4C0C-9784-8730BEFB65D8}"/>
          </ac:inkMkLst>
        </pc:inkChg>
        <pc:inkChg chg="add mod">
          <ac:chgData name="Susan Krueger (Staff)" userId="413e0ada-2fc1-4a03-b48b-2b8186a6a566" providerId="ADAL" clId="{4C99E754-6B9B-4186-959D-739AE21FA238}" dt="2022-11-07T13:51:37.868" v="730"/>
          <ac:inkMkLst>
            <pc:docMk/>
            <pc:sldMk cId="2425203639" sldId="257"/>
            <ac:inkMk id="966" creationId="{5B98DE92-0A3B-41F1-8E6F-F662247A1B53}"/>
          </ac:inkMkLst>
        </pc:inkChg>
        <pc:inkChg chg="add mod">
          <ac:chgData name="Susan Krueger (Staff)" userId="413e0ada-2fc1-4a03-b48b-2b8186a6a566" providerId="ADAL" clId="{4C99E754-6B9B-4186-959D-739AE21FA238}" dt="2022-11-07T13:51:37.868" v="730"/>
          <ac:inkMkLst>
            <pc:docMk/>
            <pc:sldMk cId="2425203639" sldId="257"/>
            <ac:inkMk id="967" creationId="{335A482B-5415-406F-B9A2-12D395D254DC}"/>
          </ac:inkMkLst>
        </pc:inkChg>
        <pc:inkChg chg="add mod">
          <ac:chgData name="Susan Krueger (Staff)" userId="413e0ada-2fc1-4a03-b48b-2b8186a6a566" providerId="ADAL" clId="{4C99E754-6B9B-4186-959D-739AE21FA238}" dt="2022-11-07T13:51:37.868" v="730"/>
          <ac:inkMkLst>
            <pc:docMk/>
            <pc:sldMk cId="2425203639" sldId="257"/>
            <ac:inkMk id="968" creationId="{97353D17-35BF-4113-843F-1B277372E310}"/>
          </ac:inkMkLst>
        </pc:inkChg>
        <pc:inkChg chg="add mod">
          <ac:chgData name="Susan Krueger (Staff)" userId="413e0ada-2fc1-4a03-b48b-2b8186a6a566" providerId="ADAL" clId="{4C99E754-6B9B-4186-959D-739AE21FA238}" dt="2022-11-07T13:51:37.868" v="730"/>
          <ac:inkMkLst>
            <pc:docMk/>
            <pc:sldMk cId="2425203639" sldId="257"/>
            <ac:inkMk id="969" creationId="{9E6A2AB3-C947-4AA1-8CC2-BB87C8E0AE24}"/>
          </ac:inkMkLst>
        </pc:inkChg>
        <pc:inkChg chg="add mod">
          <ac:chgData name="Susan Krueger (Staff)" userId="413e0ada-2fc1-4a03-b48b-2b8186a6a566" providerId="ADAL" clId="{4C99E754-6B9B-4186-959D-739AE21FA238}" dt="2022-11-07T13:51:37.868" v="730"/>
          <ac:inkMkLst>
            <pc:docMk/>
            <pc:sldMk cId="2425203639" sldId="257"/>
            <ac:inkMk id="970" creationId="{51424D88-7535-4317-9D16-5830FD7F149A}"/>
          </ac:inkMkLst>
        </pc:inkChg>
        <pc:inkChg chg="add mod">
          <ac:chgData name="Susan Krueger (Staff)" userId="413e0ada-2fc1-4a03-b48b-2b8186a6a566" providerId="ADAL" clId="{4C99E754-6B9B-4186-959D-739AE21FA238}" dt="2022-11-07T13:51:37.868" v="730"/>
          <ac:inkMkLst>
            <pc:docMk/>
            <pc:sldMk cId="2425203639" sldId="257"/>
            <ac:inkMk id="971" creationId="{8F149304-9DE9-4F7E-B788-C5815E6FB267}"/>
          </ac:inkMkLst>
        </pc:inkChg>
        <pc:inkChg chg="add mod">
          <ac:chgData name="Susan Krueger (Staff)" userId="413e0ada-2fc1-4a03-b48b-2b8186a6a566" providerId="ADAL" clId="{4C99E754-6B9B-4186-959D-739AE21FA238}" dt="2022-11-07T13:51:37.868" v="730"/>
          <ac:inkMkLst>
            <pc:docMk/>
            <pc:sldMk cId="2425203639" sldId="257"/>
            <ac:inkMk id="972" creationId="{22CAB526-6155-4E25-BDB9-8CB0C199B0E3}"/>
          </ac:inkMkLst>
        </pc:inkChg>
        <pc:inkChg chg="add mod">
          <ac:chgData name="Susan Krueger (Staff)" userId="413e0ada-2fc1-4a03-b48b-2b8186a6a566" providerId="ADAL" clId="{4C99E754-6B9B-4186-959D-739AE21FA238}" dt="2022-11-07T13:51:37.868" v="730"/>
          <ac:inkMkLst>
            <pc:docMk/>
            <pc:sldMk cId="2425203639" sldId="257"/>
            <ac:inkMk id="973" creationId="{E16086EE-F3BD-44ED-9493-847B2DE79B45}"/>
          </ac:inkMkLst>
        </pc:inkChg>
        <pc:inkChg chg="add mod">
          <ac:chgData name="Susan Krueger (Staff)" userId="413e0ada-2fc1-4a03-b48b-2b8186a6a566" providerId="ADAL" clId="{4C99E754-6B9B-4186-959D-739AE21FA238}" dt="2022-11-07T13:51:37.868" v="730"/>
          <ac:inkMkLst>
            <pc:docMk/>
            <pc:sldMk cId="2425203639" sldId="257"/>
            <ac:inkMk id="974" creationId="{BC8A9B3B-A827-466F-AFEC-48248F353258}"/>
          </ac:inkMkLst>
        </pc:inkChg>
        <pc:inkChg chg="add mod">
          <ac:chgData name="Susan Krueger (Staff)" userId="413e0ada-2fc1-4a03-b48b-2b8186a6a566" providerId="ADAL" clId="{4C99E754-6B9B-4186-959D-739AE21FA238}" dt="2022-11-07T13:51:37.868" v="730"/>
          <ac:inkMkLst>
            <pc:docMk/>
            <pc:sldMk cId="2425203639" sldId="257"/>
            <ac:inkMk id="976" creationId="{6B3B5A85-C19C-4922-BFA0-AD8AA6FAA262}"/>
          </ac:inkMkLst>
        </pc:inkChg>
        <pc:inkChg chg="add mod">
          <ac:chgData name="Susan Krueger (Staff)" userId="413e0ada-2fc1-4a03-b48b-2b8186a6a566" providerId="ADAL" clId="{4C99E754-6B9B-4186-959D-739AE21FA238}" dt="2022-11-07T13:51:37.868" v="730"/>
          <ac:inkMkLst>
            <pc:docMk/>
            <pc:sldMk cId="2425203639" sldId="257"/>
            <ac:inkMk id="977" creationId="{EB29FA52-FBB2-45C0-8A0B-788DAEA39864}"/>
          </ac:inkMkLst>
        </pc:inkChg>
        <pc:inkChg chg="add mod">
          <ac:chgData name="Susan Krueger (Staff)" userId="413e0ada-2fc1-4a03-b48b-2b8186a6a566" providerId="ADAL" clId="{4C99E754-6B9B-4186-959D-739AE21FA238}" dt="2022-11-07T13:51:37.868" v="730"/>
          <ac:inkMkLst>
            <pc:docMk/>
            <pc:sldMk cId="2425203639" sldId="257"/>
            <ac:inkMk id="978" creationId="{0E9F834D-B00A-4982-AF8E-E08937CE16BD}"/>
          </ac:inkMkLst>
        </pc:inkChg>
        <pc:inkChg chg="add mod">
          <ac:chgData name="Susan Krueger (Staff)" userId="413e0ada-2fc1-4a03-b48b-2b8186a6a566" providerId="ADAL" clId="{4C99E754-6B9B-4186-959D-739AE21FA238}" dt="2022-11-07T13:51:37.868" v="730"/>
          <ac:inkMkLst>
            <pc:docMk/>
            <pc:sldMk cId="2425203639" sldId="257"/>
            <ac:inkMk id="979" creationId="{14C4E72B-B7C6-4B85-A5DF-4F50080BDCF9}"/>
          </ac:inkMkLst>
        </pc:inkChg>
        <pc:inkChg chg="add mod">
          <ac:chgData name="Susan Krueger (Staff)" userId="413e0ada-2fc1-4a03-b48b-2b8186a6a566" providerId="ADAL" clId="{4C99E754-6B9B-4186-959D-739AE21FA238}" dt="2022-11-07T13:51:37.868" v="730"/>
          <ac:inkMkLst>
            <pc:docMk/>
            <pc:sldMk cId="2425203639" sldId="257"/>
            <ac:inkMk id="980" creationId="{1298D908-8830-4320-A560-E4CAAA70FFC2}"/>
          </ac:inkMkLst>
        </pc:inkChg>
        <pc:inkChg chg="add mod">
          <ac:chgData name="Susan Krueger (Staff)" userId="413e0ada-2fc1-4a03-b48b-2b8186a6a566" providerId="ADAL" clId="{4C99E754-6B9B-4186-959D-739AE21FA238}" dt="2022-11-07T13:51:37.868" v="730"/>
          <ac:inkMkLst>
            <pc:docMk/>
            <pc:sldMk cId="2425203639" sldId="257"/>
            <ac:inkMk id="981" creationId="{7EFAA949-BB7E-4559-95CA-47F094C9345C}"/>
          </ac:inkMkLst>
        </pc:inkChg>
        <pc:inkChg chg="add mod">
          <ac:chgData name="Susan Krueger (Staff)" userId="413e0ada-2fc1-4a03-b48b-2b8186a6a566" providerId="ADAL" clId="{4C99E754-6B9B-4186-959D-739AE21FA238}" dt="2022-11-07T13:51:37.868" v="730"/>
          <ac:inkMkLst>
            <pc:docMk/>
            <pc:sldMk cId="2425203639" sldId="257"/>
            <ac:inkMk id="982" creationId="{D6CCF9D0-FAB9-488E-9B4B-8BC68817CD27}"/>
          </ac:inkMkLst>
        </pc:inkChg>
        <pc:inkChg chg="add mod">
          <ac:chgData name="Susan Krueger (Staff)" userId="413e0ada-2fc1-4a03-b48b-2b8186a6a566" providerId="ADAL" clId="{4C99E754-6B9B-4186-959D-739AE21FA238}" dt="2022-11-07T13:51:37.868" v="730"/>
          <ac:inkMkLst>
            <pc:docMk/>
            <pc:sldMk cId="2425203639" sldId="257"/>
            <ac:inkMk id="983" creationId="{B4FFDB2A-22E9-45FF-9F23-06ECFFDFFA6F}"/>
          </ac:inkMkLst>
        </pc:inkChg>
        <pc:inkChg chg="add mod">
          <ac:chgData name="Susan Krueger (Staff)" userId="413e0ada-2fc1-4a03-b48b-2b8186a6a566" providerId="ADAL" clId="{4C99E754-6B9B-4186-959D-739AE21FA238}" dt="2022-11-07T13:51:37.868" v="730"/>
          <ac:inkMkLst>
            <pc:docMk/>
            <pc:sldMk cId="2425203639" sldId="257"/>
            <ac:inkMk id="984" creationId="{97631274-89CB-4C01-84A7-BD21E973CE2B}"/>
          </ac:inkMkLst>
        </pc:inkChg>
        <pc:inkChg chg="add mod">
          <ac:chgData name="Susan Krueger (Staff)" userId="413e0ada-2fc1-4a03-b48b-2b8186a6a566" providerId="ADAL" clId="{4C99E754-6B9B-4186-959D-739AE21FA238}" dt="2022-11-07T13:51:37.868" v="730"/>
          <ac:inkMkLst>
            <pc:docMk/>
            <pc:sldMk cId="2425203639" sldId="257"/>
            <ac:inkMk id="985" creationId="{FFDA53DE-EAC3-407D-B424-D13D29319CC5}"/>
          </ac:inkMkLst>
        </pc:inkChg>
        <pc:inkChg chg="add mod">
          <ac:chgData name="Susan Krueger (Staff)" userId="413e0ada-2fc1-4a03-b48b-2b8186a6a566" providerId="ADAL" clId="{4C99E754-6B9B-4186-959D-739AE21FA238}" dt="2022-11-07T13:51:37.868" v="730"/>
          <ac:inkMkLst>
            <pc:docMk/>
            <pc:sldMk cId="2425203639" sldId="257"/>
            <ac:inkMk id="987" creationId="{63403399-24F9-4365-9270-09D5220981B6}"/>
          </ac:inkMkLst>
        </pc:inkChg>
        <pc:inkChg chg="add mod">
          <ac:chgData name="Susan Krueger (Staff)" userId="413e0ada-2fc1-4a03-b48b-2b8186a6a566" providerId="ADAL" clId="{4C99E754-6B9B-4186-959D-739AE21FA238}" dt="2022-11-07T13:51:37.868" v="730"/>
          <ac:inkMkLst>
            <pc:docMk/>
            <pc:sldMk cId="2425203639" sldId="257"/>
            <ac:inkMk id="988" creationId="{31CA149A-4396-4EB5-AFCD-26B7381B7D53}"/>
          </ac:inkMkLst>
        </pc:inkChg>
        <pc:inkChg chg="add mod">
          <ac:chgData name="Susan Krueger (Staff)" userId="413e0ada-2fc1-4a03-b48b-2b8186a6a566" providerId="ADAL" clId="{4C99E754-6B9B-4186-959D-739AE21FA238}" dt="2022-11-07T13:51:37.868" v="730"/>
          <ac:inkMkLst>
            <pc:docMk/>
            <pc:sldMk cId="2425203639" sldId="257"/>
            <ac:inkMk id="989" creationId="{199C222B-F2F8-4A55-B28D-F55457501263}"/>
          </ac:inkMkLst>
        </pc:inkChg>
        <pc:inkChg chg="add mod">
          <ac:chgData name="Susan Krueger (Staff)" userId="413e0ada-2fc1-4a03-b48b-2b8186a6a566" providerId="ADAL" clId="{4C99E754-6B9B-4186-959D-739AE21FA238}" dt="2022-11-07T13:51:37.868" v="730"/>
          <ac:inkMkLst>
            <pc:docMk/>
            <pc:sldMk cId="2425203639" sldId="257"/>
            <ac:inkMk id="990" creationId="{F720DA3F-E388-482D-82BA-6CBE2EE0129C}"/>
          </ac:inkMkLst>
        </pc:inkChg>
        <pc:inkChg chg="add mod">
          <ac:chgData name="Susan Krueger (Staff)" userId="413e0ada-2fc1-4a03-b48b-2b8186a6a566" providerId="ADAL" clId="{4C99E754-6B9B-4186-959D-739AE21FA238}" dt="2022-11-07T13:51:37.868" v="730"/>
          <ac:inkMkLst>
            <pc:docMk/>
            <pc:sldMk cId="2425203639" sldId="257"/>
            <ac:inkMk id="991" creationId="{3D2B9234-DE40-4A41-BFEA-6D06A4EE0FD7}"/>
          </ac:inkMkLst>
        </pc:inkChg>
        <pc:inkChg chg="add mod">
          <ac:chgData name="Susan Krueger (Staff)" userId="413e0ada-2fc1-4a03-b48b-2b8186a6a566" providerId="ADAL" clId="{4C99E754-6B9B-4186-959D-739AE21FA238}" dt="2022-11-07T13:51:37.868" v="730"/>
          <ac:inkMkLst>
            <pc:docMk/>
            <pc:sldMk cId="2425203639" sldId="257"/>
            <ac:inkMk id="992" creationId="{F1753846-385E-4DF5-A42D-7583481231F3}"/>
          </ac:inkMkLst>
        </pc:inkChg>
        <pc:inkChg chg="add mod">
          <ac:chgData name="Susan Krueger (Staff)" userId="413e0ada-2fc1-4a03-b48b-2b8186a6a566" providerId="ADAL" clId="{4C99E754-6B9B-4186-959D-739AE21FA238}" dt="2022-11-07T13:51:37.868" v="730"/>
          <ac:inkMkLst>
            <pc:docMk/>
            <pc:sldMk cId="2425203639" sldId="257"/>
            <ac:inkMk id="993" creationId="{D07A01CB-7009-40E7-8539-FB579EEAFBC1}"/>
          </ac:inkMkLst>
        </pc:inkChg>
        <pc:inkChg chg="add mod">
          <ac:chgData name="Susan Krueger (Staff)" userId="413e0ada-2fc1-4a03-b48b-2b8186a6a566" providerId="ADAL" clId="{4C99E754-6B9B-4186-959D-739AE21FA238}" dt="2022-11-07T13:51:37.868" v="730"/>
          <ac:inkMkLst>
            <pc:docMk/>
            <pc:sldMk cId="2425203639" sldId="257"/>
            <ac:inkMk id="994" creationId="{C3E76086-6005-48A1-A82A-B81EA9ED4758}"/>
          </ac:inkMkLst>
        </pc:inkChg>
        <pc:inkChg chg="add mod">
          <ac:chgData name="Susan Krueger (Staff)" userId="413e0ada-2fc1-4a03-b48b-2b8186a6a566" providerId="ADAL" clId="{4C99E754-6B9B-4186-959D-739AE21FA238}" dt="2022-11-07T13:51:37.868" v="730"/>
          <ac:inkMkLst>
            <pc:docMk/>
            <pc:sldMk cId="2425203639" sldId="257"/>
            <ac:inkMk id="995" creationId="{75966A28-E7DA-49EA-88A3-90B75E8527CD}"/>
          </ac:inkMkLst>
        </pc:inkChg>
        <pc:inkChg chg="add mod">
          <ac:chgData name="Susan Krueger (Staff)" userId="413e0ada-2fc1-4a03-b48b-2b8186a6a566" providerId="ADAL" clId="{4C99E754-6B9B-4186-959D-739AE21FA238}" dt="2022-11-07T13:51:37.868" v="730"/>
          <ac:inkMkLst>
            <pc:docMk/>
            <pc:sldMk cId="2425203639" sldId="257"/>
            <ac:inkMk id="996" creationId="{0452663D-F2EA-41E6-AB91-9007EE568181}"/>
          </ac:inkMkLst>
        </pc:inkChg>
        <pc:inkChg chg="add mod">
          <ac:chgData name="Susan Krueger (Staff)" userId="413e0ada-2fc1-4a03-b48b-2b8186a6a566" providerId="ADAL" clId="{4C99E754-6B9B-4186-959D-739AE21FA238}" dt="2022-11-07T13:51:37.868" v="730"/>
          <ac:inkMkLst>
            <pc:docMk/>
            <pc:sldMk cId="2425203639" sldId="257"/>
            <ac:inkMk id="997" creationId="{B2837064-1DEA-4F14-AFC5-8FDE62898739}"/>
          </ac:inkMkLst>
        </pc:inkChg>
        <pc:inkChg chg="add mod">
          <ac:chgData name="Susan Krueger (Staff)" userId="413e0ada-2fc1-4a03-b48b-2b8186a6a566" providerId="ADAL" clId="{4C99E754-6B9B-4186-959D-739AE21FA238}" dt="2022-11-07T13:51:37.868" v="730"/>
          <ac:inkMkLst>
            <pc:docMk/>
            <pc:sldMk cId="2425203639" sldId="257"/>
            <ac:inkMk id="999" creationId="{7721817E-5209-4D96-BD3E-3E4130EE39A2}"/>
          </ac:inkMkLst>
        </pc:inkChg>
        <pc:inkChg chg="add mod">
          <ac:chgData name="Susan Krueger (Staff)" userId="413e0ada-2fc1-4a03-b48b-2b8186a6a566" providerId="ADAL" clId="{4C99E754-6B9B-4186-959D-739AE21FA238}" dt="2022-11-07T13:51:37.868" v="730"/>
          <ac:inkMkLst>
            <pc:docMk/>
            <pc:sldMk cId="2425203639" sldId="257"/>
            <ac:inkMk id="1000" creationId="{B2B3E3D9-293F-410B-B0B0-1A66BEF4DFB2}"/>
          </ac:inkMkLst>
        </pc:inkChg>
        <pc:inkChg chg="add mod">
          <ac:chgData name="Susan Krueger (Staff)" userId="413e0ada-2fc1-4a03-b48b-2b8186a6a566" providerId="ADAL" clId="{4C99E754-6B9B-4186-959D-739AE21FA238}" dt="2022-11-07T13:51:37.868" v="730"/>
          <ac:inkMkLst>
            <pc:docMk/>
            <pc:sldMk cId="2425203639" sldId="257"/>
            <ac:inkMk id="1001" creationId="{DEACF8F5-9110-4678-AA67-A82C56BA85E3}"/>
          </ac:inkMkLst>
        </pc:inkChg>
        <pc:inkChg chg="add mod">
          <ac:chgData name="Susan Krueger (Staff)" userId="413e0ada-2fc1-4a03-b48b-2b8186a6a566" providerId="ADAL" clId="{4C99E754-6B9B-4186-959D-739AE21FA238}" dt="2022-11-07T13:51:37.868" v="730"/>
          <ac:inkMkLst>
            <pc:docMk/>
            <pc:sldMk cId="2425203639" sldId="257"/>
            <ac:inkMk id="1002" creationId="{9B587670-3F2F-4069-9ABE-BB3063D79CC0}"/>
          </ac:inkMkLst>
        </pc:inkChg>
        <pc:inkChg chg="add mod">
          <ac:chgData name="Susan Krueger (Staff)" userId="413e0ada-2fc1-4a03-b48b-2b8186a6a566" providerId="ADAL" clId="{4C99E754-6B9B-4186-959D-739AE21FA238}" dt="2022-11-07T13:51:37.868" v="730"/>
          <ac:inkMkLst>
            <pc:docMk/>
            <pc:sldMk cId="2425203639" sldId="257"/>
            <ac:inkMk id="1004" creationId="{BCB4F3DF-DB3D-4E85-868A-BFD28CECDC04}"/>
          </ac:inkMkLst>
        </pc:inkChg>
        <pc:inkChg chg="add mod">
          <ac:chgData name="Susan Krueger (Staff)" userId="413e0ada-2fc1-4a03-b48b-2b8186a6a566" providerId="ADAL" clId="{4C99E754-6B9B-4186-959D-739AE21FA238}" dt="2022-11-07T13:51:37.868" v="730"/>
          <ac:inkMkLst>
            <pc:docMk/>
            <pc:sldMk cId="2425203639" sldId="257"/>
            <ac:inkMk id="1005" creationId="{9C622024-9C2F-489C-A199-91E2728F8F94}"/>
          </ac:inkMkLst>
        </pc:inkChg>
        <pc:inkChg chg="add mod">
          <ac:chgData name="Susan Krueger (Staff)" userId="413e0ada-2fc1-4a03-b48b-2b8186a6a566" providerId="ADAL" clId="{4C99E754-6B9B-4186-959D-739AE21FA238}" dt="2022-11-07T13:51:37.868" v="730"/>
          <ac:inkMkLst>
            <pc:docMk/>
            <pc:sldMk cId="2425203639" sldId="257"/>
            <ac:inkMk id="1006" creationId="{3EB8443C-BCE2-4DEB-B902-DFA58CD49557}"/>
          </ac:inkMkLst>
        </pc:inkChg>
        <pc:inkChg chg="add mod">
          <ac:chgData name="Susan Krueger (Staff)" userId="413e0ada-2fc1-4a03-b48b-2b8186a6a566" providerId="ADAL" clId="{4C99E754-6B9B-4186-959D-739AE21FA238}" dt="2022-11-07T13:51:37.868" v="730"/>
          <ac:inkMkLst>
            <pc:docMk/>
            <pc:sldMk cId="2425203639" sldId="257"/>
            <ac:inkMk id="1007" creationId="{17ED652C-1FEF-42BD-8187-643F01357BAF}"/>
          </ac:inkMkLst>
        </pc:inkChg>
        <pc:inkChg chg="add mod">
          <ac:chgData name="Susan Krueger (Staff)" userId="413e0ada-2fc1-4a03-b48b-2b8186a6a566" providerId="ADAL" clId="{4C99E754-6B9B-4186-959D-739AE21FA238}" dt="2022-11-07T13:51:37.868" v="730"/>
          <ac:inkMkLst>
            <pc:docMk/>
            <pc:sldMk cId="2425203639" sldId="257"/>
            <ac:inkMk id="1008" creationId="{4B76D9AC-411B-460E-ADC2-85580E4DDFDC}"/>
          </ac:inkMkLst>
        </pc:inkChg>
        <pc:inkChg chg="add mod">
          <ac:chgData name="Susan Krueger (Staff)" userId="413e0ada-2fc1-4a03-b48b-2b8186a6a566" providerId="ADAL" clId="{4C99E754-6B9B-4186-959D-739AE21FA238}" dt="2022-11-07T13:51:37.868" v="730"/>
          <ac:inkMkLst>
            <pc:docMk/>
            <pc:sldMk cId="2425203639" sldId="257"/>
            <ac:inkMk id="1009" creationId="{D5EC53FE-90F2-4191-918D-ECEEB76A1655}"/>
          </ac:inkMkLst>
        </pc:inkChg>
        <pc:inkChg chg="add mod">
          <ac:chgData name="Susan Krueger (Staff)" userId="413e0ada-2fc1-4a03-b48b-2b8186a6a566" providerId="ADAL" clId="{4C99E754-6B9B-4186-959D-739AE21FA238}" dt="2022-11-07T13:51:37.868" v="730"/>
          <ac:inkMkLst>
            <pc:docMk/>
            <pc:sldMk cId="2425203639" sldId="257"/>
            <ac:inkMk id="1010" creationId="{441ED1A5-CF51-415B-9C2B-3B91D153D2FC}"/>
          </ac:inkMkLst>
        </pc:inkChg>
        <pc:inkChg chg="add mod">
          <ac:chgData name="Susan Krueger (Staff)" userId="413e0ada-2fc1-4a03-b48b-2b8186a6a566" providerId="ADAL" clId="{4C99E754-6B9B-4186-959D-739AE21FA238}" dt="2022-11-07T13:51:37.868" v="730"/>
          <ac:inkMkLst>
            <pc:docMk/>
            <pc:sldMk cId="2425203639" sldId="257"/>
            <ac:inkMk id="1011" creationId="{8C100025-A3DB-4C78-A815-B618B914E532}"/>
          </ac:inkMkLst>
        </pc:inkChg>
        <pc:inkChg chg="add mod">
          <ac:chgData name="Susan Krueger (Staff)" userId="413e0ada-2fc1-4a03-b48b-2b8186a6a566" providerId="ADAL" clId="{4C99E754-6B9B-4186-959D-739AE21FA238}" dt="2022-11-07T13:51:37.868" v="730"/>
          <ac:inkMkLst>
            <pc:docMk/>
            <pc:sldMk cId="2425203639" sldId="257"/>
            <ac:inkMk id="1012" creationId="{DF6421A3-6CEE-4135-B748-317F42CA1BE7}"/>
          </ac:inkMkLst>
        </pc:inkChg>
        <pc:inkChg chg="add mod">
          <ac:chgData name="Susan Krueger (Staff)" userId="413e0ada-2fc1-4a03-b48b-2b8186a6a566" providerId="ADAL" clId="{4C99E754-6B9B-4186-959D-739AE21FA238}" dt="2022-11-07T13:51:37.868" v="730"/>
          <ac:inkMkLst>
            <pc:docMk/>
            <pc:sldMk cId="2425203639" sldId="257"/>
            <ac:inkMk id="1013" creationId="{62311042-751A-49F9-8C7C-89C672C21E5D}"/>
          </ac:inkMkLst>
        </pc:inkChg>
        <pc:inkChg chg="add mod">
          <ac:chgData name="Susan Krueger (Staff)" userId="413e0ada-2fc1-4a03-b48b-2b8186a6a566" providerId="ADAL" clId="{4C99E754-6B9B-4186-959D-739AE21FA238}" dt="2022-11-07T13:51:37.868" v="730"/>
          <ac:inkMkLst>
            <pc:docMk/>
            <pc:sldMk cId="2425203639" sldId="257"/>
            <ac:inkMk id="1014" creationId="{C857D9FA-39B1-4491-B3AD-B1407B6D5F96}"/>
          </ac:inkMkLst>
        </pc:inkChg>
        <pc:inkChg chg="add mod">
          <ac:chgData name="Susan Krueger (Staff)" userId="413e0ada-2fc1-4a03-b48b-2b8186a6a566" providerId="ADAL" clId="{4C99E754-6B9B-4186-959D-739AE21FA238}" dt="2022-11-07T13:51:37.868" v="730"/>
          <ac:inkMkLst>
            <pc:docMk/>
            <pc:sldMk cId="2425203639" sldId="257"/>
            <ac:inkMk id="1015" creationId="{C04F1761-F1C7-4B32-8428-0A4E95F9E079}"/>
          </ac:inkMkLst>
        </pc:inkChg>
        <pc:inkChg chg="add mod">
          <ac:chgData name="Susan Krueger (Staff)" userId="413e0ada-2fc1-4a03-b48b-2b8186a6a566" providerId="ADAL" clId="{4C99E754-6B9B-4186-959D-739AE21FA238}" dt="2022-11-07T13:51:37.868" v="730"/>
          <ac:inkMkLst>
            <pc:docMk/>
            <pc:sldMk cId="2425203639" sldId="257"/>
            <ac:inkMk id="1016" creationId="{674E7FD5-AC3F-427E-8F85-5BA40528D9FC}"/>
          </ac:inkMkLst>
        </pc:inkChg>
        <pc:inkChg chg="add mod">
          <ac:chgData name="Susan Krueger (Staff)" userId="413e0ada-2fc1-4a03-b48b-2b8186a6a566" providerId="ADAL" clId="{4C99E754-6B9B-4186-959D-739AE21FA238}" dt="2022-11-07T13:51:37.868" v="730"/>
          <ac:inkMkLst>
            <pc:docMk/>
            <pc:sldMk cId="2425203639" sldId="257"/>
            <ac:inkMk id="1017" creationId="{9A2423A2-BBCC-44E4-9298-C041E8C3236F}"/>
          </ac:inkMkLst>
        </pc:inkChg>
        <pc:inkChg chg="add mod">
          <ac:chgData name="Susan Krueger (Staff)" userId="413e0ada-2fc1-4a03-b48b-2b8186a6a566" providerId="ADAL" clId="{4C99E754-6B9B-4186-959D-739AE21FA238}" dt="2022-11-07T13:51:37.868" v="730"/>
          <ac:inkMkLst>
            <pc:docMk/>
            <pc:sldMk cId="2425203639" sldId="257"/>
            <ac:inkMk id="1018" creationId="{A95D6F80-0450-4092-89B6-BBDB228B468A}"/>
          </ac:inkMkLst>
        </pc:inkChg>
        <pc:inkChg chg="add mod">
          <ac:chgData name="Susan Krueger (Staff)" userId="413e0ada-2fc1-4a03-b48b-2b8186a6a566" providerId="ADAL" clId="{4C99E754-6B9B-4186-959D-739AE21FA238}" dt="2022-11-07T13:51:37.868" v="730"/>
          <ac:inkMkLst>
            <pc:docMk/>
            <pc:sldMk cId="2425203639" sldId="257"/>
            <ac:inkMk id="1019" creationId="{19B56184-E89C-4210-A7E0-F2927666A313}"/>
          </ac:inkMkLst>
        </pc:inkChg>
        <pc:inkChg chg="add mod">
          <ac:chgData name="Susan Krueger (Staff)" userId="413e0ada-2fc1-4a03-b48b-2b8186a6a566" providerId="ADAL" clId="{4C99E754-6B9B-4186-959D-739AE21FA238}" dt="2022-11-07T13:51:37.868" v="730"/>
          <ac:inkMkLst>
            <pc:docMk/>
            <pc:sldMk cId="2425203639" sldId="257"/>
            <ac:inkMk id="1020" creationId="{B520AAE1-0605-45BF-B953-EBC0BCE23183}"/>
          </ac:inkMkLst>
        </pc:inkChg>
        <pc:inkChg chg="add mod">
          <ac:chgData name="Susan Krueger (Staff)" userId="413e0ada-2fc1-4a03-b48b-2b8186a6a566" providerId="ADAL" clId="{4C99E754-6B9B-4186-959D-739AE21FA238}" dt="2022-11-07T13:51:37.868" v="730"/>
          <ac:inkMkLst>
            <pc:docMk/>
            <pc:sldMk cId="2425203639" sldId="257"/>
            <ac:inkMk id="1021" creationId="{ED550EC5-CB2B-400F-82DA-122A098B2EB5}"/>
          </ac:inkMkLst>
        </pc:inkChg>
        <pc:inkChg chg="add mod">
          <ac:chgData name="Susan Krueger (Staff)" userId="413e0ada-2fc1-4a03-b48b-2b8186a6a566" providerId="ADAL" clId="{4C99E754-6B9B-4186-959D-739AE21FA238}" dt="2022-11-07T13:51:37.868" v="730"/>
          <ac:inkMkLst>
            <pc:docMk/>
            <pc:sldMk cId="2425203639" sldId="257"/>
            <ac:inkMk id="1022" creationId="{E7DF5906-6D22-46F9-9E67-4658200920FF}"/>
          </ac:inkMkLst>
        </pc:inkChg>
        <pc:inkChg chg="add mod">
          <ac:chgData name="Susan Krueger (Staff)" userId="413e0ada-2fc1-4a03-b48b-2b8186a6a566" providerId="ADAL" clId="{4C99E754-6B9B-4186-959D-739AE21FA238}" dt="2022-11-07T13:51:37.868" v="730"/>
          <ac:inkMkLst>
            <pc:docMk/>
            <pc:sldMk cId="2425203639" sldId="257"/>
            <ac:inkMk id="1023" creationId="{2A9D8ADC-E163-47F9-B357-978F1424CD6D}"/>
          </ac:inkMkLst>
        </pc:inkChg>
        <pc:inkChg chg="add mod">
          <ac:chgData name="Susan Krueger (Staff)" userId="413e0ada-2fc1-4a03-b48b-2b8186a6a566" providerId="ADAL" clId="{4C99E754-6B9B-4186-959D-739AE21FA238}" dt="2022-11-07T13:51:37.868" v="730"/>
          <ac:inkMkLst>
            <pc:docMk/>
            <pc:sldMk cId="2425203639" sldId="257"/>
            <ac:inkMk id="1024" creationId="{90DD3D7E-26A1-4DE8-BADB-2B4AEC7A44F2}"/>
          </ac:inkMkLst>
        </pc:inkChg>
        <pc:inkChg chg="add mod">
          <ac:chgData name="Susan Krueger (Staff)" userId="413e0ada-2fc1-4a03-b48b-2b8186a6a566" providerId="ADAL" clId="{4C99E754-6B9B-4186-959D-739AE21FA238}" dt="2022-11-07T13:51:37.868" v="730"/>
          <ac:inkMkLst>
            <pc:docMk/>
            <pc:sldMk cId="2425203639" sldId="257"/>
            <ac:inkMk id="1026" creationId="{BC0FF590-F1A4-4C9E-8B83-EF583CEB6334}"/>
          </ac:inkMkLst>
        </pc:inkChg>
        <pc:inkChg chg="add mod">
          <ac:chgData name="Susan Krueger (Staff)" userId="413e0ada-2fc1-4a03-b48b-2b8186a6a566" providerId="ADAL" clId="{4C99E754-6B9B-4186-959D-739AE21FA238}" dt="2022-11-07T13:51:37.868" v="730"/>
          <ac:inkMkLst>
            <pc:docMk/>
            <pc:sldMk cId="2425203639" sldId="257"/>
            <ac:inkMk id="1027" creationId="{807B4964-DA68-4E84-B881-394CE074A9EA}"/>
          </ac:inkMkLst>
        </pc:inkChg>
        <pc:inkChg chg="add mod">
          <ac:chgData name="Susan Krueger (Staff)" userId="413e0ada-2fc1-4a03-b48b-2b8186a6a566" providerId="ADAL" clId="{4C99E754-6B9B-4186-959D-739AE21FA238}" dt="2022-11-07T13:51:37.868" v="730"/>
          <ac:inkMkLst>
            <pc:docMk/>
            <pc:sldMk cId="2425203639" sldId="257"/>
            <ac:inkMk id="1028" creationId="{A013B647-FE7C-4749-87EF-FFE8CD1BAF5E}"/>
          </ac:inkMkLst>
        </pc:inkChg>
        <pc:inkChg chg="add mod">
          <ac:chgData name="Susan Krueger (Staff)" userId="413e0ada-2fc1-4a03-b48b-2b8186a6a566" providerId="ADAL" clId="{4C99E754-6B9B-4186-959D-739AE21FA238}" dt="2022-11-07T13:51:37.868" v="730"/>
          <ac:inkMkLst>
            <pc:docMk/>
            <pc:sldMk cId="2425203639" sldId="257"/>
            <ac:inkMk id="1029" creationId="{F62228CC-A300-4443-B191-D1DC1B39D7FE}"/>
          </ac:inkMkLst>
        </pc:inkChg>
        <pc:inkChg chg="add mod">
          <ac:chgData name="Susan Krueger (Staff)" userId="413e0ada-2fc1-4a03-b48b-2b8186a6a566" providerId="ADAL" clId="{4C99E754-6B9B-4186-959D-739AE21FA238}" dt="2022-11-07T13:51:37.868" v="730"/>
          <ac:inkMkLst>
            <pc:docMk/>
            <pc:sldMk cId="2425203639" sldId="257"/>
            <ac:inkMk id="1030" creationId="{36F4F7D5-75C6-494D-9F8A-D5C2C097A44E}"/>
          </ac:inkMkLst>
        </pc:inkChg>
        <pc:inkChg chg="add mod topLvl">
          <ac:chgData name="Susan Krueger (Staff)" userId="413e0ada-2fc1-4a03-b48b-2b8186a6a566" providerId="ADAL" clId="{4C99E754-6B9B-4186-959D-739AE21FA238}" dt="2022-11-07T14:00:22.263" v="833" actId="165"/>
          <ac:inkMkLst>
            <pc:docMk/>
            <pc:sldMk cId="2425203639" sldId="257"/>
            <ac:inkMk id="1032" creationId="{3D4C9238-6855-4280-B2EF-4C66CAEE5DFE}"/>
          </ac:inkMkLst>
        </pc:inkChg>
        <pc:inkChg chg="add mod topLvl">
          <ac:chgData name="Susan Krueger (Staff)" userId="413e0ada-2fc1-4a03-b48b-2b8186a6a566" providerId="ADAL" clId="{4C99E754-6B9B-4186-959D-739AE21FA238}" dt="2022-11-07T14:00:22.263" v="833" actId="165"/>
          <ac:inkMkLst>
            <pc:docMk/>
            <pc:sldMk cId="2425203639" sldId="257"/>
            <ac:inkMk id="1033" creationId="{740833BA-39A2-4569-82B3-5ECF07BF1E08}"/>
          </ac:inkMkLst>
        </pc:inkChg>
        <pc:inkChg chg="add mod topLvl">
          <ac:chgData name="Susan Krueger (Staff)" userId="413e0ada-2fc1-4a03-b48b-2b8186a6a566" providerId="ADAL" clId="{4C99E754-6B9B-4186-959D-739AE21FA238}" dt="2022-11-07T14:00:22.263" v="833" actId="165"/>
          <ac:inkMkLst>
            <pc:docMk/>
            <pc:sldMk cId="2425203639" sldId="257"/>
            <ac:inkMk id="1034" creationId="{56FCED21-B5D9-494C-9D94-2564A7BB5CA9}"/>
          </ac:inkMkLst>
        </pc:inkChg>
        <pc:inkChg chg="add mod topLvl">
          <ac:chgData name="Susan Krueger (Staff)" userId="413e0ada-2fc1-4a03-b48b-2b8186a6a566" providerId="ADAL" clId="{4C99E754-6B9B-4186-959D-739AE21FA238}" dt="2022-11-07T14:00:22.263" v="833" actId="165"/>
          <ac:inkMkLst>
            <pc:docMk/>
            <pc:sldMk cId="2425203639" sldId="257"/>
            <ac:inkMk id="1035" creationId="{DFF6269B-55A4-436C-BFF6-646F3346AD17}"/>
          </ac:inkMkLst>
        </pc:inkChg>
        <pc:inkChg chg="add mod topLvl">
          <ac:chgData name="Susan Krueger (Staff)" userId="413e0ada-2fc1-4a03-b48b-2b8186a6a566" providerId="ADAL" clId="{4C99E754-6B9B-4186-959D-739AE21FA238}" dt="2022-11-07T14:00:22.263" v="833" actId="165"/>
          <ac:inkMkLst>
            <pc:docMk/>
            <pc:sldMk cId="2425203639" sldId="257"/>
            <ac:inkMk id="1036" creationId="{006F5AFB-7BE9-4607-A884-F43FB35BE61C}"/>
          </ac:inkMkLst>
        </pc:inkChg>
        <pc:inkChg chg="add mod topLvl">
          <ac:chgData name="Susan Krueger (Staff)" userId="413e0ada-2fc1-4a03-b48b-2b8186a6a566" providerId="ADAL" clId="{4C99E754-6B9B-4186-959D-739AE21FA238}" dt="2022-11-07T14:00:22.263" v="833" actId="165"/>
          <ac:inkMkLst>
            <pc:docMk/>
            <pc:sldMk cId="2425203639" sldId="257"/>
            <ac:inkMk id="1037" creationId="{A2A59C69-7125-4D53-A8FC-095F0A747EFA}"/>
          </ac:inkMkLst>
        </pc:inkChg>
        <pc:inkChg chg="add mod topLvl">
          <ac:chgData name="Susan Krueger (Staff)" userId="413e0ada-2fc1-4a03-b48b-2b8186a6a566" providerId="ADAL" clId="{4C99E754-6B9B-4186-959D-739AE21FA238}" dt="2022-11-07T14:00:22.263" v="833" actId="165"/>
          <ac:inkMkLst>
            <pc:docMk/>
            <pc:sldMk cId="2425203639" sldId="257"/>
            <ac:inkMk id="1038" creationId="{97514D38-20A8-4EE6-A09F-FE427DFA0D5B}"/>
          </ac:inkMkLst>
        </pc:inkChg>
        <pc:inkChg chg="add mod topLvl">
          <ac:chgData name="Susan Krueger (Staff)" userId="413e0ada-2fc1-4a03-b48b-2b8186a6a566" providerId="ADAL" clId="{4C99E754-6B9B-4186-959D-739AE21FA238}" dt="2022-11-07T14:00:22.263" v="833" actId="165"/>
          <ac:inkMkLst>
            <pc:docMk/>
            <pc:sldMk cId="2425203639" sldId="257"/>
            <ac:inkMk id="1039" creationId="{75D94A43-299B-445A-B1E2-BB554B1E9B5B}"/>
          </ac:inkMkLst>
        </pc:inkChg>
        <pc:inkChg chg="add mod topLvl">
          <ac:chgData name="Susan Krueger (Staff)" userId="413e0ada-2fc1-4a03-b48b-2b8186a6a566" providerId="ADAL" clId="{4C99E754-6B9B-4186-959D-739AE21FA238}" dt="2022-11-07T14:00:22.263" v="833" actId="165"/>
          <ac:inkMkLst>
            <pc:docMk/>
            <pc:sldMk cId="2425203639" sldId="257"/>
            <ac:inkMk id="1040" creationId="{FFB47AB5-BB03-4CF8-BDF0-5AC4F4680522}"/>
          </ac:inkMkLst>
        </pc:inkChg>
        <pc:inkChg chg="add mod topLvl">
          <ac:chgData name="Susan Krueger (Staff)" userId="413e0ada-2fc1-4a03-b48b-2b8186a6a566" providerId="ADAL" clId="{4C99E754-6B9B-4186-959D-739AE21FA238}" dt="2022-11-07T14:00:22.263" v="833" actId="165"/>
          <ac:inkMkLst>
            <pc:docMk/>
            <pc:sldMk cId="2425203639" sldId="257"/>
            <ac:inkMk id="1041" creationId="{852048DE-0E85-45FB-88E7-EEA27C6A9F44}"/>
          </ac:inkMkLst>
        </pc:inkChg>
        <pc:inkChg chg="add mod topLvl">
          <ac:chgData name="Susan Krueger (Staff)" userId="413e0ada-2fc1-4a03-b48b-2b8186a6a566" providerId="ADAL" clId="{4C99E754-6B9B-4186-959D-739AE21FA238}" dt="2022-11-07T14:00:22.263" v="833" actId="165"/>
          <ac:inkMkLst>
            <pc:docMk/>
            <pc:sldMk cId="2425203639" sldId="257"/>
            <ac:inkMk id="1042" creationId="{A8382330-EA1B-446E-864F-B886D5A95590}"/>
          </ac:inkMkLst>
        </pc:inkChg>
        <pc:inkChg chg="add mod topLvl">
          <ac:chgData name="Susan Krueger (Staff)" userId="413e0ada-2fc1-4a03-b48b-2b8186a6a566" providerId="ADAL" clId="{4C99E754-6B9B-4186-959D-739AE21FA238}" dt="2022-11-07T14:00:22.263" v="833" actId="165"/>
          <ac:inkMkLst>
            <pc:docMk/>
            <pc:sldMk cId="2425203639" sldId="257"/>
            <ac:inkMk id="1043" creationId="{3C50CA4E-8DEA-4636-81AF-8D48ED484796}"/>
          </ac:inkMkLst>
        </pc:inkChg>
        <pc:inkChg chg="add mod topLvl">
          <ac:chgData name="Susan Krueger (Staff)" userId="413e0ada-2fc1-4a03-b48b-2b8186a6a566" providerId="ADAL" clId="{4C99E754-6B9B-4186-959D-739AE21FA238}" dt="2022-11-07T14:00:22.263" v="833" actId="165"/>
          <ac:inkMkLst>
            <pc:docMk/>
            <pc:sldMk cId="2425203639" sldId="257"/>
            <ac:inkMk id="1044" creationId="{1DB6A6A8-09A1-497B-8928-7BEED148D431}"/>
          </ac:inkMkLst>
        </pc:inkChg>
        <pc:inkChg chg="add mod topLvl">
          <ac:chgData name="Susan Krueger (Staff)" userId="413e0ada-2fc1-4a03-b48b-2b8186a6a566" providerId="ADAL" clId="{4C99E754-6B9B-4186-959D-739AE21FA238}" dt="2022-11-07T14:00:22.263" v="833" actId="165"/>
          <ac:inkMkLst>
            <pc:docMk/>
            <pc:sldMk cId="2425203639" sldId="257"/>
            <ac:inkMk id="1045" creationId="{6C0C6439-F8EE-450A-809C-CE91D233B258}"/>
          </ac:inkMkLst>
        </pc:inkChg>
        <pc:inkChg chg="add mod topLvl">
          <ac:chgData name="Susan Krueger (Staff)" userId="413e0ada-2fc1-4a03-b48b-2b8186a6a566" providerId="ADAL" clId="{4C99E754-6B9B-4186-959D-739AE21FA238}" dt="2022-11-07T14:00:22.263" v="833" actId="165"/>
          <ac:inkMkLst>
            <pc:docMk/>
            <pc:sldMk cId="2425203639" sldId="257"/>
            <ac:inkMk id="1046" creationId="{EFDAB290-AFE0-470F-B31B-B5F5ED277EFB}"/>
          </ac:inkMkLst>
        </pc:inkChg>
        <pc:inkChg chg="add mod topLvl">
          <ac:chgData name="Susan Krueger (Staff)" userId="413e0ada-2fc1-4a03-b48b-2b8186a6a566" providerId="ADAL" clId="{4C99E754-6B9B-4186-959D-739AE21FA238}" dt="2022-11-07T14:00:22.263" v="833" actId="165"/>
          <ac:inkMkLst>
            <pc:docMk/>
            <pc:sldMk cId="2425203639" sldId="257"/>
            <ac:inkMk id="1047" creationId="{C1A03F38-5BA4-4690-888B-E2E29891DC85}"/>
          </ac:inkMkLst>
        </pc:inkChg>
        <pc:inkChg chg="add mod topLvl">
          <ac:chgData name="Susan Krueger (Staff)" userId="413e0ada-2fc1-4a03-b48b-2b8186a6a566" providerId="ADAL" clId="{4C99E754-6B9B-4186-959D-739AE21FA238}" dt="2022-11-07T14:00:22.263" v="833" actId="165"/>
          <ac:inkMkLst>
            <pc:docMk/>
            <pc:sldMk cId="2425203639" sldId="257"/>
            <ac:inkMk id="1048" creationId="{63296EB5-4548-45C3-9BE9-8B9A00A0462B}"/>
          </ac:inkMkLst>
        </pc:inkChg>
        <pc:inkChg chg="add mod topLvl">
          <ac:chgData name="Susan Krueger (Staff)" userId="413e0ada-2fc1-4a03-b48b-2b8186a6a566" providerId="ADAL" clId="{4C99E754-6B9B-4186-959D-739AE21FA238}" dt="2022-11-07T14:00:22.263" v="833" actId="165"/>
          <ac:inkMkLst>
            <pc:docMk/>
            <pc:sldMk cId="2425203639" sldId="257"/>
            <ac:inkMk id="1049" creationId="{874DE074-BA0A-437B-9B08-B5534F3C40CF}"/>
          </ac:inkMkLst>
        </pc:inkChg>
        <pc:inkChg chg="add mod topLvl">
          <ac:chgData name="Susan Krueger (Staff)" userId="413e0ada-2fc1-4a03-b48b-2b8186a6a566" providerId="ADAL" clId="{4C99E754-6B9B-4186-959D-739AE21FA238}" dt="2022-11-07T14:00:22.263" v="833" actId="165"/>
          <ac:inkMkLst>
            <pc:docMk/>
            <pc:sldMk cId="2425203639" sldId="257"/>
            <ac:inkMk id="1050" creationId="{042FD4D8-2E60-4C2D-8BE7-AD920E18F08B}"/>
          </ac:inkMkLst>
        </pc:inkChg>
        <pc:inkChg chg="add mod topLvl">
          <ac:chgData name="Susan Krueger (Staff)" userId="413e0ada-2fc1-4a03-b48b-2b8186a6a566" providerId="ADAL" clId="{4C99E754-6B9B-4186-959D-739AE21FA238}" dt="2022-11-07T14:00:22.263" v="833" actId="165"/>
          <ac:inkMkLst>
            <pc:docMk/>
            <pc:sldMk cId="2425203639" sldId="257"/>
            <ac:inkMk id="1051" creationId="{3E173963-32C7-4839-91C2-774E7BE3C8F6}"/>
          </ac:inkMkLst>
        </pc:inkChg>
        <pc:inkChg chg="add mod topLvl">
          <ac:chgData name="Susan Krueger (Staff)" userId="413e0ada-2fc1-4a03-b48b-2b8186a6a566" providerId="ADAL" clId="{4C99E754-6B9B-4186-959D-739AE21FA238}" dt="2022-11-07T14:00:22.263" v="833" actId="165"/>
          <ac:inkMkLst>
            <pc:docMk/>
            <pc:sldMk cId="2425203639" sldId="257"/>
            <ac:inkMk id="1052" creationId="{10B3A89B-B2B8-451C-955F-E131FDFA0D70}"/>
          </ac:inkMkLst>
        </pc:inkChg>
        <pc:inkChg chg="add mod topLvl">
          <ac:chgData name="Susan Krueger (Staff)" userId="413e0ada-2fc1-4a03-b48b-2b8186a6a566" providerId="ADAL" clId="{4C99E754-6B9B-4186-959D-739AE21FA238}" dt="2022-11-07T14:00:22.263" v="833" actId="165"/>
          <ac:inkMkLst>
            <pc:docMk/>
            <pc:sldMk cId="2425203639" sldId="257"/>
            <ac:inkMk id="1053" creationId="{D52B5A08-B399-4C62-A8A4-E0B1E8826646}"/>
          </ac:inkMkLst>
        </pc:inkChg>
        <pc:inkChg chg="add mod topLvl">
          <ac:chgData name="Susan Krueger (Staff)" userId="413e0ada-2fc1-4a03-b48b-2b8186a6a566" providerId="ADAL" clId="{4C99E754-6B9B-4186-959D-739AE21FA238}" dt="2022-11-07T14:00:22.263" v="833" actId="165"/>
          <ac:inkMkLst>
            <pc:docMk/>
            <pc:sldMk cId="2425203639" sldId="257"/>
            <ac:inkMk id="1054" creationId="{BA91AD6E-96D2-474A-8BF8-9A1A0A1830FE}"/>
          </ac:inkMkLst>
        </pc:inkChg>
        <pc:inkChg chg="add mod topLvl">
          <ac:chgData name="Susan Krueger (Staff)" userId="413e0ada-2fc1-4a03-b48b-2b8186a6a566" providerId="ADAL" clId="{4C99E754-6B9B-4186-959D-739AE21FA238}" dt="2022-11-07T14:00:22.263" v="833" actId="165"/>
          <ac:inkMkLst>
            <pc:docMk/>
            <pc:sldMk cId="2425203639" sldId="257"/>
            <ac:inkMk id="1055" creationId="{B57DB6E8-C99E-48DD-A9CB-A6F7C8CA7510}"/>
          </ac:inkMkLst>
        </pc:inkChg>
        <pc:inkChg chg="add mod">
          <ac:chgData name="Susan Krueger (Staff)" userId="413e0ada-2fc1-4a03-b48b-2b8186a6a566" providerId="ADAL" clId="{4C99E754-6B9B-4186-959D-739AE21FA238}" dt="2022-11-07T13:53:59.713" v="760"/>
          <ac:inkMkLst>
            <pc:docMk/>
            <pc:sldMk cId="2425203639" sldId="257"/>
            <ac:inkMk id="1058" creationId="{AFA434AB-D28C-4282-9BDF-5F0E3EE1356E}"/>
          </ac:inkMkLst>
        </pc:inkChg>
        <pc:inkChg chg="add mod topLvl">
          <ac:chgData name="Susan Krueger (Staff)" userId="413e0ada-2fc1-4a03-b48b-2b8186a6a566" providerId="ADAL" clId="{4C99E754-6B9B-4186-959D-739AE21FA238}" dt="2022-11-07T14:00:22.263" v="833" actId="165"/>
          <ac:inkMkLst>
            <pc:docMk/>
            <pc:sldMk cId="2425203639" sldId="257"/>
            <ac:inkMk id="1060" creationId="{59C9B818-A3EF-4FDA-8E0A-D7888D6D6492}"/>
          </ac:inkMkLst>
        </pc:inkChg>
        <pc:inkChg chg="add mod topLvl">
          <ac:chgData name="Susan Krueger (Staff)" userId="413e0ada-2fc1-4a03-b48b-2b8186a6a566" providerId="ADAL" clId="{4C99E754-6B9B-4186-959D-739AE21FA238}" dt="2022-11-07T14:00:22.263" v="833" actId="165"/>
          <ac:inkMkLst>
            <pc:docMk/>
            <pc:sldMk cId="2425203639" sldId="257"/>
            <ac:inkMk id="1061" creationId="{6718F857-E059-4D08-9EF0-CD65BC053A00}"/>
          </ac:inkMkLst>
        </pc:inkChg>
        <pc:inkChg chg="add mod topLvl">
          <ac:chgData name="Susan Krueger (Staff)" userId="413e0ada-2fc1-4a03-b48b-2b8186a6a566" providerId="ADAL" clId="{4C99E754-6B9B-4186-959D-739AE21FA238}" dt="2022-11-07T14:00:22.263" v="833" actId="165"/>
          <ac:inkMkLst>
            <pc:docMk/>
            <pc:sldMk cId="2425203639" sldId="257"/>
            <ac:inkMk id="1063" creationId="{92C12319-78B4-4440-82A8-8C11A04B5940}"/>
          </ac:inkMkLst>
        </pc:inkChg>
        <pc:inkChg chg="add mod topLvl">
          <ac:chgData name="Susan Krueger (Staff)" userId="413e0ada-2fc1-4a03-b48b-2b8186a6a566" providerId="ADAL" clId="{4C99E754-6B9B-4186-959D-739AE21FA238}" dt="2022-11-07T14:00:22.263" v="833" actId="165"/>
          <ac:inkMkLst>
            <pc:docMk/>
            <pc:sldMk cId="2425203639" sldId="257"/>
            <ac:inkMk id="1064" creationId="{D0D3B8FD-670C-409A-8A53-D51D5BA11F04}"/>
          </ac:inkMkLst>
        </pc:inkChg>
        <pc:inkChg chg="add mod topLvl">
          <ac:chgData name="Susan Krueger (Staff)" userId="413e0ada-2fc1-4a03-b48b-2b8186a6a566" providerId="ADAL" clId="{4C99E754-6B9B-4186-959D-739AE21FA238}" dt="2022-11-07T14:00:22.263" v="833" actId="165"/>
          <ac:inkMkLst>
            <pc:docMk/>
            <pc:sldMk cId="2425203639" sldId="257"/>
            <ac:inkMk id="1065" creationId="{502BA47A-8C1A-400A-B294-8FEA720FE509}"/>
          </ac:inkMkLst>
        </pc:inkChg>
        <pc:inkChg chg="add mod topLvl">
          <ac:chgData name="Susan Krueger (Staff)" userId="413e0ada-2fc1-4a03-b48b-2b8186a6a566" providerId="ADAL" clId="{4C99E754-6B9B-4186-959D-739AE21FA238}" dt="2022-11-07T14:00:22.263" v="833" actId="165"/>
          <ac:inkMkLst>
            <pc:docMk/>
            <pc:sldMk cId="2425203639" sldId="257"/>
            <ac:inkMk id="1066" creationId="{280A5D7F-2831-4A06-9B11-3CFCA6F09310}"/>
          </ac:inkMkLst>
        </pc:inkChg>
        <pc:inkChg chg="add mod topLvl">
          <ac:chgData name="Susan Krueger (Staff)" userId="413e0ada-2fc1-4a03-b48b-2b8186a6a566" providerId="ADAL" clId="{4C99E754-6B9B-4186-959D-739AE21FA238}" dt="2022-11-07T14:00:22.263" v="833" actId="165"/>
          <ac:inkMkLst>
            <pc:docMk/>
            <pc:sldMk cId="2425203639" sldId="257"/>
            <ac:inkMk id="1067" creationId="{96C58B6B-5DAB-4A17-A9DD-77A57F5B9F5D}"/>
          </ac:inkMkLst>
        </pc:inkChg>
        <pc:inkChg chg="add mod topLvl">
          <ac:chgData name="Susan Krueger (Staff)" userId="413e0ada-2fc1-4a03-b48b-2b8186a6a566" providerId="ADAL" clId="{4C99E754-6B9B-4186-959D-739AE21FA238}" dt="2022-11-07T14:00:22.263" v="833" actId="165"/>
          <ac:inkMkLst>
            <pc:docMk/>
            <pc:sldMk cId="2425203639" sldId="257"/>
            <ac:inkMk id="1068" creationId="{E9C224F9-31C6-4B20-BEA0-5C13026E3E79}"/>
          </ac:inkMkLst>
        </pc:inkChg>
        <pc:inkChg chg="add mod topLvl">
          <ac:chgData name="Susan Krueger (Staff)" userId="413e0ada-2fc1-4a03-b48b-2b8186a6a566" providerId="ADAL" clId="{4C99E754-6B9B-4186-959D-739AE21FA238}" dt="2022-11-07T14:00:22.263" v="833" actId="165"/>
          <ac:inkMkLst>
            <pc:docMk/>
            <pc:sldMk cId="2425203639" sldId="257"/>
            <ac:inkMk id="1069" creationId="{A7897059-B258-40D4-977C-F24EC3E051EF}"/>
          </ac:inkMkLst>
        </pc:inkChg>
        <pc:inkChg chg="add mod topLvl">
          <ac:chgData name="Susan Krueger (Staff)" userId="413e0ada-2fc1-4a03-b48b-2b8186a6a566" providerId="ADAL" clId="{4C99E754-6B9B-4186-959D-739AE21FA238}" dt="2022-11-07T14:00:22.263" v="833" actId="165"/>
          <ac:inkMkLst>
            <pc:docMk/>
            <pc:sldMk cId="2425203639" sldId="257"/>
            <ac:inkMk id="1070" creationId="{9F053E05-202A-4BB5-AF6F-829A645C6794}"/>
          </ac:inkMkLst>
        </pc:inkChg>
        <pc:cxnChg chg="del">
          <ac:chgData name="Susan Krueger (Staff)" userId="413e0ada-2fc1-4a03-b48b-2b8186a6a566" providerId="ADAL" clId="{4C99E754-6B9B-4186-959D-739AE21FA238}" dt="2022-11-07T13:29:26.211" v="1" actId="478"/>
          <ac:cxnSpMkLst>
            <pc:docMk/>
            <pc:sldMk cId="2425203639" sldId="257"/>
            <ac:cxnSpMk id="76" creationId="{CCB5CBB9-31AA-4C53-923C-2C2D2EE82FFB}"/>
          </ac:cxnSpMkLst>
        </pc:cxnChg>
        <pc:cxnChg chg="del">
          <ac:chgData name="Susan Krueger (Staff)" userId="413e0ada-2fc1-4a03-b48b-2b8186a6a566" providerId="ADAL" clId="{4C99E754-6B9B-4186-959D-739AE21FA238}" dt="2022-11-07T13:29:26.211" v="1" actId="478"/>
          <ac:cxnSpMkLst>
            <pc:docMk/>
            <pc:sldMk cId="2425203639" sldId="257"/>
            <ac:cxnSpMk id="107" creationId="{5ED71140-9A8D-4A67-BE91-8F458DED3F6D}"/>
          </ac:cxnSpMkLst>
        </pc:cxnChg>
        <pc:cxnChg chg="del">
          <ac:chgData name="Susan Krueger (Staff)" userId="413e0ada-2fc1-4a03-b48b-2b8186a6a566" providerId="ADAL" clId="{4C99E754-6B9B-4186-959D-739AE21FA238}" dt="2022-11-07T13:29:26.211" v="1" actId="478"/>
          <ac:cxnSpMkLst>
            <pc:docMk/>
            <pc:sldMk cId="2425203639" sldId="257"/>
            <ac:cxnSpMk id="515" creationId="{4FA2C4BA-4C7F-4B15-BE68-4FAA27BF67BB}"/>
          </ac:cxnSpMkLst>
        </pc:cxnChg>
      </pc:sldChg>
    </pc:docChg>
  </pc:docChgLst>
  <pc:docChgLst>
    <pc:chgData name="Susan Krueger (Staff)" userId="413e0ada-2fc1-4a03-b48b-2b8186a6a566" providerId="ADAL" clId="{E915CF20-0A79-4E85-AC5A-CD1E066152C2}"/>
    <pc:docChg chg="undo redo custSel addSld delSld modSld sldOrd modMainMaster">
      <pc:chgData name="Susan Krueger (Staff)" userId="413e0ada-2fc1-4a03-b48b-2b8186a6a566" providerId="ADAL" clId="{E915CF20-0A79-4E85-AC5A-CD1E066152C2}" dt="2023-07-12T06:48:56.850" v="6218" actId="47"/>
      <pc:docMkLst>
        <pc:docMk/>
      </pc:docMkLst>
      <pc:sldChg chg="del">
        <pc:chgData name="Susan Krueger (Staff)" userId="413e0ada-2fc1-4a03-b48b-2b8186a6a566" providerId="ADAL" clId="{E915CF20-0A79-4E85-AC5A-CD1E066152C2}" dt="2023-07-12T06:48:41.489" v="6213" actId="47"/>
        <pc:sldMkLst>
          <pc:docMk/>
          <pc:sldMk cId="2877125184" sldId="258"/>
        </pc:sldMkLst>
      </pc:sldChg>
      <pc:sldChg chg="del">
        <pc:chgData name="Susan Krueger (Staff)" userId="413e0ada-2fc1-4a03-b48b-2b8186a6a566" providerId="ADAL" clId="{E915CF20-0A79-4E85-AC5A-CD1E066152C2}" dt="2023-07-12T06:48:38.647" v="6211" actId="47"/>
        <pc:sldMkLst>
          <pc:docMk/>
          <pc:sldMk cId="245463081" sldId="259"/>
        </pc:sldMkLst>
      </pc:sldChg>
      <pc:sldChg chg="del">
        <pc:chgData name="Susan Krueger (Staff)" userId="413e0ada-2fc1-4a03-b48b-2b8186a6a566" providerId="ADAL" clId="{E915CF20-0A79-4E85-AC5A-CD1E066152C2}" dt="2023-07-12T06:48:40.132" v="6212" actId="47"/>
        <pc:sldMkLst>
          <pc:docMk/>
          <pc:sldMk cId="683586286" sldId="260"/>
        </pc:sldMkLst>
      </pc:sldChg>
      <pc:sldChg chg="del">
        <pc:chgData name="Susan Krueger (Staff)" userId="413e0ada-2fc1-4a03-b48b-2b8186a6a566" providerId="ADAL" clId="{E915CF20-0A79-4E85-AC5A-CD1E066152C2}" dt="2023-07-12T06:48:37.279" v="6210" actId="47"/>
        <pc:sldMkLst>
          <pc:docMk/>
          <pc:sldMk cId="3749221486" sldId="261"/>
        </pc:sldMkLst>
      </pc:sldChg>
      <pc:sldChg chg="del">
        <pc:chgData name="Susan Krueger (Staff)" userId="413e0ada-2fc1-4a03-b48b-2b8186a6a566" providerId="ADAL" clId="{E915CF20-0A79-4E85-AC5A-CD1E066152C2}" dt="2023-07-12T06:48:43.732" v="6214" actId="47"/>
        <pc:sldMkLst>
          <pc:docMk/>
          <pc:sldMk cId="3313859777" sldId="263"/>
        </pc:sldMkLst>
      </pc:sldChg>
      <pc:sldChg chg="del">
        <pc:chgData name="Susan Krueger (Staff)" userId="413e0ada-2fc1-4a03-b48b-2b8186a6a566" providerId="ADAL" clId="{E915CF20-0A79-4E85-AC5A-CD1E066152C2}" dt="2023-07-12T06:48:46.851" v="6215" actId="47"/>
        <pc:sldMkLst>
          <pc:docMk/>
          <pc:sldMk cId="1678846053" sldId="265"/>
        </pc:sldMkLst>
      </pc:sldChg>
      <pc:sldChg chg="del">
        <pc:chgData name="Susan Krueger (Staff)" userId="413e0ada-2fc1-4a03-b48b-2b8186a6a566" providerId="ADAL" clId="{E915CF20-0A79-4E85-AC5A-CD1E066152C2}" dt="2023-07-12T06:48:48.847" v="6216" actId="47"/>
        <pc:sldMkLst>
          <pc:docMk/>
          <pc:sldMk cId="1077081409" sldId="274"/>
        </pc:sldMkLst>
      </pc:sldChg>
      <pc:sldChg chg="del">
        <pc:chgData name="Susan Krueger (Staff)" userId="413e0ada-2fc1-4a03-b48b-2b8186a6a566" providerId="ADAL" clId="{E915CF20-0A79-4E85-AC5A-CD1E066152C2}" dt="2023-07-12T06:48:54.665" v="6217" actId="47"/>
        <pc:sldMkLst>
          <pc:docMk/>
          <pc:sldMk cId="2736828733" sldId="275"/>
        </pc:sldMkLst>
      </pc:sldChg>
      <pc:sldChg chg="del">
        <pc:chgData name="Susan Krueger (Staff)" userId="413e0ada-2fc1-4a03-b48b-2b8186a6a566" providerId="ADAL" clId="{E915CF20-0A79-4E85-AC5A-CD1E066152C2}" dt="2023-07-12T06:48:56.850" v="6218" actId="47"/>
        <pc:sldMkLst>
          <pc:docMk/>
          <pc:sldMk cId="2490135857" sldId="276"/>
        </pc:sldMkLst>
      </pc:sldChg>
      <pc:sldChg chg="addSp delSp modSp mod ord delAnim">
        <pc:chgData name="Susan Krueger (Staff)" userId="413e0ada-2fc1-4a03-b48b-2b8186a6a566" providerId="ADAL" clId="{E915CF20-0A79-4E85-AC5A-CD1E066152C2}" dt="2023-07-10T16:19:29.034" v="5037" actId="478"/>
        <pc:sldMkLst>
          <pc:docMk/>
          <pc:sldMk cId="4049870140" sldId="341"/>
        </pc:sldMkLst>
        <pc:spChg chg="del">
          <ac:chgData name="Susan Krueger (Staff)" userId="413e0ada-2fc1-4a03-b48b-2b8186a6a566" providerId="ADAL" clId="{E915CF20-0A79-4E85-AC5A-CD1E066152C2}" dt="2023-07-10T16:19:23.428" v="5035" actId="478"/>
          <ac:spMkLst>
            <pc:docMk/>
            <pc:sldMk cId="4049870140" sldId="341"/>
            <ac:spMk id="3" creationId="{613E12E8-C50D-919C-A4B1-4D3555D6B2CA}"/>
          </ac:spMkLst>
        </pc:spChg>
        <pc:spChg chg="add del mod">
          <ac:chgData name="Susan Krueger (Staff)" userId="413e0ada-2fc1-4a03-b48b-2b8186a6a566" providerId="ADAL" clId="{E915CF20-0A79-4E85-AC5A-CD1E066152C2}" dt="2023-07-10T16:19:29.034" v="5037" actId="478"/>
          <ac:spMkLst>
            <pc:docMk/>
            <pc:sldMk cId="4049870140" sldId="341"/>
            <ac:spMk id="4" creationId="{4A5E5BA1-83E6-57CB-AFD4-54B165741702}"/>
          </ac:spMkLst>
        </pc:spChg>
        <pc:spChg chg="del">
          <ac:chgData name="Susan Krueger (Staff)" userId="413e0ada-2fc1-4a03-b48b-2b8186a6a566" providerId="ADAL" clId="{E915CF20-0A79-4E85-AC5A-CD1E066152C2}" dt="2023-07-10T16:19:27.091" v="5036" actId="478"/>
          <ac:spMkLst>
            <pc:docMk/>
            <pc:sldMk cId="4049870140" sldId="341"/>
            <ac:spMk id="6" creationId="{00000000-0000-0000-0000-000000000000}"/>
          </ac:spMkLst>
        </pc:spChg>
      </pc:sldChg>
      <pc:sldChg chg="modSp mod">
        <pc:chgData name="Susan Krueger (Staff)" userId="413e0ada-2fc1-4a03-b48b-2b8186a6a566" providerId="ADAL" clId="{E915CF20-0A79-4E85-AC5A-CD1E066152C2}" dt="2023-06-23T16:08:17.022" v="37" actId="6549"/>
        <pc:sldMkLst>
          <pc:docMk/>
          <pc:sldMk cId="4194777261" sldId="1195"/>
        </pc:sldMkLst>
        <pc:spChg chg="mod">
          <ac:chgData name="Susan Krueger (Staff)" userId="413e0ada-2fc1-4a03-b48b-2b8186a6a566" providerId="ADAL" clId="{E915CF20-0A79-4E85-AC5A-CD1E066152C2}" dt="2023-06-23T16:08:17.022" v="37" actId="6549"/>
          <ac:spMkLst>
            <pc:docMk/>
            <pc:sldMk cId="4194777261" sldId="1195"/>
            <ac:spMk id="7" creationId="{9D591443-A7CB-1145-A27D-357F8E5E0081}"/>
          </ac:spMkLst>
        </pc:spChg>
      </pc:sldChg>
      <pc:sldChg chg="addSp modSp ord">
        <pc:chgData name="Susan Krueger (Staff)" userId="413e0ada-2fc1-4a03-b48b-2b8186a6a566" providerId="ADAL" clId="{E915CF20-0A79-4E85-AC5A-CD1E066152C2}" dt="2023-07-12T05:51:43.900" v="5376"/>
        <pc:sldMkLst>
          <pc:docMk/>
          <pc:sldMk cId="3849638249" sldId="1198"/>
        </pc:sldMkLst>
        <pc:spChg chg="add mod">
          <ac:chgData name="Susan Krueger (Staff)" userId="413e0ada-2fc1-4a03-b48b-2b8186a6a566" providerId="ADAL" clId="{E915CF20-0A79-4E85-AC5A-CD1E066152C2}" dt="2023-07-10T16:18:02.865" v="5022"/>
          <ac:spMkLst>
            <pc:docMk/>
            <pc:sldMk cId="3849638249" sldId="1198"/>
            <ac:spMk id="7" creationId="{77D0AB85-30F6-9BB5-7AFA-7ED6240F818C}"/>
          </ac:spMkLst>
        </pc:spChg>
        <pc:spChg chg="add mod">
          <ac:chgData name="Susan Krueger (Staff)" userId="413e0ada-2fc1-4a03-b48b-2b8186a6a566" providerId="ADAL" clId="{E915CF20-0A79-4E85-AC5A-CD1E066152C2}" dt="2023-07-12T05:51:43.900" v="5376"/>
          <ac:spMkLst>
            <pc:docMk/>
            <pc:sldMk cId="3849638249" sldId="1198"/>
            <ac:spMk id="8" creationId="{5CBE61F4-B5EE-4B34-6583-4F05651B74F8}"/>
          </ac:spMkLst>
        </pc:spChg>
        <pc:picChg chg="add mod">
          <ac:chgData name="Susan Krueger (Staff)" userId="413e0ada-2fc1-4a03-b48b-2b8186a6a566" providerId="ADAL" clId="{E915CF20-0A79-4E85-AC5A-CD1E066152C2}" dt="2023-07-10T16:18:02.865" v="5022"/>
          <ac:picMkLst>
            <pc:docMk/>
            <pc:sldMk cId="3849638249" sldId="1198"/>
            <ac:picMk id="4" creationId="{30E7CEBD-2463-82C9-3362-CEC7F3738075}"/>
          </ac:picMkLst>
        </pc:picChg>
      </pc:sldChg>
      <pc:sldChg chg="addSp modSp ord">
        <pc:chgData name="Susan Krueger (Staff)" userId="413e0ada-2fc1-4a03-b48b-2b8186a6a566" providerId="ADAL" clId="{E915CF20-0A79-4E85-AC5A-CD1E066152C2}" dt="2023-07-12T05:52:19.896" v="5379"/>
        <pc:sldMkLst>
          <pc:docMk/>
          <pc:sldMk cId="3688027371" sldId="1199"/>
        </pc:sldMkLst>
        <pc:spChg chg="add mod">
          <ac:chgData name="Susan Krueger (Staff)" userId="413e0ada-2fc1-4a03-b48b-2b8186a6a566" providerId="ADAL" clId="{E915CF20-0A79-4E85-AC5A-CD1E066152C2}" dt="2023-07-10T16:18:19.106" v="5025"/>
          <ac:spMkLst>
            <pc:docMk/>
            <pc:sldMk cId="3688027371" sldId="1199"/>
            <ac:spMk id="3" creationId="{4FB4EE0C-BA6E-C68E-E392-08A584E658BC}"/>
          </ac:spMkLst>
        </pc:spChg>
        <pc:spChg chg="add mod">
          <ac:chgData name="Susan Krueger (Staff)" userId="413e0ada-2fc1-4a03-b48b-2b8186a6a566" providerId="ADAL" clId="{E915CF20-0A79-4E85-AC5A-CD1E066152C2}" dt="2023-07-12T05:52:19.896" v="5379"/>
          <ac:spMkLst>
            <pc:docMk/>
            <pc:sldMk cId="3688027371" sldId="1199"/>
            <ac:spMk id="4" creationId="{DC8EB507-9BA8-D4B0-911D-2578915EC234}"/>
          </ac:spMkLst>
        </pc:spChg>
        <pc:picChg chg="add mod">
          <ac:chgData name="Susan Krueger (Staff)" userId="413e0ada-2fc1-4a03-b48b-2b8186a6a566" providerId="ADAL" clId="{E915CF20-0A79-4E85-AC5A-CD1E066152C2}" dt="2023-07-10T16:18:19.106" v="5025"/>
          <ac:picMkLst>
            <pc:docMk/>
            <pc:sldMk cId="3688027371" sldId="1199"/>
            <ac:picMk id="2" creationId="{8F713F59-397F-C95B-1065-27EC5A1900D2}"/>
          </ac:picMkLst>
        </pc:picChg>
      </pc:sldChg>
      <pc:sldChg chg="addSp modSp mod ord">
        <pc:chgData name="Susan Krueger (Staff)" userId="413e0ada-2fc1-4a03-b48b-2b8186a6a566" providerId="ADAL" clId="{E915CF20-0A79-4E85-AC5A-CD1E066152C2}" dt="2023-07-12T05:52:25.823" v="5381" actId="1076"/>
        <pc:sldMkLst>
          <pc:docMk/>
          <pc:sldMk cId="542626047" sldId="1200"/>
        </pc:sldMkLst>
        <pc:spChg chg="add mod">
          <ac:chgData name="Susan Krueger (Staff)" userId="413e0ada-2fc1-4a03-b48b-2b8186a6a566" providerId="ADAL" clId="{E915CF20-0A79-4E85-AC5A-CD1E066152C2}" dt="2023-07-10T16:18:23.274" v="5026"/>
          <ac:spMkLst>
            <pc:docMk/>
            <pc:sldMk cId="542626047" sldId="1200"/>
            <ac:spMk id="3" creationId="{AFC151E4-FF22-F16C-1F02-9E7B87DA2778}"/>
          </ac:spMkLst>
        </pc:spChg>
        <pc:spChg chg="add mod">
          <ac:chgData name="Susan Krueger (Staff)" userId="413e0ada-2fc1-4a03-b48b-2b8186a6a566" providerId="ADAL" clId="{E915CF20-0A79-4E85-AC5A-CD1E066152C2}" dt="2023-07-12T05:52:22.535" v="5380"/>
          <ac:spMkLst>
            <pc:docMk/>
            <pc:sldMk cId="542626047" sldId="1200"/>
            <ac:spMk id="4" creationId="{4A10A823-259F-BB78-D65C-0D6D31C6DC26}"/>
          </ac:spMkLst>
        </pc:spChg>
        <pc:spChg chg="mod">
          <ac:chgData name="Susan Krueger (Staff)" userId="413e0ada-2fc1-4a03-b48b-2b8186a6a566" providerId="ADAL" clId="{E915CF20-0A79-4E85-AC5A-CD1E066152C2}" dt="2023-07-12T05:52:25.823" v="5381" actId="1076"/>
          <ac:spMkLst>
            <pc:docMk/>
            <pc:sldMk cId="542626047" sldId="1200"/>
            <ac:spMk id="50" creationId="{699671AC-D240-487B-88E0-4E4907E9D361}"/>
          </ac:spMkLst>
        </pc:spChg>
        <pc:picChg chg="add mod">
          <ac:chgData name="Susan Krueger (Staff)" userId="413e0ada-2fc1-4a03-b48b-2b8186a6a566" providerId="ADAL" clId="{E915CF20-0A79-4E85-AC5A-CD1E066152C2}" dt="2023-07-10T16:18:23.274" v="5026"/>
          <ac:picMkLst>
            <pc:docMk/>
            <pc:sldMk cId="542626047" sldId="1200"/>
            <ac:picMk id="2" creationId="{6695869D-9EBC-371F-45F6-A8AAE68C0F76}"/>
          </ac:picMkLst>
        </pc:picChg>
      </pc:sldChg>
      <pc:sldChg chg="ord">
        <pc:chgData name="Susan Krueger (Staff)" userId="413e0ada-2fc1-4a03-b48b-2b8186a6a566" providerId="ADAL" clId="{E915CF20-0A79-4E85-AC5A-CD1E066152C2}" dt="2023-07-10T16:15:07.248" v="4894"/>
        <pc:sldMkLst>
          <pc:docMk/>
          <pc:sldMk cId="2889410560" sldId="1206"/>
        </pc:sldMkLst>
      </pc:sldChg>
      <pc:sldChg chg="addSp delSp modSp mod ord">
        <pc:chgData name="Susan Krueger (Staff)" userId="413e0ada-2fc1-4a03-b48b-2b8186a6a566" providerId="ADAL" clId="{E915CF20-0A79-4E85-AC5A-CD1E066152C2}" dt="2023-07-12T05:52:17.407" v="5378" actId="1076"/>
        <pc:sldMkLst>
          <pc:docMk/>
          <pc:sldMk cId="1943483345" sldId="1209"/>
        </pc:sldMkLst>
        <pc:spChg chg="add mod">
          <ac:chgData name="Susan Krueger (Staff)" userId="413e0ada-2fc1-4a03-b48b-2b8186a6a566" providerId="ADAL" clId="{E915CF20-0A79-4E85-AC5A-CD1E066152C2}" dt="2023-07-10T16:18:10.177" v="5024"/>
          <ac:spMkLst>
            <pc:docMk/>
            <pc:sldMk cId="1943483345" sldId="1209"/>
            <ac:spMk id="6" creationId="{CBB3DD81-769A-D632-05A7-FCCACDED7027}"/>
          </ac:spMkLst>
        </pc:spChg>
        <pc:spChg chg="add mod">
          <ac:chgData name="Susan Krueger (Staff)" userId="413e0ada-2fc1-4a03-b48b-2b8186a6a566" providerId="ADAL" clId="{E915CF20-0A79-4E85-AC5A-CD1E066152C2}" dt="2023-07-12T05:52:13.682" v="5377"/>
          <ac:spMkLst>
            <pc:docMk/>
            <pc:sldMk cId="1943483345" sldId="1209"/>
            <ac:spMk id="9" creationId="{098E99E0-DC46-44F2-D704-618C58541ED3}"/>
          </ac:spMkLst>
        </pc:spChg>
        <pc:spChg chg="del">
          <ac:chgData name="Susan Krueger (Staff)" userId="413e0ada-2fc1-4a03-b48b-2b8186a6a566" providerId="ADAL" clId="{E915CF20-0A79-4E85-AC5A-CD1E066152C2}" dt="2023-07-10T16:18:09.226" v="5023" actId="478"/>
          <ac:spMkLst>
            <pc:docMk/>
            <pc:sldMk cId="1943483345" sldId="1209"/>
            <ac:spMk id="63" creationId="{834C6B28-5057-4B36-92CB-58409B884D3E}"/>
          </ac:spMkLst>
        </pc:spChg>
        <pc:spChg chg="mod">
          <ac:chgData name="Susan Krueger (Staff)" userId="413e0ada-2fc1-4a03-b48b-2b8186a6a566" providerId="ADAL" clId="{E915CF20-0A79-4E85-AC5A-CD1E066152C2}" dt="2023-07-12T05:52:17.407" v="5378" actId="1076"/>
          <ac:spMkLst>
            <pc:docMk/>
            <pc:sldMk cId="1943483345" sldId="1209"/>
            <ac:spMk id="64" creationId="{3EF2F068-4B1F-44F4-8D5D-20A551C8FD1F}"/>
          </ac:spMkLst>
        </pc:spChg>
        <pc:picChg chg="add mod">
          <ac:chgData name="Susan Krueger (Staff)" userId="413e0ada-2fc1-4a03-b48b-2b8186a6a566" providerId="ADAL" clId="{E915CF20-0A79-4E85-AC5A-CD1E066152C2}" dt="2023-07-10T16:18:10.177" v="5024"/>
          <ac:picMkLst>
            <pc:docMk/>
            <pc:sldMk cId="1943483345" sldId="1209"/>
            <ac:picMk id="3" creationId="{A92A4BAB-365B-554C-580A-BB52A075D0B6}"/>
          </ac:picMkLst>
        </pc:picChg>
        <pc:picChg chg="del">
          <ac:chgData name="Susan Krueger (Staff)" userId="413e0ada-2fc1-4a03-b48b-2b8186a6a566" providerId="ADAL" clId="{E915CF20-0A79-4E85-AC5A-CD1E066152C2}" dt="2023-07-10T16:18:09.226" v="5023" actId="478"/>
          <ac:picMkLst>
            <pc:docMk/>
            <pc:sldMk cId="1943483345" sldId="1209"/>
            <ac:picMk id="62" creationId="{0D307B6B-3011-4FB0-8300-EB895C67070F}"/>
          </ac:picMkLst>
        </pc:picChg>
      </pc:sldChg>
      <pc:sldChg chg="addSp modSp ord">
        <pc:chgData name="Susan Krueger (Staff)" userId="413e0ada-2fc1-4a03-b48b-2b8186a6a566" providerId="ADAL" clId="{E915CF20-0A79-4E85-AC5A-CD1E066152C2}" dt="2023-07-12T05:50:37.768" v="5372"/>
        <pc:sldMkLst>
          <pc:docMk/>
          <pc:sldMk cId="3801203698" sldId="1212"/>
        </pc:sldMkLst>
        <pc:spChg chg="add mod">
          <ac:chgData name="Susan Krueger (Staff)" userId="413e0ada-2fc1-4a03-b48b-2b8186a6a566" providerId="ADAL" clId="{E915CF20-0A79-4E85-AC5A-CD1E066152C2}" dt="2023-07-10T16:17:57.699" v="5019"/>
          <ac:spMkLst>
            <pc:docMk/>
            <pc:sldMk cId="3801203698" sldId="1212"/>
            <ac:spMk id="7" creationId="{DB53E755-61A2-E241-3032-B791FF72A92C}"/>
          </ac:spMkLst>
        </pc:spChg>
        <pc:spChg chg="add mod">
          <ac:chgData name="Susan Krueger (Staff)" userId="413e0ada-2fc1-4a03-b48b-2b8186a6a566" providerId="ADAL" clId="{E915CF20-0A79-4E85-AC5A-CD1E066152C2}" dt="2023-07-12T05:50:37.768" v="5372"/>
          <ac:spMkLst>
            <pc:docMk/>
            <pc:sldMk cId="3801203698" sldId="1212"/>
            <ac:spMk id="9" creationId="{D83D940A-F30B-0F9B-D9D4-695B519FFF69}"/>
          </ac:spMkLst>
        </pc:spChg>
        <pc:picChg chg="add mod">
          <ac:chgData name="Susan Krueger (Staff)" userId="413e0ada-2fc1-4a03-b48b-2b8186a6a566" providerId="ADAL" clId="{E915CF20-0A79-4E85-AC5A-CD1E066152C2}" dt="2023-07-10T16:17:57.699" v="5019"/>
          <ac:picMkLst>
            <pc:docMk/>
            <pc:sldMk cId="3801203698" sldId="1212"/>
            <ac:picMk id="6" creationId="{AFB6B40A-540C-D39F-20C8-B5E364C2BB90}"/>
          </ac:picMkLst>
        </pc:picChg>
      </pc:sldChg>
      <pc:sldChg chg="addSp modSp ord">
        <pc:chgData name="Susan Krueger (Staff)" userId="413e0ada-2fc1-4a03-b48b-2b8186a6a566" providerId="ADAL" clId="{E915CF20-0A79-4E85-AC5A-CD1E066152C2}" dt="2023-07-12T05:50:39.588" v="5373"/>
        <pc:sldMkLst>
          <pc:docMk/>
          <pc:sldMk cId="4123351020" sldId="1213"/>
        </pc:sldMkLst>
        <pc:spChg chg="add mod">
          <ac:chgData name="Susan Krueger (Staff)" userId="413e0ada-2fc1-4a03-b48b-2b8186a6a566" providerId="ADAL" clId="{E915CF20-0A79-4E85-AC5A-CD1E066152C2}" dt="2023-07-10T16:17:59.664" v="5020"/>
          <ac:spMkLst>
            <pc:docMk/>
            <pc:sldMk cId="4123351020" sldId="1213"/>
            <ac:spMk id="3" creationId="{B253B16B-8CEE-C3BC-B0FC-8A83D3059942}"/>
          </ac:spMkLst>
        </pc:spChg>
        <pc:spChg chg="add mod">
          <ac:chgData name="Susan Krueger (Staff)" userId="413e0ada-2fc1-4a03-b48b-2b8186a6a566" providerId="ADAL" clId="{E915CF20-0A79-4E85-AC5A-CD1E066152C2}" dt="2023-07-12T05:50:39.588" v="5373"/>
          <ac:spMkLst>
            <pc:docMk/>
            <pc:sldMk cId="4123351020" sldId="1213"/>
            <ac:spMk id="4" creationId="{1B16A9AF-E80B-A73C-341D-3FC3E67BB930}"/>
          </ac:spMkLst>
        </pc:spChg>
        <pc:picChg chg="add mod">
          <ac:chgData name="Susan Krueger (Staff)" userId="413e0ada-2fc1-4a03-b48b-2b8186a6a566" providerId="ADAL" clId="{E915CF20-0A79-4E85-AC5A-CD1E066152C2}" dt="2023-07-10T16:17:59.664" v="5020"/>
          <ac:picMkLst>
            <pc:docMk/>
            <pc:sldMk cId="4123351020" sldId="1213"/>
            <ac:picMk id="2" creationId="{09F66B06-6E47-ED14-CBF2-5CBDE83B016D}"/>
          </ac:picMkLst>
        </pc:picChg>
      </pc:sldChg>
      <pc:sldChg chg="addSp modSp ord">
        <pc:chgData name="Susan Krueger (Staff)" userId="413e0ada-2fc1-4a03-b48b-2b8186a6a566" providerId="ADAL" clId="{E915CF20-0A79-4E85-AC5A-CD1E066152C2}" dt="2023-07-12T05:50:31.547" v="5369"/>
        <pc:sldMkLst>
          <pc:docMk/>
          <pc:sldMk cId="2951260692" sldId="1215"/>
        </pc:sldMkLst>
        <pc:spChg chg="add mod">
          <ac:chgData name="Susan Krueger (Staff)" userId="413e0ada-2fc1-4a03-b48b-2b8186a6a566" providerId="ADAL" clId="{E915CF20-0A79-4E85-AC5A-CD1E066152C2}" dt="2023-07-10T16:17:51.082" v="5016"/>
          <ac:spMkLst>
            <pc:docMk/>
            <pc:sldMk cId="2951260692" sldId="1215"/>
            <ac:spMk id="3" creationId="{DDBAA478-468A-F412-1D7D-AFEC7EA12B66}"/>
          </ac:spMkLst>
        </pc:spChg>
        <pc:spChg chg="add mod">
          <ac:chgData name="Susan Krueger (Staff)" userId="413e0ada-2fc1-4a03-b48b-2b8186a6a566" providerId="ADAL" clId="{E915CF20-0A79-4E85-AC5A-CD1E066152C2}" dt="2023-07-12T05:50:31.547" v="5369"/>
          <ac:spMkLst>
            <pc:docMk/>
            <pc:sldMk cId="2951260692" sldId="1215"/>
            <ac:spMk id="4" creationId="{2DC814AA-474D-00CA-1632-D6D41DDA4EFC}"/>
          </ac:spMkLst>
        </pc:spChg>
        <pc:picChg chg="add mod">
          <ac:chgData name="Susan Krueger (Staff)" userId="413e0ada-2fc1-4a03-b48b-2b8186a6a566" providerId="ADAL" clId="{E915CF20-0A79-4E85-AC5A-CD1E066152C2}" dt="2023-07-10T16:17:51.082" v="5016"/>
          <ac:picMkLst>
            <pc:docMk/>
            <pc:sldMk cId="2951260692" sldId="1215"/>
            <ac:picMk id="2" creationId="{5666C47E-95FB-BE34-3C64-38FAE1F25B0C}"/>
          </ac:picMkLst>
        </pc:picChg>
      </pc:sldChg>
      <pc:sldChg chg="addSp modSp ord">
        <pc:chgData name="Susan Krueger (Staff)" userId="413e0ada-2fc1-4a03-b48b-2b8186a6a566" providerId="ADAL" clId="{E915CF20-0A79-4E85-AC5A-CD1E066152C2}" dt="2023-07-12T05:50:36.061" v="5371"/>
        <pc:sldMkLst>
          <pc:docMk/>
          <pc:sldMk cId="2771320146" sldId="1217"/>
        </pc:sldMkLst>
        <pc:spChg chg="add mod">
          <ac:chgData name="Susan Krueger (Staff)" userId="413e0ada-2fc1-4a03-b48b-2b8186a6a566" providerId="ADAL" clId="{E915CF20-0A79-4E85-AC5A-CD1E066152C2}" dt="2023-07-10T16:17:56.106" v="5018"/>
          <ac:spMkLst>
            <pc:docMk/>
            <pc:sldMk cId="2771320146" sldId="1217"/>
            <ac:spMk id="4" creationId="{A24F4B1F-3BC6-0C7C-206E-95C3EF8E1863}"/>
          </ac:spMkLst>
        </pc:spChg>
        <pc:spChg chg="add mod">
          <ac:chgData name="Susan Krueger (Staff)" userId="413e0ada-2fc1-4a03-b48b-2b8186a6a566" providerId="ADAL" clId="{E915CF20-0A79-4E85-AC5A-CD1E066152C2}" dt="2023-07-12T05:50:36.061" v="5371"/>
          <ac:spMkLst>
            <pc:docMk/>
            <pc:sldMk cId="2771320146" sldId="1217"/>
            <ac:spMk id="5" creationId="{1CDE135A-59C6-C98F-113B-4F783A709027}"/>
          </ac:spMkLst>
        </pc:spChg>
        <pc:picChg chg="add mod">
          <ac:chgData name="Susan Krueger (Staff)" userId="413e0ada-2fc1-4a03-b48b-2b8186a6a566" providerId="ADAL" clId="{E915CF20-0A79-4E85-AC5A-CD1E066152C2}" dt="2023-07-10T16:17:56.106" v="5018"/>
          <ac:picMkLst>
            <pc:docMk/>
            <pc:sldMk cId="2771320146" sldId="1217"/>
            <ac:picMk id="3" creationId="{06163AA9-0512-6C03-8B66-103A7D11706B}"/>
          </ac:picMkLst>
        </pc:picChg>
      </pc:sldChg>
      <pc:sldChg chg="addSp modSp ord">
        <pc:chgData name="Susan Krueger (Staff)" userId="413e0ada-2fc1-4a03-b48b-2b8186a6a566" providerId="ADAL" clId="{E915CF20-0A79-4E85-AC5A-CD1E066152C2}" dt="2023-07-12T05:50:34.555" v="5370"/>
        <pc:sldMkLst>
          <pc:docMk/>
          <pc:sldMk cId="53951328" sldId="1218"/>
        </pc:sldMkLst>
        <pc:spChg chg="add mod">
          <ac:chgData name="Susan Krueger (Staff)" userId="413e0ada-2fc1-4a03-b48b-2b8186a6a566" providerId="ADAL" clId="{E915CF20-0A79-4E85-AC5A-CD1E066152C2}" dt="2023-07-10T16:17:52.714" v="5017"/>
          <ac:spMkLst>
            <pc:docMk/>
            <pc:sldMk cId="53951328" sldId="1218"/>
            <ac:spMk id="3" creationId="{9AE997E4-8C26-74FE-7EC1-DF12395FCF55}"/>
          </ac:spMkLst>
        </pc:spChg>
        <pc:spChg chg="add mod">
          <ac:chgData name="Susan Krueger (Staff)" userId="413e0ada-2fc1-4a03-b48b-2b8186a6a566" providerId="ADAL" clId="{E915CF20-0A79-4E85-AC5A-CD1E066152C2}" dt="2023-07-12T05:50:34.555" v="5370"/>
          <ac:spMkLst>
            <pc:docMk/>
            <pc:sldMk cId="53951328" sldId="1218"/>
            <ac:spMk id="4" creationId="{478DCC04-08F8-B0E7-B3AD-0C1D4030A1D3}"/>
          </ac:spMkLst>
        </pc:spChg>
        <pc:picChg chg="add mod">
          <ac:chgData name="Susan Krueger (Staff)" userId="413e0ada-2fc1-4a03-b48b-2b8186a6a566" providerId="ADAL" clId="{E915CF20-0A79-4E85-AC5A-CD1E066152C2}" dt="2023-07-10T16:17:52.714" v="5017"/>
          <ac:picMkLst>
            <pc:docMk/>
            <pc:sldMk cId="53951328" sldId="1218"/>
            <ac:picMk id="2" creationId="{898E464E-63F3-E158-C651-912F73A6AB3B}"/>
          </ac:picMkLst>
        </pc:picChg>
      </pc:sldChg>
      <pc:sldChg chg="addSp delSp modSp mod ord">
        <pc:chgData name="Susan Krueger (Staff)" userId="413e0ada-2fc1-4a03-b48b-2b8186a6a566" providerId="ADAL" clId="{E915CF20-0A79-4E85-AC5A-CD1E066152C2}" dt="2023-07-12T05:51:17.327" v="5375" actId="1076"/>
        <pc:sldMkLst>
          <pc:docMk/>
          <pc:sldMk cId="2668972444" sldId="1219"/>
        </pc:sldMkLst>
        <pc:spChg chg="add mod">
          <ac:chgData name="Susan Krueger (Staff)" userId="413e0ada-2fc1-4a03-b48b-2b8186a6a566" providerId="ADAL" clId="{E915CF20-0A79-4E85-AC5A-CD1E066152C2}" dt="2023-07-10T16:18:01.082" v="5021"/>
          <ac:spMkLst>
            <pc:docMk/>
            <pc:sldMk cId="2668972444" sldId="1219"/>
            <ac:spMk id="3" creationId="{6252C7B9-3EC7-A3AE-2D6F-768B1AADA020}"/>
          </ac:spMkLst>
        </pc:spChg>
        <pc:spChg chg="add del mod">
          <ac:chgData name="Susan Krueger (Staff)" userId="413e0ada-2fc1-4a03-b48b-2b8186a6a566" providerId="ADAL" clId="{E915CF20-0A79-4E85-AC5A-CD1E066152C2}" dt="2023-07-12T05:48:31.740" v="5364" actId="478"/>
          <ac:spMkLst>
            <pc:docMk/>
            <pc:sldMk cId="2668972444" sldId="1219"/>
            <ac:spMk id="4" creationId="{48E0CD3C-3DD2-9816-F3AB-29CC655D5927}"/>
          </ac:spMkLst>
        </pc:spChg>
        <pc:spChg chg="add mod">
          <ac:chgData name="Susan Krueger (Staff)" userId="413e0ada-2fc1-4a03-b48b-2b8186a6a566" providerId="ADAL" clId="{E915CF20-0A79-4E85-AC5A-CD1E066152C2}" dt="2023-07-12T05:51:10.214" v="5374"/>
          <ac:spMkLst>
            <pc:docMk/>
            <pc:sldMk cId="2668972444" sldId="1219"/>
            <ac:spMk id="5" creationId="{3FE5ABB5-4F49-477F-E202-CD503E62E4C5}"/>
          </ac:spMkLst>
        </pc:spChg>
        <pc:spChg chg="mod">
          <ac:chgData name="Susan Krueger (Staff)" userId="413e0ada-2fc1-4a03-b48b-2b8186a6a566" providerId="ADAL" clId="{E915CF20-0A79-4E85-AC5A-CD1E066152C2}" dt="2023-07-12T05:51:17.327" v="5375" actId="1076"/>
          <ac:spMkLst>
            <pc:docMk/>
            <pc:sldMk cId="2668972444" sldId="1219"/>
            <ac:spMk id="57" creationId="{8077D6A9-4CF6-4D7E-8305-A7AD789E0E64}"/>
          </ac:spMkLst>
        </pc:spChg>
        <pc:picChg chg="add mod">
          <ac:chgData name="Susan Krueger (Staff)" userId="413e0ada-2fc1-4a03-b48b-2b8186a6a566" providerId="ADAL" clId="{E915CF20-0A79-4E85-AC5A-CD1E066152C2}" dt="2023-07-10T16:18:01.082" v="5021"/>
          <ac:picMkLst>
            <pc:docMk/>
            <pc:sldMk cId="2668972444" sldId="1219"/>
            <ac:picMk id="2" creationId="{F5EA0161-EAC7-DF0C-B69F-A3D0C61E021A}"/>
          </ac:picMkLst>
        </pc:picChg>
      </pc:sldChg>
      <pc:sldChg chg="addSp modSp mod ord modAnim">
        <pc:chgData name="Susan Krueger (Staff)" userId="413e0ada-2fc1-4a03-b48b-2b8186a6a566" providerId="ADAL" clId="{E915CF20-0A79-4E85-AC5A-CD1E066152C2}" dt="2023-07-12T06:24:28.809" v="5722"/>
        <pc:sldMkLst>
          <pc:docMk/>
          <pc:sldMk cId="2182721008" sldId="1221"/>
        </pc:sldMkLst>
        <pc:spChg chg="mod">
          <ac:chgData name="Susan Krueger (Staff)" userId="413e0ada-2fc1-4a03-b48b-2b8186a6a566" providerId="ADAL" clId="{E915CF20-0A79-4E85-AC5A-CD1E066152C2}" dt="2023-06-23T16:53:13.201" v="470" actId="1076"/>
          <ac:spMkLst>
            <pc:docMk/>
            <pc:sldMk cId="2182721008" sldId="1221"/>
            <ac:spMk id="2" creationId="{EDFF4FE3-206F-4EB0-882D-214BE40AECD5}"/>
          </ac:spMkLst>
        </pc:spChg>
        <pc:spChg chg="add mod">
          <ac:chgData name="Susan Krueger (Staff)" userId="413e0ada-2fc1-4a03-b48b-2b8186a6a566" providerId="ADAL" clId="{E915CF20-0A79-4E85-AC5A-CD1E066152C2}" dt="2023-07-12T05:47:58.256" v="5362" actId="20577"/>
          <ac:spMkLst>
            <pc:docMk/>
            <pc:sldMk cId="2182721008" sldId="1221"/>
            <ac:spMk id="3" creationId="{A4C4B73F-9FBF-6334-759E-4911A2CD1FC8}"/>
          </ac:spMkLst>
        </pc:spChg>
        <pc:spChg chg="add mod">
          <ac:chgData name="Susan Krueger (Staff)" userId="413e0ada-2fc1-4a03-b48b-2b8186a6a566" providerId="ADAL" clId="{E915CF20-0A79-4E85-AC5A-CD1E066152C2}" dt="2023-07-10T16:17:48.370" v="5015"/>
          <ac:spMkLst>
            <pc:docMk/>
            <pc:sldMk cId="2182721008" sldId="1221"/>
            <ac:spMk id="5" creationId="{74CE8EA5-C945-FC27-F646-CDAE3EF06617}"/>
          </ac:spMkLst>
        </pc:spChg>
        <pc:picChg chg="add mod">
          <ac:chgData name="Susan Krueger (Staff)" userId="413e0ada-2fc1-4a03-b48b-2b8186a6a566" providerId="ADAL" clId="{E915CF20-0A79-4E85-AC5A-CD1E066152C2}" dt="2023-07-10T16:17:48.370" v="5015"/>
          <ac:picMkLst>
            <pc:docMk/>
            <pc:sldMk cId="2182721008" sldId="1221"/>
            <ac:picMk id="4" creationId="{FCCC2273-821D-5827-0BD6-F55A5C1AB6CE}"/>
          </ac:picMkLst>
        </pc:picChg>
      </pc:sldChg>
      <pc:sldChg chg="addSp modSp ord">
        <pc:chgData name="Susan Krueger (Staff)" userId="413e0ada-2fc1-4a03-b48b-2b8186a6a566" providerId="ADAL" clId="{E915CF20-0A79-4E85-AC5A-CD1E066152C2}" dt="2023-07-10T16:18:46.217" v="5032"/>
        <pc:sldMkLst>
          <pc:docMk/>
          <pc:sldMk cId="1921385190" sldId="1225"/>
        </pc:sldMkLst>
        <pc:spChg chg="add mod">
          <ac:chgData name="Susan Krueger (Staff)" userId="413e0ada-2fc1-4a03-b48b-2b8186a6a566" providerId="ADAL" clId="{E915CF20-0A79-4E85-AC5A-CD1E066152C2}" dt="2023-07-10T16:18:46.217" v="5032"/>
          <ac:spMkLst>
            <pc:docMk/>
            <pc:sldMk cId="1921385190" sldId="1225"/>
            <ac:spMk id="3" creationId="{6419B272-8DC8-23FE-1D80-7C77D69059B8}"/>
          </ac:spMkLst>
        </pc:spChg>
        <pc:picChg chg="add mod">
          <ac:chgData name="Susan Krueger (Staff)" userId="413e0ada-2fc1-4a03-b48b-2b8186a6a566" providerId="ADAL" clId="{E915CF20-0A79-4E85-AC5A-CD1E066152C2}" dt="2023-07-10T16:18:46.217" v="5032"/>
          <ac:picMkLst>
            <pc:docMk/>
            <pc:sldMk cId="1921385190" sldId="1225"/>
            <ac:picMk id="2" creationId="{BCEA8572-AAC1-2FAC-BFFF-CDD7D64B8665}"/>
          </ac:picMkLst>
        </pc:picChg>
      </pc:sldChg>
      <pc:sldChg chg="addSp delSp modSp mod delAnim modAnim">
        <pc:chgData name="Susan Krueger (Staff)" userId="413e0ada-2fc1-4a03-b48b-2b8186a6a566" providerId="ADAL" clId="{E915CF20-0A79-4E85-AC5A-CD1E066152C2}" dt="2023-07-12T05:41:01.534" v="5197" actId="20577"/>
        <pc:sldMkLst>
          <pc:docMk/>
          <pc:sldMk cId="1544779582" sldId="1227"/>
        </pc:sldMkLst>
        <pc:spChg chg="del">
          <ac:chgData name="Susan Krueger (Staff)" userId="413e0ada-2fc1-4a03-b48b-2b8186a6a566" providerId="ADAL" clId="{E915CF20-0A79-4E85-AC5A-CD1E066152C2}" dt="2023-06-23T16:10:16.292" v="50" actId="478"/>
          <ac:spMkLst>
            <pc:docMk/>
            <pc:sldMk cId="1544779582" sldId="1227"/>
            <ac:spMk id="2" creationId="{A0177D69-2712-CFD5-9641-1F1D84E97569}"/>
          </ac:spMkLst>
        </pc:spChg>
        <pc:spChg chg="add del mod ord">
          <ac:chgData name="Susan Krueger (Staff)" userId="413e0ada-2fc1-4a03-b48b-2b8186a6a566" providerId="ADAL" clId="{E915CF20-0A79-4E85-AC5A-CD1E066152C2}" dt="2023-07-10T08:25:07.556" v="3154" actId="478"/>
          <ac:spMkLst>
            <pc:docMk/>
            <pc:sldMk cId="1544779582" sldId="1227"/>
            <ac:spMk id="2" creationId="{ECBCB33D-FFA8-79CD-F1F5-4733933684E4}"/>
          </ac:spMkLst>
        </pc:spChg>
        <pc:spChg chg="add del mod">
          <ac:chgData name="Susan Krueger (Staff)" userId="413e0ada-2fc1-4a03-b48b-2b8186a6a566" providerId="ADAL" clId="{E915CF20-0A79-4E85-AC5A-CD1E066152C2}" dt="2023-07-03T06:24:27.362" v="1878" actId="478"/>
          <ac:spMkLst>
            <pc:docMk/>
            <pc:sldMk cId="1544779582" sldId="1227"/>
            <ac:spMk id="3" creationId="{85C9A3DF-0B1A-9ECF-F9A0-95B43A5B880D}"/>
          </ac:spMkLst>
        </pc:spChg>
        <pc:spChg chg="add mod">
          <ac:chgData name="Susan Krueger (Staff)" userId="413e0ada-2fc1-4a03-b48b-2b8186a6a566" providerId="ADAL" clId="{E915CF20-0A79-4E85-AC5A-CD1E066152C2}" dt="2023-07-12T05:41:01.534" v="5197" actId="20577"/>
          <ac:spMkLst>
            <pc:docMk/>
            <pc:sldMk cId="1544779582" sldId="1227"/>
            <ac:spMk id="3" creationId="{92EDA366-D728-FEF5-4A36-8C91FA0EF693}"/>
          </ac:spMkLst>
        </pc:spChg>
        <pc:spChg chg="del">
          <ac:chgData name="Susan Krueger (Staff)" userId="413e0ada-2fc1-4a03-b48b-2b8186a6a566" providerId="ADAL" clId="{E915CF20-0A79-4E85-AC5A-CD1E066152C2}" dt="2023-06-23T16:10:16.292" v="50" actId="478"/>
          <ac:spMkLst>
            <pc:docMk/>
            <pc:sldMk cId="1544779582" sldId="1227"/>
            <ac:spMk id="5" creationId="{0DBD4502-CDFB-B9B1-A348-E090156049AC}"/>
          </ac:spMkLst>
        </pc:spChg>
        <pc:spChg chg="add mod">
          <ac:chgData name="Susan Krueger (Staff)" userId="413e0ada-2fc1-4a03-b48b-2b8186a6a566" providerId="ADAL" clId="{E915CF20-0A79-4E85-AC5A-CD1E066152C2}" dt="2023-06-23T16:12:30.082" v="83"/>
          <ac:spMkLst>
            <pc:docMk/>
            <pc:sldMk cId="1544779582" sldId="1227"/>
            <ac:spMk id="6" creationId="{30A12997-A560-C565-E9CB-F9AA115A8591}"/>
          </ac:spMkLst>
        </pc:spChg>
        <pc:spChg chg="add del mod">
          <ac:chgData name="Susan Krueger (Staff)" userId="413e0ada-2fc1-4a03-b48b-2b8186a6a566" providerId="ADAL" clId="{E915CF20-0A79-4E85-AC5A-CD1E066152C2}" dt="2023-07-03T06:24:27.362" v="1878" actId="478"/>
          <ac:spMkLst>
            <pc:docMk/>
            <pc:sldMk cId="1544779582" sldId="1227"/>
            <ac:spMk id="7" creationId="{BDB56753-11D4-05B0-1B31-3B5141E2DAAC}"/>
          </ac:spMkLst>
        </pc:spChg>
        <pc:spChg chg="add del mod">
          <ac:chgData name="Susan Krueger (Staff)" userId="413e0ada-2fc1-4a03-b48b-2b8186a6a566" providerId="ADAL" clId="{E915CF20-0A79-4E85-AC5A-CD1E066152C2}" dt="2023-07-03T06:24:27.362" v="1878" actId="478"/>
          <ac:spMkLst>
            <pc:docMk/>
            <pc:sldMk cId="1544779582" sldId="1227"/>
            <ac:spMk id="8" creationId="{96058883-276A-3CBD-F749-029729C55733}"/>
          </ac:spMkLst>
        </pc:spChg>
        <pc:spChg chg="add del mod">
          <ac:chgData name="Susan Krueger (Staff)" userId="413e0ada-2fc1-4a03-b48b-2b8186a6a566" providerId="ADAL" clId="{E915CF20-0A79-4E85-AC5A-CD1E066152C2}" dt="2023-07-03T06:24:27.362" v="1878" actId="478"/>
          <ac:spMkLst>
            <pc:docMk/>
            <pc:sldMk cId="1544779582" sldId="1227"/>
            <ac:spMk id="9" creationId="{CE99C9D2-F8E1-F6C5-C273-E1C0E8AB3588}"/>
          </ac:spMkLst>
        </pc:spChg>
        <pc:spChg chg="add del mod">
          <ac:chgData name="Susan Krueger (Staff)" userId="413e0ada-2fc1-4a03-b48b-2b8186a6a566" providerId="ADAL" clId="{E915CF20-0A79-4E85-AC5A-CD1E066152C2}" dt="2023-07-03T06:24:27.362" v="1878" actId="478"/>
          <ac:spMkLst>
            <pc:docMk/>
            <pc:sldMk cId="1544779582" sldId="1227"/>
            <ac:spMk id="10" creationId="{28C1F4CA-CFAD-E364-7E64-B92D22F12CCF}"/>
          </ac:spMkLst>
        </pc:spChg>
        <pc:spChg chg="add del mod">
          <ac:chgData name="Susan Krueger (Staff)" userId="413e0ada-2fc1-4a03-b48b-2b8186a6a566" providerId="ADAL" clId="{E915CF20-0A79-4E85-AC5A-CD1E066152C2}" dt="2023-07-03T06:24:27.362" v="1878" actId="478"/>
          <ac:spMkLst>
            <pc:docMk/>
            <pc:sldMk cId="1544779582" sldId="1227"/>
            <ac:spMk id="11" creationId="{831D6BA4-3D61-B439-DED3-7C5E95FA9CE1}"/>
          </ac:spMkLst>
        </pc:spChg>
        <pc:spChg chg="add del mod">
          <ac:chgData name="Susan Krueger (Staff)" userId="413e0ada-2fc1-4a03-b48b-2b8186a6a566" providerId="ADAL" clId="{E915CF20-0A79-4E85-AC5A-CD1E066152C2}" dt="2023-07-03T06:24:27.362" v="1878" actId="478"/>
          <ac:spMkLst>
            <pc:docMk/>
            <pc:sldMk cId="1544779582" sldId="1227"/>
            <ac:spMk id="12" creationId="{B330E361-3B5A-8537-BC77-FC039FE2917B}"/>
          </ac:spMkLst>
        </pc:spChg>
        <pc:spChg chg="add del mod">
          <ac:chgData name="Susan Krueger (Staff)" userId="413e0ada-2fc1-4a03-b48b-2b8186a6a566" providerId="ADAL" clId="{E915CF20-0A79-4E85-AC5A-CD1E066152C2}" dt="2023-07-03T06:24:27.362" v="1878" actId="478"/>
          <ac:spMkLst>
            <pc:docMk/>
            <pc:sldMk cId="1544779582" sldId="1227"/>
            <ac:spMk id="13" creationId="{BDA20062-1A6D-8840-695B-F9BB499707B0}"/>
          </ac:spMkLst>
        </pc:spChg>
        <pc:spChg chg="add del mod">
          <ac:chgData name="Susan Krueger (Staff)" userId="413e0ada-2fc1-4a03-b48b-2b8186a6a566" providerId="ADAL" clId="{E915CF20-0A79-4E85-AC5A-CD1E066152C2}" dt="2023-07-03T06:24:27.362" v="1878" actId="478"/>
          <ac:spMkLst>
            <pc:docMk/>
            <pc:sldMk cId="1544779582" sldId="1227"/>
            <ac:spMk id="14" creationId="{480F763C-8C86-1DC4-4A87-B6A38AE09F93}"/>
          </ac:spMkLst>
        </pc:spChg>
        <pc:spChg chg="add del mod">
          <ac:chgData name="Susan Krueger (Staff)" userId="413e0ada-2fc1-4a03-b48b-2b8186a6a566" providerId="ADAL" clId="{E915CF20-0A79-4E85-AC5A-CD1E066152C2}" dt="2023-07-03T06:24:27.362" v="1878" actId="478"/>
          <ac:spMkLst>
            <pc:docMk/>
            <pc:sldMk cId="1544779582" sldId="1227"/>
            <ac:spMk id="15" creationId="{7B663059-3A7B-EE67-7C74-7933488B5AFA}"/>
          </ac:spMkLst>
        </pc:spChg>
        <pc:spChg chg="add del mod">
          <ac:chgData name="Susan Krueger (Staff)" userId="413e0ada-2fc1-4a03-b48b-2b8186a6a566" providerId="ADAL" clId="{E915CF20-0A79-4E85-AC5A-CD1E066152C2}" dt="2023-07-03T06:24:27.362" v="1878" actId="478"/>
          <ac:spMkLst>
            <pc:docMk/>
            <pc:sldMk cId="1544779582" sldId="1227"/>
            <ac:spMk id="16" creationId="{096C816A-D2D2-0DB2-F117-25D7BBFC142F}"/>
          </ac:spMkLst>
        </pc:spChg>
        <pc:spChg chg="add del mod">
          <ac:chgData name="Susan Krueger (Staff)" userId="413e0ada-2fc1-4a03-b48b-2b8186a6a566" providerId="ADAL" clId="{E915CF20-0A79-4E85-AC5A-CD1E066152C2}" dt="2023-07-03T06:24:27.362" v="1878" actId="478"/>
          <ac:spMkLst>
            <pc:docMk/>
            <pc:sldMk cId="1544779582" sldId="1227"/>
            <ac:spMk id="17" creationId="{4BE69225-D2CF-B17E-AC3D-FBAFC7030FFD}"/>
          </ac:spMkLst>
        </pc:spChg>
        <pc:spChg chg="add del mod">
          <ac:chgData name="Susan Krueger (Staff)" userId="413e0ada-2fc1-4a03-b48b-2b8186a6a566" providerId="ADAL" clId="{E915CF20-0A79-4E85-AC5A-CD1E066152C2}" dt="2023-07-03T06:24:27.362" v="1878" actId="478"/>
          <ac:spMkLst>
            <pc:docMk/>
            <pc:sldMk cId="1544779582" sldId="1227"/>
            <ac:spMk id="18" creationId="{7578BA1E-F566-DB8A-D3AC-9C8A75CBCD1F}"/>
          </ac:spMkLst>
        </pc:spChg>
        <pc:spChg chg="add del mod">
          <ac:chgData name="Susan Krueger (Staff)" userId="413e0ada-2fc1-4a03-b48b-2b8186a6a566" providerId="ADAL" clId="{E915CF20-0A79-4E85-AC5A-CD1E066152C2}" dt="2023-07-03T06:24:27.362" v="1878" actId="478"/>
          <ac:spMkLst>
            <pc:docMk/>
            <pc:sldMk cId="1544779582" sldId="1227"/>
            <ac:spMk id="19" creationId="{A71B27E2-B8CB-0DC0-7CDF-0DC41AD40FAF}"/>
          </ac:spMkLst>
        </pc:spChg>
        <pc:spChg chg="add del mod">
          <ac:chgData name="Susan Krueger (Staff)" userId="413e0ada-2fc1-4a03-b48b-2b8186a6a566" providerId="ADAL" clId="{E915CF20-0A79-4E85-AC5A-CD1E066152C2}" dt="2023-07-03T06:24:27.362" v="1878" actId="478"/>
          <ac:spMkLst>
            <pc:docMk/>
            <pc:sldMk cId="1544779582" sldId="1227"/>
            <ac:spMk id="20" creationId="{9AA81EDA-AD90-03C8-069F-2A9C7B2A7737}"/>
          </ac:spMkLst>
        </pc:spChg>
        <pc:spChg chg="add del mod">
          <ac:chgData name="Susan Krueger (Staff)" userId="413e0ada-2fc1-4a03-b48b-2b8186a6a566" providerId="ADAL" clId="{E915CF20-0A79-4E85-AC5A-CD1E066152C2}" dt="2023-07-03T06:24:27.362" v="1878" actId="478"/>
          <ac:spMkLst>
            <pc:docMk/>
            <pc:sldMk cId="1544779582" sldId="1227"/>
            <ac:spMk id="21" creationId="{36A5ECB2-03C7-01C2-C779-A534F293EFA5}"/>
          </ac:spMkLst>
        </pc:spChg>
        <pc:spChg chg="add del mod">
          <ac:chgData name="Susan Krueger (Staff)" userId="413e0ada-2fc1-4a03-b48b-2b8186a6a566" providerId="ADAL" clId="{E915CF20-0A79-4E85-AC5A-CD1E066152C2}" dt="2023-07-03T06:24:27.362" v="1878" actId="478"/>
          <ac:spMkLst>
            <pc:docMk/>
            <pc:sldMk cId="1544779582" sldId="1227"/>
            <ac:spMk id="22" creationId="{2CD3734F-8630-92FC-D4D4-B40A9F3284DE}"/>
          </ac:spMkLst>
        </pc:spChg>
        <pc:spChg chg="add del mod">
          <ac:chgData name="Susan Krueger (Staff)" userId="413e0ada-2fc1-4a03-b48b-2b8186a6a566" providerId="ADAL" clId="{E915CF20-0A79-4E85-AC5A-CD1E066152C2}" dt="2023-07-03T06:24:27.362" v="1878" actId="478"/>
          <ac:spMkLst>
            <pc:docMk/>
            <pc:sldMk cId="1544779582" sldId="1227"/>
            <ac:spMk id="23" creationId="{D8CEC8E8-F893-3899-3138-AFA3137610E1}"/>
          </ac:spMkLst>
        </pc:spChg>
        <pc:spChg chg="add del mod">
          <ac:chgData name="Susan Krueger (Staff)" userId="413e0ada-2fc1-4a03-b48b-2b8186a6a566" providerId="ADAL" clId="{E915CF20-0A79-4E85-AC5A-CD1E066152C2}" dt="2023-07-03T06:24:27.362" v="1878" actId="478"/>
          <ac:spMkLst>
            <pc:docMk/>
            <pc:sldMk cId="1544779582" sldId="1227"/>
            <ac:spMk id="24" creationId="{299A3D5C-CA67-63FB-0388-3FE55848E2BB}"/>
          </ac:spMkLst>
        </pc:spChg>
        <pc:spChg chg="add del mod">
          <ac:chgData name="Susan Krueger (Staff)" userId="413e0ada-2fc1-4a03-b48b-2b8186a6a566" providerId="ADAL" clId="{E915CF20-0A79-4E85-AC5A-CD1E066152C2}" dt="2023-07-03T06:24:27.362" v="1878" actId="478"/>
          <ac:spMkLst>
            <pc:docMk/>
            <pc:sldMk cId="1544779582" sldId="1227"/>
            <ac:spMk id="25" creationId="{7D873E1B-371C-D533-D905-F2093CA80257}"/>
          </ac:spMkLst>
        </pc:spChg>
        <pc:spChg chg="add del mod">
          <ac:chgData name="Susan Krueger (Staff)" userId="413e0ada-2fc1-4a03-b48b-2b8186a6a566" providerId="ADAL" clId="{E915CF20-0A79-4E85-AC5A-CD1E066152C2}" dt="2023-07-03T06:24:27.362" v="1878" actId="478"/>
          <ac:spMkLst>
            <pc:docMk/>
            <pc:sldMk cId="1544779582" sldId="1227"/>
            <ac:spMk id="26" creationId="{10F35619-2E6E-496F-0D4A-21FDD32DA5B5}"/>
          </ac:spMkLst>
        </pc:spChg>
        <pc:spChg chg="add del mod">
          <ac:chgData name="Susan Krueger (Staff)" userId="413e0ada-2fc1-4a03-b48b-2b8186a6a566" providerId="ADAL" clId="{E915CF20-0A79-4E85-AC5A-CD1E066152C2}" dt="2023-07-03T06:24:27.362" v="1878" actId="478"/>
          <ac:spMkLst>
            <pc:docMk/>
            <pc:sldMk cId="1544779582" sldId="1227"/>
            <ac:spMk id="27" creationId="{B587D919-AF32-E1A5-F8AD-C9A2D1197E48}"/>
          </ac:spMkLst>
        </pc:spChg>
        <pc:spChg chg="add del mod">
          <ac:chgData name="Susan Krueger (Staff)" userId="413e0ada-2fc1-4a03-b48b-2b8186a6a566" providerId="ADAL" clId="{E915CF20-0A79-4E85-AC5A-CD1E066152C2}" dt="2023-06-23T16:22:07.948" v="292" actId="478"/>
          <ac:spMkLst>
            <pc:docMk/>
            <pc:sldMk cId="1544779582" sldId="1227"/>
            <ac:spMk id="29" creationId="{61111C1D-4E8F-C574-51A8-E621EA0F409C}"/>
          </ac:spMkLst>
        </pc:spChg>
        <pc:spChg chg="add del">
          <ac:chgData name="Susan Krueger (Staff)" userId="413e0ada-2fc1-4a03-b48b-2b8186a6a566" providerId="ADAL" clId="{E915CF20-0A79-4E85-AC5A-CD1E066152C2}" dt="2023-07-03T06:29:53.437" v="1888" actId="478"/>
          <ac:spMkLst>
            <pc:docMk/>
            <pc:sldMk cId="1544779582" sldId="1227"/>
            <ac:spMk id="29" creationId="{9A7ED63C-0940-B0CF-3D99-D0777C1B2A85}"/>
          </ac:spMkLst>
        </pc:spChg>
        <pc:spChg chg="add del mod">
          <ac:chgData name="Susan Krueger (Staff)" userId="413e0ada-2fc1-4a03-b48b-2b8186a6a566" providerId="ADAL" clId="{E915CF20-0A79-4E85-AC5A-CD1E066152C2}" dt="2023-06-23T16:22:07.948" v="292" actId="478"/>
          <ac:spMkLst>
            <pc:docMk/>
            <pc:sldMk cId="1544779582" sldId="1227"/>
            <ac:spMk id="30" creationId="{387FAE39-384C-1103-B16E-CCC44AA4D133}"/>
          </ac:spMkLst>
        </pc:spChg>
        <pc:spChg chg="add del">
          <ac:chgData name="Susan Krueger (Staff)" userId="413e0ada-2fc1-4a03-b48b-2b8186a6a566" providerId="ADAL" clId="{E915CF20-0A79-4E85-AC5A-CD1E066152C2}" dt="2023-07-03T06:30:09.947" v="1892" actId="22"/>
          <ac:spMkLst>
            <pc:docMk/>
            <pc:sldMk cId="1544779582" sldId="1227"/>
            <ac:spMk id="31" creationId="{267C8C05-5EF4-033E-1263-DEE98394628B}"/>
          </ac:spMkLst>
        </pc:spChg>
        <pc:spChg chg="add del mod">
          <ac:chgData name="Susan Krueger (Staff)" userId="413e0ada-2fc1-4a03-b48b-2b8186a6a566" providerId="ADAL" clId="{E915CF20-0A79-4E85-AC5A-CD1E066152C2}" dt="2023-06-23T16:22:07.948" v="292" actId="478"/>
          <ac:spMkLst>
            <pc:docMk/>
            <pc:sldMk cId="1544779582" sldId="1227"/>
            <ac:spMk id="31" creationId="{60B4AC9A-5E97-CC0D-C14F-1026D6F469FD}"/>
          </ac:spMkLst>
        </pc:spChg>
        <pc:spChg chg="add del mod">
          <ac:chgData name="Susan Krueger (Staff)" userId="413e0ada-2fc1-4a03-b48b-2b8186a6a566" providerId="ADAL" clId="{E915CF20-0A79-4E85-AC5A-CD1E066152C2}" dt="2023-06-23T16:22:07.948" v="292" actId="478"/>
          <ac:spMkLst>
            <pc:docMk/>
            <pc:sldMk cId="1544779582" sldId="1227"/>
            <ac:spMk id="32" creationId="{FBE821D8-BD96-214D-EF70-564DC7BB74E3}"/>
          </ac:spMkLst>
        </pc:spChg>
        <pc:spChg chg="add del">
          <ac:chgData name="Susan Krueger (Staff)" userId="413e0ada-2fc1-4a03-b48b-2b8186a6a566" providerId="ADAL" clId="{E915CF20-0A79-4E85-AC5A-CD1E066152C2}" dt="2023-07-03T06:30:12.449" v="1894" actId="478"/>
          <ac:spMkLst>
            <pc:docMk/>
            <pc:sldMk cId="1544779582" sldId="1227"/>
            <ac:spMk id="33" creationId="{6512028F-A9DE-3F91-8701-E16195A48394}"/>
          </ac:spMkLst>
        </pc:spChg>
        <pc:spChg chg="add del mod">
          <ac:chgData name="Susan Krueger (Staff)" userId="413e0ada-2fc1-4a03-b48b-2b8186a6a566" providerId="ADAL" clId="{E915CF20-0A79-4E85-AC5A-CD1E066152C2}" dt="2023-06-23T16:22:07.948" v="292" actId="478"/>
          <ac:spMkLst>
            <pc:docMk/>
            <pc:sldMk cId="1544779582" sldId="1227"/>
            <ac:spMk id="33" creationId="{A5068253-EF30-4390-B5DF-88D0FAB23F37}"/>
          </ac:spMkLst>
        </pc:spChg>
        <pc:spChg chg="add del mod">
          <ac:chgData name="Susan Krueger (Staff)" userId="413e0ada-2fc1-4a03-b48b-2b8186a6a566" providerId="ADAL" clId="{E915CF20-0A79-4E85-AC5A-CD1E066152C2}" dt="2023-07-03T06:31:12.040" v="1899" actId="478"/>
          <ac:spMkLst>
            <pc:docMk/>
            <pc:sldMk cId="1544779582" sldId="1227"/>
            <ac:spMk id="34" creationId="{7024FC1A-DA21-E12B-D61A-E0B26D750927}"/>
          </ac:spMkLst>
        </pc:spChg>
        <pc:spChg chg="add del mod">
          <ac:chgData name="Susan Krueger (Staff)" userId="413e0ada-2fc1-4a03-b48b-2b8186a6a566" providerId="ADAL" clId="{E915CF20-0A79-4E85-AC5A-CD1E066152C2}" dt="2023-06-23T16:22:07.948" v="292" actId="478"/>
          <ac:spMkLst>
            <pc:docMk/>
            <pc:sldMk cId="1544779582" sldId="1227"/>
            <ac:spMk id="34" creationId="{B3046D6E-B0B4-C89C-CDF8-00BA0C4BD7EF}"/>
          </ac:spMkLst>
        </pc:spChg>
        <pc:spChg chg="add del mod">
          <ac:chgData name="Susan Krueger (Staff)" userId="413e0ada-2fc1-4a03-b48b-2b8186a6a566" providerId="ADAL" clId="{E915CF20-0A79-4E85-AC5A-CD1E066152C2}" dt="2023-06-23T16:22:07.948" v="292" actId="478"/>
          <ac:spMkLst>
            <pc:docMk/>
            <pc:sldMk cId="1544779582" sldId="1227"/>
            <ac:spMk id="35" creationId="{D3844197-3A04-47CB-3EED-4032E1288A39}"/>
          </ac:spMkLst>
        </pc:spChg>
        <pc:spChg chg="add del mod">
          <ac:chgData name="Susan Krueger (Staff)" userId="413e0ada-2fc1-4a03-b48b-2b8186a6a566" providerId="ADAL" clId="{E915CF20-0A79-4E85-AC5A-CD1E066152C2}" dt="2023-06-23T16:22:07.948" v="292" actId="478"/>
          <ac:spMkLst>
            <pc:docMk/>
            <pc:sldMk cId="1544779582" sldId="1227"/>
            <ac:spMk id="36" creationId="{EDB70B80-8278-B10E-6F9D-71FBC1EE7062}"/>
          </ac:spMkLst>
        </pc:spChg>
        <pc:spChg chg="add del mod">
          <ac:chgData name="Susan Krueger (Staff)" userId="413e0ada-2fc1-4a03-b48b-2b8186a6a566" providerId="ADAL" clId="{E915CF20-0A79-4E85-AC5A-CD1E066152C2}" dt="2023-06-23T16:22:07.948" v="292" actId="478"/>
          <ac:spMkLst>
            <pc:docMk/>
            <pc:sldMk cId="1544779582" sldId="1227"/>
            <ac:spMk id="37" creationId="{7D5D97FB-9D06-CC28-95E8-BB4FF64775E7}"/>
          </ac:spMkLst>
        </pc:spChg>
        <pc:spChg chg="add del mod">
          <ac:chgData name="Susan Krueger (Staff)" userId="413e0ada-2fc1-4a03-b48b-2b8186a6a566" providerId="ADAL" clId="{E915CF20-0A79-4E85-AC5A-CD1E066152C2}" dt="2023-06-23T16:22:07.948" v="292" actId="478"/>
          <ac:spMkLst>
            <pc:docMk/>
            <pc:sldMk cId="1544779582" sldId="1227"/>
            <ac:spMk id="38" creationId="{A7E3CDB2-FEB3-5BD8-98F5-4F74456EE741}"/>
          </ac:spMkLst>
        </pc:spChg>
        <pc:spChg chg="add del mod">
          <ac:chgData name="Susan Krueger (Staff)" userId="413e0ada-2fc1-4a03-b48b-2b8186a6a566" providerId="ADAL" clId="{E915CF20-0A79-4E85-AC5A-CD1E066152C2}" dt="2023-06-23T16:22:07.948" v="292" actId="478"/>
          <ac:spMkLst>
            <pc:docMk/>
            <pc:sldMk cId="1544779582" sldId="1227"/>
            <ac:spMk id="39" creationId="{5A125F73-1800-F7E3-D6DD-D0ADDE5E2DEB}"/>
          </ac:spMkLst>
        </pc:spChg>
        <pc:spChg chg="add del mod">
          <ac:chgData name="Susan Krueger (Staff)" userId="413e0ada-2fc1-4a03-b48b-2b8186a6a566" providerId="ADAL" clId="{E915CF20-0A79-4E85-AC5A-CD1E066152C2}" dt="2023-06-23T16:22:07.948" v="292" actId="478"/>
          <ac:spMkLst>
            <pc:docMk/>
            <pc:sldMk cId="1544779582" sldId="1227"/>
            <ac:spMk id="40" creationId="{31862063-0116-2C8D-478A-0B7DAE595C5E}"/>
          </ac:spMkLst>
        </pc:spChg>
        <pc:spChg chg="add del mod">
          <ac:chgData name="Susan Krueger (Staff)" userId="413e0ada-2fc1-4a03-b48b-2b8186a6a566" providerId="ADAL" clId="{E915CF20-0A79-4E85-AC5A-CD1E066152C2}" dt="2023-06-23T16:22:07.948" v="292" actId="478"/>
          <ac:spMkLst>
            <pc:docMk/>
            <pc:sldMk cId="1544779582" sldId="1227"/>
            <ac:spMk id="41" creationId="{F5A42C00-E001-5546-17F6-B6D0CC4CC9D5}"/>
          </ac:spMkLst>
        </pc:spChg>
        <pc:spChg chg="add del mod">
          <ac:chgData name="Susan Krueger (Staff)" userId="413e0ada-2fc1-4a03-b48b-2b8186a6a566" providerId="ADAL" clId="{E915CF20-0A79-4E85-AC5A-CD1E066152C2}" dt="2023-06-23T16:22:07.948" v="292" actId="478"/>
          <ac:spMkLst>
            <pc:docMk/>
            <pc:sldMk cId="1544779582" sldId="1227"/>
            <ac:spMk id="42" creationId="{E14715A6-0B3C-BD39-9548-EF8314B99BBD}"/>
          </ac:spMkLst>
        </pc:spChg>
        <pc:spChg chg="add del mod">
          <ac:chgData name="Susan Krueger (Staff)" userId="413e0ada-2fc1-4a03-b48b-2b8186a6a566" providerId="ADAL" clId="{E915CF20-0A79-4E85-AC5A-CD1E066152C2}" dt="2023-06-23T16:22:07.948" v="292" actId="478"/>
          <ac:spMkLst>
            <pc:docMk/>
            <pc:sldMk cId="1544779582" sldId="1227"/>
            <ac:spMk id="43" creationId="{4B1EC928-3478-1530-1077-DF81693A8479}"/>
          </ac:spMkLst>
        </pc:spChg>
        <pc:spChg chg="add del mod">
          <ac:chgData name="Susan Krueger (Staff)" userId="413e0ada-2fc1-4a03-b48b-2b8186a6a566" providerId="ADAL" clId="{E915CF20-0A79-4E85-AC5A-CD1E066152C2}" dt="2023-06-23T16:22:07.948" v="292" actId="478"/>
          <ac:spMkLst>
            <pc:docMk/>
            <pc:sldMk cId="1544779582" sldId="1227"/>
            <ac:spMk id="44" creationId="{260778B6-8DC0-AF2C-FE93-5CD087130983}"/>
          </ac:spMkLst>
        </pc:spChg>
        <pc:spChg chg="add del mod">
          <ac:chgData name="Susan Krueger (Staff)" userId="413e0ada-2fc1-4a03-b48b-2b8186a6a566" providerId="ADAL" clId="{E915CF20-0A79-4E85-AC5A-CD1E066152C2}" dt="2023-06-23T16:22:07.948" v="292" actId="478"/>
          <ac:spMkLst>
            <pc:docMk/>
            <pc:sldMk cId="1544779582" sldId="1227"/>
            <ac:spMk id="45" creationId="{4862D6E3-72C1-7F24-480E-A4E8866828B8}"/>
          </ac:spMkLst>
        </pc:spChg>
        <pc:spChg chg="add del mod">
          <ac:chgData name="Susan Krueger (Staff)" userId="413e0ada-2fc1-4a03-b48b-2b8186a6a566" providerId="ADAL" clId="{E915CF20-0A79-4E85-AC5A-CD1E066152C2}" dt="2023-06-23T16:22:07.948" v="292" actId="478"/>
          <ac:spMkLst>
            <pc:docMk/>
            <pc:sldMk cId="1544779582" sldId="1227"/>
            <ac:spMk id="46" creationId="{538EE95F-7343-8F88-5A3D-CD8AC6D14C4B}"/>
          </ac:spMkLst>
        </pc:spChg>
        <pc:spChg chg="add del mod">
          <ac:chgData name="Susan Krueger (Staff)" userId="413e0ada-2fc1-4a03-b48b-2b8186a6a566" providerId="ADAL" clId="{E915CF20-0A79-4E85-AC5A-CD1E066152C2}" dt="2023-07-03T06:24:27.362" v="1878" actId="478"/>
          <ac:spMkLst>
            <pc:docMk/>
            <pc:sldMk cId="1544779582" sldId="1227"/>
            <ac:spMk id="47" creationId="{E861A0FA-4B16-72F5-9B3E-E21EF53EDDED}"/>
          </ac:spMkLst>
        </pc:spChg>
        <pc:spChg chg="add del mod">
          <ac:chgData name="Susan Krueger (Staff)" userId="413e0ada-2fc1-4a03-b48b-2b8186a6a566" providerId="ADAL" clId="{E915CF20-0A79-4E85-AC5A-CD1E066152C2}" dt="2023-07-03T06:24:27.362" v="1878" actId="478"/>
          <ac:spMkLst>
            <pc:docMk/>
            <pc:sldMk cId="1544779582" sldId="1227"/>
            <ac:spMk id="48" creationId="{4D9A7A22-B0B1-1BDF-D475-7FF456F9EC93}"/>
          </ac:spMkLst>
        </pc:spChg>
        <pc:spChg chg="add del mod">
          <ac:chgData name="Susan Krueger (Staff)" userId="413e0ada-2fc1-4a03-b48b-2b8186a6a566" providerId="ADAL" clId="{E915CF20-0A79-4E85-AC5A-CD1E066152C2}" dt="2023-07-03T06:24:27.362" v="1878" actId="478"/>
          <ac:spMkLst>
            <pc:docMk/>
            <pc:sldMk cId="1544779582" sldId="1227"/>
            <ac:spMk id="49" creationId="{A7F00EAD-98D3-911E-16A8-C7CE633ECAA8}"/>
          </ac:spMkLst>
        </pc:spChg>
        <pc:spChg chg="add del mod">
          <ac:chgData name="Susan Krueger (Staff)" userId="413e0ada-2fc1-4a03-b48b-2b8186a6a566" providerId="ADAL" clId="{E915CF20-0A79-4E85-AC5A-CD1E066152C2}" dt="2023-07-03T06:24:27.362" v="1878" actId="478"/>
          <ac:spMkLst>
            <pc:docMk/>
            <pc:sldMk cId="1544779582" sldId="1227"/>
            <ac:spMk id="50" creationId="{26D3C6C8-3AFB-247D-9F26-8BD622230707}"/>
          </ac:spMkLst>
        </pc:spChg>
        <pc:spChg chg="add del mod">
          <ac:chgData name="Susan Krueger (Staff)" userId="413e0ada-2fc1-4a03-b48b-2b8186a6a566" providerId="ADAL" clId="{E915CF20-0A79-4E85-AC5A-CD1E066152C2}" dt="2023-07-03T06:24:27.362" v="1878" actId="478"/>
          <ac:spMkLst>
            <pc:docMk/>
            <pc:sldMk cId="1544779582" sldId="1227"/>
            <ac:spMk id="51" creationId="{618ED58C-D329-62AF-A689-6FC6FC5F8746}"/>
          </ac:spMkLst>
        </pc:spChg>
        <pc:spChg chg="add del mod">
          <ac:chgData name="Susan Krueger (Staff)" userId="413e0ada-2fc1-4a03-b48b-2b8186a6a566" providerId="ADAL" clId="{E915CF20-0A79-4E85-AC5A-CD1E066152C2}" dt="2023-07-03T06:24:27.362" v="1878" actId="478"/>
          <ac:spMkLst>
            <pc:docMk/>
            <pc:sldMk cId="1544779582" sldId="1227"/>
            <ac:spMk id="52" creationId="{C8340730-E2BF-B7DD-D552-A1DD2C53A83A}"/>
          </ac:spMkLst>
        </pc:spChg>
        <pc:spChg chg="add del mod">
          <ac:chgData name="Susan Krueger (Staff)" userId="413e0ada-2fc1-4a03-b48b-2b8186a6a566" providerId="ADAL" clId="{E915CF20-0A79-4E85-AC5A-CD1E066152C2}" dt="2023-07-03T06:24:27.362" v="1878" actId="478"/>
          <ac:spMkLst>
            <pc:docMk/>
            <pc:sldMk cId="1544779582" sldId="1227"/>
            <ac:spMk id="53" creationId="{06AA5D7A-0B51-FD1F-D275-014760DAD30D}"/>
          </ac:spMkLst>
        </pc:spChg>
        <pc:spChg chg="add del mod">
          <ac:chgData name="Susan Krueger (Staff)" userId="413e0ada-2fc1-4a03-b48b-2b8186a6a566" providerId="ADAL" clId="{E915CF20-0A79-4E85-AC5A-CD1E066152C2}" dt="2023-07-03T06:24:27.362" v="1878" actId="478"/>
          <ac:spMkLst>
            <pc:docMk/>
            <pc:sldMk cId="1544779582" sldId="1227"/>
            <ac:spMk id="54" creationId="{64ABF0C1-5653-075B-ACF7-09A6D7954B10}"/>
          </ac:spMkLst>
        </pc:spChg>
        <pc:spChg chg="add del mod">
          <ac:chgData name="Susan Krueger (Staff)" userId="413e0ada-2fc1-4a03-b48b-2b8186a6a566" providerId="ADAL" clId="{E915CF20-0A79-4E85-AC5A-CD1E066152C2}" dt="2023-07-03T06:24:27.362" v="1878" actId="478"/>
          <ac:spMkLst>
            <pc:docMk/>
            <pc:sldMk cId="1544779582" sldId="1227"/>
            <ac:spMk id="55" creationId="{0AB85ADB-AC0F-59C2-5890-271118AB660B}"/>
          </ac:spMkLst>
        </pc:spChg>
        <pc:spChg chg="add del mod">
          <ac:chgData name="Susan Krueger (Staff)" userId="413e0ada-2fc1-4a03-b48b-2b8186a6a566" providerId="ADAL" clId="{E915CF20-0A79-4E85-AC5A-CD1E066152C2}" dt="2023-07-03T06:24:27.362" v="1878" actId="478"/>
          <ac:spMkLst>
            <pc:docMk/>
            <pc:sldMk cId="1544779582" sldId="1227"/>
            <ac:spMk id="56" creationId="{04351A76-44C7-B585-9D19-81FBD8FC7E7E}"/>
          </ac:spMkLst>
        </pc:spChg>
        <pc:spChg chg="add del mod">
          <ac:chgData name="Susan Krueger (Staff)" userId="413e0ada-2fc1-4a03-b48b-2b8186a6a566" providerId="ADAL" clId="{E915CF20-0A79-4E85-AC5A-CD1E066152C2}" dt="2023-07-03T06:24:27.362" v="1878" actId="478"/>
          <ac:spMkLst>
            <pc:docMk/>
            <pc:sldMk cId="1544779582" sldId="1227"/>
            <ac:spMk id="57" creationId="{AC8245C0-0298-F13D-E8D3-1A89E6E4E78C}"/>
          </ac:spMkLst>
        </pc:spChg>
        <pc:spChg chg="add del mod">
          <ac:chgData name="Susan Krueger (Staff)" userId="413e0ada-2fc1-4a03-b48b-2b8186a6a566" providerId="ADAL" clId="{E915CF20-0A79-4E85-AC5A-CD1E066152C2}" dt="2023-07-03T06:24:27.362" v="1878" actId="478"/>
          <ac:spMkLst>
            <pc:docMk/>
            <pc:sldMk cId="1544779582" sldId="1227"/>
            <ac:spMk id="58" creationId="{EA997FA6-19D1-F4F6-8E29-1D86240D0A73}"/>
          </ac:spMkLst>
        </pc:spChg>
        <pc:spChg chg="add del mod">
          <ac:chgData name="Susan Krueger (Staff)" userId="413e0ada-2fc1-4a03-b48b-2b8186a6a566" providerId="ADAL" clId="{E915CF20-0A79-4E85-AC5A-CD1E066152C2}" dt="2023-07-03T06:24:27.362" v="1878" actId="478"/>
          <ac:spMkLst>
            <pc:docMk/>
            <pc:sldMk cId="1544779582" sldId="1227"/>
            <ac:spMk id="59" creationId="{9C32F99D-5E8F-011C-711F-E5DDFD4D1878}"/>
          </ac:spMkLst>
        </pc:spChg>
        <pc:spChg chg="add del mod">
          <ac:chgData name="Susan Krueger (Staff)" userId="413e0ada-2fc1-4a03-b48b-2b8186a6a566" providerId="ADAL" clId="{E915CF20-0A79-4E85-AC5A-CD1E066152C2}" dt="2023-07-03T06:24:27.362" v="1878" actId="478"/>
          <ac:spMkLst>
            <pc:docMk/>
            <pc:sldMk cId="1544779582" sldId="1227"/>
            <ac:spMk id="60" creationId="{D0E3D305-E6B4-911D-DD93-FBB7762D7C4D}"/>
          </ac:spMkLst>
        </pc:spChg>
        <pc:spChg chg="add del mod">
          <ac:chgData name="Susan Krueger (Staff)" userId="413e0ada-2fc1-4a03-b48b-2b8186a6a566" providerId="ADAL" clId="{E915CF20-0A79-4E85-AC5A-CD1E066152C2}" dt="2023-07-03T06:24:27.362" v="1878" actId="478"/>
          <ac:spMkLst>
            <pc:docMk/>
            <pc:sldMk cId="1544779582" sldId="1227"/>
            <ac:spMk id="61" creationId="{4F5B2253-F159-134E-FF12-ACEC124F39C6}"/>
          </ac:spMkLst>
        </pc:spChg>
        <pc:spChg chg="add del mod">
          <ac:chgData name="Susan Krueger (Staff)" userId="413e0ada-2fc1-4a03-b48b-2b8186a6a566" providerId="ADAL" clId="{E915CF20-0A79-4E85-AC5A-CD1E066152C2}" dt="2023-07-03T06:24:27.362" v="1878" actId="478"/>
          <ac:spMkLst>
            <pc:docMk/>
            <pc:sldMk cId="1544779582" sldId="1227"/>
            <ac:spMk id="62" creationId="{35437810-5378-15FC-B131-1A1055CC50B2}"/>
          </ac:spMkLst>
        </pc:spChg>
        <pc:spChg chg="add del mod">
          <ac:chgData name="Susan Krueger (Staff)" userId="413e0ada-2fc1-4a03-b48b-2b8186a6a566" providerId="ADAL" clId="{E915CF20-0A79-4E85-AC5A-CD1E066152C2}" dt="2023-07-03T06:24:27.362" v="1878" actId="478"/>
          <ac:spMkLst>
            <pc:docMk/>
            <pc:sldMk cId="1544779582" sldId="1227"/>
            <ac:spMk id="63" creationId="{C50B92A4-6B63-9320-F9CD-97B3BA5F5F19}"/>
          </ac:spMkLst>
        </pc:spChg>
        <pc:spChg chg="add del mod">
          <ac:chgData name="Susan Krueger (Staff)" userId="413e0ada-2fc1-4a03-b48b-2b8186a6a566" providerId="ADAL" clId="{E915CF20-0A79-4E85-AC5A-CD1E066152C2}" dt="2023-07-03T06:24:27.362" v="1878" actId="478"/>
          <ac:spMkLst>
            <pc:docMk/>
            <pc:sldMk cId="1544779582" sldId="1227"/>
            <ac:spMk id="65" creationId="{FB736B95-EAE9-4784-BEC6-FC97D6060B96}"/>
          </ac:spMkLst>
        </pc:spChg>
        <pc:spChg chg="add del mod">
          <ac:chgData name="Susan Krueger (Staff)" userId="413e0ada-2fc1-4a03-b48b-2b8186a6a566" providerId="ADAL" clId="{E915CF20-0A79-4E85-AC5A-CD1E066152C2}" dt="2023-07-03T06:24:27.362" v="1878" actId="478"/>
          <ac:spMkLst>
            <pc:docMk/>
            <pc:sldMk cId="1544779582" sldId="1227"/>
            <ac:spMk id="66" creationId="{C9C1376F-44BE-5FFE-AF8C-58A1AFBBD871}"/>
          </ac:spMkLst>
        </pc:spChg>
        <pc:spChg chg="add del mod">
          <ac:chgData name="Susan Krueger (Staff)" userId="413e0ada-2fc1-4a03-b48b-2b8186a6a566" providerId="ADAL" clId="{E915CF20-0A79-4E85-AC5A-CD1E066152C2}" dt="2023-07-03T06:24:27.362" v="1878" actId="478"/>
          <ac:spMkLst>
            <pc:docMk/>
            <pc:sldMk cId="1544779582" sldId="1227"/>
            <ac:spMk id="67" creationId="{41B6F07F-7279-358D-9CE0-0E96766CFD4B}"/>
          </ac:spMkLst>
        </pc:spChg>
        <pc:spChg chg="add mod">
          <ac:chgData name="Susan Krueger (Staff)" userId="413e0ada-2fc1-4a03-b48b-2b8186a6a566" providerId="ADAL" clId="{E915CF20-0A79-4E85-AC5A-CD1E066152C2}" dt="2023-06-23T17:00:46.621" v="676" actId="164"/>
          <ac:spMkLst>
            <pc:docMk/>
            <pc:sldMk cId="1544779582" sldId="1227"/>
            <ac:spMk id="68" creationId="{A0872D90-471A-81D9-29B2-D34CDB3133AB}"/>
          </ac:spMkLst>
        </pc:spChg>
        <pc:spChg chg="add mod">
          <ac:chgData name="Susan Krueger (Staff)" userId="413e0ada-2fc1-4a03-b48b-2b8186a6a566" providerId="ADAL" clId="{E915CF20-0A79-4E85-AC5A-CD1E066152C2}" dt="2023-06-23T17:00:46.621" v="676" actId="164"/>
          <ac:spMkLst>
            <pc:docMk/>
            <pc:sldMk cId="1544779582" sldId="1227"/>
            <ac:spMk id="69" creationId="{A295723D-F1E9-8B71-9544-C3E7831AC4DE}"/>
          </ac:spMkLst>
        </pc:spChg>
        <pc:spChg chg="add mod">
          <ac:chgData name="Susan Krueger (Staff)" userId="413e0ada-2fc1-4a03-b48b-2b8186a6a566" providerId="ADAL" clId="{E915CF20-0A79-4E85-AC5A-CD1E066152C2}" dt="2023-06-23T17:00:46.621" v="676" actId="164"/>
          <ac:spMkLst>
            <pc:docMk/>
            <pc:sldMk cId="1544779582" sldId="1227"/>
            <ac:spMk id="70" creationId="{E18DD671-DF1C-8A01-30D2-35F7D9A67F1B}"/>
          </ac:spMkLst>
        </pc:spChg>
        <pc:spChg chg="add mod">
          <ac:chgData name="Susan Krueger (Staff)" userId="413e0ada-2fc1-4a03-b48b-2b8186a6a566" providerId="ADAL" clId="{E915CF20-0A79-4E85-AC5A-CD1E066152C2}" dt="2023-06-23T17:00:46.621" v="676" actId="164"/>
          <ac:spMkLst>
            <pc:docMk/>
            <pc:sldMk cId="1544779582" sldId="1227"/>
            <ac:spMk id="71" creationId="{4F1D8A79-83ED-A52D-0C45-B31DCD4B9EB6}"/>
          </ac:spMkLst>
        </pc:spChg>
        <pc:spChg chg="add mod">
          <ac:chgData name="Susan Krueger (Staff)" userId="413e0ada-2fc1-4a03-b48b-2b8186a6a566" providerId="ADAL" clId="{E915CF20-0A79-4E85-AC5A-CD1E066152C2}" dt="2023-06-23T17:00:46.621" v="676" actId="164"/>
          <ac:spMkLst>
            <pc:docMk/>
            <pc:sldMk cId="1544779582" sldId="1227"/>
            <ac:spMk id="72" creationId="{2CEDDD2C-2FB3-0860-555F-B2271AD1F9D5}"/>
          </ac:spMkLst>
        </pc:spChg>
        <pc:spChg chg="add mod">
          <ac:chgData name="Susan Krueger (Staff)" userId="413e0ada-2fc1-4a03-b48b-2b8186a6a566" providerId="ADAL" clId="{E915CF20-0A79-4E85-AC5A-CD1E066152C2}" dt="2023-06-23T17:00:46.621" v="676" actId="164"/>
          <ac:spMkLst>
            <pc:docMk/>
            <pc:sldMk cId="1544779582" sldId="1227"/>
            <ac:spMk id="73" creationId="{70861AA2-06D8-7380-FC7D-4460B1B370B0}"/>
          </ac:spMkLst>
        </pc:spChg>
        <pc:spChg chg="add mod">
          <ac:chgData name="Susan Krueger (Staff)" userId="413e0ada-2fc1-4a03-b48b-2b8186a6a566" providerId="ADAL" clId="{E915CF20-0A79-4E85-AC5A-CD1E066152C2}" dt="2023-06-23T17:00:46.621" v="676" actId="164"/>
          <ac:spMkLst>
            <pc:docMk/>
            <pc:sldMk cId="1544779582" sldId="1227"/>
            <ac:spMk id="74" creationId="{50D3D473-D238-AE30-84C9-9F11546B3FAD}"/>
          </ac:spMkLst>
        </pc:spChg>
        <pc:spChg chg="add mod">
          <ac:chgData name="Susan Krueger (Staff)" userId="413e0ada-2fc1-4a03-b48b-2b8186a6a566" providerId="ADAL" clId="{E915CF20-0A79-4E85-AC5A-CD1E066152C2}" dt="2023-06-23T17:00:46.621" v="676" actId="164"/>
          <ac:spMkLst>
            <pc:docMk/>
            <pc:sldMk cId="1544779582" sldId="1227"/>
            <ac:spMk id="75" creationId="{A209647A-8692-BC36-CF62-233378554E70}"/>
          </ac:spMkLst>
        </pc:spChg>
        <pc:spChg chg="add mod">
          <ac:chgData name="Susan Krueger (Staff)" userId="413e0ada-2fc1-4a03-b48b-2b8186a6a566" providerId="ADAL" clId="{E915CF20-0A79-4E85-AC5A-CD1E066152C2}" dt="2023-06-23T17:00:46.621" v="676" actId="164"/>
          <ac:spMkLst>
            <pc:docMk/>
            <pc:sldMk cId="1544779582" sldId="1227"/>
            <ac:spMk id="76" creationId="{061E55AD-5D9F-D1A6-A980-CDD0FB1F7E42}"/>
          </ac:spMkLst>
        </pc:spChg>
        <pc:spChg chg="add mod">
          <ac:chgData name="Susan Krueger (Staff)" userId="413e0ada-2fc1-4a03-b48b-2b8186a6a566" providerId="ADAL" clId="{E915CF20-0A79-4E85-AC5A-CD1E066152C2}" dt="2023-06-23T17:00:46.621" v="676" actId="164"/>
          <ac:spMkLst>
            <pc:docMk/>
            <pc:sldMk cId="1544779582" sldId="1227"/>
            <ac:spMk id="77" creationId="{2BE837B3-FB38-ED2C-8207-7EB96E6DC8AE}"/>
          </ac:spMkLst>
        </pc:spChg>
        <pc:spChg chg="add mod">
          <ac:chgData name="Susan Krueger (Staff)" userId="413e0ada-2fc1-4a03-b48b-2b8186a6a566" providerId="ADAL" clId="{E915CF20-0A79-4E85-AC5A-CD1E066152C2}" dt="2023-06-23T17:00:46.621" v="676" actId="164"/>
          <ac:spMkLst>
            <pc:docMk/>
            <pc:sldMk cId="1544779582" sldId="1227"/>
            <ac:spMk id="78" creationId="{AF518D91-181D-2257-D36C-9600E56E9314}"/>
          </ac:spMkLst>
        </pc:spChg>
        <pc:spChg chg="add mod">
          <ac:chgData name="Susan Krueger (Staff)" userId="413e0ada-2fc1-4a03-b48b-2b8186a6a566" providerId="ADAL" clId="{E915CF20-0A79-4E85-AC5A-CD1E066152C2}" dt="2023-06-23T17:00:46.621" v="676" actId="164"/>
          <ac:spMkLst>
            <pc:docMk/>
            <pc:sldMk cId="1544779582" sldId="1227"/>
            <ac:spMk id="79" creationId="{30488EC8-B22D-9A2D-DB7B-854FFD72A9CD}"/>
          </ac:spMkLst>
        </pc:spChg>
        <pc:spChg chg="add mod">
          <ac:chgData name="Susan Krueger (Staff)" userId="413e0ada-2fc1-4a03-b48b-2b8186a6a566" providerId="ADAL" clId="{E915CF20-0A79-4E85-AC5A-CD1E066152C2}" dt="2023-06-23T17:00:46.621" v="676" actId="164"/>
          <ac:spMkLst>
            <pc:docMk/>
            <pc:sldMk cId="1544779582" sldId="1227"/>
            <ac:spMk id="80" creationId="{10FD626E-1FCB-5F92-5046-F0741DBF701E}"/>
          </ac:spMkLst>
        </pc:spChg>
        <pc:spChg chg="add mod">
          <ac:chgData name="Susan Krueger (Staff)" userId="413e0ada-2fc1-4a03-b48b-2b8186a6a566" providerId="ADAL" clId="{E915CF20-0A79-4E85-AC5A-CD1E066152C2}" dt="2023-06-23T17:00:46.621" v="676" actId="164"/>
          <ac:spMkLst>
            <pc:docMk/>
            <pc:sldMk cId="1544779582" sldId="1227"/>
            <ac:spMk id="81" creationId="{FCF091A3-7FC2-2AF6-0287-6125736D2FF5}"/>
          </ac:spMkLst>
        </pc:spChg>
        <pc:spChg chg="add mod">
          <ac:chgData name="Susan Krueger (Staff)" userId="413e0ada-2fc1-4a03-b48b-2b8186a6a566" providerId="ADAL" clId="{E915CF20-0A79-4E85-AC5A-CD1E066152C2}" dt="2023-06-23T17:00:46.621" v="676" actId="164"/>
          <ac:spMkLst>
            <pc:docMk/>
            <pc:sldMk cId="1544779582" sldId="1227"/>
            <ac:spMk id="82" creationId="{95959B01-8AE3-0E11-CEDF-8E61960EAFC6}"/>
          </ac:spMkLst>
        </pc:spChg>
        <pc:spChg chg="add mod">
          <ac:chgData name="Susan Krueger (Staff)" userId="413e0ada-2fc1-4a03-b48b-2b8186a6a566" providerId="ADAL" clId="{E915CF20-0A79-4E85-AC5A-CD1E066152C2}" dt="2023-06-23T17:00:46.621" v="676" actId="164"/>
          <ac:spMkLst>
            <pc:docMk/>
            <pc:sldMk cId="1544779582" sldId="1227"/>
            <ac:spMk id="83" creationId="{D3765B29-1229-D628-0B90-2A84DE6DDED7}"/>
          </ac:spMkLst>
        </pc:spChg>
        <pc:spChg chg="add mod">
          <ac:chgData name="Susan Krueger (Staff)" userId="413e0ada-2fc1-4a03-b48b-2b8186a6a566" providerId="ADAL" clId="{E915CF20-0A79-4E85-AC5A-CD1E066152C2}" dt="2023-06-23T17:00:46.621" v="676" actId="164"/>
          <ac:spMkLst>
            <pc:docMk/>
            <pc:sldMk cId="1544779582" sldId="1227"/>
            <ac:spMk id="84" creationId="{887D5D49-AA1D-A5AE-0798-D76374A2020D}"/>
          </ac:spMkLst>
        </pc:spChg>
        <pc:spChg chg="add del mod">
          <ac:chgData name="Susan Krueger (Staff)" userId="413e0ada-2fc1-4a03-b48b-2b8186a6a566" providerId="ADAL" clId="{E915CF20-0A79-4E85-AC5A-CD1E066152C2}" dt="2023-07-03T06:24:27.362" v="1878" actId="478"/>
          <ac:spMkLst>
            <pc:docMk/>
            <pc:sldMk cId="1544779582" sldId="1227"/>
            <ac:spMk id="87" creationId="{DDB71973-BA94-6073-2CFE-C05D47D3D861}"/>
          </ac:spMkLst>
        </pc:spChg>
        <pc:spChg chg="add del mod">
          <ac:chgData name="Susan Krueger (Staff)" userId="413e0ada-2fc1-4a03-b48b-2b8186a6a566" providerId="ADAL" clId="{E915CF20-0A79-4E85-AC5A-CD1E066152C2}" dt="2023-07-03T06:31:12.040" v="1899" actId="478"/>
          <ac:spMkLst>
            <pc:docMk/>
            <pc:sldMk cId="1544779582" sldId="1227"/>
            <ac:spMk id="97" creationId="{EC5C9F4B-63D9-1EED-5D7A-5FA530552FF5}"/>
          </ac:spMkLst>
        </pc:spChg>
        <pc:spChg chg="add del mod">
          <ac:chgData name="Susan Krueger (Staff)" userId="413e0ada-2fc1-4a03-b48b-2b8186a6a566" providerId="ADAL" clId="{E915CF20-0A79-4E85-AC5A-CD1E066152C2}" dt="2023-07-03T06:31:12.040" v="1899" actId="478"/>
          <ac:spMkLst>
            <pc:docMk/>
            <pc:sldMk cId="1544779582" sldId="1227"/>
            <ac:spMk id="98" creationId="{B4993219-5B29-9310-891E-8A4E39FB5B5E}"/>
          </ac:spMkLst>
        </pc:spChg>
        <pc:spChg chg="add del mod">
          <ac:chgData name="Susan Krueger (Staff)" userId="413e0ada-2fc1-4a03-b48b-2b8186a6a566" providerId="ADAL" clId="{E915CF20-0A79-4E85-AC5A-CD1E066152C2}" dt="2023-07-03T06:31:12.040" v="1899" actId="478"/>
          <ac:spMkLst>
            <pc:docMk/>
            <pc:sldMk cId="1544779582" sldId="1227"/>
            <ac:spMk id="99" creationId="{3DB57819-F1D4-9887-D365-C013B78238E4}"/>
          </ac:spMkLst>
        </pc:spChg>
        <pc:spChg chg="add del mod">
          <ac:chgData name="Susan Krueger (Staff)" userId="413e0ada-2fc1-4a03-b48b-2b8186a6a566" providerId="ADAL" clId="{E915CF20-0A79-4E85-AC5A-CD1E066152C2}" dt="2023-07-03T06:31:12.040" v="1899" actId="478"/>
          <ac:spMkLst>
            <pc:docMk/>
            <pc:sldMk cId="1544779582" sldId="1227"/>
            <ac:spMk id="100" creationId="{EA69D469-91C7-152A-F500-D79F22362495}"/>
          </ac:spMkLst>
        </pc:spChg>
        <pc:spChg chg="add del mod">
          <ac:chgData name="Susan Krueger (Staff)" userId="413e0ada-2fc1-4a03-b48b-2b8186a6a566" providerId="ADAL" clId="{E915CF20-0A79-4E85-AC5A-CD1E066152C2}" dt="2023-07-03T06:31:12.040" v="1899" actId="478"/>
          <ac:spMkLst>
            <pc:docMk/>
            <pc:sldMk cId="1544779582" sldId="1227"/>
            <ac:spMk id="101" creationId="{96583D3E-24A2-733F-CF1B-0F86F8565023}"/>
          </ac:spMkLst>
        </pc:spChg>
        <pc:spChg chg="add del mod">
          <ac:chgData name="Susan Krueger (Staff)" userId="413e0ada-2fc1-4a03-b48b-2b8186a6a566" providerId="ADAL" clId="{E915CF20-0A79-4E85-AC5A-CD1E066152C2}" dt="2023-07-03T06:31:12.040" v="1899" actId="478"/>
          <ac:spMkLst>
            <pc:docMk/>
            <pc:sldMk cId="1544779582" sldId="1227"/>
            <ac:spMk id="102" creationId="{E4A3D6EB-7211-8DDE-32B7-79807076EBD4}"/>
          </ac:spMkLst>
        </pc:spChg>
        <pc:spChg chg="add del mod">
          <ac:chgData name="Susan Krueger (Staff)" userId="413e0ada-2fc1-4a03-b48b-2b8186a6a566" providerId="ADAL" clId="{E915CF20-0A79-4E85-AC5A-CD1E066152C2}" dt="2023-07-03T06:30:43.565" v="1897" actId="478"/>
          <ac:spMkLst>
            <pc:docMk/>
            <pc:sldMk cId="1544779582" sldId="1227"/>
            <ac:spMk id="314" creationId="{AAB28D3A-B6A8-8A3F-0455-E2C759B8B093}"/>
          </ac:spMkLst>
        </pc:spChg>
        <pc:spChg chg="add del mod">
          <ac:chgData name="Susan Krueger (Staff)" userId="413e0ada-2fc1-4a03-b48b-2b8186a6a566" providerId="ADAL" clId="{E915CF20-0A79-4E85-AC5A-CD1E066152C2}" dt="2023-07-03T06:30:43.565" v="1897" actId="478"/>
          <ac:spMkLst>
            <pc:docMk/>
            <pc:sldMk cId="1544779582" sldId="1227"/>
            <ac:spMk id="315" creationId="{B274B4BD-801D-FF86-7139-8F5FAAFA8847}"/>
          </ac:spMkLst>
        </pc:spChg>
        <pc:spChg chg="add del mod">
          <ac:chgData name="Susan Krueger (Staff)" userId="413e0ada-2fc1-4a03-b48b-2b8186a6a566" providerId="ADAL" clId="{E915CF20-0A79-4E85-AC5A-CD1E066152C2}" dt="2023-07-03T06:30:48.932" v="1898" actId="478"/>
          <ac:spMkLst>
            <pc:docMk/>
            <pc:sldMk cId="1544779582" sldId="1227"/>
            <ac:spMk id="316" creationId="{DCE4C29A-53A1-C811-0412-2386B21EED8C}"/>
          </ac:spMkLst>
        </pc:spChg>
        <pc:spChg chg="add del mod">
          <ac:chgData name="Susan Krueger (Staff)" userId="413e0ada-2fc1-4a03-b48b-2b8186a6a566" providerId="ADAL" clId="{E915CF20-0A79-4E85-AC5A-CD1E066152C2}" dt="2023-07-03T06:30:43.565" v="1897" actId="478"/>
          <ac:spMkLst>
            <pc:docMk/>
            <pc:sldMk cId="1544779582" sldId="1227"/>
            <ac:spMk id="317" creationId="{8FAD4BA3-1B68-F648-2C2F-52BF018A071E}"/>
          </ac:spMkLst>
        </pc:spChg>
        <pc:spChg chg="add del mod">
          <ac:chgData name="Susan Krueger (Staff)" userId="413e0ada-2fc1-4a03-b48b-2b8186a6a566" providerId="ADAL" clId="{E915CF20-0A79-4E85-AC5A-CD1E066152C2}" dt="2023-07-03T06:30:43.565" v="1897" actId="478"/>
          <ac:spMkLst>
            <pc:docMk/>
            <pc:sldMk cId="1544779582" sldId="1227"/>
            <ac:spMk id="318" creationId="{F3F82734-0CE4-4024-7C11-0544F4B6C99B}"/>
          </ac:spMkLst>
        </pc:spChg>
        <pc:spChg chg="add del mod">
          <ac:chgData name="Susan Krueger (Staff)" userId="413e0ada-2fc1-4a03-b48b-2b8186a6a566" providerId="ADAL" clId="{E915CF20-0A79-4E85-AC5A-CD1E066152C2}" dt="2023-07-03T06:30:48.932" v="1898" actId="478"/>
          <ac:spMkLst>
            <pc:docMk/>
            <pc:sldMk cId="1544779582" sldId="1227"/>
            <ac:spMk id="319" creationId="{C6ED0C32-35F6-BC79-41F2-D4BD5E0A3B7E}"/>
          </ac:spMkLst>
        </pc:spChg>
        <pc:spChg chg="add del mod">
          <ac:chgData name="Susan Krueger (Staff)" userId="413e0ada-2fc1-4a03-b48b-2b8186a6a566" providerId="ADAL" clId="{E915CF20-0A79-4E85-AC5A-CD1E066152C2}" dt="2023-07-03T06:30:48.932" v="1898" actId="478"/>
          <ac:spMkLst>
            <pc:docMk/>
            <pc:sldMk cId="1544779582" sldId="1227"/>
            <ac:spMk id="320" creationId="{06CA0CAE-6FF4-0A9D-B099-BD3E610C22BF}"/>
          </ac:spMkLst>
        </pc:spChg>
        <pc:spChg chg="add del mod">
          <ac:chgData name="Susan Krueger (Staff)" userId="413e0ada-2fc1-4a03-b48b-2b8186a6a566" providerId="ADAL" clId="{E915CF20-0A79-4E85-AC5A-CD1E066152C2}" dt="2023-07-03T06:30:48.932" v="1898" actId="478"/>
          <ac:spMkLst>
            <pc:docMk/>
            <pc:sldMk cId="1544779582" sldId="1227"/>
            <ac:spMk id="321" creationId="{0DB8EC78-48D0-7F98-999E-4CFF7B28CADE}"/>
          </ac:spMkLst>
        </pc:spChg>
        <pc:spChg chg="add del mod">
          <ac:chgData name="Susan Krueger (Staff)" userId="413e0ada-2fc1-4a03-b48b-2b8186a6a566" providerId="ADAL" clId="{E915CF20-0A79-4E85-AC5A-CD1E066152C2}" dt="2023-07-03T06:30:48.932" v="1898" actId="478"/>
          <ac:spMkLst>
            <pc:docMk/>
            <pc:sldMk cId="1544779582" sldId="1227"/>
            <ac:spMk id="322" creationId="{15F9DCFA-EA8F-755A-E91D-04B4EFEE7AD3}"/>
          </ac:spMkLst>
        </pc:spChg>
        <pc:spChg chg="add del mod">
          <ac:chgData name="Susan Krueger (Staff)" userId="413e0ada-2fc1-4a03-b48b-2b8186a6a566" providerId="ADAL" clId="{E915CF20-0A79-4E85-AC5A-CD1E066152C2}" dt="2023-07-03T06:30:48.932" v="1898" actId="478"/>
          <ac:spMkLst>
            <pc:docMk/>
            <pc:sldMk cId="1544779582" sldId="1227"/>
            <ac:spMk id="323" creationId="{C2AEAFAD-8105-55A5-7330-4913F30703A2}"/>
          </ac:spMkLst>
        </pc:spChg>
        <pc:spChg chg="add del mod">
          <ac:chgData name="Susan Krueger (Staff)" userId="413e0ada-2fc1-4a03-b48b-2b8186a6a566" providerId="ADAL" clId="{E915CF20-0A79-4E85-AC5A-CD1E066152C2}" dt="2023-07-03T06:30:48.932" v="1898" actId="478"/>
          <ac:spMkLst>
            <pc:docMk/>
            <pc:sldMk cId="1544779582" sldId="1227"/>
            <ac:spMk id="324" creationId="{73D3502B-D159-D0E7-9697-F86363387466}"/>
          </ac:spMkLst>
        </pc:spChg>
        <pc:spChg chg="add del mod">
          <ac:chgData name="Susan Krueger (Staff)" userId="413e0ada-2fc1-4a03-b48b-2b8186a6a566" providerId="ADAL" clId="{E915CF20-0A79-4E85-AC5A-CD1E066152C2}" dt="2023-07-03T06:30:48.932" v="1898" actId="478"/>
          <ac:spMkLst>
            <pc:docMk/>
            <pc:sldMk cId="1544779582" sldId="1227"/>
            <ac:spMk id="325" creationId="{BC973D99-EB03-CD35-6CCC-5E2200703BF2}"/>
          </ac:spMkLst>
        </pc:spChg>
        <pc:spChg chg="add del mod">
          <ac:chgData name="Susan Krueger (Staff)" userId="413e0ada-2fc1-4a03-b48b-2b8186a6a566" providerId="ADAL" clId="{E915CF20-0A79-4E85-AC5A-CD1E066152C2}" dt="2023-07-03T06:30:48.932" v="1898" actId="478"/>
          <ac:spMkLst>
            <pc:docMk/>
            <pc:sldMk cId="1544779582" sldId="1227"/>
            <ac:spMk id="326" creationId="{C1DC40E5-C296-EEE1-E91C-E12F451137A3}"/>
          </ac:spMkLst>
        </pc:spChg>
        <pc:spChg chg="add del mod">
          <ac:chgData name="Susan Krueger (Staff)" userId="413e0ada-2fc1-4a03-b48b-2b8186a6a566" providerId="ADAL" clId="{E915CF20-0A79-4E85-AC5A-CD1E066152C2}" dt="2023-07-03T06:30:48.932" v="1898" actId="478"/>
          <ac:spMkLst>
            <pc:docMk/>
            <pc:sldMk cId="1544779582" sldId="1227"/>
            <ac:spMk id="327" creationId="{3DDBA23A-5FB1-9097-5501-ECFAFDCE2AE5}"/>
          </ac:spMkLst>
        </pc:spChg>
        <pc:spChg chg="add del mod">
          <ac:chgData name="Susan Krueger (Staff)" userId="413e0ada-2fc1-4a03-b48b-2b8186a6a566" providerId="ADAL" clId="{E915CF20-0A79-4E85-AC5A-CD1E066152C2}" dt="2023-07-03T06:30:48.932" v="1898" actId="478"/>
          <ac:spMkLst>
            <pc:docMk/>
            <pc:sldMk cId="1544779582" sldId="1227"/>
            <ac:spMk id="328" creationId="{05E2D59B-A327-A9AD-41CE-A2EC69B02389}"/>
          </ac:spMkLst>
        </pc:spChg>
        <pc:spChg chg="add del mod">
          <ac:chgData name="Susan Krueger (Staff)" userId="413e0ada-2fc1-4a03-b48b-2b8186a6a566" providerId="ADAL" clId="{E915CF20-0A79-4E85-AC5A-CD1E066152C2}" dt="2023-07-03T06:30:48.932" v="1898" actId="478"/>
          <ac:spMkLst>
            <pc:docMk/>
            <pc:sldMk cId="1544779582" sldId="1227"/>
            <ac:spMk id="329" creationId="{A1BE2CF6-D1CE-CD34-9CA7-19765BB46EC4}"/>
          </ac:spMkLst>
        </pc:spChg>
        <pc:spChg chg="add del mod">
          <ac:chgData name="Susan Krueger (Staff)" userId="413e0ada-2fc1-4a03-b48b-2b8186a6a566" providerId="ADAL" clId="{E915CF20-0A79-4E85-AC5A-CD1E066152C2}" dt="2023-07-03T06:30:48.932" v="1898" actId="478"/>
          <ac:spMkLst>
            <pc:docMk/>
            <pc:sldMk cId="1544779582" sldId="1227"/>
            <ac:spMk id="330" creationId="{DA7803F5-2A0A-6609-9427-5DF894794FE1}"/>
          </ac:spMkLst>
        </pc:spChg>
        <pc:spChg chg="add del mod">
          <ac:chgData name="Susan Krueger (Staff)" userId="413e0ada-2fc1-4a03-b48b-2b8186a6a566" providerId="ADAL" clId="{E915CF20-0A79-4E85-AC5A-CD1E066152C2}" dt="2023-07-03T06:30:48.932" v="1898" actId="478"/>
          <ac:spMkLst>
            <pc:docMk/>
            <pc:sldMk cId="1544779582" sldId="1227"/>
            <ac:spMk id="331" creationId="{BD4E1E49-FD21-C408-DBA1-7D7C89C8F42F}"/>
          </ac:spMkLst>
        </pc:spChg>
        <pc:spChg chg="add del mod">
          <ac:chgData name="Susan Krueger (Staff)" userId="413e0ada-2fc1-4a03-b48b-2b8186a6a566" providerId="ADAL" clId="{E915CF20-0A79-4E85-AC5A-CD1E066152C2}" dt="2023-07-03T06:30:48.932" v="1898" actId="478"/>
          <ac:spMkLst>
            <pc:docMk/>
            <pc:sldMk cId="1544779582" sldId="1227"/>
            <ac:spMk id="332" creationId="{BD5240CF-160E-F630-153C-02A1983BDEDC}"/>
          </ac:spMkLst>
        </pc:spChg>
        <pc:spChg chg="add del mod">
          <ac:chgData name="Susan Krueger (Staff)" userId="413e0ada-2fc1-4a03-b48b-2b8186a6a566" providerId="ADAL" clId="{E915CF20-0A79-4E85-AC5A-CD1E066152C2}" dt="2023-07-03T06:30:48.932" v="1898" actId="478"/>
          <ac:spMkLst>
            <pc:docMk/>
            <pc:sldMk cId="1544779582" sldId="1227"/>
            <ac:spMk id="333" creationId="{E0B16B38-4ACB-B8A5-2E02-598F92AF64FB}"/>
          </ac:spMkLst>
        </pc:spChg>
        <pc:spChg chg="add del mod">
          <ac:chgData name="Susan Krueger (Staff)" userId="413e0ada-2fc1-4a03-b48b-2b8186a6a566" providerId="ADAL" clId="{E915CF20-0A79-4E85-AC5A-CD1E066152C2}" dt="2023-07-03T06:30:48.932" v="1898" actId="478"/>
          <ac:spMkLst>
            <pc:docMk/>
            <pc:sldMk cId="1544779582" sldId="1227"/>
            <ac:spMk id="334" creationId="{E43D637E-7EC8-B665-779F-F592C908CA48}"/>
          </ac:spMkLst>
        </pc:spChg>
        <pc:spChg chg="add del mod">
          <ac:chgData name="Susan Krueger (Staff)" userId="413e0ada-2fc1-4a03-b48b-2b8186a6a566" providerId="ADAL" clId="{E915CF20-0A79-4E85-AC5A-CD1E066152C2}" dt="2023-07-10T08:25:07.556" v="3154" actId="478"/>
          <ac:spMkLst>
            <pc:docMk/>
            <pc:sldMk cId="1544779582" sldId="1227"/>
            <ac:spMk id="443" creationId="{F8594104-8C83-CE14-1843-E79111036DCA}"/>
          </ac:spMkLst>
        </pc:spChg>
        <pc:spChg chg="add del mod">
          <ac:chgData name="Susan Krueger (Staff)" userId="413e0ada-2fc1-4a03-b48b-2b8186a6a566" providerId="ADAL" clId="{E915CF20-0A79-4E85-AC5A-CD1E066152C2}" dt="2023-07-03T06:33:40.713" v="1934" actId="478"/>
          <ac:spMkLst>
            <pc:docMk/>
            <pc:sldMk cId="1544779582" sldId="1227"/>
            <ac:spMk id="444" creationId="{C1D98909-733F-4991-D085-C23AD74752DE}"/>
          </ac:spMkLst>
        </pc:spChg>
        <pc:spChg chg="add del mod">
          <ac:chgData name="Susan Krueger (Staff)" userId="413e0ada-2fc1-4a03-b48b-2b8186a6a566" providerId="ADAL" clId="{E915CF20-0A79-4E85-AC5A-CD1E066152C2}" dt="2023-07-03T06:33:48.913" v="1936" actId="478"/>
          <ac:spMkLst>
            <pc:docMk/>
            <pc:sldMk cId="1544779582" sldId="1227"/>
            <ac:spMk id="445" creationId="{90C97C8B-70E0-C3E9-F233-FEB2D64D6B70}"/>
          </ac:spMkLst>
        </pc:spChg>
        <pc:spChg chg="add del mod">
          <ac:chgData name="Susan Krueger (Staff)" userId="413e0ada-2fc1-4a03-b48b-2b8186a6a566" providerId="ADAL" clId="{E915CF20-0A79-4E85-AC5A-CD1E066152C2}" dt="2023-07-03T06:33:48.913" v="1936" actId="478"/>
          <ac:spMkLst>
            <pc:docMk/>
            <pc:sldMk cId="1544779582" sldId="1227"/>
            <ac:spMk id="446" creationId="{D0827B6C-FCA8-0D29-92B6-2F1AD607B6D6}"/>
          </ac:spMkLst>
        </pc:spChg>
        <pc:spChg chg="add del mod">
          <ac:chgData name="Susan Krueger (Staff)" userId="413e0ada-2fc1-4a03-b48b-2b8186a6a566" providerId="ADAL" clId="{E915CF20-0A79-4E85-AC5A-CD1E066152C2}" dt="2023-07-10T08:25:07.556" v="3154" actId="478"/>
          <ac:spMkLst>
            <pc:docMk/>
            <pc:sldMk cId="1544779582" sldId="1227"/>
            <ac:spMk id="447" creationId="{CD3EB284-E4FF-7A9D-DCE6-50505703ACC9}"/>
          </ac:spMkLst>
        </pc:spChg>
        <pc:spChg chg="add del mod">
          <ac:chgData name="Susan Krueger (Staff)" userId="413e0ada-2fc1-4a03-b48b-2b8186a6a566" providerId="ADAL" clId="{E915CF20-0A79-4E85-AC5A-CD1E066152C2}" dt="2023-07-10T08:25:07.556" v="3154" actId="478"/>
          <ac:spMkLst>
            <pc:docMk/>
            <pc:sldMk cId="1544779582" sldId="1227"/>
            <ac:spMk id="448" creationId="{36704A77-144B-7C66-C01B-61AED53FFADB}"/>
          </ac:spMkLst>
        </pc:spChg>
        <pc:spChg chg="add del mod">
          <ac:chgData name="Susan Krueger (Staff)" userId="413e0ada-2fc1-4a03-b48b-2b8186a6a566" providerId="ADAL" clId="{E915CF20-0A79-4E85-AC5A-CD1E066152C2}" dt="2023-07-10T08:25:07.556" v="3154" actId="478"/>
          <ac:spMkLst>
            <pc:docMk/>
            <pc:sldMk cId="1544779582" sldId="1227"/>
            <ac:spMk id="449" creationId="{BF0F3A61-AAC6-01A0-FA21-DFEDCD9EB107}"/>
          </ac:spMkLst>
        </pc:spChg>
        <pc:spChg chg="add del mod">
          <ac:chgData name="Susan Krueger (Staff)" userId="413e0ada-2fc1-4a03-b48b-2b8186a6a566" providerId="ADAL" clId="{E915CF20-0A79-4E85-AC5A-CD1E066152C2}" dt="2023-07-10T08:25:07.556" v="3154" actId="478"/>
          <ac:spMkLst>
            <pc:docMk/>
            <pc:sldMk cId="1544779582" sldId="1227"/>
            <ac:spMk id="450" creationId="{D84B7216-B9FB-2E1C-830A-9BB286AD2C5D}"/>
          </ac:spMkLst>
        </pc:spChg>
        <pc:spChg chg="add del mod">
          <ac:chgData name="Susan Krueger (Staff)" userId="413e0ada-2fc1-4a03-b48b-2b8186a6a566" providerId="ADAL" clId="{E915CF20-0A79-4E85-AC5A-CD1E066152C2}" dt="2023-07-03T06:33:42.561" v="1935" actId="478"/>
          <ac:spMkLst>
            <pc:docMk/>
            <pc:sldMk cId="1544779582" sldId="1227"/>
            <ac:spMk id="451" creationId="{7D2A1297-2D1B-0A89-8FCA-D6C93CC0D01E}"/>
          </ac:spMkLst>
        </pc:spChg>
        <pc:spChg chg="add del mod">
          <ac:chgData name="Susan Krueger (Staff)" userId="413e0ada-2fc1-4a03-b48b-2b8186a6a566" providerId="ADAL" clId="{E915CF20-0A79-4E85-AC5A-CD1E066152C2}" dt="2023-07-03T06:34:32.393" v="2053" actId="478"/>
          <ac:spMkLst>
            <pc:docMk/>
            <pc:sldMk cId="1544779582" sldId="1227"/>
            <ac:spMk id="452" creationId="{4D379BAE-8322-769F-17B0-8D3AB314E5F8}"/>
          </ac:spMkLst>
        </pc:spChg>
        <pc:spChg chg="add del mod">
          <ac:chgData name="Susan Krueger (Staff)" userId="413e0ada-2fc1-4a03-b48b-2b8186a6a566" providerId="ADAL" clId="{E915CF20-0A79-4E85-AC5A-CD1E066152C2}" dt="2023-07-03T06:34:38.543" v="2089" actId="478"/>
          <ac:spMkLst>
            <pc:docMk/>
            <pc:sldMk cId="1544779582" sldId="1227"/>
            <ac:spMk id="453" creationId="{40A20D76-3CC6-C4AE-5309-4C20282D1BDE}"/>
          </ac:spMkLst>
        </pc:spChg>
        <pc:spChg chg="add del mod">
          <ac:chgData name="Susan Krueger (Staff)" userId="413e0ada-2fc1-4a03-b48b-2b8186a6a566" providerId="ADAL" clId="{E915CF20-0A79-4E85-AC5A-CD1E066152C2}" dt="2023-07-03T06:34:39.913" v="2090" actId="478"/>
          <ac:spMkLst>
            <pc:docMk/>
            <pc:sldMk cId="1544779582" sldId="1227"/>
            <ac:spMk id="454" creationId="{07E71FAC-FD63-E3C1-7705-8FABC1308CD5}"/>
          </ac:spMkLst>
        </pc:spChg>
        <pc:spChg chg="add del mod">
          <ac:chgData name="Susan Krueger (Staff)" userId="413e0ada-2fc1-4a03-b48b-2b8186a6a566" providerId="ADAL" clId="{E915CF20-0A79-4E85-AC5A-CD1E066152C2}" dt="2023-07-03T06:34:41.037" v="2091" actId="478"/>
          <ac:spMkLst>
            <pc:docMk/>
            <pc:sldMk cId="1544779582" sldId="1227"/>
            <ac:spMk id="455" creationId="{69DD25C2-8C02-D890-95DB-E4E6616A4D8C}"/>
          </ac:spMkLst>
        </pc:spChg>
        <pc:spChg chg="add del mod">
          <ac:chgData name="Susan Krueger (Staff)" userId="413e0ada-2fc1-4a03-b48b-2b8186a6a566" providerId="ADAL" clId="{E915CF20-0A79-4E85-AC5A-CD1E066152C2}" dt="2023-07-03T06:34:43.409" v="2092" actId="478"/>
          <ac:spMkLst>
            <pc:docMk/>
            <pc:sldMk cId="1544779582" sldId="1227"/>
            <ac:spMk id="456" creationId="{B73CCCBB-46F2-7973-B989-D51699B0B0F3}"/>
          </ac:spMkLst>
        </pc:spChg>
        <pc:spChg chg="add del mod">
          <ac:chgData name="Susan Krueger (Staff)" userId="413e0ada-2fc1-4a03-b48b-2b8186a6a566" providerId="ADAL" clId="{E915CF20-0A79-4E85-AC5A-CD1E066152C2}" dt="2023-07-10T08:25:07.556" v="3154" actId="478"/>
          <ac:spMkLst>
            <pc:docMk/>
            <pc:sldMk cId="1544779582" sldId="1227"/>
            <ac:spMk id="457" creationId="{A2AD98A6-3260-DB7E-2EBC-F63314D6571D}"/>
          </ac:spMkLst>
        </pc:spChg>
        <pc:spChg chg="add del mod">
          <ac:chgData name="Susan Krueger (Staff)" userId="413e0ada-2fc1-4a03-b48b-2b8186a6a566" providerId="ADAL" clId="{E915CF20-0A79-4E85-AC5A-CD1E066152C2}" dt="2023-07-10T08:25:07.556" v="3154" actId="478"/>
          <ac:spMkLst>
            <pc:docMk/>
            <pc:sldMk cId="1544779582" sldId="1227"/>
            <ac:spMk id="458" creationId="{DA823F96-8242-4D0D-D7B6-3318BC920B9E}"/>
          </ac:spMkLst>
        </pc:spChg>
        <pc:spChg chg="add del mod">
          <ac:chgData name="Susan Krueger (Staff)" userId="413e0ada-2fc1-4a03-b48b-2b8186a6a566" providerId="ADAL" clId="{E915CF20-0A79-4E85-AC5A-CD1E066152C2}" dt="2023-07-10T08:25:07.556" v="3154" actId="478"/>
          <ac:spMkLst>
            <pc:docMk/>
            <pc:sldMk cId="1544779582" sldId="1227"/>
            <ac:spMk id="459" creationId="{ED5B5DBC-3976-35CB-5858-5DCBAFA1DFFF}"/>
          </ac:spMkLst>
        </pc:spChg>
        <pc:spChg chg="add del mod">
          <ac:chgData name="Susan Krueger (Staff)" userId="413e0ada-2fc1-4a03-b48b-2b8186a6a566" providerId="ADAL" clId="{E915CF20-0A79-4E85-AC5A-CD1E066152C2}" dt="2023-07-10T08:25:07.556" v="3154" actId="478"/>
          <ac:spMkLst>
            <pc:docMk/>
            <pc:sldMk cId="1544779582" sldId="1227"/>
            <ac:spMk id="460" creationId="{6CF7028D-798F-170A-58BF-EE0CA6FDC8A0}"/>
          </ac:spMkLst>
        </pc:spChg>
        <pc:spChg chg="add del mod">
          <ac:chgData name="Susan Krueger (Staff)" userId="413e0ada-2fc1-4a03-b48b-2b8186a6a566" providerId="ADAL" clId="{E915CF20-0A79-4E85-AC5A-CD1E066152C2}" dt="2023-07-10T08:25:07.556" v="3154" actId="478"/>
          <ac:spMkLst>
            <pc:docMk/>
            <pc:sldMk cId="1544779582" sldId="1227"/>
            <ac:spMk id="461" creationId="{AC8DA268-C3BB-E265-EABF-F7727AF7E79C}"/>
          </ac:spMkLst>
        </pc:spChg>
        <pc:spChg chg="add del mod">
          <ac:chgData name="Susan Krueger (Staff)" userId="413e0ada-2fc1-4a03-b48b-2b8186a6a566" providerId="ADAL" clId="{E915CF20-0A79-4E85-AC5A-CD1E066152C2}" dt="2023-07-10T08:25:07.556" v="3154" actId="478"/>
          <ac:spMkLst>
            <pc:docMk/>
            <pc:sldMk cId="1544779582" sldId="1227"/>
            <ac:spMk id="462" creationId="{B2F75053-27ED-4033-2D96-234E13E996E1}"/>
          </ac:spMkLst>
        </pc:spChg>
        <pc:spChg chg="add del mod">
          <ac:chgData name="Susan Krueger (Staff)" userId="413e0ada-2fc1-4a03-b48b-2b8186a6a566" providerId="ADAL" clId="{E915CF20-0A79-4E85-AC5A-CD1E066152C2}" dt="2023-07-10T08:25:07.556" v="3154" actId="478"/>
          <ac:spMkLst>
            <pc:docMk/>
            <pc:sldMk cId="1544779582" sldId="1227"/>
            <ac:spMk id="463" creationId="{21936E96-AB85-8CE5-D817-CDBEEEC11E1A}"/>
          </ac:spMkLst>
        </pc:spChg>
        <pc:spChg chg="add del mod">
          <ac:chgData name="Susan Krueger (Staff)" userId="413e0ada-2fc1-4a03-b48b-2b8186a6a566" providerId="ADAL" clId="{E915CF20-0A79-4E85-AC5A-CD1E066152C2}" dt="2023-07-10T08:25:07.556" v="3154" actId="478"/>
          <ac:spMkLst>
            <pc:docMk/>
            <pc:sldMk cId="1544779582" sldId="1227"/>
            <ac:spMk id="464" creationId="{1103D13F-1C89-093F-1674-090ED3FC9B1A}"/>
          </ac:spMkLst>
        </pc:spChg>
        <pc:spChg chg="add del mod">
          <ac:chgData name="Susan Krueger (Staff)" userId="413e0ada-2fc1-4a03-b48b-2b8186a6a566" providerId="ADAL" clId="{E915CF20-0A79-4E85-AC5A-CD1E066152C2}" dt="2023-07-10T08:25:07.556" v="3154" actId="478"/>
          <ac:spMkLst>
            <pc:docMk/>
            <pc:sldMk cId="1544779582" sldId="1227"/>
            <ac:spMk id="465" creationId="{3B76C33D-93B1-9A03-9F25-059E16EB42DB}"/>
          </ac:spMkLst>
        </pc:spChg>
        <pc:spChg chg="add del mod">
          <ac:chgData name="Susan Krueger (Staff)" userId="413e0ada-2fc1-4a03-b48b-2b8186a6a566" providerId="ADAL" clId="{E915CF20-0A79-4E85-AC5A-CD1E066152C2}" dt="2023-07-10T08:25:07.556" v="3154" actId="478"/>
          <ac:spMkLst>
            <pc:docMk/>
            <pc:sldMk cId="1544779582" sldId="1227"/>
            <ac:spMk id="466" creationId="{35362AF1-DB95-EBC6-0674-2F0514F8AC8C}"/>
          </ac:spMkLst>
        </pc:spChg>
        <pc:spChg chg="add del mod">
          <ac:chgData name="Susan Krueger (Staff)" userId="413e0ada-2fc1-4a03-b48b-2b8186a6a566" providerId="ADAL" clId="{E915CF20-0A79-4E85-AC5A-CD1E066152C2}" dt="2023-07-10T08:25:07.556" v="3154" actId="478"/>
          <ac:spMkLst>
            <pc:docMk/>
            <pc:sldMk cId="1544779582" sldId="1227"/>
            <ac:spMk id="467" creationId="{2466B82A-F7EF-A1E6-CEF3-4251338036D5}"/>
          </ac:spMkLst>
        </pc:spChg>
        <pc:spChg chg="add del mod">
          <ac:chgData name="Susan Krueger (Staff)" userId="413e0ada-2fc1-4a03-b48b-2b8186a6a566" providerId="ADAL" clId="{E915CF20-0A79-4E85-AC5A-CD1E066152C2}" dt="2023-07-10T08:25:07.556" v="3154" actId="478"/>
          <ac:spMkLst>
            <pc:docMk/>
            <pc:sldMk cId="1544779582" sldId="1227"/>
            <ac:spMk id="470" creationId="{1502D92B-2A58-CF9B-8F42-CF621B0DFF43}"/>
          </ac:spMkLst>
        </pc:spChg>
        <pc:spChg chg="add del mod">
          <ac:chgData name="Susan Krueger (Staff)" userId="413e0ada-2fc1-4a03-b48b-2b8186a6a566" providerId="ADAL" clId="{E915CF20-0A79-4E85-AC5A-CD1E066152C2}" dt="2023-07-10T08:25:07.556" v="3154" actId="478"/>
          <ac:spMkLst>
            <pc:docMk/>
            <pc:sldMk cId="1544779582" sldId="1227"/>
            <ac:spMk id="471" creationId="{165D41F5-8A3D-E549-5FE8-CBF2885F78BA}"/>
          </ac:spMkLst>
        </pc:spChg>
        <pc:spChg chg="add del mod">
          <ac:chgData name="Susan Krueger (Staff)" userId="413e0ada-2fc1-4a03-b48b-2b8186a6a566" providerId="ADAL" clId="{E915CF20-0A79-4E85-AC5A-CD1E066152C2}" dt="2023-07-10T08:25:07.556" v="3154" actId="478"/>
          <ac:spMkLst>
            <pc:docMk/>
            <pc:sldMk cId="1544779582" sldId="1227"/>
            <ac:spMk id="472" creationId="{4EC1A7FC-1A78-4A29-B430-5BFEE0505E0F}"/>
          </ac:spMkLst>
        </pc:spChg>
        <pc:spChg chg="add del mod">
          <ac:chgData name="Susan Krueger (Staff)" userId="413e0ada-2fc1-4a03-b48b-2b8186a6a566" providerId="ADAL" clId="{E915CF20-0A79-4E85-AC5A-CD1E066152C2}" dt="2023-07-10T08:25:07.556" v="3154" actId="478"/>
          <ac:spMkLst>
            <pc:docMk/>
            <pc:sldMk cId="1544779582" sldId="1227"/>
            <ac:spMk id="473" creationId="{67DAAD89-DFDB-10FF-D794-796A0B4FEADA}"/>
          </ac:spMkLst>
        </pc:spChg>
        <pc:spChg chg="add del mod">
          <ac:chgData name="Susan Krueger (Staff)" userId="413e0ada-2fc1-4a03-b48b-2b8186a6a566" providerId="ADAL" clId="{E915CF20-0A79-4E85-AC5A-CD1E066152C2}" dt="2023-07-10T08:25:07.556" v="3154" actId="478"/>
          <ac:spMkLst>
            <pc:docMk/>
            <pc:sldMk cId="1544779582" sldId="1227"/>
            <ac:spMk id="474" creationId="{ADA5E15A-1E92-F113-56A1-4DF72F855C03}"/>
          </ac:spMkLst>
        </pc:spChg>
        <pc:spChg chg="add del mod">
          <ac:chgData name="Susan Krueger (Staff)" userId="413e0ada-2fc1-4a03-b48b-2b8186a6a566" providerId="ADAL" clId="{E915CF20-0A79-4E85-AC5A-CD1E066152C2}" dt="2023-07-10T08:25:07.556" v="3154" actId="478"/>
          <ac:spMkLst>
            <pc:docMk/>
            <pc:sldMk cId="1544779582" sldId="1227"/>
            <ac:spMk id="475" creationId="{C0884E19-D2A5-B608-AC12-4CE4B9303A4B}"/>
          </ac:spMkLst>
        </pc:spChg>
        <pc:spChg chg="add del mod">
          <ac:chgData name="Susan Krueger (Staff)" userId="413e0ada-2fc1-4a03-b48b-2b8186a6a566" providerId="ADAL" clId="{E915CF20-0A79-4E85-AC5A-CD1E066152C2}" dt="2023-07-10T08:25:07.556" v="3154" actId="478"/>
          <ac:spMkLst>
            <pc:docMk/>
            <pc:sldMk cId="1544779582" sldId="1227"/>
            <ac:spMk id="476" creationId="{910CEFBD-F578-83AC-DF50-E873D297C459}"/>
          </ac:spMkLst>
        </pc:spChg>
        <pc:spChg chg="add del mod">
          <ac:chgData name="Susan Krueger (Staff)" userId="413e0ada-2fc1-4a03-b48b-2b8186a6a566" providerId="ADAL" clId="{E915CF20-0A79-4E85-AC5A-CD1E066152C2}" dt="2023-07-10T08:25:07.556" v="3154" actId="478"/>
          <ac:spMkLst>
            <pc:docMk/>
            <pc:sldMk cId="1544779582" sldId="1227"/>
            <ac:spMk id="477" creationId="{25E37EF7-38D0-4644-83DF-32E34556EED5}"/>
          </ac:spMkLst>
        </pc:spChg>
        <pc:spChg chg="add del mod">
          <ac:chgData name="Susan Krueger (Staff)" userId="413e0ada-2fc1-4a03-b48b-2b8186a6a566" providerId="ADAL" clId="{E915CF20-0A79-4E85-AC5A-CD1E066152C2}" dt="2023-07-10T08:25:07.556" v="3154" actId="478"/>
          <ac:spMkLst>
            <pc:docMk/>
            <pc:sldMk cId="1544779582" sldId="1227"/>
            <ac:spMk id="478" creationId="{7A1A0743-D8D3-3CD6-E4AC-04C60CE1705F}"/>
          </ac:spMkLst>
        </pc:spChg>
        <pc:spChg chg="add del mod">
          <ac:chgData name="Susan Krueger (Staff)" userId="413e0ada-2fc1-4a03-b48b-2b8186a6a566" providerId="ADAL" clId="{E915CF20-0A79-4E85-AC5A-CD1E066152C2}" dt="2023-07-10T08:25:07.556" v="3154" actId="478"/>
          <ac:spMkLst>
            <pc:docMk/>
            <pc:sldMk cId="1544779582" sldId="1227"/>
            <ac:spMk id="479" creationId="{2BFB38F6-9252-6BC1-4866-DF5B415C244D}"/>
          </ac:spMkLst>
        </pc:spChg>
        <pc:spChg chg="add del mod">
          <ac:chgData name="Susan Krueger (Staff)" userId="413e0ada-2fc1-4a03-b48b-2b8186a6a566" providerId="ADAL" clId="{E915CF20-0A79-4E85-AC5A-CD1E066152C2}" dt="2023-07-10T08:25:07.556" v="3154" actId="478"/>
          <ac:spMkLst>
            <pc:docMk/>
            <pc:sldMk cId="1544779582" sldId="1227"/>
            <ac:spMk id="480" creationId="{821333A5-778B-12EC-EC84-82F7CF7E6366}"/>
          </ac:spMkLst>
        </pc:spChg>
        <pc:spChg chg="add del mod">
          <ac:chgData name="Susan Krueger (Staff)" userId="413e0ada-2fc1-4a03-b48b-2b8186a6a566" providerId="ADAL" clId="{E915CF20-0A79-4E85-AC5A-CD1E066152C2}" dt="2023-07-10T08:25:07.556" v="3154" actId="478"/>
          <ac:spMkLst>
            <pc:docMk/>
            <pc:sldMk cId="1544779582" sldId="1227"/>
            <ac:spMk id="481" creationId="{F3886EF0-005F-EDE0-D4AC-E448A16A2E6D}"/>
          </ac:spMkLst>
        </pc:spChg>
        <pc:spChg chg="add del mod">
          <ac:chgData name="Susan Krueger (Staff)" userId="413e0ada-2fc1-4a03-b48b-2b8186a6a566" providerId="ADAL" clId="{E915CF20-0A79-4E85-AC5A-CD1E066152C2}" dt="2023-07-10T08:25:07.556" v="3154" actId="478"/>
          <ac:spMkLst>
            <pc:docMk/>
            <pc:sldMk cId="1544779582" sldId="1227"/>
            <ac:spMk id="482" creationId="{1EDD5140-9BD3-B84C-D2FE-059E9D1BD167}"/>
          </ac:spMkLst>
        </pc:spChg>
        <pc:spChg chg="add del mod">
          <ac:chgData name="Susan Krueger (Staff)" userId="413e0ada-2fc1-4a03-b48b-2b8186a6a566" providerId="ADAL" clId="{E915CF20-0A79-4E85-AC5A-CD1E066152C2}" dt="2023-07-10T08:25:07.556" v="3154" actId="478"/>
          <ac:spMkLst>
            <pc:docMk/>
            <pc:sldMk cId="1544779582" sldId="1227"/>
            <ac:spMk id="483" creationId="{5952A707-DA1B-D1EE-E6E2-5EB5E9A3A2FA}"/>
          </ac:spMkLst>
        </pc:spChg>
        <pc:spChg chg="add del mod">
          <ac:chgData name="Susan Krueger (Staff)" userId="413e0ada-2fc1-4a03-b48b-2b8186a6a566" providerId="ADAL" clId="{E915CF20-0A79-4E85-AC5A-CD1E066152C2}" dt="2023-07-10T08:25:07.556" v="3154" actId="478"/>
          <ac:spMkLst>
            <pc:docMk/>
            <pc:sldMk cId="1544779582" sldId="1227"/>
            <ac:spMk id="484" creationId="{67572932-68F4-AE1E-A6EF-22DA118DFE36}"/>
          </ac:spMkLst>
        </pc:spChg>
        <pc:spChg chg="add del mod">
          <ac:chgData name="Susan Krueger (Staff)" userId="413e0ada-2fc1-4a03-b48b-2b8186a6a566" providerId="ADAL" clId="{E915CF20-0A79-4E85-AC5A-CD1E066152C2}" dt="2023-07-10T08:25:07.556" v="3154" actId="478"/>
          <ac:spMkLst>
            <pc:docMk/>
            <pc:sldMk cId="1544779582" sldId="1227"/>
            <ac:spMk id="485" creationId="{D312572A-E7D4-F0C0-6ADC-5DBACB74FBF5}"/>
          </ac:spMkLst>
        </pc:spChg>
        <pc:grpChg chg="add del mod">
          <ac:chgData name="Susan Krueger (Staff)" userId="413e0ada-2fc1-4a03-b48b-2b8186a6a566" providerId="ADAL" clId="{E915CF20-0A79-4E85-AC5A-CD1E066152C2}" dt="2023-07-03T06:31:12.040" v="1899" actId="478"/>
          <ac:grpSpMkLst>
            <pc:docMk/>
            <pc:sldMk cId="1544779582" sldId="1227"/>
            <ac:grpSpMk id="35" creationId="{33F2F60F-E997-5EA1-A3FF-B510708F56AB}"/>
          </ac:grpSpMkLst>
        </pc:grpChg>
        <pc:grpChg chg="add del mod">
          <ac:chgData name="Susan Krueger (Staff)" userId="413e0ada-2fc1-4a03-b48b-2b8186a6a566" providerId="ADAL" clId="{E915CF20-0A79-4E85-AC5A-CD1E066152C2}" dt="2023-06-23T17:01:44.166" v="684" actId="478"/>
          <ac:grpSpMkLst>
            <pc:docMk/>
            <pc:sldMk cId="1544779582" sldId="1227"/>
            <ac:grpSpMk id="86" creationId="{798E03A2-7D18-D1CB-B941-2E9FD2ADB6AE}"/>
          </ac:grpSpMkLst>
        </pc:grpChg>
        <pc:grpChg chg="add del mod">
          <ac:chgData name="Susan Krueger (Staff)" userId="413e0ada-2fc1-4a03-b48b-2b8186a6a566" providerId="ADAL" clId="{E915CF20-0A79-4E85-AC5A-CD1E066152C2}" dt="2023-07-03T06:31:12.040" v="1899" actId="478"/>
          <ac:grpSpMkLst>
            <pc:docMk/>
            <pc:sldMk cId="1544779582" sldId="1227"/>
            <ac:grpSpMk id="103" creationId="{A1CA79DA-428A-4DA7-38C3-56AF0493655A}"/>
          </ac:grpSpMkLst>
        </pc:grpChg>
        <pc:grpChg chg="add del mod">
          <ac:chgData name="Susan Krueger (Staff)" userId="413e0ada-2fc1-4a03-b48b-2b8186a6a566" providerId="ADAL" clId="{E915CF20-0A79-4E85-AC5A-CD1E066152C2}" dt="2023-07-03T06:31:12.040" v="1899" actId="478"/>
          <ac:grpSpMkLst>
            <pc:docMk/>
            <pc:sldMk cId="1544779582" sldId="1227"/>
            <ac:grpSpMk id="113" creationId="{69540A5B-AE26-66D5-BA86-AE7D32C8402F}"/>
          </ac:grpSpMkLst>
        </pc:grpChg>
        <pc:grpChg chg="add del mod">
          <ac:chgData name="Susan Krueger (Staff)" userId="413e0ada-2fc1-4a03-b48b-2b8186a6a566" providerId="ADAL" clId="{E915CF20-0A79-4E85-AC5A-CD1E066152C2}" dt="2023-07-03T06:33:06.109" v="1923" actId="165"/>
          <ac:grpSpMkLst>
            <pc:docMk/>
            <pc:sldMk cId="1544779582" sldId="1227"/>
            <ac:grpSpMk id="335" creationId="{66FEFED7-8DF2-A695-7798-3C646512DFAC}"/>
          </ac:grpSpMkLst>
        </pc:grpChg>
        <pc:grpChg chg="add del mod topLvl">
          <ac:chgData name="Susan Krueger (Staff)" userId="413e0ada-2fc1-4a03-b48b-2b8186a6a566" providerId="ADAL" clId="{E915CF20-0A79-4E85-AC5A-CD1E066152C2}" dt="2023-07-03T06:33:16.173" v="1926" actId="165"/>
          <ac:grpSpMkLst>
            <pc:docMk/>
            <pc:sldMk cId="1544779582" sldId="1227"/>
            <ac:grpSpMk id="336" creationId="{34D2FCC1-7166-1FF0-1310-F532F31C0715}"/>
          </ac:grpSpMkLst>
        </pc:grpChg>
        <pc:grpChg chg="del mod topLvl">
          <ac:chgData name="Susan Krueger (Staff)" userId="413e0ada-2fc1-4a03-b48b-2b8186a6a566" providerId="ADAL" clId="{E915CF20-0A79-4E85-AC5A-CD1E066152C2}" dt="2023-07-03T06:33:29.740" v="1931" actId="165"/>
          <ac:grpSpMkLst>
            <pc:docMk/>
            <pc:sldMk cId="1544779582" sldId="1227"/>
            <ac:grpSpMk id="337" creationId="{50913412-93D4-6BEA-93EE-E72CEC91FE9E}"/>
          </ac:grpSpMkLst>
        </pc:grpChg>
        <pc:grpChg chg="del mod topLvl">
          <ac:chgData name="Susan Krueger (Staff)" userId="413e0ada-2fc1-4a03-b48b-2b8186a6a566" providerId="ADAL" clId="{E915CF20-0A79-4E85-AC5A-CD1E066152C2}" dt="2023-07-03T06:33:20.427" v="1927" actId="165"/>
          <ac:grpSpMkLst>
            <pc:docMk/>
            <pc:sldMk cId="1544779582" sldId="1227"/>
            <ac:grpSpMk id="344" creationId="{56001238-AE1A-57B4-44E6-47875270E29C}"/>
          </ac:grpSpMkLst>
        </pc:grpChg>
        <pc:grpChg chg="del mod topLvl">
          <ac:chgData name="Susan Krueger (Staff)" userId="413e0ada-2fc1-4a03-b48b-2b8186a6a566" providerId="ADAL" clId="{E915CF20-0A79-4E85-AC5A-CD1E066152C2}" dt="2023-07-10T08:25:07.556" v="3154" actId="478"/>
          <ac:grpSpMkLst>
            <pc:docMk/>
            <pc:sldMk cId="1544779582" sldId="1227"/>
            <ac:grpSpMk id="345" creationId="{A49DC62E-27C9-CCE3-65EB-3ACE16D91606}"/>
          </ac:grpSpMkLst>
        </pc:grpChg>
        <pc:grpChg chg="del mod topLvl">
          <ac:chgData name="Susan Krueger (Staff)" userId="413e0ada-2fc1-4a03-b48b-2b8186a6a566" providerId="ADAL" clId="{E915CF20-0A79-4E85-AC5A-CD1E066152C2}" dt="2023-07-10T08:25:07.556" v="3154" actId="478"/>
          <ac:grpSpMkLst>
            <pc:docMk/>
            <pc:sldMk cId="1544779582" sldId="1227"/>
            <ac:grpSpMk id="346" creationId="{E78B9783-1EDE-77CC-A60B-D094EC3074F2}"/>
          </ac:grpSpMkLst>
        </pc:grpChg>
        <pc:grpChg chg="del mod topLvl">
          <ac:chgData name="Susan Krueger (Staff)" userId="413e0ada-2fc1-4a03-b48b-2b8186a6a566" providerId="ADAL" clId="{E915CF20-0A79-4E85-AC5A-CD1E066152C2}" dt="2023-07-10T08:25:07.556" v="3154" actId="478"/>
          <ac:grpSpMkLst>
            <pc:docMk/>
            <pc:sldMk cId="1544779582" sldId="1227"/>
            <ac:grpSpMk id="347" creationId="{098EB097-78EE-B40C-4897-456CC8A38736}"/>
          </ac:grpSpMkLst>
        </pc:grpChg>
        <pc:grpChg chg="del mod topLvl">
          <ac:chgData name="Susan Krueger (Staff)" userId="413e0ada-2fc1-4a03-b48b-2b8186a6a566" providerId="ADAL" clId="{E915CF20-0A79-4E85-AC5A-CD1E066152C2}" dt="2023-07-03T06:33:25.747" v="1930" actId="478"/>
          <ac:grpSpMkLst>
            <pc:docMk/>
            <pc:sldMk cId="1544779582" sldId="1227"/>
            <ac:grpSpMk id="387" creationId="{65D09EEB-171D-FE7C-9251-677B960C89EC}"/>
          </ac:grpSpMkLst>
        </pc:grpChg>
        <pc:grpChg chg="del mod topLvl">
          <ac:chgData name="Susan Krueger (Staff)" userId="413e0ada-2fc1-4a03-b48b-2b8186a6a566" providerId="ADAL" clId="{E915CF20-0A79-4E85-AC5A-CD1E066152C2}" dt="2023-07-03T06:33:24.288" v="1929" actId="478"/>
          <ac:grpSpMkLst>
            <pc:docMk/>
            <pc:sldMk cId="1544779582" sldId="1227"/>
            <ac:grpSpMk id="388" creationId="{1DB9A4B8-704B-6333-3E67-BFCD9518AAD0}"/>
          </ac:grpSpMkLst>
        </pc:grpChg>
        <pc:grpChg chg="del mod topLvl">
          <ac:chgData name="Susan Krueger (Staff)" userId="413e0ada-2fc1-4a03-b48b-2b8186a6a566" providerId="ADAL" clId="{E915CF20-0A79-4E85-AC5A-CD1E066152C2}" dt="2023-07-03T06:33:22.481" v="1928" actId="478"/>
          <ac:grpSpMkLst>
            <pc:docMk/>
            <pc:sldMk cId="1544779582" sldId="1227"/>
            <ac:grpSpMk id="389" creationId="{E2223185-CEF4-39A5-126A-A8B8CC5C1D43}"/>
          </ac:grpSpMkLst>
        </pc:grpChg>
        <pc:grpChg chg="del mod topLvl">
          <ac:chgData name="Susan Krueger (Staff)" userId="413e0ada-2fc1-4a03-b48b-2b8186a6a566" providerId="ADAL" clId="{E915CF20-0A79-4E85-AC5A-CD1E066152C2}" dt="2023-07-10T08:25:07.556" v="3154" actId="478"/>
          <ac:grpSpMkLst>
            <pc:docMk/>
            <pc:sldMk cId="1544779582" sldId="1227"/>
            <ac:grpSpMk id="390" creationId="{2613B164-0E9A-EB7F-308E-3283513F3D97}"/>
          </ac:grpSpMkLst>
        </pc:grpChg>
        <pc:picChg chg="add mod">
          <ac:chgData name="Susan Krueger (Staff)" userId="413e0ada-2fc1-4a03-b48b-2b8186a6a566" providerId="ADAL" clId="{E915CF20-0A79-4E85-AC5A-CD1E066152C2}" dt="2023-06-23T16:12:30.082" v="83"/>
          <ac:picMkLst>
            <pc:docMk/>
            <pc:sldMk cId="1544779582" sldId="1227"/>
            <ac:picMk id="4" creationId="{27B29861-8ECC-83D2-249B-915C6DC64E29}"/>
          </ac:picMkLst>
        </pc:picChg>
        <pc:cxnChg chg="add del mod">
          <ac:chgData name="Susan Krueger (Staff)" userId="413e0ada-2fc1-4a03-b48b-2b8186a6a566" providerId="ADAL" clId="{E915CF20-0A79-4E85-AC5A-CD1E066152C2}" dt="2023-07-03T06:24:27.362" v="1878" actId="478"/>
          <ac:cxnSpMkLst>
            <pc:docMk/>
            <pc:sldMk cId="1544779582" sldId="1227"/>
            <ac:cxnSpMk id="28" creationId="{FD1F0CBC-A3C9-0C78-62B8-FD989213FEFF}"/>
          </ac:cxnSpMkLst>
        </pc:cxnChg>
        <pc:cxnChg chg="mod">
          <ac:chgData name="Susan Krueger (Staff)" userId="413e0ada-2fc1-4a03-b48b-2b8186a6a566" providerId="ADAL" clId="{E915CF20-0A79-4E85-AC5A-CD1E066152C2}" dt="2023-07-03T06:30:37.190" v="1895"/>
          <ac:cxnSpMkLst>
            <pc:docMk/>
            <pc:sldMk cId="1544779582" sldId="1227"/>
            <ac:cxnSpMk id="36" creationId="{CA6E1B51-8306-7840-C9D9-D4CD2F6533D2}"/>
          </ac:cxnSpMkLst>
        </pc:cxnChg>
        <pc:cxnChg chg="mod">
          <ac:chgData name="Susan Krueger (Staff)" userId="413e0ada-2fc1-4a03-b48b-2b8186a6a566" providerId="ADAL" clId="{E915CF20-0A79-4E85-AC5A-CD1E066152C2}" dt="2023-07-03T06:30:37.190" v="1895"/>
          <ac:cxnSpMkLst>
            <pc:docMk/>
            <pc:sldMk cId="1544779582" sldId="1227"/>
            <ac:cxnSpMk id="37" creationId="{10B3EBA8-42D4-41D1-3C25-D7593C9B0EA2}"/>
          </ac:cxnSpMkLst>
        </pc:cxnChg>
        <pc:cxnChg chg="mod">
          <ac:chgData name="Susan Krueger (Staff)" userId="413e0ada-2fc1-4a03-b48b-2b8186a6a566" providerId="ADAL" clId="{E915CF20-0A79-4E85-AC5A-CD1E066152C2}" dt="2023-07-03T06:30:37.190" v="1895"/>
          <ac:cxnSpMkLst>
            <pc:docMk/>
            <pc:sldMk cId="1544779582" sldId="1227"/>
            <ac:cxnSpMk id="38" creationId="{A68BEB54-4BE8-21F9-E3FB-634D654F7EBC}"/>
          </ac:cxnSpMkLst>
        </pc:cxnChg>
        <pc:cxnChg chg="mod">
          <ac:chgData name="Susan Krueger (Staff)" userId="413e0ada-2fc1-4a03-b48b-2b8186a6a566" providerId="ADAL" clId="{E915CF20-0A79-4E85-AC5A-CD1E066152C2}" dt="2023-07-03T06:30:37.190" v="1895"/>
          <ac:cxnSpMkLst>
            <pc:docMk/>
            <pc:sldMk cId="1544779582" sldId="1227"/>
            <ac:cxnSpMk id="39" creationId="{08AC2EA4-8840-599B-A345-61732C0025BB}"/>
          </ac:cxnSpMkLst>
        </pc:cxnChg>
        <pc:cxnChg chg="mod">
          <ac:chgData name="Susan Krueger (Staff)" userId="413e0ada-2fc1-4a03-b48b-2b8186a6a566" providerId="ADAL" clId="{E915CF20-0A79-4E85-AC5A-CD1E066152C2}" dt="2023-07-03T06:30:37.190" v="1895"/>
          <ac:cxnSpMkLst>
            <pc:docMk/>
            <pc:sldMk cId="1544779582" sldId="1227"/>
            <ac:cxnSpMk id="40" creationId="{C845BA90-DF40-B47C-A532-215693DAF0E9}"/>
          </ac:cxnSpMkLst>
        </pc:cxnChg>
        <pc:cxnChg chg="mod">
          <ac:chgData name="Susan Krueger (Staff)" userId="413e0ada-2fc1-4a03-b48b-2b8186a6a566" providerId="ADAL" clId="{E915CF20-0A79-4E85-AC5A-CD1E066152C2}" dt="2023-07-03T06:30:37.190" v="1895"/>
          <ac:cxnSpMkLst>
            <pc:docMk/>
            <pc:sldMk cId="1544779582" sldId="1227"/>
            <ac:cxnSpMk id="41" creationId="{58E86B4A-E3A5-3308-4086-55A1CF80FD72}"/>
          </ac:cxnSpMkLst>
        </pc:cxnChg>
        <pc:cxnChg chg="mod">
          <ac:chgData name="Susan Krueger (Staff)" userId="413e0ada-2fc1-4a03-b48b-2b8186a6a566" providerId="ADAL" clId="{E915CF20-0A79-4E85-AC5A-CD1E066152C2}" dt="2023-07-03T06:30:37.190" v="1895"/>
          <ac:cxnSpMkLst>
            <pc:docMk/>
            <pc:sldMk cId="1544779582" sldId="1227"/>
            <ac:cxnSpMk id="42" creationId="{F5430474-A473-BE2C-ABCF-AED0C9E0670A}"/>
          </ac:cxnSpMkLst>
        </pc:cxnChg>
        <pc:cxnChg chg="mod">
          <ac:chgData name="Susan Krueger (Staff)" userId="413e0ada-2fc1-4a03-b48b-2b8186a6a566" providerId="ADAL" clId="{E915CF20-0A79-4E85-AC5A-CD1E066152C2}" dt="2023-07-03T06:30:37.190" v="1895"/>
          <ac:cxnSpMkLst>
            <pc:docMk/>
            <pc:sldMk cId="1544779582" sldId="1227"/>
            <ac:cxnSpMk id="43" creationId="{556F6A0A-7E3C-CCCD-2E26-6B8533FFF6F3}"/>
          </ac:cxnSpMkLst>
        </pc:cxnChg>
        <pc:cxnChg chg="mod">
          <ac:chgData name="Susan Krueger (Staff)" userId="413e0ada-2fc1-4a03-b48b-2b8186a6a566" providerId="ADAL" clId="{E915CF20-0A79-4E85-AC5A-CD1E066152C2}" dt="2023-07-03T06:30:37.190" v="1895"/>
          <ac:cxnSpMkLst>
            <pc:docMk/>
            <pc:sldMk cId="1544779582" sldId="1227"/>
            <ac:cxnSpMk id="44" creationId="{52C09971-261C-291C-955A-906A12CEA91C}"/>
          </ac:cxnSpMkLst>
        </pc:cxnChg>
        <pc:cxnChg chg="mod">
          <ac:chgData name="Susan Krueger (Staff)" userId="413e0ada-2fc1-4a03-b48b-2b8186a6a566" providerId="ADAL" clId="{E915CF20-0A79-4E85-AC5A-CD1E066152C2}" dt="2023-07-03T06:30:37.190" v="1895"/>
          <ac:cxnSpMkLst>
            <pc:docMk/>
            <pc:sldMk cId="1544779582" sldId="1227"/>
            <ac:cxnSpMk id="45" creationId="{E66267D6-0127-E3DD-9D84-64FCA64C2F7F}"/>
          </ac:cxnSpMkLst>
        </pc:cxnChg>
        <pc:cxnChg chg="mod">
          <ac:chgData name="Susan Krueger (Staff)" userId="413e0ada-2fc1-4a03-b48b-2b8186a6a566" providerId="ADAL" clId="{E915CF20-0A79-4E85-AC5A-CD1E066152C2}" dt="2023-07-03T06:30:37.190" v="1895"/>
          <ac:cxnSpMkLst>
            <pc:docMk/>
            <pc:sldMk cId="1544779582" sldId="1227"/>
            <ac:cxnSpMk id="46" creationId="{2998DF22-FE62-911D-6C0D-E9124ECC4F85}"/>
          </ac:cxnSpMkLst>
        </pc:cxnChg>
        <pc:cxnChg chg="add del mod">
          <ac:chgData name="Susan Krueger (Staff)" userId="413e0ada-2fc1-4a03-b48b-2b8186a6a566" providerId="ADAL" clId="{E915CF20-0A79-4E85-AC5A-CD1E066152C2}" dt="2023-06-23T16:35:31.236" v="416" actId="478"/>
          <ac:cxnSpMkLst>
            <pc:docMk/>
            <pc:sldMk cId="1544779582" sldId="1227"/>
            <ac:cxnSpMk id="64" creationId="{58BF6809-6A96-96C1-2FD2-62C0B43DB75A}"/>
          </ac:cxnSpMkLst>
        </pc:cxnChg>
        <pc:cxnChg chg="mod">
          <ac:chgData name="Susan Krueger (Staff)" userId="413e0ada-2fc1-4a03-b48b-2b8186a6a566" providerId="ADAL" clId="{E915CF20-0A79-4E85-AC5A-CD1E066152C2}" dt="2023-07-03T06:30:37.190" v="1895"/>
          <ac:cxnSpMkLst>
            <pc:docMk/>
            <pc:sldMk cId="1544779582" sldId="1227"/>
            <ac:cxnSpMk id="64" creationId="{C2A7F984-4B54-5F2D-DDB5-031FBB79A620}"/>
          </ac:cxnSpMkLst>
        </pc:cxnChg>
        <pc:cxnChg chg="mod">
          <ac:chgData name="Susan Krueger (Staff)" userId="413e0ada-2fc1-4a03-b48b-2b8186a6a566" providerId="ADAL" clId="{E915CF20-0A79-4E85-AC5A-CD1E066152C2}" dt="2023-07-03T06:30:37.190" v="1895"/>
          <ac:cxnSpMkLst>
            <pc:docMk/>
            <pc:sldMk cId="1544779582" sldId="1227"/>
            <ac:cxnSpMk id="68" creationId="{BB50BF8D-501D-5CAE-9968-F44404E0D76A}"/>
          </ac:cxnSpMkLst>
        </pc:cxnChg>
        <pc:cxnChg chg="mod">
          <ac:chgData name="Susan Krueger (Staff)" userId="413e0ada-2fc1-4a03-b48b-2b8186a6a566" providerId="ADAL" clId="{E915CF20-0A79-4E85-AC5A-CD1E066152C2}" dt="2023-07-03T06:30:37.190" v="1895"/>
          <ac:cxnSpMkLst>
            <pc:docMk/>
            <pc:sldMk cId="1544779582" sldId="1227"/>
            <ac:cxnSpMk id="69" creationId="{5DFB3DE7-6409-8120-4C99-A2F448FC9BD5}"/>
          </ac:cxnSpMkLst>
        </pc:cxnChg>
        <pc:cxnChg chg="mod">
          <ac:chgData name="Susan Krueger (Staff)" userId="413e0ada-2fc1-4a03-b48b-2b8186a6a566" providerId="ADAL" clId="{E915CF20-0A79-4E85-AC5A-CD1E066152C2}" dt="2023-07-03T06:30:37.190" v="1895"/>
          <ac:cxnSpMkLst>
            <pc:docMk/>
            <pc:sldMk cId="1544779582" sldId="1227"/>
            <ac:cxnSpMk id="70" creationId="{9A7179B7-1340-6C8C-F870-38D7AAFDFE47}"/>
          </ac:cxnSpMkLst>
        </pc:cxnChg>
        <pc:cxnChg chg="mod">
          <ac:chgData name="Susan Krueger (Staff)" userId="413e0ada-2fc1-4a03-b48b-2b8186a6a566" providerId="ADAL" clId="{E915CF20-0A79-4E85-AC5A-CD1E066152C2}" dt="2023-07-03T06:30:37.190" v="1895"/>
          <ac:cxnSpMkLst>
            <pc:docMk/>
            <pc:sldMk cId="1544779582" sldId="1227"/>
            <ac:cxnSpMk id="71" creationId="{09AF0EA0-3947-1855-008F-86A29F1991D8}"/>
          </ac:cxnSpMkLst>
        </pc:cxnChg>
        <pc:cxnChg chg="mod">
          <ac:chgData name="Susan Krueger (Staff)" userId="413e0ada-2fc1-4a03-b48b-2b8186a6a566" providerId="ADAL" clId="{E915CF20-0A79-4E85-AC5A-CD1E066152C2}" dt="2023-07-03T06:30:37.190" v="1895"/>
          <ac:cxnSpMkLst>
            <pc:docMk/>
            <pc:sldMk cId="1544779582" sldId="1227"/>
            <ac:cxnSpMk id="72" creationId="{D7ECA402-E265-E28D-1B55-394566E2DDD2}"/>
          </ac:cxnSpMkLst>
        </pc:cxnChg>
        <pc:cxnChg chg="mod">
          <ac:chgData name="Susan Krueger (Staff)" userId="413e0ada-2fc1-4a03-b48b-2b8186a6a566" providerId="ADAL" clId="{E915CF20-0A79-4E85-AC5A-CD1E066152C2}" dt="2023-07-03T06:30:37.190" v="1895"/>
          <ac:cxnSpMkLst>
            <pc:docMk/>
            <pc:sldMk cId="1544779582" sldId="1227"/>
            <ac:cxnSpMk id="73" creationId="{FDE27020-9140-5AD3-9730-244ABC5A1FDE}"/>
          </ac:cxnSpMkLst>
        </pc:cxnChg>
        <pc:cxnChg chg="mod">
          <ac:chgData name="Susan Krueger (Staff)" userId="413e0ada-2fc1-4a03-b48b-2b8186a6a566" providerId="ADAL" clId="{E915CF20-0A79-4E85-AC5A-CD1E066152C2}" dt="2023-07-03T06:30:37.190" v="1895"/>
          <ac:cxnSpMkLst>
            <pc:docMk/>
            <pc:sldMk cId="1544779582" sldId="1227"/>
            <ac:cxnSpMk id="74" creationId="{FD2918F1-0DF7-25B3-52FB-4A84750E1463}"/>
          </ac:cxnSpMkLst>
        </pc:cxnChg>
        <pc:cxnChg chg="mod">
          <ac:chgData name="Susan Krueger (Staff)" userId="413e0ada-2fc1-4a03-b48b-2b8186a6a566" providerId="ADAL" clId="{E915CF20-0A79-4E85-AC5A-CD1E066152C2}" dt="2023-07-03T06:30:37.190" v="1895"/>
          <ac:cxnSpMkLst>
            <pc:docMk/>
            <pc:sldMk cId="1544779582" sldId="1227"/>
            <ac:cxnSpMk id="75" creationId="{C6B27E33-CBA4-6802-71AF-A1193EBB9E93}"/>
          </ac:cxnSpMkLst>
        </pc:cxnChg>
        <pc:cxnChg chg="mod">
          <ac:chgData name="Susan Krueger (Staff)" userId="413e0ada-2fc1-4a03-b48b-2b8186a6a566" providerId="ADAL" clId="{E915CF20-0A79-4E85-AC5A-CD1E066152C2}" dt="2023-07-03T06:30:37.190" v="1895"/>
          <ac:cxnSpMkLst>
            <pc:docMk/>
            <pc:sldMk cId="1544779582" sldId="1227"/>
            <ac:cxnSpMk id="76" creationId="{5968702F-5D70-A7AA-355D-03B9F5E7A2EB}"/>
          </ac:cxnSpMkLst>
        </pc:cxnChg>
        <pc:cxnChg chg="mod">
          <ac:chgData name="Susan Krueger (Staff)" userId="413e0ada-2fc1-4a03-b48b-2b8186a6a566" providerId="ADAL" clId="{E915CF20-0A79-4E85-AC5A-CD1E066152C2}" dt="2023-07-03T06:30:37.190" v="1895"/>
          <ac:cxnSpMkLst>
            <pc:docMk/>
            <pc:sldMk cId="1544779582" sldId="1227"/>
            <ac:cxnSpMk id="77" creationId="{5E4F30F1-8842-5097-0975-EB601C966E70}"/>
          </ac:cxnSpMkLst>
        </pc:cxnChg>
        <pc:cxnChg chg="mod">
          <ac:chgData name="Susan Krueger (Staff)" userId="413e0ada-2fc1-4a03-b48b-2b8186a6a566" providerId="ADAL" clId="{E915CF20-0A79-4E85-AC5A-CD1E066152C2}" dt="2023-07-03T06:30:37.190" v="1895"/>
          <ac:cxnSpMkLst>
            <pc:docMk/>
            <pc:sldMk cId="1544779582" sldId="1227"/>
            <ac:cxnSpMk id="78" creationId="{BF8F2BD6-5633-09D3-7727-81E5183B7898}"/>
          </ac:cxnSpMkLst>
        </pc:cxnChg>
        <pc:cxnChg chg="mod">
          <ac:chgData name="Susan Krueger (Staff)" userId="413e0ada-2fc1-4a03-b48b-2b8186a6a566" providerId="ADAL" clId="{E915CF20-0A79-4E85-AC5A-CD1E066152C2}" dt="2023-07-03T06:30:37.190" v="1895"/>
          <ac:cxnSpMkLst>
            <pc:docMk/>
            <pc:sldMk cId="1544779582" sldId="1227"/>
            <ac:cxnSpMk id="79" creationId="{7F54FB16-9A36-B31D-3A07-DDB71FED0F09}"/>
          </ac:cxnSpMkLst>
        </pc:cxnChg>
        <pc:cxnChg chg="mod">
          <ac:chgData name="Susan Krueger (Staff)" userId="413e0ada-2fc1-4a03-b48b-2b8186a6a566" providerId="ADAL" clId="{E915CF20-0A79-4E85-AC5A-CD1E066152C2}" dt="2023-07-03T06:30:37.190" v="1895"/>
          <ac:cxnSpMkLst>
            <pc:docMk/>
            <pc:sldMk cId="1544779582" sldId="1227"/>
            <ac:cxnSpMk id="80" creationId="{B0577D79-380F-DA31-2A19-B5CFF6CB7768}"/>
          </ac:cxnSpMkLst>
        </pc:cxnChg>
        <pc:cxnChg chg="mod">
          <ac:chgData name="Susan Krueger (Staff)" userId="413e0ada-2fc1-4a03-b48b-2b8186a6a566" providerId="ADAL" clId="{E915CF20-0A79-4E85-AC5A-CD1E066152C2}" dt="2023-07-03T06:30:37.190" v="1895"/>
          <ac:cxnSpMkLst>
            <pc:docMk/>
            <pc:sldMk cId="1544779582" sldId="1227"/>
            <ac:cxnSpMk id="81" creationId="{E701DA35-D24B-7BAF-FF42-0F76AEA3E42E}"/>
          </ac:cxnSpMkLst>
        </pc:cxnChg>
        <pc:cxnChg chg="mod">
          <ac:chgData name="Susan Krueger (Staff)" userId="413e0ada-2fc1-4a03-b48b-2b8186a6a566" providerId="ADAL" clId="{E915CF20-0A79-4E85-AC5A-CD1E066152C2}" dt="2023-07-03T06:30:37.190" v="1895"/>
          <ac:cxnSpMkLst>
            <pc:docMk/>
            <pc:sldMk cId="1544779582" sldId="1227"/>
            <ac:cxnSpMk id="82" creationId="{3E486978-D9A1-9399-8442-91BD6A6501B0}"/>
          </ac:cxnSpMkLst>
        </pc:cxnChg>
        <pc:cxnChg chg="mod">
          <ac:chgData name="Susan Krueger (Staff)" userId="413e0ada-2fc1-4a03-b48b-2b8186a6a566" providerId="ADAL" clId="{E915CF20-0A79-4E85-AC5A-CD1E066152C2}" dt="2023-07-03T06:30:37.190" v="1895"/>
          <ac:cxnSpMkLst>
            <pc:docMk/>
            <pc:sldMk cId="1544779582" sldId="1227"/>
            <ac:cxnSpMk id="83" creationId="{709222B0-6E59-FA53-E93C-23A02908C2F6}"/>
          </ac:cxnSpMkLst>
        </pc:cxnChg>
        <pc:cxnChg chg="mod">
          <ac:chgData name="Susan Krueger (Staff)" userId="413e0ada-2fc1-4a03-b48b-2b8186a6a566" providerId="ADAL" clId="{E915CF20-0A79-4E85-AC5A-CD1E066152C2}" dt="2023-07-03T06:30:37.190" v="1895"/>
          <ac:cxnSpMkLst>
            <pc:docMk/>
            <pc:sldMk cId="1544779582" sldId="1227"/>
            <ac:cxnSpMk id="84" creationId="{DCA05807-E1C9-04AC-D9CD-E5E2F07608B7}"/>
          </ac:cxnSpMkLst>
        </pc:cxnChg>
        <pc:cxnChg chg="mod">
          <ac:chgData name="Susan Krueger (Staff)" userId="413e0ada-2fc1-4a03-b48b-2b8186a6a566" providerId="ADAL" clId="{E915CF20-0A79-4E85-AC5A-CD1E066152C2}" dt="2023-07-03T06:30:37.190" v="1895"/>
          <ac:cxnSpMkLst>
            <pc:docMk/>
            <pc:sldMk cId="1544779582" sldId="1227"/>
            <ac:cxnSpMk id="85" creationId="{5061DA3F-0442-F9B0-6CC5-157ABCDCBAE3}"/>
          </ac:cxnSpMkLst>
        </pc:cxnChg>
        <pc:cxnChg chg="add mod">
          <ac:chgData name="Susan Krueger (Staff)" userId="413e0ada-2fc1-4a03-b48b-2b8186a6a566" providerId="ADAL" clId="{E915CF20-0A79-4E85-AC5A-CD1E066152C2}" dt="2023-06-23T17:00:46.621" v="676" actId="164"/>
          <ac:cxnSpMkLst>
            <pc:docMk/>
            <pc:sldMk cId="1544779582" sldId="1227"/>
            <ac:cxnSpMk id="85" creationId="{A42DA0C7-3245-735B-CA7B-93CFE7B1719F}"/>
          </ac:cxnSpMkLst>
        </pc:cxnChg>
        <pc:cxnChg chg="mod">
          <ac:chgData name="Susan Krueger (Staff)" userId="413e0ada-2fc1-4a03-b48b-2b8186a6a566" providerId="ADAL" clId="{E915CF20-0A79-4E85-AC5A-CD1E066152C2}" dt="2023-07-03T06:30:37.190" v="1895"/>
          <ac:cxnSpMkLst>
            <pc:docMk/>
            <pc:sldMk cId="1544779582" sldId="1227"/>
            <ac:cxnSpMk id="86" creationId="{73E1E63D-99D8-8D63-6E28-6E85FD356733}"/>
          </ac:cxnSpMkLst>
        </pc:cxnChg>
        <pc:cxnChg chg="mod">
          <ac:chgData name="Susan Krueger (Staff)" userId="413e0ada-2fc1-4a03-b48b-2b8186a6a566" providerId="ADAL" clId="{E915CF20-0A79-4E85-AC5A-CD1E066152C2}" dt="2023-07-03T06:30:37.190" v="1895"/>
          <ac:cxnSpMkLst>
            <pc:docMk/>
            <pc:sldMk cId="1544779582" sldId="1227"/>
            <ac:cxnSpMk id="88" creationId="{9E520A1B-5A41-1055-29DE-7E8702C58D02}"/>
          </ac:cxnSpMkLst>
        </pc:cxnChg>
        <pc:cxnChg chg="mod">
          <ac:chgData name="Susan Krueger (Staff)" userId="413e0ada-2fc1-4a03-b48b-2b8186a6a566" providerId="ADAL" clId="{E915CF20-0A79-4E85-AC5A-CD1E066152C2}" dt="2023-07-03T06:30:37.190" v="1895"/>
          <ac:cxnSpMkLst>
            <pc:docMk/>
            <pc:sldMk cId="1544779582" sldId="1227"/>
            <ac:cxnSpMk id="89" creationId="{3EAFF57C-C282-68A7-5BFD-7F3E54F90A47}"/>
          </ac:cxnSpMkLst>
        </pc:cxnChg>
        <pc:cxnChg chg="mod">
          <ac:chgData name="Susan Krueger (Staff)" userId="413e0ada-2fc1-4a03-b48b-2b8186a6a566" providerId="ADAL" clId="{E915CF20-0A79-4E85-AC5A-CD1E066152C2}" dt="2023-07-03T06:30:37.190" v="1895"/>
          <ac:cxnSpMkLst>
            <pc:docMk/>
            <pc:sldMk cId="1544779582" sldId="1227"/>
            <ac:cxnSpMk id="90" creationId="{FECBB62C-D34F-56F7-7BFD-EDA88F8ED8A2}"/>
          </ac:cxnSpMkLst>
        </pc:cxnChg>
        <pc:cxnChg chg="mod">
          <ac:chgData name="Susan Krueger (Staff)" userId="413e0ada-2fc1-4a03-b48b-2b8186a6a566" providerId="ADAL" clId="{E915CF20-0A79-4E85-AC5A-CD1E066152C2}" dt="2023-07-03T06:30:37.190" v="1895"/>
          <ac:cxnSpMkLst>
            <pc:docMk/>
            <pc:sldMk cId="1544779582" sldId="1227"/>
            <ac:cxnSpMk id="91" creationId="{4E0D322A-9A57-0FD7-1BD3-43CC93B998BE}"/>
          </ac:cxnSpMkLst>
        </pc:cxnChg>
        <pc:cxnChg chg="mod">
          <ac:chgData name="Susan Krueger (Staff)" userId="413e0ada-2fc1-4a03-b48b-2b8186a6a566" providerId="ADAL" clId="{E915CF20-0A79-4E85-AC5A-CD1E066152C2}" dt="2023-07-03T06:30:37.190" v="1895"/>
          <ac:cxnSpMkLst>
            <pc:docMk/>
            <pc:sldMk cId="1544779582" sldId="1227"/>
            <ac:cxnSpMk id="92" creationId="{E8A7D18A-C3FE-3334-AED9-4C98455AE478}"/>
          </ac:cxnSpMkLst>
        </pc:cxnChg>
        <pc:cxnChg chg="mod">
          <ac:chgData name="Susan Krueger (Staff)" userId="413e0ada-2fc1-4a03-b48b-2b8186a6a566" providerId="ADAL" clId="{E915CF20-0A79-4E85-AC5A-CD1E066152C2}" dt="2023-07-03T06:30:37.190" v="1895"/>
          <ac:cxnSpMkLst>
            <pc:docMk/>
            <pc:sldMk cId="1544779582" sldId="1227"/>
            <ac:cxnSpMk id="93" creationId="{3F0AFE1E-20F6-0426-308F-B4D9ABD0C2B9}"/>
          </ac:cxnSpMkLst>
        </pc:cxnChg>
        <pc:cxnChg chg="mod">
          <ac:chgData name="Susan Krueger (Staff)" userId="413e0ada-2fc1-4a03-b48b-2b8186a6a566" providerId="ADAL" clId="{E915CF20-0A79-4E85-AC5A-CD1E066152C2}" dt="2023-07-03T06:30:37.190" v="1895"/>
          <ac:cxnSpMkLst>
            <pc:docMk/>
            <pc:sldMk cId="1544779582" sldId="1227"/>
            <ac:cxnSpMk id="94" creationId="{87E204CF-8E71-06F3-E14E-CD8756946D89}"/>
          </ac:cxnSpMkLst>
        </pc:cxnChg>
        <pc:cxnChg chg="mod">
          <ac:chgData name="Susan Krueger (Staff)" userId="413e0ada-2fc1-4a03-b48b-2b8186a6a566" providerId="ADAL" clId="{E915CF20-0A79-4E85-AC5A-CD1E066152C2}" dt="2023-07-03T06:30:37.190" v="1895"/>
          <ac:cxnSpMkLst>
            <pc:docMk/>
            <pc:sldMk cId="1544779582" sldId="1227"/>
            <ac:cxnSpMk id="95" creationId="{7C1B5888-D066-2557-9FA4-382EC6E94CE5}"/>
          </ac:cxnSpMkLst>
        </pc:cxnChg>
        <pc:cxnChg chg="mod">
          <ac:chgData name="Susan Krueger (Staff)" userId="413e0ada-2fc1-4a03-b48b-2b8186a6a566" providerId="ADAL" clId="{E915CF20-0A79-4E85-AC5A-CD1E066152C2}" dt="2023-07-03T06:30:37.190" v="1895"/>
          <ac:cxnSpMkLst>
            <pc:docMk/>
            <pc:sldMk cId="1544779582" sldId="1227"/>
            <ac:cxnSpMk id="96" creationId="{89EE177A-90D7-E790-2B54-2B1024427B84}"/>
          </ac:cxnSpMkLst>
        </pc:cxnChg>
        <pc:cxnChg chg="mod">
          <ac:chgData name="Susan Krueger (Staff)" userId="413e0ada-2fc1-4a03-b48b-2b8186a6a566" providerId="ADAL" clId="{E915CF20-0A79-4E85-AC5A-CD1E066152C2}" dt="2023-07-03T06:30:37.190" v="1895"/>
          <ac:cxnSpMkLst>
            <pc:docMk/>
            <pc:sldMk cId="1544779582" sldId="1227"/>
            <ac:cxnSpMk id="104" creationId="{6A57D9C3-25C3-A9D8-CA66-F8ABDBD4BEB6}"/>
          </ac:cxnSpMkLst>
        </pc:cxnChg>
        <pc:cxnChg chg="mod">
          <ac:chgData name="Susan Krueger (Staff)" userId="413e0ada-2fc1-4a03-b48b-2b8186a6a566" providerId="ADAL" clId="{E915CF20-0A79-4E85-AC5A-CD1E066152C2}" dt="2023-07-03T06:30:37.190" v="1895"/>
          <ac:cxnSpMkLst>
            <pc:docMk/>
            <pc:sldMk cId="1544779582" sldId="1227"/>
            <ac:cxnSpMk id="105" creationId="{804B32F5-E2D7-B6FE-141E-48ED6C4427C3}"/>
          </ac:cxnSpMkLst>
        </pc:cxnChg>
        <pc:cxnChg chg="mod">
          <ac:chgData name="Susan Krueger (Staff)" userId="413e0ada-2fc1-4a03-b48b-2b8186a6a566" providerId="ADAL" clId="{E915CF20-0A79-4E85-AC5A-CD1E066152C2}" dt="2023-07-03T06:30:37.190" v="1895"/>
          <ac:cxnSpMkLst>
            <pc:docMk/>
            <pc:sldMk cId="1544779582" sldId="1227"/>
            <ac:cxnSpMk id="106" creationId="{C39118BC-84E7-FC3D-FBB2-101AA013EFE7}"/>
          </ac:cxnSpMkLst>
        </pc:cxnChg>
        <pc:cxnChg chg="mod">
          <ac:chgData name="Susan Krueger (Staff)" userId="413e0ada-2fc1-4a03-b48b-2b8186a6a566" providerId="ADAL" clId="{E915CF20-0A79-4E85-AC5A-CD1E066152C2}" dt="2023-07-03T06:30:37.190" v="1895"/>
          <ac:cxnSpMkLst>
            <pc:docMk/>
            <pc:sldMk cId="1544779582" sldId="1227"/>
            <ac:cxnSpMk id="107" creationId="{58DD3106-C809-194F-8955-E33786DAE926}"/>
          </ac:cxnSpMkLst>
        </pc:cxnChg>
        <pc:cxnChg chg="mod">
          <ac:chgData name="Susan Krueger (Staff)" userId="413e0ada-2fc1-4a03-b48b-2b8186a6a566" providerId="ADAL" clId="{E915CF20-0A79-4E85-AC5A-CD1E066152C2}" dt="2023-07-03T06:30:37.190" v="1895"/>
          <ac:cxnSpMkLst>
            <pc:docMk/>
            <pc:sldMk cId="1544779582" sldId="1227"/>
            <ac:cxnSpMk id="108" creationId="{1AB525B7-F0C5-4536-A91A-78B66B3F373C}"/>
          </ac:cxnSpMkLst>
        </pc:cxnChg>
        <pc:cxnChg chg="mod">
          <ac:chgData name="Susan Krueger (Staff)" userId="413e0ada-2fc1-4a03-b48b-2b8186a6a566" providerId="ADAL" clId="{E915CF20-0A79-4E85-AC5A-CD1E066152C2}" dt="2023-07-03T06:30:37.190" v="1895"/>
          <ac:cxnSpMkLst>
            <pc:docMk/>
            <pc:sldMk cId="1544779582" sldId="1227"/>
            <ac:cxnSpMk id="109" creationId="{AC2C58D1-908B-9F14-85CE-39029E9AFB77}"/>
          </ac:cxnSpMkLst>
        </pc:cxnChg>
        <pc:cxnChg chg="mod">
          <ac:chgData name="Susan Krueger (Staff)" userId="413e0ada-2fc1-4a03-b48b-2b8186a6a566" providerId="ADAL" clId="{E915CF20-0A79-4E85-AC5A-CD1E066152C2}" dt="2023-07-03T06:30:37.190" v="1895"/>
          <ac:cxnSpMkLst>
            <pc:docMk/>
            <pc:sldMk cId="1544779582" sldId="1227"/>
            <ac:cxnSpMk id="110" creationId="{6630D40D-171F-AE5A-7CE4-FAA5164BBEA9}"/>
          </ac:cxnSpMkLst>
        </pc:cxnChg>
        <pc:cxnChg chg="mod">
          <ac:chgData name="Susan Krueger (Staff)" userId="413e0ada-2fc1-4a03-b48b-2b8186a6a566" providerId="ADAL" clId="{E915CF20-0A79-4E85-AC5A-CD1E066152C2}" dt="2023-07-03T06:30:37.190" v="1895"/>
          <ac:cxnSpMkLst>
            <pc:docMk/>
            <pc:sldMk cId="1544779582" sldId="1227"/>
            <ac:cxnSpMk id="111" creationId="{7B6E5934-CDBF-A25B-7816-B379AE211489}"/>
          </ac:cxnSpMkLst>
        </pc:cxnChg>
        <pc:cxnChg chg="mod">
          <ac:chgData name="Susan Krueger (Staff)" userId="413e0ada-2fc1-4a03-b48b-2b8186a6a566" providerId="ADAL" clId="{E915CF20-0A79-4E85-AC5A-CD1E066152C2}" dt="2023-07-03T06:30:37.190" v="1895"/>
          <ac:cxnSpMkLst>
            <pc:docMk/>
            <pc:sldMk cId="1544779582" sldId="1227"/>
            <ac:cxnSpMk id="112" creationId="{C5AA759F-796A-7575-C968-78B8BCECD230}"/>
          </ac:cxnSpMkLst>
        </pc:cxnChg>
        <pc:cxnChg chg="mod">
          <ac:chgData name="Susan Krueger (Staff)" userId="413e0ada-2fc1-4a03-b48b-2b8186a6a566" providerId="ADAL" clId="{E915CF20-0A79-4E85-AC5A-CD1E066152C2}" dt="2023-07-03T06:30:37.190" v="1895"/>
          <ac:cxnSpMkLst>
            <pc:docMk/>
            <pc:sldMk cId="1544779582" sldId="1227"/>
            <ac:cxnSpMk id="114" creationId="{19BF532E-4F16-930C-EA05-33033386A7C2}"/>
          </ac:cxnSpMkLst>
        </pc:cxnChg>
        <pc:cxnChg chg="mod">
          <ac:chgData name="Susan Krueger (Staff)" userId="413e0ada-2fc1-4a03-b48b-2b8186a6a566" providerId="ADAL" clId="{E915CF20-0A79-4E85-AC5A-CD1E066152C2}" dt="2023-07-03T06:30:37.190" v="1895"/>
          <ac:cxnSpMkLst>
            <pc:docMk/>
            <pc:sldMk cId="1544779582" sldId="1227"/>
            <ac:cxnSpMk id="115" creationId="{C48F8FF7-8D4B-BE39-F2D0-4C6800821A10}"/>
          </ac:cxnSpMkLst>
        </pc:cxnChg>
        <pc:cxnChg chg="mod">
          <ac:chgData name="Susan Krueger (Staff)" userId="413e0ada-2fc1-4a03-b48b-2b8186a6a566" providerId="ADAL" clId="{E915CF20-0A79-4E85-AC5A-CD1E066152C2}" dt="2023-07-03T06:30:37.190" v="1895"/>
          <ac:cxnSpMkLst>
            <pc:docMk/>
            <pc:sldMk cId="1544779582" sldId="1227"/>
            <ac:cxnSpMk id="116" creationId="{E6F33F7E-79CE-1CE5-3B42-D703A5E290EE}"/>
          </ac:cxnSpMkLst>
        </pc:cxnChg>
        <pc:cxnChg chg="mod">
          <ac:chgData name="Susan Krueger (Staff)" userId="413e0ada-2fc1-4a03-b48b-2b8186a6a566" providerId="ADAL" clId="{E915CF20-0A79-4E85-AC5A-CD1E066152C2}" dt="2023-07-03T06:30:37.190" v="1895"/>
          <ac:cxnSpMkLst>
            <pc:docMk/>
            <pc:sldMk cId="1544779582" sldId="1227"/>
            <ac:cxnSpMk id="117" creationId="{657BBFBB-89DE-3FAF-5574-B7FE999CADEC}"/>
          </ac:cxnSpMkLst>
        </pc:cxnChg>
        <pc:cxnChg chg="mod">
          <ac:chgData name="Susan Krueger (Staff)" userId="413e0ada-2fc1-4a03-b48b-2b8186a6a566" providerId="ADAL" clId="{E915CF20-0A79-4E85-AC5A-CD1E066152C2}" dt="2023-07-03T06:30:37.190" v="1895"/>
          <ac:cxnSpMkLst>
            <pc:docMk/>
            <pc:sldMk cId="1544779582" sldId="1227"/>
            <ac:cxnSpMk id="118" creationId="{B371FFC9-8D7C-9F87-CE09-AC6FC35A1862}"/>
          </ac:cxnSpMkLst>
        </pc:cxnChg>
        <pc:cxnChg chg="mod">
          <ac:chgData name="Susan Krueger (Staff)" userId="413e0ada-2fc1-4a03-b48b-2b8186a6a566" providerId="ADAL" clId="{E915CF20-0A79-4E85-AC5A-CD1E066152C2}" dt="2023-07-03T06:30:37.190" v="1895"/>
          <ac:cxnSpMkLst>
            <pc:docMk/>
            <pc:sldMk cId="1544779582" sldId="1227"/>
            <ac:cxnSpMk id="119" creationId="{E1DDEF1E-B111-D682-D553-95A2B8566FF0}"/>
          </ac:cxnSpMkLst>
        </pc:cxnChg>
        <pc:cxnChg chg="mod">
          <ac:chgData name="Susan Krueger (Staff)" userId="413e0ada-2fc1-4a03-b48b-2b8186a6a566" providerId="ADAL" clId="{E915CF20-0A79-4E85-AC5A-CD1E066152C2}" dt="2023-07-03T06:30:37.190" v="1895"/>
          <ac:cxnSpMkLst>
            <pc:docMk/>
            <pc:sldMk cId="1544779582" sldId="1227"/>
            <ac:cxnSpMk id="120" creationId="{870E2804-717B-EF2B-6FA2-F8CD2070CA2E}"/>
          </ac:cxnSpMkLst>
        </pc:cxnChg>
        <pc:cxnChg chg="mod">
          <ac:chgData name="Susan Krueger (Staff)" userId="413e0ada-2fc1-4a03-b48b-2b8186a6a566" providerId="ADAL" clId="{E915CF20-0A79-4E85-AC5A-CD1E066152C2}" dt="2023-07-03T06:30:37.190" v="1895"/>
          <ac:cxnSpMkLst>
            <pc:docMk/>
            <pc:sldMk cId="1544779582" sldId="1227"/>
            <ac:cxnSpMk id="121" creationId="{C3A411D0-16A8-F04F-6C39-FB1887FCDB29}"/>
          </ac:cxnSpMkLst>
        </pc:cxnChg>
        <pc:cxnChg chg="mod">
          <ac:chgData name="Susan Krueger (Staff)" userId="413e0ada-2fc1-4a03-b48b-2b8186a6a566" providerId="ADAL" clId="{E915CF20-0A79-4E85-AC5A-CD1E066152C2}" dt="2023-07-03T06:30:37.190" v="1895"/>
          <ac:cxnSpMkLst>
            <pc:docMk/>
            <pc:sldMk cId="1544779582" sldId="1227"/>
            <ac:cxnSpMk id="122" creationId="{99DDE562-DC5C-3BB8-A58A-D230909240B8}"/>
          </ac:cxnSpMkLst>
        </pc:cxnChg>
        <pc:cxnChg chg="mod">
          <ac:chgData name="Susan Krueger (Staff)" userId="413e0ada-2fc1-4a03-b48b-2b8186a6a566" providerId="ADAL" clId="{E915CF20-0A79-4E85-AC5A-CD1E066152C2}" dt="2023-07-03T06:30:37.190" v="1895"/>
          <ac:cxnSpMkLst>
            <pc:docMk/>
            <pc:sldMk cId="1544779582" sldId="1227"/>
            <ac:cxnSpMk id="123" creationId="{09DE1956-9947-20EE-ECE0-4420608555D6}"/>
          </ac:cxnSpMkLst>
        </pc:cxnChg>
        <pc:cxnChg chg="mod">
          <ac:chgData name="Susan Krueger (Staff)" userId="413e0ada-2fc1-4a03-b48b-2b8186a6a566" providerId="ADAL" clId="{E915CF20-0A79-4E85-AC5A-CD1E066152C2}" dt="2023-07-03T06:30:37.190" v="1895"/>
          <ac:cxnSpMkLst>
            <pc:docMk/>
            <pc:sldMk cId="1544779582" sldId="1227"/>
            <ac:cxnSpMk id="124" creationId="{BE49C369-21AF-9662-0FF1-9E1A2AA0A7AD}"/>
          </ac:cxnSpMkLst>
        </pc:cxnChg>
        <pc:cxnChg chg="mod">
          <ac:chgData name="Susan Krueger (Staff)" userId="413e0ada-2fc1-4a03-b48b-2b8186a6a566" providerId="ADAL" clId="{E915CF20-0A79-4E85-AC5A-CD1E066152C2}" dt="2023-07-03T06:30:37.190" v="1895"/>
          <ac:cxnSpMkLst>
            <pc:docMk/>
            <pc:sldMk cId="1544779582" sldId="1227"/>
            <ac:cxnSpMk id="125" creationId="{04E01F9E-F016-7A8A-B6A7-8F855313A902}"/>
          </ac:cxnSpMkLst>
        </pc:cxnChg>
        <pc:cxnChg chg="mod">
          <ac:chgData name="Susan Krueger (Staff)" userId="413e0ada-2fc1-4a03-b48b-2b8186a6a566" providerId="ADAL" clId="{E915CF20-0A79-4E85-AC5A-CD1E066152C2}" dt="2023-07-03T06:30:37.190" v="1895"/>
          <ac:cxnSpMkLst>
            <pc:docMk/>
            <pc:sldMk cId="1544779582" sldId="1227"/>
            <ac:cxnSpMk id="126" creationId="{B53FE695-7387-7C40-589D-46108AC5A01E}"/>
          </ac:cxnSpMkLst>
        </pc:cxnChg>
        <pc:cxnChg chg="mod">
          <ac:chgData name="Susan Krueger (Staff)" userId="413e0ada-2fc1-4a03-b48b-2b8186a6a566" providerId="ADAL" clId="{E915CF20-0A79-4E85-AC5A-CD1E066152C2}" dt="2023-07-03T06:30:37.190" v="1895"/>
          <ac:cxnSpMkLst>
            <pc:docMk/>
            <pc:sldMk cId="1544779582" sldId="1227"/>
            <ac:cxnSpMk id="127" creationId="{DAD99774-FC39-90BF-CDE8-0A936BCF6339}"/>
          </ac:cxnSpMkLst>
        </pc:cxnChg>
        <pc:cxnChg chg="mod">
          <ac:chgData name="Susan Krueger (Staff)" userId="413e0ada-2fc1-4a03-b48b-2b8186a6a566" providerId="ADAL" clId="{E915CF20-0A79-4E85-AC5A-CD1E066152C2}" dt="2023-07-03T06:30:37.190" v="1895"/>
          <ac:cxnSpMkLst>
            <pc:docMk/>
            <pc:sldMk cId="1544779582" sldId="1227"/>
            <ac:cxnSpMk id="128" creationId="{1FD35D65-8411-68F5-9BB5-F0B57F67EB09}"/>
          </ac:cxnSpMkLst>
        </pc:cxnChg>
        <pc:cxnChg chg="mod">
          <ac:chgData name="Susan Krueger (Staff)" userId="413e0ada-2fc1-4a03-b48b-2b8186a6a566" providerId="ADAL" clId="{E915CF20-0A79-4E85-AC5A-CD1E066152C2}" dt="2023-07-03T06:30:37.190" v="1895"/>
          <ac:cxnSpMkLst>
            <pc:docMk/>
            <pc:sldMk cId="1544779582" sldId="1227"/>
            <ac:cxnSpMk id="129" creationId="{B0C1CAAF-15E7-B6B3-8833-FF8A8D2202D0}"/>
          </ac:cxnSpMkLst>
        </pc:cxnChg>
        <pc:cxnChg chg="mod">
          <ac:chgData name="Susan Krueger (Staff)" userId="413e0ada-2fc1-4a03-b48b-2b8186a6a566" providerId="ADAL" clId="{E915CF20-0A79-4E85-AC5A-CD1E066152C2}" dt="2023-07-03T06:30:37.190" v="1895"/>
          <ac:cxnSpMkLst>
            <pc:docMk/>
            <pc:sldMk cId="1544779582" sldId="1227"/>
            <ac:cxnSpMk id="130" creationId="{AE2697F6-697C-FD43-298F-476F2AC4730D}"/>
          </ac:cxnSpMkLst>
        </pc:cxnChg>
        <pc:cxnChg chg="mod">
          <ac:chgData name="Susan Krueger (Staff)" userId="413e0ada-2fc1-4a03-b48b-2b8186a6a566" providerId="ADAL" clId="{E915CF20-0A79-4E85-AC5A-CD1E066152C2}" dt="2023-07-03T06:30:37.190" v="1895"/>
          <ac:cxnSpMkLst>
            <pc:docMk/>
            <pc:sldMk cId="1544779582" sldId="1227"/>
            <ac:cxnSpMk id="131" creationId="{AC30971B-F0C9-04AD-A3C9-632196826437}"/>
          </ac:cxnSpMkLst>
        </pc:cxnChg>
        <pc:cxnChg chg="mod">
          <ac:chgData name="Susan Krueger (Staff)" userId="413e0ada-2fc1-4a03-b48b-2b8186a6a566" providerId="ADAL" clId="{E915CF20-0A79-4E85-AC5A-CD1E066152C2}" dt="2023-07-03T06:30:37.190" v="1895"/>
          <ac:cxnSpMkLst>
            <pc:docMk/>
            <pc:sldMk cId="1544779582" sldId="1227"/>
            <ac:cxnSpMk id="132" creationId="{7AC273E9-0FBF-90B2-BD80-287AB0333490}"/>
          </ac:cxnSpMkLst>
        </pc:cxnChg>
        <pc:cxnChg chg="mod">
          <ac:chgData name="Susan Krueger (Staff)" userId="413e0ada-2fc1-4a03-b48b-2b8186a6a566" providerId="ADAL" clId="{E915CF20-0A79-4E85-AC5A-CD1E066152C2}" dt="2023-07-03T06:30:37.190" v="1895"/>
          <ac:cxnSpMkLst>
            <pc:docMk/>
            <pc:sldMk cId="1544779582" sldId="1227"/>
            <ac:cxnSpMk id="133" creationId="{CE61FBE0-27B0-8D7A-7678-FB25060CAD46}"/>
          </ac:cxnSpMkLst>
        </pc:cxnChg>
        <pc:cxnChg chg="mod">
          <ac:chgData name="Susan Krueger (Staff)" userId="413e0ada-2fc1-4a03-b48b-2b8186a6a566" providerId="ADAL" clId="{E915CF20-0A79-4E85-AC5A-CD1E066152C2}" dt="2023-07-03T06:30:37.190" v="1895"/>
          <ac:cxnSpMkLst>
            <pc:docMk/>
            <pc:sldMk cId="1544779582" sldId="1227"/>
            <ac:cxnSpMk id="134" creationId="{C224E4D8-DECF-9933-584E-1F99F586B1E2}"/>
          </ac:cxnSpMkLst>
        </pc:cxnChg>
        <pc:cxnChg chg="mod">
          <ac:chgData name="Susan Krueger (Staff)" userId="413e0ada-2fc1-4a03-b48b-2b8186a6a566" providerId="ADAL" clId="{E915CF20-0A79-4E85-AC5A-CD1E066152C2}" dt="2023-07-03T06:30:37.190" v="1895"/>
          <ac:cxnSpMkLst>
            <pc:docMk/>
            <pc:sldMk cId="1544779582" sldId="1227"/>
            <ac:cxnSpMk id="135" creationId="{AE43C73D-C60A-ABD5-BDBB-4974369BF13A}"/>
          </ac:cxnSpMkLst>
        </pc:cxnChg>
        <pc:cxnChg chg="mod">
          <ac:chgData name="Susan Krueger (Staff)" userId="413e0ada-2fc1-4a03-b48b-2b8186a6a566" providerId="ADAL" clId="{E915CF20-0A79-4E85-AC5A-CD1E066152C2}" dt="2023-07-03T06:30:37.190" v="1895"/>
          <ac:cxnSpMkLst>
            <pc:docMk/>
            <pc:sldMk cId="1544779582" sldId="1227"/>
            <ac:cxnSpMk id="136" creationId="{824B5E54-CABD-824B-5712-37191C6A0D9D}"/>
          </ac:cxnSpMkLst>
        </pc:cxnChg>
        <pc:cxnChg chg="mod">
          <ac:chgData name="Susan Krueger (Staff)" userId="413e0ada-2fc1-4a03-b48b-2b8186a6a566" providerId="ADAL" clId="{E915CF20-0A79-4E85-AC5A-CD1E066152C2}" dt="2023-07-03T06:30:37.190" v="1895"/>
          <ac:cxnSpMkLst>
            <pc:docMk/>
            <pc:sldMk cId="1544779582" sldId="1227"/>
            <ac:cxnSpMk id="137" creationId="{BF17442D-6741-E508-D71A-DAD44761014E}"/>
          </ac:cxnSpMkLst>
        </pc:cxnChg>
        <pc:cxnChg chg="mod">
          <ac:chgData name="Susan Krueger (Staff)" userId="413e0ada-2fc1-4a03-b48b-2b8186a6a566" providerId="ADAL" clId="{E915CF20-0A79-4E85-AC5A-CD1E066152C2}" dt="2023-07-03T06:30:37.190" v="1895"/>
          <ac:cxnSpMkLst>
            <pc:docMk/>
            <pc:sldMk cId="1544779582" sldId="1227"/>
            <ac:cxnSpMk id="138" creationId="{F0C04A43-2E42-F0A6-E61C-889AC2C42661}"/>
          </ac:cxnSpMkLst>
        </pc:cxnChg>
        <pc:cxnChg chg="mod">
          <ac:chgData name="Susan Krueger (Staff)" userId="413e0ada-2fc1-4a03-b48b-2b8186a6a566" providerId="ADAL" clId="{E915CF20-0A79-4E85-AC5A-CD1E066152C2}" dt="2023-07-03T06:30:37.190" v="1895"/>
          <ac:cxnSpMkLst>
            <pc:docMk/>
            <pc:sldMk cId="1544779582" sldId="1227"/>
            <ac:cxnSpMk id="139" creationId="{07619117-38BA-6703-BBC2-6976C3D3AC02}"/>
          </ac:cxnSpMkLst>
        </pc:cxnChg>
        <pc:cxnChg chg="mod">
          <ac:chgData name="Susan Krueger (Staff)" userId="413e0ada-2fc1-4a03-b48b-2b8186a6a566" providerId="ADAL" clId="{E915CF20-0A79-4E85-AC5A-CD1E066152C2}" dt="2023-07-03T06:30:37.190" v="1895"/>
          <ac:cxnSpMkLst>
            <pc:docMk/>
            <pc:sldMk cId="1544779582" sldId="1227"/>
            <ac:cxnSpMk id="140" creationId="{B2BD2E06-0FDD-1BA3-B50A-3C227DE4222B}"/>
          </ac:cxnSpMkLst>
        </pc:cxnChg>
        <pc:cxnChg chg="mod">
          <ac:chgData name="Susan Krueger (Staff)" userId="413e0ada-2fc1-4a03-b48b-2b8186a6a566" providerId="ADAL" clId="{E915CF20-0A79-4E85-AC5A-CD1E066152C2}" dt="2023-07-03T06:30:37.190" v="1895"/>
          <ac:cxnSpMkLst>
            <pc:docMk/>
            <pc:sldMk cId="1544779582" sldId="1227"/>
            <ac:cxnSpMk id="141" creationId="{F0158B45-6085-2946-9485-2106FE04A9D9}"/>
          </ac:cxnSpMkLst>
        </pc:cxnChg>
        <pc:cxnChg chg="mod">
          <ac:chgData name="Susan Krueger (Staff)" userId="413e0ada-2fc1-4a03-b48b-2b8186a6a566" providerId="ADAL" clId="{E915CF20-0A79-4E85-AC5A-CD1E066152C2}" dt="2023-07-03T06:30:37.190" v="1895"/>
          <ac:cxnSpMkLst>
            <pc:docMk/>
            <pc:sldMk cId="1544779582" sldId="1227"/>
            <ac:cxnSpMk id="142" creationId="{2D649271-0E1C-87EA-30C7-AFB4AE57A54B}"/>
          </ac:cxnSpMkLst>
        </pc:cxnChg>
        <pc:cxnChg chg="mod">
          <ac:chgData name="Susan Krueger (Staff)" userId="413e0ada-2fc1-4a03-b48b-2b8186a6a566" providerId="ADAL" clId="{E915CF20-0A79-4E85-AC5A-CD1E066152C2}" dt="2023-07-03T06:30:37.190" v="1895"/>
          <ac:cxnSpMkLst>
            <pc:docMk/>
            <pc:sldMk cId="1544779582" sldId="1227"/>
            <ac:cxnSpMk id="143" creationId="{B9A4ECD4-30EF-B150-0D32-8ABC10B0F0E1}"/>
          </ac:cxnSpMkLst>
        </pc:cxnChg>
        <pc:cxnChg chg="mod">
          <ac:chgData name="Susan Krueger (Staff)" userId="413e0ada-2fc1-4a03-b48b-2b8186a6a566" providerId="ADAL" clId="{E915CF20-0A79-4E85-AC5A-CD1E066152C2}" dt="2023-07-03T06:30:37.190" v="1895"/>
          <ac:cxnSpMkLst>
            <pc:docMk/>
            <pc:sldMk cId="1544779582" sldId="1227"/>
            <ac:cxnSpMk id="144" creationId="{44FCBA90-FE55-F531-2939-448B78FDEFE3}"/>
          </ac:cxnSpMkLst>
        </pc:cxnChg>
        <pc:cxnChg chg="mod">
          <ac:chgData name="Susan Krueger (Staff)" userId="413e0ada-2fc1-4a03-b48b-2b8186a6a566" providerId="ADAL" clId="{E915CF20-0A79-4E85-AC5A-CD1E066152C2}" dt="2023-07-03T06:30:37.190" v="1895"/>
          <ac:cxnSpMkLst>
            <pc:docMk/>
            <pc:sldMk cId="1544779582" sldId="1227"/>
            <ac:cxnSpMk id="145" creationId="{0EC549AB-8FA5-2D3F-E44E-4F3D9BE4B407}"/>
          </ac:cxnSpMkLst>
        </pc:cxnChg>
        <pc:cxnChg chg="mod">
          <ac:chgData name="Susan Krueger (Staff)" userId="413e0ada-2fc1-4a03-b48b-2b8186a6a566" providerId="ADAL" clId="{E915CF20-0A79-4E85-AC5A-CD1E066152C2}" dt="2023-07-03T06:30:37.190" v="1895"/>
          <ac:cxnSpMkLst>
            <pc:docMk/>
            <pc:sldMk cId="1544779582" sldId="1227"/>
            <ac:cxnSpMk id="146" creationId="{AF7C7007-0ACA-DD33-CFF6-D30502907ED7}"/>
          </ac:cxnSpMkLst>
        </pc:cxnChg>
        <pc:cxnChg chg="mod">
          <ac:chgData name="Susan Krueger (Staff)" userId="413e0ada-2fc1-4a03-b48b-2b8186a6a566" providerId="ADAL" clId="{E915CF20-0A79-4E85-AC5A-CD1E066152C2}" dt="2023-07-03T06:30:37.190" v="1895"/>
          <ac:cxnSpMkLst>
            <pc:docMk/>
            <pc:sldMk cId="1544779582" sldId="1227"/>
            <ac:cxnSpMk id="147" creationId="{7B8DB673-98CA-1650-ABB7-B2C01DDDF22C}"/>
          </ac:cxnSpMkLst>
        </pc:cxnChg>
        <pc:cxnChg chg="mod">
          <ac:chgData name="Susan Krueger (Staff)" userId="413e0ada-2fc1-4a03-b48b-2b8186a6a566" providerId="ADAL" clId="{E915CF20-0A79-4E85-AC5A-CD1E066152C2}" dt="2023-07-03T06:30:37.190" v="1895"/>
          <ac:cxnSpMkLst>
            <pc:docMk/>
            <pc:sldMk cId="1544779582" sldId="1227"/>
            <ac:cxnSpMk id="148" creationId="{3058827A-8291-95A5-B635-5987239729FA}"/>
          </ac:cxnSpMkLst>
        </pc:cxnChg>
        <pc:cxnChg chg="mod">
          <ac:chgData name="Susan Krueger (Staff)" userId="413e0ada-2fc1-4a03-b48b-2b8186a6a566" providerId="ADAL" clId="{E915CF20-0A79-4E85-AC5A-CD1E066152C2}" dt="2023-07-03T06:30:37.190" v="1895"/>
          <ac:cxnSpMkLst>
            <pc:docMk/>
            <pc:sldMk cId="1544779582" sldId="1227"/>
            <ac:cxnSpMk id="149" creationId="{DDCD74AF-F0B4-4E0A-A895-00B3E92367E3}"/>
          </ac:cxnSpMkLst>
        </pc:cxnChg>
        <pc:cxnChg chg="mod">
          <ac:chgData name="Susan Krueger (Staff)" userId="413e0ada-2fc1-4a03-b48b-2b8186a6a566" providerId="ADAL" clId="{E915CF20-0A79-4E85-AC5A-CD1E066152C2}" dt="2023-07-03T06:30:37.190" v="1895"/>
          <ac:cxnSpMkLst>
            <pc:docMk/>
            <pc:sldMk cId="1544779582" sldId="1227"/>
            <ac:cxnSpMk id="150" creationId="{46AEED2D-BE63-4FB7-CB5C-B51EF4170BFF}"/>
          </ac:cxnSpMkLst>
        </pc:cxnChg>
        <pc:cxnChg chg="mod">
          <ac:chgData name="Susan Krueger (Staff)" userId="413e0ada-2fc1-4a03-b48b-2b8186a6a566" providerId="ADAL" clId="{E915CF20-0A79-4E85-AC5A-CD1E066152C2}" dt="2023-07-03T06:30:37.190" v="1895"/>
          <ac:cxnSpMkLst>
            <pc:docMk/>
            <pc:sldMk cId="1544779582" sldId="1227"/>
            <ac:cxnSpMk id="151" creationId="{299FCE06-FC4A-A777-DEDC-07CF6344B1D1}"/>
          </ac:cxnSpMkLst>
        </pc:cxnChg>
        <pc:cxnChg chg="mod">
          <ac:chgData name="Susan Krueger (Staff)" userId="413e0ada-2fc1-4a03-b48b-2b8186a6a566" providerId="ADAL" clId="{E915CF20-0A79-4E85-AC5A-CD1E066152C2}" dt="2023-07-03T06:30:37.190" v="1895"/>
          <ac:cxnSpMkLst>
            <pc:docMk/>
            <pc:sldMk cId="1544779582" sldId="1227"/>
            <ac:cxnSpMk id="152" creationId="{A6CD7C60-03EF-AF25-EBBC-B577F27DC5C4}"/>
          </ac:cxnSpMkLst>
        </pc:cxnChg>
        <pc:cxnChg chg="mod">
          <ac:chgData name="Susan Krueger (Staff)" userId="413e0ada-2fc1-4a03-b48b-2b8186a6a566" providerId="ADAL" clId="{E915CF20-0A79-4E85-AC5A-CD1E066152C2}" dt="2023-07-03T06:30:37.190" v="1895"/>
          <ac:cxnSpMkLst>
            <pc:docMk/>
            <pc:sldMk cId="1544779582" sldId="1227"/>
            <ac:cxnSpMk id="153" creationId="{9B463B64-91EF-CD81-0A86-76812EEF8C4A}"/>
          </ac:cxnSpMkLst>
        </pc:cxnChg>
        <pc:cxnChg chg="mod">
          <ac:chgData name="Susan Krueger (Staff)" userId="413e0ada-2fc1-4a03-b48b-2b8186a6a566" providerId="ADAL" clId="{E915CF20-0A79-4E85-AC5A-CD1E066152C2}" dt="2023-07-03T06:30:37.190" v="1895"/>
          <ac:cxnSpMkLst>
            <pc:docMk/>
            <pc:sldMk cId="1544779582" sldId="1227"/>
            <ac:cxnSpMk id="154" creationId="{5AF60348-CADC-43A6-9290-03E0AC6D0F31}"/>
          </ac:cxnSpMkLst>
        </pc:cxnChg>
        <pc:cxnChg chg="mod">
          <ac:chgData name="Susan Krueger (Staff)" userId="413e0ada-2fc1-4a03-b48b-2b8186a6a566" providerId="ADAL" clId="{E915CF20-0A79-4E85-AC5A-CD1E066152C2}" dt="2023-07-03T06:30:37.190" v="1895"/>
          <ac:cxnSpMkLst>
            <pc:docMk/>
            <pc:sldMk cId="1544779582" sldId="1227"/>
            <ac:cxnSpMk id="155" creationId="{717A9970-84E2-08E1-0916-2133299A29D6}"/>
          </ac:cxnSpMkLst>
        </pc:cxnChg>
        <pc:cxnChg chg="mod">
          <ac:chgData name="Susan Krueger (Staff)" userId="413e0ada-2fc1-4a03-b48b-2b8186a6a566" providerId="ADAL" clId="{E915CF20-0A79-4E85-AC5A-CD1E066152C2}" dt="2023-07-03T06:30:37.190" v="1895"/>
          <ac:cxnSpMkLst>
            <pc:docMk/>
            <pc:sldMk cId="1544779582" sldId="1227"/>
            <ac:cxnSpMk id="156" creationId="{7314507E-B326-62C3-E7CF-DEDDB264CADA}"/>
          </ac:cxnSpMkLst>
        </pc:cxnChg>
        <pc:cxnChg chg="mod">
          <ac:chgData name="Susan Krueger (Staff)" userId="413e0ada-2fc1-4a03-b48b-2b8186a6a566" providerId="ADAL" clId="{E915CF20-0A79-4E85-AC5A-CD1E066152C2}" dt="2023-07-03T06:30:37.190" v="1895"/>
          <ac:cxnSpMkLst>
            <pc:docMk/>
            <pc:sldMk cId="1544779582" sldId="1227"/>
            <ac:cxnSpMk id="157" creationId="{B5B163CA-73ED-5FA6-C65F-BF7E004612CD}"/>
          </ac:cxnSpMkLst>
        </pc:cxnChg>
        <pc:cxnChg chg="mod">
          <ac:chgData name="Susan Krueger (Staff)" userId="413e0ada-2fc1-4a03-b48b-2b8186a6a566" providerId="ADAL" clId="{E915CF20-0A79-4E85-AC5A-CD1E066152C2}" dt="2023-07-03T06:30:37.190" v="1895"/>
          <ac:cxnSpMkLst>
            <pc:docMk/>
            <pc:sldMk cId="1544779582" sldId="1227"/>
            <ac:cxnSpMk id="158" creationId="{F5B03D8C-7B6D-ACE3-3111-3C63EAC72688}"/>
          </ac:cxnSpMkLst>
        </pc:cxnChg>
        <pc:cxnChg chg="mod">
          <ac:chgData name="Susan Krueger (Staff)" userId="413e0ada-2fc1-4a03-b48b-2b8186a6a566" providerId="ADAL" clId="{E915CF20-0A79-4E85-AC5A-CD1E066152C2}" dt="2023-07-03T06:30:37.190" v="1895"/>
          <ac:cxnSpMkLst>
            <pc:docMk/>
            <pc:sldMk cId="1544779582" sldId="1227"/>
            <ac:cxnSpMk id="159" creationId="{BA0A86E1-1DEE-8BD1-9BE0-992E1CAA365B}"/>
          </ac:cxnSpMkLst>
        </pc:cxnChg>
        <pc:cxnChg chg="mod">
          <ac:chgData name="Susan Krueger (Staff)" userId="413e0ada-2fc1-4a03-b48b-2b8186a6a566" providerId="ADAL" clId="{E915CF20-0A79-4E85-AC5A-CD1E066152C2}" dt="2023-07-03T06:30:37.190" v="1895"/>
          <ac:cxnSpMkLst>
            <pc:docMk/>
            <pc:sldMk cId="1544779582" sldId="1227"/>
            <ac:cxnSpMk id="160" creationId="{0C956BB0-9C53-0FD6-D430-DC20A8B93EAE}"/>
          </ac:cxnSpMkLst>
        </pc:cxnChg>
        <pc:cxnChg chg="mod">
          <ac:chgData name="Susan Krueger (Staff)" userId="413e0ada-2fc1-4a03-b48b-2b8186a6a566" providerId="ADAL" clId="{E915CF20-0A79-4E85-AC5A-CD1E066152C2}" dt="2023-07-03T06:30:37.190" v="1895"/>
          <ac:cxnSpMkLst>
            <pc:docMk/>
            <pc:sldMk cId="1544779582" sldId="1227"/>
            <ac:cxnSpMk id="161" creationId="{98AE0EA5-F9C9-62A6-84B2-D8CA1833BD2D}"/>
          </ac:cxnSpMkLst>
        </pc:cxnChg>
        <pc:cxnChg chg="mod">
          <ac:chgData name="Susan Krueger (Staff)" userId="413e0ada-2fc1-4a03-b48b-2b8186a6a566" providerId="ADAL" clId="{E915CF20-0A79-4E85-AC5A-CD1E066152C2}" dt="2023-07-03T06:30:37.190" v="1895"/>
          <ac:cxnSpMkLst>
            <pc:docMk/>
            <pc:sldMk cId="1544779582" sldId="1227"/>
            <ac:cxnSpMk id="162" creationId="{34F1E02A-7EE8-6809-7CBE-539BF2590520}"/>
          </ac:cxnSpMkLst>
        </pc:cxnChg>
        <pc:cxnChg chg="mod">
          <ac:chgData name="Susan Krueger (Staff)" userId="413e0ada-2fc1-4a03-b48b-2b8186a6a566" providerId="ADAL" clId="{E915CF20-0A79-4E85-AC5A-CD1E066152C2}" dt="2023-07-03T06:30:37.190" v="1895"/>
          <ac:cxnSpMkLst>
            <pc:docMk/>
            <pc:sldMk cId="1544779582" sldId="1227"/>
            <ac:cxnSpMk id="163" creationId="{15CF9F25-BCC2-A94F-04F5-11C9F4A70622}"/>
          </ac:cxnSpMkLst>
        </pc:cxnChg>
        <pc:cxnChg chg="mod">
          <ac:chgData name="Susan Krueger (Staff)" userId="413e0ada-2fc1-4a03-b48b-2b8186a6a566" providerId="ADAL" clId="{E915CF20-0A79-4E85-AC5A-CD1E066152C2}" dt="2023-07-03T06:30:37.190" v="1895"/>
          <ac:cxnSpMkLst>
            <pc:docMk/>
            <pc:sldMk cId="1544779582" sldId="1227"/>
            <ac:cxnSpMk id="164" creationId="{5E84EF69-15C3-484D-2700-D21BB89156E3}"/>
          </ac:cxnSpMkLst>
        </pc:cxnChg>
        <pc:cxnChg chg="mod">
          <ac:chgData name="Susan Krueger (Staff)" userId="413e0ada-2fc1-4a03-b48b-2b8186a6a566" providerId="ADAL" clId="{E915CF20-0A79-4E85-AC5A-CD1E066152C2}" dt="2023-07-03T06:30:37.190" v="1895"/>
          <ac:cxnSpMkLst>
            <pc:docMk/>
            <pc:sldMk cId="1544779582" sldId="1227"/>
            <ac:cxnSpMk id="165" creationId="{B1000F5E-0620-635C-A995-D4F881CB805B}"/>
          </ac:cxnSpMkLst>
        </pc:cxnChg>
        <pc:cxnChg chg="mod">
          <ac:chgData name="Susan Krueger (Staff)" userId="413e0ada-2fc1-4a03-b48b-2b8186a6a566" providerId="ADAL" clId="{E915CF20-0A79-4E85-AC5A-CD1E066152C2}" dt="2023-07-03T06:30:37.190" v="1895"/>
          <ac:cxnSpMkLst>
            <pc:docMk/>
            <pc:sldMk cId="1544779582" sldId="1227"/>
            <ac:cxnSpMk id="166" creationId="{F6C26621-7A4B-FF1C-6D59-A17BC02CAAAA}"/>
          </ac:cxnSpMkLst>
        </pc:cxnChg>
        <pc:cxnChg chg="mod">
          <ac:chgData name="Susan Krueger (Staff)" userId="413e0ada-2fc1-4a03-b48b-2b8186a6a566" providerId="ADAL" clId="{E915CF20-0A79-4E85-AC5A-CD1E066152C2}" dt="2023-07-03T06:30:37.190" v="1895"/>
          <ac:cxnSpMkLst>
            <pc:docMk/>
            <pc:sldMk cId="1544779582" sldId="1227"/>
            <ac:cxnSpMk id="167" creationId="{6519A828-565D-DFC3-6CD1-118466A12255}"/>
          </ac:cxnSpMkLst>
        </pc:cxnChg>
        <pc:cxnChg chg="mod">
          <ac:chgData name="Susan Krueger (Staff)" userId="413e0ada-2fc1-4a03-b48b-2b8186a6a566" providerId="ADAL" clId="{E915CF20-0A79-4E85-AC5A-CD1E066152C2}" dt="2023-07-03T06:30:37.190" v="1895"/>
          <ac:cxnSpMkLst>
            <pc:docMk/>
            <pc:sldMk cId="1544779582" sldId="1227"/>
            <ac:cxnSpMk id="168" creationId="{6BC48AF5-D3AF-5BEB-F133-EF52671B44E1}"/>
          </ac:cxnSpMkLst>
        </pc:cxnChg>
        <pc:cxnChg chg="mod">
          <ac:chgData name="Susan Krueger (Staff)" userId="413e0ada-2fc1-4a03-b48b-2b8186a6a566" providerId="ADAL" clId="{E915CF20-0A79-4E85-AC5A-CD1E066152C2}" dt="2023-07-03T06:30:37.190" v="1895"/>
          <ac:cxnSpMkLst>
            <pc:docMk/>
            <pc:sldMk cId="1544779582" sldId="1227"/>
            <ac:cxnSpMk id="169" creationId="{670531A7-CECA-F4C3-DBC8-0BF5B8EAD5F6}"/>
          </ac:cxnSpMkLst>
        </pc:cxnChg>
        <pc:cxnChg chg="mod">
          <ac:chgData name="Susan Krueger (Staff)" userId="413e0ada-2fc1-4a03-b48b-2b8186a6a566" providerId="ADAL" clId="{E915CF20-0A79-4E85-AC5A-CD1E066152C2}" dt="2023-07-03T06:30:37.190" v="1895"/>
          <ac:cxnSpMkLst>
            <pc:docMk/>
            <pc:sldMk cId="1544779582" sldId="1227"/>
            <ac:cxnSpMk id="170" creationId="{BE224C85-2CEE-A4E1-5F63-3F09284B2E6F}"/>
          </ac:cxnSpMkLst>
        </pc:cxnChg>
        <pc:cxnChg chg="mod">
          <ac:chgData name="Susan Krueger (Staff)" userId="413e0ada-2fc1-4a03-b48b-2b8186a6a566" providerId="ADAL" clId="{E915CF20-0A79-4E85-AC5A-CD1E066152C2}" dt="2023-07-03T06:30:37.190" v="1895"/>
          <ac:cxnSpMkLst>
            <pc:docMk/>
            <pc:sldMk cId="1544779582" sldId="1227"/>
            <ac:cxnSpMk id="171" creationId="{BD18B530-FCA1-9A26-96F0-C7C43EFC9EF7}"/>
          </ac:cxnSpMkLst>
        </pc:cxnChg>
        <pc:cxnChg chg="mod">
          <ac:chgData name="Susan Krueger (Staff)" userId="413e0ada-2fc1-4a03-b48b-2b8186a6a566" providerId="ADAL" clId="{E915CF20-0A79-4E85-AC5A-CD1E066152C2}" dt="2023-07-03T06:30:37.190" v="1895"/>
          <ac:cxnSpMkLst>
            <pc:docMk/>
            <pc:sldMk cId="1544779582" sldId="1227"/>
            <ac:cxnSpMk id="172" creationId="{C1672E2D-0C80-92A5-90C5-9E48D8C30760}"/>
          </ac:cxnSpMkLst>
        </pc:cxnChg>
        <pc:cxnChg chg="mod">
          <ac:chgData name="Susan Krueger (Staff)" userId="413e0ada-2fc1-4a03-b48b-2b8186a6a566" providerId="ADAL" clId="{E915CF20-0A79-4E85-AC5A-CD1E066152C2}" dt="2023-07-03T06:30:37.190" v="1895"/>
          <ac:cxnSpMkLst>
            <pc:docMk/>
            <pc:sldMk cId="1544779582" sldId="1227"/>
            <ac:cxnSpMk id="173" creationId="{133E07EF-8D42-4840-99F2-8C8E0A8ED895}"/>
          </ac:cxnSpMkLst>
        </pc:cxnChg>
        <pc:cxnChg chg="mod">
          <ac:chgData name="Susan Krueger (Staff)" userId="413e0ada-2fc1-4a03-b48b-2b8186a6a566" providerId="ADAL" clId="{E915CF20-0A79-4E85-AC5A-CD1E066152C2}" dt="2023-07-03T06:30:37.190" v="1895"/>
          <ac:cxnSpMkLst>
            <pc:docMk/>
            <pc:sldMk cId="1544779582" sldId="1227"/>
            <ac:cxnSpMk id="174" creationId="{081F2FBA-468F-0D50-5C0E-C326445FE94A}"/>
          </ac:cxnSpMkLst>
        </pc:cxnChg>
        <pc:cxnChg chg="mod">
          <ac:chgData name="Susan Krueger (Staff)" userId="413e0ada-2fc1-4a03-b48b-2b8186a6a566" providerId="ADAL" clId="{E915CF20-0A79-4E85-AC5A-CD1E066152C2}" dt="2023-07-03T06:30:37.190" v="1895"/>
          <ac:cxnSpMkLst>
            <pc:docMk/>
            <pc:sldMk cId="1544779582" sldId="1227"/>
            <ac:cxnSpMk id="175" creationId="{21EE6447-F70A-E0B3-FB55-8B6A3EB200C1}"/>
          </ac:cxnSpMkLst>
        </pc:cxnChg>
        <pc:cxnChg chg="mod">
          <ac:chgData name="Susan Krueger (Staff)" userId="413e0ada-2fc1-4a03-b48b-2b8186a6a566" providerId="ADAL" clId="{E915CF20-0A79-4E85-AC5A-CD1E066152C2}" dt="2023-07-03T06:30:37.190" v="1895"/>
          <ac:cxnSpMkLst>
            <pc:docMk/>
            <pc:sldMk cId="1544779582" sldId="1227"/>
            <ac:cxnSpMk id="176" creationId="{DA0960DC-AEE6-6B6D-E069-C1EDF6F1BDF5}"/>
          </ac:cxnSpMkLst>
        </pc:cxnChg>
        <pc:cxnChg chg="mod">
          <ac:chgData name="Susan Krueger (Staff)" userId="413e0ada-2fc1-4a03-b48b-2b8186a6a566" providerId="ADAL" clId="{E915CF20-0A79-4E85-AC5A-CD1E066152C2}" dt="2023-07-03T06:30:37.190" v="1895"/>
          <ac:cxnSpMkLst>
            <pc:docMk/>
            <pc:sldMk cId="1544779582" sldId="1227"/>
            <ac:cxnSpMk id="177" creationId="{F6647E78-26AC-8C67-2109-8F23A382C4F1}"/>
          </ac:cxnSpMkLst>
        </pc:cxnChg>
        <pc:cxnChg chg="mod">
          <ac:chgData name="Susan Krueger (Staff)" userId="413e0ada-2fc1-4a03-b48b-2b8186a6a566" providerId="ADAL" clId="{E915CF20-0A79-4E85-AC5A-CD1E066152C2}" dt="2023-07-03T06:30:37.190" v="1895"/>
          <ac:cxnSpMkLst>
            <pc:docMk/>
            <pc:sldMk cId="1544779582" sldId="1227"/>
            <ac:cxnSpMk id="178" creationId="{FAE323AC-4F08-F27F-CFAD-E0C38081C3AE}"/>
          </ac:cxnSpMkLst>
        </pc:cxnChg>
        <pc:cxnChg chg="mod">
          <ac:chgData name="Susan Krueger (Staff)" userId="413e0ada-2fc1-4a03-b48b-2b8186a6a566" providerId="ADAL" clId="{E915CF20-0A79-4E85-AC5A-CD1E066152C2}" dt="2023-07-03T06:30:37.190" v="1895"/>
          <ac:cxnSpMkLst>
            <pc:docMk/>
            <pc:sldMk cId="1544779582" sldId="1227"/>
            <ac:cxnSpMk id="179" creationId="{3E5D8876-6C7B-1C97-A3CA-328179BBDD61}"/>
          </ac:cxnSpMkLst>
        </pc:cxnChg>
        <pc:cxnChg chg="mod">
          <ac:chgData name="Susan Krueger (Staff)" userId="413e0ada-2fc1-4a03-b48b-2b8186a6a566" providerId="ADAL" clId="{E915CF20-0A79-4E85-AC5A-CD1E066152C2}" dt="2023-07-03T06:30:37.190" v="1895"/>
          <ac:cxnSpMkLst>
            <pc:docMk/>
            <pc:sldMk cId="1544779582" sldId="1227"/>
            <ac:cxnSpMk id="180" creationId="{EF8C77ED-7B47-0B54-3807-C91B2DEACBA3}"/>
          </ac:cxnSpMkLst>
        </pc:cxnChg>
        <pc:cxnChg chg="mod">
          <ac:chgData name="Susan Krueger (Staff)" userId="413e0ada-2fc1-4a03-b48b-2b8186a6a566" providerId="ADAL" clId="{E915CF20-0A79-4E85-AC5A-CD1E066152C2}" dt="2023-07-03T06:30:37.190" v="1895"/>
          <ac:cxnSpMkLst>
            <pc:docMk/>
            <pc:sldMk cId="1544779582" sldId="1227"/>
            <ac:cxnSpMk id="181" creationId="{520E4EC4-4BEA-A575-55B2-397124CCD742}"/>
          </ac:cxnSpMkLst>
        </pc:cxnChg>
        <pc:cxnChg chg="mod">
          <ac:chgData name="Susan Krueger (Staff)" userId="413e0ada-2fc1-4a03-b48b-2b8186a6a566" providerId="ADAL" clId="{E915CF20-0A79-4E85-AC5A-CD1E066152C2}" dt="2023-07-03T06:30:37.190" v="1895"/>
          <ac:cxnSpMkLst>
            <pc:docMk/>
            <pc:sldMk cId="1544779582" sldId="1227"/>
            <ac:cxnSpMk id="182" creationId="{897EA90E-1F8A-842F-574A-B030A56F86CC}"/>
          </ac:cxnSpMkLst>
        </pc:cxnChg>
        <pc:cxnChg chg="mod">
          <ac:chgData name="Susan Krueger (Staff)" userId="413e0ada-2fc1-4a03-b48b-2b8186a6a566" providerId="ADAL" clId="{E915CF20-0A79-4E85-AC5A-CD1E066152C2}" dt="2023-07-03T06:30:37.190" v="1895"/>
          <ac:cxnSpMkLst>
            <pc:docMk/>
            <pc:sldMk cId="1544779582" sldId="1227"/>
            <ac:cxnSpMk id="183" creationId="{AB6D1249-DEDC-3B2E-E779-10D9C5576937}"/>
          </ac:cxnSpMkLst>
        </pc:cxnChg>
        <pc:cxnChg chg="mod">
          <ac:chgData name="Susan Krueger (Staff)" userId="413e0ada-2fc1-4a03-b48b-2b8186a6a566" providerId="ADAL" clId="{E915CF20-0A79-4E85-AC5A-CD1E066152C2}" dt="2023-07-03T06:30:37.190" v="1895"/>
          <ac:cxnSpMkLst>
            <pc:docMk/>
            <pc:sldMk cId="1544779582" sldId="1227"/>
            <ac:cxnSpMk id="184" creationId="{B1DFE5F2-BC8D-9233-BCC6-E47E5D5F59EE}"/>
          </ac:cxnSpMkLst>
        </pc:cxnChg>
        <pc:cxnChg chg="mod">
          <ac:chgData name="Susan Krueger (Staff)" userId="413e0ada-2fc1-4a03-b48b-2b8186a6a566" providerId="ADAL" clId="{E915CF20-0A79-4E85-AC5A-CD1E066152C2}" dt="2023-07-03T06:30:37.190" v="1895"/>
          <ac:cxnSpMkLst>
            <pc:docMk/>
            <pc:sldMk cId="1544779582" sldId="1227"/>
            <ac:cxnSpMk id="185" creationId="{547D19F1-C5B5-5241-2225-7F6AF9513629}"/>
          </ac:cxnSpMkLst>
        </pc:cxnChg>
        <pc:cxnChg chg="mod">
          <ac:chgData name="Susan Krueger (Staff)" userId="413e0ada-2fc1-4a03-b48b-2b8186a6a566" providerId="ADAL" clId="{E915CF20-0A79-4E85-AC5A-CD1E066152C2}" dt="2023-07-03T06:30:37.190" v="1895"/>
          <ac:cxnSpMkLst>
            <pc:docMk/>
            <pc:sldMk cId="1544779582" sldId="1227"/>
            <ac:cxnSpMk id="186" creationId="{296506D2-BD8C-E0DE-E195-E835630C9C10}"/>
          </ac:cxnSpMkLst>
        </pc:cxnChg>
        <pc:cxnChg chg="mod">
          <ac:chgData name="Susan Krueger (Staff)" userId="413e0ada-2fc1-4a03-b48b-2b8186a6a566" providerId="ADAL" clId="{E915CF20-0A79-4E85-AC5A-CD1E066152C2}" dt="2023-07-03T06:30:37.190" v="1895"/>
          <ac:cxnSpMkLst>
            <pc:docMk/>
            <pc:sldMk cId="1544779582" sldId="1227"/>
            <ac:cxnSpMk id="187" creationId="{C1E840E5-499D-390C-7B4A-D83162295BD6}"/>
          </ac:cxnSpMkLst>
        </pc:cxnChg>
        <pc:cxnChg chg="mod">
          <ac:chgData name="Susan Krueger (Staff)" userId="413e0ada-2fc1-4a03-b48b-2b8186a6a566" providerId="ADAL" clId="{E915CF20-0A79-4E85-AC5A-CD1E066152C2}" dt="2023-07-03T06:30:37.190" v="1895"/>
          <ac:cxnSpMkLst>
            <pc:docMk/>
            <pc:sldMk cId="1544779582" sldId="1227"/>
            <ac:cxnSpMk id="188" creationId="{ACE7E045-AE12-8E87-3C41-427B6E32A0D7}"/>
          </ac:cxnSpMkLst>
        </pc:cxnChg>
        <pc:cxnChg chg="mod">
          <ac:chgData name="Susan Krueger (Staff)" userId="413e0ada-2fc1-4a03-b48b-2b8186a6a566" providerId="ADAL" clId="{E915CF20-0A79-4E85-AC5A-CD1E066152C2}" dt="2023-07-03T06:30:37.190" v="1895"/>
          <ac:cxnSpMkLst>
            <pc:docMk/>
            <pc:sldMk cId="1544779582" sldId="1227"/>
            <ac:cxnSpMk id="189" creationId="{D305F80A-C9BA-EA55-A7AC-308216DA3896}"/>
          </ac:cxnSpMkLst>
        </pc:cxnChg>
        <pc:cxnChg chg="mod">
          <ac:chgData name="Susan Krueger (Staff)" userId="413e0ada-2fc1-4a03-b48b-2b8186a6a566" providerId="ADAL" clId="{E915CF20-0A79-4E85-AC5A-CD1E066152C2}" dt="2023-07-03T06:30:37.190" v="1895"/>
          <ac:cxnSpMkLst>
            <pc:docMk/>
            <pc:sldMk cId="1544779582" sldId="1227"/>
            <ac:cxnSpMk id="190" creationId="{B439CB1D-36CD-5226-32DA-6C475A0A30B0}"/>
          </ac:cxnSpMkLst>
        </pc:cxnChg>
        <pc:cxnChg chg="mod">
          <ac:chgData name="Susan Krueger (Staff)" userId="413e0ada-2fc1-4a03-b48b-2b8186a6a566" providerId="ADAL" clId="{E915CF20-0A79-4E85-AC5A-CD1E066152C2}" dt="2023-07-03T06:30:37.190" v="1895"/>
          <ac:cxnSpMkLst>
            <pc:docMk/>
            <pc:sldMk cId="1544779582" sldId="1227"/>
            <ac:cxnSpMk id="191" creationId="{EDF338DF-5181-8FA2-5436-3CF8F2EA198E}"/>
          </ac:cxnSpMkLst>
        </pc:cxnChg>
        <pc:cxnChg chg="mod">
          <ac:chgData name="Susan Krueger (Staff)" userId="413e0ada-2fc1-4a03-b48b-2b8186a6a566" providerId="ADAL" clId="{E915CF20-0A79-4E85-AC5A-CD1E066152C2}" dt="2023-07-03T06:30:37.190" v="1895"/>
          <ac:cxnSpMkLst>
            <pc:docMk/>
            <pc:sldMk cId="1544779582" sldId="1227"/>
            <ac:cxnSpMk id="192" creationId="{FCB47576-92EF-7B0D-FFDE-926DA7096DAC}"/>
          </ac:cxnSpMkLst>
        </pc:cxnChg>
        <pc:cxnChg chg="mod">
          <ac:chgData name="Susan Krueger (Staff)" userId="413e0ada-2fc1-4a03-b48b-2b8186a6a566" providerId="ADAL" clId="{E915CF20-0A79-4E85-AC5A-CD1E066152C2}" dt="2023-07-03T06:30:37.190" v="1895"/>
          <ac:cxnSpMkLst>
            <pc:docMk/>
            <pc:sldMk cId="1544779582" sldId="1227"/>
            <ac:cxnSpMk id="193" creationId="{39EB88E8-96FC-F749-5A2A-E30A7FFCD492}"/>
          </ac:cxnSpMkLst>
        </pc:cxnChg>
        <pc:cxnChg chg="mod">
          <ac:chgData name="Susan Krueger (Staff)" userId="413e0ada-2fc1-4a03-b48b-2b8186a6a566" providerId="ADAL" clId="{E915CF20-0A79-4E85-AC5A-CD1E066152C2}" dt="2023-07-03T06:30:37.190" v="1895"/>
          <ac:cxnSpMkLst>
            <pc:docMk/>
            <pc:sldMk cId="1544779582" sldId="1227"/>
            <ac:cxnSpMk id="194" creationId="{56945CEF-3E4E-BAEE-2C24-D7A7CEC7669C}"/>
          </ac:cxnSpMkLst>
        </pc:cxnChg>
        <pc:cxnChg chg="mod">
          <ac:chgData name="Susan Krueger (Staff)" userId="413e0ada-2fc1-4a03-b48b-2b8186a6a566" providerId="ADAL" clId="{E915CF20-0A79-4E85-AC5A-CD1E066152C2}" dt="2023-07-03T06:30:37.190" v="1895"/>
          <ac:cxnSpMkLst>
            <pc:docMk/>
            <pc:sldMk cId="1544779582" sldId="1227"/>
            <ac:cxnSpMk id="195" creationId="{CEC718AC-D880-58C9-EB64-76B5AF744E71}"/>
          </ac:cxnSpMkLst>
        </pc:cxnChg>
        <pc:cxnChg chg="mod">
          <ac:chgData name="Susan Krueger (Staff)" userId="413e0ada-2fc1-4a03-b48b-2b8186a6a566" providerId="ADAL" clId="{E915CF20-0A79-4E85-AC5A-CD1E066152C2}" dt="2023-07-03T06:30:37.190" v="1895"/>
          <ac:cxnSpMkLst>
            <pc:docMk/>
            <pc:sldMk cId="1544779582" sldId="1227"/>
            <ac:cxnSpMk id="196" creationId="{62239E6D-4566-AEAF-75DD-F75735E91FB5}"/>
          </ac:cxnSpMkLst>
        </pc:cxnChg>
        <pc:cxnChg chg="mod">
          <ac:chgData name="Susan Krueger (Staff)" userId="413e0ada-2fc1-4a03-b48b-2b8186a6a566" providerId="ADAL" clId="{E915CF20-0A79-4E85-AC5A-CD1E066152C2}" dt="2023-07-03T06:30:37.190" v="1895"/>
          <ac:cxnSpMkLst>
            <pc:docMk/>
            <pc:sldMk cId="1544779582" sldId="1227"/>
            <ac:cxnSpMk id="197" creationId="{46EDC380-F1D0-1292-DEE9-57B56B185E4B}"/>
          </ac:cxnSpMkLst>
        </pc:cxnChg>
        <pc:cxnChg chg="mod">
          <ac:chgData name="Susan Krueger (Staff)" userId="413e0ada-2fc1-4a03-b48b-2b8186a6a566" providerId="ADAL" clId="{E915CF20-0A79-4E85-AC5A-CD1E066152C2}" dt="2023-07-03T06:30:37.190" v="1895"/>
          <ac:cxnSpMkLst>
            <pc:docMk/>
            <pc:sldMk cId="1544779582" sldId="1227"/>
            <ac:cxnSpMk id="198" creationId="{26F2DA64-04C1-9DEA-8771-872750DF9420}"/>
          </ac:cxnSpMkLst>
        </pc:cxnChg>
        <pc:cxnChg chg="mod">
          <ac:chgData name="Susan Krueger (Staff)" userId="413e0ada-2fc1-4a03-b48b-2b8186a6a566" providerId="ADAL" clId="{E915CF20-0A79-4E85-AC5A-CD1E066152C2}" dt="2023-07-03T06:30:37.190" v="1895"/>
          <ac:cxnSpMkLst>
            <pc:docMk/>
            <pc:sldMk cId="1544779582" sldId="1227"/>
            <ac:cxnSpMk id="199" creationId="{2012084E-C4D7-5284-575B-E0A2217FF180}"/>
          </ac:cxnSpMkLst>
        </pc:cxnChg>
        <pc:cxnChg chg="mod">
          <ac:chgData name="Susan Krueger (Staff)" userId="413e0ada-2fc1-4a03-b48b-2b8186a6a566" providerId="ADAL" clId="{E915CF20-0A79-4E85-AC5A-CD1E066152C2}" dt="2023-07-03T06:30:37.190" v="1895"/>
          <ac:cxnSpMkLst>
            <pc:docMk/>
            <pc:sldMk cId="1544779582" sldId="1227"/>
            <ac:cxnSpMk id="200" creationId="{72561168-3F8F-CB00-B6D3-E41375496842}"/>
          </ac:cxnSpMkLst>
        </pc:cxnChg>
        <pc:cxnChg chg="mod">
          <ac:chgData name="Susan Krueger (Staff)" userId="413e0ada-2fc1-4a03-b48b-2b8186a6a566" providerId="ADAL" clId="{E915CF20-0A79-4E85-AC5A-CD1E066152C2}" dt="2023-07-03T06:30:37.190" v="1895"/>
          <ac:cxnSpMkLst>
            <pc:docMk/>
            <pc:sldMk cId="1544779582" sldId="1227"/>
            <ac:cxnSpMk id="201" creationId="{195D44AC-FF32-2006-0358-4907F7A7FD30}"/>
          </ac:cxnSpMkLst>
        </pc:cxnChg>
        <pc:cxnChg chg="mod">
          <ac:chgData name="Susan Krueger (Staff)" userId="413e0ada-2fc1-4a03-b48b-2b8186a6a566" providerId="ADAL" clId="{E915CF20-0A79-4E85-AC5A-CD1E066152C2}" dt="2023-07-03T06:30:37.190" v="1895"/>
          <ac:cxnSpMkLst>
            <pc:docMk/>
            <pc:sldMk cId="1544779582" sldId="1227"/>
            <ac:cxnSpMk id="202" creationId="{60DB30BB-CF9B-FE90-7289-BE8EDAE3245C}"/>
          </ac:cxnSpMkLst>
        </pc:cxnChg>
        <pc:cxnChg chg="mod">
          <ac:chgData name="Susan Krueger (Staff)" userId="413e0ada-2fc1-4a03-b48b-2b8186a6a566" providerId="ADAL" clId="{E915CF20-0A79-4E85-AC5A-CD1E066152C2}" dt="2023-07-03T06:30:37.190" v="1895"/>
          <ac:cxnSpMkLst>
            <pc:docMk/>
            <pc:sldMk cId="1544779582" sldId="1227"/>
            <ac:cxnSpMk id="203" creationId="{70797FA5-A8FD-2ECE-CCE6-9301940B953B}"/>
          </ac:cxnSpMkLst>
        </pc:cxnChg>
        <pc:cxnChg chg="mod">
          <ac:chgData name="Susan Krueger (Staff)" userId="413e0ada-2fc1-4a03-b48b-2b8186a6a566" providerId="ADAL" clId="{E915CF20-0A79-4E85-AC5A-CD1E066152C2}" dt="2023-07-03T06:30:37.190" v="1895"/>
          <ac:cxnSpMkLst>
            <pc:docMk/>
            <pc:sldMk cId="1544779582" sldId="1227"/>
            <ac:cxnSpMk id="204" creationId="{3329D851-2223-DFB2-D3BA-7EE745EE99F9}"/>
          </ac:cxnSpMkLst>
        </pc:cxnChg>
        <pc:cxnChg chg="mod">
          <ac:chgData name="Susan Krueger (Staff)" userId="413e0ada-2fc1-4a03-b48b-2b8186a6a566" providerId="ADAL" clId="{E915CF20-0A79-4E85-AC5A-CD1E066152C2}" dt="2023-07-03T06:30:37.190" v="1895"/>
          <ac:cxnSpMkLst>
            <pc:docMk/>
            <pc:sldMk cId="1544779582" sldId="1227"/>
            <ac:cxnSpMk id="205" creationId="{B8A7B2AB-3AAE-2963-69FC-BF54B4008B05}"/>
          </ac:cxnSpMkLst>
        </pc:cxnChg>
        <pc:cxnChg chg="mod">
          <ac:chgData name="Susan Krueger (Staff)" userId="413e0ada-2fc1-4a03-b48b-2b8186a6a566" providerId="ADAL" clId="{E915CF20-0A79-4E85-AC5A-CD1E066152C2}" dt="2023-07-03T06:30:37.190" v="1895"/>
          <ac:cxnSpMkLst>
            <pc:docMk/>
            <pc:sldMk cId="1544779582" sldId="1227"/>
            <ac:cxnSpMk id="206" creationId="{59B182D5-75F2-8F2C-DFA1-0EF6A0C1E32C}"/>
          </ac:cxnSpMkLst>
        </pc:cxnChg>
        <pc:cxnChg chg="mod">
          <ac:chgData name="Susan Krueger (Staff)" userId="413e0ada-2fc1-4a03-b48b-2b8186a6a566" providerId="ADAL" clId="{E915CF20-0A79-4E85-AC5A-CD1E066152C2}" dt="2023-07-03T06:30:37.190" v="1895"/>
          <ac:cxnSpMkLst>
            <pc:docMk/>
            <pc:sldMk cId="1544779582" sldId="1227"/>
            <ac:cxnSpMk id="207" creationId="{675E9EF6-D2DA-DA5F-F266-9CA8DA378BE7}"/>
          </ac:cxnSpMkLst>
        </pc:cxnChg>
        <pc:cxnChg chg="mod">
          <ac:chgData name="Susan Krueger (Staff)" userId="413e0ada-2fc1-4a03-b48b-2b8186a6a566" providerId="ADAL" clId="{E915CF20-0A79-4E85-AC5A-CD1E066152C2}" dt="2023-07-03T06:30:37.190" v="1895"/>
          <ac:cxnSpMkLst>
            <pc:docMk/>
            <pc:sldMk cId="1544779582" sldId="1227"/>
            <ac:cxnSpMk id="208" creationId="{EEC1A804-2C9C-5647-08B6-9C20BC9098AE}"/>
          </ac:cxnSpMkLst>
        </pc:cxnChg>
        <pc:cxnChg chg="mod">
          <ac:chgData name="Susan Krueger (Staff)" userId="413e0ada-2fc1-4a03-b48b-2b8186a6a566" providerId="ADAL" clId="{E915CF20-0A79-4E85-AC5A-CD1E066152C2}" dt="2023-07-03T06:30:37.190" v="1895"/>
          <ac:cxnSpMkLst>
            <pc:docMk/>
            <pc:sldMk cId="1544779582" sldId="1227"/>
            <ac:cxnSpMk id="209" creationId="{F04D5D67-4AC2-E632-DF71-BB1F8C6A2BD2}"/>
          </ac:cxnSpMkLst>
        </pc:cxnChg>
        <pc:cxnChg chg="mod">
          <ac:chgData name="Susan Krueger (Staff)" userId="413e0ada-2fc1-4a03-b48b-2b8186a6a566" providerId="ADAL" clId="{E915CF20-0A79-4E85-AC5A-CD1E066152C2}" dt="2023-07-03T06:30:37.190" v="1895"/>
          <ac:cxnSpMkLst>
            <pc:docMk/>
            <pc:sldMk cId="1544779582" sldId="1227"/>
            <ac:cxnSpMk id="210" creationId="{43815C78-C1CF-A468-EE84-52438102AF4D}"/>
          </ac:cxnSpMkLst>
        </pc:cxnChg>
        <pc:cxnChg chg="mod">
          <ac:chgData name="Susan Krueger (Staff)" userId="413e0ada-2fc1-4a03-b48b-2b8186a6a566" providerId="ADAL" clId="{E915CF20-0A79-4E85-AC5A-CD1E066152C2}" dt="2023-07-03T06:30:37.190" v="1895"/>
          <ac:cxnSpMkLst>
            <pc:docMk/>
            <pc:sldMk cId="1544779582" sldId="1227"/>
            <ac:cxnSpMk id="211" creationId="{680AD370-26CE-B354-8947-BEE120B160D3}"/>
          </ac:cxnSpMkLst>
        </pc:cxnChg>
        <pc:cxnChg chg="mod">
          <ac:chgData name="Susan Krueger (Staff)" userId="413e0ada-2fc1-4a03-b48b-2b8186a6a566" providerId="ADAL" clId="{E915CF20-0A79-4E85-AC5A-CD1E066152C2}" dt="2023-07-03T06:30:37.190" v="1895"/>
          <ac:cxnSpMkLst>
            <pc:docMk/>
            <pc:sldMk cId="1544779582" sldId="1227"/>
            <ac:cxnSpMk id="212" creationId="{B47C1116-3F8D-7EC3-ECF0-5EA46C8E6F6F}"/>
          </ac:cxnSpMkLst>
        </pc:cxnChg>
        <pc:cxnChg chg="mod">
          <ac:chgData name="Susan Krueger (Staff)" userId="413e0ada-2fc1-4a03-b48b-2b8186a6a566" providerId="ADAL" clId="{E915CF20-0A79-4E85-AC5A-CD1E066152C2}" dt="2023-07-03T06:30:37.190" v="1895"/>
          <ac:cxnSpMkLst>
            <pc:docMk/>
            <pc:sldMk cId="1544779582" sldId="1227"/>
            <ac:cxnSpMk id="213" creationId="{40EE869D-B262-A1C6-93A3-15C891C24D37}"/>
          </ac:cxnSpMkLst>
        </pc:cxnChg>
        <pc:cxnChg chg="mod">
          <ac:chgData name="Susan Krueger (Staff)" userId="413e0ada-2fc1-4a03-b48b-2b8186a6a566" providerId="ADAL" clId="{E915CF20-0A79-4E85-AC5A-CD1E066152C2}" dt="2023-07-03T06:30:37.190" v="1895"/>
          <ac:cxnSpMkLst>
            <pc:docMk/>
            <pc:sldMk cId="1544779582" sldId="1227"/>
            <ac:cxnSpMk id="214" creationId="{6F3FA888-DD4B-1083-B449-3DBC0216FEF7}"/>
          </ac:cxnSpMkLst>
        </pc:cxnChg>
        <pc:cxnChg chg="mod">
          <ac:chgData name="Susan Krueger (Staff)" userId="413e0ada-2fc1-4a03-b48b-2b8186a6a566" providerId="ADAL" clId="{E915CF20-0A79-4E85-AC5A-CD1E066152C2}" dt="2023-07-03T06:30:37.190" v="1895"/>
          <ac:cxnSpMkLst>
            <pc:docMk/>
            <pc:sldMk cId="1544779582" sldId="1227"/>
            <ac:cxnSpMk id="215" creationId="{9587B3FB-A158-5154-B759-CF86176B5ECD}"/>
          </ac:cxnSpMkLst>
        </pc:cxnChg>
        <pc:cxnChg chg="mod">
          <ac:chgData name="Susan Krueger (Staff)" userId="413e0ada-2fc1-4a03-b48b-2b8186a6a566" providerId="ADAL" clId="{E915CF20-0A79-4E85-AC5A-CD1E066152C2}" dt="2023-07-03T06:30:37.190" v="1895"/>
          <ac:cxnSpMkLst>
            <pc:docMk/>
            <pc:sldMk cId="1544779582" sldId="1227"/>
            <ac:cxnSpMk id="216" creationId="{111B1BED-2275-2C91-1F05-912C4F9233D8}"/>
          </ac:cxnSpMkLst>
        </pc:cxnChg>
        <pc:cxnChg chg="mod">
          <ac:chgData name="Susan Krueger (Staff)" userId="413e0ada-2fc1-4a03-b48b-2b8186a6a566" providerId="ADAL" clId="{E915CF20-0A79-4E85-AC5A-CD1E066152C2}" dt="2023-07-03T06:30:37.190" v="1895"/>
          <ac:cxnSpMkLst>
            <pc:docMk/>
            <pc:sldMk cId="1544779582" sldId="1227"/>
            <ac:cxnSpMk id="217" creationId="{0C3EAA1C-DA57-B18C-D4AB-A2A643432C00}"/>
          </ac:cxnSpMkLst>
        </pc:cxnChg>
        <pc:cxnChg chg="mod">
          <ac:chgData name="Susan Krueger (Staff)" userId="413e0ada-2fc1-4a03-b48b-2b8186a6a566" providerId="ADAL" clId="{E915CF20-0A79-4E85-AC5A-CD1E066152C2}" dt="2023-07-03T06:30:37.190" v="1895"/>
          <ac:cxnSpMkLst>
            <pc:docMk/>
            <pc:sldMk cId="1544779582" sldId="1227"/>
            <ac:cxnSpMk id="218" creationId="{28BBFAE1-765B-AE24-93C0-B9A6E175E566}"/>
          </ac:cxnSpMkLst>
        </pc:cxnChg>
        <pc:cxnChg chg="mod">
          <ac:chgData name="Susan Krueger (Staff)" userId="413e0ada-2fc1-4a03-b48b-2b8186a6a566" providerId="ADAL" clId="{E915CF20-0A79-4E85-AC5A-CD1E066152C2}" dt="2023-07-03T06:30:37.190" v="1895"/>
          <ac:cxnSpMkLst>
            <pc:docMk/>
            <pc:sldMk cId="1544779582" sldId="1227"/>
            <ac:cxnSpMk id="219" creationId="{B58E281A-18EF-D9C1-995D-B3ACB9FB3FD7}"/>
          </ac:cxnSpMkLst>
        </pc:cxnChg>
        <pc:cxnChg chg="mod">
          <ac:chgData name="Susan Krueger (Staff)" userId="413e0ada-2fc1-4a03-b48b-2b8186a6a566" providerId="ADAL" clId="{E915CF20-0A79-4E85-AC5A-CD1E066152C2}" dt="2023-07-03T06:30:37.190" v="1895"/>
          <ac:cxnSpMkLst>
            <pc:docMk/>
            <pc:sldMk cId="1544779582" sldId="1227"/>
            <ac:cxnSpMk id="220" creationId="{DF723D0E-4136-9E45-A7B5-65D72AE1A957}"/>
          </ac:cxnSpMkLst>
        </pc:cxnChg>
        <pc:cxnChg chg="mod">
          <ac:chgData name="Susan Krueger (Staff)" userId="413e0ada-2fc1-4a03-b48b-2b8186a6a566" providerId="ADAL" clId="{E915CF20-0A79-4E85-AC5A-CD1E066152C2}" dt="2023-07-03T06:30:37.190" v="1895"/>
          <ac:cxnSpMkLst>
            <pc:docMk/>
            <pc:sldMk cId="1544779582" sldId="1227"/>
            <ac:cxnSpMk id="221" creationId="{A28DDEB8-E81A-592C-9535-26B489C27D08}"/>
          </ac:cxnSpMkLst>
        </pc:cxnChg>
        <pc:cxnChg chg="mod">
          <ac:chgData name="Susan Krueger (Staff)" userId="413e0ada-2fc1-4a03-b48b-2b8186a6a566" providerId="ADAL" clId="{E915CF20-0A79-4E85-AC5A-CD1E066152C2}" dt="2023-07-03T06:30:37.190" v="1895"/>
          <ac:cxnSpMkLst>
            <pc:docMk/>
            <pc:sldMk cId="1544779582" sldId="1227"/>
            <ac:cxnSpMk id="222" creationId="{373F2F24-F381-59C6-7B14-00B08ADEB864}"/>
          </ac:cxnSpMkLst>
        </pc:cxnChg>
        <pc:cxnChg chg="mod">
          <ac:chgData name="Susan Krueger (Staff)" userId="413e0ada-2fc1-4a03-b48b-2b8186a6a566" providerId="ADAL" clId="{E915CF20-0A79-4E85-AC5A-CD1E066152C2}" dt="2023-07-03T06:30:37.190" v="1895"/>
          <ac:cxnSpMkLst>
            <pc:docMk/>
            <pc:sldMk cId="1544779582" sldId="1227"/>
            <ac:cxnSpMk id="223" creationId="{8EEE5920-8A95-61D4-46AB-BDC793E32933}"/>
          </ac:cxnSpMkLst>
        </pc:cxnChg>
        <pc:cxnChg chg="mod">
          <ac:chgData name="Susan Krueger (Staff)" userId="413e0ada-2fc1-4a03-b48b-2b8186a6a566" providerId="ADAL" clId="{E915CF20-0A79-4E85-AC5A-CD1E066152C2}" dt="2023-07-03T06:30:37.190" v="1895"/>
          <ac:cxnSpMkLst>
            <pc:docMk/>
            <pc:sldMk cId="1544779582" sldId="1227"/>
            <ac:cxnSpMk id="224" creationId="{1ADC6185-4D64-5E6F-DECF-B8811AEE08A6}"/>
          </ac:cxnSpMkLst>
        </pc:cxnChg>
        <pc:cxnChg chg="mod">
          <ac:chgData name="Susan Krueger (Staff)" userId="413e0ada-2fc1-4a03-b48b-2b8186a6a566" providerId="ADAL" clId="{E915CF20-0A79-4E85-AC5A-CD1E066152C2}" dt="2023-07-03T06:30:37.190" v="1895"/>
          <ac:cxnSpMkLst>
            <pc:docMk/>
            <pc:sldMk cId="1544779582" sldId="1227"/>
            <ac:cxnSpMk id="225" creationId="{C1E38EC3-DBAE-82C5-917D-A2B8D5162C2A}"/>
          </ac:cxnSpMkLst>
        </pc:cxnChg>
        <pc:cxnChg chg="mod">
          <ac:chgData name="Susan Krueger (Staff)" userId="413e0ada-2fc1-4a03-b48b-2b8186a6a566" providerId="ADAL" clId="{E915CF20-0A79-4E85-AC5A-CD1E066152C2}" dt="2023-07-03T06:30:37.190" v="1895"/>
          <ac:cxnSpMkLst>
            <pc:docMk/>
            <pc:sldMk cId="1544779582" sldId="1227"/>
            <ac:cxnSpMk id="226" creationId="{550299F9-12E4-0991-EEC6-DA14956F0240}"/>
          </ac:cxnSpMkLst>
        </pc:cxnChg>
        <pc:cxnChg chg="mod">
          <ac:chgData name="Susan Krueger (Staff)" userId="413e0ada-2fc1-4a03-b48b-2b8186a6a566" providerId="ADAL" clId="{E915CF20-0A79-4E85-AC5A-CD1E066152C2}" dt="2023-07-03T06:30:37.190" v="1895"/>
          <ac:cxnSpMkLst>
            <pc:docMk/>
            <pc:sldMk cId="1544779582" sldId="1227"/>
            <ac:cxnSpMk id="227" creationId="{2533C18E-9B9F-4150-74AE-560FAEF0B188}"/>
          </ac:cxnSpMkLst>
        </pc:cxnChg>
        <pc:cxnChg chg="mod">
          <ac:chgData name="Susan Krueger (Staff)" userId="413e0ada-2fc1-4a03-b48b-2b8186a6a566" providerId="ADAL" clId="{E915CF20-0A79-4E85-AC5A-CD1E066152C2}" dt="2023-07-03T06:30:37.190" v="1895"/>
          <ac:cxnSpMkLst>
            <pc:docMk/>
            <pc:sldMk cId="1544779582" sldId="1227"/>
            <ac:cxnSpMk id="228" creationId="{85BDD24D-E3F9-AA5B-DC84-CBE0B394D2E4}"/>
          </ac:cxnSpMkLst>
        </pc:cxnChg>
        <pc:cxnChg chg="mod">
          <ac:chgData name="Susan Krueger (Staff)" userId="413e0ada-2fc1-4a03-b48b-2b8186a6a566" providerId="ADAL" clId="{E915CF20-0A79-4E85-AC5A-CD1E066152C2}" dt="2023-07-03T06:30:37.190" v="1895"/>
          <ac:cxnSpMkLst>
            <pc:docMk/>
            <pc:sldMk cId="1544779582" sldId="1227"/>
            <ac:cxnSpMk id="229" creationId="{EB4579AC-A758-B23B-FEBC-DB4B240A77AE}"/>
          </ac:cxnSpMkLst>
        </pc:cxnChg>
        <pc:cxnChg chg="mod">
          <ac:chgData name="Susan Krueger (Staff)" userId="413e0ada-2fc1-4a03-b48b-2b8186a6a566" providerId="ADAL" clId="{E915CF20-0A79-4E85-AC5A-CD1E066152C2}" dt="2023-07-03T06:30:37.190" v="1895"/>
          <ac:cxnSpMkLst>
            <pc:docMk/>
            <pc:sldMk cId="1544779582" sldId="1227"/>
            <ac:cxnSpMk id="230" creationId="{EC260801-F640-90D9-7E22-A67E3DA436C0}"/>
          </ac:cxnSpMkLst>
        </pc:cxnChg>
        <pc:cxnChg chg="mod">
          <ac:chgData name="Susan Krueger (Staff)" userId="413e0ada-2fc1-4a03-b48b-2b8186a6a566" providerId="ADAL" clId="{E915CF20-0A79-4E85-AC5A-CD1E066152C2}" dt="2023-07-03T06:30:37.190" v="1895"/>
          <ac:cxnSpMkLst>
            <pc:docMk/>
            <pc:sldMk cId="1544779582" sldId="1227"/>
            <ac:cxnSpMk id="231" creationId="{3ED510C7-A7C9-0F82-BB5F-8531228C0651}"/>
          </ac:cxnSpMkLst>
        </pc:cxnChg>
        <pc:cxnChg chg="mod">
          <ac:chgData name="Susan Krueger (Staff)" userId="413e0ada-2fc1-4a03-b48b-2b8186a6a566" providerId="ADAL" clId="{E915CF20-0A79-4E85-AC5A-CD1E066152C2}" dt="2023-07-03T06:30:37.190" v="1895"/>
          <ac:cxnSpMkLst>
            <pc:docMk/>
            <pc:sldMk cId="1544779582" sldId="1227"/>
            <ac:cxnSpMk id="232" creationId="{34996653-278B-B7DF-7D01-5C892C7C58F1}"/>
          </ac:cxnSpMkLst>
        </pc:cxnChg>
        <pc:cxnChg chg="mod">
          <ac:chgData name="Susan Krueger (Staff)" userId="413e0ada-2fc1-4a03-b48b-2b8186a6a566" providerId="ADAL" clId="{E915CF20-0A79-4E85-AC5A-CD1E066152C2}" dt="2023-07-03T06:30:37.190" v="1895"/>
          <ac:cxnSpMkLst>
            <pc:docMk/>
            <pc:sldMk cId="1544779582" sldId="1227"/>
            <ac:cxnSpMk id="233" creationId="{25FC761F-8F13-C8E7-4976-AF61F278A730}"/>
          </ac:cxnSpMkLst>
        </pc:cxnChg>
        <pc:cxnChg chg="mod">
          <ac:chgData name="Susan Krueger (Staff)" userId="413e0ada-2fc1-4a03-b48b-2b8186a6a566" providerId="ADAL" clId="{E915CF20-0A79-4E85-AC5A-CD1E066152C2}" dt="2023-07-03T06:30:37.190" v="1895"/>
          <ac:cxnSpMkLst>
            <pc:docMk/>
            <pc:sldMk cId="1544779582" sldId="1227"/>
            <ac:cxnSpMk id="234" creationId="{A111482C-6C3E-3484-A0A3-C9852448AB2F}"/>
          </ac:cxnSpMkLst>
        </pc:cxnChg>
        <pc:cxnChg chg="mod">
          <ac:chgData name="Susan Krueger (Staff)" userId="413e0ada-2fc1-4a03-b48b-2b8186a6a566" providerId="ADAL" clId="{E915CF20-0A79-4E85-AC5A-CD1E066152C2}" dt="2023-07-03T06:30:37.190" v="1895"/>
          <ac:cxnSpMkLst>
            <pc:docMk/>
            <pc:sldMk cId="1544779582" sldId="1227"/>
            <ac:cxnSpMk id="235" creationId="{55A45568-2E57-A3AE-1EA0-32035D9E74AD}"/>
          </ac:cxnSpMkLst>
        </pc:cxnChg>
        <pc:cxnChg chg="mod">
          <ac:chgData name="Susan Krueger (Staff)" userId="413e0ada-2fc1-4a03-b48b-2b8186a6a566" providerId="ADAL" clId="{E915CF20-0A79-4E85-AC5A-CD1E066152C2}" dt="2023-07-03T06:30:37.190" v="1895"/>
          <ac:cxnSpMkLst>
            <pc:docMk/>
            <pc:sldMk cId="1544779582" sldId="1227"/>
            <ac:cxnSpMk id="236" creationId="{1C8ACC5C-6427-2C3F-71AA-8240E8E9F7B5}"/>
          </ac:cxnSpMkLst>
        </pc:cxnChg>
        <pc:cxnChg chg="mod">
          <ac:chgData name="Susan Krueger (Staff)" userId="413e0ada-2fc1-4a03-b48b-2b8186a6a566" providerId="ADAL" clId="{E915CF20-0A79-4E85-AC5A-CD1E066152C2}" dt="2023-07-03T06:30:37.190" v="1895"/>
          <ac:cxnSpMkLst>
            <pc:docMk/>
            <pc:sldMk cId="1544779582" sldId="1227"/>
            <ac:cxnSpMk id="237" creationId="{E92685E6-C382-CD5A-92F8-94DC4FD76D76}"/>
          </ac:cxnSpMkLst>
        </pc:cxnChg>
        <pc:cxnChg chg="mod">
          <ac:chgData name="Susan Krueger (Staff)" userId="413e0ada-2fc1-4a03-b48b-2b8186a6a566" providerId="ADAL" clId="{E915CF20-0A79-4E85-AC5A-CD1E066152C2}" dt="2023-07-03T06:30:37.190" v="1895"/>
          <ac:cxnSpMkLst>
            <pc:docMk/>
            <pc:sldMk cId="1544779582" sldId="1227"/>
            <ac:cxnSpMk id="238" creationId="{70431AD1-0DEE-C8D2-D4B7-F4CC26BFC64D}"/>
          </ac:cxnSpMkLst>
        </pc:cxnChg>
        <pc:cxnChg chg="mod">
          <ac:chgData name="Susan Krueger (Staff)" userId="413e0ada-2fc1-4a03-b48b-2b8186a6a566" providerId="ADAL" clId="{E915CF20-0A79-4E85-AC5A-CD1E066152C2}" dt="2023-07-03T06:30:37.190" v="1895"/>
          <ac:cxnSpMkLst>
            <pc:docMk/>
            <pc:sldMk cId="1544779582" sldId="1227"/>
            <ac:cxnSpMk id="239" creationId="{561E4C8A-30F8-41C1-E04F-33280F788B1A}"/>
          </ac:cxnSpMkLst>
        </pc:cxnChg>
        <pc:cxnChg chg="mod">
          <ac:chgData name="Susan Krueger (Staff)" userId="413e0ada-2fc1-4a03-b48b-2b8186a6a566" providerId="ADAL" clId="{E915CF20-0A79-4E85-AC5A-CD1E066152C2}" dt="2023-07-03T06:30:37.190" v="1895"/>
          <ac:cxnSpMkLst>
            <pc:docMk/>
            <pc:sldMk cId="1544779582" sldId="1227"/>
            <ac:cxnSpMk id="240" creationId="{DE0347F9-349F-8E07-14B1-A90EF7EEDA3B}"/>
          </ac:cxnSpMkLst>
        </pc:cxnChg>
        <pc:cxnChg chg="mod">
          <ac:chgData name="Susan Krueger (Staff)" userId="413e0ada-2fc1-4a03-b48b-2b8186a6a566" providerId="ADAL" clId="{E915CF20-0A79-4E85-AC5A-CD1E066152C2}" dt="2023-07-03T06:30:37.190" v="1895"/>
          <ac:cxnSpMkLst>
            <pc:docMk/>
            <pc:sldMk cId="1544779582" sldId="1227"/>
            <ac:cxnSpMk id="241" creationId="{3A6641F4-FD88-D839-1985-17E3DC2CE302}"/>
          </ac:cxnSpMkLst>
        </pc:cxnChg>
        <pc:cxnChg chg="mod">
          <ac:chgData name="Susan Krueger (Staff)" userId="413e0ada-2fc1-4a03-b48b-2b8186a6a566" providerId="ADAL" clId="{E915CF20-0A79-4E85-AC5A-CD1E066152C2}" dt="2023-07-03T06:30:37.190" v="1895"/>
          <ac:cxnSpMkLst>
            <pc:docMk/>
            <pc:sldMk cId="1544779582" sldId="1227"/>
            <ac:cxnSpMk id="242" creationId="{9B8EC29F-5ADA-702A-A771-6345EA89B574}"/>
          </ac:cxnSpMkLst>
        </pc:cxnChg>
        <pc:cxnChg chg="mod">
          <ac:chgData name="Susan Krueger (Staff)" userId="413e0ada-2fc1-4a03-b48b-2b8186a6a566" providerId="ADAL" clId="{E915CF20-0A79-4E85-AC5A-CD1E066152C2}" dt="2023-07-03T06:30:37.190" v="1895"/>
          <ac:cxnSpMkLst>
            <pc:docMk/>
            <pc:sldMk cId="1544779582" sldId="1227"/>
            <ac:cxnSpMk id="243" creationId="{D0680B12-A6BD-93D7-628B-84755C552EE7}"/>
          </ac:cxnSpMkLst>
        </pc:cxnChg>
        <pc:cxnChg chg="mod">
          <ac:chgData name="Susan Krueger (Staff)" userId="413e0ada-2fc1-4a03-b48b-2b8186a6a566" providerId="ADAL" clId="{E915CF20-0A79-4E85-AC5A-CD1E066152C2}" dt="2023-07-03T06:30:37.190" v="1895"/>
          <ac:cxnSpMkLst>
            <pc:docMk/>
            <pc:sldMk cId="1544779582" sldId="1227"/>
            <ac:cxnSpMk id="244" creationId="{DA8DC36B-07A1-1B22-62E5-D627F0E4D905}"/>
          </ac:cxnSpMkLst>
        </pc:cxnChg>
        <pc:cxnChg chg="mod">
          <ac:chgData name="Susan Krueger (Staff)" userId="413e0ada-2fc1-4a03-b48b-2b8186a6a566" providerId="ADAL" clId="{E915CF20-0A79-4E85-AC5A-CD1E066152C2}" dt="2023-07-03T06:30:37.190" v="1895"/>
          <ac:cxnSpMkLst>
            <pc:docMk/>
            <pc:sldMk cId="1544779582" sldId="1227"/>
            <ac:cxnSpMk id="245" creationId="{15A2866B-EDF7-E16B-7ACA-A7B0D14E33A5}"/>
          </ac:cxnSpMkLst>
        </pc:cxnChg>
        <pc:cxnChg chg="mod">
          <ac:chgData name="Susan Krueger (Staff)" userId="413e0ada-2fc1-4a03-b48b-2b8186a6a566" providerId="ADAL" clId="{E915CF20-0A79-4E85-AC5A-CD1E066152C2}" dt="2023-07-03T06:30:37.190" v="1895"/>
          <ac:cxnSpMkLst>
            <pc:docMk/>
            <pc:sldMk cId="1544779582" sldId="1227"/>
            <ac:cxnSpMk id="246" creationId="{873E6CFC-3411-CE69-47D8-359979EEA724}"/>
          </ac:cxnSpMkLst>
        </pc:cxnChg>
        <pc:cxnChg chg="mod">
          <ac:chgData name="Susan Krueger (Staff)" userId="413e0ada-2fc1-4a03-b48b-2b8186a6a566" providerId="ADAL" clId="{E915CF20-0A79-4E85-AC5A-CD1E066152C2}" dt="2023-07-03T06:30:37.190" v="1895"/>
          <ac:cxnSpMkLst>
            <pc:docMk/>
            <pc:sldMk cId="1544779582" sldId="1227"/>
            <ac:cxnSpMk id="247" creationId="{A57309F1-640C-6FCB-5A28-BC0B3D469CE1}"/>
          </ac:cxnSpMkLst>
        </pc:cxnChg>
        <pc:cxnChg chg="mod">
          <ac:chgData name="Susan Krueger (Staff)" userId="413e0ada-2fc1-4a03-b48b-2b8186a6a566" providerId="ADAL" clId="{E915CF20-0A79-4E85-AC5A-CD1E066152C2}" dt="2023-07-03T06:30:37.190" v="1895"/>
          <ac:cxnSpMkLst>
            <pc:docMk/>
            <pc:sldMk cId="1544779582" sldId="1227"/>
            <ac:cxnSpMk id="248" creationId="{DCA70BAA-4064-EAFC-18BE-490A507AB449}"/>
          </ac:cxnSpMkLst>
        </pc:cxnChg>
        <pc:cxnChg chg="mod">
          <ac:chgData name="Susan Krueger (Staff)" userId="413e0ada-2fc1-4a03-b48b-2b8186a6a566" providerId="ADAL" clId="{E915CF20-0A79-4E85-AC5A-CD1E066152C2}" dt="2023-07-03T06:30:37.190" v="1895"/>
          <ac:cxnSpMkLst>
            <pc:docMk/>
            <pc:sldMk cId="1544779582" sldId="1227"/>
            <ac:cxnSpMk id="249" creationId="{FB2182EF-45C4-7A5C-1BCB-8932451BB257}"/>
          </ac:cxnSpMkLst>
        </pc:cxnChg>
        <pc:cxnChg chg="mod">
          <ac:chgData name="Susan Krueger (Staff)" userId="413e0ada-2fc1-4a03-b48b-2b8186a6a566" providerId="ADAL" clId="{E915CF20-0A79-4E85-AC5A-CD1E066152C2}" dt="2023-07-03T06:30:37.190" v="1895"/>
          <ac:cxnSpMkLst>
            <pc:docMk/>
            <pc:sldMk cId="1544779582" sldId="1227"/>
            <ac:cxnSpMk id="250" creationId="{7AEA4178-D980-B95E-E2C8-FD5802F8E89E}"/>
          </ac:cxnSpMkLst>
        </pc:cxnChg>
        <pc:cxnChg chg="mod">
          <ac:chgData name="Susan Krueger (Staff)" userId="413e0ada-2fc1-4a03-b48b-2b8186a6a566" providerId="ADAL" clId="{E915CF20-0A79-4E85-AC5A-CD1E066152C2}" dt="2023-07-03T06:30:37.190" v="1895"/>
          <ac:cxnSpMkLst>
            <pc:docMk/>
            <pc:sldMk cId="1544779582" sldId="1227"/>
            <ac:cxnSpMk id="251" creationId="{B5035667-260A-9C4A-F1EC-A58DD734FA32}"/>
          </ac:cxnSpMkLst>
        </pc:cxnChg>
        <pc:cxnChg chg="mod">
          <ac:chgData name="Susan Krueger (Staff)" userId="413e0ada-2fc1-4a03-b48b-2b8186a6a566" providerId="ADAL" clId="{E915CF20-0A79-4E85-AC5A-CD1E066152C2}" dt="2023-07-03T06:30:37.190" v="1895"/>
          <ac:cxnSpMkLst>
            <pc:docMk/>
            <pc:sldMk cId="1544779582" sldId="1227"/>
            <ac:cxnSpMk id="252" creationId="{40306EC0-CFB9-459E-0CAB-FD683E95BD20}"/>
          </ac:cxnSpMkLst>
        </pc:cxnChg>
        <pc:cxnChg chg="mod">
          <ac:chgData name="Susan Krueger (Staff)" userId="413e0ada-2fc1-4a03-b48b-2b8186a6a566" providerId="ADAL" clId="{E915CF20-0A79-4E85-AC5A-CD1E066152C2}" dt="2023-07-03T06:30:37.190" v="1895"/>
          <ac:cxnSpMkLst>
            <pc:docMk/>
            <pc:sldMk cId="1544779582" sldId="1227"/>
            <ac:cxnSpMk id="253" creationId="{E47B5DE6-A05F-2634-E933-8E323A897ADF}"/>
          </ac:cxnSpMkLst>
        </pc:cxnChg>
        <pc:cxnChg chg="mod">
          <ac:chgData name="Susan Krueger (Staff)" userId="413e0ada-2fc1-4a03-b48b-2b8186a6a566" providerId="ADAL" clId="{E915CF20-0A79-4E85-AC5A-CD1E066152C2}" dt="2023-07-03T06:30:37.190" v="1895"/>
          <ac:cxnSpMkLst>
            <pc:docMk/>
            <pc:sldMk cId="1544779582" sldId="1227"/>
            <ac:cxnSpMk id="254" creationId="{8B014CDE-050F-20D1-FF82-BF8E1D069235}"/>
          </ac:cxnSpMkLst>
        </pc:cxnChg>
        <pc:cxnChg chg="mod">
          <ac:chgData name="Susan Krueger (Staff)" userId="413e0ada-2fc1-4a03-b48b-2b8186a6a566" providerId="ADAL" clId="{E915CF20-0A79-4E85-AC5A-CD1E066152C2}" dt="2023-07-03T06:30:37.190" v="1895"/>
          <ac:cxnSpMkLst>
            <pc:docMk/>
            <pc:sldMk cId="1544779582" sldId="1227"/>
            <ac:cxnSpMk id="255" creationId="{87BC4F8E-E442-36F8-26E6-6CFE51F26C70}"/>
          </ac:cxnSpMkLst>
        </pc:cxnChg>
        <pc:cxnChg chg="mod">
          <ac:chgData name="Susan Krueger (Staff)" userId="413e0ada-2fc1-4a03-b48b-2b8186a6a566" providerId="ADAL" clId="{E915CF20-0A79-4E85-AC5A-CD1E066152C2}" dt="2023-07-03T06:30:37.190" v="1895"/>
          <ac:cxnSpMkLst>
            <pc:docMk/>
            <pc:sldMk cId="1544779582" sldId="1227"/>
            <ac:cxnSpMk id="256" creationId="{0D1860FE-B4B0-FBB0-DFC4-FF2B59B2A02D}"/>
          </ac:cxnSpMkLst>
        </pc:cxnChg>
        <pc:cxnChg chg="mod">
          <ac:chgData name="Susan Krueger (Staff)" userId="413e0ada-2fc1-4a03-b48b-2b8186a6a566" providerId="ADAL" clId="{E915CF20-0A79-4E85-AC5A-CD1E066152C2}" dt="2023-07-03T06:30:37.190" v="1895"/>
          <ac:cxnSpMkLst>
            <pc:docMk/>
            <pc:sldMk cId="1544779582" sldId="1227"/>
            <ac:cxnSpMk id="257" creationId="{9531EB97-B747-C649-446A-E5610E31D0E0}"/>
          </ac:cxnSpMkLst>
        </pc:cxnChg>
        <pc:cxnChg chg="mod">
          <ac:chgData name="Susan Krueger (Staff)" userId="413e0ada-2fc1-4a03-b48b-2b8186a6a566" providerId="ADAL" clId="{E915CF20-0A79-4E85-AC5A-CD1E066152C2}" dt="2023-07-03T06:30:37.190" v="1895"/>
          <ac:cxnSpMkLst>
            <pc:docMk/>
            <pc:sldMk cId="1544779582" sldId="1227"/>
            <ac:cxnSpMk id="258" creationId="{40C46CDD-E908-5283-A7EF-8A69C1483D97}"/>
          </ac:cxnSpMkLst>
        </pc:cxnChg>
        <pc:cxnChg chg="mod">
          <ac:chgData name="Susan Krueger (Staff)" userId="413e0ada-2fc1-4a03-b48b-2b8186a6a566" providerId="ADAL" clId="{E915CF20-0A79-4E85-AC5A-CD1E066152C2}" dt="2023-07-03T06:30:37.190" v="1895"/>
          <ac:cxnSpMkLst>
            <pc:docMk/>
            <pc:sldMk cId="1544779582" sldId="1227"/>
            <ac:cxnSpMk id="259" creationId="{38A0A966-20D8-0F55-03D5-BB77609FD1D8}"/>
          </ac:cxnSpMkLst>
        </pc:cxnChg>
        <pc:cxnChg chg="mod">
          <ac:chgData name="Susan Krueger (Staff)" userId="413e0ada-2fc1-4a03-b48b-2b8186a6a566" providerId="ADAL" clId="{E915CF20-0A79-4E85-AC5A-CD1E066152C2}" dt="2023-07-03T06:30:37.190" v="1895"/>
          <ac:cxnSpMkLst>
            <pc:docMk/>
            <pc:sldMk cId="1544779582" sldId="1227"/>
            <ac:cxnSpMk id="260" creationId="{BB722A97-5C90-C2DE-1A57-F86B9BEC6106}"/>
          </ac:cxnSpMkLst>
        </pc:cxnChg>
        <pc:cxnChg chg="mod">
          <ac:chgData name="Susan Krueger (Staff)" userId="413e0ada-2fc1-4a03-b48b-2b8186a6a566" providerId="ADAL" clId="{E915CF20-0A79-4E85-AC5A-CD1E066152C2}" dt="2023-07-03T06:30:37.190" v="1895"/>
          <ac:cxnSpMkLst>
            <pc:docMk/>
            <pc:sldMk cId="1544779582" sldId="1227"/>
            <ac:cxnSpMk id="261" creationId="{AEF7D3F0-D375-715C-9AC6-5F646C4350F0}"/>
          </ac:cxnSpMkLst>
        </pc:cxnChg>
        <pc:cxnChg chg="mod">
          <ac:chgData name="Susan Krueger (Staff)" userId="413e0ada-2fc1-4a03-b48b-2b8186a6a566" providerId="ADAL" clId="{E915CF20-0A79-4E85-AC5A-CD1E066152C2}" dt="2023-07-03T06:30:37.190" v="1895"/>
          <ac:cxnSpMkLst>
            <pc:docMk/>
            <pc:sldMk cId="1544779582" sldId="1227"/>
            <ac:cxnSpMk id="262" creationId="{27F5CDBF-DA09-5305-5136-2CA587714684}"/>
          </ac:cxnSpMkLst>
        </pc:cxnChg>
        <pc:cxnChg chg="mod">
          <ac:chgData name="Susan Krueger (Staff)" userId="413e0ada-2fc1-4a03-b48b-2b8186a6a566" providerId="ADAL" clId="{E915CF20-0A79-4E85-AC5A-CD1E066152C2}" dt="2023-07-03T06:30:37.190" v="1895"/>
          <ac:cxnSpMkLst>
            <pc:docMk/>
            <pc:sldMk cId="1544779582" sldId="1227"/>
            <ac:cxnSpMk id="263" creationId="{73BD8C82-9451-E6BC-E2B0-7740D4F5CB29}"/>
          </ac:cxnSpMkLst>
        </pc:cxnChg>
        <pc:cxnChg chg="mod">
          <ac:chgData name="Susan Krueger (Staff)" userId="413e0ada-2fc1-4a03-b48b-2b8186a6a566" providerId="ADAL" clId="{E915CF20-0A79-4E85-AC5A-CD1E066152C2}" dt="2023-07-03T06:30:37.190" v="1895"/>
          <ac:cxnSpMkLst>
            <pc:docMk/>
            <pc:sldMk cId="1544779582" sldId="1227"/>
            <ac:cxnSpMk id="264" creationId="{FEFD3AA2-63AE-1EB9-2FDD-FE27A468474B}"/>
          </ac:cxnSpMkLst>
        </pc:cxnChg>
        <pc:cxnChg chg="mod">
          <ac:chgData name="Susan Krueger (Staff)" userId="413e0ada-2fc1-4a03-b48b-2b8186a6a566" providerId="ADAL" clId="{E915CF20-0A79-4E85-AC5A-CD1E066152C2}" dt="2023-07-03T06:30:37.190" v="1895"/>
          <ac:cxnSpMkLst>
            <pc:docMk/>
            <pc:sldMk cId="1544779582" sldId="1227"/>
            <ac:cxnSpMk id="265" creationId="{64F2914E-D388-350E-E1D5-02E7009667B3}"/>
          </ac:cxnSpMkLst>
        </pc:cxnChg>
        <pc:cxnChg chg="mod">
          <ac:chgData name="Susan Krueger (Staff)" userId="413e0ada-2fc1-4a03-b48b-2b8186a6a566" providerId="ADAL" clId="{E915CF20-0A79-4E85-AC5A-CD1E066152C2}" dt="2023-07-03T06:30:37.190" v="1895"/>
          <ac:cxnSpMkLst>
            <pc:docMk/>
            <pc:sldMk cId="1544779582" sldId="1227"/>
            <ac:cxnSpMk id="266" creationId="{7FD592A1-CDE5-F489-3FA4-F11A9AC454A0}"/>
          </ac:cxnSpMkLst>
        </pc:cxnChg>
        <pc:cxnChg chg="mod">
          <ac:chgData name="Susan Krueger (Staff)" userId="413e0ada-2fc1-4a03-b48b-2b8186a6a566" providerId="ADAL" clId="{E915CF20-0A79-4E85-AC5A-CD1E066152C2}" dt="2023-07-03T06:30:37.190" v="1895"/>
          <ac:cxnSpMkLst>
            <pc:docMk/>
            <pc:sldMk cId="1544779582" sldId="1227"/>
            <ac:cxnSpMk id="267" creationId="{4912EE30-C259-8A06-8434-56367A56D110}"/>
          </ac:cxnSpMkLst>
        </pc:cxnChg>
        <pc:cxnChg chg="mod">
          <ac:chgData name="Susan Krueger (Staff)" userId="413e0ada-2fc1-4a03-b48b-2b8186a6a566" providerId="ADAL" clId="{E915CF20-0A79-4E85-AC5A-CD1E066152C2}" dt="2023-07-03T06:30:37.190" v="1895"/>
          <ac:cxnSpMkLst>
            <pc:docMk/>
            <pc:sldMk cId="1544779582" sldId="1227"/>
            <ac:cxnSpMk id="268" creationId="{9F9151BC-BCAE-7396-0C39-5AC9F4FC1D0B}"/>
          </ac:cxnSpMkLst>
        </pc:cxnChg>
        <pc:cxnChg chg="mod">
          <ac:chgData name="Susan Krueger (Staff)" userId="413e0ada-2fc1-4a03-b48b-2b8186a6a566" providerId="ADAL" clId="{E915CF20-0A79-4E85-AC5A-CD1E066152C2}" dt="2023-07-03T06:30:37.190" v="1895"/>
          <ac:cxnSpMkLst>
            <pc:docMk/>
            <pc:sldMk cId="1544779582" sldId="1227"/>
            <ac:cxnSpMk id="269" creationId="{0EBECEA1-0EB7-FDBC-7C77-F3C77CFDF281}"/>
          </ac:cxnSpMkLst>
        </pc:cxnChg>
        <pc:cxnChg chg="mod">
          <ac:chgData name="Susan Krueger (Staff)" userId="413e0ada-2fc1-4a03-b48b-2b8186a6a566" providerId="ADAL" clId="{E915CF20-0A79-4E85-AC5A-CD1E066152C2}" dt="2023-07-03T06:30:37.190" v="1895"/>
          <ac:cxnSpMkLst>
            <pc:docMk/>
            <pc:sldMk cId="1544779582" sldId="1227"/>
            <ac:cxnSpMk id="270" creationId="{31D1FAF1-CD56-4861-10CA-18B601FB7EC5}"/>
          </ac:cxnSpMkLst>
        </pc:cxnChg>
        <pc:cxnChg chg="mod">
          <ac:chgData name="Susan Krueger (Staff)" userId="413e0ada-2fc1-4a03-b48b-2b8186a6a566" providerId="ADAL" clId="{E915CF20-0A79-4E85-AC5A-CD1E066152C2}" dt="2023-07-03T06:30:37.190" v="1895"/>
          <ac:cxnSpMkLst>
            <pc:docMk/>
            <pc:sldMk cId="1544779582" sldId="1227"/>
            <ac:cxnSpMk id="271" creationId="{62E2328C-FA95-8018-2208-AB2B5F185FB0}"/>
          </ac:cxnSpMkLst>
        </pc:cxnChg>
        <pc:cxnChg chg="mod">
          <ac:chgData name="Susan Krueger (Staff)" userId="413e0ada-2fc1-4a03-b48b-2b8186a6a566" providerId="ADAL" clId="{E915CF20-0A79-4E85-AC5A-CD1E066152C2}" dt="2023-07-03T06:30:37.190" v="1895"/>
          <ac:cxnSpMkLst>
            <pc:docMk/>
            <pc:sldMk cId="1544779582" sldId="1227"/>
            <ac:cxnSpMk id="272" creationId="{243B505A-BBC3-08E2-24F5-6922AB6BB654}"/>
          </ac:cxnSpMkLst>
        </pc:cxnChg>
        <pc:cxnChg chg="mod">
          <ac:chgData name="Susan Krueger (Staff)" userId="413e0ada-2fc1-4a03-b48b-2b8186a6a566" providerId="ADAL" clId="{E915CF20-0A79-4E85-AC5A-CD1E066152C2}" dt="2023-07-03T06:30:37.190" v="1895"/>
          <ac:cxnSpMkLst>
            <pc:docMk/>
            <pc:sldMk cId="1544779582" sldId="1227"/>
            <ac:cxnSpMk id="273" creationId="{81F889C4-0108-B5C6-9625-BC6E1349337E}"/>
          </ac:cxnSpMkLst>
        </pc:cxnChg>
        <pc:cxnChg chg="mod">
          <ac:chgData name="Susan Krueger (Staff)" userId="413e0ada-2fc1-4a03-b48b-2b8186a6a566" providerId="ADAL" clId="{E915CF20-0A79-4E85-AC5A-CD1E066152C2}" dt="2023-07-03T06:30:37.190" v="1895"/>
          <ac:cxnSpMkLst>
            <pc:docMk/>
            <pc:sldMk cId="1544779582" sldId="1227"/>
            <ac:cxnSpMk id="274" creationId="{B22F347C-E935-EF04-5F12-9B27B687CDA8}"/>
          </ac:cxnSpMkLst>
        </pc:cxnChg>
        <pc:cxnChg chg="mod">
          <ac:chgData name="Susan Krueger (Staff)" userId="413e0ada-2fc1-4a03-b48b-2b8186a6a566" providerId="ADAL" clId="{E915CF20-0A79-4E85-AC5A-CD1E066152C2}" dt="2023-07-03T06:30:37.190" v="1895"/>
          <ac:cxnSpMkLst>
            <pc:docMk/>
            <pc:sldMk cId="1544779582" sldId="1227"/>
            <ac:cxnSpMk id="275" creationId="{C84CC18A-EDB8-E0AA-D79D-903528A00D7C}"/>
          </ac:cxnSpMkLst>
        </pc:cxnChg>
        <pc:cxnChg chg="mod">
          <ac:chgData name="Susan Krueger (Staff)" userId="413e0ada-2fc1-4a03-b48b-2b8186a6a566" providerId="ADAL" clId="{E915CF20-0A79-4E85-AC5A-CD1E066152C2}" dt="2023-07-03T06:30:37.190" v="1895"/>
          <ac:cxnSpMkLst>
            <pc:docMk/>
            <pc:sldMk cId="1544779582" sldId="1227"/>
            <ac:cxnSpMk id="276" creationId="{A9B84C05-F9EE-18C2-ABF8-A819D745CC33}"/>
          </ac:cxnSpMkLst>
        </pc:cxnChg>
        <pc:cxnChg chg="mod">
          <ac:chgData name="Susan Krueger (Staff)" userId="413e0ada-2fc1-4a03-b48b-2b8186a6a566" providerId="ADAL" clId="{E915CF20-0A79-4E85-AC5A-CD1E066152C2}" dt="2023-07-03T06:30:37.190" v="1895"/>
          <ac:cxnSpMkLst>
            <pc:docMk/>
            <pc:sldMk cId="1544779582" sldId="1227"/>
            <ac:cxnSpMk id="277" creationId="{95BB75A9-4573-B819-790C-76FB03124D83}"/>
          </ac:cxnSpMkLst>
        </pc:cxnChg>
        <pc:cxnChg chg="mod">
          <ac:chgData name="Susan Krueger (Staff)" userId="413e0ada-2fc1-4a03-b48b-2b8186a6a566" providerId="ADAL" clId="{E915CF20-0A79-4E85-AC5A-CD1E066152C2}" dt="2023-07-03T06:30:37.190" v="1895"/>
          <ac:cxnSpMkLst>
            <pc:docMk/>
            <pc:sldMk cId="1544779582" sldId="1227"/>
            <ac:cxnSpMk id="278" creationId="{7E2FB244-748E-2AB9-4B56-5A8A50891668}"/>
          </ac:cxnSpMkLst>
        </pc:cxnChg>
        <pc:cxnChg chg="mod">
          <ac:chgData name="Susan Krueger (Staff)" userId="413e0ada-2fc1-4a03-b48b-2b8186a6a566" providerId="ADAL" clId="{E915CF20-0A79-4E85-AC5A-CD1E066152C2}" dt="2023-07-03T06:30:37.190" v="1895"/>
          <ac:cxnSpMkLst>
            <pc:docMk/>
            <pc:sldMk cId="1544779582" sldId="1227"/>
            <ac:cxnSpMk id="279" creationId="{BA5A5F2E-6C2E-D39F-F405-9A21F0AA5407}"/>
          </ac:cxnSpMkLst>
        </pc:cxnChg>
        <pc:cxnChg chg="mod">
          <ac:chgData name="Susan Krueger (Staff)" userId="413e0ada-2fc1-4a03-b48b-2b8186a6a566" providerId="ADAL" clId="{E915CF20-0A79-4E85-AC5A-CD1E066152C2}" dt="2023-07-03T06:30:37.190" v="1895"/>
          <ac:cxnSpMkLst>
            <pc:docMk/>
            <pc:sldMk cId="1544779582" sldId="1227"/>
            <ac:cxnSpMk id="280" creationId="{DAC49B69-FD99-77B8-E0F2-A6B30B3E850B}"/>
          </ac:cxnSpMkLst>
        </pc:cxnChg>
        <pc:cxnChg chg="mod">
          <ac:chgData name="Susan Krueger (Staff)" userId="413e0ada-2fc1-4a03-b48b-2b8186a6a566" providerId="ADAL" clId="{E915CF20-0A79-4E85-AC5A-CD1E066152C2}" dt="2023-07-03T06:30:37.190" v="1895"/>
          <ac:cxnSpMkLst>
            <pc:docMk/>
            <pc:sldMk cId="1544779582" sldId="1227"/>
            <ac:cxnSpMk id="281" creationId="{52188317-D727-D7B4-46FF-2483A0665B95}"/>
          </ac:cxnSpMkLst>
        </pc:cxnChg>
        <pc:cxnChg chg="mod">
          <ac:chgData name="Susan Krueger (Staff)" userId="413e0ada-2fc1-4a03-b48b-2b8186a6a566" providerId="ADAL" clId="{E915CF20-0A79-4E85-AC5A-CD1E066152C2}" dt="2023-07-03T06:30:37.190" v="1895"/>
          <ac:cxnSpMkLst>
            <pc:docMk/>
            <pc:sldMk cId="1544779582" sldId="1227"/>
            <ac:cxnSpMk id="282" creationId="{40F62DD6-83DF-52A5-0905-3023EB3C74BA}"/>
          </ac:cxnSpMkLst>
        </pc:cxnChg>
        <pc:cxnChg chg="mod">
          <ac:chgData name="Susan Krueger (Staff)" userId="413e0ada-2fc1-4a03-b48b-2b8186a6a566" providerId="ADAL" clId="{E915CF20-0A79-4E85-AC5A-CD1E066152C2}" dt="2023-07-03T06:30:37.190" v="1895"/>
          <ac:cxnSpMkLst>
            <pc:docMk/>
            <pc:sldMk cId="1544779582" sldId="1227"/>
            <ac:cxnSpMk id="283" creationId="{EF29E138-FCEA-4191-D6A1-19B45B6B7B9C}"/>
          </ac:cxnSpMkLst>
        </pc:cxnChg>
        <pc:cxnChg chg="mod">
          <ac:chgData name="Susan Krueger (Staff)" userId="413e0ada-2fc1-4a03-b48b-2b8186a6a566" providerId="ADAL" clId="{E915CF20-0A79-4E85-AC5A-CD1E066152C2}" dt="2023-07-03T06:30:37.190" v="1895"/>
          <ac:cxnSpMkLst>
            <pc:docMk/>
            <pc:sldMk cId="1544779582" sldId="1227"/>
            <ac:cxnSpMk id="284" creationId="{CD3E7B75-7A39-DA09-CFDA-F82A0E9F89F0}"/>
          </ac:cxnSpMkLst>
        </pc:cxnChg>
        <pc:cxnChg chg="mod">
          <ac:chgData name="Susan Krueger (Staff)" userId="413e0ada-2fc1-4a03-b48b-2b8186a6a566" providerId="ADAL" clId="{E915CF20-0A79-4E85-AC5A-CD1E066152C2}" dt="2023-07-03T06:30:37.190" v="1895"/>
          <ac:cxnSpMkLst>
            <pc:docMk/>
            <pc:sldMk cId="1544779582" sldId="1227"/>
            <ac:cxnSpMk id="285" creationId="{9E545285-7A5E-65F9-A606-CBD4E9C2DEE6}"/>
          </ac:cxnSpMkLst>
        </pc:cxnChg>
        <pc:cxnChg chg="mod">
          <ac:chgData name="Susan Krueger (Staff)" userId="413e0ada-2fc1-4a03-b48b-2b8186a6a566" providerId="ADAL" clId="{E915CF20-0A79-4E85-AC5A-CD1E066152C2}" dt="2023-07-03T06:30:37.190" v="1895"/>
          <ac:cxnSpMkLst>
            <pc:docMk/>
            <pc:sldMk cId="1544779582" sldId="1227"/>
            <ac:cxnSpMk id="286" creationId="{AB0E938B-AC52-8B81-19E8-659443272FE5}"/>
          </ac:cxnSpMkLst>
        </pc:cxnChg>
        <pc:cxnChg chg="mod">
          <ac:chgData name="Susan Krueger (Staff)" userId="413e0ada-2fc1-4a03-b48b-2b8186a6a566" providerId="ADAL" clId="{E915CF20-0A79-4E85-AC5A-CD1E066152C2}" dt="2023-07-03T06:30:37.190" v="1895"/>
          <ac:cxnSpMkLst>
            <pc:docMk/>
            <pc:sldMk cId="1544779582" sldId="1227"/>
            <ac:cxnSpMk id="287" creationId="{5D6F8480-AACA-99C5-77A9-DF7F72A036E0}"/>
          </ac:cxnSpMkLst>
        </pc:cxnChg>
        <pc:cxnChg chg="mod">
          <ac:chgData name="Susan Krueger (Staff)" userId="413e0ada-2fc1-4a03-b48b-2b8186a6a566" providerId="ADAL" clId="{E915CF20-0A79-4E85-AC5A-CD1E066152C2}" dt="2023-07-03T06:30:37.190" v="1895"/>
          <ac:cxnSpMkLst>
            <pc:docMk/>
            <pc:sldMk cId="1544779582" sldId="1227"/>
            <ac:cxnSpMk id="288" creationId="{55C3DD22-5668-0530-E80C-24510197E59C}"/>
          </ac:cxnSpMkLst>
        </pc:cxnChg>
        <pc:cxnChg chg="mod">
          <ac:chgData name="Susan Krueger (Staff)" userId="413e0ada-2fc1-4a03-b48b-2b8186a6a566" providerId="ADAL" clId="{E915CF20-0A79-4E85-AC5A-CD1E066152C2}" dt="2023-07-03T06:30:37.190" v="1895"/>
          <ac:cxnSpMkLst>
            <pc:docMk/>
            <pc:sldMk cId="1544779582" sldId="1227"/>
            <ac:cxnSpMk id="289" creationId="{3DC2504E-1B47-A7C3-E489-0299504AED04}"/>
          </ac:cxnSpMkLst>
        </pc:cxnChg>
        <pc:cxnChg chg="mod">
          <ac:chgData name="Susan Krueger (Staff)" userId="413e0ada-2fc1-4a03-b48b-2b8186a6a566" providerId="ADAL" clId="{E915CF20-0A79-4E85-AC5A-CD1E066152C2}" dt="2023-07-03T06:30:37.190" v="1895"/>
          <ac:cxnSpMkLst>
            <pc:docMk/>
            <pc:sldMk cId="1544779582" sldId="1227"/>
            <ac:cxnSpMk id="290" creationId="{16C41874-26FF-7D71-8406-476168B38244}"/>
          </ac:cxnSpMkLst>
        </pc:cxnChg>
        <pc:cxnChg chg="mod">
          <ac:chgData name="Susan Krueger (Staff)" userId="413e0ada-2fc1-4a03-b48b-2b8186a6a566" providerId="ADAL" clId="{E915CF20-0A79-4E85-AC5A-CD1E066152C2}" dt="2023-07-03T06:30:37.190" v="1895"/>
          <ac:cxnSpMkLst>
            <pc:docMk/>
            <pc:sldMk cId="1544779582" sldId="1227"/>
            <ac:cxnSpMk id="291" creationId="{44AF864C-2AEF-B079-08E3-4CB3C0397F38}"/>
          </ac:cxnSpMkLst>
        </pc:cxnChg>
        <pc:cxnChg chg="mod">
          <ac:chgData name="Susan Krueger (Staff)" userId="413e0ada-2fc1-4a03-b48b-2b8186a6a566" providerId="ADAL" clId="{E915CF20-0A79-4E85-AC5A-CD1E066152C2}" dt="2023-07-03T06:30:37.190" v="1895"/>
          <ac:cxnSpMkLst>
            <pc:docMk/>
            <pc:sldMk cId="1544779582" sldId="1227"/>
            <ac:cxnSpMk id="292" creationId="{640B2D58-F1FA-9236-C19F-26D89650DB8A}"/>
          </ac:cxnSpMkLst>
        </pc:cxnChg>
        <pc:cxnChg chg="mod">
          <ac:chgData name="Susan Krueger (Staff)" userId="413e0ada-2fc1-4a03-b48b-2b8186a6a566" providerId="ADAL" clId="{E915CF20-0A79-4E85-AC5A-CD1E066152C2}" dt="2023-07-03T06:30:37.190" v="1895"/>
          <ac:cxnSpMkLst>
            <pc:docMk/>
            <pc:sldMk cId="1544779582" sldId="1227"/>
            <ac:cxnSpMk id="293" creationId="{FB7276C4-97E5-0F06-F2D0-7C1DBF35A6FF}"/>
          </ac:cxnSpMkLst>
        </pc:cxnChg>
        <pc:cxnChg chg="mod">
          <ac:chgData name="Susan Krueger (Staff)" userId="413e0ada-2fc1-4a03-b48b-2b8186a6a566" providerId="ADAL" clId="{E915CF20-0A79-4E85-AC5A-CD1E066152C2}" dt="2023-07-03T06:30:37.190" v="1895"/>
          <ac:cxnSpMkLst>
            <pc:docMk/>
            <pc:sldMk cId="1544779582" sldId="1227"/>
            <ac:cxnSpMk id="294" creationId="{E3CF9378-0227-836E-DE2B-714025EB5307}"/>
          </ac:cxnSpMkLst>
        </pc:cxnChg>
        <pc:cxnChg chg="mod">
          <ac:chgData name="Susan Krueger (Staff)" userId="413e0ada-2fc1-4a03-b48b-2b8186a6a566" providerId="ADAL" clId="{E915CF20-0A79-4E85-AC5A-CD1E066152C2}" dt="2023-07-03T06:30:37.190" v="1895"/>
          <ac:cxnSpMkLst>
            <pc:docMk/>
            <pc:sldMk cId="1544779582" sldId="1227"/>
            <ac:cxnSpMk id="295" creationId="{8C751104-68AE-6FED-1708-CF9BBCF5FA1A}"/>
          </ac:cxnSpMkLst>
        </pc:cxnChg>
        <pc:cxnChg chg="mod">
          <ac:chgData name="Susan Krueger (Staff)" userId="413e0ada-2fc1-4a03-b48b-2b8186a6a566" providerId="ADAL" clId="{E915CF20-0A79-4E85-AC5A-CD1E066152C2}" dt="2023-07-03T06:30:37.190" v="1895"/>
          <ac:cxnSpMkLst>
            <pc:docMk/>
            <pc:sldMk cId="1544779582" sldId="1227"/>
            <ac:cxnSpMk id="296" creationId="{997E0D2A-2604-429F-7F89-EAFE51AB8ED1}"/>
          </ac:cxnSpMkLst>
        </pc:cxnChg>
        <pc:cxnChg chg="mod">
          <ac:chgData name="Susan Krueger (Staff)" userId="413e0ada-2fc1-4a03-b48b-2b8186a6a566" providerId="ADAL" clId="{E915CF20-0A79-4E85-AC5A-CD1E066152C2}" dt="2023-07-03T06:30:37.190" v="1895"/>
          <ac:cxnSpMkLst>
            <pc:docMk/>
            <pc:sldMk cId="1544779582" sldId="1227"/>
            <ac:cxnSpMk id="297" creationId="{5B6B9353-BF0C-1D61-987F-377E4F41189A}"/>
          </ac:cxnSpMkLst>
        </pc:cxnChg>
        <pc:cxnChg chg="mod">
          <ac:chgData name="Susan Krueger (Staff)" userId="413e0ada-2fc1-4a03-b48b-2b8186a6a566" providerId="ADAL" clId="{E915CF20-0A79-4E85-AC5A-CD1E066152C2}" dt="2023-07-03T06:30:37.190" v="1895"/>
          <ac:cxnSpMkLst>
            <pc:docMk/>
            <pc:sldMk cId="1544779582" sldId="1227"/>
            <ac:cxnSpMk id="298" creationId="{039C655C-621E-6BEE-DCA6-BF73D31581D5}"/>
          </ac:cxnSpMkLst>
        </pc:cxnChg>
        <pc:cxnChg chg="mod">
          <ac:chgData name="Susan Krueger (Staff)" userId="413e0ada-2fc1-4a03-b48b-2b8186a6a566" providerId="ADAL" clId="{E915CF20-0A79-4E85-AC5A-CD1E066152C2}" dt="2023-07-03T06:30:37.190" v="1895"/>
          <ac:cxnSpMkLst>
            <pc:docMk/>
            <pc:sldMk cId="1544779582" sldId="1227"/>
            <ac:cxnSpMk id="299" creationId="{3F60EEC8-B3B0-54BF-97D9-F2503C79DE90}"/>
          </ac:cxnSpMkLst>
        </pc:cxnChg>
        <pc:cxnChg chg="mod">
          <ac:chgData name="Susan Krueger (Staff)" userId="413e0ada-2fc1-4a03-b48b-2b8186a6a566" providerId="ADAL" clId="{E915CF20-0A79-4E85-AC5A-CD1E066152C2}" dt="2023-07-03T06:30:37.190" v="1895"/>
          <ac:cxnSpMkLst>
            <pc:docMk/>
            <pc:sldMk cId="1544779582" sldId="1227"/>
            <ac:cxnSpMk id="300" creationId="{3E16C871-DF30-7B6E-7CB5-C93A84535CBC}"/>
          </ac:cxnSpMkLst>
        </pc:cxnChg>
        <pc:cxnChg chg="mod">
          <ac:chgData name="Susan Krueger (Staff)" userId="413e0ada-2fc1-4a03-b48b-2b8186a6a566" providerId="ADAL" clId="{E915CF20-0A79-4E85-AC5A-CD1E066152C2}" dt="2023-07-03T06:30:37.190" v="1895"/>
          <ac:cxnSpMkLst>
            <pc:docMk/>
            <pc:sldMk cId="1544779582" sldId="1227"/>
            <ac:cxnSpMk id="301" creationId="{CDD4947F-F085-5D22-9145-448509FDE6F3}"/>
          </ac:cxnSpMkLst>
        </pc:cxnChg>
        <pc:cxnChg chg="mod">
          <ac:chgData name="Susan Krueger (Staff)" userId="413e0ada-2fc1-4a03-b48b-2b8186a6a566" providerId="ADAL" clId="{E915CF20-0A79-4E85-AC5A-CD1E066152C2}" dt="2023-07-03T06:30:37.190" v="1895"/>
          <ac:cxnSpMkLst>
            <pc:docMk/>
            <pc:sldMk cId="1544779582" sldId="1227"/>
            <ac:cxnSpMk id="302" creationId="{68346883-9333-A3AD-0481-B729EFB62E37}"/>
          </ac:cxnSpMkLst>
        </pc:cxnChg>
        <pc:cxnChg chg="mod">
          <ac:chgData name="Susan Krueger (Staff)" userId="413e0ada-2fc1-4a03-b48b-2b8186a6a566" providerId="ADAL" clId="{E915CF20-0A79-4E85-AC5A-CD1E066152C2}" dt="2023-07-03T06:30:37.190" v="1895"/>
          <ac:cxnSpMkLst>
            <pc:docMk/>
            <pc:sldMk cId="1544779582" sldId="1227"/>
            <ac:cxnSpMk id="303" creationId="{DBB3F603-9E89-C92C-9E82-1B5BB5F904C4}"/>
          </ac:cxnSpMkLst>
        </pc:cxnChg>
        <pc:cxnChg chg="mod">
          <ac:chgData name="Susan Krueger (Staff)" userId="413e0ada-2fc1-4a03-b48b-2b8186a6a566" providerId="ADAL" clId="{E915CF20-0A79-4E85-AC5A-CD1E066152C2}" dt="2023-07-03T06:30:37.190" v="1895"/>
          <ac:cxnSpMkLst>
            <pc:docMk/>
            <pc:sldMk cId="1544779582" sldId="1227"/>
            <ac:cxnSpMk id="304" creationId="{FE81936F-6CA6-14FC-0AF2-DEFCA775BDA6}"/>
          </ac:cxnSpMkLst>
        </pc:cxnChg>
        <pc:cxnChg chg="mod">
          <ac:chgData name="Susan Krueger (Staff)" userId="413e0ada-2fc1-4a03-b48b-2b8186a6a566" providerId="ADAL" clId="{E915CF20-0A79-4E85-AC5A-CD1E066152C2}" dt="2023-07-03T06:30:37.190" v="1895"/>
          <ac:cxnSpMkLst>
            <pc:docMk/>
            <pc:sldMk cId="1544779582" sldId="1227"/>
            <ac:cxnSpMk id="305" creationId="{F1DC0421-44A7-31B8-12D3-1893F5059596}"/>
          </ac:cxnSpMkLst>
        </pc:cxnChg>
        <pc:cxnChg chg="mod">
          <ac:chgData name="Susan Krueger (Staff)" userId="413e0ada-2fc1-4a03-b48b-2b8186a6a566" providerId="ADAL" clId="{E915CF20-0A79-4E85-AC5A-CD1E066152C2}" dt="2023-07-03T06:30:37.190" v="1895"/>
          <ac:cxnSpMkLst>
            <pc:docMk/>
            <pc:sldMk cId="1544779582" sldId="1227"/>
            <ac:cxnSpMk id="306" creationId="{746D467F-0775-9ED1-C60F-FBE62837AE07}"/>
          </ac:cxnSpMkLst>
        </pc:cxnChg>
        <pc:cxnChg chg="mod">
          <ac:chgData name="Susan Krueger (Staff)" userId="413e0ada-2fc1-4a03-b48b-2b8186a6a566" providerId="ADAL" clId="{E915CF20-0A79-4E85-AC5A-CD1E066152C2}" dt="2023-07-03T06:30:37.190" v="1895"/>
          <ac:cxnSpMkLst>
            <pc:docMk/>
            <pc:sldMk cId="1544779582" sldId="1227"/>
            <ac:cxnSpMk id="307" creationId="{A0E4D02D-BAC4-6D21-3688-D93CCC1BB47D}"/>
          </ac:cxnSpMkLst>
        </pc:cxnChg>
        <pc:cxnChg chg="mod">
          <ac:chgData name="Susan Krueger (Staff)" userId="413e0ada-2fc1-4a03-b48b-2b8186a6a566" providerId="ADAL" clId="{E915CF20-0A79-4E85-AC5A-CD1E066152C2}" dt="2023-07-03T06:30:37.190" v="1895"/>
          <ac:cxnSpMkLst>
            <pc:docMk/>
            <pc:sldMk cId="1544779582" sldId="1227"/>
            <ac:cxnSpMk id="308" creationId="{0CF0EC9E-729A-6559-854C-0F8579CD3956}"/>
          </ac:cxnSpMkLst>
        </pc:cxnChg>
        <pc:cxnChg chg="mod">
          <ac:chgData name="Susan Krueger (Staff)" userId="413e0ada-2fc1-4a03-b48b-2b8186a6a566" providerId="ADAL" clId="{E915CF20-0A79-4E85-AC5A-CD1E066152C2}" dt="2023-07-03T06:30:37.190" v="1895"/>
          <ac:cxnSpMkLst>
            <pc:docMk/>
            <pc:sldMk cId="1544779582" sldId="1227"/>
            <ac:cxnSpMk id="309" creationId="{DAC78115-90DA-D521-7332-A51B9869145A}"/>
          </ac:cxnSpMkLst>
        </pc:cxnChg>
        <pc:cxnChg chg="mod">
          <ac:chgData name="Susan Krueger (Staff)" userId="413e0ada-2fc1-4a03-b48b-2b8186a6a566" providerId="ADAL" clId="{E915CF20-0A79-4E85-AC5A-CD1E066152C2}" dt="2023-07-03T06:30:37.190" v="1895"/>
          <ac:cxnSpMkLst>
            <pc:docMk/>
            <pc:sldMk cId="1544779582" sldId="1227"/>
            <ac:cxnSpMk id="310" creationId="{57885D11-BA02-4D99-BD71-6CCB1839A9F2}"/>
          </ac:cxnSpMkLst>
        </pc:cxnChg>
        <pc:cxnChg chg="mod">
          <ac:chgData name="Susan Krueger (Staff)" userId="413e0ada-2fc1-4a03-b48b-2b8186a6a566" providerId="ADAL" clId="{E915CF20-0A79-4E85-AC5A-CD1E066152C2}" dt="2023-07-03T06:30:37.190" v="1895"/>
          <ac:cxnSpMkLst>
            <pc:docMk/>
            <pc:sldMk cId="1544779582" sldId="1227"/>
            <ac:cxnSpMk id="311" creationId="{16EFA9E5-0BB2-380D-5574-F9B399D7DF2F}"/>
          </ac:cxnSpMkLst>
        </pc:cxnChg>
        <pc:cxnChg chg="mod">
          <ac:chgData name="Susan Krueger (Staff)" userId="413e0ada-2fc1-4a03-b48b-2b8186a6a566" providerId="ADAL" clId="{E915CF20-0A79-4E85-AC5A-CD1E066152C2}" dt="2023-07-03T06:30:37.190" v="1895"/>
          <ac:cxnSpMkLst>
            <pc:docMk/>
            <pc:sldMk cId="1544779582" sldId="1227"/>
            <ac:cxnSpMk id="312" creationId="{6D53B7D2-89D4-561F-BE6B-08831F5AABC5}"/>
          </ac:cxnSpMkLst>
        </pc:cxnChg>
        <pc:cxnChg chg="mod">
          <ac:chgData name="Susan Krueger (Staff)" userId="413e0ada-2fc1-4a03-b48b-2b8186a6a566" providerId="ADAL" clId="{E915CF20-0A79-4E85-AC5A-CD1E066152C2}" dt="2023-07-03T06:30:37.190" v="1895"/>
          <ac:cxnSpMkLst>
            <pc:docMk/>
            <pc:sldMk cId="1544779582" sldId="1227"/>
            <ac:cxnSpMk id="313" creationId="{E7EABBCB-0580-3B4B-123B-88B52503A346}"/>
          </ac:cxnSpMkLst>
        </pc:cxnChg>
        <pc:cxnChg chg="del mod topLvl">
          <ac:chgData name="Susan Krueger (Staff)" userId="413e0ada-2fc1-4a03-b48b-2b8186a6a566" providerId="ADAL" clId="{E915CF20-0A79-4E85-AC5A-CD1E066152C2}" dt="2023-07-03T06:33:31.816" v="1932" actId="478"/>
          <ac:cxnSpMkLst>
            <pc:docMk/>
            <pc:sldMk cId="1544779582" sldId="1227"/>
            <ac:cxnSpMk id="338" creationId="{98BB560A-7C96-4B4A-E497-101F2A88D3F8}"/>
          </ac:cxnSpMkLst>
        </pc:cxnChg>
        <pc:cxnChg chg="del mod topLvl">
          <ac:chgData name="Susan Krueger (Staff)" userId="413e0ada-2fc1-4a03-b48b-2b8186a6a566" providerId="ADAL" clId="{E915CF20-0A79-4E85-AC5A-CD1E066152C2}" dt="2023-07-03T06:33:31.816" v="1932" actId="478"/>
          <ac:cxnSpMkLst>
            <pc:docMk/>
            <pc:sldMk cId="1544779582" sldId="1227"/>
            <ac:cxnSpMk id="339" creationId="{62F2CF9D-5EE4-5C39-5C1B-4AE953972E59}"/>
          </ac:cxnSpMkLst>
        </pc:cxnChg>
        <pc:cxnChg chg="del mod topLvl">
          <ac:chgData name="Susan Krueger (Staff)" userId="413e0ada-2fc1-4a03-b48b-2b8186a6a566" providerId="ADAL" clId="{E915CF20-0A79-4E85-AC5A-CD1E066152C2}" dt="2023-07-10T08:25:07.556" v="3154" actId="478"/>
          <ac:cxnSpMkLst>
            <pc:docMk/>
            <pc:sldMk cId="1544779582" sldId="1227"/>
            <ac:cxnSpMk id="340" creationId="{F79AA895-FCCE-4024-1426-0C7EC5D0A5B9}"/>
          </ac:cxnSpMkLst>
        </pc:cxnChg>
        <pc:cxnChg chg="del mod topLvl">
          <ac:chgData name="Susan Krueger (Staff)" userId="413e0ada-2fc1-4a03-b48b-2b8186a6a566" providerId="ADAL" clId="{E915CF20-0A79-4E85-AC5A-CD1E066152C2}" dt="2023-07-10T08:25:07.556" v="3154" actId="478"/>
          <ac:cxnSpMkLst>
            <pc:docMk/>
            <pc:sldMk cId="1544779582" sldId="1227"/>
            <ac:cxnSpMk id="341" creationId="{F0802596-608A-D92E-44C5-BD93B1C54364}"/>
          </ac:cxnSpMkLst>
        </pc:cxnChg>
        <pc:cxnChg chg="del mod topLvl">
          <ac:chgData name="Susan Krueger (Staff)" userId="413e0ada-2fc1-4a03-b48b-2b8186a6a566" providerId="ADAL" clId="{E915CF20-0A79-4E85-AC5A-CD1E066152C2}" dt="2023-07-10T08:25:07.556" v="3154" actId="478"/>
          <ac:cxnSpMkLst>
            <pc:docMk/>
            <pc:sldMk cId="1544779582" sldId="1227"/>
            <ac:cxnSpMk id="342" creationId="{C08B3BBF-0611-C06A-4FB1-E7969B03708B}"/>
          </ac:cxnSpMkLst>
        </pc:cxnChg>
        <pc:cxnChg chg="del mod topLvl">
          <ac:chgData name="Susan Krueger (Staff)" userId="413e0ada-2fc1-4a03-b48b-2b8186a6a566" providerId="ADAL" clId="{E915CF20-0A79-4E85-AC5A-CD1E066152C2}" dt="2023-07-10T08:25:07.556" v="3154" actId="478"/>
          <ac:cxnSpMkLst>
            <pc:docMk/>
            <pc:sldMk cId="1544779582" sldId="1227"/>
            <ac:cxnSpMk id="343" creationId="{7BD10543-9C9F-B79F-31DB-EC0BC8E15828}"/>
          </ac:cxnSpMkLst>
        </pc:cxnChg>
        <pc:cxnChg chg="mod">
          <ac:chgData name="Susan Krueger (Staff)" userId="413e0ada-2fc1-4a03-b48b-2b8186a6a566" providerId="ADAL" clId="{E915CF20-0A79-4E85-AC5A-CD1E066152C2}" dt="2023-07-03T06:33:16.173" v="1926" actId="165"/>
          <ac:cxnSpMkLst>
            <pc:docMk/>
            <pc:sldMk cId="1544779582" sldId="1227"/>
            <ac:cxnSpMk id="348" creationId="{71B17F20-92DB-0EF1-DC86-627B7C4AD2FC}"/>
          </ac:cxnSpMkLst>
        </pc:cxnChg>
        <pc:cxnChg chg="mod">
          <ac:chgData name="Susan Krueger (Staff)" userId="413e0ada-2fc1-4a03-b48b-2b8186a6a566" providerId="ADAL" clId="{E915CF20-0A79-4E85-AC5A-CD1E066152C2}" dt="2023-07-03T06:33:16.173" v="1926" actId="165"/>
          <ac:cxnSpMkLst>
            <pc:docMk/>
            <pc:sldMk cId="1544779582" sldId="1227"/>
            <ac:cxnSpMk id="349" creationId="{A3F39D5B-43DE-758F-5A2B-E7400C7116AB}"/>
          </ac:cxnSpMkLst>
        </pc:cxnChg>
        <pc:cxnChg chg="mod">
          <ac:chgData name="Susan Krueger (Staff)" userId="413e0ada-2fc1-4a03-b48b-2b8186a6a566" providerId="ADAL" clId="{E915CF20-0A79-4E85-AC5A-CD1E066152C2}" dt="2023-07-03T06:33:16.173" v="1926" actId="165"/>
          <ac:cxnSpMkLst>
            <pc:docMk/>
            <pc:sldMk cId="1544779582" sldId="1227"/>
            <ac:cxnSpMk id="350" creationId="{E5D10A78-105F-AC11-C899-7717374541F1}"/>
          </ac:cxnSpMkLst>
        </pc:cxnChg>
        <pc:cxnChg chg="mod">
          <ac:chgData name="Susan Krueger (Staff)" userId="413e0ada-2fc1-4a03-b48b-2b8186a6a566" providerId="ADAL" clId="{E915CF20-0A79-4E85-AC5A-CD1E066152C2}" dt="2023-07-03T06:33:16.173" v="1926" actId="165"/>
          <ac:cxnSpMkLst>
            <pc:docMk/>
            <pc:sldMk cId="1544779582" sldId="1227"/>
            <ac:cxnSpMk id="351" creationId="{CA1AD494-B6A3-D901-1625-41477F0590D7}"/>
          </ac:cxnSpMkLst>
        </pc:cxnChg>
        <pc:cxnChg chg="mod">
          <ac:chgData name="Susan Krueger (Staff)" userId="413e0ada-2fc1-4a03-b48b-2b8186a6a566" providerId="ADAL" clId="{E915CF20-0A79-4E85-AC5A-CD1E066152C2}" dt="2023-07-03T06:33:16.173" v="1926" actId="165"/>
          <ac:cxnSpMkLst>
            <pc:docMk/>
            <pc:sldMk cId="1544779582" sldId="1227"/>
            <ac:cxnSpMk id="352" creationId="{3EA27171-0C84-A403-FB3C-447C5A9F0F3C}"/>
          </ac:cxnSpMkLst>
        </pc:cxnChg>
        <pc:cxnChg chg="mod">
          <ac:chgData name="Susan Krueger (Staff)" userId="413e0ada-2fc1-4a03-b48b-2b8186a6a566" providerId="ADAL" clId="{E915CF20-0A79-4E85-AC5A-CD1E066152C2}" dt="2023-07-03T06:33:16.173" v="1926" actId="165"/>
          <ac:cxnSpMkLst>
            <pc:docMk/>
            <pc:sldMk cId="1544779582" sldId="1227"/>
            <ac:cxnSpMk id="353" creationId="{C17CEEA7-2858-F056-69FF-5AFF6439B74E}"/>
          </ac:cxnSpMkLst>
        </pc:cxnChg>
        <pc:cxnChg chg="mod">
          <ac:chgData name="Susan Krueger (Staff)" userId="413e0ada-2fc1-4a03-b48b-2b8186a6a566" providerId="ADAL" clId="{E915CF20-0A79-4E85-AC5A-CD1E066152C2}" dt="2023-07-03T06:33:16.173" v="1926" actId="165"/>
          <ac:cxnSpMkLst>
            <pc:docMk/>
            <pc:sldMk cId="1544779582" sldId="1227"/>
            <ac:cxnSpMk id="354" creationId="{A3F23CA6-684F-98C5-F9E9-4B5E2B55907D}"/>
          </ac:cxnSpMkLst>
        </pc:cxnChg>
        <pc:cxnChg chg="mod">
          <ac:chgData name="Susan Krueger (Staff)" userId="413e0ada-2fc1-4a03-b48b-2b8186a6a566" providerId="ADAL" clId="{E915CF20-0A79-4E85-AC5A-CD1E066152C2}" dt="2023-07-03T06:33:16.173" v="1926" actId="165"/>
          <ac:cxnSpMkLst>
            <pc:docMk/>
            <pc:sldMk cId="1544779582" sldId="1227"/>
            <ac:cxnSpMk id="355" creationId="{AD355AF4-F054-0987-719C-C55D72C51A4E}"/>
          </ac:cxnSpMkLst>
        </pc:cxnChg>
        <pc:cxnChg chg="mod">
          <ac:chgData name="Susan Krueger (Staff)" userId="413e0ada-2fc1-4a03-b48b-2b8186a6a566" providerId="ADAL" clId="{E915CF20-0A79-4E85-AC5A-CD1E066152C2}" dt="2023-07-03T06:33:16.173" v="1926" actId="165"/>
          <ac:cxnSpMkLst>
            <pc:docMk/>
            <pc:sldMk cId="1544779582" sldId="1227"/>
            <ac:cxnSpMk id="356" creationId="{E895FF83-7D60-35E0-2646-B9891C992DAD}"/>
          </ac:cxnSpMkLst>
        </pc:cxnChg>
        <pc:cxnChg chg="mod">
          <ac:chgData name="Susan Krueger (Staff)" userId="413e0ada-2fc1-4a03-b48b-2b8186a6a566" providerId="ADAL" clId="{E915CF20-0A79-4E85-AC5A-CD1E066152C2}" dt="2023-07-03T06:33:16.173" v="1926" actId="165"/>
          <ac:cxnSpMkLst>
            <pc:docMk/>
            <pc:sldMk cId="1544779582" sldId="1227"/>
            <ac:cxnSpMk id="357" creationId="{25CAC034-7BA1-51E4-E394-9B7556B2FDB4}"/>
          </ac:cxnSpMkLst>
        </pc:cxnChg>
        <pc:cxnChg chg="mod">
          <ac:chgData name="Susan Krueger (Staff)" userId="413e0ada-2fc1-4a03-b48b-2b8186a6a566" providerId="ADAL" clId="{E915CF20-0A79-4E85-AC5A-CD1E066152C2}" dt="2023-07-03T06:33:16.173" v="1926" actId="165"/>
          <ac:cxnSpMkLst>
            <pc:docMk/>
            <pc:sldMk cId="1544779582" sldId="1227"/>
            <ac:cxnSpMk id="358" creationId="{65AB2CF5-8E22-83AC-A72D-96B28495B8C7}"/>
          </ac:cxnSpMkLst>
        </pc:cxnChg>
        <pc:cxnChg chg="mod">
          <ac:chgData name="Susan Krueger (Staff)" userId="413e0ada-2fc1-4a03-b48b-2b8186a6a566" providerId="ADAL" clId="{E915CF20-0A79-4E85-AC5A-CD1E066152C2}" dt="2023-07-03T06:33:16.173" v="1926" actId="165"/>
          <ac:cxnSpMkLst>
            <pc:docMk/>
            <pc:sldMk cId="1544779582" sldId="1227"/>
            <ac:cxnSpMk id="359" creationId="{6EF230E2-A95D-0245-411B-4A2F0F6D79B0}"/>
          </ac:cxnSpMkLst>
        </pc:cxnChg>
        <pc:cxnChg chg="mod">
          <ac:chgData name="Susan Krueger (Staff)" userId="413e0ada-2fc1-4a03-b48b-2b8186a6a566" providerId="ADAL" clId="{E915CF20-0A79-4E85-AC5A-CD1E066152C2}" dt="2023-07-03T06:33:16.173" v="1926" actId="165"/>
          <ac:cxnSpMkLst>
            <pc:docMk/>
            <pc:sldMk cId="1544779582" sldId="1227"/>
            <ac:cxnSpMk id="360" creationId="{AFC5DD11-AC93-2279-BCF9-543765BBE729}"/>
          </ac:cxnSpMkLst>
        </pc:cxnChg>
        <pc:cxnChg chg="mod">
          <ac:chgData name="Susan Krueger (Staff)" userId="413e0ada-2fc1-4a03-b48b-2b8186a6a566" providerId="ADAL" clId="{E915CF20-0A79-4E85-AC5A-CD1E066152C2}" dt="2023-07-03T06:33:16.173" v="1926" actId="165"/>
          <ac:cxnSpMkLst>
            <pc:docMk/>
            <pc:sldMk cId="1544779582" sldId="1227"/>
            <ac:cxnSpMk id="361" creationId="{1A1CB9BC-8CD2-63C9-E85B-D2BCCE7C9AC5}"/>
          </ac:cxnSpMkLst>
        </pc:cxnChg>
        <pc:cxnChg chg="mod">
          <ac:chgData name="Susan Krueger (Staff)" userId="413e0ada-2fc1-4a03-b48b-2b8186a6a566" providerId="ADAL" clId="{E915CF20-0A79-4E85-AC5A-CD1E066152C2}" dt="2023-07-03T06:33:16.173" v="1926" actId="165"/>
          <ac:cxnSpMkLst>
            <pc:docMk/>
            <pc:sldMk cId="1544779582" sldId="1227"/>
            <ac:cxnSpMk id="362" creationId="{3488F347-8AD1-6B6A-A133-CD262EB0B730}"/>
          </ac:cxnSpMkLst>
        </pc:cxnChg>
        <pc:cxnChg chg="mod">
          <ac:chgData name="Susan Krueger (Staff)" userId="413e0ada-2fc1-4a03-b48b-2b8186a6a566" providerId="ADAL" clId="{E915CF20-0A79-4E85-AC5A-CD1E066152C2}" dt="2023-07-03T06:33:16.173" v="1926" actId="165"/>
          <ac:cxnSpMkLst>
            <pc:docMk/>
            <pc:sldMk cId="1544779582" sldId="1227"/>
            <ac:cxnSpMk id="363" creationId="{836D4F7F-EF92-6301-9459-094D6A6141CF}"/>
          </ac:cxnSpMkLst>
        </pc:cxnChg>
        <pc:cxnChg chg="mod">
          <ac:chgData name="Susan Krueger (Staff)" userId="413e0ada-2fc1-4a03-b48b-2b8186a6a566" providerId="ADAL" clId="{E915CF20-0A79-4E85-AC5A-CD1E066152C2}" dt="2023-07-03T06:33:16.173" v="1926" actId="165"/>
          <ac:cxnSpMkLst>
            <pc:docMk/>
            <pc:sldMk cId="1544779582" sldId="1227"/>
            <ac:cxnSpMk id="364" creationId="{A34D15E1-9BF8-0723-4C19-D71ABF74553F}"/>
          </ac:cxnSpMkLst>
        </pc:cxnChg>
        <pc:cxnChg chg="mod">
          <ac:chgData name="Susan Krueger (Staff)" userId="413e0ada-2fc1-4a03-b48b-2b8186a6a566" providerId="ADAL" clId="{E915CF20-0A79-4E85-AC5A-CD1E066152C2}" dt="2023-07-03T06:33:16.173" v="1926" actId="165"/>
          <ac:cxnSpMkLst>
            <pc:docMk/>
            <pc:sldMk cId="1544779582" sldId="1227"/>
            <ac:cxnSpMk id="365" creationId="{057F85D7-E737-09CC-87DC-2534730D0227}"/>
          </ac:cxnSpMkLst>
        </pc:cxnChg>
        <pc:cxnChg chg="mod">
          <ac:chgData name="Susan Krueger (Staff)" userId="413e0ada-2fc1-4a03-b48b-2b8186a6a566" providerId="ADAL" clId="{E915CF20-0A79-4E85-AC5A-CD1E066152C2}" dt="2023-07-03T06:33:16.173" v="1926" actId="165"/>
          <ac:cxnSpMkLst>
            <pc:docMk/>
            <pc:sldMk cId="1544779582" sldId="1227"/>
            <ac:cxnSpMk id="366" creationId="{F3CC6450-77E2-39C4-4965-D227E70BDB39}"/>
          </ac:cxnSpMkLst>
        </pc:cxnChg>
        <pc:cxnChg chg="mod">
          <ac:chgData name="Susan Krueger (Staff)" userId="413e0ada-2fc1-4a03-b48b-2b8186a6a566" providerId="ADAL" clId="{E915CF20-0A79-4E85-AC5A-CD1E066152C2}" dt="2023-07-03T06:33:16.173" v="1926" actId="165"/>
          <ac:cxnSpMkLst>
            <pc:docMk/>
            <pc:sldMk cId="1544779582" sldId="1227"/>
            <ac:cxnSpMk id="367" creationId="{BE110074-0216-E807-F1B1-DF9BC126053E}"/>
          </ac:cxnSpMkLst>
        </pc:cxnChg>
        <pc:cxnChg chg="mod">
          <ac:chgData name="Susan Krueger (Staff)" userId="413e0ada-2fc1-4a03-b48b-2b8186a6a566" providerId="ADAL" clId="{E915CF20-0A79-4E85-AC5A-CD1E066152C2}" dt="2023-07-03T06:33:16.173" v="1926" actId="165"/>
          <ac:cxnSpMkLst>
            <pc:docMk/>
            <pc:sldMk cId="1544779582" sldId="1227"/>
            <ac:cxnSpMk id="368" creationId="{34CF3A21-865D-5D17-09EC-84C4E11FD1DC}"/>
          </ac:cxnSpMkLst>
        </pc:cxnChg>
        <pc:cxnChg chg="mod">
          <ac:chgData name="Susan Krueger (Staff)" userId="413e0ada-2fc1-4a03-b48b-2b8186a6a566" providerId="ADAL" clId="{E915CF20-0A79-4E85-AC5A-CD1E066152C2}" dt="2023-07-03T06:33:16.173" v="1926" actId="165"/>
          <ac:cxnSpMkLst>
            <pc:docMk/>
            <pc:sldMk cId="1544779582" sldId="1227"/>
            <ac:cxnSpMk id="369" creationId="{94CEAD64-7864-936B-DD48-CE29F290F3D0}"/>
          </ac:cxnSpMkLst>
        </pc:cxnChg>
        <pc:cxnChg chg="mod">
          <ac:chgData name="Susan Krueger (Staff)" userId="413e0ada-2fc1-4a03-b48b-2b8186a6a566" providerId="ADAL" clId="{E915CF20-0A79-4E85-AC5A-CD1E066152C2}" dt="2023-07-03T06:33:16.173" v="1926" actId="165"/>
          <ac:cxnSpMkLst>
            <pc:docMk/>
            <pc:sldMk cId="1544779582" sldId="1227"/>
            <ac:cxnSpMk id="370" creationId="{7B392958-F0B0-E92A-CFB9-EB45015D8AA1}"/>
          </ac:cxnSpMkLst>
        </pc:cxnChg>
        <pc:cxnChg chg="mod">
          <ac:chgData name="Susan Krueger (Staff)" userId="413e0ada-2fc1-4a03-b48b-2b8186a6a566" providerId="ADAL" clId="{E915CF20-0A79-4E85-AC5A-CD1E066152C2}" dt="2023-07-03T06:33:16.173" v="1926" actId="165"/>
          <ac:cxnSpMkLst>
            <pc:docMk/>
            <pc:sldMk cId="1544779582" sldId="1227"/>
            <ac:cxnSpMk id="371" creationId="{F1C2F681-4820-572A-FEF0-BCC9911D1C59}"/>
          </ac:cxnSpMkLst>
        </pc:cxnChg>
        <pc:cxnChg chg="mod">
          <ac:chgData name="Susan Krueger (Staff)" userId="413e0ada-2fc1-4a03-b48b-2b8186a6a566" providerId="ADAL" clId="{E915CF20-0A79-4E85-AC5A-CD1E066152C2}" dt="2023-07-03T06:33:16.173" v="1926" actId="165"/>
          <ac:cxnSpMkLst>
            <pc:docMk/>
            <pc:sldMk cId="1544779582" sldId="1227"/>
            <ac:cxnSpMk id="372" creationId="{688ADF36-2E2A-A49D-59CB-9C44E8A187FA}"/>
          </ac:cxnSpMkLst>
        </pc:cxnChg>
        <pc:cxnChg chg="mod">
          <ac:chgData name="Susan Krueger (Staff)" userId="413e0ada-2fc1-4a03-b48b-2b8186a6a566" providerId="ADAL" clId="{E915CF20-0A79-4E85-AC5A-CD1E066152C2}" dt="2023-07-03T06:33:16.173" v="1926" actId="165"/>
          <ac:cxnSpMkLst>
            <pc:docMk/>
            <pc:sldMk cId="1544779582" sldId="1227"/>
            <ac:cxnSpMk id="373" creationId="{4E94F6AC-0057-8C1A-B878-0BE14C0F80BE}"/>
          </ac:cxnSpMkLst>
        </pc:cxnChg>
        <pc:cxnChg chg="mod">
          <ac:chgData name="Susan Krueger (Staff)" userId="413e0ada-2fc1-4a03-b48b-2b8186a6a566" providerId="ADAL" clId="{E915CF20-0A79-4E85-AC5A-CD1E066152C2}" dt="2023-07-03T06:33:16.173" v="1926" actId="165"/>
          <ac:cxnSpMkLst>
            <pc:docMk/>
            <pc:sldMk cId="1544779582" sldId="1227"/>
            <ac:cxnSpMk id="374" creationId="{18D2BF0D-8423-F4BA-FBB4-8AD06AF78DD6}"/>
          </ac:cxnSpMkLst>
        </pc:cxnChg>
        <pc:cxnChg chg="mod">
          <ac:chgData name="Susan Krueger (Staff)" userId="413e0ada-2fc1-4a03-b48b-2b8186a6a566" providerId="ADAL" clId="{E915CF20-0A79-4E85-AC5A-CD1E066152C2}" dt="2023-07-03T06:33:16.173" v="1926" actId="165"/>
          <ac:cxnSpMkLst>
            <pc:docMk/>
            <pc:sldMk cId="1544779582" sldId="1227"/>
            <ac:cxnSpMk id="375" creationId="{B7A7C036-5D86-6682-1ABC-3C1C73751507}"/>
          </ac:cxnSpMkLst>
        </pc:cxnChg>
        <pc:cxnChg chg="mod">
          <ac:chgData name="Susan Krueger (Staff)" userId="413e0ada-2fc1-4a03-b48b-2b8186a6a566" providerId="ADAL" clId="{E915CF20-0A79-4E85-AC5A-CD1E066152C2}" dt="2023-07-03T06:33:16.173" v="1926" actId="165"/>
          <ac:cxnSpMkLst>
            <pc:docMk/>
            <pc:sldMk cId="1544779582" sldId="1227"/>
            <ac:cxnSpMk id="376" creationId="{011DCBC2-6AF0-C4C3-3A67-43F858D4889A}"/>
          </ac:cxnSpMkLst>
        </pc:cxnChg>
        <pc:cxnChg chg="mod">
          <ac:chgData name="Susan Krueger (Staff)" userId="413e0ada-2fc1-4a03-b48b-2b8186a6a566" providerId="ADAL" clId="{E915CF20-0A79-4E85-AC5A-CD1E066152C2}" dt="2023-07-03T06:33:16.173" v="1926" actId="165"/>
          <ac:cxnSpMkLst>
            <pc:docMk/>
            <pc:sldMk cId="1544779582" sldId="1227"/>
            <ac:cxnSpMk id="377" creationId="{D4254103-EA1F-A3B1-27CD-0D1E28C7119E}"/>
          </ac:cxnSpMkLst>
        </pc:cxnChg>
        <pc:cxnChg chg="mod">
          <ac:chgData name="Susan Krueger (Staff)" userId="413e0ada-2fc1-4a03-b48b-2b8186a6a566" providerId="ADAL" clId="{E915CF20-0A79-4E85-AC5A-CD1E066152C2}" dt="2023-07-03T06:33:16.173" v="1926" actId="165"/>
          <ac:cxnSpMkLst>
            <pc:docMk/>
            <pc:sldMk cId="1544779582" sldId="1227"/>
            <ac:cxnSpMk id="378" creationId="{62C41C33-BF5E-E2B6-A434-EA9C71B3457B}"/>
          </ac:cxnSpMkLst>
        </pc:cxnChg>
        <pc:cxnChg chg="mod">
          <ac:chgData name="Susan Krueger (Staff)" userId="413e0ada-2fc1-4a03-b48b-2b8186a6a566" providerId="ADAL" clId="{E915CF20-0A79-4E85-AC5A-CD1E066152C2}" dt="2023-07-03T06:33:16.173" v="1926" actId="165"/>
          <ac:cxnSpMkLst>
            <pc:docMk/>
            <pc:sldMk cId="1544779582" sldId="1227"/>
            <ac:cxnSpMk id="379" creationId="{63F0B78D-B04E-126B-B3F3-705629D11D8C}"/>
          </ac:cxnSpMkLst>
        </pc:cxnChg>
        <pc:cxnChg chg="mod">
          <ac:chgData name="Susan Krueger (Staff)" userId="413e0ada-2fc1-4a03-b48b-2b8186a6a566" providerId="ADAL" clId="{E915CF20-0A79-4E85-AC5A-CD1E066152C2}" dt="2023-07-03T06:33:16.173" v="1926" actId="165"/>
          <ac:cxnSpMkLst>
            <pc:docMk/>
            <pc:sldMk cId="1544779582" sldId="1227"/>
            <ac:cxnSpMk id="380" creationId="{73550D39-B4FC-E2DA-051C-C16F633A0888}"/>
          </ac:cxnSpMkLst>
        </pc:cxnChg>
        <pc:cxnChg chg="mod">
          <ac:chgData name="Susan Krueger (Staff)" userId="413e0ada-2fc1-4a03-b48b-2b8186a6a566" providerId="ADAL" clId="{E915CF20-0A79-4E85-AC5A-CD1E066152C2}" dt="2023-07-03T06:33:16.173" v="1926" actId="165"/>
          <ac:cxnSpMkLst>
            <pc:docMk/>
            <pc:sldMk cId="1544779582" sldId="1227"/>
            <ac:cxnSpMk id="381" creationId="{AD0AD78A-9B64-AC07-B0CD-DCF34917DEB8}"/>
          </ac:cxnSpMkLst>
        </pc:cxnChg>
        <pc:cxnChg chg="mod">
          <ac:chgData name="Susan Krueger (Staff)" userId="413e0ada-2fc1-4a03-b48b-2b8186a6a566" providerId="ADAL" clId="{E915CF20-0A79-4E85-AC5A-CD1E066152C2}" dt="2023-07-03T06:33:16.173" v="1926" actId="165"/>
          <ac:cxnSpMkLst>
            <pc:docMk/>
            <pc:sldMk cId="1544779582" sldId="1227"/>
            <ac:cxnSpMk id="382" creationId="{54298B9A-44CD-AD7F-47C9-4B58D7060C5F}"/>
          </ac:cxnSpMkLst>
        </pc:cxnChg>
        <pc:cxnChg chg="mod">
          <ac:chgData name="Susan Krueger (Staff)" userId="413e0ada-2fc1-4a03-b48b-2b8186a6a566" providerId="ADAL" clId="{E915CF20-0A79-4E85-AC5A-CD1E066152C2}" dt="2023-07-03T06:33:16.173" v="1926" actId="165"/>
          <ac:cxnSpMkLst>
            <pc:docMk/>
            <pc:sldMk cId="1544779582" sldId="1227"/>
            <ac:cxnSpMk id="383" creationId="{C17819A7-61B6-3D03-2824-8A208E559CA3}"/>
          </ac:cxnSpMkLst>
        </pc:cxnChg>
        <pc:cxnChg chg="mod">
          <ac:chgData name="Susan Krueger (Staff)" userId="413e0ada-2fc1-4a03-b48b-2b8186a6a566" providerId="ADAL" clId="{E915CF20-0A79-4E85-AC5A-CD1E066152C2}" dt="2023-07-03T06:33:16.173" v="1926" actId="165"/>
          <ac:cxnSpMkLst>
            <pc:docMk/>
            <pc:sldMk cId="1544779582" sldId="1227"/>
            <ac:cxnSpMk id="384" creationId="{BAE2CD15-E9CD-5FFD-0DE4-EB118ED82667}"/>
          </ac:cxnSpMkLst>
        </pc:cxnChg>
        <pc:cxnChg chg="mod">
          <ac:chgData name="Susan Krueger (Staff)" userId="413e0ada-2fc1-4a03-b48b-2b8186a6a566" providerId="ADAL" clId="{E915CF20-0A79-4E85-AC5A-CD1E066152C2}" dt="2023-07-03T06:33:16.173" v="1926" actId="165"/>
          <ac:cxnSpMkLst>
            <pc:docMk/>
            <pc:sldMk cId="1544779582" sldId="1227"/>
            <ac:cxnSpMk id="385" creationId="{AD217E1D-343F-8731-0487-68836B7A40A7}"/>
          </ac:cxnSpMkLst>
        </pc:cxnChg>
        <pc:cxnChg chg="mod">
          <ac:chgData name="Susan Krueger (Staff)" userId="413e0ada-2fc1-4a03-b48b-2b8186a6a566" providerId="ADAL" clId="{E915CF20-0A79-4E85-AC5A-CD1E066152C2}" dt="2023-07-03T06:33:16.173" v="1926" actId="165"/>
          <ac:cxnSpMkLst>
            <pc:docMk/>
            <pc:sldMk cId="1544779582" sldId="1227"/>
            <ac:cxnSpMk id="386" creationId="{C03BF5D5-77B4-33A8-9858-333E3CC4AAC7}"/>
          </ac:cxnSpMkLst>
        </pc:cxnChg>
        <pc:cxnChg chg="mod">
          <ac:chgData name="Susan Krueger (Staff)" userId="413e0ada-2fc1-4a03-b48b-2b8186a6a566" providerId="ADAL" clId="{E915CF20-0A79-4E85-AC5A-CD1E066152C2}" dt="2023-07-03T06:33:20.427" v="1927" actId="165"/>
          <ac:cxnSpMkLst>
            <pc:docMk/>
            <pc:sldMk cId="1544779582" sldId="1227"/>
            <ac:cxnSpMk id="391" creationId="{1670EFAA-B96A-0886-1A6F-D5E20BD847E5}"/>
          </ac:cxnSpMkLst>
        </pc:cxnChg>
        <pc:cxnChg chg="mod">
          <ac:chgData name="Susan Krueger (Staff)" userId="413e0ada-2fc1-4a03-b48b-2b8186a6a566" providerId="ADAL" clId="{E915CF20-0A79-4E85-AC5A-CD1E066152C2}" dt="2023-07-03T06:33:20.427" v="1927" actId="165"/>
          <ac:cxnSpMkLst>
            <pc:docMk/>
            <pc:sldMk cId="1544779582" sldId="1227"/>
            <ac:cxnSpMk id="392" creationId="{42675B71-7292-624B-48B5-0078B5895AEB}"/>
          </ac:cxnSpMkLst>
        </pc:cxnChg>
        <pc:cxnChg chg="mod">
          <ac:chgData name="Susan Krueger (Staff)" userId="413e0ada-2fc1-4a03-b48b-2b8186a6a566" providerId="ADAL" clId="{E915CF20-0A79-4E85-AC5A-CD1E066152C2}" dt="2023-07-03T06:33:20.427" v="1927" actId="165"/>
          <ac:cxnSpMkLst>
            <pc:docMk/>
            <pc:sldMk cId="1544779582" sldId="1227"/>
            <ac:cxnSpMk id="393" creationId="{F5A240AC-0A82-428C-DD1B-249C86C37386}"/>
          </ac:cxnSpMkLst>
        </pc:cxnChg>
        <pc:cxnChg chg="mod">
          <ac:chgData name="Susan Krueger (Staff)" userId="413e0ada-2fc1-4a03-b48b-2b8186a6a566" providerId="ADAL" clId="{E915CF20-0A79-4E85-AC5A-CD1E066152C2}" dt="2023-07-03T06:33:20.427" v="1927" actId="165"/>
          <ac:cxnSpMkLst>
            <pc:docMk/>
            <pc:sldMk cId="1544779582" sldId="1227"/>
            <ac:cxnSpMk id="394" creationId="{6346908F-2C31-418C-B727-1738BB0B5F84}"/>
          </ac:cxnSpMkLst>
        </pc:cxnChg>
        <pc:cxnChg chg="mod">
          <ac:chgData name="Susan Krueger (Staff)" userId="413e0ada-2fc1-4a03-b48b-2b8186a6a566" providerId="ADAL" clId="{E915CF20-0A79-4E85-AC5A-CD1E066152C2}" dt="2023-07-03T06:33:20.427" v="1927" actId="165"/>
          <ac:cxnSpMkLst>
            <pc:docMk/>
            <pc:sldMk cId="1544779582" sldId="1227"/>
            <ac:cxnSpMk id="395" creationId="{45310CED-6F99-5B75-EE35-B5B1AB55D33C}"/>
          </ac:cxnSpMkLst>
        </pc:cxnChg>
        <pc:cxnChg chg="mod">
          <ac:chgData name="Susan Krueger (Staff)" userId="413e0ada-2fc1-4a03-b48b-2b8186a6a566" providerId="ADAL" clId="{E915CF20-0A79-4E85-AC5A-CD1E066152C2}" dt="2023-07-03T06:33:20.427" v="1927" actId="165"/>
          <ac:cxnSpMkLst>
            <pc:docMk/>
            <pc:sldMk cId="1544779582" sldId="1227"/>
            <ac:cxnSpMk id="396" creationId="{1CCAF748-0C94-8CDF-70DF-D22A69A86A26}"/>
          </ac:cxnSpMkLst>
        </pc:cxnChg>
        <pc:cxnChg chg="mod">
          <ac:chgData name="Susan Krueger (Staff)" userId="413e0ada-2fc1-4a03-b48b-2b8186a6a566" providerId="ADAL" clId="{E915CF20-0A79-4E85-AC5A-CD1E066152C2}" dt="2023-07-03T06:33:20.427" v="1927" actId="165"/>
          <ac:cxnSpMkLst>
            <pc:docMk/>
            <pc:sldMk cId="1544779582" sldId="1227"/>
            <ac:cxnSpMk id="397" creationId="{1DB2CFAA-A1CD-5331-E72E-28663B6A3DC9}"/>
          </ac:cxnSpMkLst>
        </pc:cxnChg>
        <pc:cxnChg chg="mod">
          <ac:chgData name="Susan Krueger (Staff)" userId="413e0ada-2fc1-4a03-b48b-2b8186a6a566" providerId="ADAL" clId="{E915CF20-0A79-4E85-AC5A-CD1E066152C2}" dt="2023-07-03T06:33:20.427" v="1927" actId="165"/>
          <ac:cxnSpMkLst>
            <pc:docMk/>
            <pc:sldMk cId="1544779582" sldId="1227"/>
            <ac:cxnSpMk id="398" creationId="{BF8EB43A-6B71-3366-87D2-3D755714DA9D}"/>
          </ac:cxnSpMkLst>
        </pc:cxnChg>
        <pc:cxnChg chg="mod">
          <ac:chgData name="Susan Krueger (Staff)" userId="413e0ada-2fc1-4a03-b48b-2b8186a6a566" providerId="ADAL" clId="{E915CF20-0A79-4E85-AC5A-CD1E066152C2}" dt="2023-07-03T06:33:20.427" v="1927" actId="165"/>
          <ac:cxnSpMkLst>
            <pc:docMk/>
            <pc:sldMk cId="1544779582" sldId="1227"/>
            <ac:cxnSpMk id="399" creationId="{9C76B11B-6340-AC2A-D488-7C40F5212A8A}"/>
          </ac:cxnSpMkLst>
        </pc:cxnChg>
        <pc:cxnChg chg="mod">
          <ac:chgData name="Susan Krueger (Staff)" userId="413e0ada-2fc1-4a03-b48b-2b8186a6a566" providerId="ADAL" clId="{E915CF20-0A79-4E85-AC5A-CD1E066152C2}" dt="2023-07-03T06:33:20.427" v="1927" actId="165"/>
          <ac:cxnSpMkLst>
            <pc:docMk/>
            <pc:sldMk cId="1544779582" sldId="1227"/>
            <ac:cxnSpMk id="400" creationId="{F58F3EDF-AF8F-7327-ACB9-7F9DDDA2D14E}"/>
          </ac:cxnSpMkLst>
        </pc:cxnChg>
        <pc:cxnChg chg="mod">
          <ac:chgData name="Susan Krueger (Staff)" userId="413e0ada-2fc1-4a03-b48b-2b8186a6a566" providerId="ADAL" clId="{E915CF20-0A79-4E85-AC5A-CD1E066152C2}" dt="2023-07-03T06:33:20.427" v="1927" actId="165"/>
          <ac:cxnSpMkLst>
            <pc:docMk/>
            <pc:sldMk cId="1544779582" sldId="1227"/>
            <ac:cxnSpMk id="401" creationId="{7C3A9B79-6597-7481-09B1-FBCCA7F525C0}"/>
          </ac:cxnSpMkLst>
        </pc:cxnChg>
        <pc:cxnChg chg="mod">
          <ac:chgData name="Susan Krueger (Staff)" userId="413e0ada-2fc1-4a03-b48b-2b8186a6a566" providerId="ADAL" clId="{E915CF20-0A79-4E85-AC5A-CD1E066152C2}" dt="2023-07-03T06:33:20.427" v="1927" actId="165"/>
          <ac:cxnSpMkLst>
            <pc:docMk/>
            <pc:sldMk cId="1544779582" sldId="1227"/>
            <ac:cxnSpMk id="402" creationId="{0219CA6B-CD1C-A662-F7B8-AA7B420D78DA}"/>
          </ac:cxnSpMkLst>
        </pc:cxnChg>
        <pc:cxnChg chg="mod">
          <ac:chgData name="Susan Krueger (Staff)" userId="413e0ada-2fc1-4a03-b48b-2b8186a6a566" providerId="ADAL" clId="{E915CF20-0A79-4E85-AC5A-CD1E066152C2}" dt="2023-07-03T06:33:20.427" v="1927" actId="165"/>
          <ac:cxnSpMkLst>
            <pc:docMk/>
            <pc:sldMk cId="1544779582" sldId="1227"/>
            <ac:cxnSpMk id="403" creationId="{DEDCB5C6-8061-3690-3C97-F7E884828941}"/>
          </ac:cxnSpMkLst>
        </pc:cxnChg>
        <pc:cxnChg chg="mod">
          <ac:chgData name="Susan Krueger (Staff)" userId="413e0ada-2fc1-4a03-b48b-2b8186a6a566" providerId="ADAL" clId="{E915CF20-0A79-4E85-AC5A-CD1E066152C2}" dt="2023-07-03T06:33:20.427" v="1927" actId="165"/>
          <ac:cxnSpMkLst>
            <pc:docMk/>
            <pc:sldMk cId="1544779582" sldId="1227"/>
            <ac:cxnSpMk id="404" creationId="{8465AF72-1DE7-5334-E083-F8C8FEF92FCA}"/>
          </ac:cxnSpMkLst>
        </pc:cxnChg>
        <pc:cxnChg chg="mod">
          <ac:chgData name="Susan Krueger (Staff)" userId="413e0ada-2fc1-4a03-b48b-2b8186a6a566" providerId="ADAL" clId="{E915CF20-0A79-4E85-AC5A-CD1E066152C2}" dt="2023-07-03T06:33:20.427" v="1927" actId="165"/>
          <ac:cxnSpMkLst>
            <pc:docMk/>
            <pc:sldMk cId="1544779582" sldId="1227"/>
            <ac:cxnSpMk id="405" creationId="{2D4F4F9A-19AA-E5E6-C1B0-64A39FA25E29}"/>
          </ac:cxnSpMkLst>
        </pc:cxnChg>
        <pc:cxnChg chg="mod">
          <ac:chgData name="Susan Krueger (Staff)" userId="413e0ada-2fc1-4a03-b48b-2b8186a6a566" providerId="ADAL" clId="{E915CF20-0A79-4E85-AC5A-CD1E066152C2}" dt="2023-07-03T06:33:20.427" v="1927" actId="165"/>
          <ac:cxnSpMkLst>
            <pc:docMk/>
            <pc:sldMk cId="1544779582" sldId="1227"/>
            <ac:cxnSpMk id="406" creationId="{00289610-5068-CA0A-6CCB-46A5EDB2E3B4}"/>
          </ac:cxnSpMkLst>
        </pc:cxnChg>
        <pc:cxnChg chg="mod">
          <ac:chgData name="Susan Krueger (Staff)" userId="413e0ada-2fc1-4a03-b48b-2b8186a6a566" providerId="ADAL" clId="{E915CF20-0A79-4E85-AC5A-CD1E066152C2}" dt="2023-07-03T06:33:20.427" v="1927" actId="165"/>
          <ac:cxnSpMkLst>
            <pc:docMk/>
            <pc:sldMk cId="1544779582" sldId="1227"/>
            <ac:cxnSpMk id="407" creationId="{DB7195B5-3C73-1580-971C-E97CB5545157}"/>
          </ac:cxnSpMkLst>
        </pc:cxnChg>
        <pc:cxnChg chg="mod">
          <ac:chgData name="Susan Krueger (Staff)" userId="413e0ada-2fc1-4a03-b48b-2b8186a6a566" providerId="ADAL" clId="{E915CF20-0A79-4E85-AC5A-CD1E066152C2}" dt="2023-07-03T06:33:20.427" v="1927" actId="165"/>
          <ac:cxnSpMkLst>
            <pc:docMk/>
            <pc:sldMk cId="1544779582" sldId="1227"/>
            <ac:cxnSpMk id="408" creationId="{F32AD2EA-1E37-27EF-F557-48544D17EDE2}"/>
          </ac:cxnSpMkLst>
        </pc:cxnChg>
        <pc:cxnChg chg="mod">
          <ac:chgData name="Susan Krueger (Staff)" userId="413e0ada-2fc1-4a03-b48b-2b8186a6a566" providerId="ADAL" clId="{E915CF20-0A79-4E85-AC5A-CD1E066152C2}" dt="2023-07-03T06:33:20.427" v="1927" actId="165"/>
          <ac:cxnSpMkLst>
            <pc:docMk/>
            <pc:sldMk cId="1544779582" sldId="1227"/>
            <ac:cxnSpMk id="409" creationId="{ECCDC631-3B04-D1E6-09D7-FFD4FCBDB45A}"/>
          </ac:cxnSpMkLst>
        </pc:cxnChg>
        <pc:cxnChg chg="mod">
          <ac:chgData name="Susan Krueger (Staff)" userId="413e0ada-2fc1-4a03-b48b-2b8186a6a566" providerId="ADAL" clId="{E915CF20-0A79-4E85-AC5A-CD1E066152C2}" dt="2023-07-03T06:33:20.427" v="1927" actId="165"/>
          <ac:cxnSpMkLst>
            <pc:docMk/>
            <pc:sldMk cId="1544779582" sldId="1227"/>
            <ac:cxnSpMk id="410" creationId="{D4B62C9A-CA7B-6853-FD6A-B4B0E1C55759}"/>
          </ac:cxnSpMkLst>
        </pc:cxnChg>
        <pc:cxnChg chg="mod">
          <ac:chgData name="Susan Krueger (Staff)" userId="413e0ada-2fc1-4a03-b48b-2b8186a6a566" providerId="ADAL" clId="{E915CF20-0A79-4E85-AC5A-CD1E066152C2}" dt="2023-07-03T06:33:20.427" v="1927" actId="165"/>
          <ac:cxnSpMkLst>
            <pc:docMk/>
            <pc:sldMk cId="1544779582" sldId="1227"/>
            <ac:cxnSpMk id="411" creationId="{3B480F91-7578-789A-E9F1-FA9D236CA1BC}"/>
          </ac:cxnSpMkLst>
        </pc:cxnChg>
        <pc:cxnChg chg="mod">
          <ac:chgData name="Susan Krueger (Staff)" userId="413e0ada-2fc1-4a03-b48b-2b8186a6a566" providerId="ADAL" clId="{E915CF20-0A79-4E85-AC5A-CD1E066152C2}" dt="2023-07-03T06:33:20.427" v="1927" actId="165"/>
          <ac:cxnSpMkLst>
            <pc:docMk/>
            <pc:sldMk cId="1544779582" sldId="1227"/>
            <ac:cxnSpMk id="412" creationId="{67729921-DEE5-D5C6-BC8D-5C2F48F605CF}"/>
          </ac:cxnSpMkLst>
        </pc:cxnChg>
        <pc:cxnChg chg="mod">
          <ac:chgData name="Susan Krueger (Staff)" userId="413e0ada-2fc1-4a03-b48b-2b8186a6a566" providerId="ADAL" clId="{E915CF20-0A79-4E85-AC5A-CD1E066152C2}" dt="2023-07-03T06:33:20.427" v="1927" actId="165"/>
          <ac:cxnSpMkLst>
            <pc:docMk/>
            <pc:sldMk cId="1544779582" sldId="1227"/>
            <ac:cxnSpMk id="413" creationId="{F77B2C0E-90E9-9C67-D35A-DFE6745481B1}"/>
          </ac:cxnSpMkLst>
        </pc:cxnChg>
        <pc:cxnChg chg="mod">
          <ac:chgData name="Susan Krueger (Staff)" userId="413e0ada-2fc1-4a03-b48b-2b8186a6a566" providerId="ADAL" clId="{E915CF20-0A79-4E85-AC5A-CD1E066152C2}" dt="2023-07-03T06:33:20.427" v="1927" actId="165"/>
          <ac:cxnSpMkLst>
            <pc:docMk/>
            <pc:sldMk cId="1544779582" sldId="1227"/>
            <ac:cxnSpMk id="414" creationId="{08EDCBC0-F8B7-3C8B-96B6-F21D27684585}"/>
          </ac:cxnSpMkLst>
        </pc:cxnChg>
        <pc:cxnChg chg="mod">
          <ac:chgData name="Susan Krueger (Staff)" userId="413e0ada-2fc1-4a03-b48b-2b8186a6a566" providerId="ADAL" clId="{E915CF20-0A79-4E85-AC5A-CD1E066152C2}" dt="2023-07-03T06:33:20.427" v="1927" actId="165"/>
          <ac:cxnSpMkLst>
            <pc:docMk/>
            <pc:sldMk cId="1544779582" sldId="1227"/>
            <ac:cxnSpMk id="415" creationId="{AA546F82-3100-C77C-2A1B-BD713C982119}"/>
          </ac:cxnSpMkLst>
        </pc:cxnChg>
        <pc:cxnChg chg="mod">
          <ac:chgData name="Susan Krueger (Staff)" userId="413e0ada-2fc1-4a03-b48b-2b8186a6a566" providerId="ADAL" clId="{E915CF20-0A79-4E85-AC5A-CD1E066152C2}" dt="2023-07-03T06:33:20.427" v="1927" actId="165"/>
          <ac:cxnSpMkLst>
            <pc:docMk/>
            <pc:sldMk cId="1544779582" sldId="1227"/>
            <ac:cxnSpMk id="416" creationId="{59D15EBF-AAC5-E355-5A51-BEA4155C3577}"/>
          </ac:cxnSpMkLst>
        </pc:cxnChg>
        <pc:cxnChg chg="mod">
          <ac:chgData name="Susan Krueger (Staff)" userId="413e0ada-2fc1-4a03-b48b-2b8186a6a566" providerId="ADAL" clId="{E915CF20-0A79-4E85-AC5A-CD1E066152C2}" dt="2023-07-03T06:33:20.427" v="1927" actId="165"/>
          <ac:cxnSpMkLst>
            <pc:docMk/>
            <pc:sldMk cId="1544779582" sldId="1227"/>
            <ac:cxnSpMk id="417" creationId="{E4750026-483B-FD8A-6573-77F28CFDE16D}"/>
          </ac:cxnSpMkLst>
        </pc:cxnChg>
        <pc:cxnChg chg="mod">
          <ac:chgData name="Susan Krueger (Staff)" userId="413e0ada-2fc1-4a03-b48b-2b8186a6a566" providerId="ADAL" clId="{E915CF20-0A79-4E85-AC5A-CD1E066152C2}" dt="2023-07-03T06:33:20.427" v="1927" actId="165"/>
          <ac:cxnSpMkLst>
            <pc:docMk/>
            <pc:sldMk cId="1544779582" sldId="1227"/>
            <ac:cxnSpMk id="418" creationId="{1108EB9A-7F5D-B05B-E692-D78C806123C6}"/>
          </ac:cxnSpMkLst>
        </pc:cxnChg>
        <pc:cxnChg chg="mod">
          <ac:chgData name="Susan Krueger (Staff)" userId="413e0ada-2fc1-4a03-b48b-2b8186a6a566" providerId="ADAL" clId="{E915CF20-0A79-4E85-AC5A-CD1E066152C2}" dt="2023-07-03T06:33:20.427" v="1927" actId="165"/>
          <ac:cxnSpMkLst>
            <pc:docMk/>
            <pc:sldMk cId="1544779582" sldId="1227"/>
            <ac:cxnSpMk id="419" creationId="{E32B4CA3-18B2-5597-806F-8D63C3AA6705}"/>
          </ac:cxnSpMkLst>
        </pc:cxnChg>
        <pc:cxnChg chg="mod">
          <ac:chgData name="Susan Krueger (Staff)" userId="413e0ada-2fc1-4a03-b48b-2b8186a6a566" providerId="ADAL" clId="{E915CF20-0A79-4E85-AC5A-CD1E066152C2}" dt="2023-07-03T06:33:20.427" v="1927" actId="165"/>
          <ac:cxnSpMkLst>
            <pc:docMk/>
            <pc:sldMk cId="1544779582" sldId="1227"/>
            <ac:cxnSpMk id="420" creationId="{EEC30131-0D61-1427-7214-137ED6CE587B}"/>
          </ac:cxnSpMkLst>
        </pc:cxnChg>
        <pc:cxnChg chg="mod">
          <ac:chgData name="Susan Krueger (Staff)" userId="413e0ada-2fc1-4a03-b48b-2b8186a6a566" providerId="ADAL" clId="{E915CF20-0A79-4E85-AC5A-CD1E066152C2}" dt="2023-07-03T06:33:20.427" v="1927" actId="165"/>
          <ac:cxnSpMkLst>
            <pc:docMk/>
            <pc:sldMk cId="1544779582" sldId="1227"/>
            <ac:cxnSpMk id="421" creationId="{41F0AC78-04BB-B1C3-26D9-416631A41D11}"/>
          </ac:cxnSpMkLst>
        </pc:cxnChg>
        <pc:cxnChg chg="mod">
          <ac:chgData name="Susan Krueger (Staff)" userId="413e0ada-2fc1-4a03-b48b-2b8186a6a566" providerId="ADAL" clId="{E915CF20-0A79-4E85-AC5A-CD1E066152C2}" dt="2023-07-03T06:33:20.427" v="1927" actId="165"/>
          <ac:cxnSpMkLst>
            <pc:docMk/>
            <pc:sldMk cId="1544779582" sldId="1227"/>
            <ac:cxnSpMk id="422" creationId="{64E7A082-CD30-79AC-623A-1A8D2D81EAD9}"/>
          </ac:cxnSpMkLst>
        </pc:cxnChg>
        <pc:cxnChg chg="mod">
          <ac:chgData name="Susan Krueger (Staff)" userId="413e0ada-2fc1-4a03-b48b-2b8186a6a566" providerId="ADAL" clId="{E915CF20-0A79-4E85-AC5A-CD1E066152C2}" dt="2023-07-03T06:33:20.427" v="1927" actId="165"/>
          <ac:cxnSpMkLst>
            <pc:docMk/>
            <pc:sldMk cId="1544779582" sldId="1227"/>
            <ac:cxnSpMk id="423" creationId="{3F31DF66-8B41-731C-5FC1-0AEA1934B789}"/>
          </ac:cxnSpMkLst>
        </pc:cxnChg>
        <pc:cxnChg chg="mod">
          <ac:chgData name="Susan Krueger (Staff)" userId="413e0ada-2fc1-4a03-b48b-2b8186a6a566" providerId="ADAL" clId="{E915CF20-0A79-4E85-AC5A-CD1E066152C2}" dt="2023-07-03T06:33:20.427" v="1927" actId="165"/>
          <ac:cxnSpMkLst>
            <pc:docMk/>
            <pc:sldMk cId="1544779582" sldId="1227"/>
            <ac:cxnSpMk id="424" creationId="{24A943E5-1B4C-0183-C801-209405AA7DD6}"/>
          </ac:cxnSpMkLst>
        </pc:cxnChg>
        <pc:cxnChg chg="mod">
          <ac:chgData name="Susan Krueger (Staff)" userId="413e0ada-2fc1-4a03-b48b-2b8186a6a566" providerId="ADAL" clId="{E915CF20-0A79-4E85-AC5A-CD1E066152C2}" dt="2023-07-03T06:33:20.427" v="1927" actId="165"/>
          <ac:cxnSpMkLst>
            <pc:docMk/>
            <pc:sldMk cId="1544779582" sldId="1227"/>
            <ac:cxnSpMk id="425" creationId="{921C674F-C3D7-0AE7-3D46-77DA86850660}"/>
          </ac:cxnSpMkLst>
        </pc:cxnChg>
        <pc:cxnChg chg="mod">
          <ac:chgData name="Susan Krueger (Staff)" userId="413e0ada-2fc1-4a03-b48b-2b8186a6a566" providerId="ADAL" clId="{E915CF20-0A79-4E85-AC5A-CD1E066152C2}" dt="2023-07-03T06:33:20.427" v="1927" actId="165"/>
          <ac:cxnSpMkLst>
            <pc:docMk/>
            <pc:sldMk cId="1544779582" sldId="1227"/>
            <ac:cxnSpMk id="426" creationId="{569064B3-AC70-493B-9668-7266E9D82414}"/>
          </ac:cxnSpMkLst>
        </pc:cxnChg>
        <pc:cxnChg chg="mod">
          <ac:chgData name="Susan Krueger (Staff)" userId="413e0ada-2fc1-4a03-b48b-2b8186a6a566" providerId="ADAL" clId="{E915CF20-0A79-4E85-AC5A-CD1E066152C2}" dt="2023-07-03T06:33:20.427" v="1927" actId="165"/>
          <ac:cxnSpMkLst>
            <pc:docMk/>
            <pc:sldMk cId="1544779582" sldId="1227"/>
            <ac:cxnSpMk id="427" creationId="{C3026C6E-6E03-2037-6772-43C5C4FE96DC}"/>
          </ac:cxnSpMkLst>
        </pc:cxnChg>
        <pc:cxnChg chg="mod">
          <ac:chgData name="Susan Krueger (Staff)" userId="413e0ada-2fc1-4a03-b48b-2b8186a6a566" providerId="ADAL" clId="{E915CF20-0A79-4E85-AC5A-CD1E066152C2}" dt="2023-07-03T06:33:20.427" v="1927" actId="165"/>
          <ac:cxnSpMkLst>
            <pc:docMk/>
            <pc:sldMk cId="1544779582" sldId="1227"/>
            <ac:cxnSpMk id="428" creationId="{4ACA375D-7D04-300D-8E34-D4C048369DE1}"/>
          </ac:cxnSpMkLst>
        </pc:cxnChg>
        <pc:cxnChg chg="mod">
          <ac:chgData name="Susan Krueger (Staff)" userId="413e0ada-2fc1-4a03-b48b-2b8186a6a566" providerId="ADAL" clId="{E915CF20-0A79-4E85-AC5A-CD1E066152C2}" dt="2023-07-03T06:33:20.427" v="1927" actId="165"/>
          <ac:cxnSpMkLst>
            <pc:docMk/>
            <pc:sldMk cId="1544779582" sldId="1227"/>
            <ac:cxnSpMk id="429" creationId="{A06BB941-F48E-23C0-4475-E448E587AF26}"/>
          </ac:cxnSpMkLst>
        </pc:cxnChg>
        <pc:cxnChg chg="mod">
          <ac:chgData name="Susan Krueger (Staff)" userId="413e0ada-2fc1-4a03-b48b-2b8186a6a566" providerId="ADAL" clId="{E915CF20-0A79-4E85-AC5A-CD1E066152C2}" dt="2023-07-03T06:33:20.427" v="1927" actId="165"/>
          <ac:cxnSpMkLst>
            <pc:docMk/>
            <pc:sldMk cId="1544779582" sldId="1227"/>
            <ac:cxnSpMk id="430" creationId="{2DDCF4DA-816E-BD7A-A076-5BFB6FE5372D}"/>
          </ac:cxnSpMkLst>
        </pc:cxnChg>
        <pc:cxnChg chg="mod">
          <ac:chgData name="Susan Krueger (Staff)" userId="413e0ada-2fc1-4a03-b48b-2b8186a6a566" providerId="ADAL" clId="{E915CF20-0A79-4E85-AC5A-CD1E066152C2}" dt="2023-07-03T06:33:20.427" v="1927" actId="165"/>
          <ac:cxnSpMkLst>
            <pc:docMk/>
            <pc:sldMk cId="1544779582" sldId="1227"/>
            <ac:cxnSpMk id="431" creationId="{6DF6C1F9-918E-84BC-16C0-E2B9FC8C5A5B}"/>
          </ac:cxnSpMkLst>
        </pc:cxnChg>
        <pc:cxnChg chg="mod">
          <ac:chgData name="Susan Krueger (Staff)" userId="413e0ada-2fc1-4a03-b48b-2b8186a6a566" providerId="ADAL" clId="{E915CF20-0A79-4E85-AC5A-CD1E066152C2}" dt="2023-07-03T06:33:20.427" v="1927" actId="165"/>
          <ac:cxnSpMkLst>
            <pc:docMk/>
            <pc:sldMk cId="1544779582" sldId="1227"/>
            <ac:cxnSpMk id="432" creationId="{E4F3645D-F3AA-D327-E8E5-65D083C6C73E}"/>
          </ac:cxnSpMkLst>
        </pc:cxnChg>
        <pc:cxnChg chg="mod">
          <ac:chgData name="Susan Krueger (Staff)" userId="413e0ada-2fc1-4a03-b48b-2b8186a6a566" providerId="ADAL" clId="{E915CF20-0A79-4E85-AC5A-CD1E066152C2}" dt="2023-07-03T06:33:20.427" v="1927" actId="165"/>
          <ac:cxnSpMkLst>
            <pc:docMk/>
            <pc:sldMk cId="1544779582" sldId="1227"/>
            <ac:cxnSpMk id="433" creationId="{23477EFD-718E-49A7-5C7F-D06F8AFA3017}"/>
          </ac:cxnSpMkLst>
        </pc:cxnChg>
        <pc:cxnChg chg="mod">
          <ac:chgData name="Susan Krueger (Staff)" userId="413e0ada-2fc1-4a03-b48b-2b8186a6a566" providerId="ADAL" clId="{E915CF20-0A79-4E85-AC5A-CD1E066152C2}" dt="2023-07-03T06:33:20.427" v="1927" actId="165"/>
          <ac:cxnSpMkLst>
            <pc:docMk/>
            <pc:sldMk cId="1544779582" sldId="1227"/>
            <ac:cxnSpMk id="434" creationId="{D28AC185-B1EB-581A-BDE2-0F901E05D9E0}"/>
          </ac:cxnSpMkLst>
        </pc:cxnChg>
        <pc:cxnChg chg="mod">
          <ac:chgData name="Susan Krueger (Staff)" userId="413e0ada-2fc1-4a03-b48b-2b8186a6a566" providerId="ADAL" clId="{E915CF20-0A79-4E85-AC5A-CD1E066152C2}" dt="2023-07-03T06:33:20.427" v="1927" actId="165"/>
          <ac:cxnSpMkLst>
            <pc:docMk/>
            <pc:sldMk cId="1544779582" sldId="1227"/>
            <ac:cxnSpMk id="435" creationId="{824B7C3C-7A62-25AA-C4C4-760CC1E7921D}"/>
          </ac:cxnSpMkLst>
        </pc:cxnChg>
        <pc:cxnChg chg="mod">
          <ac:chgData name="Susan Krueger (Staff)" userId="413e0ada-2fc1-4a03-b48b-2b8186a6a566" providerId="ADAL" clId="{E915CF20-0A79-4E85-AC5A-CD1E066152C2}" dt="2023-07-03T06:33:20.427" v="1927" actId="165"/>
          <ac:cxnSpMkLst>
            <pc:docMk/>
            <pc:sldMk cId="1544779582" sldId="1227"/>
            <ac:cxnSpMk id="436" creationId="{685FFF8C-BC7B-C9B1-3168-B0843FC88DCA}"/>
          </ac:cxnSpMkLst>
        </pc:cxnChg>
        <pc:cxnChg chg="mod">
          <ac:chgData name="Susan Krueger (Staff)" userId="413e0ada-2fc1-4a03-b48b-2b8186a6a566" providerId="ADAL" clId="{E915CF20-0A79-4E85-AC5A-CD1E066152C2}" dt="2023-07-03T06:33:20.427" v="1927" actId="165"/>
          <ac:cxnSpMkLst>
            <pc:docMk/>
            <pc:sldMk cId="1544779582" sldId="1227"/>
            <ac:cxnSpMk id="437" creationId="{14BF20E7-82B9-2E9B-11FE-1374D3F2E550}"/>
          </ac:cxnSpMkLst>
        </pc:cxnChg>
        <pc:cxnChg chg="mod">
          <ac:chgData name="Susan Krueger (Staff)" userId="413e0ada-2fc1-4a03-b48b-2b8186a6a566" providerId="ADAL" clId="{E915CF20-0A79-4E85-AC5A-CD1E066152C2}" dt="2023-07-03T06:33:20.427" v="1927" actId="165"/>
          <ac:cxnSpMkLst>
            <pc:docMk/>
            <pc:sldMk cId="1544779582" sldId="1227"/>
            <ac:cxnSpMk id="438" creationId="{1C4FA8E5-3E9C-C7D2-EB49-C2D05609A7F4}"/>
          </ac:cxnSpMkLst>
        </pc:cxnChg>
        <pc:cxnChg chg="mod">
          <ac:chgData name="Susan Krueger (Staff)" userId="413e0ada-2fc1-4a03-b48b-2b8186a6a566" providerId="ADAL" clId="{E915CF20-0A79-4E85-AC5A-CD1E066152C2}" dt="2023-07-03T06:33:20.427" v="1927" actId="165"/>
          <ac:cxnSpMkLst>
            <pc:docMk/>
            <pc:sldMk cId="1544779582" sldId="1227"/>
            <ac:cxnSpMk id="439" creationId="{22EE4F68-2479-070F-1A57-AE30368ABB12}"/>
          </ac:cxnSpMkLst>
        </pc:cxnChg>
        <pc:cxnChg chg="mod">
          <ac:chgData name="Susan Krueger (Staff)" userId="413e0ada-2fc1-4a03-b48b-2b8186a6a566" providerId="ADAL" clId="{E915CF20-0A79-4E85-AC5A-CD1E066152C2}" dt="2023-07-03T06:33:20.427" v="1927" actId="165"/>
          <ac:cxnSpMkLst>
            <pc:docMk/>
            <pc:sldMk cId="1544779582" sldId="1227"/>
            <ac:cxnSpMk id="440" creationId="{94A3EC2A-B3F3-B886-2B47-392CF7B6337E}"/>
          </ac:cxnSpMkLst>
        </pc:cxnChg>
        <pc:cxnChg chg="mod">
          <ac:chgData name="Susan Krueger (Staff)" userId="413e0ada-2fc1-4a03-b48b-2b8186a6a566" providerId="ADAL" clId="{E915CF20-0A79-4E85-AC5A-CD1E066152C2}" dt="2023-07-03T06:33:20.427" v="1927" actId="165"/>
          <ac:cxnSpMkLst>
            <pc:docMk/>
            <pc:sldMk cId="1544779582" sldId="1227"/>
            <ac:cxnSpMk id="441" creationId="{0726901E-EFFA-C8A2-071D-E3D740FD38A5}"/>
          </ac:cxnSpMkLst>
        </pc:cxnChg>
        <pc:cxnChg chg="mod">
          <ac:chgData name="Susan Krueger (Staff)" userId="413e0ada-2fc1-4a03-b48b-2b8186a6a566" providerId="ADAL" clId="{E915CF20-0A79-4E85-AC5A-CD1E066152C2}" dt="2023-07-03T06:33:20.427" v="1927" actId="165"/>
          <ac:cxnSpMkLst>
            <pc:docMk/>
            <pc:sldMk cId="1544779582" sldId="1227"/>
            <ac:cxnSpMk id="442" creationId="{19F45FAC-AC97-AFE0-C734-556452F3377F}"/>
          </ac:cxnSpMkLst>
        </pc:cxnChg>
        <pc:cxnChg chg="add del mod">
          <ac:chgData name="Susan Krueger (Staff)" userId="413e0ada-2fc1-4a03-b48b-2b8186a6a566" providerId="ADAL" clId="{E915CF20-0A79-4E85-AC5A-CD1E066152C2}" dt="2023-07-10T08:25:07.556" v="3154" actId="478"/>
          <ac:cxnSpMkLst>
            <pc:docMk/>
            <pc:sldMk cId="1544779582" sldId="1227"/>
            <ac:cxnSpMk id="469" creationId="{37C81CEE-B22E-F613-E9DC-E76C1514DA5E}"/>
          </ac:cxnSpMkLst>
        </pc:cxnChg>
      </pc:sldChg>
      <pc:sldChg chg="addSp modSp mod ord modAnim">
        <pc:chgData name="Susan Krueger (Staff)" userId="413e0ada-2fc1-4a03-b48b-2b8186a6a566" providerId="ADAL" clId="{E915CF20-0A79-4E85-AC5A-CD1E066152C2}" dt="2023-07-12T06:26:23.388" v="5729"/>
        <pc:sldMkLst>
          <pc:docMk/>
          <pc:sldMk cId="2110680286" sldId="1229"/>
        </pc:sldMkLst>
        <pc:spChg chg="add mod">
          <ac:chgData name="Susan Krueger (Staff)" userId="413e0ada-2fc1-4a03-b48b-2b8186a6a566" providerId="ADAL" clId="{E915CF20-0A79-4E85-AC5A-CD1E066152C2}" dt="2023-07-10T16:18:25.177" v="5027"/>
          <ac:spMkLst>
            <pc:docMk/>
            <pc:sldMk cId="2110680286" sldId="1229"/>
            <ac:spMk id="7" creationId="{C952AF8A-DB78-46A4-8151-FEFA7D817459}"/>
          </ac:spMkLst>
        </pc:spChg>
        <pc:spChg chg="add mod">
          <ac:chgData name="Susan Krueger (Staff)" userId="413e0ada-2fc1-4a03-b48b-2b8186a6a566" providerId="ADAL" clId="{E915CF20-0A79-4E85-AC5A-CD1E066152C2}" dt="2023-07-12T05:52:28.760" v="5382"/>
          <ac:spMkLst>
            <pc:docMk/>
            <pc:sldMk cId="2110680286" sldId="1229"/>
            <ac:spMk id="10" creationId="{4B346F41-6554-7122-6416-BF1738AD264A}"/>
          </ac:spMkLst>
        </pc:spChg>
        <pc:spChg chg="mod">
          <ac:chgData name="Susan Krueger (Staff)" userId="413e0ada-2fc1-4a03-b48b-2b8186a6a566" providerId="ADAL" clId="{E915CF20-0A79-4E85-AC5A-CD1E066152C2}" dt="2023-07-12T05:52:32.327" v="5383" actId="1076"/>
          <ac:spMkLst>
            <pc:docMk/>
            <pc:sldMk cId="2110680286" sldId="1229"/>
            <ac:spMk id="20" creationId="{03F31D65-A8F5-0715-5150-5FBE35FB0AF7}"/>
          </ac:spMkLst>
        </pc:spChg>
        <pc:picChg chg="add mod">
          <ac:chgData name="Susan Krueger (Staff)" userId="413e0ada-2fc1-4a03-b48b-2b8186a6a566" providerId="ADAL" clId="{E915CF20-0A79-4E85-AC5A-CD1E066152C2}" dt="2023-07-10T16:18:25.177" v="5027"/>
          <ac:picMkLst>
            <pc:docMk/>
            <pc:sldMk cId="2110680286" sldId="1229"/>
            <ac:picMk id="2" creationId="{5D4B0B36-E7B3-9EEB-B72B-CC4D239AC42D}"/>
          </ac:picMkLst>
        </pc:picChg>
      </pc:sldChg>
      <pc:sldChg chg="add">
        <pc:chgData name="Susan Krueger (Staff)" userId="413e0ada-2fc1-4a03-b48b-2b8186a6a566" providerId="ADAL" clId="{E915CF20-0A79-4E85-AC5A-CD1E066152C2}" dt="2023-06-23T16:09:29.563" v="38"/>
        <pc:sldMkLst>
          <pc:docMk/>
          <pc:sldMk cId="1923256658" sldId="3898"/>
        </pc:sldMkLst>
      </pc:sldChg>
      <pc:sldChg chg="addSp delSp modSp add del mod ord delAnim">
        <pc:chgData name="Susan Krueger (Staff)" userId="413e0ada-2fc1-4a03-b48b-2b8186a6a566" providerId="ADAL" clId="{E915CF20-0A79-4E85-AC5A-CD1E066152C2}" dt="2023-07-12T05:57:54.582" v="5427" actId="47"/>
        <pc:sldMkLst>
          <pc:docMk/>
          <pc:sldMk cId="3935809244" sldId="3899"/>
        </pc:sldMkLst>
        <pc:spChg chg="del">
          <ac:chgData name="Susan Krueger (Staff)" userId="413e0ada-2fc1-4a03-b48b-2b8186a6a566" providerId="ADAL" clId="{E915CF20-0A79-4E85-AC5A-CD1E066152C2}" dt="2023-06-23T16:54:38.954" v="535" actId="478"/>
          <ac:spMkLst>
            <pc:docMk/>
            <pc:sldMk cId="3935809244" sldId="3899"/>
            <ac:spMk id="11" creationId="{831D6BA4-3D61-B439-DED3-7C5E95FA9CE1}"/>
          </ac:spMkLst>
        </pc:spChg>
        <pc:spChg chg="del">
          <ac:chgData name="Susan Krueger (Staff)" userId="413e0ada-2fc1-4a03-b48b-2b8186a6a566" providerId="ADAL" clId="{E915CF20-0A79-4E85-AC5A-CD1E066152C2}" dt="2023-06-23T16:54:38.954" v="535" actId="478"/>
          <ac:spMkLst>
            <pc:docMk/>
            <pc:sldMk cId="3935809244" sldId="3899"/>
            <ac:spMk id="12" creationId="{B330E361-3B5A-8537-BC77-FC039FE2917B}"/>
          </ac:spMkLst>
        </pc:spChg>
        <pc:spChg chg="del">
          <ac:chgData name="Susan Krueger (Staff)" userId="413e0ada-2fc1-4a03-b48b-2b8186a6a566" providerId="ADAL" clId="{E915CF20-0A79-4E85-AC5A-CD1E066152C2}" dt="2023-06-23T16:54:38.954" v="535" actId="478"/>
          <ac:spMkLst>
            <pc:docMk/>
            <pc:sldMk cId="3935809244" sldId="3899"/>
            <ac:spMk id="13" creationId="{BDA20062-1A6D-8840-695B-F9BB499707B0}"/>
          </ac:spMkLst>
        </pc:spChg>
        <pc:spChg chg="del">
          <ac:chgData name="Susan Krueger (Staff)" userId="413e0ada-2fc1-4a03-b48b-2b8186a6a566" providerId="ADAL" clId="{E915CF20-0A79-4E85-AC5A-CD1E066152C2}" dt="2023-06-23T16:54:38.954" v="535" actId="478"/>
          <ac:spMkLst>
            <pc:docMk/>
            <pc:sldMk cId="3935809244" sldId="3899"/>
            <ac:spMk id="14" creationId="{480F763C-8C86-1DC4-4A87-B6A38AE09F93}"/>
          </ac:spMkLst>
        </pc:spChg>
        <pc:spChg chg="del">
          <ac:chgData name="Susan Krueger (Staff)" userId="413e0ada-2fc1-4a03-b48b-2b8186a6a566" providerId="ADAL" clId="{E915CF20-0A79-4E85-AC5A-CD1E066152C2}" dt="2023-06-23T16:54:38.954" v="535" actId="478"/>
          <ac:spMkLst>
            <pc:docMk/>
            <pc:sldMk cId="3935809244" sldId="3899"/>
            <ac:spMk id="15" creationId="{7B663059-3A7B-EE67-7C74-7933488B5AFA}"/>
          </ac:spMkLst>
        </pc:spChg>
        <pc:spChg chg="del">
          <ac:chgData name="Susan Krueger (Staff)" userId="413e0ada-2fc1-4a03-b48b-2b8186a6a566" providerId="ADAL" clId="{E915CF20-0A79-4E85-AC5A-CD1E066152C2}" dt="2023-06-23T16:54:38.954" v="535" actId="478"/>
          <ac:spMkLst>
            <pc:docMk/>
            <pc:sldMk cId="3935809244" sldId="3899"/>
            <ac:spMk id="16" creationId="{096C816A-D2D2-0DB2-F117-25D7BBFC142F}"/>
          </ac:spMkLst>
        </pc:spChg>
        <pc:spChg chg="del">
          <ac:chgData name="Susan Krueger (Staff)" userId="413e0ada-2fc1-4a03-b48b-2b8186a6a566" providerId="ADAL" clId="{E915CF20-0A79-4E85-AC5A-CD1E066152C2}" dt="2023-06-23T16:54:38.954" v="535" actId="478"/>
          <ac:spMkLst>
            <pc:docMk/>
            <pc:sldMk cId="3935809244" sldId="3899"/>
            <ac:spMk id="17" creationId="{4BE69225-D2CF-B17E-AC3D-FBAFC7030FFD}"/>
          </ac:spMkLst>
        </pc:spChg>
        <pc:spChg chg="del">
          <ac:chgData name="Susan Krueger (Staff)" userId="413e0ada-2fc1-4a03-b48b-2b8186a6a566" providerId="ADAL" clId="{E915CF20-0A79-4E85-AC5A-CD1E066152C2}" dt="2023-06-23T16:54:38.954" v="535" actId="478"/>
          <ac:spMkLst>
            <pc:docMk/>
            <pc:sldMk cId="3935809244" sldId="3899"/>
            <ac:spMk id="18" creationId="{7578BA1E-F566-DB8A-D3AC-9C8A75CBCD1F}"/>
          </ac:spMkLst>
        </pc:spChg>
        <pc:spChg chg="del">
          <ac:chgData name="Susan Krueger (Staff)" userId="413e0ada-2fc1-4a03-b48b-2b8186a6a566" providerId="ADAL" clId="{E915CF20-0A79-4E85-AC5A-CD1E066152C2}" dt="2023-06-23T16:54:38.954" v="535" actId="478"/>
          <ac:spMkLst>
            <pc:docMk/>
            <pc:sldMk cId="3935809244" sldId="3899"/>
            <ac:spMk id="19" creationId="{A71B27E2-B8CB-0DC0-7CDF-0DC41AD40FAF}"/>
          </ac:spMkLst>
        </pc:spChg>
        <pc:spChg chg="del">
          <ac:chgData name="Susan Krueger (Staff)" userId="413e0ada-2fc1-4a03-b48b-2b8186a6a566" providerId="ADAL" clId="{E915CF20-0A79-4E85-AC5A-CD1E066152C2}" dt="2023-06-23T16:54:38.954" v="535" actId="478"/>
          <ac:spMkLst>
            <pc:docMk/>
            <pc:sldMk cId="3935809244" sldId="3899"/>
            <ac:spMk id="20" creationId="{9AA81EDA-AD90-03C8-069F-2A9C7B2A7737}"/>
          </ac:spMkLst>
        </pc:spChg>
        <pc:spChg chg="del">
          <ac:chgData name="Susan Krueger (Staff)" userId="413e0ada-2fc1-4a03-b48b-2b8186a6a566" providerId="ADAL" clId="{E915CF20-0A79-4E85-AC5A-CD1E066152C2}" dt="2023-06-23T16:54:38.954" v="535" actId="478"/>
          <ac:spMkLst>
            <pc:docMk/>
            <pc:sldMk cId="3935809244" sldId="3899"/>
            <ac:spMk id="21" creationId="{36A5ECB2-03C7-01C2-C779-A534F293EFA5}"/>
          </ac:spMkLst>
        </pc:spChg>
        <pc:spChg chg="del">
          <ac:chgData name="Susan Krueger (Staff)" userId="413e0ada-2fc1-4a03-b48b-2b8186a6a566" providerId="ADAL" clId="{E915CF20-0A79-4E85-AC5A-CD1E066152C2}" dt="2023-06-23T16:54:38.954" v="535" actId="478"/>
          <ac:spMkLst>
            <pc:docMk/>
            <pc:sldMk cId="3935809244" sldId="3899"/>
            <ac:spMk id="22" creationId="{2CD3734F-8630-92FC-D4D4-B40A9F3284DE}"/>
          </ac:spMkLst>
        </pc:spChg>
        <pc:spChg chg="del">
          <ac:chgData name="Susan Krueger (Staff)" userId="413e0ada-2fc1-4a03-b48b-2b8186a6a566" providerId="ADAL" clId="{E915CF20-0A79-4E85-AC5A-CD1E066152C2}" dt="2023-06-23T16:54:38.954" v="535" actId="478"/>
          <ac:spMkLst>
            <pc:docMk/>
            <pc:sldMk cId="3935809244" sldId="3899"/>
            <ac:spMk id="23" creationId="{D8CEC8E8-F893-3899-3138-AFA3137610E1}"/>
          </ac:spMkLst>
        </pc:spChg>
        <pc:spChg chg="del">
          <ac:chgData name="Susan Krueger (Staff)" userId="413e0ada-2fc1-4a03-b48b-2b8186a6a566" providerId="ADAL" clId="{E915CF20-0A79-4E85-AC5A-CD1E066152C2}" dt="2023-06-23T16:54:38.954" v="535" actId="478"/>
          <ac:spMkLst>
            <pc:docMk/>
            <pc:sldMk cId="3935809244" sldId="3899"/>
            <ac:spMk id="24" creationId="{299A3D5C-CA67-63FB-0388-3FE55848E2BB}"/>
          </ac:spMkLst>
        </pc:spChg>
        <pc:spChg chg="del">
          <ac:chgData name="Susan Krueger (Staff)" userId="413e0ada-2fc1-4a03-b48b-2b8186a6a566" providerId="ADAL" clId="{E915CF20-0A79-4E85-AC5A-CD1E066152C2}" dt="2023-06-23T16:54:38.954" v="535" actId="478"/>
          <ac:spMkLst>
            <pc:docMk/>
            <pc:sldMk cId="3935809244" sldId="3899"/>
            <ac:spMk id="25" creationId="{7D873E1B-371C-D533-D905-F2093CA80257}"/>
          </ac:spMkLst>
        </pc:spChg>
        <pc:spChg chg="del">
          <ac:chgData name="Susan Krueger (Staff)" userId="413e0ada-2fc1-4a03-b48b-2b8186a6a566" providerId="ADAL" clId="{E915CF20-0A79-4E85-AC5A-CD1E066152C2}" dt="2023-06-23T16:54:38.954" v="535" actId="478"/>
          <ac:spMkLst>
            <pc:docMk/>
            <pc:sldMk cId="3935809244" sldId="3899"/>
            <ac:spMk id="26" creationId="{10F35619-2E6E-496F-0D4A-21FDD32DA5B5}"/>
          </ac:spMkLst>
        </pc:spChg>
        <pc:spChg chg="del">
          <ac:chgData name="Susan Krueger (Staff)" userId="413e0ada-2fc1-4a03-b48b-2b8186a6a566" providerId="ADAL" clId="{E915CF20-0A79-4E85-AC5A-CD1E066152C2}" dt="2023-06-23T16:54:38.954" v="535" actId="478"/>
          <ac:spMkLst>
            <pc:docMk/>
            <pc:sldMk cId="3935809244" sldId="3899"/>
            <ac:spMk id="27" creationId="{B587D919-AF32-E1A5-F8AD-C9A2D1197E48}"/>
          </ac:spMkLst>
        </pc:spChg>
        <pc:spChg chg="add del mod">
          <ac:chgData name="Susan Krueger (Staff)" userId="413e0ada-2fc1-4a03-b48b-2b8186a6a566" providerId="ADAL" clId="{E915CF20-0A79-4E85-AC5A-CD1E066152C2}" dt="2023-06-23T16:56:26.680" v="557" actId="478"/>
          <ac:spMkLst>
            <pc:docMk/>
            <pc:sldMk cId="3935809244" sldId="3899"/>
            <ac:spMk id="29" creationId="{2E9A91E2-AB32-AF03-C304-876E255A0237}"/>
          </ac:spMkLst>
        </pc:spChg>
        <pc:spChg chg="add mod">
          <ac:chgData name="Susan Krueger (Staff)" userId="413e0ada-2fc1-4a03-b48b-2b8186a6a566" providerId="ADAL" clId="{E915CF20-0A79-4E85-AC5A-CD1E066152C2}" dt="2023-06-23T16:56:40.382" v="606" actId="1035"/>
          <ac:spMkLst>
            <pc:docMk/>
            <pc:sldMk cId="3935809244" sldId="3899"/>
            <ac:spMk id="30" creationId="{7B84477E-3AB8-9F34-AF8C-B110DE92B259}"/>
          </ac:spMkLst>
        </pc:spChg>
        <pc:spChg chg="add mod">
          <ac:chgData name="Susan Krueger (Staff)" userId="413e0ada-2fc1-4a03-b48b-2b8186a6a566" providerId="ADAL" clId="{E915CF20-0A79-4E85-AC5A-CD1E066152C2}" dt="2023-06-23T16:56:40.382" v="606" actId="1035"/>
          <ac:spMkLst>
            <pc:docMk/>
            <pc:sldMk cId="3935809244" sldId="3899"/>
            <ac:spMk id="31" creationId="{DF25526A-232A-B616-9D1E-9D83ABE8AC9D}"/>
          </ac:spMkLst>
        </pc:spChg>
        <pc:spChg chg="add mod">
          <ac:chgData name="Susan Krueger (Staff)" userId="413e0ada-2fc1-4a03-b48b-2b8186a6a566" providerId="ADAL" clId="{E915CF20-0A79-4E85-AC5A-CD1E066152C2}" dt="2023-06-23T16:56:40.382" v="606" actId="1035"/>
          <ac:spMkLst>
            <pc:docMk/>
            <pc:sldMk cId="3935809244" sldId="3899"/>
            <ac:spMk id="32" creationId="{065C97B3-C56E-D113-8212-D3FC9EBF176F}"/>
          </ac:spMkLst>
        </pc:spChg>
        <pc:spChg chg="add mod">
          <ac:chgData name="Susan Krueger (Staff)" userId="413e0ada-2fc1-4a03-b48b-2b8186a6a566" providerId="ADAL" clId="{E915CF20-0A79-4E85-AC5A-CD1E066152C2}" dt="2023-06-23T16:56:40.382" v="606" actId="1035"/>
          <ac:spMkLst>
            <pc:docMk/>
            <pc:sldMk cId="3935809244" sldId="3899"/>
            <ac:spMk id="33" creationId="{E4A4D820-F9B6-D282-143D-98E7A51B9A8F}"/>
          </ac:spMkLst>
        </pc:spChg>
        <pc:spChg chg="add mod">
          <ac:chgData name="Susan Krueger (Staff)" userId="413e0ada-2fc1-4a03-b48b-2b8186a6a566" providerId="ADAL" clId="{E915CF20-0A79-4E85-AC5A-CD1E066152C2}" dt="2023-06-23T16:56:40.382" v="606" actId="1035"/>
          <ac:spMkLst>
            <pc:docMk/>
            <pc:sldMk cId="3935809244" sldId="3899"/>
            <ac:spMk id="34" creationId="{CF181BCD-28FA-B9A9-214B-E95E408B0F07}"/>
          </ac:spMkLst>
        </pc:spChg>
        <pc:spChg chg="add mod">
          <ac:chgData name="Susan Krueger (Staff)" userId="413e0ada-2fc1-4a03-b48b-2b8186a6a566" providerId="ADAL" clId="{E915CF20-0A79-4E85-AC5A-CD1E066152C2}" dt="2023-06-23T16:56:40.382" v="606" actId="1035"/>
          <ac:spMkLst>
            <pc:docMk/>
            <pc:sldMk cId="3935809244" sldId="3899"/>
            <ac:spMk id="35" creationId="{AAF790AF-04E5-6848-F6AF-AD5A1746C9D1}"/>
          </ac:spMkLst>
        </pc:spChg>
        <pc:spChg chg="add del mod">
          <ac:chgData name="Susan Krueger (Staff)" userId="413e0ada-2fc1-4a03-b48b-2b8186a6a566" providerId="ADAL" clId="{E915CF20-0A79-4E85-AC5A-CD1E066152C2}" dt="2023-06-23T16:56:26.680" v="557" actId="478"/>
          <ac:spMkLst>
            <pc:docMk/>
            <pc:sldMk cId="3935809244" sldId="3899"/>
            <ac:spMk id="36" creationId="{064342AF-66C6-1C22-CDD9-325C68526C31}"/>
          </ac:spMkLst>
        </pc:spChg>
        <pc:spChg chg="add mod">
          <ac:chgData name="Susan Krueger (Staff)" userId="413e0ada-2fc1-4a03-b48b-2b8186a6a566" providerId="ADAL" clId="{E915CF20-0A79-4E85-AC5A-CD1E066152C2}" dt="2023-06-23T17:03:02.840" v="727" actId="1037"/>
          <ac:spMkLst>
            <pc:docMk/>
            <pc:sldMk cId="3935809244" sldId="3899"/>
            <ac:spMk id="37" creationId="{86773F48-065C-8527-8952-93703F6F52C9}"/>
          </ac:spMkLst>
        </pc:spChg>
        <pc:spChg chg="add del mod">
          <ac:chgData name="Susan Krueger (Staff)" userId="413e0ada-2fc1-4a03-b48b-2b8186a6a566" providerId="ADAL" clId="{E915CF20-0A79-4E85-AC5A-CD1E066152C2}" dt="2023-06-23T17:02:45.983" v="693" actId="478"/>
          <ac:spMkLst>
            <pc:docMk/>
            <pc:sldMk cId="3935809244" sldId="3899"/>
            <ac:spMk id="38" creationId="{F4990B21-03ED-8F8F-3EB2-6729490304EA}"/>
          </ac:spMkLst>
        </pc:spChg>
        <pc:spChg chg="add del mod">
          <ac:chgData name="Susan Krueger (Staff)" userId="413e0ada-2fc1-4a03-b48b-2b8186a6a566" providerId="ADAL" clId="{E915CF20-0A79-4E85-AC5A-CD1E066152C2}" dt="2023-06-23T17:02:45.983" v="693" actId="478"/>
          <ac:spMkLst>
            <pc:docMk/>
            <pc:sldMk cId="3935809244" sldId="3899"/>
            <ac:spMk id="39" creationId="{9F8F2400-CA04-7353-C435-065ACAA79A5B}"/>
          </ac:spMkLst>
        </pc:spChg>
        <pc:spChg chg="add mod">
          <ac:chgData name="Susan Krueger (Staff)" userId="413e0ada-2fc1-4a03-b48b-2b8186a6a566" providerId="ADAL" clId="{E915CF20-0A79-4E85-AC5A-CD1E066152C2}" dt="2023-06-23T17:02:59.432" v="725" actId="1038"/>
          <ac:spMkLst>
            <pc:docMk/>
            <pc:sldMk cId="3935809244" sldId="3899"/>
            <ac:spMk id="40" creationId="{90D952B4-8B26-5AE6-1B04-2691AE398D3D}"/>
          </ac:spMkLst>
        </pc:spChg>
        <pc:spChg chg="add mod">
          <ac:chgData name="Susan Krueger (Staff)" userId="413e0ada-2fc1-4a03-b48b-2b8186a6a566" providerId="ADAL" clId="{E915CF20-0A79-4E85-AC5A-CD1E066152C2}" dt="2023-06-23T17:15:01.260" v="1052" actId="1035"/>
          <ac:spMkLst>
            <pc:docMk/>
            <pc:sldMk cId="3935809244" sldId="3899"/>
            <ac:spMk id="41" creationId="{BFE9D707-C0C9-8E38-9B38-9A109E0D1BE0}"/>
          </ac:spMkLst>
        </pc:spChg>
        <pc:spChg chg="add mod">
          <ac:chgData name="Susan Krueger (Staff)" userId="413e0ada-2fc1-4a03-b48b-2b8186a6a566" providerId="ADAL" clId="{E915CF20-0A79-4E85-AC5A-CD1E066152C2}" dt="2023-06-23T17:15:01.260" v="1052" actId="1035"/>
          <ac:spMkLst>
            <pc:docMk/>
            <pc:sldMk cId="3935809244" sldId="3899"/>
            <ac:spMk id="42" creationId="{9600ABFE-24F5-A314-C250-729A5FE462D1}"/>
          </ac:spMkLst>
        </pc:spChg>
        <pc:spChg chg="add del mod">
          <ac:chgData name="Susan Krueger (Staff)" userId="413e0ada-2fc1-4a03-b48b-2b8186a6a566" providerId="ADAL" clId="{E915CF20-0A79-4E85-AC5A-CD1E066152C2}" dt="2023-06-23T17:08:22.067" v="833" actId="478"/>
          <ac:spMkLst>
            <pc:docMk/>
            <pc:sldMk cId="3935809244" sldId="3899"/>
            <ac:spMk id="43" creationId="{95A43617-2981-7EB4-87F1-DF021EE577B5}"/>
          </ac:spMkLst>
        </pc:spChg>
        <pc:spChg chg="del">
          <ac:chgData name="Susan Krueger (Staff)" userId="413e0ada-2fc1-4a03-b48b-2b8186a6a566" providerId="ADAL" clId="{E915CF20-0A79-4E85-AC5A-CD1E066152C2}" dt="2023-06-23T16:54:38.954" v="535" actId="478"/>
          <ac:spMkLst>
            <pc:docMk/>
            <pc:sldMk cId="3935809244" sldId="3899"/>
            <ac:spMk id="47" creationId="{E861A0FA-4B16-72F5-9B3E-E21EF53EDDED}"/>
          </ac:spMkLst>
        </pc:spChg>
        <pc:spChg chg="del">
          <ac:chgData name="Susan Krueger (Staff)" userId="413e0ada-2fc1-4a03-b48b-2b8186a6a566" providerId="ADAL" clId="{E915CF20-0A79-4E85-AC5A-CD1E066152C2}" dt="2023-06-23T16:54:38.954" v="535" actId="478"/>
          <ac:spMkLst>
            <pc:docMk/>
            <pc:sldMk cId="3935809244" sldId="3899"/>
            <ac:spMk id="48" creationId="{4D9A7A22-B0B1-1BDF-D475-7FF456F9EC93}"/>
          </ac:spMkLst>
        </pc:spChg>
        <pc:spChg chg="del">
          <ac:chgData name="Susan Krueger (Staff)" userId="413e0ada-2fc1-4a03-b48b-2b8186a6a566" providerId="ADAL" clId="{E915CF20-0A79-4E85-AC5A-CD1E066152C2}" dt="2023-06-23T16:54:38.954" v="535" actId="478"/>
          <ac:spMkLst>
            <pc:docMk/>
            <pc:sldMk cId="3935809244" sldId="3899"/>
            <ac:spMk id="49" creationId="{A7F00EAD-98D3-911E-16A8-C7CE633ECAA8}"/>
          </ac:spMkLst>
        </pc:spChg>
        <pc:spChg chg="del">
          <ac:chgData name="Susan Krueger (Staff)" userId="413e0ada-2fc1-4a03-b48b-2b8186a6a566" providerId="ADAL" clId="{E915CF20-0A79-4E85-AC5A-CD1E066152C2}" dt="2023-06-23T16:54:38.954" v="535" actId="478"/>
          <ac:spMkLst>
            <pc:docMk/>
            <pc:sldMk cId="3935809244" sldId="3899"/>
            <ac:spMk id="50" creationId="{26D3C6C8-3AFB-247D-9F26-8BD622230707}"/>
          </ac:spMkLst>
        </pc:spChg>
        <pc:spChg chg="del">
          <ac:chgData name="Susan Krueger (Staff)" userId="413e0ada-2fc1-4a03-b48b-2b8186a6a566" providerId="ADAL" clId="{E915CF20-0A79-4E85-AC5A-CD1E066152C2}" dt="2023-06-23T16:54:38.954" v="535" actId="478"/>
          <ac:spMkLst>
            <pc:docMk/>
            <pc:sldMk cId="3935809244" sldId="3899"/>
            <ac:spMk id="51" creationId="{618ED58C-D329-62AF-A689-6FC6FC5F8746}"/>
          </ac:spMkLst>
        </pc:spChg>
        <pc:spChg chg="del">
          <ac:chgData name="Susan Krueger (Staff)" userId="413e0ada-2fc1-4a03-b48b-2b8186a6a566" providerId="ADAL" clId="{E915CF20-0A79-4E85-AC5A-CD1E066152C2}" dt="2023-06-23T16:54:38.954" v="535" actId="478"/>
          <ac:spMkLst>
            <pc:docMk/>
            <pc:sldMk cId="3935809244" sldId="3899"/>
            <ac:spMk id="52" creationId="{C8340730-E2BF-B7DD-D552-A1DD2C53A83A}"/>
          </ac:spMkLst>
        </pc:spChg>
        <pc:spChg chg="del">
          <ac:chgData name="Susan Krueger (Staff)" userId="413e0ada-2fc1-4a03-b48b-2b8186a6a566" providerId="ADAL" clId="{E915CF20-0A79-4E85-AC5A-CD1E066152C2}" dt="2023-06-23T16:54:38.954" v="535" actId="478"/>
          <ac:spMkLst>
            <pc:docMk/>
            <pc:sldMk cId="3935809244" sldId="3899"/>
            <ac:spMk id="53" creationId="{06AA5D7A-0B51-FD1F-D275-014760DAD30D}"/>
          </ac:spMkLst>
        </pc:spChg>
        <pc:spChg chg="del">
          <ac:chgData name="Susan Krueger (Staff)" userId="413e0ada-2fc1-4a03-b48b-2b8186a6a566" providerId="ADAL" clId="{E915CF20-0A79-4E85-AC5A-CD1E066152C2}" dt="2023-06-23T16:54:38.954" v="535" actId="478"/>
          <ac:spMkLst>
            <pc:docMk/>
            <pc:sldMk cId="3935809244" sldId="3899"/>
            <ac:spMk id="54" creationId="{64ABF0C1-5653-075B-ACF7-09A6D7954B10}"/>
          </ac:spMkLst>
        </pc:spChg>
        <pc:spChg chg="del">
          <ac:chgData name="Susan Krueger (Staff)" userId="413e0ada-2fc1-4a03-b48b-2b8186a6a566" providerId="ADAL" clId="{E915CF20-0A79-4E85-AC5A-CD1E066152C2}" dt="2023-06-23T16:54:38.954" v="535" actId="478"/>
          <ac:spMkLst>
            <pc:docMk/>
            <pc:sldMk cId="3935809244" sldId="3899"/>
            <ac:spMk id="55" creationId="{0AB85ADB-AC0F-59C2-5890-271118AB660B}"/>
          </ac:spMkLst>
        </pc:spChg>
        <pc:spChg chg="del">
          <ac:chgData name="Susan Krueger (Staff)" userId="413e0ada-2fc1-4a03-b48b-2b8186a6a566" providerId="ADAL" clId="{E915CF20-0A79-4E85-AC5A-CD1E066152C2}" dt="2023-06-23T16:54:38.954" v="535" actId="478"/>
          <ac:spMkLst>
            <pc:docMk/>
            <pc:sldMk cId="3935809244" sldId="3899"/>
            <ac:spMk id="56" creationId="{04351A76-44C7-B585-9D19-81FBD8FC7E7E}"/>
          </ac:spMkLst>
        </pc:spChg>
        <pc:spChg chg="del">
          <ac:chgData name="Susan Krueger (Staff)" userId="413e0ada-2fc1-4a03-b48b-2b8186a6a566" providerId="ADAL" clId="{E915CF20-0A79-4E85-AC5A-CD1E066152C2}" dt="2023-06-23T16:54:38.954" v="535" actId="478"/>
          <ac:spMkLst>
            <pc:docMk/>
            <pc:sldMk cId="3935809244" sldId="3899"/>
            <ac:spMk id="57" creationId="{AC8245C0-0298-F13D-E8D3-1A89E6E4E78C}"/>
          </ac:spMkLst>
        </pc:spChg>
        <pc:spChg chg="del">
          <ac:chgData name="Susan Krueger (Staff)" userId="413e0ada-2fc1-4a03-b48b-2b8186a6a566" providerId="ADAL" clId="{E915CF20-0A79-4E85-AC5A-CD1E066152C2}" dt="2023-06-23T16:54:38.954" v="535" actId="478"/>
          <ac:spMkLst>
            <pc:docMk/>
            <pc:sldMk cId="3935809244" sldId="3899"/>
            <ac:spMk id="58" creationId="{EA997FA6-19D1-F4F6-8E29-1D86240D0A73}"/>
          </ac:spMkLst>
        </pc:spChg>
        <pc:spChg chg="del">
          <ac:chgData name="Susan Krueger (Staff)" userId="413e0ada-2fc1-4a03-b48b-2b8186a6a566" providerId="ADAL" clId="{E915CF20-0A79-4E85-AC5A-CD1E066152C2}" dt="2023-06-23T16:54:38.954" v="535" actId="478"/>
          <ac:spMkLst>
            <pc:docMk/>
            <pc:sldMk cId="3935809244" sldId="3899"/>
            <ac:spMk id="59" creationId="{9C32F99D-5E8F-011C-711F-E5DDFD4D1878}"/>
          </ac:spMkLst>
        </pc:spChg>
        <pc:spChg chg="del">
          <ac:chgData name="Susan Krueger (Staff)" userId="413e0ada-2fc1-4a03-b48b-2b8186a6a566" providerId="ADAL" clId="{E915CF20-0A79-4E85-AC5A-CD1E066152C2}" dt="2023-06-23T16:54:38.954" v="535" actId="478"/>
          <ac:spMkLst>
            <pc:docMk/>
            <pc:sldMk cId="3935809244" sldId="3899"/>
            <ac:spMk id="60" creationId="{D0E3D305-E6B4-911D-DD93-FBB7762D7C4D}"/>
          </ac:spMkLst>
        </pc:spChg>
        <pc:spChg chg="del">
          <ac:chgData name="Susan Krueger (Staff)" userId="413e0ada-2fc1-4a03-b48b-2b8186a6a566" providerId="ADAL" clId="{E915CF20-0A79-4E85-AC5A-CD1E066152C2}" dt="2023-06-23T16:54:38.954" v="535" actId="478"/>
          <ac:spMkLst>
            <pc:docMk/>
            <pc:sldMk cId="3935809244" sldId="3899"/>
            <ac:spMk id="61" creationId="{4F5B2253-F159-134E-FF12-ACEC124F39C6}"/>
          </ac:spMkLst>
        </pc:spChg>
        <pc:spChg chg="del">
          <ac:chgData name="Susan Krueger (Staff)" userId="413e0ada-2fc1-4a03-b48b-2b8186a6a566" providerId="ADAL" clId="{E915CF20-0A79-4E85-AC5A-CD1E066152C2}" dt="2023-06-23T16:54:38.954" v="535" actId="478"/>
          <ac:spMkLst>
            <pc:docMk/>
            <pc:sldMk cId="3935809244" sldId="3899"/>
            <ac:spMk id="62" creationId="{35437810-5378-15FC-B131-1A1055CC50B2}"/>
          </ac:spMkLst>
        </pc:spChg>
        <pc:spChg chg="del">
          <ac:chgData name="Susan Krueger (Staff)" userId="413e0ada-2fc1-4a03-b48b-2b8186a6a566" providerId="ADAL" clId="{E915CF20-0A79-4E85-AC5A-CD1E066152C2}" dt="2023-06-23T16:54:38.954" v="535" actId="478"/>
          <ac:spMkLst>
            <pc:docMk/>
            <pc:sldMk cId="3935809244" sldId="3899"/>
            <ac:spMk id="63" creationId="{C50B92A4-6B63-9320-F9CD-97B3BA5F5F19}"/>
          </ac:spMkLst>
        </pc:spChg>
        <pc:spChg chg="del">
          <ac:chgData name="Susan Krueger (Staff)" userId="413e0ada-2fc1-4a03-b48b-2b8186a6a566" providerId="ADAL" clId="{E915CF20-0A79-4E85-AC5A-CD1E066152C2}" dt="2023-06-23T16:54:38.954" v="535" actId="478"/>
          <ac:spMkLst>
            <pc:docMk/>
            <pc:sldMk cId="3935809244" sldId="3899"/>
            <ac:spMk id="65" creationId="{FB736B95-EAE9-4784-BEC6-FC97D6060B96}"/>
          </ac:spMkLst>
        </pc:spChg>
        <pc:spChg chg="del">
          <ac:chgData name="Susan Krueger (Staff)" userId="413e0ada-2fc1-4a03-b48b-2b8186a6a566" providerId="ADAL" clId="{E915CF20-0A79-4E85-AC5A-CD1E066152C2}" dt="2023-06-23T16:54:38.954" v="535" actId="478"/>
          <ac:spMkLst>
            <pc:docMk/>
            <pc:sldMk cId="3935809244" sldId="3899"/>
            <ac:spMk id="66" creationId="{C9C1376F-44BE-5FFE-AF8C-58A1AFBBD871}"/>
          </ac:spMkLst>
        </pc:spChg>
        <pc:spChg chg="del">
          <ac:chgData name="Susan Krueger (Staff)" userId="413e0ada-2fc1-4a03-b48b-2b8186a6a566" providerId="ADAL" clId="{E915CF20-0A79-4E85-AC5A-CD1E066152C2}" dt="2023-06-23T16:54:38.954" v="535" actId="478"/>
          <ac:spMkLst>
            <pc:docMk/>
            <pc:sldMk cId="3935809244" sldId="3899"/>
            <ac:spMk id="67" creationId="{41B6F07F-7279-358D-9CE0-0E96766CFD4B}"/>
          </ac:spMkLst>
        </pc:spChg>
        <pc:picChg chg="add mod">
          <ac:chgData name="Susan Krueger (Staff)" userId="413e0ada-2fc1-4a03-b48b-2b8186a6a566" providerId="ADAL" clId="{E915CF20-0A79-4E85-AC5A-CD1E066152C2}" dt="2023-06-23T17:10:47.387" v="842" actId="1076"/>
          <ac:picMkLst>
            <pc:docMk/>
            <pc:sldMk cId="3935809244" sldId="3899"/>
            <ac:picMk id="45" creationId="{E90E7539-9AC3-6DEB-1D6A-E3DA095D5398}"/>
          </ac:picMkLst>
        </pc:picChg>
        <pc:picChg chg="add mod">
          <ac:chgData name="Susan Krueger (Staff)" userId="413e0ada-2fc1-4a03-b48b-2b8186a6a566" providerId="ADAL" clId="{E915CF20-0A79-4E85-AC5A-CD1E066152C2}" dt="2023-06-23T17:10:52.154" v="844" actId="1076"/>
          <ac:picMkLst>
            <pc:docMk/>
            <pc:sldMk cId="3935809244" sldId="3899"/>
            <ac:picMk id="46" creationId="{5843F2E4-E630-802D-255C-AF552BA8FA81}"/>
          </ac:picMkLst>
        </pc:picChg>
        <pc:picChg chg="add del">
          <ac:chgData name="Susan Krueger (Staff)" userId="413e0ada-2fc1-4a03-b48b-2b8186a6a566" providerId="ADAL" clId="{E915CF20-0A79-4E85-AC5A-CD1E066152C2}" dt="2023-06-23T17:09:47.053" v="835" actId="478"/>
          <ac:picMkLst>
            <pc:docMk/>
            <pc:sldMk cId="3935809244" sldId="3899"/>
            <ac:picMk id="1026" creationId="{9406B91E-9A33-6BAB-5899-49280DA2BA74}"/>
          </ac:picMkLst>
        </pc:picChg>
        <pc:picChg chg="add del">
          <ac:chgData name="Susan Krueger (Staff)" userId="413e0ada-2fc1-4a03-b48b-2b8186a6a566" providerId="ADAL" clId="{E915CF20-0A79-4E85-AC5A-CD1E066152C2}" dt="2023-06-23T17:10:16.297" v="837" actId="478"/>
          <ac:picMkLst>
            <pc:docMk/>
            <pc:sldMk cId="3935809244" sldId="3899"/>
            <ac:picMk id="1028" creationId="{4905D75D-CF22-9AC4-FAB4-8CE00D95E051}"/>
          </ac:picMkLst>
        </pc:picChg>
        <pc:cxnChg chg="add mod">
          <ac:chgData name="Susan Krueger (Staff)" userId="413e0ada-2fc1-4a03-b48b-2b8186a6a566" providerId="ADAL" clId="{E915CF20-0A79-4E85-AC5A-CD1E066152C2}" dt="2023-06-23T16:55:33.878" v="541" actId="1076"/>
          <ac:cxnSpMkLst>
            <pc:docMk/>
            <pc:sldMk cId="3935809244" sldId="3899"/>
            <ac:cxnSpMk id="5" creationId="{E9B90D8F-3275-B64E-5AC0-78838D7EC29A}"/>
          </ac:cxnSpMkLst>
        </pc:cxnChg>
        <pc:cxnChg chg="del">
          <ac:chgData name="Susan Krueger (Staff)" userId="413e0ada-2fc1-4a03-b48b-2b8186a6a566" providerId="ADAL" clId="{E915CF20-0A79-4E85-AC5A-CD1E066152C2}" dt="2023-06-23T16:54:38.954" v="535" actId="478"/>
          <ac:cxnSpMkLst>
            <pc:docMk/>
            <pc:sldMk cId="3935809244" sldId="3899"/>
            <ac:cxnSpMk id="28" creationId="{FD1F0CBC-A3C9-0C78-62B8-FD989213FEFF}"/>
          </ac:cxnSpMkLst>
        </pc:cxnChg>
      </pc:sldChg>
      <pc:sldChg chg="addSp delSp modSp add del mod ord">
        <pc:chgData name="Susan Krueger (Staff)" userId="413e0ada-2fc1-4a03-b48b-2b8186a6a566" providerId="ADAL" clId="{E915CF20-0A79-4E85-AC5A-CD1E066152C2}" dt="2023-07-12T06:06:12.920" v="5706" actId="47"/>
        <pc:sldMkLst>
          <pc:docMk/>
          <pc:sldMk cId="822224784" sldId="3900"/>
        </pc:sldMkLst>
        <pc:spChg chg="add mod">
          <ac:chgData name="Susan Krueger (Staff)" userId="413e0ada-2fc1-4a03-b48b-2b8186a6a566" providerId="ADAL" clId="{E915CF20-0A79-4E85-AC5A-CD1E066152C2}" dt="2023-06-23T17:15:07.395" v="1074" actId="1036"/>
          <ac:spMkLst>
            <pc:docMk/>
            <pc:sldMk cId="822224784" sldId="3900"/>
            <ac:spMk id="2" creationId="{9A4A1C72-CD4C-57BE-9B58-F8EA5A0ED853}"/>
          </ac:spMkLst>
        </pc:spChg>
        <pc:spChg chg="add mod">
          <ac:chgData name="Susan Krueger (Staff)" userId="413e0ada-2fc1-4a03-b48b-2b8186a6a566" providerId="ADAL" clId="{E915CF20-0A79-4E85-AC5A-CD1E066152C2}" dt="2023-06-23T17:15:07.395" v="1074" actId="1036"/>
          <ac:spMkLst>
            <pc:docMk/>
            <pc:sldMk cId="822224784" sldId="3900"/>
            <ac:spMk id="11" creationId="{1E2CDFEB-3D1C-92F9-C7D0-73E5E92D5A76}"/>
          </ac:spMkLst>
        </pc:spChg>
        <pc:spChg chg="add mod">
          <ac:chgData name="Susan Krueger (Staff)" userId="413e0ada-2fc1-4a03-b48b-2b8186a6a566" providerId="ADAL" clId="{E915CF20-0A79-4E85-AC5A-CD1E066152C2}" dt="2023-06-23T17:15:07.395" v="1074" actId="1036"/>
          <ac:spMkLst>
            <pc:docMk/>
            <pc:sldMk cId="822224784" sldId="3900"/>
            <ac:spMk id="12" creationId="{FA02D2DB-04B7-A8C0-0E89-01EFB0185653}"/>
          </ac:spMkLst>
        </pc:spChg>
        <pc:spChg chg="add mod">
          <ac:chgData name="Susan Krueger (Staff)" userId="413e0ada-2fc1-4a03-b48b-2b8186a6a566" providerId="ADAL" clId="{E915CF20-0A79-4E85-AC5A-CD1E066152C2}" dt="2023-06-23T17:15:07.395" v="1074" actId="1036"/>
          <ac:spMkLst>
            <pc:docMk/>
            <pc:sldMk cId="822224784" sldId="3900"/>
            <ac:spMk id="13" creationId="{D4627E30-2611-87F4-DCDE-1CBE3CE854DA}"/>
          </ac:spMkLst>
        </pc:spChg>
        <pc:spChg chg="add mod">
          <ac:chgData name="Susan Krueger (Staff)" userId="413e0ada-2fc1-4a03-b48b-2b8186a6a566" providerId="ADAL" clId="{E915CF20-0A79-4E85-AC5A-CD1E066152C2}" dt="2023-06-23T17:15:07.395" v="1074" actId="1036"/>
          <ac:spMkLst>
            <pc:docMk/>
            <pc:sldMk cId="822224784" sldId="3900"/>
            <ac:spMk id="14" creationId="{0BA5D5DC-FE32-7255-E2D9-8206776E9B04}"/>
          </ac:spMkLst>
        </pc:spChg>
        <pc:spChg chg="add mod">
          <ac:chgData name="Susan Krueger (Staff)" userId="413e0ada-2fc1-4a03-b48b-2b8186a6a566" providerId="ADAL" clId="{E915CF20-0A79-4E85-AC5A-CD1E066152C2}" dt="2023-06-23T17:15:07.395" v="1074" actId="1036"/>
          <ac:spMkLst>
            <pc:docMk/>
            <pc:sldMk cId="822224784" sldId="3900"/>
            <ac:spMk id="15" creationId="{62F643C5-2D33-3C39-CDEC-17CC9FEDC425}"/>
          </ac:spMkLst>
        </pc:spChg>
        <pc:spChg chg="add mod">
          <ac:chgData name="Susan Krueger (Staff)" userId="413e0ada-2fc1-4a03-b48b-2b8186a6a566" providerId="ADAL" clId="{E915CF20-0A79-4E85-AC5A-CD1E066152C2}" dt="2023-06-23T17:15:07.395" v="1074" actId="1036"/>
          <ac:spMkLst>
            <pc:docMk/>
            <pc:sldMk cId="822224784" sldId="3900"/>
            <ac:spMk id="16" creationId="{3DD83CFD-7692-61DA-87A9-75A87CBE20DF}"/>
          </ac:spMkLst>
        </pc:spChg>
        <pc:spChg chg="add mod">
          <ac:chgData name="Susan Krueger (Staff)" userId="413e0ada-2fc1-4a03-b48b-2b8186a6a566" providerId="ADAL" clId="{E915CF20-0A79-4E85-AC5A-CD1E066152C2}" dt="2023-06-23T17:15:07.395" v="1074" actId="1036"/>
          <ac:spMkLst>
            <pc:docMk/>
            <pc:sldMk cId="822224784" sldId="3900"/>
            <ac:spMk id="17" creationId="{349470E9-4369-8373-74A0-BE131D9580D9}"/>
          </ac:spMkLst>
        </pc:spChg>
        <pc:spChg chg="add mod">
          <ac:chgData name="Susan Krueger (Staff)" userId="413e0ada-2fc1-4a03-b48b-2b8186a6a566" providerId="ADAL" clId="{E915CF20-0A79-4E85-AC5A-CD1E066152C2}" dt="2023-07-03T06:22:53.876" v="1875"/>
          <ac:spMkLst>
            <pc:docMk/>
            <pc:sldMk cId="822224784" sldId="3900"/>
            <ac:spMk id="18" creationId="{E41F8494-39A4-AAB3-EABE-B26DF779EA61}"/>
          </ac:spMkLst>
        </pc:spChg>
        <pc:spChg chg="add mod">
          <ac:chgData name="Susan Krueger (Staff)" userId="413e0ada-2fc1-4a03-b48b-2b8186a6a566" providerId="ADAL" clId="{E915CF20-0A79-4E85-AC5A-CD1E066152C2}" dt="2023-07-03T06:22:53.876" v="1875"/>
          <ac:spMkLst>
            <pc:docMk/>
            <pc:sldMk cId="822224784" sldId="3900"/>
            <ac:spMk id="19" creationId="{0468575C-3065-AA09-0CFF-5F00C3F32A83}"/>
          </ac:spMkLst>
        </pc:spChg>
        <pc:spChg chg="add mod">
          <ac:chgData name="Susan Krueger (Staff)" userId="413e0ada-2fc1-4a03-b48b-2b8186a6a566" providerId="ADAL" clId="{E915CF20-0A79-4E85-AC5A-CD1E066152C2}" dt="2023-07-03T06:22:53.876" v="1875"/>
          <ac:spMkLst>
            <pc:docMk/>
            <pc:sldMk cId="822224784" sldId="3900"/>
            <ac:spMk id="20" creationId="{6A1087E6-0E9B-635B-F3BE-87ED93863FC2}"/>
          </ac:spMkLst>
        </pc:spChg>
        <pc:spChg chg="add mod">
          <ac:chgData name="Susan Krueger (Staff)" userId="413e0ada-2fc1-4a03-b48b-2b8186a6a566" providerId="ADAL" clId="{E915CF20-0A79-4E85-AC5A-CD1E066152C2}" dt="2023-07-03T06:22:53.876" v="1875"/>
          <ac:spMkLst>
            <pc:docMk/>
            <pc:sldMk cId="822224784" sldId="3900"/>
            <ac:spMk id="21" creationId="{16AA6114-CADC-658E-D54E-A3FA87D1CC0D}"/>
          </ac:spMkLst>
        </pc:spChg>
        <pc:spChg chg="add mod">
          <ac:chgData name="Susan Krueger (Staff)" userId="413e0ada-2fc1-4a03-b48b-2b8186a6a566" providerId="ADAL" clId="{E915CF20-0A79-4E85-AC5A-CD1E066152C2}" dt="2023-07-03T06:22:53.876" v="1875"/>
          <ac:spMkLst>
            <pc:docMk/>
            <pc:sldMk cId="822224784" sldId="3900"/>
            <ac:spMk id="22" creationId="{AB5B73DF-D50C-2182-285E-8077D45ACDE6}"/>
          </ac:spMkLst>
        </pc:spChg>
        <pc:spChg chg="add mod">
          <ac:chgData name="Susan Krueger (Staff)" userId="413e0ada-2fc1-4a03-b48b-2b8186a6a566" providerId="ADAL" clId="{E915CF20-0A79-4E85-AC5A-CD1E066152C2}" dt="2023-07-03T06:22:53.876" v="1875"/>
          <ac:spMkLst>
            <pc:docMk/>
            <pc:sldMk cId="822224784" sldId="3900"/>
            <ac:spMk id="23" creationId="{851116F8-3268-98CB-F1E1-1F96C65D6B51}"/>
          </ac:spMkLst>
        </pc:spChg>
        <pc:spChg chg="add mod">
          <ac:chgData name="Susan Krueger (Staff)" userId="413e0ada-2fc1-4a03-b48b-2b8186a6a566" providerId="ADAL" clId="{E915CF20-0A79-4E85-AC5A-CD1E066152C2}" dt="2023-07-03T06:22:53.876" v="1875"/>
          <ac:spMkLst>
            <pc:docMk/>
            <pc:sldMk cId="822224784" sldId="3900"/>
            <ac:spMk id="24" creationId="{5C5906B8-8D45-2AE0-2BC9-02AAF536D408}"/>
          </ac:spMkLst>
        </pc:spChg>
        <pc:spChg chg="add mod">
          <ac:chgData name="Susan Krueger (Staff)" userId="413e0ada-2fc1-4a03-b48b-2b8186a6a566" providerId="ADAL" clId="{E915CF20-0A79-4E85-AC5A-CD1E066152C2}" dt="2023-07-03T06:22:53.876" v="1875"/>
          <ac:spMkLst>
            <pc:docMk/>
            <pc:sldMk cId="822224784" sldId="3900"/>
            <ac:spMk id="25" creationId="{B60DE48F-5804-BE3C-3944-B9033314D1FE}"/>
          </ac:spMkLst>
        </pc:spChg>
        <pc:spChg chg="del">
          <ac:chgData name="Susan Krueger (Staff)" userId="413e0ada-2fc1-4a03-b48b-2b8186a6a566" providerId="ADAL" clId="{E915CF20-0A79-4E85-AC5A-CD1E066152C2}" dt="2023-06-23T17:14:27.275" v="922" actId="478"/>
          <ac:spMkLst>
            <pc:docMk/>
            <pc:sldMk cId="822224784" sldId="3900"/>
            <ac:spMk id="41" creationId="{BFE9D707-C0C9-8E38-9B38-9A109E0D1BE0}"/>
          </ac:spMkLst>
        </pc:spChg>
        <pc:spChg chg="del">
          <ac:chgData name="Susan Krueger (Staff)" userId="413e0ada-2fc1-4a03-b48b-2b8186a6a566" providerId="ADAL" clId="{E915CF20-0A79-4E85-AC5A-CD1E066152C2}" dt="2023-06-23T17:14:27.275" v="922" actId="478"/>
          <ac:spMkLst>
            <pc:docMk/>
            <pc:sldMk cId="822224784" sldId="3900"/>
            <ac:spMk id="42" creationId="{9600ABFE-24F5-A314-C250-729A5FE462D1}"/>
          </ac:spMkLst>
        </pc:spChg>
      </pc:sldChg>
      <pc:sldChg chg="addSp delSp modSp add mod ord delAnim modAnim">
        <pc:chgData name="Susan Krueger (Staff)" userId="413e0ada-2fc1-4a03-b48b-2b8186a6a566" providerId="ADAL" clId="{E915CF20-0A79-4E85-AC5A-CD1E066152C2}" dt="2023-07-12T06:19:47.008" v="5708"/>
        <pc:sldMkLst>
          <pc:docMk/>
          <pc:sldMk cId="2358244152" sldId="3901"/>
        </pc:sldMkLst>
        <pc:spChg chg="add mod">
          <ac:chgData name="Susan Krueger (Staff)" userId="413e0ada-2fc1-4a03-b48b-2b8186a6a566" providerId="ADAL" clId="{E915CF20-0A79-4E85-AC5A-CD1E066152C2}" dt="2023-07-12T05:52:47.145" v="5396" actId="20577"/>
          <ac:spMkLst>
            <pc:docMk/>
            <pc:sldMk cId="2358244152" sldId="3901"/>
            <ac:spMk id="2" creationId="{2F2C846E-C71E-F959-2BB3-B389A61FED99}"/>
          </ac:spMkLst>
        </pc:spChg>
        <pc:spChg chg="add del mod">
          <ac:chgData name="Susan Krueger (Staff)" userId="413e0ada-2fc1-4a03-b48b-2b8186a6a566" providerId="ADAL" clId="{E915CF20-0A79-4E85-AC5A-CD1E066152C2}" dt="2023-07-10T16:18:28.715" v="5029" actId="478"/>
          <ac:spMkLst>
            <pc:docMk/>
            <pc:sldMk cId="2358244152" sldId="3901"/>
            <ac:spMk id="5" creationId="{C7FF740F-79D6-E82A-1325-C3BC3DC4C940}"/>
          </ac:spMkLst>
        </pc:spChg>
        <pc:spChg chg="mod">
          <ac:chgData name="Susan Krueger (Staff)" userId="413e0ada-2fc1-4a03-b48b-2b8186a6a566" providerId="ADAL" clId="{E915CF20-0A79-4E85-AC5A-CD1E066152C2}" dt="2023-07-12T05:54:01.367" v="5406" actId="554"/>
          <ac:spMkLst>
            <pc:docMk/>
            <pc:sldMk cId="2358244152" sldId="3901"/>
            <ac:spMk id="9" creationId="{CE99C9D2-F8E1-F6C5-C273-E1C0E8AB3588}"/>
          </ac:spMkLst>
        </pc:spChg>
        <pc:spChg chg="mod">
          <ac:chgData name="Susan Krueger (Staff)" userId="413e0ada-2fc1-4a03-b48b-2b8186a6a566" providerId="ADAL" clId="{E915CF20-0A79-4E85-AC5A-CD1E066152C2}" dt="2023-07-12T05:54:01.367" v="5406" actId="554"/>
          <ac:spMkLst>
            <pc:docMk/>
            <pc:sldMk cId="2358244152" sldId="3901"/>
            <ac:spMk id="10" creationId="{28C1F4CA-CFAD-E364-7E64-B92D22F12CCF}"/>
          </ac:spMkLst>
        </pc:spChg>
        <pc:spChg chg="del">
          <ac:chgData name="Susan Krueger (Staff)" userId="413e0ada-2fc1-4a03-b48b-2b8186a6a566" providerId="ADAL" clId="{E915CF20-0A79-4E85-AC5A-CD1E066152C2}" dt="2023-07-12T05:55:45.554" v="5416" actId="478"/>
          <ac:spMkLst>
            <pc:docMk/>
            <pc:sldMk cId="2358244152" sldId="3901"/>
            <ac:spMk id="11" creationId="{831D6BA4-3D61-B439-DED3-7C5E95FA9CE1}"/>
          </ac:spMkLst>
        </pc:spChg>
        <pc:spChg chg="del">
          <ac:chgData name="Susan Krueger (Staff)" userId="413e0ada-2fc1-4a03-b48b-2b8186a6a566" providerId="ADAL" clId="{E915CF20-0A79-4E85-AC5A-CD1E066152C2}" dt="2023-07-12T05:55:45.554" v="5416" actId="478"/>
          <ac:spMkLst>
            <pc:docMk/>
            <pc:sldMk cId="2358244152" sldId="3901"/>
            <ac:spMk id="12" creationId="{B330E361-3B5A-8537-BC77-FC039FE2917B}"/>
          </ac:spMkLst>
        </pc:spChg>
        <pc:spChg chg="del">
          <ac:chgData name="Susan Krueger (Staff)" userId="413e0ada-2fc1-4a03-b48b-2b8186a6a566" providerId="ADAL" clId="{E915CF20-0A79-4E85-AC5A-CD1E066152C2}" dt="2023-07-12T05:55:45.554" v="5416" actId="478"/>
          <ac:spMkLst>
            <pc:docMk/>
            <pc:sldMk cId="2358244152" sldId="3901"/>
            <ac:spMk id="13" creationId="{BDA20062-1A6D-8840-695B-F9BB499707B0}"/>
          </ac:spMkLst>
        </pc:spChg>
        <pc:spChg chg="del">
          <ac:chgData name="Susan Krueger (Staff)" userId="413e0ada-2fc1-4a03-b48b-2b8186a6a566" providerId="ADAL" clId="{E915CF20-0A79-4E85-AC5A-CD1E066152C2}" dt="2023-07-12T05:55:45.554" v="5416" actId="478"/>
          <ac:spMkLst>
            <pc:docMk/>
            <pc:sldMk cId="2358244152" sldId="3901"/>
            <ac:spMk id="14" creationId="{480F763C-8C86-1DC4-4A87-B6A38AE09F93}"/>
          </ac:spMkLst>
        </pc:spChg>
        <pc:spChg chg="del">
          <ac:chgData name="Susan Krueger (Staff)" userId="413e0ada-2fc1-4a03-b48b-2b8186a6a566" providerId="ADAL" clId="{E915CF20-0A79-4E85-AC5A-CD1E066152C2}" dt="2023-07-12T05:55:45.554" v="5416" actId="478"/>
          <ac:spMkLst>
            <pc:docMk/>
            <pc:sldMk cId="2358244152" sldId="3901"/>
            <ac:spMk id="15" creationId="{7B663059-3A7B-EE67-7C74-7933488B5AFA}"/>
          </ac:spMkLst>
        </pc:spChg>
        <pc:spChg chg="del">
          <ac:chgData name="Susan Krueger (Staff)" userId="413e0ada-2fc1-4a03-b48b-2b8186a6a566" providerId="ADAL" clId="{E915CF20-0A79-4E85-AC5A-CD1E066152C2}" dt="2023-07-12T05:55:45.554" v="5416" actId="478"/>
          <ac:spMkLst>
            <pc:docMk/>
            <pc:sldMk cId="2358244152" sldId="3901"/>
            <ac:spMk id="16" creationId="{096C816A-D2D2-0DB2-F117-25D7BBFC142F}"/>
          </ac:spMkLst>
        </pc:spChg>
        <pc:spChg chg="del">
          <ac:chgData name="Susan Krueger (Staff)" userId="413e0ada-2fc1-4a03-b48b-2b8186a6a566" providerId="ADAL" clId="{E915CF20-0A79-4E85-AC5A-CD1E066152C2}" dt="2023-07-12T05:55:45.554" v="5416" actId="478"/>
          <ac:spMkLst>
            <pc:docMk/>
            <pc:sldMk cId="2358244152" sldId="3901"/>
            <ac:spMk id="17" creationId="{4BE69225-D2CF-B17E-AC3D-FBAFC7030FFD}"/>
          </ac:spMkLst>
        </pc:spChg>
        <pc:spChg chg="del">
          <ac:chgData name="Susan Krueger (Staff)" userId="413e0ada-2fc1-4a03-b48b-2b8186a6a566" providerId="ADAL" clId="{E915CF20-0A79-4E85-AC5A-CD1E066152C2}" dt="2023-07-12T05:55:45.554" v="5416" actId="478"/>
          <ac:spMkLst>
            <pc:docMk/>
            <pc:sldMk cId="2358244152" sldId="3901"/>
            <ac:spMk id="18" creationId="{7578BA1E-F566-DB8A-D3AC-9C8A75CBCD1F}"/>
          </ac:spMkLst>
        </pc:spChg>
        <pc:spChg chg="del">
          <ac:chgData name="Susan Krueger (Staff)" userId="413e0ada-2fc1-4a03-b48b-2b8186a6a566" providerId="ADAL" clId="{E915CF20-0A79-4E85-AC5A-CD1E066152C2}" dt="2023-07-12T05:55:45.554" v="5416" actId="478"/>
          <ac:spMkLst>
            <pc:docMk/>
            <pc:sldMk cId="2358244152" sldId="3901"/>
            <ac:spMk id="19" creationId="{A71B27E2-B8CB-0DC0-7CDF-0DC41AD40FAF}"/>
          </ac:spMkLst>
        </pc:spChg>
        <pc:spChg chg="del">
          <ac:chgData name="Susan Krueger (Staff)" userId="413e0ada-2fc1-4a03-b48b-2b8186a6a566" providerId="ADAL" clId="{E915CF20-0A79-4E85-AC5A-CD1E066152C2}" dt="2023-07-12T05:55:45.554" v="5416" actId="478"/>
          <ac:spMkLst>
            <pc:docMk/>
            <pc:sldMk cId="2358244152" sldId="3901"/>
            <ac:spMk id="20" creationId="{9AA81EDA-AD90-03C8-069F-2A9C7B2A7737}"/>
          </ac:spMkLst>
        </pc:spChg>
        <pc:spChg chg="del">
          <ac:chgData name="Susan Krueger (Staff)" userId="413e0ada-2fc1-4a03-b48b-2b8186a6a566" providerId="ADAL" clId="{E915CF20-0A79-4E85-AC5A-CD1E066152C2}" dt="2023-07-12T05:55:45.554" v="5416" actId="478"/>
          <ac:spMkLst>
            <pc:docMk/>
            <pc:sldMk cId="2358244152" sldId="3901"/>
            <ac:spMk id="21" creationId="{36A5ECB2-03C7-01C2-C779-A534F293EFA5}"/>
          </ac:spMkLst>
        </pc:spChg>
        <pc:spChg chg="del">
          <ac:chgData name="Susan Krueger (Staff)" userId="413e0ada-2fc1-4a03-b48b-2b8186a6a566" providerId="ADAL" clId="{E915CF20-0A79-4E85-AC5A-CD1E066152C2}" dt="2023-07-12T05:55:45.554" v="5416" actId="478"/>
          <ac:spMkLst>
            <pc:docMk/>
            <pc:sldMk cId="2358244152" sldId="3901"/>
            <ac:spMk id="22" creationId="{2CD3734F-8630-92FC-D4D4-B40A9F3284DE}"/>
          </ac:spMkLst>
        </pc:spChg>
        <pc:spChg chg="del">
          <ac:chgData name="Susan Krueger (Staff)" userId="413e0ada-2fc1-4a03-b48b-2b8186a6a566" providerId="ADAL" clId="{E915CF20-0A79-4E85-AC5A-CD1E066152C2}" dt="2023-07-12T05:55:45.554" v="5416" actId="478"/>
          <ac:spMkLst>
            <pc:docMk/>
            <pc:sldMk cId="2358244152" sldId="3901"/>
            <ac:spMk id="23" creationId="{D8CEC8E8-F893-3899-3138-AFA3137610E1}"/>
          </ac:spMkLst>
        </pc:spChg>
        <pc:spChg chg="del">
          <ac:chgData name="Susan Krueger (Staff)" userId="413e0ada-2fc1-4a03-b48b-2b8186a6a566" providerId="ADAL" clId="{E915CF20-0A79-4E85-AC5A-CD1E066152C2}" dt="2023-07-12T05:55:45.554" v="5416" actId="478"/>
          <ac:spMkLst>
            <pc:docMk/>
            <pc:sldMk cId="2358244152" sldId="3901"/>
            <ac:spMk id="24" creationId="{299A3D5C-CA67-63FB-0388-3FE55848E2BB}"/>
          </ac:spMkLst>
        </pc:spChg>
        <pc:spChg chg="del">
          <ac:chgData name="Susan Krueger (Staff)" userId="413e0ada-2fc1-4a03-b48b-2b8186a6a566" providerId="ADAL" clId="{E915CF20-0A79-4E85-AC5A-CD1E066152C2}" dt="2023-07-12T05:55:45.554" v="5416" actId="478"/>
          <ac:spMkLst>
            <pc:docMk/>
            <pc:sldMk cId="2358244152" sldId="3901"/>
            <ac:spMk id="25" creationId="{7D873E1B-371C-D533-D905-F2093CA80257}"/>
          </ac:spMkLst>
        </pc:spChg>
        <pc:spChg chg="del">
          <ac:chgData name="Susan Krueger (Staff)" userId="413e0ada-2fc1-4a03-b48b-2b8186a6a566" providerId="ADAL" clId="{E915CF20-0A79-4E85-AC5A-CD1E066152C2}" dt="2023-07-12T05:55:45.554" v="5416" actId="478"/>
          <ac:spMkLst>
            <pc:docMk/>
            <pc:sldMk cId="2358244152" sldId="3901"/>
            <ac:spMk id="26" creationId="{10F35619-2E6E-496F-0D4A-21FDD32DA5B5}"/>
          </ac:spMkLst>
        </pc:spChg>
        <pc:spChg chg="del">
          <ac:chgData name="Susan Krueger (Staff)" userId="413e0ada-2fc1-4a03-b48b-2b8186a6a566" providerId="ADAL" clId="{E915CF20-0A79-4E85-AC5A-CD1E066152C2}" dt="2023-07-12T05:55:45.554" v="5416" actId="478"/>
          <ac:spMkLst>
            <pc:docMk/>
            <pc:sldMk cId="2358244152" sldId="3901"/>
            <ac:spMk id="27" creationId="{B587D919-AF32-E1A5-F8AD-C9A2D1197E48}"/>
          </ac:spMkLst>
        </pc:spChg>
        <pc:spChg chg="add mod">
          <ac:chgData name="Susan Krueger (Staff)" userId="413e0ada-2fc1-4a03-b48b-2b8186a6a566" providerId="ADAL" clId="{E915CF20-0A79-4E85-AC5A-CD1E066152C2}" dt="2023-07-12T05:56:45.011" v="5422" actId="2085"/>
          <ac:spMkLst>
            <pc:docMk/>
            <pc:sldMk cId="2358244152" sldId="3901"/>
            <ac:spMk id="40" creationId="{01F690B6-C8FE-D4FD-0BA4-BF9893C6D143}"/>
          </ac:spMkLst>
        </pc:spChg>
        <pc:spChg chg="add mod">
          <ac:chgData name="Susan Krueger (Staff)" userId="413e0ada-2fc1-4a03-b48b-2b8186a6a566" providerId="ADAL" clId="{E915CF20-0A79-4E85-AC5A-CD1E066152C2}" dt="2023-07-12T05:57:00.644" v="5423"/>
          <ac:spMkLst>
            <pc:docMk/>
            <pc:sldMk cId="2358244152" sldId="3901"/>
            <ac:spMk id="41" creationId="{8E171AA1-2A83-9F0D-88FB-68011A6FFA9F}"/>
          </ac:spMkLst>
        </pc:spChg>
        <pc:spChg chg="add mod">
          <ac:chgData name="Susan Krueger (Staff)" userId="413e0ada-2fc1-4a03-b48b-2b8186a6a566" providerId="ADAL" clId="{E915CF20-0A79-4E85-AC5A-CD1E066152C2}" dt="2023-07-12T05:57:00.644" v="5423"/>
          <ac:spMkLst>
            <pc:docMk/>
            <pc:sldMk cId="2358244152" sldId="3901"/>
            <ac:spMk id="42" creationId="{3A0B1567-113D-782F-26B6-59B7933D9973}"/>
          </ac:spMkLst>
        </pc:spChg>
        <pc:spChg chg="add mod">
          <ac:chgData name="Susan Krueger (Staff)" userId="413e0ada-2fc1-4a03-b48b-2b8186a6a566" providerId="ADAL" clId="{E915CF20-0A79-4E85-AC5A-CD1E066152C2}" dt="2023-07-12T05:57:00.644" v="5423"/>
          <ac:spMkLst>
            <pc:docMk/>
            <pc:sldMk cId="2358244152" sldId="3901"/>
            <ac:spMk id="43" creationId="{207A0557-6F84-F7C1-EA56-F0AFB833F0F4}"/>
          </ac:spMkLst>
        </pc:spChg>
        <pc:spChg chg="add mod">
          <ac:chgData name="Susan Krueger (Staff)" userId="413e0ada-2fc1-4a03-b48b-2b8186a6a566" providerId="ADAL" clId="{E915CF20-0A79-4E85-AC5A-CD1E066152C2}" dt="2023-07-12T05:57:00.644" v="5423"/>
          <ac:spMkLst>
            <pc:docMk/>
            <pc:sldMk cId="2358244152" sldId="3901"/>
            <ac:spMk id="44" creationId="{2A544F77-1D82-72AA-3FCA-2B9033375A29}"/>
          </ac:spMkLst>
        </pc:spChg>
        <pc:spChg chg="del">
          <ac:chgData name="Susan Krueger (Staff)" userId="413e0ada-2fc1-4a03-b48b-2b8186a6a566" providerId="ADAL" clId="{E915CF20-0A79-4E85-AC5A-CD1E066152C2}" dt="2023-07-12T05:55:45.554" v="5416" actId="478"/>
          <ac:spMkLst>
            <pc:docMk/>
            <pc:sldMk cId="2358244152" sldId="3901"/>
            <ac:spMk id="47" creationId="{E861A0FA-4B16-72F5-9B3E-E21EF53EDDED}"/>
          </ac:spMkLst>
        </pc:spChg>
        <pc:spChg chg="del">
          <ac:chgData name="Susan Krueger (Staff)" userId="413e0ada-2fc1-4a03-b48b-2b8186a6a566" providerId="ADAL" clId="{E915CF20-0A79-4E85-AC5A-CD1E066152C2}" dt="2023-07-12T05:55:45.554" v="5416" actId="478"/>
          <ac:spMkLst>
            <pc:docMk/>
            <pc:sldMk cId="2358244152" sldId="3901"/>
            <ac:spMk id="48" creationId="{4D9A7A22-B0B1-1BDF-D475-7FF456F9EC93}"/>
          </ac:spMkLst>
        </pc:spChg>
        <pc:spChg chg="del">
          <ac:chgData name="Susan Krueger (Staff)" userId="413e0ada-2fc1-4a03-b48b-2b8186a6a566" providerId="ADAL" clId="{E915CF20-0A79-4E85-AC5A-CD1E066152C2}" dt="2023-07-12T05:55:45.554" v="5416" actId="478"/>
          <ac:spMkLst>
            <pc:docMk/>
            <pc:sldMk cId="2358244152" sldId="3901"/>
            <ac:spMk id="49" creationId="{A7F00EAD-98D3-911E-16A8-C7CE633ECAA8}"/>
          </ac:spMkLst>
        </pc:spChg>
        <pc:spChg chg="del">
          <ac:chgData name="Susan Krueger (Staff)" userId="413e0ada-2fc1-4a03-b48b-2b8186a6a566" providerId="ADAL" clId="{E915CF20-0A79-4E85-AC5A-CD1E066152C2}" dt="2023-07-12T05:55:45.554" v="5416" actId="478"/>
          <ac:spMkLst>
            <pc:docMk/>
            <pc:sldMk cId="2358244152" sldId="3901"/>
            <ac:spMk id="50" creationId="{26D3C6C8-3AFB-247D-9F26-8BD622230707}"/>
          </ac:spMkLst>
        </pc:spChg>
        <pc:spChg chg="del">
          <ac:chgData name="Susan Krueger (Staff)" userId="413e0ada-2fc1-4a03-b48b-2b8186a6a566" providerId="ADAL" clId="{E915CF20-0A79-4E85-AC5A-CD1E066152C2}" dt="2023-07-12T05:55:45.554" v="5416" actId="478"/>
          <ac:spMkLst>
            <pc:docMk/>
            <pc:sldMk cId="2358244152" sldId="3901"/>
            <ac:spMk id="51" creationId="{618ED58C-D329-62AF-A689-6FC6FC5F8746}"/>
          </ac:spMkLst>
        </pc:spChg>
        <pc:spChg chg="del">
          <ac:chgData name="Susan Krueger (Staff)" userId="413e0ada-2fc1-4a03-b48b-2b8186a6a566" providerId="ADAL" clId="{E915CF20-0A79-4E85-AC5A-CD1E066152C2}" dt="2023-07-12T05:55:45.554" v="5416" actId="478"/>
          <ac:spMkLst>
            <pc:docMk/>
            <pc:sldMk cId="2358244152" sldId="3901"/>
            <ac:spMk id="52" creationId="{C8340730-E2BF-B7DD-D552-A1DD2C53A83A}"/>
          </ac:spMkLst>
        </pc:spChg>
        <pc:spChg chg="del">
          <ac:chgData name="Susan Krueger (Staff)" userId="413e0ada-2fc1-4a03-b48b-2b8186a6a566" providerId="ADAL" clId="{E915CF20-0A79-4E85-AC5A-CD1E066152C2}" dt="2023-07-12T05:55:45.554" v="5416" actId="478"/>
          <ac:spMkLst>
            <pc:docMk/>
            <pc:sldMk cId="2358244152" sldId="3901"/>
            <ac:spMk id="53" creationId="{06AA5D7A-0B51-FD1F-D275-014760DAD30D}"/>
          </ac:spMkLst>
        </pc:spChg>
        <pc:spChg chg="del">
          <ac:chgData name="Susan Krueger (Staff)" userId="413e0ada-2fc1-4a03-b48b-2b8186a6a566" providerId="ADAL" clId="{E915CF20-0A79-4E85-AC5A-CD1E066152C2}" dt="2023-07-12T05:55:45.554" v="5416" actId="478"/>
          <ac:spMkLst>
            <pc:docMk/>
            <pc:sldMk cId="2358244152" sldId="3901"/>
            <ac:spMk id="54" creationId="{64ABF0C1-5653-075B-ACF7-09A6D7954B10}"/>
          </ac:spMkLst>
        </pc:spChg>
        <pc:spChg chg="del">
          <ac:chgData name="Susan Krueger (Staff)" userId="413e0ada-2fc1-4a03-b48b-2b8186a6a566" providerId="ADAL" clId="{E915CF20-0A79-4E85-AC5A-CD1E066152C2}" dt="2023-07-12T05:55:45.554" v="5416" actId="478"/>
          <ac:spMkLst>
            <pc:docMk/>
            <pc:sldMk cId="2358244152" sldId="3901"/>
            <ac:spMk id="55" creationId="{0AB85ADB-AC0F-59C2-5890-271118AB660B}"/>
          </ac:spMkLst>
        </pc:spChg>
        <pc:spChg chg="del">
          <ac:chgData name="Susan Krueger (Staff)" userId="413e0ada-2fc1-4a03-b48b-2b8186a6a566" providerId="ADAL" clId="{E915CF20-0A79-4E85-AC5A-CD1E066152C2}" dt="2023-07-12T05:55:45.554" v="5416" actId="478"/>
          <ac:spMkLst>
            <pc:docMk/>
            <pc:sldMk cId="2358244152" sldId="3901"/>
            <ac:spMk id="56" creationId="{04351A76-44C7-B585-9D19-81FBD8FC7E7E}"/>
          </ac:spMkLst>
        </pc:spChg>
        <pc:spChg chg="del">
          <ac:chgData name="Susan Krueger (Staff)" userId="413e0ada-2fc1-4a03-b48b-2b8186a6a566" providerId="ADAL" clId="{E915CF20-0A79-4E85-AC5A-CD1E066152C2}" dt="2023-07-12T05:55:45.554" v="5416" actId="478"/>
          <ac:spMkLst>
            <pc:docMk/>
            <pc:sldMk cId="2358244152" sldId="3901"/>
            <ac:spMk id="57" creationId="{AC8245C0-0298-F13D-E8D3-1A89E6E4E78C}"/>
          </ac:spMkLst>
        </pc:spChg>
        <pc:spChg chg="del">
          <ac:chgData name="Susan Krueger (Staff)" userId="413e0ada-2fc1-4a03-b48b-2b8186a6a566" providerId="ADAL" clId="{E915CF20-0A79-4E85-AC5A-CD1E066152C2}" dt="2023-07-12T05:55:45.554" v="5416" actId="478"/>
          <ac:spMkLst>
            <pc:docMk/>
            <pc:sldMk cId="2358244152" sldId="3901"/>
            <ac:spMk id="58" creationId="{EA997FA6-19D1-F4F6-8E29-1D86240D0A73}"/>
          </ac:spMkLst>
        </pc:spChg>
        <pc:spChg chg="del">
          <ac:chgData name="Susan Krueger (Staff)" userId="413e0ada-2fc1-4a03-b48b-2b8186a6a566" providerId="ADAL" clId="{E915CF20-0A79-4E85-AC5A-CD1E066152C2}" dt="2023-07-12T05:55:45.554" v="5416" actId="478"/>
          <ac:spMkLst>
            <pc:docMk/>
            <pc:sldMk cId="2358244152" sldId="3901"/>
            <ac:spMk id="59" creationId="{9C32F99D-5E8F-011C-711F-E5DDFD4D1878}"/>
          </ac:spMkLst>
        </pc:spChg>
        <pc:spChg chg="del">
          <ac:chgData name="Susan Krueger (Staff)" userId="413e0ada-2fc1-4a03-b48b-2b8186a6a566" providerId="ADAL" clId="{E915CF20-0A79-4E85-AC5A-CD1E066152C2}" dt="2023-07-12T05:55:45.554" v="5416" actId="478"/>
          <ac:spMkLst>
            <pc:docMk/>
            <pc:sldMk cId="2358244152" sldId="3901"/>
            <ac:spMk id="60" creationId="{D0E3D305-E6B4-911D-DD93-FBB7762D7C4D}"/>
          </ac:spMkLst>
        </pc:spChg>
        <pc:spChg chg="del">
          <ac:chgData name="Susan Krueger (Staff)" userId="413e0ada-2fc1-4a03-b48b-2b8186a6a566" providerId="ADAL" clId="{E915CF20-0A79-4E85-AC5A-CD1E066152C2}" dt="2023-07-12T05:55:45.554" v="5416" actId="478"/>
          <ac:spMkLst>
            <pc:docMk/>
            <pc:sldMk cId="2358244152" sldId="3901"/>
            <ac:spMk id="61" creationId="{4F5B2253-F159-134E-FF12-ACEC124F39C6}"/>
          </ac:spMkLst>
        </pc:spChg>
        <pc:spChg chg="del">
          <ac:chgData name="Susan Krueger (Staff)" userId="413e0ada-2fc1-4a03-b48b-2b8186a6a566" providerId="ADAL" clId="{E915CF20-0A79-4E85-AC5A-CD1E066152C2}" dt="2023-07-12T05:55:45.554" v="5416" actId="478"/>
          <ac:spMkLst>
            <pc:docMk/>
            <pc:sldMk cId="2358244152" sldId="3901"/>
            <ac:spMk id="62" creationId="{35437810-5378-15FC-B131-1A1055CC50B2}"/>
          </ac:spMkLst>
        </pc:spChg>
        <pc:spChg chg="del">
          <ac:chgData name="Susan Krueger (Staff)" userId="413e0ada-2fc1-4a03-b48b-2b8186a6a566" providerId="ADAL" clId="{E915CF20-0A79-4E85-AC5A-CD1E066152C2}" dt="2023-07-12T05:55:45.554" v="5416" actId="478"/>
          <ac:spMkLst>
            <pc:docMk/>
            <pc:sldMk cId="2358244152" sldId="3901"/>
            <ac:spMk id="63" creationId="{C50B92A4-6B63-9320-F9CD-97B3BA5F5F19}"/>
          </ac:spMkLst>
        </pc:spChg>
        <pc:spChg chg="add del mod">
          <ac:chgData name="Susan Krueger (Staff)" userId="413e0ada-2fc1-4a03-b48b-2b8186a6a566" providerId="ADAL" clId="{E915CF20-0A79-4E85-AC5A-CD1E066152C2}" dt="2023-07-12T06:04:02.850" v="5642" actId="478"/>
          <ac:spMkLst>
            <pc:docMk/>
            <pc:sldMk cId="2358244152" sldId="3901"/>
            <ac:spMk id="64" creationId="{37805805-6428-D581-D580-D7D10A4426D4}"/>
          </ac:spMkLst>
        </pc:spChg>
        <pc:spChg chg="del">
          <ac:chgData name="Susan Krueger (Staff)" userId="413e0ada-2fc1-4a03-b48b-2b8186a6a566" providerId="ADAL" clId="{E915CF20-0A79-4E85-AC5A-CD1E066152C2}" dt="2023-07-12T05:55:45.554" v="5416" actId="478"/>
          <ac:spMkLst>
            <pc:docMk/>
            <pc:sldMk cId="2358244152" sldId="3901"/>
            <ac:spMk id="65" creationId="{FB736B95-EAE9-4784-BEC6-FC97D6060B96}"/>
          </ac:spMkLst>
        </pc:spChg>
        <pc:spChg chg="del">
          <ac:chgData name="Susan Krueger (Staff)" userId="413e0ada-2fc1-4a03-b48b-2b8186a6a566" providerId="ADAL" clId="{E915CF20-0A79-4E85-AC5A-CD1E066152C2}" dt="2023-07-12T05:55:45.554" v="5416" actId="478"/>
          <ac:spMkLst>
            <pc:docMk/>
            <pc:sldMk cId="2358244152" sldId="3901"/>
            <ac:spMk id="66" creationId="{C9C1376F-44BE-5FFE-AF8C-58A1AFBBD871}"/>
          </ac:spMkLst>
        </pc:spChg>
        <pc:spChg chg="del">
          <ac:chgData name="Susan Krueger (Staff)" userId="413e0ada-2fc1-4a03-b48b-2b8186a6a566" providerId="ADAL" clId="{E915CF20-0A79-4E85-AC5A-CD1E066152C2}" dt="2023-07-12T05:55:45.554" v="5416" actId="478"/>
          <ac:spMkLst>
            <pc:docMk/>
            <pc:sldMk cId="2358244152" sldId="3901"/>
            <ac:spMk id="67" creationId="{41B6F07F-7279-358D-9CE0-0E96766CFD4B}"/>
          </ac:spMkLst>
        </pc:spChg>
        <pc:spChg chg="add del mod">
          <ac:chgData name="Susan Krueger (Staff)" userId="413e0ada-2fc1-4a03-b48b-2b8186a6a566" providerId="ADAL" clId="{E915CF20-0A79-4E85-AC5A-CD1E066152C2}" dt="2023-07-12T06:04:02.850" v="5642" actId="478"/>
          <ac:spMkLst>
            <pc:docMk/>
            <pc:sldMk cId="2358244152" sldId="3901"/>
            <ac:spMk id="68" creationId="{958DF290-9E21-0558-EA96-AADD731833FD}"/>
          </ac:spMkLst>
        </pc:spChg>
        <pc:spChg chg="add del mod">
          <ac:chgData name="Susan Krueger (Staff)" userId="413e0ada-2fc1-4a03-b48b-2b8186a6a566" providerId="ADAL" clId="{E915CF20-0A79-4E85-AC5A-CD1E066152C2}" dt="2023-07-12T06:04:02.850" v="5642" actId="478"/>
          <ac:spMkLst>
            <pc:docMk/>
            <pc:sldMk cId="2358244152" sldId="3901"/>
            <ac:spMk id="69" creationId="{C7D43349-6C52-89AF-9526-E60C06D92B07}"/>
          </ac:spMkLst>
        </pc:spChg>
        <pc:spChg chg="add del mod">
          <ac:chgData name="Susan Krueger (Staff)" userId="413e0ada-2fc1-4a03-b48b-2b8186a6a566" providerId="ADAL" clId="{E915CF20-0A79-4E85-AC5A-CD1E066152C2}" dt="2023-07-12T06:04:02.850" v="5642" actId="478"/>
          <ac:spMkLst>
            <pc:docMk/>
            <pc:sldMk cId="2358244152" sldId="3901"/>
            <ac:spMk id="70" creationId="{D63FE77B-575C-224B-4188-0DE580724FA3}"/>
          </ac:spMkLst>
        </pc:spChg>
        <pc:spChg chg="add del mod">
          <ac:chgData name="Susan Krueger (Staff)" userId="413e0ada-2fc1-4a03-b48b-2b8186a6a566" providerId="ADAL" clId="{E915CF20-0A79-4E85-AC5A-CD1E066152C2}" dt="2023-07-12T06:04:02.850" v="5642" actId="478"/>
          <ac:spMkLst>
            <pc:docMk/>
            <pc:sldMk cId="2358244152" sldId="3901"/>
            <ac:spMk id="71" creationId="{899E9F53-FD71-8E3F-5EEC-BA9620E7B63C}"/>
          </ac:spMkLst>
        </pc:spChg>
        <pc:spChg chg="add del mod">
          <ac:chgData name="Susan Krueger (Staff)" userId="413e0ada-2fc1-4a03-b48b-2b8186a6a566" providerId="ADAL" clId="{E915CF20-0A79-4E85-AC5A-CD1E066152C2}" dt="2023-07-12T06:04:02.850" v="5642" actId="478"/>
          <ac:spMkLst>
            <pc:docMk/>
            <pc:sldMk cId="2358244152" sldId="3901"/>
            <ac:spMk id="72" creationId="{36BC3641-D518-47C3-5536-C6465275C57E}"/>
          </ac:spMkLst>
        </pc:spChg>
        <pc:spChg chg="add del mod">
          <ac:chgData name="Susan Krueger (Staff)" userId="413e0ada-2fc1-4a03-b48b-2b8186a6a566" providerId="ADAL" clId="{E915CF20-0A79-4E85-AC5A-CD1E066152C2}" dt="2023-07-12T06:04:02.850" v="5642" actId="478"/>
          <ac:spMkLst>
            <pc:docMk/>
            <pc:sldMk cId="2358244152" sldId="3901"/>
            <ac:spMk id="73" creationId="{C4CAEE1A-F1B9-7C34-B567-5205304603AA}"/>
          </ac:spMkLst>
        </pc:spChg>
        <pc:spChg chg="add del mod">
          <ac:chgData name="Susan Krueger (Staff)" userId="413e0ada-2fc1-4a03-b48b-2b8186a6a566" providerId="ADAL" clId="{E915CF20-0A79-4E85-AC5A-CD1E066152C2}" dt="2023-07-12T06:04:02.850" v="5642" actId="478"/>
          <ac:spMkLst>
            <pc:docMk/>
            <pc:sldMk cId="2358244152" sldId="3901"/>
            <ac:spMk id="74" creationId="{639806CA-B64C-8C3E-2D96-08BB43A4115E}"/>
          </ac:spMkLst>
        </pc:spChg>
        <pc:spChg chg="add del mod">
          <ac:chgData name="Susan Krueger (Staff)" userId="413e0ada-2fc1-4a03-b48b-2b8186a6a566" providerId="ADAL" clId="{E915CF20-0A79-4E85-AC5A-CD1E066152C2}" dt="2023-07-12T06:03:39.221" v="5640" actId="478"/>
          <ac:spMkLst>
            <pc:docMk/>
            <pc:sldMk cId="2358244152" sldId="3901"/>
            <ac:spMk id="75" creationId="{4976C1FA-A272-7B61-1E75-FAA345793DC2}"/>
          </ac:spMkLst>
        </pc:spChg>
        <pc:spChg chg="add del mod">
          <ac:chgData name="Susan Krueger (Staff)" userId="413e0ada-2fc1-4a03-b48b-2b8186a6a566" providerId="ADAL" clId="{E915CF20-0A79-4E85-AC5A-CD1E066152C2}" dt="2023-07-12T06:03:39.221" v="5640" actId="478"/>
          <ac:spMkLst>
            <pc:docMk/>
            <pc:sldMk cId="2358244152" sldId="3901"/>
            <ac:spMk id="76" creationId="{E878A96F-0619-2E09-5C59-484E13E615A2}"/>
          </ac:spMkLst>
        </pc:spChg>
        <pc:spChg chg="add del mod">
          <ac:chgData name="Susan Krueger (Staff)" userId="413e0ada-2fc1-4a03-b48b-2b8186a6a566" providerId="ADAL" clId="{E915CF20-0A79-4E85-AC5A-CD1E066152C2}" dt="2023-07-12T06:03:40.689" v="5641" actId="478"/>
          <ac:spMkLst>
            <pc:docMk/>
            <pc:sldMk cId="2358244152" sldId="3901"/>
            <ac:spMk id="77" creationId="{334AB396-FD1E-8395-86A5-9D47EB565E00}"/>
          </ac:spMkLst>
        </pc:spChg>
        <pc:spChg chg="add del mod">
          <ac:chgData name="Susan Krueger (Staff)" userId="413e0ada-2fc1-4a03-b48b-2b8186a6a566" providerId="ADAL" clId="{E915CF20-0A79-4E85-AC5A-CD1E066152C2}" dt="2023-07-12T06:03:39.221" v="5640" actId="478"/>
          <ac:spMkLst>
            <pc:docMk/>
            <pc:sldMk cId="2358244152" sldId="3901"/>
            <ac:spMk id="78" creationId="{9CF61FF2-B79C-9714-A354-0DEB479DCF70}"/>
          </ac:spMkLst>
        </pc:spChg>
        <pc:spChg chg="add del mod">
          <ac:chgData name="Susan Krueger (Staff)" userId="413e0ada-2fc1-4a03-b48b-2b8186a6a566" providerId="ADAL" clId="{E915CF20-0A79-4E85-AC5A-CD1E066152C2}" dt="2023-07-12T06:03:39.221" v="5640" actId="478"/>
          <ac:spMkLst>
            <pc:docMk/>
            <pc:sldMk cId="2358244152" sldId="3901"/>
            <ac:spMk id="79" creationId="{9CF0105D-27AB-15F0-AE4D-FF4124EC741A}"/>
          </ac:spMkLst>
        </pc:spChg>
        <pc:spChg chg="add del mod">
          <ac:chgData name="Susan Krueger (Staff)" userId="413e0ada-2fc1-4a03-b48b-2b8186a6a566" providerId="ADAL" clId="{E915CF20-0A79-4E85-AC5A-CD1E066152C2}" dt="2023-07-12T06:03:39.221" v="5640" actId="478"/>
          <ac:spMkLst>
            <pc:docMk/>
            <pc:sldMk cId="2358244152" sldId="3901"/>
            <ac:spMk id="80" creationId="{911CC407-C37C-EE2F-D3A6-F21C4C6E8115}"/>
          </ac:spMkLst>
        </pc:spChg>
        <pc:spChg chg="add del mod">
          <ac:chgData name="Susan Krueger (Staff)" userId="413e0ada-2fc1-4a03-b48b-2b8186a6a566" providerId="ADAL" clId="{E915CF20-0A79-4E85-AC5A-CD1E066152C2}" dt="2023-07-12T06:03:39.221" v="5640" actId="478"/>
          <ac:spMkLst>
            <pc:docMk/>
            <pc:sldMk cId="2358244152" sldId="3901"/>
            <ac:spMk id="81" creationId="{517A297D-21B1-C75C-5516-D571BD107F3E}"/>
          </ac:spMkLst>
        </pc:spChg>
        <pc:spChg chg="add del mod">
          <ac:chgData name="Susan Krueger (Staff)" userId="413e0ada-2fc1-4a03-b48b-2b8186a6a566" providerId="ADAL" clId="{E915CF20-0A79-4E85-AC5A-CD1E066152C2}" dt="2023-07-12T06:03:39.221" v="5640" actId="478"/>
          <ac:spMkLst>
            <pc:docMk/>
            <pc:sldMk cId="2358244152" sldId="3901"/>
            <ac:spMk id="82" creationId="{A3B8E7B4-EBAF-7676-C7E0-82F0EFF6AD58}"/>
          </ac:spMkLst>
        </pc:spChg>
        <pc:spChg chg="del">
          <ac:chgData name="Susan Krueger (Staff)" userId="413e0ada-2fc1-4a03-b48b-2b8186a6a566" providerId="ADAL" clId="{E915CF20-0A79-4E85-AC5A-CD1E066152C2}" dt="2023-07-12T05:55:45.554" v="5416" actId="478"/>
          <ac:spMkLst>
            <pc:docMk/>
            <pc:sldMk cId="2358244152" sldId="3901"/>
            <ac:spMk id="87" creationId="{DDB71973-BA94-6073-2CFE-C05D47D3D861}"/>
          </ac:spMkLst>
        </pc:spChg>
        <pc:picChg chg="add del mod">
          <ac:chgData name="Susan Krueger (Staff)" userId="413e0ada-2fc1-4a03-b48b-2b8186a6a566" providerId="ADAL" clId="{E915CF20-0A79-4E85-AC5A-CD1E066152C2}" dt="2023-07-10T16:18:28.715" v="5029" actId="478"/>
          <ac:picMkLst>
            <pc:docMk/>
            <pc:sldMk cId="2358244152" sldId="3901"/>
            <ac:picMk id="2" creationId="{18CBFFFB-A814-565A-1DB3-A0485EA86C0A}"/>
          </ac:picMkLst>
        </pc:picChg>
        <pc:picChg chg="add mod">
          <ac:chgData name="Susan Krueger (Staff)" userId="413e0ada-2fc1-4a03-b48b-2b8186a6a566" providerId="ADAL" clId="{E915CF20-0A79-4E85-AC5A-CD1E066152C2}" dt="2023-07-12T05:57:00.644" v="5423"/>
          <ac:picMkLst>
            <pc:docMk/>
            <pc:sldMk cId="2358244152" sldId="3901"/>
            <ac:picMk id="45" creationId="{A2EE6470-9D6D-FB18-D645-B83E2E722727}"/>
          </ac:picMkLst>
        </pc:picChg>
        <pc:picChg chg="add mod">
          <ac:chgData name="Susan Krueger (Staff)" userId="413e0ada-2fc1-4a03-b48b-2b8186a6a566" providerId="ADAL" clId="{E915CF20-0A79-4E85-AC5A-CD1E066152C2}" dt="2023-07-12T05:57:00.644" v="5423"/>
          <ac:picMkLst>
            <pc:docMk/>
            <pc:sldMk cId="2358244152" sldId="3901"/>
            <ac:picMk id="46" creationId="{14DEAA5C-2816-689E-A3CD-02E578FA92CB}"/>
          </ac:picMkLst>
        </pc:picChg>
        <pc:cxnChg chg="del">
          <ac:chgData name="Susan Krueger (Staff)" userId="413e0ada-2fc1-4a03-b48b-2b8186a6a566" providerId="ADAL" clId="{E915CF20-0A79-4E85-AC5A-CD1E066152C2}" dt="2023-07-12T05:55:45.554" v="5416" actId="478"/>
          <ac:cxnSpMkLst>
            <pc:docMk/>
            <pc:sldMk cId="2358244152" sldId="3901"/>
            <ac:cxnSpMk id="28" creationId="{FD1F0CBC-A3C9-0C78-62B8-FD989213FEFF}"/>
          </ac:cxnSpMkLst>
        </pc:cxnChg>
        <pc:cxnChg chg="add mod">
          <ac:chgData name="Susan Krueger (Staff)" userId="413e0ada-2fc1-4a03-b48b-2b8186a6a566" providerId="ADAL" clId="{E915CF20-0A79-4E85-AC5A-CD1E066152C2}" dt="2023-07-12T05:54:33.883" v="5407" actId="208"/>
          <ac:cxnSpMkLst>
            <pc:docMk/>
            <pc:sldMk cId="2358244152" sldId="3901"/>
            <ac:cxnSpMk id="29" creationId="{E7723A92-4D80-2A96-CCB9-E1DDCD268DDF}"/>
          </ac:cxnSpMkLst>
        </pc:cxnChg>
        <pc:cxnChg chg="add mod">
          <ac:chgData name="Susan Krueger (Staff)" userId="413e0ada-2fc1-4a03-b48b-2b8186a6a566" providerId="ADAL" clId="{E915CF20-0A79-4E85-AC5A-CD1E066152C2}" dt="2023-07-12T05:54:36.858" v="5408" actId="208"/>
          <ac:cxnSpMkLst>
            <pc:docMk/>
            <pc:sldMk cId="2358244152" sldId="3901"/>
            <ac:cxnSpMk id="32" creationId="{2724361D-2408-5853-7969-3A678F46E313}"/>
          </ac:cxnSpMkLst>
        </pc:cxnChg>
        <pc:cxnChg chg="add mod">
          <ac:chgData name="Susan Krueger (Staff)" userId="413e0ada-2fc1-4a03-b48b-2b8186a6a566" providerId="ADAL" clId="{E915CF20-0A79-4E85-AC5A-CD1E066152C2}" dt="2023-07-12T05:54:40.330" v="5409" actId="208"/>
          <ac:cxnSpMkLst>
            <pc:docMk/>
            <pc:sldMk cId="2358244152" sldId="3901"/>
            <ac:cxnSpMk id="35" creationId="{C7ED61BC-2A00-DEED-3D2A-6C9476C88D21}"/>
          </ac:cxnSpMkLst>
        </pc:cxnChg>
        <pc:cxnChg chg="add mod">
          <ac:chgData name="Susan Krueger (Staff)" userId="413e0ada-2fc1-4a03-b48b-2b8186a6a566" providerId="ADAL" clId="{E915CF20-0A79-4E85-AC5A-CD1E066152C2}" dt="2023-07-12T05:54:42.600" v="5410" actId="208"/>
          <ac:cxnSpMkLst>
            <pc:docMk/>
            <pc:sldMk cId="2358244152" sldId="3901"/>
            <ac:cxnSpMk id="37" creationId="{B19FDA5C-D86C-90E3-2C38-10424ECE9119}"/>
          </ac:cxnSpMkLst>
        </pc:cxnChg>
        <pc:cxnChg chg="add del mod">
          <ac:chgData name="Susan Krueger (Staff)" userId="413e0ada-2fc1-4a03-b48b-2b8186a6a566" providerId="ADAL" clId="{E915CF20-0A79-4E85-AC5A-CD1E066152C2}" dt="2023-07-12T06:04:02.850" v="5642" actId="478"/>
          <ac:cxnSpMkLst>
            <pc:docMk/>
            <pc:sldMk cId="2358244152" sldId="3901"/>
            <ac:cxnSpMk id="84" creationId="{9353679D-C680-2B61-E23F-B41543FDAD02}"/>
          </ac:cxnSpMkLst>
        </pc:cxnChg>
        <pc:cxnChg chg="add del mod">
          <ac:chgData name="Susan Krueger (Staff)" userId="413e0ada-2fc1-4a03-b48b-2b8186a6a566" providerId="ADAL" clId="{E915CF20-0A79-4E85-AC5A-CD1E066152C2}" dt="2023-07-12T06:04:02.850" v="5642" actId="478"/>
          <ac:cxnSpMkLst>
            <pc:docMk/>
            <pc:sldMk cId="2358244152" sldId="3901"/>
            <ac:cxnSpMk id="86" creationId="{2594F0E0-0879-5CBA-F791-A1460D238D80}"/>
          </ac:cxnSpMkLst>
        </pc:cxnChg>
        <pc:cxnChg chg="add del mod">
          <ac:chgData name="Susan Krueger (Staff)" userId="413e0ada-2fc1-4a03-b48b-2b8186a6a566" providerId="ADAL" clId="{E915CF20-0A79-4E85-AC5A-CD1E066152C2}" dt="2023-07-12T06:04:02.850" v="5642" actId="478"/>
          <ac:cxnSpMkLst>
            <pc:docMk/>
            <pc:sldMk cId="2358244152" sldId="3901"/>
            <ac:cxnSpMk id="90" creationId="{995448B2-A40C-6666-BD3F-0F34C1C8C3A3}"/>
          </ac:cxnSpMkLst>
        </pc:cxnChg>
        <pc:cxnChg chg="add del mod">
          <ac:chgData name="Susan Krueger (Staff)" userId="413e0ada-2fc1-4a03-b48b-2b8186a6a566" providerId="ADAL" clId="{E915CF20-0A79-4E85-AC5A-CD1E066152C2}" dt="2023-07-12T06:04:02.850" v="5642" actId="478"/>
          <ac:cxnSpMkLst>
            <pc:docMk/>
            <pc:sldMk cId="2358244152" sldId="3901"/>
            <ac:cxnSpMk id="93" creationId="{A0C5465E-964F-0C71-5908-0F4E75E3DFF7}"/>
          </ac:cxnSpMkLst>
        </pc:cxnChg>
        <pc:cxnChg chg="add del mod">
          <ac:chgData name="Susan Krueger (Staff)" userId="413e0ada-2fc1-4a03-b48b-2b8186a6a566" providerId="ADAL" clId="{E915CF20-0A79-4E85-AC5A-CD1E066152C2}" dt="2023-07-12T06:04:02.850" v="5642" actId="478"/>
          <ac:cxnSpMkLst>
            <pc:docMk/>
            <pc:sldMk cId="2358244152" sldId="3901"/>
            <ac:cxnSpMk id="96" creationId="{5AC37098-4DA2-4869-1ED7-F28EB232603E}"/>
          </ac:cxnSpMkLst>
        </pc:cxnChg>
        <pc:cxnChg chg="add del mod">
          <ac:chgData name="Susan Krueger (Staff)" userId="413e0ada-2fc1-4a03-b48b-2b8186a6a566" providerId="ADAL" clId="{E915CF20-0A79-4E85-AC5A-CD1E066152C2}" dt="2023-07-12T06:04:02.850" v="5642" actId="478"/>
          <ac:cxnSpMkLst>
            <pc:docMk/>
            <pc:sldMk cId="2358244152" sldId="3901"/>
            <ac:cxnSpMk id="99" creationId="{2ED8B67C-5153-DD5A-A6AE-5363D3A0B3B8}"/>
          </ac:cxnSpMkLst>
        </pc:cxnChg>
        <pc:cxnChg chg="add del mod">
          <ac:chgData name="Susan Krueger (Staff)" userId="413e0ada-2fc1-4a03-b48b-2b8186a6a566" providerId="ADAL" clId="{E915CF20-0A79-4E85-AC5A-CD1E066152C2}" dt="2023-07-12T06:04:02.850" v="5642" actId="478"/>
          <ac:cxnSpMkLst>
            <pc:docMk/>
            <pc:sldMk cId="2358244152" sldId="3901"/>
            <ac:cxnSpMk id="102" creationId="{EA12BDFC-3AD6-7083-F7E5-FD29E9161A36}"/>
          </ac:cxnSpMkLst>
        </pc:cxnChg>
      </pc:sldChg>
      <pc:sldChg chg="addSp delSp modSp add del mod">
        <pc:chgData name="Susan Krueger (Staff)" userId="413e0ada-2fc1-4a03-b48b-2b8186a6a566" providerId="ADAL" clId="{E915CF20-0A79-4E85-AC5A-CD1E066152C2}" dt="2023-07-03T06:23:02.102" v="1876" actId="47"/>
        <pc:sldMkLst>
          <pc:docMk/>
          <pc:sldMk cId="3950665809" sldId="3901"/>
        </pc:sldMkLst>
        <pc:spChg chg="del">
          <ac:chgData name="Susan Krueger (Staff)" userId="413e0ada-2fc1-4a03-b48b-2b8186a6a566" providerId="ADAL" clId="{E915CF20-0A79-4E85-AC5A-CD1E066152C2}" dt="2023-07-03T06:06:20.672" v="1076" actId="478"/>
          <ac:spMkLst>
            <pc:docMk/>
            <pc:sldMk cId="3950665809" sldId="3901"/>
            <ac:spMk id="3" creationId="{85C9A3DF-0B1A-9ECF-F9A0-95B43A5B880D}"/>
          </ac:spMkLst>
        </pc:spChg>
        <pc:spChg chg="del">
          <ac:chgData name="Susan Krueger (Staff)" userId="413e0ada-2fc1-4a03-b48b-2b8186a6a566" providerId="ADAL" clId="{E915CF20-0A79-4E85-AC5A-CD1E066152C2}" dt="2023-07-03T06:06:20.672" v="1076" actId="478"/>
          <ac:spMkLst>
            <pc:docMk/>
            <pc:sldMk cId="3950665809" sldId="3901"/>
            <ac:spMk id="7" creationId="{BDB56753-11D4-05B0-1B31-3B5141E2DAAC}"/>
          </ac:spMkLst>
        </pc:spChg>
        <pc:spChg chg="del">
          <ac:chgData name="Susan Krueger (Staff)" userId="413e0ada-2fc1-4a03-b48b-2b8186a6a566" providerId="ADAL" clId="{E915CF20-0A79-4E85-AC5A-CD1E066152C2}" dt="2023-07-03T06:06:20.672" v="1076" actId="478"/>
          <ac:spMkLst>
            <pc:docMk/>
            <pc:sldMk cId="3950665809" sldId="3901"/>
            <ac:spMk id="8" creationId="{96058883-276A-3CBD-F749-029729C55733}"/>
          </ac:spMkLst>
        </pc:spChg>
        <pc:spChg chg="del">
          <ac:chgData name="Susan Krueger (Staff)" userId="413e0ada-2fc1-4a03-b48b-2b8186a6a566" providerId="ADAL" clId="{E915CF20-0A79-4E85-AC5A-CD1E066152C2}" dt="2023-07-03T06:06:20.672" v="1076" actId="478"/>
          <ac:spMkLst>
            <pc:docMk/>
            <pc:sldMk cId="3950665809" sldId="3901"/>
            <ac:spMk id="9" creationId="{CE99C9D2-F8E1-F6C5-C273-E1C0E8AB3588}"/>
          </ac:spMkLst>
        </pc:spChg>
        <pc:spChg chg="del">
          <ac:chgData name="Susan Krueger (Staff)" userId="413e0ada-2fc1-4a03-b48b-2b8186a6a566" providerId="ADAL" clId="{E915CF20-0A79-4E85-AC5A-CD1E066152C2}" dt="2023-07-03T06:06:20.672" v="1076" actId="478"/>
          <ac:spMkLst>
            <pc:docMk/>
            <pc:sldMk cId="3950665809" sldId="3901"/>
            <ac:spMk id="10" creationId="{28C1F4CA-CFAD-E364-7E64-B92D22F12CCF}"/>
          </ac:spMkLst>
        </pc:spChg>
        <pc:spChg chg="add mod">
          <ac:chgData name="Susan Krueger (Staff)" userId="413e0ada-2fc1-4a03-b48b-2b8186a6a566" providerId="ADAL" clId="{E915CF20-0A79-4E85-AC5A-CD1E066152C2}" dt="2023-07-03T06:08:59.715" v="1239" actId="1038"/>
          <ac:spMkLst>
            <pc:docMk/>
            <pc:sldMk cId="3950665809" sldId="3901"/>
            <ac:spMk id="18" creationId="{2FDF0F7B-3340-4CDB-66A0-70BA659F72EA}"/>
          </ac:spMkLst>
        </pc:spChg>
        <pc:spChg chg="add mod">
          <ac:chgData name="Susan Krueger (Staff)" userId="413e0ada-2fc1-4a03-b48b-2b8186a6a566" providerId="ADAL" clId="{E915CF20-0A79-4E85-AC5A-CD1E066152C2}" dt="2023-07-03T06:08:59.715" v="1239" actId="1038"/>
          <ac:spMkLst>
            <pc:docMk/>
            <pc:sldMk cId="3950665809" sldId="3901"/>
            <ac:spMk id="19" creationId="{88EBF472-6CEF-6937-1886-2154E13E7436}"/>
          </ac:spMkLst>
        </pc:spChg>
        <pc:spChg chg="add mod">
          <ac:chgData name="Susan Krueger (Staff)" userId="413e0ada-2fc1-4a03-b48b-2b8186a6a566" providerId="ADAL" clId="{E915CF20-0A79-4E85-AC5A-CD1E066152C2}" dt="2023-07-03T06:08:53.063" v="1220" actId="1037"/>
          <ac:spMkLst>
            <pc:docMk/>
            <pc:sldMk cId="3950665809" sldId="3901"/>
            <ac:spMk id="20" creationId="{6DF06296-367F-DD4E-D4CB-78AC76F1119E}"/>
          </ac:spMkLst>
        </pc:spChg>
        <pc:spChg chg="add mod">
          <ac:chgData name="Susan Krueger (Staff)" userId="413e0ada-2fc1-4a03-b48b-2b8186a6a566" providerId="ADAL" clId="{E915CF20-0A79-4E85-AC5A-CD1E066152C2}" dt="2023-07-03T06:08:23.311" v="1161" actId="1038"/>
          <ac:spMkLst>
            <pc:docMk/>
            <pc:sldMk cId="3950665809" sldId="3901"/>
            <ac:spMk id="21" creationId="{930421BF-3AC9-F6EC-16D5-76873F9D5F6C}"/>
          </ac:spMkLst>
        </pc:spChg>
        <pc:spChg chg="add mod">
          <ac:chgData name="Susan Krueger (Staff)" userId="413e0ada-2fc1-4a03-b48b-2b8186a6a566" providerId="ADAL" clId="{E915CF20-0A79-4E85-AC5A-CD1E066152C2}" dt="2023-07-03T06:08:13.458" v="1116" actId="1038"/>
          <ac:spMkLst>
            <pc:docMk/>
            <pc:sldMk cId="3950665809" sldId="3901"/>
            <ac:spMk id="22" creationId="{55410A48-9C26-1312-73A3-6A7F64D3CF29}"/>
          </ac:spMkLst>
        </pc:spChg>
        <pc:spChg chg="add mod">
          <ac:chgData name="Susan Krueger (Staff)" userId="413e0ada-2fc1-4a03-b48b-2b8186a6a566" providerId="ADAL" clId="{E915CF20-0A79-4E85-AC5A-CD1E066152C2}" dt="2023-07-03T06:08:13.458" v="1116" actId="1038"/>
          <ac:spMkLst>
            <pc:docMk/>
            <pc:sldMk cId="3950665809" sldId="3901"/>
            <ac:spMk id="27" creationId="{334C249D-9FE8-7ADE-A1C5-759C1D339411}"/>
          </ac:spMkLst>
        </pc:spChg>
        <pc:spChg chg="add mod">
          <ac:chgData name="Susan Krueger (Staff)" userId="413e0ada-2fc1-4a03-b48b-2b8186a6a566" providerId="ADAL" clId="{E915CF20-0A79-4E85-AC5A-CD1E066152C2}" dt="2023-07-03T06:08:13.458" v="1116" actId="1038"/>
          <ac:spMkLst>
            <pc:docMk/>
            <pc:sldMk cId="3950665809" sldId="3901"/>
            <ac:spMk id="28" creationId="{DBEF7F5A-C3CE-AB0B-3052-FF8F4903D0E7}"/>
          </ac:spMkLst>
        </pc:spChg>
        <pc:spChg chg="add mod">
          <ac:chgData name="Susan Krueger (Staff)" userId="413e0ada-2fc1-4a03-b48b-2b8186a6a566" providerId="ADAL" clId="{E915CF20-0A79-4E85-AC5A-CD1E066152C2}" dt="2023-07-03T06:08:59.715" v="1239" actId="1038"/>
          <ac:spMkLst>
            <pc:docMk/>
            <pc:sldMk cId="3950665809" sldId="3901"/>
            <ac:spMk id="29" creationId="{79502BB6-042E-2FDF-C4B2-52A4B6DAECD7}"/>
          </ac:spMkLst>
        </pc:spChg>
        <pc:spChg chg="del">
          <ac:chgData name="Susan Krueger (Staff)" userId="413e0ada-2fc1-4a03-b48b-2b8186a6a566" providerId="ADAL" clId="{E915CF20-0A79-4E85-AC5A-CD1E066152C2}" dt="2023-07-03T06:06:20.672" v="1076" actId="478"/>
          <ac:spMkLst>
            <pc:docMk/>
            <pc:sldMk cId="3950665809" sldId="3901"/>
            <ac:spMk id="30" creationId="{7B84477E-3AB8-9F34-AF8C-B110DE92B259}"/>
          </ac:spMkLst>
        </pc:spChg>
        <pc:spChg chg="del">
          <ac:chgData name="Susan Krueger (Staff)" userId="413e0ada-2fc1-4a03-b48b-2b8186a6a566" providerId="ADAL" clId="{E915CF20-0A79-4E85-AC5A-CD1E066152C2}" dt="2023-07-03T06:06:20.672" v="1076" actId="478"/>
          <ac:spMkLst>
            <pc:docMk/>
            <pc:sldMk cId="3950665809" sldId="3901"/>
            <ac:spMk id="31" creationId="{DF25526A-232A-B616-9D1E-9D83ABE8AC9D}"/>
          </ac:spMkLst>
        </pc:spChg>
        <pc:spChg chg="del">
          <ac:chgData name="Susan Krueger (Staff)" userId="413e0ada-2fc1-4a03-b48b-2b8186a6a566" providerId="ADAL" clId="{E915CF20-0A79-4E85-AC5A-CD1E066152C2}" dt="2023-07-03T06:06:20.672" v="1076" actId="478"/>
          <ac:spMkLst>
            <pc:docMk/>
            <pc:sldMk cId="3950665809" sldId="3901"/>
            <ac:spMk id="32" creationId="{065C97B3-C56E-D113-8212-D3FC9EBF176F}"/>
          </ac:spMkLst>
        </pc:spChg>
        <pc:spChg chg="del">
          <ac:chgData name="Susan Krueger (Staff)" userId="413e0ada-2fc1-4a03-b48b-2b8186a6a566" providerId="ADAL" clId="{E915CF20-0A79-4E85-AC5A-CD1E066152C2}" dt="2023-07-03T06:06:20.672" v="1076" actId="478"/>
          <ac:spMkLst>
            <pc:docMk/>
            <pc:sldMk cId="3950665809" sldId="3901"/>
            <ac:spMk id="33" creationId="{E4A4D820-F9B6-D282-143D-98E7A51B9A8F}"/>
          </ac:spMkLst>
        </pc:spChg>
        <pc:spChg chg="del">
          <ac:chgData name="Susan Krueger (Staff)" userId="413e0ada-2fc1-4a03-b48b-2b8186a6a566" providerId="ADAL" clId="{E915CF20-0A79-4E85-AC5A-CD1E066152C2}" dt="2023-07-03T06:06:20.672" v="1076" actId="478"/>
          <ac:spMkLst>
            <pc:docMk/>
            <pc:sldMk cId="3950665809" sldId="3901"/>
            <ac:spMk id="34" creationId="{CF181BCD-28FA-B9A9-214B-E95E408B0F07}"/>
          </ac:spMkLst>
        </pc:spChg>
        <pc:spChg chg="del">
          <ac:chgData name="Susan Krueger (Staff)" userId="413e0ada-2fc1-4a03-b48b-2b8186a6a566" providerId="ADAL" clId="{E915CF20-0A79-4E85-AC5A-CD1E066152C2}" dt="2023-07-03T06:06:20.672" v="1076" actId="478"/>
          <ac:spMkLst>
            <pc:docMk/>
            <pc:sldMk cId="3950665809" sldId="3901"/>
            <ac:spMk id="35" creationId="{AAF790AF-04E5-6848-F6AF-AD5A1746C9D1}"/>
          </ac:spMkLst>
        </pc:spChg>
        <pc:spChg chg="add mod">
          <ac:chgData name="Susan Krueger (Staff)" userId="413e0ada-2fc1-4a03-b48b-2b8186a6a566" providerId="ADAL" clId="{E915CF20-0A79-4E85-AC5A-CD1E066152C2}" dt="2023-07-03T06:08:59.715" v="1239" actId="1038"/>
          <ac:spMkLst>
            <pc:docMk/>
            <pc:sldMk cId="3950665809" sldId="3901"/>
            <ac:spMk id="36" creationId="{17EC569F-B3B5-DF52-BB95-9C6CED0AEACE}"/>
          </ac:spMkLst>
        </pc:spChg>
        <pc:spChg chg="del">
          <ac:chgData name="Susan Krueger (Staff)" userId="413e0ada-2fc1-4a03-b48b-2b8186a6a566" providerId="ADAL" clId="{E915CF20-0A79-4E85-AC5A-CD1E066152C2}" dt="2023-07-03T06:06:20.672" v="1076" actId="478"/>
          <ac:spMkLst>
            <pc:docMk/>
            <pc:sldMk cId="3950665809" sldId="3901"/>
            <ac:spMk id="37" creationId="{86773F48-065C-8527-8952-93703F6F52C9}"/>
          </ac:spMkLst>
        </pc:spChg>
        <pc:spChg chg="add mod">
          <ac:chgData name="Susan Krueger (Staff)" userId="413e0ada-2fc1-4a03-b48b-2b8186a6a566" providerId="ADAL" clId="{E915CF20-0A79-4E85-AC5A-CD1E066152C2}" dt="2023-07-03T06:08:53.063" v="1220" actId="1037"/>
          <ac:spMkLst>
            <pc:docMk/>
            <pc:sldMk cId="3950665809" sldId="3901"/>
            <ac:spMk id="38" creationId="{CEC224F6-47FA-F85E-B745-F7A1CD9D1758}"/>
          </ac:spMkLst>
        </pc:spChg>
        <pc:spChg chg="add mod">
          <ac:chgData name="Susan Krueger (Staff)" userId="413e0ada-2fc1-4a03-b48b-2b8186a6a566" providerId="ADAL" clId="{E915CF20-0A79-4E85-AC5A-CD1E066152C2}" dt="2023-07-03T06:08:59.715" v="1239" actId="1038"/>
          <ac:spMkLst>
            <pc:docMk/>
            <pc:sldMk cId="3950665809" sldId="3901"/>
            <ac:spMk id="39" creationId="{5083B313-2CEE-26AF-E97F-A29126239C51}"/>
          </ac:spMkLst>
        </pc:spChg>
        <pc:spChg chg="del">
          <ac:chgData name="Susan Krueger (Staff)" userId="413e0ada-2fc1-4a03-b48b-2b8186a6a566" providerId="ADAL" clId="{E915CF20-0A79-4E85-AC5A-CD1E066152C2}" dt="2023-07-03T06:06:20.672" v="1076" actId="478"/>
          <ac:spMkLst>
            <pc:docMk/>
            <pc:sldMk cId="3950665809" sldId="3901"/>
            <ac:spMk id="40" creationId="{90D952B4-8B26-5AE6-1B04-2691AE398D3D}"/>
          </ac:spMkLst>
        </pc:spChg>
        <pc:spChg chg="add mod">
          <ac:chgData name="Susan Krueger (Staff)" userId="413e0ada-2fc1-4a03-b48b-2b8186a6a566" providerId="ADAL" clId="{E915CF20-0A79-4E85-AC5A-CD1E066152C2}" dt="2023-07-03T06:08:13.458" v="1116" actId="1038"/>
          <ac:spMkLst>
            <pc:docMk/>
            <pc:sldMk cId="3950665809" sldId="3901"/>
            <ac:spMk id="41" creationId="{54CE4EBC-45F6-A15D-226F-7D59D0196DC3}"/>
          </ac:spMkLst>
        </pc:spChg>
        <pc:spChg chg="add mod">
          <ac:chgData name="Susan Krueger (Staff)" userId="413e0ada-2fc1-4a03-b48b-2b8186a6a566" providerId="ADAL" clId="{E915CF20-0A79-4E85-AC5A-CD1E066152C2}" dt="2023-07-03T06:08:13.458" v="1116" actId="1038"/>
          <ac:spMkLst>
            <pc:docMk/>
            <pc:sldMk cId="3950665809" sldId="3901"/>
            <ac:spMk id="42" creationId="{0B60EC89-31E9-CB5C-5C02-74E40A8AEAC6}"/>
          </ac:spMkLst>
        </pc:spChg>
        <pc:spChg chg="add mod">
          <ac:chgData name="Susan Krueger (Staff)" userId="413e0ada-2fc1-4a03-b48b-2b8186a6a566" providerId="ADAL" clId="{E915CF20-0A79-4E85-AC5A-CD1E066152C2}" dt="2023-07-03T06:08:59.715" v="1239" actId="1038"/>
          <ac:spMkLst>
            <pc:docMk/>
            <pc:sldMk cId="3950665809" sldId="3901"/>
            <ac:spMk id="43" creationId="{A0C756D3-F39D-DADB-14BF-9695DE009C9A}"/>
          </ac:spMkLst>
        </pc:spChg>
        <pc:spChg chg="add mod">
          <ac:chgData name="Susan Krueger (Staff)" userId="413e0ada-2fc1-4a03-b48b-2b8186a6a566" providerId="ADAL" clId="{E915CF20-0A79-4E85-AC5A-CD1E066152C2}" dt="2023-07-03T06:08:23.311" v="1161" actId="1038"/>
          <ac:spMkLst>
            <pc:docMk/>
            <pc:sldMk cId="3950665809" sldId="3901"/>
            <ac:spMk id="44" creationId="{38861ADD-5E02-B60D-336E-D81D34204005}"/>
          </ac:spMkLst>
        </pc:spChg>
        <pc:spChg chg="add mod">
          <ac:chgData name="Susan Krueger (Staff)" userId="413e0ada-2fc1-4a03-b48b-2b8186a6a566" providerId="ADAL" clId="{E915CF20-0A79-4E85-AC5A-CD1E066152C2}" dt="2023-07-03T06:08:53.063" v="1220" actId="1037"/>
          <ac:spMkLst>
            <pc:docMk/>
            <pc:sldMk cId="3950665809" sldId="3901"/>
            <ac:spMk id="45" creationId="{26B26E70-1DDA-D8A5-AF66-476EE8451C85}"/>
          </ac:spMkLst>
        </pc:spChg>
        <pc:spChg chg="add mod">
          <ac:chgData name="Susan Krueger (Staff)" userId="413e0ada-2fc1-4a03-b48b-2b8186a6a566" providerId="ADAL" clId="{E915CF20-0A79-4E85-AC5A-CD1E066152C2}" dt="2023-07-03T06:08:59.715" v="1239" actId="1038"/>
          <ac:spMkLst>
            <pc:docMk/>
            <pc:sldMk cId="3950665809" sldId="3901"/>
            <ac:spMk id="46" creationId="{3D802C91-97A3-7977-AAA9-0C966389CFE2}"/>
          </ac:spMkLst>
        </pc:spChg>
        <pc:spChg chg="add mod">
          <ac:chgData name="Susan Krueger (Staff)" userId="413e0ada-2fc1-4a03-b48b-2b8186a6a566" providerId="ADAL" clId="{E915CF20-0A79-4E85-AC5A-CD1E066152C2}" dt="2023-07-03T06:08:59.715" v="1239" actId="1038"/>
          <ac:spMkLst>
            <pc:docMk/>
            <pc:sldMk cId="3950665809" sldId="3901"/>
            <ac:spMk id="47" creationId="{B370E833-54DE-1F19-8AAF-5D99DFB64D7B}"/>
          </ac:spMkLst>
        </pc:spChg>
        <pc:spChg chg="add mod">
          <ac:chgData name="Susan Krueger (Staff)" userId="413e0ada-2fc1-4a03-b48b-2b8186a6a566" providerId="ADAL" clId="{E915CF20-0A79-4E85-AC5A-CD1E066152C2}" dt="2023-07-03T06:08:23.311" v="1161" actId="1038"/>
          <ac:spMkLst>
            <pc:docMk/>
            <pc:sldMk cId="3950665809" sldId="3901"/>
            <ac:spMk id="48" creationId="{714C58ED-C658-C587-A872-7386FA28AB9E}"/>
          </ac:spMkLst>
        </pc:spChg>
        <pc:spChg chg="add mod">
          <ac:chgData name="Susan Krueger (Staff)" userId="413e0ada-2fc1-4a03-b48b-2b8186a6a566" providerId="ADAL" clId="{E915CF20-0A79-4E85-AC5A-CD1E066152C2}" dt="2023-07-03T06:08:59.715" v="1239" actId="1038"/>
          <ac:spMkLst>
            <pc:docMk/>
            <pc:sldMk cId="3950665809" sldId="3901"/>
            <ac:spMk id="49" creationId="{B7EC3C71-F346-E963-1251-5CAA5BCA16D2}"/>
          </ac:spMkLst>
        </pc:spChg>
        <pc:spChg chg="add mod">
          <ac:chgData name="Susan Krueger (Staff)" userId="413e0ada-2fc1-4a03-b48b-2b8186a6a566" providerId="ADAL" clId="{E915CF20-0A79-4E85-AC5A-CD1E066152C2}" dt="2023-07-03T06:08:13.458" v="1116" actId="1038"/>
          <ac:spMkLst>
            <pc:docMk/>
            <pc:sldMk cId="3950665809" sldId="3901"/>
            <ac:spMk id="51" creationId="{CFA7DE28-C004-5DEA-71BA-200E89927A8A}"/>
          </ac:spMkLst>
        </pc:spChg>
        <pc:spChg chg="add mod">
          <ac:chgData name="Susan Krueger (Staff)" userId="413e0ada-2fc1-4a03-b48b-2b8186a6a566" providerId="ADAL" clId="{E915CF20-0A79-4E85-AC5A-CD1E066152C2}" dt="2023-07-03T06:08:13.458" v="1116" actId="1038"/>
          <ac:spMkLst>
            <pc:docMk/>
            <pc:sldMk cId="3950665809" sldId="3901"/>
            <ac:spMk id="52" creationId="{3B245102-59DC-68C4-364C-738E974F11D0}"/>
          </ac:spMkLst>
        </pc:spChg>
        <pc:spChg chg="add mod">
          <ac:chgData name="Susan Krueger (Staff)" userId="413e0ada-2fc1-4a03-b48b-2b8186a6a566" providerId="ADAL" clId="{E915CF20-0A79-4E85-AC5A-CD1E066152C2}" dt="2023-07-03T06:08:13.458" v="1116" actId="1038"/>
          <ac:spMkLst>
            <pc:docMk/>
            <pc:sldMk cId="3950665809" sldId="3901"/>
            <ac:spMk id="53" creationId="{A3C3D556-7B26-725C-85F3-7AFCCA0F35AB}"/>
          </ac:spMkLst>
        </pc:spChg>
        <pc:spChg chg="add mod">
          <ac:chgData name="Susan Krueger (Staff)" userId="413e0ada-2fc1-4a03-b48b-2b8186a6a566" providerId="ADAL" clId="{E915CF20-0A79-4E85-AC5A-CD1E066152C2}" dt="2023-07-03T06:08:13.458" v="1116" actId="1038"/>
          <ac:spMkLst>
            <pc:docMk/>
            <pc:sldMk cId="3950665809" sldId="3901"/>
            <ac:spMk id="54" creationId="{44441A06-4CA7-238A-C4FA-3603AD228D88}"/>
          </ac:spMkLst>
        </pc:spChg>
        <pc:spChg chg="add mod">
          <ac:chgData name="Susan Krueger (Staff)" userId="413e0ada-2fc1-4a03-b48b-2b8186a6a566" providerId="ADAL" clId="{E915CF20-0A79-4E85-AC5A-CD1E066152C2}" dt="2023-07-03T06:22:24.723" v="1874" actId="1036"/>
          <ac:spMkLst>
            <pc:docMk/>
            <pc:sldMk cId="3950665809" sldId="3901"/>
            <ac:spMk id="55" creationId="{EF0E911C-4CE0-AA14-5559-A6394C8FE3B1}"/>
          </ac:spMkLst>
        </pc:spChg>
        <pc:spChg chg="add mod">
          <ac:chgData name="Susan Krueger (Staff)" userId="413e0ada-2fc1-4a03-b48b-2b8186a6a566" providerId="ADAL" clId="{E915CF20-0A79-4E85-AC5A-CD1E066152C2}" dt="2023-07-03T06:22:24.723" v="1874" actId="1036"/>
          <ac:spMkLst>
            <pc:docMk/>
            <pc:sldMk cId="3950665809" sldId="3901"/>
            <ac:spMk id="56" creationId="{127E0037-A88F-EAD0-5DD8-AAF45E5C36F5}"/>
          </ac:spMkLst>
        </pc:spChg>
        <pc:spChg chg="add mod">
          <ac:chgData name="Susan Krueger (Staff)" userId="413e0ada-2fc1-4a03-b48b-2b8186a6a566" providerId="ADAL" clId="{E915CF20-0A79-4E85-AC5A-CD1E066152C2}" dt="2023-07-03T06:22:24.723" v="1874" actId="1036"/>
          <ac:spMkLst>
            <pc:docMk/>
            <pc:sldMk cId="3950665809" sldId="3901"/>
            <ac:spMk id="57" creationId="{689D90C9-4A88-6F35-E1A8-133FD3E4CC9C}"/>
          </ac:spMkLst>
        </pc:spChg>
        <pc:spChg chg="add mod">
          <ac:chgData name="Susan Krueger (Staff)" userId="413e0ada-2fc1-4a03-b48b-2b8186a6a566" providerId="ADAL" clId="{E915CF20-0A79-4E85-AC5A-CD1E066152C2}" dt="2023-07-03T06:22:24.723" v="1874" actId="1036"/>
          <ac:spMkLst>
            <pc:docMk/>
            <pc:sldMk cId="3950665809" sldId="3901"/>
            <ac:spMk id="58" creationId="{6BE3F461-DC41-D2AB-E086-C5C39784B6C7}"/>
          </ac:spMkLst>
        </pc:spChg>
        <pc:spChg chg="add mod">
          <ac:chgData name="Susan Krueger (Staff)" userId="413e0ada-2fc1-4a03-b48b-2b8186a6a566" providerId="ADAL" clId="{E915CF20-0A79-4E85-AC5A-CD1E066152C2}" dt="2023-07-03T06:22:24.723" v="1874" actId="1036"/>
          <ac:spMkLst>
            <pc:docMk/>
            <pc:sldMk cId="3950665809" sldId="3901"/>
            <ac:spMk id="59" creationId="{D79FCCCE-F25B-916A-9245-CCC943A77D78}"/>
          </ac:spMkLst>
        </pc:spChg>
        <pc:spChg chg="add mod">
          <ac:chgData name="Susan Krueger (Staff)" userId="413e0ada-2fc1-4a03-b48b-2b8186a6a566" providerId="ADAL" clId="{E915CF20-0A79-4E85-AC5A-CD1E066152C2}" dt="2023-07-03T06:22:24.723" v="1874" actId="1036"/>
          <ac:spMkLst>
            <pc:docMk/>
            <pc:sldMk cId="3950665809" sldId="3901"/>
            <ac:spMk id="60" creationId="{1538A083-68B8-C8FE-1AE1-47B00FF83279}"/>
          </ac:spMkLst>
        </pc:spChg>
        <pc:spChg chg="add mod">
          <ac:chgData name="Susan Krueger (Staff)" userId="413e0ada-2fc1-4a03-b48b-2b8186a6a566" providerId="ADAL" clId="{E915CF20-0A79-4E85-AC5A-CD1E066152C2}" dt="2023-07-03T06:22:24.723" v="1874" actId="1036"/>
          <ac:spMkLst>
            <pc:docMk/>
            <pc:sldMk cId="3950665809" sldId="3901"/>
            <ac:spMk id="61" creationId="{869DF8C7-E2D0-9BF5-B8B6-B3D14504CB4C}"/>
          </ac:spMkLst>
        </pc:spChg>
        <pc:spChg chg="add mod">
          <ac:chgData name="Susan Krueger (Staff)" userId="413e0ada-2fc1-4a03-b48b-2b8186a6a566" providerId="ADAL" clId="{E915CF20-0A79-4E85-AC5A-CD1E066152C2}" dt="2023-07-03T06:22:24.723" v="1874" actId="1036"/>
          <ac:spMkLst>
            <pc:docMk/>
            <pc:sldMk cId="3950665809" sldId="3901"/>
            <ac:spMk id="62" creationId="{3FE9E6C5-2BA8-336B-FF71-E89CB1640553}"/>
          </ac:spMkLst>
        </pc:spChg>
        <pc:cxnChg chg="del">
          <ac:chgData name="Susan Krueger (Staff)" userId="413e0ada-2fc1-4a03-b48b-2b8186a6a566" providerId="ADAL" clId="{E915CF20-0A79-4E85-AC5A-CD1E066152C2}" dt="2023-07-03T06:06:20.672" v="1076" actId="478"/>
          <ac:cxnSpMkLst>
            <pc:docMk/>
            <pc:sldMk cId="3950665809" sldId="3901"/>
            <ac:cxnSpMk id="5" creationId="{E9B90D8F-3275-B64E-5AC0-78838D7EC29A}"/>
          </ac:cxnSpMkLst>
        </pc:cxnChg>
        <pc:cxnChg chg="add mod">
          <ac:chgData name="Susan Krueger (Staff)" userId="413e0ada-2fc1-4a03-b48b-2b8186a6a566" providerId="ADAL" clId="{E915CF20-0A79-4E85-AC5A-CD1E066152C2}" dt="2023-07-03T06:08:59.715" v="1239" actId="1038"/>
          <ac:cxnSpMkLst>
            <pc:docMk/>
            <pc:sldMk cId="3950665809" sldId="3901"/>
            <ac:cxnSpMk id="23" creationId="{3AD463DF-4FFC-2147-4909-E26B8A645B5C}"/>
          </ac:cxnSpMkLst>
        </pc:cxnChg>
        <pc:cxnChg chg="add mod">
          <ac:chgData name="Susan Krueger (Staff)" userId="413e0ada-2fc1-4a03-b48b-2b8186a6a566" providerId="ADAL" clId="{E915CF20-0A79-4E85-AC5A-CD1E066152C2}" dt="2023-07-03T06:08:23.311" v="1161" actId="1038"/>
          <ac:cxnSpMkLst>
            <pc:docMk/>
            <pc:sldMk cId="3950665809" sldId="3901"/>
            <ac:cxnSpMk id="24" creationId="{456AAC8A-60FD-94F6-59B8-9E06E1C563DC}"/>
          </ac:cxnSpMkLst>
        </pc:cxnChg>
        <pc:cxnChg chg="add mod">
          <ac:chgData name="Susan Krueger (Staff)" userId="413e0ada-2fc1-4a03-b48b-2b8186a6a566" providerId="ADAL" clId="{E915CF20-0A79-4E85-AC5A-CD1E066152C2}" dt="2023-07-03T06:08:59.715" v="1239" actId="1038"/>
          <ac:cxnSpMkLst>
            <pc:docMk/>
            <pc:sldMk cId="3950665809" sldId="3901"/>
            <ac:cxnSpMk id="25" creationId="{53DD43B4-C099-3452-020C-EBA3D670FAB9}"/>
          </ac:cxnSpMkLst>
        </pc:cxnChg>
        <pc:cxnChg chg="add mod">
          <ac:chgData name="Susan Krueger (Staff)" userId="413e0ada-2fc1-4a03-b48b-2b8186a6a566" providerId="ADAL" clId="{E915CF20-0A79-4E85-AC5A-CD1E066152C2}" dt="2023-07-03T06:08:53.063" v="1220" actId="1037"/>
          <ac:cxnSpMkLst>
            <pc:docMk/>
            <pc:sldMk cId="3950665809" sldId="3901"/>
            <ac:cxnSpMk id="26" creationId="{F8BFEF30-020C-1A7B-DF27-247989D80744}"/>
          </ac:cxnSpMkLst>
        </pc:cxnChg>
        <pc:cxnChg chg="add mod">
          <ac:chgData name="Susan Krueger (Staff)" userId="413e0ada-2fc1-4a03-b48b-2b8186a6a566" providerId="ADAL" clId="{E915CF20-0A79-4E85-AC5A-CD1E066152C2}" dt="2023-07-03T06:08:59.715" v="1239" actId="1038"/>
          <ac:cxnSpMkLst>
            <pc:docMk/>
            <pc:sldMk cId="3950665809" sldId="3901"/>
            <ac:cxnSpMk id="50" creationId="{2BF9DCD1-F588-436C-AFAD-A95B9C04DBDA}"/>
          </ac:cxnSpMkLst>
        </pc:cxnChg>
      </pc:sldChg>
      <pc:sldChg chg="add ord">
        <pc:chgData name="Susan Krueger (Staff)" userId="413e0ada-2fc1-4a03-b48b-2b8186a6a566" providerId="ADAL" clId="{E915CF20-0A79-4E85-AC5A-CD1E066152C2}" dt="2023-07-10T16:15:12.024" v="4896"/>
        <pc:sldMkLst>
          <pc:docMk/>
          <pc:sldMk cId="2952841026" sldId="3902"/>
        </pc:sldMkLst>
      </pc:sldChg>
      <pc:sldChg chg="addSp delSp modSp add mod modAnim">
        <pc:chgData name="Susan Krueger (Staff)" userId="413e0ada-2fc1-4a03-b48b-2b8186a6a566" providerId="ADAL" clId="{E915CF20-0A79-4E85-AC5A-CD1E066152C2}" dt="2023-07-12T05:42:09.568" v="5205" actId="207"/>
        <pc:sldMkLst>
          <pc:docMk/>
          <pc:sldMk cId="4059265373" sldId="3903"/>
        </pc:sldMkLst>
        <pc:spChg chg="add mod">
          <ac:chgData name="Susan Krueger (Staff)" userId="413e0ada-2fc1-4a03-b48b-2b8186a6a566" providerId="ADAL" clId="{E915CF20-0A79-4E85-AC5A-CD1E066152C2}" dt="2023-07-12T05:37:36.627" v="5101" actId="552"/>
          <ac:spMkLst>
            <pc:docMk/>
            <pc:sldMk cId="4059265373" sldId="3903"/>
            <ac:spMk id="2" creationId="{89C5B9DD-CC21-F561-1DDA-D923EDB7660C}"/>
          </ac:spMkLst>
        </pc:spChg>
        <pc:spChg chg="mod">
          <ac:chgData name="Susan Krueger (Staff)" userId="413e0ada-2fc1-4a03-b48b-2b8186a6a566" providerId="ADAL" clId="{E915CF20-0A79-4E85-AC5A-CD1E066152C2}" dt="2023-07-12T05:42:09.568" v="5205" actId="207"/>
          <ac:spMkLst>
            <pc:docMk/>
            <pc:sldMk cId="4059265373" sldId="3903"/>
            <ac:spMk id="3" creationId="{92EDA366-D728-FEF5-4A36-8C91FA0EF693}"/>
          </ac:spMkLst>
        </pc:spChg>
        <pc:spChg chg="add mod">
          <ac:chgData name="Susan Krueger (Staff)" userId="413e0ada-2fc1-4a03-b48b-2b8186a6a566" providerId="ADAL" clId="{E915CF20-0A79-4E85-AC5A-CD1E066152C2}" dt="2023-07-12T05:37:36.627" v="5101" actId="552"/>
          <ac:spMkLst>
            <pc:docMk/>
            <pc:sldMk cId="4059265373" sldId="3903"/>
            <ac:spMk id="5" creationId="{CA4CA8A3-D5EA-5227-8D01-2ED22C3F4F24}"/>
          </ac:spMkLst>
        </pc:spChg>
        <pc:spChg chg="add mod">
          <ac:chgData name="Susan Krueger (Staff)" userId="413e0ada-2fc1-4a03-b48b-2b8186a6a566" providerId="ADAL" clId="{E915CF20-0A79-4E85-AC5A-CD1E066152C2}" dt="2023-07-12T05:39:28.174" v="5185" actId="20577"/>
          <ac:spMkLst>
            <pc:docMk/>
            <pc:sldMk cId="4059265373" sldId="3903"/>
            <ac:spMk id="7" creationId="{4FAA5BCE-4569-15B2-B5A3-852E76358D86}"/>
          </ac:spMkLst>
        </pc:spChg>
        <pc:spChg chg="add mod">
          <ac:chgData name="Susan Krueger (Staff)" userId="413e0ada-2fc1-4a03-b48b-2b8186a6a566" providerId="ADAL" clId="{E915CF20-0A79-4E85-AC5A-CD1E066152C2}" dt="2023-07-12T05:38:37.807" v="5155" actId="1036"/>
          <ac:spMkLst>
            <pc:docMk/>
            <pc:sldMk cId="4059265373" sldId="3903"/>
            <ac:spMk id="8" creationId="{2D11AB8F-F47E-906D-9DFD-8016F45C79CE}"/>
          </ac:spMkLst>
        </pc:spChg>
        <pc:spChg chg="add del mod">
          <ac:chgData name="Susan Krueger (Staff)" userId="413e0ada-2fc1-4a03-b48b-2b8186a6a566" providerId="ADAL" clId="{E915CF20-0A79-4E85-AC5A-CD1E066152C2}" dt="2023-07-10T10:31:44.969" v="4201" actId="478"/>
          <ac:spMkLst>
            <pc:docMk/>
            <pc:sldMk cId="4059265373" sldId="3903"/>
            <ac:spMk id="8" creationId="{3AA3F7D6-1B5C-E51B-B160-A9AF19D34A76}"/>
          </ac:spMkLst>
        </pc:spChg>
        <pc:spChg chg="add del mod">
          <ac:chgData name="Susan Krueger (Staff)" userId="413e0ada-2fc1-4a03-b48b-2b8186a6a566" providerId="ADAL" clId="{E915CF20-0A79-4E85-AC5A-CD1E066152C2}" dt="2023-07-10T10:31:44.969" v="4201" actId="478"/>
          <ac:spMkLst>
            <pc:docMk/>
            <pc:sldMk cId="4059265373" sldId="3903"/>
            <ac:spMk id="9" creationId="{073620ED-36FA-CF08-8AB2-458C4107EB73}"/>
          </ac:spMkLst>
        </pc:spChg>
        <pc:spChg chg="add mod">
          <ac:chgData name="Susan Krueger (Staff)" userId="413e0ada-2fc1-4a03-b48b-2b8186a6a566" providerId="ADAL" clId="{E915CF20-0A79-4E85-AC5A-CD1E066152C2}" dt="2023-07-12T05:40:45.036" v="5196" actId="207"/>
          <ac:spMkLst>
            <pc:docMk/>
            <pc:sldMk cId="4059265373" sldId="3903"/>
            <ac:spMk id="9" creationId="{E2976CBE-4ED1-B60A-2D1E-0DC8CC685904}"/>
          </ac:spMkLst>
        </pc:spChg>
        <pc:spChg chg="add del mod">
          <ac:chgData name="Susan Krueger (Staff)" userId="413e0ada-2fc1-4a03-b48b-2b8186a6a566" providerId="ADAL" clId="{E915CF20-0A79-4E85-AC5A-CD1E066152C2}" dt="2023-07-10T10:31:44.969" v="4201" actId="478"/>
          <ac:spMkLst>
            <pc:docMk/>
            <pc:sldMk cId="4059265373" sldId="3903"/>
            <ac:spMk id="10" creationId="{185C953D-02F8-5BEC-AC23-2D203BCD1833}"/>
          </ac:spMkLst>
        </pc:spChg>
        <pc:picChg chg="add del mod">
          <ac:chgData name="Susan Krueger (Staff)" userId="413e0ada-2fc1-4a03-b48b-2b8186a6a566" providerId="ADAL" clId="{E915CF20-0A79-4E85-AC5A-CD1E066152C2}" dt="2023-07-10T10:31:44.969" v="4201" actId="478"/>
          <ac:picMkLst>
            <pc:docMk/>
            <pc:sldMk cId="4059265373" sldId="3903"/>
            <ac:picMk id="7" creationId="{F3696650-C26A-C1A7-FBF7-C12549363C11}"/>
          </ac:picMkLst>
        </pc:picChg>
      </pc:sldChg>
      <pc:sldChg chg="addSp delSp modSp add mod ord modAnim">
        <pc:chgData name="Susan Krueger (Staff)" userId="413e0ada-2fc1-4a03-b48b-2b8186a6a566" providerId="ADAL" clId="{E915CF20-0A79-4E85-AC5A-CD1E066152C2}" dt="2023-07-12T05:47:34.707" v="5359"/>
        <pc:sldMkLst>
          <pc:docMk/>
          <pc:sldMk cId="2521442257" sldId="3904"/>
        </pc:sldMkLst>
        <pc:spChg chg="add mod">
          <ac:chgData name="Susan Krueger (Staff)" userId="413e0ada-2fc1-4a03-b48b-2b8186a6a566" providerId="ADAL" clId="{E915CF20-0A79-4E85-AC5A-CD1E066152C2}" dt="2023-07-12T05:45:18.038" v="5273" actId="1076"/>
          <ac:spMkLst>
            <pc:docMk/>
            <pc:sldMk cId="2521442257" sldId="3904"/>
            <ac:spMk id="2" creationId="{67ABE6C8-99DE-D9DA-CD0E-62ED21688281}"/>
          </ac:spMkLst>
        </pc:spChg>
        <pc:spChg chg="del mod">
          <ac:chgData name="Susan Krueger (Staff)" userId="413e0ada-2fc1-4a03-b48b-2b8186a6a566" providerId="ADAL" clId="{E915CF20-0A79-4E85-AC5A-CD1E066152C2}" dt="2023-07-10T16:17:11.642" v="4976" actId="478"/>
          <ac:spMkLst>
            <pc:docMk/>
            <pc:sldMk cId="2521442257" sldId="3904"/>
            <ac:spMk id="2" creationId="{89C5B9DD-CC21-F561-1DDA-D923EDB7660C}"/>
          </ac:spMkLst>
        </pc:spChg>
        <pc:spChg chg="mod">
          <ac:chgData name="Susan Krueger (Staff)" userId="413e0ada-2fc1-4a03-b48b-2b8186a6a566" providerId="ADAL" clId="{E915CF20-0A79-4E85-AC5A-CD1E066152C2}" dt="2023-07-12T05:44:51.763" v="5221" actId="207"/>
          <ac:spMkLst>
            <pc:docMk/>
            <pc:sldMk cId="2521442257" sldId="3904"/>
            <ac:spMk id="3" creationId="{92EDA366-D728-FEF5-4A36-8C91FA0EF693}"/>
          </ac:spMkLst>
        </pc:spChg>
        <pc:spChg chg="add mod">
          <ac:chgData name="Susan Krueger (Staff)" userId="413e0ada-2fc1-4a03-b48b-2b8186a6a566" providerId="ADAL" clId="{E915CF20-0A79-4E85-AC5A-CD1E066152C2}" dt="2023-07-12T05:46:56.119" v="5330" actId="554"/>
          <ac:spMkLst>
            <pc:docMk/>
            <pc:sldMk cId="2521442257" sldId="3904"/>
            <ac:spMk id="5" creationId="{6C0E7587-76EB-2066-7924-407795824EA6}"/>
          </ac:spMkLst>
        </pc:spChg>
        <pc:spChg chg="add mod">
          <ac:chgData name="Susan Krueger (Staff)" userId="413e0ada-2fc1-4a03-b48b-2b8186a6a566" providerId="ADAL" clId="{E915CF20-0A79-4E85-AC5A-CD1E066152C2}" dt="2023-07-12T05:47:25.185" v="5358" actId="20577"/>
          <ac:spMkLst>
            <pc:docMk/>
            <pc:sldMk cId="2521442257" sldId="3904"/>
            <ac:spMk id="7" creationId="{2D88E806-690E-DA64-5E81-C519F8DDC3EC}"/>
          </ac:spMkLst>
        </pc:spChg>
        <pc:spChg chg="del">
          <ac:chgData name="Susan Krueger (Staff)" userId="413e0ada-2fc1-4a03-b48b-2b8186a6a566" providerId="ADAL" clId="{E915CF20-0A79-4E85-AC5A-CD1E066152C2}" dt="2023-07-10T08:45:05.065" v="3490" actId="478"/>
          <ac:spMkLst>
            <pc:docMk/>
            <pc:sldMk cId="2521442257" sldId="3904"/>
            <ac:spMk id="8" creationId="{3AA3F7D6-1B5C-E51B-B160-A9AF19D34A76}"/>
          </ac:spMkLst>
        </pc:spChg>
        <pc:spChg chg="del">
          <ac:chgData name="Susan Krueger (Staff)" userId="413e0ada-2fc1-4a03-b48b-2b8186a6a566" providerId="ADAL" clId="{E915CF20-0A79-4E85-AC5A-CD1E066152C2}" dt="2023-07-10T08:45:05.065" v="3490" actId="478"/>
          <ac:spMkLst>
            <pc:docMk/>
            <pc:sldMk cId="2521442257" sldId="3904"/>
            <ac:spMk id="9" creationId="{073620ED-36FA-CF08-8AB2-458C4107EB73}"/>
          </ac:spMkLst>
        </pc:spChg>
        <pc:spChg chg="del">
          <ac:chgData name="Susan Krueger (Staff)" userId="413e0ada-2fc1-4a03-b48b-2b8186a6a566" providerId="ADAL" clId="{E915CF20-0A79-4E85-AC5A-CD1E066152C2}" dt="2023-07-10T08:45:05.065" v="3490" actId="478"/>
          <ac:spMkLst>
            <pc:docMk/>
            <pc:sldMk cId="2521442257" sldId="3904"/>
            <ac:spMk id="10" creationId="{185C953D-02F8-5BEC-AC23-2D203BCD1833}"/>
          </ac:spMkLst>
        </pc:spChg>
        <pc:spChg chg="add del mod">
          <ac:chgData name="Susan Krueger (Staff)" userId="413e0ada-2fc1-4a03-b48b-2b8186a6a566" providerId="ADAL" clId="{E915CF20-0A79-4E85-AC5A-CD1E066152C2}" dt="2023-07-10T08:46:09.585" v="3497" actId="478"/>
          <ac:spMkLst>
            <pc:docMk/>
            <pc:sldMk cId="2521442257" sldId="3904"/>
            <ac:spMk id="12" creationId="{9126C8A7-5763-60D3-522C-C6459DC89553}"/>
          </ac:spMkLst>
        </pc:spChg>
        <pc:spChg chg="add mod">
          <ac:chgData name="Susan Krueger (Staff)" userId="413e0ada-2fc1-4a03-b48b-2b8186a6a566" providerId="ADAL" clId="{E915CF20-0A79-4E85-AC5A-CD1E066152C2}" dt="2023-07-10T08:46:28.643" v="3501" actId="2085"/>
          <ac:spMkLst>
            <pc:docMk/>
            <pc:sldMk cId="2521442257" sldId="3904"/>
            <ac:spMk id="13" creationId="{AF560D99-FFEE-0EA6-7A2A-51E7E3B27520}"/>
          </ac:spMkLst>
        </pc:spChg>
        <pc:spChg chg="add mod">
          <ac:chgData name="Susan Krueger (Staff)" userId="413e0ada-2fc1-4a03-b48b-2b8186a6a566" providerId="ADAL" clId="{E915CF20-0A79-4E85-AC5A-CD1E066152C2}" dt="2023-07-10T16:11:49.972" v="4886" actId="1076"/>
          <ac:spMkLst>
            <pc:docMk/>
            <pc:sldMk cId="2521442257" sldId="3904"/>
            <ac:spMk id="14" creationId="{AD470F04-6D5B-6AFD-92DA-0E88EE574C9D}"/>
          </ac:spMkLst>
        </pc:spChg>
        <pc:picChg chg="del">
          <ac:chgData name="Susan Krueger (Staff)" userId="413e0ada-2fc1-4a03-b48b-2b8186a6a566" providerId="ADAL" clId="{E915CF20-0A79-4E85-AC5A-CD1E066152C2}" dt="2023-07-10T08:45:05.065" v="3490" actId="478"/>
          <ac:picMkLst>
            <pc:docMk/>
            <pc:sldMk cId="2521442257" sldId="3904"/>
            <ac:picMk id="7" creationId="{F3696650-C26A-C1A7-FBF7-C12549363C11}"/>
          </ac:picMkLst>
        </pc:picChg>
        <pc:picChg chg="add mod">
          <ac:chgData name="Susan Krueger (Staff)" userId="413e0ada-2fc1-4a03-b48b-2b8186a6a566" providerId="ADAL" clId="{E915CF20-0A79-4E85-AC5A-CD1E066152C2}" dt="2023-07-10T08:45:15.020" v="3493" actId="1076"/>
          <ac:picMkLst>
            <pc:docMk/>
            <pc:sldMk cId="2521442257" sldId="3904"/>
            <ac:picMk id="11" creationId="{E9298751-3B23-37D1-0BBC-3AC339527D6D}"/>
          </ac:picMkLst>
        </pc:picChg>
        <pc:cxnChg chg="add del">
          <ac:chgData name="Susan Krueger (Staff)" userId="413e0ada-2fc1-4a03-b48b-2b8186a6a566" providerId="ADAL" clId="{E915CF20-0A79-4E85-AC5A-CD1E066152C2}" dt="2023-07-12T05:47:16.982" v="5355" actId="478"/>
          <ac:cxnSpMkLst>
            <pc:docMk/>
            <pc:sldMk cId="2521442257" sldId="3904"/>
            <ac:cxnSpMk id="9" creationId="{AD31DB8A-31E9-5275-F84F-F191F287AE3C}"/>
          </ac:cxnSpMkLst>
        </pc:cxnChg>
      </pc:sldChg>
      <pc:sldChg chg="addSp delSp modSp add mod modAnim">
        <pc:chgData name="Susan Krueger (Staff)" userId="413e0ada-2fc1-4a03-b48b-2b8186a6a566" providerId="ADAL" clId="{E915CF20-0A79-4E85-AC5A-CD1E066152C2}" dt="2023-07-12T05:44:21.017" v="5219"/>
        <pc:sldMkLst>
          <pc:docMk/>
          <pc:sldMk cId="251063269" sldId="3905"/>
        </pc:sldMkLst>
        <pc:spChg chg="mod">
          <ac:chgData name="Susan Krueger (Staff)" userId="413e0ada-2fc1-4a03-b48b-2b8186a6a566" providerId="ADAL" clId="{E915CF20-0A79-4E85-AC5A-CD1E066152C2}" dt="2023-07-10T10:16:56.381" v="4167" actId="12"/>
          <ac:spMkLst>
            <pc:docMk/>
            <pc:sldMk cId="251063269" sldId="3905"/>
            <ac:spMk id="2" creationId="{89C5B9DD-CC21-F561-1DDA-D923EDB7660C}"/>
          </ac:spMkLst>
        </pc:spChg>
        <pc:spChg chg="mod">
          <ac:chgData name="Susan Krueger (Staff)" userId="413e0ada-2fc1-4a03-b48b-2b8186a6a566" providerId="ADAL" clId="{E915CF20-0A79-4E85-AC5A-CD1E066152C2}" dt="2023-07-12T05:44:01.969" v="5218" actId="207"/>
          <ac:spMkLst>
            <pc:docMk/>
            <pc:sldMk cId="251063269" sldId="3905"/>
            <ac:spMk id="3" creationId="{92EDA366-D728-FEF5-4A36-8C91FA0EF693}"/>
          </ac:spMkLst>
        </pc:spChg>
        <pc:spChg chg="del">
          <ac:chgData name="Susan Krueger (Staff)" userId="413e0ada-2fc1-4a03-b48b-2b8186a6a566" providerId="ADAL" clId="{E915CF20-0A79-4E85-AC5A-CD1E066152C2}" dt="2023-07-10T10:10:52.800" v="3513" actId="478"/>
          <ac:spMkLst>
            <pc:docMk/>
            <pc:sldMk cId="251063269" sldId="3905"/>
            <ac:spMk id="9" creationId="{073620ED-36FA-CF08-8AB2-458C4107EB73}"/>
          </ac:spMkLst>
        </pc:spChg>
        <pc:spChg chg="del">
          <ac:chgData name="Susan Krueger (Staff)" userId="413e0ada-2fc1-4a03-b48b-2b8186a6a566" providerId="ADAL" clId="{E915CF20-0A79-4E85-AC5A-CD1E066152C2}" dt="2023-07-10T10:10:51.200" v="3512" actId="478"/>
          <ac:spMkLst>
            <pc:docMk/>
            <pc:sldMk cId="251063269" sldId="3905"/>
            <ac:spMk id="10" creationId="{185C953D-02F8-5BEC-AC23-2D203BCD1833}"/>
          </ac:spMkLst>
        </pc:spChg>
        <pc:spChg chg="add mod">
          <ac:chgData name="Susan Krueger (Staff)" userId="413e0ada-2fc1-4a03-b48b-2b8186a6a566" providerId="ADAL" clId="{E915CF20-0A79-4E85-AC5A-CD1E066152C2}" dt="2023-07-10T10:18:16.101" v="4174"/>
          <ac:spMkLst>
            <pc:docMk/>
            <pc:sldMk cId="251063269" sldId="3905"/>
            <ac:spMk id="11" creationId="{9C970F2D-FB92-2FC9-7BDB-89A6F73FF07F}"/>
          </ac:spMkLst>
        </pc:spChg>
        <pc:picChg chg="add mod">
          <ac:chgData name="Susan Krueger (Staff)" userId="413e0ada-2fc1-4a03-b48b-2b8186a6a566" providerId="ADAL" clId="{E915CF20-0A79-4E85-AC5A-CD1E066152C2}" dt="2023-07-10T10:18:16.101" v="4174"/>
          <ac:picMkLst>
            <pc:docMk/>
            <pc:sldMk cId="251063269" sldId="3905"/>
            <ac:picMk id="5" creationId="{B6FBC544-1BE6-25E2-9B52-C80CEFF35D9B}"/>
          </ac:picMkLst>
        </pc:picChg>
        <pc:picChg chg="mod modCrop">
          <ac:chgData name="Susan Krueger (Staff)" userId="413e0ada-2fc1-4a03-b48b-2b8186a6a566" providerId="ADAL" clId="{E915CF20-0A79-4E85-AC5A-CD1E066152C2}" dt="2023-07-10T10:10:46.494" v="3511" actId="732"/>
          <ac:picMkLst>
            <pc:docMk/>
            <pc:sldMk cId="251063269" sldId="3905"/>
            <ac:picMk id="7" creationId="{F3696650-C26A-C1A7-FBF7-C12549363C11}"/>
          </ac:picMkLst>
        </pc:picChg>
        <pc:cxnChg chg="add mod">
          <ac:chgData name="Susan Krueger (Staff)" userId="413e0ada-2fc1-4a03-b48b-2b8186a6a566" providerId="ADAL" clId="{E915CF20-0A79-4E85-AC5A-CD1E066152C2}" dt="2023-07-10T10:19:47.422" v="4196" actId="692"/>
          <ac:cxnSpMkLst>
            <pc:docMk/>
            <pc:sldMk cId="251063269" sldId="3905"/>
            <ac:cxnSpMk id="13" creationId="{3354C890-085A-B885-832F-BEC492EA1E53}"/>
          </ac:cxnSpMkLst>
        </pc:cxnChg>
      </pc:sldChg>
      <pc:sldChg chg="modSp add mod modAnim">
        <pc:chgData name="Susan Krueger (Staff)" userId="413e0ada-2fc1-4a03-b48b-2b8186a6a566" providerId="ADAL" clId="{E915CF20-0A79-4E85-AC5A-CD1E066152C2}" dt="2023-07-12T05:43:46.034" v="5216"/>
        <pc:sldMkLst>
          <pc:docMk/>
          <pc:sldMk cId="2353619585" sldId="3906"/>
        </pc:sldMkLst>
        <pc:spChg chg="mod">
          <ac:chgData name="Susan Krueger (Staff)" userId="413e0ada-2fc1-4a03-b48b-2b8186a6a566" providerId="ADAL" clId="{E915CF20-0A79-4E85-AC5A-CD1E066152C2}" dt="2023-07-12T05:42:40.012" v="5211" actId="20577"/>
          <ac:spMkLst>
            <pc:docMk/>
            <pc:sldMk cId="2353619585" sldId="3906"/>
            <ac:spMk id="2" creationId="{89C5B9DD-CC21-F561-1DDA-D923EDB7660C}"/>
          </ac:spMkLst>
        </pc:spChg>
        <pc:spChg chg="mod">
          <ac:chgData name="Susan Krueger (Staff)" userId="413e0ada-2fc1-4a03-b48b-2b8186a6a566" providerId="ADAL" clId="{E915CF20-0A79-4E85-AC5A-CD1E066152C2}" dt="2023-07-12T05:42:05.761" v="5204" actId="207"/>
          <ac:spMkLst>
            <pc:docMk/>
            <pc:sldMk cId="2353619585" sldId="3906"/>
            <ac:spMk id="3" creationId="{92EDA366-D728-FEF5-4A36-8C91FA0EF693}"/>
          </ac:spMkLst>
        </pc:spChg>
      </pc:sldChg>
      <pc:sldChg chg="add del">
        <pc:chgData name="Susan Krueger (Staff)" userId="413e0ada-2fc1-4a03-b48b-2b8186a6a566" providerId="ADAL" clId="{E915CF20-0A79-4E85-AC5A-CD1E066152C2}" dt="2023-07-10T10:17:29.125" v="4169" actId="47"/>
        <pc:sldMkLst>
          <pc:docMk/>
          <pc:sldMk cId="3443226834" sldId="3906"/>
        </pc:sldMkLst>
      </pc:sldChg>
      <pc:sldChg chg="delSp modSp add del mod">
        <pc:chgData name="Susan Krueger (Staff)" userId="413e0ada-2fc1-4a03-b48b-2b8186a6a566" providerId="ADAL" clId="{E915CF20-0A79-4E85-AC5A-CD1E066152C2}" dt="2023-07-10T10:20:07.023" v="4197" actId="47"/>
        <pc:sldMkLst>
          <pc:docMk/>
          <pc:sldMk cId="3508024240" sldId="3906"/>
        </pc:sldMkLst>
        <pc:spChg chg="del">
          <ac:chgData name="Susan Krueger (Staff)" userId="413e0ada-2fc1-4a03-b48b-2b8186a6a566" providerId="ADAL" clId="{E915CF20-0A79-4E85-AC5A-CD1E066152C2}" dt="2023-07-10T10:18:04.213" v="4173" actId="478"/>
          <ac:spMkLst>
            <pc:docMk/>
            <pc:sldMk cId="3508024240" sldId="3906"/>
            <ac:spMk id="8" creationId="{3AA3F7D6-1B5C-E51B-B160-A9AF19D34A76}"/>
          </ac:spMkLst>
        </pc:spChg>
        <pc:spChg chg="del">
          <ac:chgData name="Susan Krueger (Staff)" userId="413e0ada-2fc1-4a03-b48b-2b8186a6a566" providerId="ADAL" clId="{E915CF20-0A79-4E85-AC5A-CD1E066152C2}" dt="2023-07-10T10:18:04.213" v="4173" actId="478"/>
          <ac:spMkLst>
            <pc:docMk/>
            <pc:sldMk cId="3508024240" sldId="3906"/>
            <ac:spMk id="10" creationId="{185C953D-02F8-5BEC-AC23-2D203BCD1833}"/>
          </ac:spMkLst>
        </pc:spChg>
        <pc:picChg chg="mod modCrop">
          <ac:chgData name="Susan Krueger (Staff)" userId="413e0ada-2fc1-4a03-b48b-2b8186a6a566" providerId="ADAL" clId="{E915CF20-0A79-4E85-AC5A-CD1E066152C2}" dt="2023-07-10T10:17:59.209" v="4172" actId="732"/>
          <ac:picMkLst>
            <pc:docMk/>
            <pc:sldMk cId="3508024240" sldId="3906"/>
            <ac:picMk id="7" creationId="{F3696650-C26A-C1A7-FBF7-C12549363C11}"/>
          </ac:picMkLst>
        </pc:picChg>
      </pc:sldChg>
      <pc:sldChg chg="delSp modSp add mod delAnim modAnim">
        <pc:chgData name="Susan Krueger (Staff)" userId="413e0ada-2fc1-4a03-b48b-2b8186a6a566" providerId="ADAL" clId="{E915CF20-0A79-4E85-AC5A-CD1E066152C2}" dt="2023-07-12T06:20:54.392" v="5716"/>
        <pc:sldMkLst>
          <pc:docMk/>
          <pc:sldMk cId="3253839834" sldId="3907"/>
        </pc:sldMkLst>
        <pc:spChg chg="del">
          <ac:chgData name="Susan Krueger (Staff)" userId="413e0ada-2fc1-4a03-b48b-2b8186a6a566" providerId="ADAL" clId="{E915CF20-0A79-4E85-AC5A-CD1E066152C2}" dt="2023-07-12T06:04:13.257" v="5644" actId="478"/>
          <ac:spMkLst>
            <pc:docMk/>
            <pc:sldMk cId="3253839834" sldId="3907"/>
            <ac:spMk id="3" creationId="{85C9A3DF-0B1A-9ECF-F9A0-95B43A5B880D}"/>
          </ac:spMkLst>
        </pc:spChg>
        <pc:spChg chg="del">
          <ac:chgData name="Susan Krueger (Staff)" userId="413e0ada-2fc1-4a03-b48b-2b8186a6a566" providerId="ADAL" clId="{E915CF20-0A79-4E85-AC5A-CD1E066152C2}" dt="2023-07-12T06:04:11.205" v="5643" actId="478"/>
          <ac:spMkLst>
            <pc:docMk/>
            <pc:sldMk cId="3253839834" sldId="3907"/>
            <ac:spMk id="7" creationId="{BDB56753-11D4-05B0-1B31-3B5141E2DAAC}"/>
          </ac:spMkLst>
        </pc:spChg>
        <pc:spChg chg="del">
          <ac:chgData name="Susan Krueger (Staff)" userId="413e0ada-2fc1-4a03-b48b-2b8186a6a566" providerId="ADAL" clId="{E915CF20-0A79-4E85-AC5A-CD1E066152C2}" dt="2023-07-12T06:04:11.205" v="5643" actId="478"/>
          <ac:spMkLst>
            <pc:docMk/>
            <pc:sldMk cId="3253839834" sldId="3907"/>
            <ac:spMk id="8" creationId="{96058883-276A-3CBD-F749-029729C55733}"/>
          </ac:spMkLst>
        </pc:spChg>
        <pc:spChg chg="del">
          <ac:chgData name="Susan Krueger (Staff)" userId="413e0ada-2fc1-4a03-b48b-2b8186a6a566" providerId="ADAL" clId="{E915CF20-0A79-4E85-AC5A-CD1E066152C2}" dt="2023-07-12T06:04:11.205" v="5643" actId="478"/>
          <ac:spMkLst>
            <pc:docMk/>
            <pc:sldMk cId="3253839834" sldId="3907"/>
            <ac:spMk id="9" creationId="{CE99C9D2-F8E1-F6C5-C273-E1C0E8AB3588}"/>
          </ac:spMkLst>
        </pc:spChg>
        <pc:spChg chg="del">
          <ac:chgData name="Susan Krueger (Staff)" userId="413e0ada-2fc1-4a03-b48b-2b8186a6a566" providerId="ADAL" clId="{E915CF20-0A79-4E85-AC5A-CD1E066152C2}" dt="2023-07-12T06:04:11.205" v="5643" actId="478"/>
          <ac:spMkLst>
            <pc:docMk/>
            <pc:sldMk cId="3253839834" sldId="3907"/>
            <ac:spMk id="10" creationId="{28C1F4CA-CFAD-E364-7E64-B92D22F12CCF}"/>
          </ac:spMkLst>
        </pc:spChg>
        <pc:spChg chg="del">
          <ac:chgData name="Susan Krueger (Staff)" userId="413e0ada-2fc1-4a03-b48b-2b8186a6a566" providerId="ADAL" clId="{E915CF20-0A79-4E85-AC5A-CD1E066152C2}" dt="2023-07-12T06:04:11.205" v="5643" actId="478"/>
          <ac:spMkLst>
            <pc:docMk/>
            <pc:sldMk cId="3253839834" sldId="3907"/>
            <ac:spMk id="40" creationId="{01F690B6-C8FE-D4FD-0BA4-BF9893C6D143}"/>
          </ac:spMkLst>
        </pc:spChg>
        <pc:spChg chg="del">
          <ac:chgData name="Susan Krueger (Staff)" userId="413e0ada-2fc1-4a03-b48b-2b8186a6a566" providerId="ADAL" clId="{E915CF20-0A79-4E85-AC5A-CD1E066152C2}" dt="2023-07-12T06:04:11.205" v="5643" actId="478"/>
          <ac:spMkLst>
            <pc:docMk/>
            <pc:sldMk cId="3253839834" sldId="3907"/>
            <ac:spMk id="41" creationId="{8E171AA1-2A83-9F0D-88FB-68011A6FFA9F}"/>
          </ac:spMkLst>
        </pc:spChg>
        <pc:spChg chg="del">
          <ac:chgData name="Susan Krueger (Staff)" userId="413e0ada-2fc1-4a03-b48b-2b8186a6a566" providerId="ADAL" clId="{E915CF20-0A79-4E85-AC5A-CD1E066152C2}" dt="2023-07-12T06:04:11.205" v="5643" actId="478"/>
          <ac:spMkLst>
            <pc:docMk/>
            <pc:sldMk cId="3253839834" sldId="3907"/>
            <ac:spMk id="42" creationId="{3A0B1567-113D-782F-26B6-59B7933D9973}"/>
          </ac:spMkLst>
        </pc:spChg>
        <pc:spChg chg="del">
          <ac:chgData name="Susan Krueger (Staff)" userId="413e0ada-2fc1-4a03-b48b-2b8186a6a566" providerId="ADAL" clId="{E915CF20-0A79-4E85-AC5A-CD1E066152C2}" dt="2023-07-12T06:04:11.205" v="5643" actId="478"/>
          <ac:spMkLst>
            <pc:docMk/>
            <pc:sldMk cId="3253839834" sldId="3907"/>
            <ac:spMk id="43" creationId="{207A0557-6F84-F7C1-EA56-F0AFB833F0F4}"/>
          </ac:spMkLst>
        </pc:spChg>
        <pc:spChg chg="del">
          <ac:chgData name="Susan Krueger (Staff)" userId="413e0ada-2fc1-4a03-b48b-2b8186a6a566" providerId="ADAL" clId="{E915CF20-0A79-4E85-AC5A-CD1E066152C2}" dt="2023-07-12T06:04:11.205" v="5643" actId="478"/>
          <ac:spMkLst>
            <pc:docMk/>
            <pc:sldMk cId="3253839834" sldId="3907"/>
            <ac:spMk id="44" creationId="{2A544F77-1D82-72AA-3FCA-2B9033375A29}"/>
          </ac:spMkLst>
        </pc:spChg>
        <pc:spChg chg="mod">
          <ac:chgData name="Susan Krueger (Staff)" userId="413e0ada-2fc1-4a03-b48b-2b8186a6a566" providerId="ADAL" clId="{E915CF20-0A79-4E85-AC5A-CD1E066152C2}" dt="2023-07-12T06:04:25.292" v="5659" actId="1035"/>
          <ac:spMkLst>
            <pc:docMk/>
            <pc:sldMk cId="3253839834" sldId="3907"/>
            <ac:spMk id="75" creationId="{4976C1FA-A272-7B61-1E75-FAA345793DC2}"/>
          </ac:spMkLst>
        </pc:spChg>
        <pc:spChg chg="mod">
          <ac:chgData name="Susan Krueger (Staff)" userId="413e0ada-2fc1-4a03-b48b-2b8186a6a566" providerId="ADAL" clId="{E915CF20-0A79-4E85-AC5A-CD1E066152C2}" dt="2023-07-12T06:05:42.523" v="5704" actId="408"/>
          <ac:spMkLst>
            <pc:docMk/>
            <pc:sldMk cId="3253839834" sldId="3907"/>
            <ac:spMk id="76" creationId="{E878A96F-0619-2E09-5C59-484E13E615A2}"/>
          </ac:spMkLst>
        </pc:spChg>
        <pc:spChg chg="mod">
          <ac:chgData name="Susan Krueger (Staff)" userId="413e0ada-2fc1-4a03-b48b-2b8186a6a566" providerId="ADAL" clId="{E915CF20-0A79-4E85-AC5A-CD1E066152C2}" dt="2023-07-12T06:05:42.523" v="5704" actId="408"/>
          <ac:spMkLst>
            <pc:docMk/>
            <pc:sldMk cId="3253839834" sldId="3907"/>
            <ac:spMk id="77" creationId="{334AB396-FD1E-8395-86A5-9D47EB565E00}"/>
          </ac:spMkLst>
        </pc:spChg>
        <pc:spChg chg="mod">
          <ac:chgData name="Susan Krueger (Staff)" userId="413e0ada-2fc1-4a03-b48b-2b8186a6a566" providerId="ADAL" clId="{E915CF20-0A79-4E85-AC5A-CD1E066152C2}" dt="2023-07-12T06:05:42.523" v="5704" actId="408"/>
          <ac:spMkLst>
            <pc:docMk/>
            <pc:sldMk cId="3253839834" sldId="3907"/>
            <ac:spMk id="78" creationId="{9CF61FF2-B79C-9714-A354-0DEB479DCF70}"/>
          </ac:spMkLst>
        </pc:spChg>
        <pc:spChg chg="mod">
          <ac:chgData name="Susan Krueger (Staff)" userId="413e0ada-2fc1-4a03-b48b-2b8186a6a566" providerId="ADAL" clId="{E915CF20-0A79-4E85-AC5A-CD1E066152C2}" dt="2023-07-12T06:05:42.523" v="5704" actId="408"/>
          <ac:spMkLst>
            <pc:docMk/>
            <pc:sldMk cId="3253839834" sldId="3907"/>
            <ac:spMk id="79" creationId="{9CF0105D-27AB-15F0-AE4D-FF4124EC741A}"/>
          </ac:spMkLst>
        </pc:spChg>
        <pc:spChg chg="mod">
          <ac:chgData name="Susan Krueger (Staff)" userId="413e0ada-2fc1-4a03-b48b-2b8186a6a566" providerId="ADAL" clId="{E915CF20-0A79-4E85-AC5A-CD1E066152C2}" dt="2023-07-12T06:05:53.650" v="5705" actId="6549"/>
          <ac:spMkLst>
            <pc:docMk/>
            <pc:sldMk cId="3253839834" sldId="3907"/>
            <ac:spMk id="80" creationId="{911CC407-C37C-EE2F-D3A6-F21C4C6E8115}"/>
          </ac:spMkLst>
        </pc:spChg>
        <pc:spChg chg="mod">
          <ac:chgData name="Susan Krueger (Staff)" userId="413e0ada-2fc1-4a03-b48b-2b8186a6a566" providerId="ADAL" clId="{E915CF20-0A79-4E85-AC5A-CD1E066152C2}" dt="2023-07-12T06:05:42.523" v="5704" actId="408"/>
          <ac:spMkLst>
            <pc:docMk/>
            <pc:sldMk cId="3253839834" sldId="3907"/>
            <ac:spMk id="81" creationId="{517A297D-21B1-C75C-5516-D571BD107F3E}"/>
          </ac:spMkLst>
        </pc:spChg>
        <pc:spChg chg="mod">
          <ac:chgData name="Susan Krueger (Staff)" userId="413e0ada-2fc1-4a03-b48b-2b8186a6a566" providerId="ADAL" clId="{E915CF20-0A79-4E85-AC5A-CD1E066152C2}" dt="2023-07-12T06:04:25.292" v="5659" actId="1035"/>
          <ac:spMkLst>
            <pc:docMk/>
            <pc:sldMk cId="3253839834" sldId="3907"/>
            <ac:spMk id="82" creationId="{A3B8E7B4-EBAF-7676-C7E0-82F0EFF6AD58}"/>
          </ac:spMkLst>
        </pc:spChg>
        <pc:picChg chg="del">
          <ac:chgData name="Susan Krueger (Staff)" userId="413e0ada-2fc1-4a03-b48b-2b8186a6a566" providerId="ADAL" clId="{E915CF20-0A79-4E85-AC5A-CD1E066152C2}" dt="2023-07-12T06:04:11.205" v="5643" actId="478"/>
          <ac:picMkLst>
            <pc:docMk/>
            <pc:sldMk cId="3253839834" sldId="3907"/>
            <ac:picMk id="45" creationId="{A2EE6470-9D6D-FB18-D645-B83E2E722727}"/>
          </ac:picMkLst>
        </pc:picChg>
        <pc:picChg chg="del">
          <ac:chgData name="Susan Krueger (Staff)" userId="413e0ada-2fc1-4a03-b48b-2b8186a6a566" providerId="ADAL" clId="{E915CF20-0A79-4E85-AC5A-CD1E066152C2}" dt="2023-07-12T06:04:11.205" v="5643" actId="478"/>
          <ac:picMkLst>
            <pc:docMk/>
            <pc:sldMk cId="3253839834" sldId="3907"/>
            <ac:picMk id="46" creationId="{14DEAA5C-2816-689E-A3CD-02E578FA92CB}"/>
          </ac:picMkLst>
        </pc:picChg>
        <pc:cxnChg chg="del mod">
          <ac:chgData name="Susan Krueger (Staff)" userId="413e0ada-2fc1-4a03-b48b-2b8186a6a566" providerId="ADAL" clId="{E915CF20-0A79-4E85-AC5A-CD1E066152C2}" dt="2023-07-12T06:04:13.257" v="5644" actId="478"/>
          <ac:cxnSpMkLst>
            <pc:docMk/>
            <pc:sldMk cId="3253839834" sldId="3907"/>
            <ac:cxnSpMk id="29" creationId="{E7723A92-4D80-2A96-CCB9-E1DDCD268DDF}"/>
          </ac:cxnSpMkLst>
        </pc:cxnChg>
        <pc:cxnChg chg="del mod">
          <ac:chgData name="Susan Krueger (Staff)" userId="413e0ada-2fc1-4a03-b48b-2b8186a6a566" providerId="ADAL" clId="{E915CF20-0A79-4E85-AC5A-CD1E066152C2}" dt="2023-07-12T06:04:11.205" v="5643" actId="478"/>
          <ac:cxnSpMkLst>
            <pc:docMk/>
            <pc:sldMk cId="3253839834" sldId="3907"/>
            <ac:cxnSpMk id="32" creationId="{2724361D-2408-5853-7969-3A678F46E313}"/>
          </ac:cxnSpMkLst>
        </pc:cxnChg>
        <pc:cxnChg chg="del mod">
          <ac:chgData name="Susan Krueger (Staff)" userId="413e0ada-2fc1-4a03-b48b-2b8186a6a566" providerId="ADAL" clId="{E915CF20-0A79-4E85-AC5A-CD1E066152C2}" dt="2023-07-12T06:04:11.205" v="5643" actId="478"/>
          <ac:cxnSpMkLst>
            <pc:docMk/>
            <pc:sldMk cId="3253839834" sldId="3907"/>
            <ac:cxnSpMk id="35" creationId="{C7ED61BC-2A00-DEED-3D2A-6C9476C88D21}"/>
          </ac:cxnSpMkLst>
        </pc:cxnChg>
        <pc:cxnChg chg="del mod">
          <ac:chgData name="Susan Krueger (Staff)" userId="413e0ada-2fc1-4a03-b48b-2b8186a6a566" providerId="ADAL" clId="{E915CF20-0A79-4E85-AC5A-CD1E066152C2}" dt="2023-07-12T06:04:11.205" v="5643" actId="478"/>
          <ac:cxnSpMkLst>
            <pc:docMk/>
            <pc:sldMk cId="3253839834" sldId="3907"/>
            <ac:cxnSpMk id="37" creationId="{B19FDA5C-D86C-90E3-2C38-10424ECE9119}"/>
          </ac:cxnSpMkLst>
        </pc:cxnChg>
      </pc:sldChg>
      <pc:sldChg chg="addSp modSp add mod modAnim">
        <pc:chgData name="Susan Krueger (Staff)" userId="413e0ada-2fc1-4a03-b48b-2b8186a6a566" providerId="ADAL" clId="{E915CF20-0A79-4E85-AC5A-CD1E066152C2}" dt="2023-07-12T06:44:57.121" v="6209"/>
        <pc:sldMkLst>
          <pc:docMk/>
          <pc:sldMk cId="2088419406" sldId="3908"/>
        </pc:sldMkLst>
        <pc:spChg chg="add mod">
          <ac:chgData name="Susan Krueger (Staff)" userId="413e0ada-2fc1-4a03-b48b-2b8186a6a566" providerId="ADAL" clId="{E915CF20-0A79-4E85-AC5A-CD1E066152C2}" dt="2023-07-12T06:29:10.748" v="5749" actId="14100"/>
          <ac:spMkLst>
            <pc:docMk/>
            <pc:sldMk cId="2088419406" sldId="3908"/>
            <ac:spMk id="3" creationId="{6C3ABB65-9242-35F7-96B2-16A86818C5A0}"/>
          </ac:spMkLst>
        </pc:spChg>
        <pc:spChg chg="add mod">
          <ac:chgData name="Susan Krueger (Staff)" userId="413e0ada-2fc1-4a03-b48b-2b8186a6a566" providerId="ADAL" clId="{E915CF20-0A79-4E85-AC5A-CD1E066152C2}" dt="2023-07-12T06:44:27.758" v="6205" actId="1035"/>
          <ac:spMkLst>
            <pc:docMk/>
            <pc:sldMk cId="2088419406" sldId="3908"/>
            <ac:spMk id="5" creationId="{F61698F4-6995-1BF3-8570-654F70F0F809}"/>
          </ac:spMkLst>
        </pc:spChg>
        <pc:spChg chg="add mod">
          <ac:chgData name="Susan Krueger (Staff)" userId="413e0ada-2fc1-4a03-b48b-2b8186a6a566" providerId="ADAL" clId="{E915CF20-0A79-4E85-AC5A-CD1E066152C2}" dt="2023-07-12T06:44:27.758" v="6205" actId="1035"/>
          <ac:spMkLst>
            <pc:docMk/>
            <pc:sldMk cId="2088419406" sldId="3908"/>
            <ac:spMk id="7" creationId="{38F2ED45-800A-ADFD-DE0F-EEF80FA36967}"/>
          </ac:spMkLst>
        </pc:spChg>
        <pc:spChg chg="add mod">
          <ac:chgData name="Susan Krueger (Staff)" userId="413e0ada-2fc1-4a03-b48b-2b8186a6a566" providerId="ADAL" clId="{E915CF20-0A79-4E85-AC5A-CD1E066152C2}" dt="2023-07-12T06:44:27.758" v="6205" actId="1035"/>
          <ac:spMkLst>
            <pc:docMk/>
            <pc:sldMk cId="2088419406" sldId="3908"/>
            <ac:spMk id="8" creationId="{4656432B-F7AD-3C62-3E98-7FC52F795224}"/>
          </ac:spMkLst>
        </pc:spChg>
        <pc:spChg chg="add mod">
          <ac:chgData name="Susan Krueger (Staff)" userId="413e0ada-2fc1-4a03-b48b-2b8186a6a566" providerId="ADAL" clId="{E915CF20-0A79-4E85-AC5A-CD1E066152C2}" dt="2023-07-12T06:44:27.758" v="6205" actId="1035"/>
          <ac:spMkLst>
            <pc:docMk/>
            <pc:sldMk cId="2088419406" sldId="3908"/>
            <ac:spMk id="9" creationId="{FDB603CB-C669-295C-35BA-37446C236802}"/>
          </ac:spMkLst>
        </pc:spChg>
        <pc:spChg chg="add mod">
          <ac:chgData name="Susan Krueger (Staff)" userId="413e0ada-2fc1-4a03-b48b-2b8186a6a566" providerId="ADAL" clId="{E915CF20-0A79-4E85-AC5A-CD1E066152C2}" dt="2023-07-12T06:44:27.758" v="6205" actId="1035"/>
          <ac:spMkLst>
            <pc:docMk/>
            <pc:sldMk cId="2088419406" sldId="3908"/>
            <ac:spMk id="10" creationId="{6BBAF03A-AFE6-C0C1-2A19-A7A64A0F4C4A}"/>
          </ac:spMkLst>
        </pc:spChg>
      </pc:sldChg>
      <pc:sldMasterChg chg="delSp modSp mod">
        <pc:chgData name="Susan Krueger (Staff)" userId="413e0ada-2fc1-4a03-b48b-2b8186a6a566" providerId="ADAL" clId="{E915CF20-0A79-4E85-AC5A-CD1E066152C2}" dt="2023-06-23T16:12:23.350" v="82" actId="478"/>
        <pc:sldMasterMkLst>
          <pc:docMk/>
          <pc:sldMasterMk cId="467653734" sldId="2147483648"/>
        </pc:sldMasterMkLst>
        <pc:spChg chg="del mod">
          <ac:chgData name="Susan Krueger (Staff)" userId="413e0ada-2fc1-4a03-b48b-2b8186a6a566" providerId="ADAL" clId="{E915CF20-0A79-4E85-AC5A-CD1E066152C2}" dt="2023-06-23T16:12:23.350" v="82" actId="478"/>
          <ac:spMkLst>
            <pc:docMk/>
            <pc:sldMasterMk cId="467653734" sldId="2147483648"/>
            <ac:spMk id="13" creationId="{A61C9B1A-50DC-4D2D-B773-6DD30EF720A3}"/>
          </ac:spMkLst>
        </pc:spChg>
        <pc:picChg chg="del mod">
          <ac:chgData name="Susan Krueger (Staff)" userId="413e0ada-2fc1-4a03-b48b-2b8186a6a566" providerId="ADAL" clId="{E915CF20-0A79-4E85-AC5A-CD1E066152C2}" dt="2023-06-23T16:12:23.350" v="82" actId="478"/>
          <ac:picMkLst>
            <pc:docMk/>
            <pc:sldMasterMk cId="467653734" sldId="2147483648"/>
            <ac:picMk id="11" creationId="{272E6CE1-4FEE-4B0A-A3DC-19F3E0FDD7DE}"/>
          </ac:picMkLst>
        </pc:picChg>
      </pc:sldMasterChg>
      <pc:sldMasterChg chg="delSp mod">
        <pc:chgData name="Susan Krueger (Staff)" userId="413e0ada-2fc1-4a03-b48b-2b8186a6a566" providerId="ADAL" clId="{E915CF20-0A79-4E85-AC5A-CD1E066152C2}" dt="2023-07-10T16:19:56.397" v="5039" actId="478"/>
        <pc:sldMasterMkLst>
          <pc:docMk/>
          <pc:sldMasterMk cId="3903813594" sldId="2147483673"/>
        </pc:sldMasterMkLst>
        <pc:picChg chg="del">
          <ac:chgData name="Susan Krueger (Staff)" userId="413e0ada-2fc1-4a03-b48b-2b8186a6a566" providerId="ADAL" clId="{E915CF20-0A79-4E85-AC5A-CD1E066152C2}" dt="2023-07-10T16:19:55.188" v="5038" actId="478"/>
          <ac:picMkLst>
            <pc:docMk/>
            <pc:sldMasterMk cId="3903813594" sldId="2147483673"/>
            <ac:picMk id="2" creationId="{E8A6CD07-8C0E-4B47-9242-6238F3766A1D}"/>
          </ac:picMkLst>
        </pc:picChg>
        <pc:cxnChg chg="del">
          <ac:chgData name="Susan Krueger (Staff)" userId="413e0ada-2fc1-4a03-b48b-2b8186a6a566" providerId="ADAL" clId="{E915CF20-0A79-4E85-AC5A-CD1E066152C2}" dt="2023-07-10T16:19:56.397" v="5039" actId="478"/>
          <ac:cxnSpMkLst>
            <pc:docMk/>
            <pc:sldMasterMk cId="3903813594" sldId="2147483673"/>
            <ac:cxnSpMk id="3" creationId="{0816A97F-1FD4-E141-BCAA-4D7A1A65EEEC}"/>
          </ac:cxnSpMkLst>
        </pc:cxnChg>
      </pc:sldMasterChg>
    </pc:docChg>
  </pc:docChgLst>
  <pc:docChgLst>
    <pc:chgData name="Susan Krueger (Staff)" userId="S::skrueger001@dundee.ac.uk::413e0ada-2fc1-4a03-b48b-2b8186a6a566" providerId="AD" clId="Web-{EE5BD602-DFAB-0C3A-2F7B-372D9A1CB0F3}"/>
    <pc:docChg chg="modSld">
      <pc:chgData name="Susan Krueger (Staff)" userId="S::skrueger001@dundee.ac.uk::413e0ada-2fc1-4a03-b48b-2b8186a6a566" providerId="AD" clId="Web-{EE5BD602-DFAB-0C3A-2F7B-372D9A1CB0F3}" dt="2023-08-31T17:27:37.231" v="57" actId="20577"/>
      <pc:docMkLst>
        <pc:docMk/>
      </pc:docMkLst>
      <pc:sldChg chg="modSp">
        <pc:chgData name="Susan Krueger (Staff)" userId="S::skrueger001@dundee.ac.uk::413e0ada-2fc1-4a03-b48b-2b8186a6a566" providerId="AD" clId="Web-{EE5BD602-DFAB-0C3A-2F7B-372D9A1CB0F3}" dt="2023-08-31T17:27:37.231" v="57" actId="20577"/>
        <pc:sldMkLst>
          <pc:docMk/>
          <pc:sldMk cId="4194777261" sldId="1195"/>
        </pc:sldMkLst>
        <pc:spChg chg="mod">
          <ac:chgData name="Susan Krueger (Staff)" userId="S::skrueger001@dundee.ac.uk::413e0ada-2fc1-4a03-b48b-2b8186a6a566" providerId="AD" clId="Web-{EE5BD602-DFAB-0C3A-2F7B-372D9A1CB0F3}" dt="2023-08-31T17:27:37.231" v="57" actId="20577"/>
          <ac:spMkLst>
            <pc:docMk/>
            <pc:sldMk cId="4194777261" sldId="1195"/>
            <ac:spMk id="5" creationId="{81F019A4-60CD-6541-A2B9-B721CF1244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FC603-83A2-4DF5-9D36-1876521776CD}"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A2890-55A6-4643-8CBE-E392DE76F410}" type="slidenum">
              <a:rPr lang="en-GB" smtClean="0"/>
              <a:t>‹#›</a:t>
            </a:fld>
            <a:endParaRPr lang="en-GB"/>
          </a:p>
        </p:txBody>
      </p:sp>
    </p:spTree>
    <p:extLst>
      <p:ext uri="{BB962C8B-B14F-4D97-AF65-F5344CB8AC3E}">
        <p14:creationId xmlns:p14="http://schemas.microsoft.com/office/powerpoint/2010/main" val="390736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0C0A2890-55A6-4643-8CBE-E392DE76F410}" type="slidenum">
              <a:rPr lang="en-GB" smtClean="0"/>
              <a:t>2</a:t>
            </a:fld>
            <a:endParaRPr lang="en-GB"/>
          </a:p>
        </p:txBody>
      </p:sp>
    </p:spTree>
    <p:extLst>
      <p:ext uri="{BB962C8B-B14F-4D97-AF65-F5344CB8AC3E}">
        <p14:creationId xmlns:p14="http://schemas.microsoft.com/office/powerpoint/2010/main" val="45799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92929"/>
                </a:solidFill>
                <a:effectLst/>
                <a:latin typeface="source-serif-pro"/>
              </a:rPr>
              <a:t>Linear regression is a good example of a model-based learning. It assumes a distribution (linear) and has a fixed set of parameters to reflect that. No matter how many data points are in the training set, the number of parameters being learned doesn’t change – the value of m the coefficient (slope) and of c the intercept (constant).</a:t>
            </a:r>
            <a:endParaRPr lang="en-GB" b="1" i="0" dirty="0">
              <a:solidFill>
                <a:srgbClr val="292929"/>
              </a:solidFill>
              <a:effectLst/>
              <a:latin typeface="source-serif-pro"/>
            </a:endParaRPr>
          </a:p>
          <a:p>
            <a:pPr algn="l"/>
            <a:endParaRPr lang="en-GB" b="0" i="0" dirty="0">
              <a:solidFill>
                <a:srgbClr val="292929"/>
              </a:solidFill>
              <a:effectLst/>
              <a:latin typeface="source-serif-pro"/>
            </a:endParaRPr>
          </a:p>
        </p:txBody>
      </p:sp>
      <p:sp>
        <p:nvSpPr>
          <p:cNvPr id="4" name="Slide Number Placeholder 3"/>
          <p:cNvSpPr>
            <a:spLocks noGrp="1"/>
          </p:cNvSpPr>
          <p:nvPr>
            <p:ph type="sldNum" sz="quarter" idx="5"/>
          </p:nvPr>
        </p:nvSpPr>
        <p:spPr/>
        <p:txBody>
          <a:bodyPr/>
          <a:lstStyle/>
          <a:p>
            <a:fld id="{0C0A2890-55A6-4643-8CBE-E392DE76F410}" type="slidenum">
              <a:rPr lang="en-GB" smtClean="0"/>
              <a:t>3</a:t>
            </a:fld>
            <a:endParaRPr lang="en-GB"/>
          </a:p>
        </p:txBody>
      </p:sp>
    </p:spTree>
    <p:extLst>
      <p:ext uri="{BB962C8B-B14F-4D97-AF65-F5344CB8AC3E}">
        <p14:creationId xmlns:p14="http://schemas.microsoft.com/office/powerpoint/2010/main" val="313134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92929"/>
                </a:solidFill>
                <a:effectLst/>
                <a:latin typeface="source-serif-pro"/>
              </a:rPr>
              <a:t>K-Nearest Neighbour is a good example of an instance-based learning, new data points are categorised depending on their proximity to others, that means all the training data has to be encoded in the model for it to work.</a:t>
            </a:r>
          </a:p>
        </p:txBody>
      </p:sp>
      <p:sp>
        <p:nvSpPr>
          <p:cNvPr id="4" name="Slide Number Placeholder 3"/>
          <p:cNvSpPr>
            <a:spLocks noGrp="1"/>
          </p:cNvSpPr>
          <p:nvPr>
            <p:ph type="sldNum" sz="quarter" idx="5"/>
          </p:nvPr>
        </p:nvSpPr>
        <p:spPr/>
        <p:txBody>
          <a:bodyPr/>
          <a:lstStyle/>
          <a:p>
            <a:fld id="{0C0A2890-55A6-4643-8CBE-E392DE76F410}" type="slidenum">
              <a:rPr lang="en-GB" smtClean="0"/>
              <a:t>4</a:t>
            </a:fld>
            <a:endParaRPr lang="en-GB"/>
          </a:p>
        </p:txBody>
      </p:sp>
    </p:spTree>
    <p:extLst>
      <p:ext uri="{BB962C8B-B14F-4D97-AF65-F5344CB8AC3E}">
        <p14:creationId xmlns:p14="http://schemas.microsoft.com/office/powerpoint/2010/main" val="151943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92929"/>
                </a:solidFill>
                <a:effectLst/>
                <a:latin typeface="source-serif-pro"/>
              </a:rPr>
              <a:t>K-Nearest Neighbour is a good example of an instance-based learning, new data points are categorised depending on their proximity to others, that means all the training data has to be encoded in the model for it to work.</a:t>
            </a:r>
          </a:p>
        </p:txBody>
      </p:sp>
      <p:sp>
        <p:nvSpPr>
          <p:cNvPr id="4" name="Slide Number Placeholder 3"/>
          <p:cNvSpPr>
            <a:spLocks noGrp="1"/>
          </p:cNvSpPr>
          <p:nvPr>
            <p:ph type="sldNum" sz="quarter" idx="5"/>
          </p:nvPr>
        </p:nvSpPr>
        <p:spPr/>
        <p:txBody>
          <a:bodyPr/>
          <a:lstStyle/>
          <a:p>
            <a:fld id="{0C0A2890-55A6-4643-8CBE-E392DE76F410}" type="slidenum">
              <a:rPr lang="en-GB" smtClean="0"/>
              <a:t>5</a:t>
            </a:fld>
            <a:endParaRPr lang="en-GB"/>
          </a:p>
        </p:txBody>
      </p:sp>
    </p:spTree>
    <p:extLst>
      <p:ext uri="{BB962C8B-B14F-4D97-AF65-F5344CB8AC3E}">
        <p14:creationId xmlns:p14="http://schemas.microsoft.com/office/powerpoint/2010/main" val="293544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92929"/>
                </a:solidFill>
                <a:effectLst/>
                <a:latin typeface="source-serif-pro"/>
              </a:rPr>
              <a:t>Support Vector Machines are also instance-based, but they only encode a subset of training data points, namely those that indicate the boundaries within a dataset.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92929"/>
                </a:solidFill>
                <a:effectLst/>
                <a:latin typeface="source-serif-pro"/>
              </a:rPr>
              <a:t>If an algorithm doesn’t assume any distribution then the number of parameters grows with the size of the training </a:t>
            </a:r>
            <a:r>
              <a:rPr lang="en-GB" b="0" i="0" dirty="0" err="1">
                <a:solidFill>
                  <a:srgbClr val="292929"/>
                </a:solidFill>
                <a:effectLst/>
                <a:latin typeface="source-serif-pro"/>
              </a:rPr>
              <a:t>datawith</a:t>
            </a:r>
            <a:r>
              <a:rPr lang="en-GB" b="0" i="0" dirty="0">
                <a:solidFill>
                  <a:srgbClr val="292929"/>
                </a:solidFill>
                <a:effectLst/>
                <a:latin typeface="source-serif-pro"/>
              </a:rPr>
              <a:t> a fixed number of parameters over your data, for example, in k-nearest </a:t>
            </a:r>
            <a:r>
              <a:rPr lang="en-GB" b="0" i="0" dirty="0" err="1">
                <a:solidFill>
                  <a:srgbClr val="292929"/>
                </a:solidFill>
                <a:effectLst/>
                <a:latin typeface="source-serif-pro"/>
              </a:rPr>
              <a:t>neighbor</a:t>
            </a:r>
            <a:r>
              <a:rPr lang="en-GB" b="0" i="0" dirty="0">
                <a:solidFill>
                  <a:srgbClr val="292929"/>
                </a:solidFill>
                <a:effectLst/>
                <a:latin typeface="source-serif-pro"/>
              </a:rPr>
              <a:t>, or in a decision tree, where the number of, then you are </a:t>
            </a:r>
            <a:r>
              <a:rPr lang="en-GB" b="1" i="0" dirty="0">
                <a:solidFill>
                  <a:srgbClr val="292929"/>
                </a:solidFill>
                <a:effectLst/>
                <a:latin typeface="source-serif-pro"/>
              </a:rPr>
              <a:t>not model-based</a:t>
            </a:r>
            <a:r>
              <a:rPr lang="en-GB" b="0" i="0" dirty="0">
                <a:solidFill>
                  <a:srgbClr val="292929"/>
                </a:solidFill>
                <a:effectLst/>
                <a:latin typeface="source-serif-pro"/>
              </a:rPr>
              <a:t>, or </a:t>
            </a:r>
            <a:r>
              <a:rPr lang="en-GB" b="0" i="1" dirty="0">
                <a:solidFill>
                  <a:srgbClr val="292929"/>
                </a:solidFill>
                <a:effectLst/>
                <a:latin typeface="source-serif-pro"/>
              </a:rPr>
              <a:t>nonparametric</a:t>
            </a:r>
            <a:r>
              <a:rPr lang="en-GB" b="0" i="0" dirty="0">
                <a:solidFill>
                  <a:srgbClr val="292929"/>
                </a:solidFill>
                <a:effectLst/>
                <a:latin typeface="source-serif-pro"/>
              </a:rPr>
              <a:t>.</a:t>
            </a:r>
            <a:endParaRPr lang="en-GB" b="1" i="0" dirty="0">
              <a:solidFill>
                <a:srgbClr val="292929"/>
              </a:solidFill>
              <a:effectLst/>
              <a:latin typeface="source-serif-pro"/>
            </a:endParaRPr>
          </a:p>
          <a:p>
            <a:pPr algn="l"/>
            <a:endParaRPr lang="en-GB" b="0" i="0" dirty="0">
              <a:solidFill>
                <a:srgbClr val="292929"/>
              </a:solidFill>
              <a:effectLst/>
              <a:latin typeface="source-serif-pro"/>
            </a:endParaRPr>
          </a:p>
        </p:txBody>
      </p:sp>
      <p:sp>
        <p:nvSpPr>
          <p:cNvPr id="4" name="Slide Number Placeholder 3"/>
          <p:cNvSpPr>
            <a:spLocks noGrp="1"/>
          </p:cNvSpPr>
          <p:nvPr>
            <p:ph type="sldNum" sz="quarter" idx="5"/>
          </p:nvPr>
        </p:nvSpPr>
        <p:spPr/>
        <p:txBody>
          <a:bodyPr/>
          <a:lstStyle/>
          <a:p>
            <a:fld id="{0C0A2890-55A6-4643-8CBE-E392DE76F410}" type="slidenum">
              <a:rPr lang="en-GB" smtClean="0"/>
              <a:t>6</a:t>
            </a:fld>
            <a:endParaRPr lang="en-GB"/>
          </a:p>
        </p:txBody>
      </p:sp>
    </p:spTree>
    <p:extLst>
      <p:ext uri="{BB962C8B-B14F-4D97-AF65-F5344CB8AC3E}">
        <p14:creationId xmlns:p14="http://schemas.microsoft.com/office/powerpoint/2010/main" val="184969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92929"/>
                </a:solidFill>
                <a:effectLst/>
                <a:latin typeface="source-serif-pro"/>
              </a:rPr>
              <a:t>Decision trees also encode training data in them. Here, this model informs what type of contact lens a person might wear. Individual data points could be encoded in the rules, but that doesn’t result in the best decision tree. Transforming features makes it more efficient without any loss in function.</a:t>
            </a:r>
            <a:endParaRPr lang="en-GB" b="1" i="0" dirty="0">
              <a:solidFill>
                <a:srgbClr val="292929"/>
              </a:solidFill>
              <a:effectLst/>
              <a:latin typeface="source-serif-pro"/>
            </a:endParaRPr>
          </a:p>
          <a:p>
            <a:pPr algn="l"/>
            <a:endParaRPr lang="en-GB" b="0" i="0" dirty="0">
              <a:solidFill>
                <a:srgbClr val="292929"/>
              </a:solidFill>
              <a:effectLst/>
              <a:latin typeface="source-serif-pro"/>
            </a:endParaRPr>
          </a:p>
        </p:txBody>
      </p:sp>
      <p:sp>
        <p:nvSpPr>
          <p:cNvPr id="4" name="Slide Number Placeholder 3"/>
          <p:cNvSpPr>
            <a:spLocks noGrp="1"/>
          </p:cNvSpPr>
          <p:nvPr>
            <p:ph type="sldNum" sz="quarter" idx="5"/>
          </p:nvPr>
        </p:nvSpPr>
        <p:spPr/>
        <p:txBody>
          <a:bodyPr/>
          <a:lstStyle/>
          <a:p>
            <a:fld id="{0C0A2890-55A6-4643-8CBE-E392DE76F410}" type="slidenum">
              <a:rPr lang="en-GB" smtClean="0"/>
              <a:t>7</a:t>
            </a:fld>
            <a:endParaRPr lang="en-GB"/>
          </a:p>
        </p:txBody>
      </p:sp>
    </p:spTree>
    <p:extLst>
      <p:ext uri="{BB962C8B-B14F-4D97-AF65-F5344CB8AC3E}">
        <p14:creationId xmlns:p14="http://schemas.microsoft.com/office/powerpoint/2010/main" val="256140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92929"/>
                </a:solidFill>
                <a:effectLst/>
                <a:latin typeface="source-serif-pro"/>
              </a:rPr>
              <a:t>But still, it might be possible to recreate a row-level feature set if it is too specific.</a:t>
            </a:r>
          </a:p>
        </p:txBody>
      </p:sp>
      <p:sp>
        <p:nvSpPr>
          <p:cNvPr id="4" name="Slide Number Placeholder 3"/>
          <p:cNvSpPr>
            <a:spLocks noGrp="1"/>
          </p:cNvSpPr>
          <p:nvPr>
            <p:ph type="sldNum" sz="quarter" idx="5"/>
          </p:nvPr>
        </p:nvSpPr>
        <p:spPr/>
        <p:txBody>
          <a:bodyPr/>
          <a:lstStyle/>
          <a:p>
            <a:fld id="{0C0A2890-55A6-4643-8CBE-E392DE76F410}" type="slidenum">
              <a:rPr lang="en-GB" smtClean="0"/>
              <a:t>8</a:t>
            </a:fld>
            <a:endParaRPr lang="en-GB"/>
          </a:p>
        </p:txBody>
      </p:sp>
    </p:spTree>
    <p:extLst>
      <p:ext uri="{BB962C8B-B14F-4D97-AF65-F5344CB8AC3E}">
        <p14:creationId xmlns:p14="http://schemas.microsoft.com/office/powerpoint/2010/main" val="96951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92929"/>
                </a:solidFill>
                <a:effectLst/>
                <a:latin typeface="source-serif-pro"/>
              </a:rPr>
              <a:t>Neural Networks are model-based in that the framework is fixed regardless of how much training data it sees (although these algorithms are data hungry and need lots of data to learn). How many layers a network is made up of, and how many nodes are contained within each, is determined up-front. Training alters the weights at each node and it is the final weights that are important for predicting on new data. But neural nets are ‘black boxes’ – they take raw data and auto-encode the feature set themselves, so we don’t actually know how features are being represented within the hidden layers.  </a:t>
            </a:r>
          </a:p>
        </p:txBody>
      </p:sp>
      <p:sp>
        <p:nvSpPr>
          <p:cNvPr id="4" name="Slide Number Placeholder 3"/>
          <p:cNvSpPr>
            <a:spLocks noGrp="1"/>
          </p:cNvSpPr>
          <p:nvPr>
            <p:ph type="sldNum" sz="quarter" idx="5"/>
          </p:nvPr>
        </p:nvSpPr>
        <p:spPr/>
        <p:txBody>
          <a:bodyPr/>
          <a:lstStyle/>
          <a:p>
            <a:fld id="{0C0A2890-55A6-4643-8CBE-E392DE76F410}" type="slidenum">
              <a:rPr lang="en-GB" smtClean="0"/>
              <a:t>9</a:t>
            </a:fld>
            <a:endParaRPr lang="en-GB"/>
          </a:p>
        </p:txBody>
      </p:sp>
    </p:spTree>
    <p:extLst>
      <p:ext uri="{BB962C8B-B14F-4D97-AF65-F5344CB8AC3E}">
        <p14:creationId xmlns:p14="http://schemas.microsoft.com/office/powerpoint/2010/main" val="351290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6F69-92D9-40BC-B949-D6BEB183334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32EE2D-75E6-4A11-B28A-7CB0455347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7DE85A-02D2-4E86-B88E-165C5B27FDE3}"/>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5" name="Footer Placeholder 4">
            <a:extLst>
              <a:ext uri="{FF2B5EF4-FFF2-40B4-BE49-F238E27FC236}">
                <a16:creationId xmlns:a16="http://schemas.microsoft.com/office/drawing/2014/main" id="{20EB4867-2980-4B36-AB51-410027802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33CB4-AAC7-4769-A1B0-D25EA8FE60B7}"/>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102170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1989-DE65-4552-BD66-D12B73565F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B6D927-6E76-4073-BBE5-F9A765E890C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2B693B-04EB-4D12-BC8B-E5B8C1FC73F5}"/>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5" name="Footer Placeholder 4">
            <a:extLst>
              <a:ext uri="{FF2B5EF4-FFF2-40B4-BE49-F238E27FC236}">
                <a16:creationId xmlns:a16="http://schemas.microsoft.com/office/drawing/2014/main" id="{84D6D569-A949-444F-A736-B77CEFADB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005DC-1E1E-4318-98AE-E0BF513CC833}"/>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175170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F0CFE-2004-424B-B511-BCB51A77208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4A8D20-EB28-4D44-A22B-CF80EF218CA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FD2F6F-8BFA-48E5-B9EC-259DD09900DA}"/>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5" name="Footer Placeholder 4">
            <a:extLst>
              <a:ext uri="{FF2B5EF4-FFF2-40B4-BE49-F238E27FC236}">
                <a16:creationId xmlns:a16="http://schemas.microsoft.com/office/drawing/2014/main" id="{6D1DA892-D109-4FC2-9FB2-9056FC985A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181E44-671F-488C-98D3-AA53C17CE662}"/>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281440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len its this on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E379E50-CC20-2F47-8C4C-0423E08CFF51}"/>
              </a:ext>
            </a:extLst>
          </p:cNvPr>
          <p:cNvSpPr>
            <a:spLocks noGrp="1"/>
          </p:cNvSpPr>
          <p:nvPr>
            <p:ph type="body" sz="quarter" idx="10"/>
          </p:nvPr>
        </p:nvSpPr>
        <p:spPr>
          <a:xfrm>
            <a:off x="825500" y="1879976"/>
            <a:ext cx="5372100" cy="4076700"/>
          </a:xfrm>
          <a:prstGeom prst="rect">
            <a:avLst/>
          </a:prstGeo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17">
            <a:extLst>
              <a:ext uri="{FF2B5EF4-FFF2-40B4-BE49-F238E27FC236}">
                <a16:creationId xmlns:a16="http://schemas.microsoft.com/office/drawing/2014/main" id="{CEF98530-0DBA-B643-A1E0-3D44482A38C6}"/>
              </a:ext>
            </a:extLst>
          </p:cNvPr>
          <p:cNvSpPr>
            <a:spLocks noGrp="1"/>
          </p:cNvSpPr>
          <p:nvPr>
            <p:ph type="body" sz="quarter" idx="12" hasCustomPrompt="1"/>
          </p:nvPr>
        </p:nvSpPr>
        <p:spPr>
          <a:xfrm>
            <a:off x="265515" y="928339"/>
            <a:ext cx="7016750" cy="436562"/>
          </a:xfrm>
          <a:prstGeom prst="rect">
            <a:avLst/>
          </a:prstGeom>
        </p:spPr>
        <p:txBody>
          <a:bodyPr/>
          <a:lstStyle>
            <a:lvl1pPr>
              <a:defRPr b="0" i="0">
                <a:solidFill>
                  <a:schemeClr val="accent4"/>
                </a:solidFill>
                <a:latin typeface="Montserrat Medium" pitchFamily="2" charset="77"/>
              </a:defRPr>
            </a:lvl1pPr>
          </a:lstStyle>
          <a:p>
            <a:pPr lvl="0"/>
            <a:r>
              <a:rPr lang="en-US"/>
              <a:t>Click to edit subtitle</a:t>
            </a:r>
          </a:p>
        </p:txBody>
      </p:sp>
      <p:sp>
        <p:nvSpPr>
          <p:cNvPr id="20" name="Title 19">
            <a:extLst>
              <a:ext uri="{FF2B5EF4-FFF2-40B4-BE49-F238E27FC236}">
                <a16:creationId xmlns:a16="http://schemas.microsoft.com/office/drawing/2014/main" id="{2B2961BE-63D2-ED45-B816-6C869137D05C}"/>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053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Large image with text box split (R/L)">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6799561" y="0"/>
            <a:ext cx="5392438" cy="6858000"/>
          </a:xfrm>
          <a:prstGeom prst="rect">
            <a:avLst/>
          </a:prstGeom>
        </p:spPr>
        <p:txBody>
          <a:bodyPr anchor="t" anchorCtr="1"/>
          <a:lstStyle/>
          <a:p>
            <a:r>
              <a:rPr lang="en-US"/>
              <a:t>Click to add a photo</a:t>
            </a:r>
          </a:p>
        </p:txBody>
      </p:sp>
      <p:sp>
        <p:nvSpPr>
          <p:cNvPr id="5" name="Content Placeholder 9"/>
          <p:cNvSpPr>
            <a:spLocks noGrp="1"/>
          </p:cNvSpPr>
          <p:nvPr>
            <p:ph sz="quarter" idx="14"/>
          </p:nvPr>
        </p:nvSpPr>
        <p:spPr>
          <a:xfrm>
            <a:off x="696687" y="2090057"/>
            <a:ext cx="4695754" cy="3629139"/>
          </a:xfrm>
          <a:prstGeom prst="rect">
            <a:avLst/>
          </a:prstGeom>
        </p:spPr>
        <p:txBody>
          <a:bodyPr/>
          <a:lstStyle>
            <a:lvl1pPr>
              <a:defRPr>
                <a:latin typeface="Montserrat" pitchFamily="2" charset="77"/>
              </a:defRPr>
            </a:lvl1pPr>
          </a:lstStyle>
          <a:p>
            <a:pPr lvl="0"/>
            <a:r>
              <a:rPr lang="en-US"/>
              <a:t>Edit Master text styles</a:t>
            </a:r>
          </a:p>
        </p:txBody>
      </p:sp>
      <p:sp>
        <p:nvSpPr>
          <p:cNvPr id="12" name="Text Placeholder 5">
            <a:extLst>
              <a:ext uri="{FF2B5EF4-FFF2-40B4-BE49-F238E27FC236}">
                <a16:creationId xmlns:a16="http://schemas.microsoft.com/office/drawing/2014/main" id="{767A65E2-E8ED-F74F-A04A-106F84D5D433}"/>
              </a:ext>
            </a:extLst>
          </p:cNvPr>
          <p:cNvSpPr>
            <a:spLocks noGrp="1"/>
          </p:cNvSpPr>
          <p:nvPr>
            <p:ph type="body" sz="quarter" idx="16" hasCustomPrompt="1"/>
          </p:nvPr>
        </p:nvSpPr>
        <p:spPr>
          <a:xfrm>
            <a:off x="696686" y="1415989"/>
            <a:ext cx="10529485" cy="597861"/>
          </a:xfrm>
          <a:prstGeom prst="rect">
            <a:avLst/>
          </a:prstGeom>
        </p:spPr>
        <p:txBody>
          <a:bodyPr>
            <a:noAutofit/>
          </a:bodyPr>
          <a:lstStyle>
            <a:lvl1pPr>
              <a:defRPr sz="2000" b="0" i="0" strike="noStrike">
                <a:solidFill>
                  <a:srgbClr val="67B284"/>
                </a:solidFill>
                <a:latin typeface="Montserrat Medium" pitchFamily="2" charset="77"/>
              </a:defRPr>
            </a:lvl1pPr>
          </a:lstStyle>
          <a:p>
            <a:pPr lvl="0"/>
            <a:r>
              <a:rPr lang="en-GB"/>
              <a:t>Green Subtitle</a:t>
            </a:r>
          </a:p>
        </p:txBody>
      </p:sp>
      <p:pic>
        <p:nvPicPr>
          <p:cNvPr id="7" name="Picture 6">
            <a:extLst>
              <a:ext uri="{FF2B5EF4-FFF2-40B4-BE49-F238E27FC236}">
                <a16:creationId xmlns:a16="http://schemas.microsoft.com/office/drawing/2014/main" id="{4D3D7270-6954-1C41-98C8-F4DD57AAA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7708" y="5108962"/>
            <a:ext cx="3051155" cy="2069439"/>
          </a:xfrm>
          <a:prstGeom prst="rect">
            <a:avLst/>
          </a:prstGeom>
        </p:spPr>
      </p:pic>
      <p:sp>
        <p:nvSpPr>
          <p:cNvPr id="16" name="Title 15">
            <a:extLst>
              <a:ext uri="{FF2B5EF4-FFF2-40B4-BE49-F238E27FC236}">
                <a16:creationId xmlns:a16="http://schemas.microsoft.com/office/drawing/2014/main" id="{325007BE-2A88-0643-BE41-2AA18BA83441}"/>
              </a:ext>
            </a:extLst>
          </p:cNvPr>
          <p:cNvSpPr>
            <a:spLocks noGrp="1"/>
          </p:cNvSpPr>
          <p:nvPr>
            <p:ph type="title"/>
          </p:nvPr>
        </p:nvSpPr>
        <p:spPr>
          <a:xfrm>
            <a:off x="466772" y="814403"/>
            <a:ext cx="10515600" cy="648802"/>
          </a:xfrm>
        </p:spPr>
        <p:txBody>
          <a:bodyPr/>
          <a:lstStyle>
            <a:lvl1pPr>
              <a:defRPr>
                <a:solidFill>
                  <a:schemeClr val="accent4"/>
                </a:solidFill>
              </a:defRPr>
            </a:lvl1pPr>
          </a:lstStyle>
          <a:p>
            <a:r>
              <a:rPr lang="en-GB"/>
              <a:t>Click to edit Master title style</a:t>
            </a:r>
            <a:endParaRPr lang="en-US"/>
          </a:p>
        </p:txBody>
      </p:sp>
      <p:cxnSp>
        <p:nvCxnSpPr>
          <p:cNvPr id="17" name="Straight Connector 16">
            <a:extLst>
              <a:ext uri="{FF2B5EF4-FFF2-40B4-BE49-F238E27FC236}">
                <a16:creationId xmlns:a16="http://schemas.microsoft.com/office/drawing/2014/main" id="{D81E6BC9-3D03-5540-A048-32FA096C72FE}"/>
              </a:ext>
            </a:extLst>
          </p:cNvPr>
          <p:cNvCxnSpPr>
            <a:cxnSpLocks/>
          </p:cNvCxnSpPr>
          <p:nvPr userDrawn="1"/>
        </p:nvCxnSpPr>
        <p:spPr>
          <a:xfrm flipH="1">
            <a:off x="0" y="6568166"/>
            <a:ext cx="3557708" cy="0"/>
          </a:xfrm>
          <a:prstGeom prst="line">
            <a:avLst/>
          </a:prstGeom>
          <a:ln w="82550" cmpd="dbl">
            <a:gradFill>
              <a:gsLst>
                <a:gs pos="0">
                  <a:schemeClr val="accent4"/>
                </a:gs>
                <a:gs pos="100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92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rge image with text box split (L/R)">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1" y="0"/>
            <a:ext cx="5391600" cy="6858000"/>
          </a:xfrm>
          <a:prstGeom prst="rect">
            <a:avLst/>
          </a:prstGeom>
        </p:spPr>
        <p:txBody>
          <a:bodyPr anchor="t" anchorCtr="1"/>
          <a:lstStyle/>
          <a:p>
            <a:r>
              <a:rPr lang="en-US"/>
              <a:t>Click to add a photo</a:t>
            </a:r>
          </a:p>
        </p:txBody>
      </p:sp>
      <p:sp>
        <p:nvSpPr>
          <p:cNvPr id="9" name="Content Placeholder 9">
            <a:extLst>
              <a:ext uri="{FF2B5EF4-FFF2-40B4-BE49-F238E27FC236}">
                <a16:creationId xmlns:a16="http://schemas.microsoft.com/office/drawing/2014/main" id="{4D2C15E7-02F1-354D-A0A3-34DB43508D9F}"/>
              </a:ext>
            </a:extLst>
          </p:cNvPr>
          <p:cNvSpPr>
            <a:spLocks noGrp="1"/>
          </p:cNvSpPr>
          <p:nvPr>
            <p:ph sz="quarter" idx="14"/>
          </p:nvPr>
        </p:nvSpPr>
        <p:spPr>
          <a:xfrm>
            <a:off x="6113187" y="2071077"/>
            <a:ext cx="5430254" cy="3614703"/>
          </a:xfrm>
          <a:prstGeom prst="rect">
            <a:avLst/>
          </a:prstGeom>
        </p:spPr>
        <p:txBody>
          <a:bodyPr/>
          <a:lstStyle>
            <a:lvl1pPr>
              <a:defRPr>
                <a:latin typeface="Montserrat" pitchFamily="2" charset="77"/>
              </a:defRPr>
            </a:lvl1pPr>
          </a:lstStyle>
          <a:p>
            <a:pPr lvl="0"/>
            <a:r>
              <a:rPr lang="en-US"/>
              <a:t>Edit Master text styles</a:t>
            </a:r>
          </a:p>
        </p:txBody>
      </p:sp>
      <p:sp>
        <p:nvSpPr>
          <p:cNvPr id="18" name="Text Placeholder 5">
            <a:extLst>
              <a:ext uri="{FF2B5EF4-FFF2-40B4-BE49-F238E27FC236}">
                <a16:creationId xmlns:a16="http://schemas.microsoft.com/office/drawing/2014/main" id="{AB686829-FC24-A649-B060-314ACDF9BAFB}"/>
              </a:ext>
            </a:extLst>
          </p:cNvPr>
          <p:cNvSpPr>
            <a:spLocks noGrp="1"/>
          </p:cNvSpPr>
          <p:nvPr>
            <p:ph type="body" sz="quarter" idx="17" hasCustomPrompt="1"/>
          </p:nvPr>
        </p:nvSpPr>
        <p:spPr>
          <a:xfrm>
            <a:off x="6096000" y="1397395"/>
            <a:ext cx="5447441" cy="597861"/>
          </a:xfrm>
          <a:prstGeom prst="rect">
            <a:avLst/>
          </a:prstGeom>
        </p:spPr>
        <p:txBody>
          <a:bodyPr>
            <a:noAutofit/>
          </a:bodyPr>
          <a:lstStyle>
            <a:lvl1pPr>
              <a:defRPr sz="2000" b="0" i="0" strike="noStrike">
                <a:solidFill>
                  <a:srgbClr val="67B284"/>
                </a:solidFill>
                <a:latin typeface="Montserrat Medium" pitchFamily="2" charset="77"/>
              </a:defRPr>
            </a:lvl1pPr>
          </a:lstStyle>
          <a:p>
            <a:pPr lvl="0"/>
            <a:r>
              <a:rPr lang="en-GB"/>
              <a:t>Green Subtitle</a:t>
            </a:r>
          </a:p>
        </p:txBody>
      </p:sp>
      <p:sp>
        <p:nvSpPr>
          <p:cNvPr id="20" name="Title 15">
            <a:extLst>
              <a:ext uri="{FF2B5EF4-FFF2-40B4-BE49-F238E27FC236}">
                <a16:creationId xmlns:a16="http://schemas.microsoft.com/office/drawing/2014/main" id="{DBC464B9-192F-C14A-8EFD-766DA3638D7F}"/>
              </a:ext>
            </a:extLst>
          </p:cNvPr>
          <p:cNvSpPr>
            <a:spLocks noGrp="1"/>
          </p:cNvSpPr>
          <p:nvPr>
            <p:ph type="title"/>
          </p:nvPr>
        </p:nvSpPr>
        <p:spPr>
          <a:xfrm>
            <a:off x="5923675" y="748593"/>
            <a:ext cx="5867272" cy="648802"/>
          </a:xfrm>
        </p:spPr>
        <p:txBody>
          <a:bodyPr/>
          <a:lstStyle>
            <a:lvl1pPr>
              <a:defRPr>
                <a:solidFill>
                  <a:schemeClr val="accent4"/>
                </a:solidFill>
              </a:defRPr>
            </a:lvl1pPr>
          </a:lstStyle>
          <a:p>
            <a:r>
              <a:rPr lang="en-GB"/>
              <a:t>Click to edit Master title style</a:t>
            </a:r>
            <a:endParaRPr lang="en-US"/>
          </a:p>
        </p:txBody>
      </p:sp>
      <p:pic>
        <p:nvPicPr>
          <p:cNvPr id="22" name="Picture 21">
            <a:extLst>
              <a:ext uri="{FF2B5EF4-FFF2-40B4-BE49-F238E27FC236}">
                <a16:creationId xmlns:a16="http://schemas.microsoft.com/office/drawing/2014/main" id="{A24C3ED1-CC4D-9143-83F1-8AE9898DE1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9309" y="5087190"/>
            <a:ext cx="3051155" cy="2069439"/>
          </a:xfrm>
          <a:prstGeom prst="rect">
            <a:avLst/>
          </a:prstGeom>
        </p:spPr>
      </p:pic>
      <p:cxnSp>
        <p:nvCxnSpPr>
          <p:cNvPr id="23" name="Straight Connector 22">
            <a:extLst>
              <a:ext uri="{FF2B5EF4-FFF2-40B4-BE49-F238E27FC236}">
                <a16:creationId xmlns:a16="http://schemas.microsoft.com/office/drawing/2014/main" id="{15938DDC-96F7-3B45-8496-2209A5950D28}"/>
              </a:ext>
            </a:extLst>
          </p:cNvPr>
          <p:cNvCxnSpPr>
            <a:cxnSpLocks/>
          </p:cNvCxnSpPr>
          <p:nvPr userDrawn="1"/>
        </p:nvCxnSpPr>
        <p:spPr>
          <a:xfrm flipH="1">
            <a:off x="5391601" y="6546394"/>
            <a:ext cx="3557708" cy="0"/>
          </a:xfrm>
          <a:prstGeom prst="line">
            <a:avLst/>
          </a:prstGeom>
          <a:ln w="82550" cmpd="dbl">
            <a:gradFill>
              <a:gsLst>
                <a:gs pos="0">
                  <a:schemeClr val="accent4"/>
                </a:gs>
                <a:gs pos="100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1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a:prstGeom prst="rect">
            <a:avLst/>
          </a:prstGeom>
        </p:spPr>
        <p:txBody>
          <a:bodyPr tIns="0" bIns="0" anchor="ctr" anchorCtr="0">
            <a:normAutofit/>
          </a:bodyPr>
          <a:lstStyle>
            <a:lvl1pPr marL="0" indent="0" algn="l">
              <a:buNone/>
              <a:defRPr sz="1600">
                <a:solidFill>
                  <a:schemeClr val="tx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1"/>
          <p:cNvSpPr>
            <a:spLocks noGrp="1"/>
          </p:cNvSpPr>
          <p:nvPr>
            <p:ph type="ctrTitle"/>
          </p:nvPr>
        </p:nvSpPr>
        <p:spPr>
          <a:xfrm>
            <a:off x="3304565" y="3109299"/>
            <a:ext cx="5553296" cy="1145597"/>
          </a:xfrm>
          <a:prstGeom prst="rect">
            <a:avLst/>
          </a:prstGeom>
        </p:spPr>
        <p:txBody>
          <a:bodyPr tIns="0" bIns="0" anchor="b">
            <a:normAutofit/>
          </a:bodyPr>
          <a:lstStyle>
            <a:lvl1pPr algn="l">
              <a:defRPr sz="2400">
                <a:latin typeface="Montserrat" pitchFamily="2" charset="77"/>
              </a:defRPr>
            </a:lvl1pPr>
          </a:lstStyle>
          <a:p>
            <a:r>
              <a:rPr lang="en-US"/>
              <a:t>Click to edit Master title style</a:t>
            </a:r>
          </a:p>
        </p:txBody>
      </p:sp>
      <p:sp>
        <p:nvSpPr>
          <p:cNvPr id="24" name="Text Placeholder 3"/>
          <p:cNvSpPr>
            <a:spLocks noGrp="1"/>
          </p:cNvSpPr>
          <p:nvPr>
            <p:ph type="body" sz="quarter" idx="16" hasCustomPrompt="1"/>
          </p:nvPr>
        </p:nvSpPr>
        <p:spPr>
          <a:xfrm>
            <a:off x="3304565" y="4982859"/>
            <a:ext cx="5553296" cy="293159"/>
          </a:xfrm>
          <a:prstGeom prst="rect">
            <a:avLst/>
          </a:prstGeom>
        </p:spPr>
        <p:txBody>
          <a:bodyPr anchor="ctr" anchorCtr="0">
            <a:normAutofit/>
          </a:bodyPr>
          <a:lstStyle>
            <a:lvl1pPr>
              <a:defRPr sz="1400" baseline="0">
                <a:latin typeface="Montserrat" pitchFamily="2" charset="77"/>
              </a:defRPr>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a:p>
        </p:txBody>
      </p:sp>
      <p:sp>
        <p:nvSpPr>
          <p:cNvPr id="7" name="Text Placeholder 6"/>
          <p:cNvSpPr>
            <a:spLocks noGrp="1"/>
          </p:cNvSpPr>
          <p:nvPr>
            <p:ph type="body" sz="quarter" idx="15"/>
          </p:nvPr>
        </p:nvSpPr>
        <p:spPr>
          <a:xfrm>
            <a:off x="516466" y="474727"/>
            <a:ext cx="9635068" cy="246221"/>
          </a:xfrm>
          <a:prstGeom prst="rect">
            <a:avLst/>
          </a:prstGeom>
          <a:noFill/>
        </p:spPr>
        <p:txBody>
          <a:bodyPr wrap="square" lIns="0" tIns="0" rIns="0" bIns="0" rtlCol="0">
            <a:spAutoFit/>
          </a:bodyPr>
          <a:lstStyle>
            <a:lvl1pPr>
              <a:defRPr lang="en-US" sz="1600" dirty="0" smtClean="0">
                <a:solidFill>
                  <a:schemeClr val="accent1"/>
                </a:solidFill>
                <a:latin typeface="Montserrat" pitchFamily="2" charset="77"/>
              </a:defRPr>
            </a:lvl1pPr>
          </a:lstStyle>
          <a:p>
            <a:pPr lvl="0" defTabSz="457200"/>
            <a:r>
              <a:rPr lang="en-US"/>
              <a:t>Edit Master text styles</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pic>
        <p:nvPicPr>
          <p:cNvPr id="13" name="Picture 12">
            <a:extLst>
              <a:ext uri="{FF2B5EF4-FFF2-40B4-BE49-F238E27FC236}">
                <a16:creationId xmlns:a16="http://schemas.microsoft.com/office/drawing/2014/main" id="{5C000127-91A1-DE42-A151-AF9B9BAF9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0856" y="1842538"/>
            <a:ext cx="2339060" cy="1586462"/>
          </a:xfrm>
          <a:prstGeom prst="rect">
            <a:avLst/>
          </a:prstGeom>
        </p:spPr>
      </p:pic>
    </p:spTree>
    <p:extLst>
      <p:ext uri="{BB962C8B-B14F-4D97-AF65-F5344CB8AC3E}">
        <p14:creationId xmlns:p14="http://schemas.microsoft.com/office/powerpoint/2010/main" val="341504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672562" y="2347991"/>
            <a:ext cx="4806420" cy="2733773"/>
          </a:xfrm>
          <a:prstGeom prst="rect">
            <a:avLst/>
          </a:prstGeom>
        </p:spPr>
        <p:txBody>
          <a:bodyPr tIns="0" bIns="0" anchor="t" anchorCtr="0">
            <a:normAutofit/>
          </a:bodyPr>
          <a:lstStyle>
            <a:lvl1pPr algn="l">
              <a:defRPr sz="2400">
                <a:latin typeface="Montserrat" pitchFamily="2" charset="77"/>
              </a:defRPr>
            </a:lvl1pPr>
          </a:lstStyle>
          <a:p>
            <a:r>
              <a:rPr lang="en-US"/>
              <a:t>Click to edit Master title style</a:t>
            </a:r>
          </a:p>
        </p:txBody>
      </p:sp>
      <p:sp>
        <p:nvSpPr>
          <p:cNvPr id="22" name="Picture Placeholder 21"/>
          <p:cNvSpPr>
            <a:spLocks noGrp="1" noChangeAspect="1"/>
          </p:cNvSpPr>
          <p:nvPr>
            <p:ph type="pic" sz="quarter" idx="13"/>
          </p:nvPr>
        </p:nvSpPr>
        <p:spPr>
          <a:xfrm>
            <a:off x="516467" y="1292908"/>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lvl1pPr>
              <a:defRPr>
                <a:latin typeface="Montserrat" pitchFamily="2" charset="77"/>
              </a:defRPr>
            </a:lvl1pPr>
          </a:lstStyle>
          <a:p>
            <a:r>
              <a:rPr lang="en-US"/>
              <a:t>Click icon to add picture</a:t>
            </a:r>
            <a:endParaRPr lang="en-GB"/>
          </a:p>
        </p:txBody>
      </p:sp>
    </p:spTree>
    <p:extLst>
      <p:ext uri="{BB962C8B-B14F-4D97-AF65-F5344CB8AC3E}">
        <p14:creationId xmlns:p14="http://schemas.microsoft.com/office/powerpoint/2010/main" val="8783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F551B57-EA51-794A-A36A-E38FA84B1AA2}"/>
              </a:ext>
            </a:extLst>
          </p:cNvPr>
          <p:cNvSpPr>
            <a:spLocks noGrp="1"/>
          </p:cNvSpPr>
          <p:nvPr>
            <p:ph type="body" sz="quarter" idx="10"/>
          </p:nvPr>
        </p:nvSpPr>
        <p:spPr>
          <a:xfrm>
            <a:off x="638629" y="1683657"/>
            <a:ext cx="5558971" cy="4463143"/>
          </a:xfrm>
          <a:prstGeom prst="rect">
            <a:avLst/>
          </a:prstGeo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12">
            <a:extLst>
              <a:ext uri="{FF2B5EF4-FFF2-40B4-BE49-F238E27FC236}">
                <a16:creationId xmlns:a16="http://schemas.microsoft.com/office/drawing/2014/main" id="{BEF8B7A0-7653-724B-AB92-F5B59696B11A}"/>
              </a:ext>
            </a:extLst>
          </p:cNvPr>
          <p:cNvSpPr>
            <a:spLocks noGrp="1"/>
          </p:cNvSpPr>
          <p:nvPr>
            <p:ph type="title"/>
          </p:nvPr>
        </p:nvSpPr>
        <p:spPr/>
        <p:txBody>
          <a:bodyPr/>
          <a:lstStyle/>
          <a:p>
            <a:r>
              <a:rPr lang="en-GB"/>
              <a:t>Click to edit Master title style</a:t>
            </a:r>
            <a:endParaRPr lang="en-US"/>
          </a:p>
        </p:txBody>
      </p:sp>
      <p:sp>
        <p:nvSpPr>
          <p:cNvPr id="14" name="Text Placeholder 17">
            <a:extLst>
              <a:ext uri="{FF2B5EF4-FFF2-40B4-BE49-F238E27FC236}">
                <a16:creationId xmlns:a16="http://schemas.microsoft.com/office/drawing/2014/main" id="{0122661B-E9E0-634F-A27A-D08C2D658D19}"/>
              </a:ext>
            </a:extLst>
          </p:cNvPr>
          <p:cNvSpPr>
            <a:spLocks noGrp="1"/>
          </p:cNvSpPr>
          <p:nvPr>
            <p:ph type="body" sz="quarter" idx="12" hasCustomPrompt="1"/>
          </p:nvPr>
        </p:nvSpPr>
        <p:spPr>
          <a:xfrm>
            <a:off x="294543" y="901324"/>
            <a:ext cx="7016750" cy="436562"/>
          </a:xfrm>
          <a:prstGeom prst="rect">
            <a:avLst/>
          </a:prstGeom>
        </p:spPr>
        <p:txBody>
          <a:bodyPr/>
          <a:lstStyle>
            <a:lvl1pPr>
              <a:defRPr b="0" i="0">
                <a:solidFill>
                  <a:schemeClr val="accent4"/>
                </a:solidFill>
                <a:latin typeface="Montserrat Medium" pitchFamily="2" charset="77"/>
              </a:defRPr>
            </a:lvl1pPr>
          </a:lstStyle>
          <a:p>
            <a:pPr lvl="0"/>
            <a:r>
              <a:rPr lang="en-US"/>
              <a:t>Click to edit subtitle</a:t>
            </a:r>
          </a:p>
        </p:txBody>
      </p:sp>
    </p:spTree>
    <p:extLst>
      <p:ext uri="{BB962C8B-B14F-4D97-AF65-F5344CB8AC3E}">
        <p14:creationId xmlns:p14="http://schemas.microsoft.com/office/powerpoint/2010/main" val="40889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705600" y="1550127"/>
            <a:ext cx="4969933" cy="2546746"/>
          </a:xfrm>
          <a:prstGeom prst="rect">
            <a:avLst/>
          </a:prstGeom>
        </p:spPr>
        <p:txBody>
          <a:bodyPr/>
          <a:lstStyle>
            <a:lvl1pPr>
              <a:defRPr>
                <a:latin typeface="Montserrat" pitchFamily="2" charset="77"/>
              </a:defRPr>
            </a:lvl1pPr>
          </a:lstStyle>
          <a:p>
            <a:pPr lvl="0"/>
            <a:r>
              <a:rPr lang="en-US"/>
              <a:t>Edit Master text styles</a:t>
            </a:r>
          </a:p>
        </p:txBody>
      </p:sp>
      <p:sp>
        <p:nvSpPr>
          <p:cNvPr id="11" name="Content Placeholder 9"/>
          <p:cNvSpPr>
            <a:spLocks noGrp="1"/>
          </p:cNvSpPr>
          <p:nvPr>
            <p:ph sz="quarter" idx="14"/>
          </p:nvPr>
        </p:nvSpPr>
        <p:spPr>
          <a:xfrm>
            <a:off x="6705599" y="4345841"/>
            <a:ext cx="2127625" cy="1610835"/>
          </a:xfrm>
          <a:prstGeom prst="rect">
            <a:avLst/>
          </a:prstGeom>
        </p:spPr>
        <p:txBody>
          <a:bodyPr/>
          <a:lstStyle>
            <a:lvl1pPr>
              <a:defRPr>
                <a:latin typeface="Montserrat" pitchFamily="2" charset="77"/>
              </a:defRPr>
            </a:lvl1pPr>
          </a:lstStyle>
          <a:p>
            <a:pPr lvl="0"/>
            <a:r>
              <a:rPr lang="en-US"/>
              <a:t>Edit Master text styles</a:t>
            </a:r>
          </a:p>
        </p:txBody>
      </p:sp>
      <p:sp>
        <p:nvSpPr>
          <p:cNvPr id="13" name="Content Placeholder 9"/>
          <p:cNvSpPr>
            <a:spLocks noGrp="1"/>
          </p:cNvSpPr>
          <p:nvPr>
            <p:ph sz="quarter" idx="15"/>
          </p:nvPr>
        </p:nvSpPr>
        <p:spPr>
          <a:xfrm>
            <a:off x="9192309" y="4345842"/>
            <a:ext cx="1611158" cy="1208292"/>
          </a:xfrm>
          <a:prstGeom prst="rect">
            <a:avLst/>
          </a:prstGeom>
        </p:spPr>
        <p:txBody>
          <a:bodyPr/>
          <a:lstStyle>
            <a:lvl1pPr>
              <a:defRPr>
                <a:latin typeface="Montserrat" pitchFamily="2" charset="77"/>
              </a:defRPr>
            </a:lvl1pPr>
          </a:lstStyle>
          <a:p>
            <a:pPr lvl="0"/>
            <a:r>
              <a:rPr lang="en-US"/>
              <a:t>Edit Master text styles</a:t>
            </a:r>
          </a:p>
        </p:txBody>
      </p:sp>
      <p:sp>
        <p:nvSpPr>
          <p:cNvPr id="9" name="Text Placeholder 11">
            <a:extLst>
              <a:ext uri="{FF2B5EF4-FFF2-40B4-BE49-F238E27FC236}">
                <a16:creationId xmlns:a16="http://schemas.microsoft.com/office/drawing/2014/main" id="{D3B34E90-EFF2-0E4B-B1AB-EEE984D4C4C6}"/>
              </a:ext>
            </a:extLst>
          </p:cNvPr>
          <p:cNvSpPr>
            <a:spLocks noGrp="1"/>
          </p:cNvSpPr>
          <p:nvPr>
            <p:ph type="body" sz="quarter" idx="16"/>
          </p:nvPr>
        </p:nvSpPr>
        <p:spPr>
          <a:xfrm>
            <a:off x="516467" y="1550126"/>
            <a:ext cx="5681133" cy="4406550"/>
          </a:xfrm>
          <a:prstGeom prst="rect">
            <a:avLst/>
          </a:prstGeo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7A51FF12-D3DC-9248-A201-259FD848E9C1}"/>
              </a:ext>
            </a:extLst>
          </p:cNvPr>
          <p:cNvSpPr>
            <a:spLocks noGrp="1"/>
          </p:cNvSpPr>
          <p:nvPr>
            <p:ph type="title"/>
          </p:nvPr>
        </p:nvSpPr>
        <p:spPr/>
        <p:txBody>
          <a:bodyPr/>
          <a:lstStyle/>
          <a:p>
            <a:r>
              <a:rPr lang="en-GB"/>
              <a:t>Click to edit Master title style</a:t>
            </a:r>
            <a:endParaRPr lang="en-US"/>
          </a:p>
        </p:txBody>
      </p:sp>
      <p:sp>
        <p:nvSpPr>
          <p:cNvPr id="17" name="Text Placeholder 17">
            <a:extLst>
              <a:ext uri="{FF2B5EF4-FFF2-40B4-BE49-F238E27FC236}">
                <a16:creationId xmlns:a16="http://schemas.microsoft.com/office/drawing/2014/main" id="{4B0880AD-7C5F-AE4E-98DC-6F0940DC55E8}"/>
              </a:ext>
            </a:extLst>
          </p:cNvPr>
          <p:cNvSpPr>
            <a:spLocks noGrp="1"/>
          </p:cNvSpPr>
          <p:nvPr>
            <p:ph type="body" sz="quarter" idx="12" hasCustomPrompt="1"/>
          </p:nvPr>
        </p:nvSpPr>
        <p:spPr>
          <a:xfrm>
            <a:off x="294543" y="901324"/>
            <a:ext cx="7016750" cy="436562"/>
          </a:xfrm>
          <a:prstGeom prst="rect">
            <a:avLst/>
          </a:prstGeom>
        </p:spPr>
        <p:txBody>
          <a:bodyPr/>
          <a:lstStyle>
            <a:lvl1pPr>
              <a:defRPr b="0" i="0">
                <a:solidFill>
                  <a:schemeClr val="accent4"/>
                </a:solidFill>
                <a:latin typeface="Montserrat Medium" pitchFamily="2" charset="77"/>
              </a:defRPr>
            </a:lvl1pPr>
          </a:lstStyle>
          <a:p>
            <a:pPr lvl="0"/>
            <a:r>
              <a:rPr lang="en-US"/>
              <a:t>Click to edit subtitle</a:t>
            </a:r>
          </a:p>
        </p:txBody>
      </p:sp>
    </p:spTree>
    <p:extLst>
      <p:ext uri="{BB962C8B-B14F-4D97-AF65-F5344CB8AC3E}">
        <p14:creationId xmlns:p14="http://schemas.microsoft.com/office/powerpoint/2010/main" val="141200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825499" y="1879976"/>
            <a:ext cx="5016501" cy="2216896"/>
          </a:xfrm>
          <a:prstGeom prst="rect">
            <a:avLst/>
          </a:prstGeom>
        </p:spPr>
        <p:txBody>
          <a:bodyPr/>
          <a:lstStyle>
            <a:lvl1pPr>
              <a:defRPr>
                <a:latin typeface="Montserrat" pitchFamily="2" charset="77"/>
              </a:defRPr>
            </a:lvl1pPr>
          </a:lstStyle>
          <a:p>
            <a:pPr lvl="0"/>
            <a:r>
              <a:rPr lang="en-US"/>
              <a:t>Edit Master text styles</a:t>
            </a:r>
          </a:p>
        </p:txBody>
      </p:sp>
      <p:sp>
        <p:nvSpPr>
          <p:cNvPr id="11" name="Content Placeholder 9"/>
          <p:cNvSpPr>
            <a:spLocks noGrp="1"/>
          </p:cNvSpPr>
          <p:nvPr>
            <p:ph sz="quarter" idx="14"/>
          </p:nvPr>
        </p:nvSpPr>
        <p:spPr>
          <a:xfrm>
            <a:off x="825498" y="4345841"/>
            <a:ext cx="2174193" cy="1856523"/>
          </a:xfrm>
          <a:prstGeom prst="rect">
            <a:avLst/>
          </a:prstGeom>
        </p:spPr>
        <p:txBody>
          <a:bodyPr/>
          <a:lstStyle>
            <a:lvl1pPr>
              <a:defRPr>
                <a:latin typeface="Montserrat" pitchFamily="2" charset="77"/>
              </a:defRPr>
            </a:lvl1pPr>
          </a:lstStyle>
          <a:p>
            <a:pPr lvl="0"/>
            <a:r>
              <a:rPr lang="en-US"/>
              <a:t>Edit Master text styles</a:t>
            </a:r>
          </a:p>
        </p:txBody>
      </p:sp>
      <p:sp>
        <p:nvSpPr>
          <p:cNvPr id="13" name="Content Placeholder 9"/>
          <p:cNvSpPr>
            <a:spLocks noGrp="1"/>
          </p:cNvSpPr>
          <p:nvPr>
            <p:ph sz="quarter" idx="15"/>
          </p:nvPr>
        </p:nvSpPr>
        <p:spPr>
          <a:xfrm>
            <a:off x="3358776" y="4345841"/>
            <a:ext cx="2483224" cy="1856523"/>
          </a:xfrm>
          <a:prstGeom prst="rect">
            <a:avLst/>
          </a:prstGeom>
        </p:spPr>
        <p:txBody>
          <a:bodyPr/>
          <a:lstStyle>
            <a:lvl1pPr>
              <a:defRPr>
                <a:latin typeface="Montserrat" pitchFamily="2" charset="77"/>
              </a:defRPr>
            </a:lvl1pPr>
          </a:lstStyle>
          <a:p>
            <a:pPr lvl="0"/>
            <a:r>
              <a:rPr lang="en-US"/>
              <a:t>Edit Master text styles</a:t>
            </a:r>
          </a:p>
        </p:txBody>
      </p:sp>
      <p:sp>
        <p:nvSpPr>
          <p:cNvPr id="9" name="Content Placeholder 3"/>
          <p:cNvSpPr>
            <a:spLocks noGrp="1"/>
          </p:cNvSpPr>
          <p:nvPr>
            <p:ph sz="half" idx="2" hasCustomPrompt="1"/>
          </p:nvPr>
        </p:nvSpPr>
        <p:spPr>
          <a:xfrm>
            <a:off x="6350961" y="1879976"/>
            <a:ext cx="5015540" cy="3233891"/>
          </a:xfrm>
          <a:prstGeom prst="rect">
            <a:avLst/>
          </a:prstGeo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ECE4E711-36D7-6649-91F7-6AA1B2D84158}"/>
              </a:ext>
            </a:extLst>
          </p:cNvPr>
          <p:cNvSpPr>
            <a:spLocks noGrp="1"/>
          </p:cNvSpPr>
          <p:nvPr>
            <p:ph type="title"/>
          </p:nvPr>
        </p:nvSpPr>
        <p:spPr/>
        <p:txBody>
          <a:bodyPr/>
          <a:lstStyle/>
          <a:p>
            <a:r>
              <a:rPr lang="en-GB"/>
              <a:t>Click to edit Master title style</a:t>
            </a:r>
            <a:endParaRPr lang="en-US"/>
          </a:p>
        </p:txBody>
      </p:sp>
      <p:sp>
        <p:nvSpPr>
          <p:cNvPr id="18" name="Text Placeholder 17">
            <a:extLst>
              <a:ext uri="{FF2B5EF4-FFF2-40B4-BE49-F238E27FC236}">
                <a16:creationId xmlns:a16="http://schemas.microsoft.com/office/drawing/2014/main" id="{612D96A2-73D1-804B-93D9-BCA7DB4AD32E}"/>
              </a:ext>
            </a:extLst>
          </p:cNvPr>
          <p:cNvSpPr>
            <a:spLocks noGrp="1"/>
          </p:cNvSpPr>
          <p:nvPr>
            <p:ph type="body" sz="quarter" idx="12" hasCustomPrompt="1"/>
          </p:nvPr>
        </p:nvSpPr>
        <p:spPr>
          <a:xfrm>
            <a:off x="294543" y="901324"/>
            <a:ext cx="7016750" cy="436562"/>
          </a:xfrm>
          <a:prstGeom prst="rect">
            <a:avLst/>
          </a:prstGeom>
        </p:spPr>
        <p:txBody>
          <a:bodyPr/>
          <a:lstStyle>
            <a:lvl1pPr>
              <a:defRPr b="0" i="0">
                <a:solidFill>
                  <a:schemeClr val="accent4"/>
                </a:solidFill>
                <a:latin typeface="Montserrat Medium" pitchFamily="2" charset="77"/>
              </a:defRPr>
            </a:lvl1pPr>
          </a:lstStyle>
          <a:p>
            <a:pPr lvl="0"/>
            <a:r>
              <a:rPr lang="en-US"/>
              <a:t>Click to edit subtitle</a:t>
            </a:r>
          </a:p>
        </p:txBody>
      </p:sp>
    </p:spTree>
    <p:extLst>
      <p:ext uri="{BB962C8B-B14F-4D97-AF65-F5344CB8AC3E}">
        <p14:creationId xmlns:p14="http://schemas.microsoft.com/office/powerpoint/2010/main" val="245658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61D5-35C1-4142-AB71-400C259BD4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A27624-BED8-4614-AF17-6CCFD71E729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3FA01C-6A99-40BD-9087-82701F0F16CD}"/>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5" name="Footer Placeholder 4">
            <a:extLst>
              <a:ext uri="{FF2B5EF4-FFF2-40B4-BE49-F238E27FC236}">
                <a16:creationId xmlns:a16="http://schemas.microsoft.com/office/drawing/2014/main" id="{0DD00918-5C9A-4834-A293-838491AB0A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4F0B7-04CD-4A1E-9060-29801DA0C65C}"/>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218049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9C3D-91C6-1F41-8A2F-7AAD4CFB480C}"/>
              </a:ext>
            </a:extLst>
          </p:cNvPr>
          <p:cNvSpPr>
            <a:spLocks noGrp="1"/>
          </p:cNvSpPr>
          <p:nvPr>
            <p:ph type="title"/>
          </p:nvPr>
        </p:nvSpPr>
        <p:spPr/>
        <p:txBody>
          <a:bodyPr/>
          <a:lstStyle/>
          <a:p>
            <a:r>
              <a:rPr lang="en-GB"/>
              <a:t>Click to edit Master title style</a:t>
            </a:r>
            <a:endParaRPr lang="en-US"/>
          </a:p>
        </p:txBody>
      </p:sp>
      <p:sp>
        <p:nvSpPr>
          <p:cNvPr id="10" name="Text Placeholder 17">
            <a:extLst>
              <a:ext uri="{FF2B5EF4-FFF2-40B4-BE49-F238E27FC236}">
                <a16:creationId xmlns:a16="http://schemas.microsoft.com/office/drawing/2014/main" id="{D97778FA-841A-F048-A611-24F2121F68D8}"/>
              </a:ext>
            </a:extLst>
          </p:cNvPr>
          <p:cNvSpPr>
            <a:spLocks noGrp="1"/>
          </p:cNvSpPr>
          <p:nvPr>
            <p:ph type="body" sz="quarter" idx="12" hasCustomPrompt="1"/>
          </p:nvPr>
        </p:nvSpPr>
        <p:spPr>
          <a:xfrm>
            <a:off x="294543" y="901324"/>
            <a:ext cx="7016750" cy="436562"/>
          </a:xfrm>
          <a:prstGeom prst="rect">
            <a:avLst/>
          </a:prstGeom>
        </p:spPr>
        <p:txBody>
          <a:bodyPr/>
          <a:lstStyle>
            <a:lvl1pPr>
              <a:defRPr b="0" i="0">
                <a:solidFill>
                  <a:schemeClr val="accent4"/>
                </a:solidFill>
                <a:latin typeface="Montserrat Medium" pitchFamily="2" charset="77"/>
              </a:defRPr>
            </a:lvl1pPr>
          </a:lstStyle>
          <a:p>
            <a:pPr lvl="0"/>
            <a:r>
              <a:rPr lang="en-US"/>
              <a:t>Click to edit subtitle</a:t>
            </a:r>
          </a:p>
        </p:txBody>
      </p:sp>
    </p:spTree>
    <p:extLst>
      <p:ext uri="{BB962C8B-B14F-4D97-AF65-F5344CB8AC3E}">
        <p14:creationId xmlns:p14="http://schemas.microsoft.com/office/powerpoint/2010/main" val="411703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Content and Char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FF72578-A211-45A7-AE2A-778FAC58B938}"/>
              </a:ext>
            </a:extLst>
          </p:cNvPr>
          <p:cNvSpPr>
            <a:spLocks noGrp="1"/>
          </p:cNvSpPr>
          <p:nvPr>
            <p:ph sz="half" idx="15"/>
          </p:nvPr>
        </p:nvSpPr>
        <p:spPr>
          <a:xfrm>
            <a:off x="6096001" y="1857377"/>
            <a:ext cx="5388164" cy="2765423"/>
          </a:xfr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719667" y="1931762"/>
            <a:ext cx="4969933" cy="4096505"/>
          </a:xfrm>
        </p:spPr>
        <p:txBody>
          <a:bodyP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1C864D83-DCD4-9142-ACB6-DE5659EA0CEC}"/>
              </a:ext>
            </a:extLst>
          </p:cNvPr>
          <p:cNvSpPr>
            <a:spLocks noGrp="1"/>
          </p:cNvSpPr>
          <p:nvPr>
            <p:ph type="title"/>
          </p:nvPr>
        </p:nvSpPr>
        <p:spPr/>
        <p:txBody>
          <a:bodyPr/>
          <a:lstStyle/>
          <a:p>
            <a:r>
              <a:rPr lang="en-GB"/>
              <a:t>Click to edit Master title style</a:t>
            </a:r>
            <a:endParaRPr lang="en-US"/>
          </a:p>
        </p:txBody>
      </p:sp>
      <p:sp>
        <p:nvSpPr>
          <p:cNvPr id="14" name="Text Placeholder 17">
            <a:extLst>
              <a:ext uri="{FF2B5EF4-FFF2-40B4-BE49-F238E27FC236}">
                <a16:creationId xmlns:a16="http://schemas.microsoft.com/office/drawing/2014/main" id="{4F4F6120-8A0B-D944-895E-D468264A360F}"/>
              </a:ext>
            </a:extLst>
          </p:cNvPr>
          <p:cNvSpPr>
            <a:spLocks noGrp="1"/>
          </p:cNvSpPr>
          <p:nvPr>
            <p:ph type="body" sz="quarter" idx="12" hasCustomPrompt="1"/>
          </p:nvPr>
        </p:nvSpPr>
        <p:spPr>
          <a:xfrm>
            <a:off x="294543" y="901324"/>
            <a:ext cx="7016750" cy="436562"/>
          </a:xfrm>
          <a:prstGeom prst="rect">
            <a:avLst/>
          </a:prstGeom>
        </p:spPr>
        <p:txBody>
          <a:bodyPr/>
          <a:lstStyle>
            <a:lvl1pPr>
              <a:defRPr b="0" i="0">
                <a:solidFill>
                  <a:schemeClr val="accent4"/>
                </a:solidFill>
                <a:latin typeface="Montserrat Medium" pitchFamily="2" charset="77"/>
              </a:defRPr>
            </a:lvl1pPr>
          </a:lstStyle>
          <a:p>
            <a:pPr lvl="0"/>
            <a:r>
              <a:rPr lang="en-US"/>
              <a:t>Click to edit subtitle</a:t>
            </a:r>
          </a:p>
        </p:txBody>
      </p:sp>
    </p:spTree>
    <p:extLst>
      <p:ext uri="{BB962C8B-B14F-4D97-AF65-F5344CB8AC3E}">
        <p14:creationId xmlns:p14="http://schemas.microsoft.com/office/powerpoint/2010/main" val="64013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80">
          <p15:clr>
            <a:srgbClr val="FBAE40"/>
          </p15:clr>
        </p15:guide>
        <p15:guide id="2" pos="3577">
          <p15:clr>
            <a:srgbClr val="FBAE40"/>
          </p15:clr>
        </p15:guide>
        <p15:guide id="3" pos="60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Dark Image">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16D36B8C-0BE3-BE44-A7C9-DA0A2C11DF77}"/>
              </a:ext>
            </a:extLst>
          </p:cNvPr>
          <p:cNvSpPr>
            <a:spLocks noGrp="1"/>
          </p:cNvSpPr>
          <p:nvPr>
            <p:ph idx="1" hasCustomPrompt="1"/>
          </p:nvPr>
        </p:nvSpPr>
        <p:spPr>
          <a:xfrm>
            <a:off x="516469" y="1712686"/>
            <a:ext cx="10405532" cy="4010782"/>
          </a:xfrm>
          <a:prstGeom prst="rect">
            <a:avLst/>
          </a:prstGeom>
        </p:spPr>
        <p:txBody>
          <a:bodyPr/>
          <a:lstStyle>
            <a:lvl1pPr algn="l">
              <a:lnSpc>
                <a:spcPct val="100000"/>
              </a:lnSpc>
              <a:spcBef>
                <a:spcPts val="600"/>
              </a:spcBef>
              <a:spcAft>
                <a:spcPts val="400"/>
              </a:spcAft>
              <a:defRPr>
                <a:latin typeface="Montserrat" pitchFamily="2" charset="77"/>
              </a:defRPr>
            </a:lvl1pPr>
            <a:lvl2pPr algn="l">
              <a:lnSpc>
                <a:spcPct val="100000"/>
              </a:lnSpc>
              <a:spcBef>
                <a:spcPts val="600"/>
              </a:spcBef>
              <a:spcAft>
                <a:spcPts val="400"/>
              </a:spcAft>
              <a:defRPr>
                <a:latin typeface="Montserrat" pitchFamily="2" charset="77"/>
              </a:defRPr>
            </a:lvl2pPr>
            <a:lvl3pPr algn="l">
              <a:lnSpc>
                <a:spcPct val="100000"/>
              </a:lnSpc>
              <a:spcBef>
                <a:spcPts val="600"/>
              </a:spcBef>
              <a:spcAft>
                <a:spcPts val="400"/>
              </a:spcAft>
              <a:defRPr>
                <a:latin typeface="Montserrat" pitchFamily="2" charset="77"/>
              </a:defRPr>
            </a:lvl3pPr>
            <a:lvl4pPr algn="l">
              <a:lnSpc>
                <a:spcPct val="100000"/>
              </a:lnSpc>
              <a:spcBef>
                <a:spcPts val="600"/>
              </a:spcBef>
              <a:spcAft>
                <a:spcPts val="400"/>
              </a:spcAft>
              <a:defRPr>
                <a:latin typeface="Montserrat" pitchFamily="2" charset="77"/>
              </a:defRPr>
            </a:lvl4pPr>
            <a:lvl5pPr algn="l">
              <a:lnSpc>
                <a:spcPct val="100000"/>
              </a:lnSpc>
              <a:spcBef>
                <a:spcPts val="600"/>
              </a:spcBef>
              <a:spcAft>
                <a:spcPts val="400"/>
              </a:spcAft>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788DD0E-CF6C-8446-8A60-3D004882A350}"/>
              </a:ext>
            </a:extLst>
          </p:cNvPr>
          <p:cNvSpPr>
            <a:spLocks noGrp="1"/>
          </p:cNvSpPr>
          <p:nvPr>
            <p:ph type="title"/>
          </p:nvPr>
        </p:nvSpPr>
        <p:spPr/>
        <p:txBody>
          <a:bodyPr/>
          <a:lstStyle/>
          <a:p>
            <a:r>
              <a:rPr lang="en-GB"/>
              <a:t>Click to edit Master title style</a:t>
            </a:r>
            <a:endParaRPr lang="en-US"/>
          </a:p>
        </p:txBody>
      </p:sp>
      <p:sp>
        <p:nvSpPr>
          <p:cNvPr id="10" name="Text Placeholder 17">
            <a:extLst>
              <a:ext uri="{FF2B5EF4-FFF2-40B4-BE49-F238E27FC236}">
                <a16:creationId xmlns:a16="http://schemas.microsoft.com/office/drawing/2014/main" id="{B97F6B7C-A114-1F4A-9CBE-5EDDABCB4B06}"/>
              </a:ext>
            </a:extLst>
          </p:cNvPr>
          <p:cNvSpPr>
            <a:spLocks noGrp="1"/>
          </p:cNvSpPr>
          <p:nvPr>
            <p:ph type="body" sz="quarter" idx="12" hasCustomPrompt="1"/>
          </p:nvPr>
        </p:nvSpPr>
        <p:spPr>
          <a:xfrm>
            <a:off x="294543" y="901324"/>
            <a:ext cx="7016750" cy="436562"/>
          </a:xfrm>
          <a:prstGeom prst="rect">
            <a:avLst/>
          </a:prstGeom>
        </p:spPr>
        <p:txBody>
          <a:bodyPr/>
          <a:lstStyle>
            <a:lvl1pPr>
              <a:defRPr b="0" i="0">
                <a:solidFill>
                  <a:schemeClr val="accent4"/>
                </a:solidFill>
                <a:latin typeface="Montserrat Medium" pitchFamily="2" charset="77"/>
              </a:defRPr>
            </a:lvl1pPr>
          </a:lstStyle>
          <a:p>
            <a:pPr lvl="0"/>
            <a:r>
              <a:rPr lang="en-US"/>
              <a:t>Click to edit subtitle</a:t>
            </a:r>
          </a:p>
        </p:txBody>
      </p:sp>
    </p:spTree>
    <p:extLst>
      <p:ext uri="{BB962C8B-B14F-4D97-AF65-F5344CB8AC3E}">
        <p14:creationId xmlns:p14="http://schemas.microsoft.com/office/powerpoint/2010/main" val="114776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33E6E-0987-2C4A-AE63-F6F8AC934104}"/>
              </a:ext>
            </a:extLst>
          </p:cNvPr>
          <p:cNvSpPr>
            <a:spLocks noGrp="1"/>
          </p:cNvSpPr>
          <p:nvPr>
            <p:ph idx="1" hasCustomPrompt="1"/>
          </p:nvPr>
        </p:nvSpPr>
        <p:spPr>
          <a:xfrm>
            <a:off x="516467" y="1598428"/>
            <a:ext cx="8162837" cy="4052864"/>
          </a:xfrm>
          <a:prstGeom prst="rect">
            <a:avLst/>
          </a:prstGeom>
        </p:spPr>
        <p:txBody>
          <a:bodyPr/>
          <a:lstStyle>
            <a:lvl1pPr algn="l">
              <a:lnSpc>
                <a:spcPct val="100000"/>
              </a:lnSpc>
              <a:spcBef>
                <a:spcPts val="600"/>
              </a:spcBef>
              <a:spcAft>
                <a:spcPts val="400"/>
              </a:spcAft>
              <a:defRPr sz="1600">
                <a:latin typeface="Montserrat" pitchFamily="2" charset="77"/>
              </a:defRPr>
            </a:lvl1pPr>
            <a:lvl2pPr algn="l">
              <a:lnSpc>
                <a:spcPct val="100000"/>
              </a:lnSpc>
              <a:spcBef>
                <a:spcPts val="600"/>
              </a:spcBef>
              <a:spcAft>
                <a:spcPts val="400"/>
              </a:spcAft>
              <a:defRPr sz="1600">
                <a:latin typeface="Montserrat" pitchFamily="2" charset="77"/>
              </a:defRPr>
            </a:lvl2pPr>
            <a:lvl3pPr algn="l">
              <a:lnSpc>
                <a:spcPct val="100000"/>
              </a:lnSpc>
              <a:spcBef>
                <a:spcPts val="600"/>
              </a:spcBef>
              <a:spcAft>
                <a:spcPts val="400"/>
              </a:spcAft>
              <a:defRPr sz="1600">
                <a:latin typeface="Montserrat" pitchFamily="2" charset="77"/>
              </a:defRPr>
            </a:lvl3pPr>
            <a:lvl4pPr algn="l">
              <a:lnSpc>
                <a:spcPct val="100000"/>
              </a:lnSpc>
              <a:spcBef>
                <a:spcPts val="600"/>
              </a:spcBef>
              <a:spcAft>
                <a:spcPts val="400"/>
              </a:spcAft>
              <a:defRPr sz="1600">
                <a:latin typeface="Montserrat" pitchFamily="2" charset="77"/>
              </a:defRPr>
            </a:lvl4pPr>
            <a:lvl5pPr algn="l">
              <a:lnSpc>
                <a:spcPct val="100000"/>
              </a:lnSpc>
              <a:spcBef>
                <a:spcPts val="600"/>
              </a:spcBef>
              <a:spcAft>
                <a:spcPts val="400"/>
              </a:spcAft>
              <a:defRPr sz="16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7">
            <a:extLst>
              <a:ext uri="{FF2B5EF4-FFF2-40B4-BE49-F238E27FC236}">
                <a16:creationId xmlns:a16="http://schemas.microsoft.com/office/drawing/2014/main" id="{B25DE18E-54A2-0F4A-8412-9C5BB08A4911}"/>
              </a:ext>
            </a:extLst>
          </p:cNvPr>
          <p:cNvSpPr>
            <a:spLocks noGrp="1"/>
          </p:cNvSpPr>
          <p:nvPr>
            <p:ph type="body" sz="quarter" idx="12" hasCustomPrompt="1"/>
          </p:nvPr>
        </p:nvSpPr>
        <p:spPr>
          <a:xfrm>
            <a:off x="330641" y="787724"/>
            <a:ext cx="4541163" cy="436562"/>
          </a:xfrm>
          <a:prstGeom prst="rect">
            <a:avLst/>
          </a:prstGeom>
        </p:spPr>
        <p:txBody>
          <a:bodyPr/>
          <a:lstStyle>
            <a:lvl1pPr marL="0" indent="0">
              <a:buNone/>
              <a:defRPr sz="2000" b="0" i="0">
                <a:solidFill>
                  <a:schemeClr val="tx1"/>
                </a:solidFill>
                <a:latin typeface="Montserrat Medium" pitchFamily="2" charset="77"/>
              </a:defRPr>
            </a:lvl1pPr>
          </a:lstStyle>
          <a:p>
            <a:pPr lvl="0"/>
            <a:r>
              <a:rPr lang="en-US"/>
              <a:t>Click to edit subtitle</a:t>
            </a:r>
          </a:p>
        </p:txBody>
      </p:sp>
      <p:sp>
        <p:nvSpPr>
          <p:cNvPr id="5" name="Title 2">
            <a:extLst>
              <a:ext uri="{FF2B5EF4-FFF2-40B4-BE49-F238E27FC236}">
                <a16:creationId xmlns:a16="http://schemas.microsoft.com/office/drawing/2014/main" id="{97836892-C013-3A49-B157-F45EE4AD545B}"/>
              </a:ext>
            </a:extLst>
          </p:cNvPr>
          <p:cNvSpPr>
            <a:spLocks noGrp="1"/>
          </p:cNvSpPr>
          <p:nvPr>
            <p:ph type="title"/>
          </p:nvPr>
        </p:nvSpPr>
        <p:spPr>
          <a:xfrm>
            <a:off x="280030" y="299464"/>
            <a:ext cx="10737740" cy="444501"/>
          </a:xfrm>
          <a:prstGeom prst="rect">
            <a:avLst/>
          </a:prstGeom>
        </p:spPr>
        <p:txBody>
          <a:bodyPr/>
          <a:lstStyle>
            <a:lvl1pPr>
              <a:defRPr sz="2800" b="1" i="0">
                <a:solidFill>
                  <a:schemeClr val="tx1"/>
                </a:solidFill>
                <a:latin typeface="Montserrat" pitchFamily="2" charset="77"/>
              </a:defRPr>
            </a:lvl1pPr>
          </a:lstStyle>
          <a:p>
            <a:r>
              <a:rPr lang="en-GB"/>
              <a:t>Click to edit Master title style</a:t>
            </a:r>
            <a:endParaRPr lang="en-US"/>
          </a:p>
        </p:txBody>
      </p:sp>
    </p:spTree>
    <p:extLst>
      <p:ext uri="{BB962C8B-B14F-4D97-AF65-F5344CB8AC3E}">
        <p14:creationId xmlns:p14="http://schemas.microsoft.com/office/powerpoint/2010/main" val="18915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39AD-B568-46B8-839C-76F423B09F8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9D7ECB-BCFB-4B95-AE03-DDE8BF3FF89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7A398-49E0-4387-99F7-AF817D082B8D}"/>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5" name="Footer Placeholder 4">
            <a:extLst>
              <a:ext uri="{FF2B5EF4-FFF2-40B4-BE49-F238E27FC236}">
                <a16:creationId xmlns:a16="http://schemas.microsoft.com/office/drawing/2014/main" id="{F0DDD1A1-9D15-405D-A258-B6345C2F0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F49D2F-2AB3-4CC9-B041-FA0F2961CC0A}"/>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212180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A11C-41C6-4002-A72C-1DE9F03B42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F0599C-1910-44AC-B76D-67B1B1EAE35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FFDB45-7AB7-4130-9804-09AEBA72696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E599F4-ADA5-46A5-94EB-9EB6E4FA2B5C}"/>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6" name="Footer Placeholder 5">
            <a:extLst>
              <a:ext uri="{FF2B5EF4-FFF2-40B4-BE49-F238E27FC236}">
                <a16:creationId xmlns:a16="http://schemas.microsoft.com/office/drawing/2014/main" id="{E48508A1-B01C-4228-9E6F-7C05710399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E935E0-65F2-4532-9B7B-D7B245A2ACF8}"/>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401173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1394-5B8E-4DB1-AE4B-A3AC473C8A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F3E59A-544E-4703-9A12-D07DAC98847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3E46BA-DE42-41F3-ACFD-75188BC8658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C4F6CD-BEC3-46F6-ADBE-13E8AA7B430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1ECED-9E75-4972-8337-2BEB567289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234481-7315-4132-9BD3-8B4E8C069F9F}"/>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8" name="Footer Placeholder 7">
            <a:extLst>
              <a:ext uri="{FF2B5EF4-FFF2-40B4-BE49-F238E27FC236}">
                <a16:creationId xmlns:a16="http://schemas.microsoft.com/office/drawing/2014/main" id="{C1EA349C-94CF-4D0C-94B7-4DB921C35E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AE8751-5A21-4BAB-9A79-E5AB6EC69370}"/>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33797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0220-8742-453E-9646-5E6EA8615D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4A97AE-9414-4E52-A2D7-08F7DAA5AF36}"/>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4" name="Footer Placeholder 3">
            <a:extLst>
              <a:ext uri="{FF2B5EF4-FFF2-40B4-BE49-F238E27FC236}">
                <a16:creationId xmlns:a16="http://schemas.microsoft.com/office/drawing/2014/main" id="{AB6F6E15-4688-493E-B9D6-259A026FE8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A068B2-6169-4CCA-B068-2C4B47CB3441}"/>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31802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96628-35AB-41A1-854A-667E66DFBA23}"/>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3" name="Footer Placeholder 2">
            <a:extLst>
              <a:ext uri="{FF2B5EF4-FFF2-40B4-BE49-F238E27FC236}">
                <a16:creationId xmlns:a16="http://schemas.microsoft.com/office/drawing/2014/main" id="{554B1D68-23F7-4E0E-87A8-CA80C1B73E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23DA0F-7FA3-4319-9CA2-671E042581B4}"/>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371645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B9E5-D655-4B7A-9A4F-B09539418D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0A9A89-296E-420C-86A1-FE41833726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4BF429-AC9E-443D-AD46-0CDDCE391D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1C92BF-E211-423E-98AC-439953C4CFB3}"/>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6" name="Footer Placeholder 5">
            <a:extLst>
              <a:ext uri="{FF2B5EF4-FFF2-40B4-BE49-F238E27FC236}">
                <a16:creationId xmlns:a16="http://schemas.microsoft.com/office/drawing/2014/main" id="{610827B3-0EDF-4EC7-B63D-FB0F106FB3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E5EE34-4FCC-43C4-9FB3-60E85102D928}"/>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32856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A6FB-CCD6-4527-B58B-19D68B2F68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26CAB9-5C03-418B-9F35-FB97A2337A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922913-F499-4A44-A536-BED5BC19D5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7F315-960C-4022-9AAC-B889191C6923}"/>
              </a:ext>
            </a:extLst>
          </p:cNvPr>
          <p:cNvSpPr>
            <a:spLocks noGrp="1"/>
          </p:cNvSpPr>
          <p:nvPr>
            <p:ph type="dt" sz="half" idx="10"/>
          </p:nvPr>
        </p:nvSpPr>
        <p:spPr/>
        <p:txBody>
          <a:bodyPr/>
          <a:lstStyle/>
          <a:p>
            <a:fld id="{81EC4376-F982-47C7-869E-33B2ECC87EBF}" type="datetimeFigureOut">
              <a:rPr lang="en-GB" smtClean="0"/>
              <a:t>31/08/2023</a:t>
            </a:fld>
            <a:endParaRPr lang="en-GB"/>
          </a:p>
        </p:txBody>
      </p:sp>
      <p:sp>
        <p:nvSpPr>
          <p:cNvPr id="6" name="Footer Placeholder 5">
            <a:extLst>
              <a:ext uri="{FF2B5EF4-FFF2-40B4-BE49-F238E27FC236}">
                <a16:creationId xmlns:a16="http://schemas.microsoft.com/office/drawing/2014/main" id="{B6509A43-4B45-49A1-85CE-82E4556839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84B9F-1A20-4F2D-A12E-CD7EE12DC2C9}"/>
              </a:ext>
            </a:extLst>
          </p:cNvPr>
          <p:cNvSpPr>
            <a:spLocks noGrp="1"/>
          </p:cNvSpPr>
          <p:nvPr>
            <p:ph type="sldNum" sz="quarter" idx="12"/>
          </p:nvPr>
        </p:nvSpPr>
        <p:spPr/>
        <p:txBody>
          <a:bodyPr/>
          <a:lstStyle/>
          <a:p>
            <a:fld id="{F5409CAB-2FDE-4CD6-813C-49964B859B06}" type="slidenum">
              <a:rPr lang="en-GB" smtClean="0"/>
              <a:t>‹#›</a:t>
            </a:fld>
            <a:endParaRPr lang="en-GB"/>
          </a:p>
        </p:txBody>
      </p:sp>
    </p:spTree>
    <p:extLst>
      <p:ext uri="{BB962C8B-B14F-4D97-AF65-F5344CB8AC3E}">
        <p14:creationId xmlns:p14="http://schemas.microsoft.com/office/powerpoint/2010/main" val="256238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9414436-E9A9-4816-A6B9-4A9922E2C74D}"/>
              </a:ext>
            </a:extLst>
          </p:cNvPr>
          <p:cNvSpPr>
            <a:spLocks noGrp="1"/>
          </p:cNvSpPr>
          <p:nvPr>
            <p:ph type="dt" sz="half" idx="2"/>
          </p:nvPr>
        </p:nvSpPr>
        <p:spPr>
          <a:xfrm>
            <a:off x="838200" y="65563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C4376-F982-47C7-869E-33B2ECC87EBF}" type="datetimeFigureOut">
              <a:rPr lang="en-GB" smtClean="0"/>
              <a:t>31/08/2023</a:t>
            </a:fld>
            <a:endParaRPr lang="en-GB"/>
          </a:p>
        </p:txBody>
      </p:sp>
      <p:sp>
        <p:nvSpPr>
          <p:cNvPr id="5" name="Footer Placeholder 4">
            <a:extLst>
              <a:ext uri="{FF2B5EF4-FFF2-40B4-BE49-F238E27FC236}">
                <a16:creationId xmlns:a16="http://schemas.microsoft.com/office/drawing/2014/main" id="{7DF8BBF6-5CDF-468B-B231-EB97F47B9A85}"/>
              </a:ext>
            </a:extLst>
          </p:cNvPr>
          <p:cNvSpPr>
            <a:spLocks noGrp="1"/>
          </p:cNvSpPr>
          <p:nvPr>
            <p:ph type="ftr" sz="quarter" idx="3"/>
          </p:nvPr>
        </p:nvSpPr>
        <p:spPr>
          <a:xfrm>
            <a:off x="4038600" y="65563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AF536B-7FB0-4E86-AE15-E6B258339181}"/>
              </a:ext>
            </a:extLst>
          </p:cNvPr>
          <p:cNvSpPr>
            <a:spLocks noGrp="1"/>
          </p:cNvSpPr>
          <p:nvPr>
            <p:ph type="sldNum" sz="quarter" idx="4"/>
          </p:nvPr>
        </p:nvSpPr>
        <p:spPr>
          <a:xfrm>
            <a:off x="8610600" y="65563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09CAB-2FDE-4CD6-813C-49964B859B06}" type="slidenum">
              <a:rPr lang="en-GB" smtClean="0"/>
              <a:t>‹#›</a:t>
            </a:fld>
            <a:endParaRPr lang="en-GB"/>
          </a:p>
        </p:txBody>
      </p:sp>
      <p:pic>
        <p:nvPicPr>
          <p:cNvPr id="12" name="Picture 11">
            <a:extLst>
              <a:ext uri="{FF2B5EF4-FFF2-40B4-BE49-F238E27FC236}">
                <a16:creationId xmlns:a16="http://schemas.microsoft.com/office/drawing/2014/main" id="{1573FD66-2864-4217-9631-64691B082B5C}"/>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3711"/>
          <a:stretch/>
        </p:blipFill>
        <p:spPr>
          <a:xfrm>
            <a:off x="9470300" y="5342115"/>
            <a:ext cx="2536644" cy="1786767"/>
          </a:xfrm>
          <a:prstGeom prst="rect">
            <a:avLst/>
          </a:prstGeom>
        </p:spPr>
      </p:pic>
      <p:cxnSp>
        <p:nvCxnSpPr>
          <p:cNvPr id="14" name="Straight Connector 13">
            <a:extLst>
              <a:ext uri="{FF2B5EF4-FFF2-40B4-BE49-F238E27FC236}">
                <a16:creationId xmlns:a16="http://schemas.microsoft.com/office/drawing/2014/main" id="{6F7D559E-E440-49E9-B6AA-637199189934}"/>
              </a:ext>
            </a:extLst>
          </p:cNvPr>
          <p:cNvCxnSpPr>
            <a:cxnSpLocks/>
          </p:cNvCxnSpPr>
          <p:nvPr userDrawn="1"/>
        </p:nvCxnSpPr>
        <p:spPr>
          <a:xfrm flipH="1">
            <a:off x="0" y="6568166"/>
            <a:ext cx="9538010" cy="0"/>
          </a:xfrm>
          <a:prstGeom prst="line">
            <a:avLst/>
          </a:prstGeom>
          <a:noFill/>
          <a:ln w="82550" cap="flat" cmpd="dbl" algn="ctr">
            <a:gradFill>
              <a:gsLst>
                <a:gs pos="0">
                  <a:srgbClr val="4C70A7"/>
                </a:gs>
                <a:gs pos="100000">
                  <a:srgbClr val="67B283"/>
                </a:gs>
              </a:gsLst>
              <a:lin ang="10800000" scaled="0"/>
            </a:gradFill>
            <a:prstDash val="solid"/>
            <a:miter lim="800000"/>
          </a:ln>
          <a:effectLst/>
        </p:spPr>
      </p:cxnSp>
      <p:sp>
        <p:nvSpPr>
          <p:cNvPr id="15" name="Rectangle 14">
            <a:extLst>
              <a:ext uri="{FF2B5EF4-FFF2-40B4-BE49-F238E27FC236}">
                <a16:creationId xmlns:a16="http://schemas.microsoft.com/office/drawing/2014/main" id="{85EFA2FB-145B-4995-A847-34B2FD773393}"/>
              </a:ext>
            </a:extLst>
          </p:cNvPr>
          <p:cNvSpPr/>
          <p:nvPr userDrawn="1"/>
        </p:nvSpPr>
        <p:spPr>
          <a:xfrm>
            <a:off x="0" y="5667555"/>
            <a:ext cx="12192000" cy="1030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7653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83000">
              <a:schemeClr val="tx2">
                <a:alpha val="67000"/>
              </a:schemeClr>
            </a:gs>
          </a:gsLst>
          <a:lin ang="54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E4B50D-044B-E54C-BA2E-52A106F47E8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944" t="30906" r="850" b="55090"/>
          <a:stretch/>
        </p:blipFill>
        <p:spPr>
          <a:xfrm>
            <a:off x="0" y="160033"/>
            <a:ext cx="12192000" cy="648802"/>
          </a:xfrm>
          <a:prstGeom prst="rect">
            <a:avLst/>
          </a:prstGeom>
        </p:spPr>
      </p:pic>
      <p:pic>
        <p:nvPicPr>
          <p:cNvPr id="34" name="Picture 33">
            <a:extLst>
              <a:ext uri="{FF2B5EF4-FFF2-40B4-BE49-F238E27FC236}">
                <a16:creationId xmlns:a16="http://schemas.microsoft.com/office/drawing/2014/main" id="{E8330C14-F6C0-FC4D-899C-5BCA1A37E95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3711"/>
          <a:stretch/>
        </p:blipFill>
        <p:spPr>
          <a:xfrm>
            <a:off x="9470300" y="5342115"/>
            <a:ext cx="2536644" cy="1786767"/>
          </a:xfrm>
          <a:prstGeom prst="rect">
            <a:avLst/>
          </a:prstGeom>
        </p:spPr>
      </p:pic>
      <p:sp>
        <p:nvSpPr>
          <p:cNvPr id="40" name="Title Placeholder 39">
            <a:extLst>
              <a:ext uri="{FF2B5EF4-FFF2-40B4-BE49-F238E27FC236}">
                <a16:creationId xmlns:a16="http://schemas.microsoft.com/office/drawing/2014/main" id="{04E0A21A-9A06-6349-80FC-81E91027197C}"/>
              </a:ext>
            </a:extLst>
          </p:cNvPr>
          <p:cNvSpPr>
            <a:spLocks noGrp="1"/>
          </p:cNvSpPr>
          <p:nvPr>
            <p:ph type="title"/>
          </p:nvPr>
        </p:nvSpPr>
        <p:spPr>
          <a:xfrm>
            <a:off x="144374" y="262017"/>
            <a:ext cx="10515600" cy="64880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42" name="Straight Connector 41">
            <a:extLst>
              <a:ext uri="{FF2B5EF4-FFF2-40B4-BE49-F238E27FC236}">
                <a16:creationId xmlns:a16="http://schemas.microsoft.com/office/drawing/2014/main" id="{13A99851-DCDD-4843-B0FA-C55C1924A8F3}"/>
              </a:ext>
            </a:extLst>
          </p:cNvPr>
          <p:cNvCxnSpPr>
            <a:cxnSpLocks/>
          </p:cNvCxnSpPr>
          <p:nvPr userDrawn="1"/>
        </p:nvCxnSpPr>
        <p:spPr>
          <a:xfrm flipH="1">
            <a:off x="0" y="6568166"/>
            <a:ext cx="9538010" cy="0"/>
          </a:xfrm>
          <a:prstGeom prst="line">
            <a:avLst/>
          </a:prstGeom>
          <a:ln w="82550" cmpd="dbl">
            <a:gradFill>
              <a:gsLst>
                <a:gs pos="0">
                  <a:schemeClr val="accent4"/>
                </a:gs>
                <a:gs pos="100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829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2800" b="1" i="0" kern="1200">
          <a:solidFill>
            <a:schemeClr val="bg1"/>
          </a:solidFill>
          <a:latin typeface="Montserrat" pitchFamily="2" charset="77"/>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p15:clr>
            <a:srgbClr val="F26B43"/>
          </p15:clr>
        </p15:guide>
        <p15:guide id="4" pos="325">
          <p15:clr>
            <a:srgbClr val="F26B43"/>
          </p15:clr>
        </p15:guide>
        <p15:guide id="5" pos="7355">
          <p15:clr>
            <a:srgbClr val="F26B43"/>
          </p15:clr>
        </p15:guide>
        <p15:guide id="6" orient="horz" pos="1004">
          <p15:clr>
            <a:srgbClr val="F26B43"/>
          </p15:clr>
        </p15:guide>
        <p15:guide id="13" pos="3840">
          <p15:clr>
            <a:srgbClr val="F26B43"/>
          </p15:clr>
        </p15:guide>
        <p15:guide id="14" orient="horz" pos="390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2">
                <a:lumMod val="10000"/>
              </a:schemeClr>
            </a:gs>
            <a:gs pos="100000">
              <a:schemeClr val="accent4">
                <a:lumMod val="50000"/>
              </a:schemeClr>
            </a:gs>
          </a:gsLst>
          <a:lin ang="162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813594"/>
      </p:ext>
    </p:extLst>
  </p:cSld>
  <p:clrMap bg1="dk1" tx1="lt1" bg2="dk2" tx2="lt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FD7E6-918D-F045-8740-DF3482E3B6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130" t="7746" r="8061" b="10276"/>
          <a:stretch/>
        </p:blipFill>
        <p:spPr>
          <a:xfrm>
            <a:off x="934653" y="0"/>
            <a:ext cx="5652759" cy="4627984"/>
          </a:xfrm>
          <a:prstGeom prst="rect">
            <a:avLst/>
          </a:prstGeom>
        </p:spPr>
      </p:pic>
      <p:sp>
        <p:nvSpPr>
          <p:cNvPr id="4" name="TextBox 3">
            <a:extLst>
              <a:ext uri="{FF2B5EF4-FFF2-40B4-BE49-F238E27FC236}">
                <a16:creationId xmlns:a16="http://schemas.microsoft.com/office/drawing/2014/main" id="{603E0C79-45C2-964F-BCBB-7E4D6D666783}"/>
              </a:ext>
            </a:extLst>
          </p:cNvPr>
          <p:cNvSpPr txBox="1"/>
          <p:nvPr/>
        </p:nvSpPr>
        <p:spPr>
          <a:xfrm>
            <a:off x="1224951" y="-101791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4646"/>
              </a:solidFill>
              <a:effectLst/>
              <a:uLnTx/>
              <a:uFillTx/>
              <a:latin typeface="Calibri"/>
              <a:ea typeface="+mn-ea"/>
              <a:cs typeface="+mn-cs"/>
            </a:endParaRPr>
          </a:p>
        </p:txBody>
      </p:sp>
      <p:sp>
        <p:nvSpPr>
          <p:cNvPr id="5" name="Title 4">
            <a:extLst>
              <a:ext uri="{FF2B5EF4-FFF2-40B4-BE49-F238E27FC236}">
                <a16:creationId xmlns:a16="http://schemas.microsoft.com/office/drawing/2014/main" id="{81F019A4-60CD-6541-A2B9-B721CF124484}"/>
              </a:ext>
            </a:extLst>
          </p:cNvPr>
          <p:cNvSpPr>
            <a:spLocks noGrp="1"/>
          </p:cNvSpPr>
          <p:nvPr>
            <p:ph type="ctrTitle"/>
          </p:nvPr>
        </p:nvSpPr>
        <p:spPr>
          <a:xfrm>
            <a:off x="1239508" y="934009"/>
            <a:ext cx="5252732" cy="998328"/>
          </a:xfrm>
        </p:spPr>
        <p:txBody>
          <a:bodyPr>
            <a:noAutofit/>
          </a:bodyPr>
          <a:lstStyle/>
          <a:p>
            <a:pPr>
              <a:lnSpc>
                <a:spcPct val="100000"/>
              </a:lnSpc>
            </a:pPr>
            <a:r>
              <a:rPr lang="en-US" sz="2800" dirty="0">
                <a:latin typeface="Montserrat"/>
              </a:rPr>
              <a:t>Opportunities for controlling ML disclosure risks within a TRE</a:t>
            </a:r>
            <a:br>
              <a:rPr lang="en-US" sz="2800" dirty="0"/>
            </a:br>
            <a:br>
              <a:rPr lang="en-US" sz="2800" dirty="0"/>
            </a:br>
            <a:br>
              <a:rPr lang="en-US" sz="2800" dirty="0"/>
            </a:br>
            <a:endParaRPr lang="en-US" sz="2800" dirty="0">
              <a:solidFill>
                <a:schemeClr val="accent4">
                  <a:lumMod val="50000"/>
                </a:schemeClr>
              </a:solidFill>
            </a:endParaRPr>
          </a:p>
        </p:txBody>
      </p:sp>
      <p:sp>
        <p:nvSpPr>
          <p:cNvPr id="7" name="Rectangle 6">
            <a:extLst>
              <a:ext uri="{FF2B5EF4-FFF2-40B4-BE49-F238E27FC236}">
                <a16:creationId xmlns:a16="http://schemas.microsoft.com/office/drawing/2014/main" id="{9D591443-A7CB-1145-A27D-357F8E5E0081}"/>
              </a:ext>
            </a:extLst>
          </p:cNvPr>
          <p:cNvSpPr/>
          <p:nvPr/>
        </p:nvSpPr>
        <p:spPr>
          <a:xfrm>
            <a:off x="1239508" y="2832100"/>
            <a:ext cx="525273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i="1" dirty="0">
                <a:solidFill>
                  <a:srgbClr val="FFFFFF"/>
                </a:solidFill>
                <a:latin typeface="Montserrat" pitchFamily="2" charset="77"/>
              </a:rPr>
              <a:t>UK TRE Community meeting</a:t>
            </a:r>
            <a:br>
              <a:rPr kumimoji="0" lang="en-US" sz="2000" b="0" i="0" u="none" strike="noStrike" kern="1200" cap="none" spc="0" normalizeH="0" baseline="0" noProof="0" dirty="0">
                <a:ln>
                  <a:noFill/>
                </a:ln>
                <a:solidFill>
                  <a:srgbClr val="FFFFFF"/>
                </a:solidFill>
                <a:effectLst/>
                <a:uLnTx/>
                <a:uFillTx/>
                <a:latin typeface="Montserrat" pitchFamily="2" charset="77"/>
                <a:ea typeface="+mn-ea"/>
                <a:cs typeface="+mn-cs"/>
              </a:rPr>
            </a:br>
            <a:endParaRPr kumimoji="0" lang="en-US" sz="2000" b="0" i="0" u="none" strike="noStrike" kern="1200" cap="none" spc="0" normalizeH="0" baseline="0" noProof="0" dirty="0">
              <a:ln>
                <a:noFill/>
              </a:ln>
              <a:solidFill>
                <a:srgbClr val="FFFFFF"/>
              </a:solidFill>
              <a:effectLst/>
              <a:uLnTx/>
              <a:uFillTx/>
              <a:latin typeface="Montserrat"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ontserrat" pitchFamily="2" charset="77"/>
                <a:ea typeface="+mn-ea"/>
                <a:cs typeface="+mn-cs"/>
              </a:rPr>
              <a:t>4</a:t>
            </a:r>
            <a:r>
              <a:rPr kumimoji="0" lang="en-US" sz="2000" b="0" i="0" u="none" strike="noStrike" kern="1200" cap="none" spc="0" normalizeH="0" baseline="30000" noProof="0" dirty="0">
                <a:ln>
                  <a:noFill/>
                </a:ln>
                <a:solidFill>
                  <a:srgbClr val="FFFFFF"/>
                </a:solidFill>
                <a:effectLst/>
                <a:uLnTx/>
                <a:uFillTx/>
                <a:latin typeface="Montserrat" pitchFamily="2" charset="77"/>
                <a:ea typeface="+mn-ea"/>
                <a:cs typeface="+mn-cs"/>
              </a:rPr>
              <a:t>th</a:t>
            </a:r>
            <a:r>
              <a:rPr kumimoji="0" lang="en-US" sz="2000" b="0" i="0" u="none" strike="noStrike" kern="1200" cap="none" spc="0" normalizeH="0" baseline="0" noProof="0" dirty="0">
                <a:ln>
                  <a:noFill/>
                </a:ln>
                <a:solidFill>
                  <a:srgbClr val="FFFFFF"/>
                </a:solidFill>
                <a:effectLst/>
                <a:uLnTx/>
                <a:uFillTx/>
                <a:latin typeface="Montserrat" pitchFamily="2" charset="77"/>
                <a:ea typeface="+mn-ea"/>
                <a:cs typeface="+mn-cs"/>
              </a:rPr>
              <a:t> September 2023</a:t>
            </a:r>
          </a:p>
        </p:txBody>
      </p:sp>
      <p:pic>
        <p:nvPicPr>
          <p:cNvPr id="10" name="Picture 9">
            <a:extLst>
              <a:ext uri="{FF2B5EF4-FFF2-40B4-BE49-F238E27FC236}">
                <a16:creationId xmlns:a16="http://schemas.microsoft.com/office/drawing/2014/main" id="{DA48C903-CA6E-6542-991D-5F1CA2451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529" y="4233817"/>
            <a:ext cx="4634471" cy="3143319"/>
          </a:xfrm>
          <a:prstGeom prst="rect">
            <a:avLst/>
          </a:prstGeom>
        </p:spPr>
      </p:pic>
      <p:sp>
        <p:nvSpPr>
          <p:cNvPr id="8" name="Content Placeholder 2">
            <a:extLst>
              <a:ext uri="{FF2B5EF4-FFF2-40B4-BE49-F238E27FC236}">
                <a16:creationId xmlns:a16="http://schemas.microsoft.com/office/drawing/2014/main" id="{040C54B1-582E-4763-BB64-CAFF0F121A13}"/>
              </a:ext>
            </a:extLst>
          </p:cNvPr>
          <p:cNvSpPr txBox="1">
            <a:spLocks/>
          </p:cNvSpPr>
          <p:nvPr/>
        </p:nvSpPr>
        <p:spPr>
          <a:xfrm>
            <a:off x="1214659" y="5648582"/>
            <a:ext cx="7495005" cy="914324"/>
          </a:xfrm>
          <a:prstGeom prst="rect">
            <a:avLst/>
          </a:prstGeom>
          <a:ln w="0">
            <a:noFill/>
          </a:ln>
        </p:spPr>
        <p:txBody>
          <a:bodyPr/>
          <a:lst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50000"/>
              </a:lnSpc>
              <a:spcBef>
                <a:spcPts val="1200"/>
              </a:spcBef>
              <a:spcAft>
                <a:spcPts val="400"/>
              </a:spcAft>
              <a:buClr>
                <a:srgbClr val="67B283">
                  <a:lumMod val="75000"/>
                </a:srgbClr>
              </a:buClr>
              <a:buSzTx/>
              <a:buFont typeface="Calibri" panose="020F0502020204030204" pitchFamily="34" charset="0"/>
              <a:buNone/>
              <a:tabLst/>
              <a:defRPr/>
            </a:pPr>
            <a:r>
              <a:rPr kumimoji="0" lang="en-GB" sz="1800" b="0" i="0" u="none" strike="noStrike" kern="1200" cap="none" spc="0" normalizeH="0" baseline="0" noProof="0" dirty="0">
                <a:ln>
                  <a:noFill/>
                </a:ln>
                <a:solidFill>
                  <a:srgbClr val="4C70A7">
                    <a:lumMod val="50000"/>
                  </a:srgbClr>
                </a:solidFill>
                <a:effectLst/>
                <a:uLnTx/>
                <a:uFillTx/>
                <a:latin typeface="Montserrat" pitchFamily="2" charset="77"/>
                <a:ea typeface="+mn-ea"/>
                <a:cs typeface="+mn-cs"/>
              </a:rPr>
              <a:t>Susan Krueger, PICTURES Project Manager skrueger001@dundee.ac.uk</a:t>
            </a:r>
          </a:p>
        </p:txBody>
      </p:sp>
    </p:spTree>
    <p:extLst>
      <p:ext uri="{BB962C8B-B14F-4D97-AF65-F5344CB8AC3E}">
        <p14:creationId xmlns:p14="http://schemas.microsoft.com/office/powerpoint/2010/main" val="419477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36450" y="1814910"/>
            <a:ext cx="9099724" cy="2744601"/>
          </a:xfrm>
          <a:prstGeom prst="rect">
            <a:avLst/>
          </a:prstGeom>
        </p:spPr>
        <p:txBody>
          <a:bodyPr vert="horz" lIns="0" tIns="45720" rIns="0" bIns="45720" rtlCol="0" anchor="ctr">
            <a:noAutofit/>
          </a:bodyPr>
          <a:lstStyle>
            <a:lvl1pPr algn="l" defTabSz="914400" rtl="0" eaLnBrk="1" latinLnBrk="0" hangingPunct="1">
              <a:lnSpc>
                <a:spcPct val="80000"/>
              </a:lnSpc>
              <a:spcBef>
                <a:spcPct val="0"/>
              </a:spcBef>
              <a:buNone/>
              <a:defRPr sz="750" b="1" kern="12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Montserrat SemiBold" pitchFamily="2" charset="77"/>
                <a:ea typeface="+mj-ea"/>
                <a:cs typeface="+mj-cs"/>
              </a:rPr>
              <a:t>Challenge: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Montserrat SemiBold" pitchFamily="2" charset="77"/>
                <a:ea typeface="+mj-ea"/>
                <a:cs typeface="+mj-cs"/>
              </a:rPr>
              <a:t>What technical controls can be used to keep track of data copies and what’s happening to them within a TRE?</a:t>
            </a:r>
          </a:p>
        </p:txBody>
      </p:sp>
    </p:spTree>
    <p:extLst>
      <p:ext uri="{BB962C8B-B14F-4D97-AF65-F5344CB8AC3E}">
        <p14:creationId xmlns:p14="http://schemas.microsoft.com/office/powerpoint/2010/main" val="404987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B29861-8ECC-83D2-249B-915C6DC64E29}"/>
              </a:ext>
            </a:extLst>
          </p:cNvPr>
          <p:cNvPicPr>
            <a:picLocks noChangeAspect="1"/>
          </p:cNvPicPr>
          <p:nvPr/>
        </p:nvPicPr>
        <p:blipFill rotWithShape="1">
          <a:blip r:embed="rId3">
            <a:extLst>
              <a:ext uri="{28A0092B-C50C-407E-A947-70E740481C1C}">
                <a14:useLocalDpi xmlns:a14="http://schemas.microsoft.com/office/drawing/2010/main" val="0"/>
              </a:ext>
            </a:extLst>
          </a:blip>
          <a:srcRect l="944" t="30906" r="850" b="55090"/>
          <a:stretch/>
        </p:blipFill>
        <p:spPr>
          <a:xfrm>
            <a:off x="0" y="-3861"/>
            <a:ext cx="12192000" cy="648802"/>
          </a:xfrm>
          <a:prstGeom prst="rect">
            <a:avLst/>
          </a:prstGeom>
        </p:spPr>
      </p:pic>
      <p:sp>
        <p:nvSpPr>
          <p:cNvPr id="6" name="Title Placeholder 39">
            <a:extLst>
              <a:ext uri="{FF2B5EF4-FFF2-40B4-BE49-F238E27FC236}">
                <a16:creationId xmlns:a16="http://schemas.microsoft.com/office/drawing/2014/main" id="{30A12997-A560-C565-E9CB-F9AA115A8591}"/>
              </a:ext>
            </a:extLst>
          </p:cNvPr>
          <p:cNvSpPr txBox="1">
            <a:spLocks/>
          </p:cNvSpPr>
          <p:nvPr/>
        </p:nvSpPr>
        <p:spPr>
          <a:xfrm>
            <a:off x="0" y="-3861"/>
            <a:ext cx="10515600" cy="64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a:ea typeface="+mj-ea"/>
                <a:cs typeface="+mj-cs"/>
              </a:rPr>
              <a:t>Disclosure Controls</a:t>
            </a:r>
          </a:p>
        </p:txBody>
      </p:sp>
      <p:sp>
        <p:nvSpPr>
          <p:cNvPr id="3" name="TextBox 2">
            <a:extLst>
              <a:ext uri="{FF2B5EF4-FFF2-40B4-BE49-F238E27FC236}">
                <a16:creationId xmlns:a16="http://schemas.microsoft.com/office/drawing/2014/main" id="{92EDA366-D728-FEF5-4A36-8C91FA0EF693}"/>
              </a:ext>
            </a:extLst>
          </p:cNvPr>
          <p:cNvSpPr txBox="1"/>
          <p:nvPr/>
        </p:nvSpPr>
        <p:spPr>
          <a:xfrm>
            <a:off x="244443" y="805758"/>
            <a:ext cx="2867516" cy="369332"/>
          </a:xfrm>
          <a:prstGeom prst="rect">
            <a:avLst/>
          </a:prstGeom>
          <a:noFill/>
        </p:spPr>
        <p:txBody>
          <a:bodyPr wrap="none" rtlCol="0">
            <a:spAutoFit/>
          </a:bodyPr>
          <a:lstStyle/>
          <a:p>
            <a:r>
              <a:rPr lang="en-GB" b="1" dirty="0">
                <a:solidFill>
                  <a:schemeClr val="tx2"/>
                </a:solidFill>
              </a:rPr>
              <a:t>What is ‘disclosure control’?</a:t>
            </a:r>
          </a:p>
        </p:txBody>
      </p:sp>
      <p:sp>
        <p:nvSpPr>
          <p:cNvPr id="2" name="TextBox 1">
            <a:extLst>
              <a:ext uri="{FF2B5EF4-FFF2-40B4-BE49-F238E27FC236}">
                <a16:creationId xmlns:a16="http://schemas.microsoft.com/office/drawing/2014/main" id="{89C5B9DD-CC21-F561-1DDA-D923EDB7660C}"/>
              </a:ext>
            </a:extLst>
          </p:cNvPr>
          <p:cNvSpPr txBox="1"/>
          <p:nvPr/>
        </p:nvSpPr>
        <p:spPr>
          <a:xfrm>
            <a:off x="244443" y="1200112"/>
            <a:ext cx="11651810" cy="369332"/>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GB" dirty="0"/>
              <a:t>Controls used to manage the risk of an individual being identified due to disclosure of their personal data.</a:t>
            </a:r>
            <a:endParaRPr lang="en-GB" i="1" dirty="0"/>
          </a:p>
        </p:txBody>
      </p:sp>
      <p:sp>
        <p:nvSpPr>
          <p:cNvPr id="10" name="TextBox 9">
            <a:extLst>
              <a:ext uri="{FF2B5EF4-FFF2-40B4-BE49-F238E27FC236}">
                <a16:creationId xmlns:a16="http://schemas.microsoft.com/office/drawing/2014/main" id="{842ED433-01B1-81D1-1543-EEF1958A439E}"/>
              </a:ext>
            </a:extLst>
          </p:cNvPr>
          <p:cNvSpPr txBox="1"/>
          <p:nvPr/>
        </p:nvSpPr>
        <p:spPr>
          <a:xfrm>
            <a:off x="244443" y="1899725"/>
            <a:ext cx="4136325" cy="369332"/>
          </a:xfrm>
          <a:prstGeom prst="rect">
            <a:avLst/>
          </a:prstGeom>
          <a:noFill/>
        </p:spPr>
        <p:txBody>
          <a:bodyPr wrap="none" rtlCol="0">
            <a:spAutoFit/>
          </a:bodyPr>
          <a:lstStyle/>
          <a:p>
            <a:r>
              <a:rPr lang="en-GB" b="1" dirty="0">
                <a:solidFill>
                  <a:schemeClr val="tx2"/>
                </a:solidFill>
              </a:rPr>
              <a:t>What new disclosure risks does ML pose?</a:t>
            </a:r>
          </a:p>
        </p:txBody>
      </p:sp>
      <p:sp>
        <p:nvSpPr>
          <p:cNvPr id="11" name="TextBox 10">
            <a:extLst>
              <a:ext uri="{FF2B5EF4-FFF2-40B4-BE49-F238E27FC236}">
                <a16:creationId xmlns:a16="http://schemas.microsoft.com/office/drawing/2014/main" id="{8123089A-1A4C-1E01-4825-DB6EE669FAB1}"/>
              </a:ext>
            </a:extLst>
          </p:cNvPr>
          <p:cNvSpPr txBox="1"/>
          <p:nvPr/>
        </p:nvSpPr>
        <p:spPr>
          <a:xfrm>
            <a:off x="244443" y="2294079"/>
            <a:ext cx="11651810" cy="369332"/>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GB" dirty="0"/>
              <a:t>All trained models could have training data encoded in them – by design, by accident or with malicious intent.</a:t>
            </a:r>
            <a:endParaRPr lang="en-GB" i="1" dirty="0"/>
          </a:p>
        </p:txBody>
      </p:sp>
      <p:sp>
        <p:nvSpPr>
          <p:cNvPr id="12" name="TextBox 11">
            <a:extLst>
              <a:ext uri="{FF2B5EF4-FFF2-40B4-BE49-F238E27FC236}">
                <a16:creationId xmlns:a16="http://schemas.microsoft.com/office/drawing/2014/main" id="{27803874-E9B4-C1EF-DB4A-91DA84695D74}"/>
              </a:ext>
            </a:extLst>
          </p:cNvPr>
          <p:cNvSpPr txBox="1"/>
          <p:nvPr/>
        </p:nvSpPr>
        <p:spPr>
          <a:xfrm>
            <a:off x="244443" y="2993692"/>
            <a:ext cx="9899377" cy="369332"/>
          </a:xfrm>
          <a:prstGeom prst="rect">
            <a:avLst/>
          </a:prstGeom>
          <a:noFill/>
        </p:spPr>
        <p:txBody>
          <a:bodyPr wrap="none" rtlCol="0">
            <a:spAutoFit/>
          </a:bodyPr>
          <a:lstStyle/>
          <a:p>
            <a:r>
              <a:rPr lang="en-GB" b="1" dirty="0">
                <a:solidFill>
                  <a:schemeClr val="tx2"/>
                </a:solidFill>
              </a:rPr>
              <a:t>What disclosure controls could be applied to mitigate the risk of disclosure through trained models?</a:t>
            </a:r>
          </a:p>
        </p:txBody>
      </p:sp>
      <p:sp>
        <p:nvSpPr>
          <p:cNvPr id="13" name="TextBox 12">
            <a:extLst>
              <a:ext uri="{FF2B5EF4-FFF2-40B4-BE49-F238E27FC236}">
                <a16:creationId xmlns:a16="http://schemas.microsoft.com/office/drawing/2014/main" id="{D40FDBDA-6844-00B6-E882-04E93C273646}"/>
              </a:ext>
            </a:extLst>
          </p:cNvPr>
          <p:cNvSpPr txBox="1"/>
          <p:nvPr/>
        </p:nvSpPr>
        <p:spPr>
          <a:xfrm>
            <a:off x="244443" y="3388046"/>
            <a:ext cx="11651810" cy="369332"/>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GB" dirty="0"/>
              <a:t>A range of legal, procedural and technical controls can and are being applied by TRE operators.</a:t>
            </a:r>
            <a:endParaRPr lang="en-GB" i="1" dirty="0"/>
          </a:p>
        </p:txBody>
      </p:sp>
      <p:sp>
        <p:nvSpPr>
          <p:cNvPr id="14" name="Rectangle: Rounded Corners 13">
            <a:extLst>
              <a:ext uri="{FF2B5EF4-FFF2-40B4-BE49-F238E27FC236}">
                <a16:creationId xmlns:a16="http://schemas.microsoft.com/office/drawing/2014/main" id="{4C85E8C4-2B5E-2A54-A1FD-EA827BF50287}"/>
              </a:ext>
            </a:extLst>
          </p:cNvPr>
          <p:cNvSpPr/>
          <p:nvPr/>
        </p:nvSpPr>
        <p:spPr>
          <a:xfrm>
            <a:off x="380770" y="5565938"/>
            <a:ext cx="914400" cy="416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request</a:t>
            </a:r>
          </a:p>
        </p:txBody>
      </p:sp>
      <p:sp>
        <p:nvSpPr>
          <p:cNvPr id="15" name="Rectangle: Rounded Corners 14">
            <a:extLst>
              <a:ext uri="{FF2B5EF4-FFF2-40B4-BE49-F238E27FC236}">
                <a16:creationId xmlns:a16="http://schemas.microsoft.com/office/drawing/2014/main" id="{113E74C0-7436-FB02-2315-CF445FD1F278}"/>
              </a:ext>
            </a:extLst>
          </p:cNvPr>
          <p:cNvSpPr/>
          <p:nvPr/>
        </p:nvSpPr>
        <p:spPr>
          <a:xfrm>
            <a:off x="1892104" y="5565938"/>
            <a:ext cx="914400" cy="416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presales</a:t>
            </a:r>
          </a:p>
        </p:txBody>
      </p:sp>
      <p:sp>
        <p:nvSpPr>
          <p:cNvPr id="16" name="Rectangle: Rounded Corners 15">
            <a:extLst>
              <a:ext uri="{FF2B5EF4-FFF2-40B4-BE49-F238E27FC236}">
                <a16:creationId xmlns:a16="http://schemas.microsoft.com/office/drawing/2014/main" id="{936AD1D0-ECBF-593E-8C63-0789AB117137}"/>
              </a:ext>
            </a:extLst>
          </p:cNvPr>
          <p:cNvSpPr/>
          <p:nvPr/>
        </p:nvSpPr>
        <p:spPr>
          <a:xfrm>
            <a:off x="3403438" y="5565938"/>
            <a:ext cx="914400" cy="416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quote</a:t>
            </a:r>
          </a:p>
        </p:txBody>
      </p:sp>
      <p:sp>
        <p:nvSpPr>
          <p:cNvPr id="17" name="Rectangle: Rounded Corners 16">
            <a:extLst>
              <a:ext uri="{FF2B5EF4-FFF2-40B4-BE49-F238E27FC236}">
                <a16:creationId xmlns:a16="http://schemas.microsoft.com/office/drawing/2014/main" id="{E7931D58-8F4F-261C-CD3A-AE2713869E25}"/>
              </a:ext>
            </a:extLst>
          </p:cNvPr>
          <p:cNvSpPr/>
          <p:nvPr/>
        </p:nvSpPr>
        <p:spPr>
          <a:xfrm>
            <a:off x="4914772" y="5565938"/>
            <a:ext cx="914400" cy="416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IG</a:t>
            </a:r>
          </a:p>
        </p:txBody>
      </p:sp>
      <p:sp>
        <p:nvSpPr>
          <p:cNvPr id="18" name="Rectangle: Rounded Corners 17">
            <a:extLst>
              <a:ext uri="{FF2B5EF4-FFF2-40B4-BE49-F238E27FC236}">
                <a16:creationId xmlns:a16="http://schemas.microsoft.com/office/drawing/2014/main" id="{CC94B39D-B661-A0BE-9854-1DDD4687DDC5}"/>
              </a:ext>
            </a:extLst>
          </p:cNvPr>
          <p:cNvSpPr/>
          <p:nvPr/>
        </p:nvSpPr>
        <p:spPr>
          <a:xfrm>
            <a:off x="6426106" y="5565938"/>
            <a:ext cx="914400" cy="416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data</a:t>
            </a:r>
          </a:p>
        </p:txBody>
      </p:sp>
      <p:sp>
        <p:nvSpPr>
          <p:cNvPr id="19" name="Rectangle: Rounded Corners 18">
            <a:extLst>
              <a:ext uri="{FF2B5EF4-FFF2-40B4-BE49-F238E27FC236}">
                <a16:creationId xmlns:a16="http://schemas.microsoft.com/office/drawing/2014/main" id="{C6BEA153-6A2F-168A-AD0F-D7B34CF23B4D}"/>
              </a:ext>
            </a:extLst>
          </p:cNvPr>
          <p:cNvSpPr/>
          <p:nvPr/>
        </p:nvSpPr>
        <p:spPr>
          <a:xfrm>
            <a:off x="7937440" y="5565938"/>
            <a:ext cx="914400" cy="416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TRE</a:t>
            </a:r>
          </a:p>
        </p:txBody>
      </p:sp>
      <p:sp>
        <p:nvSpPr>
          <p:cNvPr id="20" name="Rectangle: Rounded Corners 19">
            <a:extLst>
              <a:ext uri="{FF2B5EF4-FFF2-40B4-BE49-F238E27FC236}">
                <a16:creationId xmlns:a16="http://schemas.microsoft.com/office/drawing/2014/main" id="{D39C80DF-A6E1-04F4-69FE-7CE411671C10}"/>
              </a:ext>
            </a:extLst>
          </p:cNvPr>
          <p:cNvSpPr/>
          <p:nvPr/>
        </p:nvSpPr>
        <p:spPr>
          <a:xfrm>
            <a:off x="9448774" y="5565938"/>
            <a:ext cx="914400" cy="416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ML</a:t>
            </a:r>
          </a:p>
        </p:txBody>
      </p:sp>
      <p:sp>
        <p:nvSpPr>
          <p:cNvPr id="21" name="Rectangle: Rounded Corners 20">
            <a:extLst>
              <a:ext uri="{FF2B5EF4-FFF2-40B4-BE49-F238E27FC236}">
                <a16:creationId xmlns:a16="http://schemas.microsoft.com/office/drawing/2014/main" id="{8E2836EA-BF3F-C4A2-5DFA-5B92B06B503B}"/>
              </a:ext>
            </a:extLst>
          </p:cNvPr>
          <p:cNvSpPr/>
          <p:nvPr/>
        </p:nvSpPr>
        <p:spPr>
          <a:xfrm>
            <a:off x="10960106" y="5565938"/>
            <a:ext cx="914400" cy="416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output</a:t>
            </a:r>
          </a:p>
        </p:txBody>
      </p:sp>
      <p:sp>
        <p:nvSpPr>
          <p:cNvPr id="22" name="TextBox 21">
            <a:extLst>
              <a:ext uri="{FF2B5EF4-FFF2-40B4-BE49-F238E27FC236}">
                <a16:creationId xmlns:a16="http://schemas.microsoft.com/office/drawing/2014/main" id="{54EDC1B1-8BB8-D982-7A29-66A20F176773}"/>
              </a:ext>
            </a:extLst>
          </p:cNvPr>
          <p:cNvSpPr txBox="1"/>
          <p:nvPr/>
        </p:nvSpPr>
        <p:spPr>
          <a:xfrm>
            <a:off x="74394" y="4383789"/>
            <a:ext cx="1512519" cy="830997"/>
          </a:xfrm>
          <a:prstGeom prst="rect">
            <a:avLst/>
          </a:prstGeom>
          <a:noFill/>
        </p:spPr>
        <p:txBody>
          <a:bodyPr wrap="square" rtlCol="0">
            <a:spAutoFit/>
          </a:bodyPr>
          <a:lstStyle/>
          <a:p>
            <a:pPr>
              <a:spcBef>
                <a:spcPts val="600"/>
              </a:spcBef>
            </a:pPr>
            <a:r>
              <a:rPr lang="en-GB" sz="1600" dirty="0">
                <a:latin typeface="Arial Narrow" panose="020B0606020202030204" pitchFamily="34" charset="0"/>
              </a:rPr>
              <a:t>Heads-up re our expectations and requirements</a:t>
            </a:r>
          </a:p>
        </p:txBody>
      </p:sp>
      <p:sp>
        <p:nvSpPr>
          <p:cNvPr id="23" name="TextBox 22">
            <a:extLst>
              <a:ext uri="{FF2B5EF4-FFF2-40B4-BE49-F238E27FC236}">
                <a16:creationId xmlns:a16="http://schemas.microsoft.com/office/drawing/2014/main" id="{BD8D8E74-83D6-0B53-1312-01C4034A28B6}"/>
              </a:ext>
            </a:extLst>
          </p:cNvPr>
          <p:cNvSpPr txBox="1"/>
          <p:nvPr/>
        </p:nvSpPr>
        <p:spPr>
          <a:xfrm>
            <a:off x="1582186" y="4383789"/>
            <a:ext cx="1512519" cy="830997"/>
          </a:xfrm>
          <a:prstGeom prst="rect">
            <a:avLst/>
          </a:prstGeom>
          <a:noFill/>
        </p:spPr>
        <p:txBody>
          <a:bodyPr wrap="square" rtlCol="0">
            <a:spAutoFit/>
          </a:bodyPr>
          <a:lstStyle/>
          <a:p>
            <a:pPr>
              <a:spcBef>
                <a:spcPts val="600"/>
              </a:spcBef>
            </a:pPr>
            <a:r>
              <a:rPr lang="en-GB" sz="1600" dirty="0">
                <a:latin typeface="Arial Narrow" panose="020B0606020202030204" pitchFamily="34" charset="0"/>
              </a:rPr>
              <a:t>Include holdout data in feasibility studies</a:t>
            </a:r>
          </a:p>
        </p:txBody>
      </p:sp>
      <p:sp>
        <p:nvSpPr>
          <p:cNvPr id="24" name="TextBox 23">
            <a:extLst>
              <a:ext uri="{FF2B5EF4-FFF2-40B4-BE49-F238E27FC236}">
                <a16:creationId xmlns:a16="http://schemas.microsoft.com/office/drawing/2014/main" id="{CFBB74FF-2422-F808-3ACE-9E68E7689971}"/>
              </a:ext>
            </a:extLst>
          </p:cNvPr>
          <p:cNvSpPr txBox="1"/>
          <p:nvPr/>
        </p:nvSpPr>
        <p:spPr>
          <a:xfrm>
            <a:off x="3089978" y="4383789"/>
            <a:ext cx="1603742" cy="830997"/>
          </a:xfrm>
          <a:prstGeom prst="rect">
            <a:avLst/>
          </a:prstGeom>
          <a:noFill/>
        </p:spPr>
        <p:txBody>
          <a:bodyPr wrap="square" rtlCol="0">
            <a:spAutoFit/>
          </a:bodyPr>
          <a:lstStyle/>
          <a:p>
            <a:pPr>
              <a:spcBef>
                <a:spcPts val="600"/>
              </a:spcBef>
            </a:pPr>
            <a:r>
              <a:rPr lang="en-GB" sz="1600" dirty="0">
                <a:latin typeface="Arial Narrow" panose="020B0606020202030204" pitchFamily="34" charset="0"/>
              </a:rPr>
              <a:t>Cost for disclosure control, set boundaries</a:t>
            </a:r>
          </a:p>
        </p:txBody>
      </p:sp>
      <p:sp>
        <p:nvSpPr>
          <p:cNvPr id="25" name="TextBox 24">
            <a:extLst>
              <a:ext uri="{FF2B5EF4-FFF2-40B4-BE49-F238E27FC236}">
                <a16:creationId xmlns:a16="http://schemas.microsoft.com/office/drawing/2014/main" id="{E5954920-964D-42B9-6729-F769676D8A34}"/>
              </a:ext>
            </a:extLst>
          </p:cNvPr>
          <p:cNvSpPr txBox="1"/>
          <p:nvPr/>
        </p:nvSpPr>
        <p:spPr>
          <a:xfrm>
            <a:off x="4688993" y="4383789"/>
            <a:ext cx="1512519" cy="584775"/>
          </a:xfrm>
          <a:prstGeom prst="rect">
            <a:avLst/>
          </a:prstGeom>
          <a:noFill/>
        </p:spPr>
        <p:txBody>
          <a:bodyPr wrap="square" rtlCol="0">
            <a:spAutoFit/>
          </a:bodyPr>
          <a:lstStyle/>
          <a:p>
            <a:pPr>
              <a:spcBef>
                <a:spcPts val="600"/>
              </a:spcBef>
            </a:pPr>
            <a:r>
              <a:rPr lang="en-GB" sz="1600" dirty="0">
                <a:latin typeface="Arial Narrow" panose="020B0606020202030204" pitchFamily="34" charset="0"/>
              </a:rPr>
              <a:t>Work with Data Controllers</a:t>
            </a:r>
          </a:p>
        </p:txBody>
      </p:sp>
      <p:sp>
        <p:nvSpPr>
          <p:cNvPr id="26" name="TextBox 25">
            <a:extLst>
              <a:ext uri="{FF2B5EF4-FFF2-40B4-BE49-F238E27FC236}">
                <a16:creationId xmlns:a16="http://schemas.microsoft.com/office/drawing/2014/main" id="{9CD54629-34B1-27DD-49EA-DB51A0A0951D}"/>
              </a:ext>
            </a:extLst>
          </p:cNvPr>
          <p:cNvSpPr txBox="1"/>
          <p:nvPr/>
        </p:nvSpPr>
        <p:spPr>
          <a:xfrm>
            <a:off x="6196785" y="4383789"/>
            <a:ext cx="1512519" cy="584775"/>
          </a:xfrm>
          <a:prstGeom prst="rect">
            <a:avLst/>
          </a:prstGeom>
          <a:noFill/>
        </p:spPr>
        <p:txBody>
          <a:bodyPr wrap="square" rtlCol="0">
            <a:spAutoFit/>
          </a:bodyPr>
          <a:lstStyle/>
          <a:p>
            <a:pPr>
              <a:spcBef>
                <a:spcPts val="600"/>
              </a:spcBef>
            </a:pPr>
            <a:r>
              <a:rPr lang="en-GB" sz="1600" dirty="0">
                <a:latin typeface="Arial Narrow" panose="020B0606020202030204" pitchFamily="34" charset="0"/>
              </a:rPr>
              <a:t>Data minimisation &amp; de-identification</a:t>
            </a:r>
          </a:p>
        </p:txBody>
      </p:sp>
      <p:sp>
        <p:nvSpPr>
          <p:cNvPr id="27" name="TextBox 26">
            <a:extLst>
              <a:ext uri="{FF2B5EF4-FFF2-40B4-BE49-F238E27FC236}">
                <a16:creationId xmlns:a16="http://schemas.microsoft.com/office/drawing/2014/main" id="{CC743C02-EC06-FDA1-7B65-62D86E6EB361}"/>
              </a:ext>
            </a:extLst>
          </p:cNvPr>
          <p:cNvSpPr txBox="1"/>
          <p:nvPr/>
        </p:nvSpPr>
        <p:spPr>
          <a:xfrm>
            <a:off x="7704577" y="4383789"/>
            <a:ext cx="1512519" cy="830997"/>
          </a:xfrm>
          <a:prstGeom prst="rect">
            <a:avLst/>
          </a:prstGeom>
          <a:noFill/>
        </p:spPr>
        <p:txBody>
          <a:bodyPr wrap="square" rtlCol="0">
            <a:spAutoFit/>
          </a:bodyPr>
          <a:lstStyle/>
          <a:p>
            <a:pPr>
              <a:spcBef>
                <a:spcPts val="600"/>
              </a:spcBef>
            </a:pPr>
            <a:r>
              <a:rPr lang="en-GB" sz="1600" dirty="0">
                <a:latin typeface="Arial Narrow" panose="020B0606020202030204" pitchFamily="34" charset="0"/>
              </a:rPr>
              <a:t>Monitor what happens to data in the TRE</a:t>
            </a:r>
          </a:p>
        </p:txBody>
      </p:sp>
      <p:sp>
        <p:nvSpPr>
          <p:cNvPr id="28" name="TextBox 27">
            <a:extLst>
              <a:ext uri="{FF2B5EF4-FFF2-40B4-BE49-F238E27FC236}">
                <a16:creationId xmlns:a16="http://schemas.microsoft.com/office/drawing/2014/main" id="{CCB32EE5-BF59-FB10-43CF-006096B88FF8}"/>
              </a:ext>
            </a:extLst>
          </p:cNvPr>
          <p:cNvSpPr txBox="1"/>
          <p:nvPr/>
        </p:nvSpPr>
        <p:spPr>
          <a:xfrm>
            <a:off x="9212369" y="4383789"/>
            <a:ext cx="1512519" cy="830997"/>
          </a:xfrm>
          <a:prstGeom prst="rect">
            <a:avLst/>
          </a:prstGeom>
          <a:noFill/>
        </p:spPr>
        <p:txBody>
          <a:bodyPr wrap="square" rtlCol="0">
            <a:spAutoFit/>
          </a:bodyPr>
          <a:lstStyle/>
          <a:p>
            <a:pPr>
              <a:spcBef>
                <a:spcPts val="600"/>
              </a:spcBef>
            </a:pPr>
            <a:r>
              <a:rPr lang="en-GB" sz="1600" dirty="0">
                <a:latin typeface="Arial Narrow" panose="020B0606020202030204" pitchFamily="34" charset="0"/>
              </a:rPr>
              <a:t>Algorithm choice and training data pre-processing</a:t>
            </a:r>
          </a:p>
        </p:txBody>
      </p:sp>
      <p:sp>
        <p:nvSpPr>
          <p:cNvPr id="29" name="TextBox 28">
            <a:extLst>
              <a:ext uri="{FF2B5EF4-FFF2-40B4-BE49-F238E27FC236}">
                <a16:creationId xmlns:a16="http://schemas.microsoft.com/office/drawing/2014/main" id="{8EA8E543-7741-D5FF-733C-B7E8EE7D5006}"/>
              </a:ext>
            </a:extLst>
          </p:cNvPr>
          <p:cNvSpPr txBox="1"/>
          <p:nvPr/>
        </p:nvSpPr>
        <p:spPr>
          <a:xfrm>
            <a:off x="10720158" y="4383789"/>
            <a:ext cx="1462603" cy="830997"/>
          </a:xfrm>
          <a:prstGeom prst="rect">
            <a:avLst/>
          </a:prstGeom>
          <a:noFill/>
        </p:spPr>
        <p:txBody>
          <a:bodyPr wrap="square" rtlCol="0">
            <a:spAutoFit/>
          </a:bodyPr>
          <a:lstStyle/>
          <a:p>
            <a:pPr>
              <a:spcBef>
                <a:spcPts val="600"/>
              </a:spcBef>
            </a:pPr>
            <a:r>
              <a:rPr lang="en-GB" sz="1600" dirty="0">
                <a:latin typeface="Arial Narrow" panose="020B0606020202030204" pitchFamily="34" charset="0"/>
              </a:rPr>
              <a:t>Data encoding, overfitting, attack vulnerability</a:t>
            </a:r>
          </a:p>
        </p:txBody>
      </p:sp>
      <p:cxnSp>
        <p:nvCxnSpPr>
          <p:cNvPr id="30" name="Straight Arrow Connector 29">
            <a:extLst>
              <a:ext uri="{FF2B5EF4-FFF2-40B4-BE49-F238E27FC236}">
                <a16:creationId xmlns:a16="http://schemas.microsoft.com/office/drawing/2014/main" id="{C0D36180-8FB3-318D-1469-97452CBC1230}"/>
              </a:ext>
            </a:extLst>
          </p:cNvPr>
          <p:cNvCxnSpPr>
            <a:cxnSpLocks/>
            <a:stCxn id="14" idx="3"/>
            <a:endCxn id="15" idx="1"/>
          </p:cNvCxnSpPr>
          <p:nvPr/>
        </p:nvCxnSpPr>
        <p:spPr>
          <a:xfrm>
            <a:off x="1295170" y="5774160"/>
            <a:ext cx="59693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4E3583-0393-A60D-0F78-9D80ECF12FBA}"/>
              </a:ext>
            </a:extLst>
          </p:cNvPr>
          <p:cNvCxnSpPr>
            <a:cxnSpLocks/>
            <a:stCxn id="20" idx="3"/>
            <a:endCxn id="21" idx="1"/>
          </p:cNvCxnSpPr>
          <p:nvPr/>
        </p:nvCxnSpPr>
        <p:spPr>
          <a:xfrm>
            <a:off x="10363174" y="5774160"/>
            <a:ext cx="59693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E1F1B4B-86C8-CB77-B9EE-166C48A97A12}"/>
              </a:ext>
            </a:extLst>
          </p:cNvPr>
          <p:cNvCxnSpPr>
            <a:cxnSpLocks/>
            <a:stCxn id="19" idx="3"/>
            <a:endCxn id="20" idx="1"/>
          </p:cNvCxnSpPr>
          <p:nvPr/>
        </p:nvCxnSpPr>
        <p:spPr>
          <a:xfrm>
            <a:off x="8851840" y="5774160"/>
            <a:ext cx="59693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46A1A65-C1DA-A9CB-31D2-724CDCF8FF2C}"/>
              </a:ext>
            </a:extLst>
          </p:cNvPr>
          <p:cNvCxnSpPr>
            <a:cxnSpLocks/>
            <a:stCxn id="18" idx="3"/>
            <a:endCxn id="19" idx="1"/>
          </p:cNvCxnSpPr>
          <p:nvPr/>
        </p:nvCxnSpPr>
        <p:spPr>
          <a:xfrm>
            <a:off x="7340506" y="5774160"/>
            <a:ext cx="59693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F24F2AC-856F-80A8-270D-AFA0DEDF6188}"/>
              </a:ext>
            </a:extLst>
          </p:cNvPr>
          <p:cNvCxnSpPr>
            <a:cxnSpLocks/>
            <a:stCxn id="17" idx="3"/>
            <a:endCxn id="18" idx="1"/>
          </p:cNvCxnSpPr>
          <p:nvPr/>
        </p:nvCxnSpPr>
        <p:spPr>
          <a:xfrm>
            <a:off x="5829172" y="5774160"/>
            <a:ext cx="59693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1CD7BF1-9909-F613-BB5C-24DDC36CA814}"/>
              </a:ext>
            </a:extLst>
          </p:cNvPr>
          <p:cNvCxnSpPr>
            <a:cxnSpLocks/>
            <a:stCxn id="16" idx="3"/>
            <a:endCxn id="17" idx="1"/>
          </p:cNvCxnSpPr>
          <p:nvPr/>
        </p:nvCxnSpPr>
        <p:spPr>
          <a:xfrm>
            <a:off x="4317838" y="5774160"/>
            <a:ext cx="59693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A0BA23C-9451-AB7F-D20D-2F41D3D16252}"/>
              </a:ext>
            </a:extLst>
          </p:cNvPr>
          <p:cNvCxnSpPr>
            <a:cxnSpLocks/>
            <a:stCxn id="15" idx="3"/>
            <a:endCxn id="16" idx="1"/>
          </p:cNvCxnSpPr>
          <p:nvPr/>
        </p:nvCxnSpPr>
        <p:spPr>
          <a:xfrm>
            <a:off x="2806504" y="5774160"/>
            <a:ext cx="59693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23CC00F-F45C-E0CB-C6D3-8EEAAC5DF88D}"/>
              </a:ext>
            </a:extLst>
          </p:cNvPr>
          <p:cNvSpPr/>
          <p:nvPr/>
        </p:nvSpPr>
        <p:spPr>
          <a:xfrm>
            <a:off x="7659229" y="4037847"/>
            <a:ext cx="1483333" cy="22452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926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0"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Oval 175">
            <a:extLst>
              <a:ext uri="{FF2B5EF4-FFF2-40B4-BE49-F238E27FC236}">
                <a16:creationId xmlns:a16="http://schemas.microsoft.com/office/drawing/2014/main" id="{695F0824-7B3A-4375-B06D-78EE36035EB4}"/>
              </a:ext>
            </a:extLst>
          </p:cNvPr>
          <p:cNvSpPr/>
          <p:nvPr/>
        </p:nvSpPr>
        <p:spPr>
          <a:xfrm>
            <a:off x="1428464" y="371620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36F5F8C3-2DA0-4E15-904E-A8653D363C0F}"/>
              </a:ext>
            </a:extLst>
          </p:cNvPr>
          <p:cNvSpPr/>
          <p:nvPr/>
        </p:nvSpPr>
        <p:spPr>
          <a:xfrm>
            <a:off x="2083785" y="320281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EEAF4298-7E5A-4E51-96BB-AD7D187DAB33}"/>
              </a:ext>
            </a:extLst>
          </p:cNvPr>
          <p:cNvSpPr/>
          <p:nvPr/>
        </p:nvSpPr>
        <p:spPr>
          <a:xfrm>
            <a:off x="1370351" y="32837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348608CA-091D-4272-9871-4CD806CE92A6}"/>
              </a:ext>
            </a:extLst>
          </p:cNvPr>
          <p:cNvSpPr/>
          <p:nvPr/>
        </p:nvSpPr>
        <p:spPr>
          <a:xfrm>
            <a:off x="2196848" y="366037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6AB941AB-BE59-4B18-AF0E-650DE375BCA5}"/>
              </a:ext>
            </a:extLst>
          </p:cNvPr>
          <p:cNvSpPr/>
          <p:nvPr/>
        </p:nvSpPr>
        <p:spPr>
          <a:xfrm>
            <a:off x="1622000" y="3408951"/>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D3026BCF-51DD-4CA2-945C-80353B9E66B4}"/>
              </a:ext>
            </a:extLst>
          </p:cNvPr>
          <p:cNvSpPr/>
          <p:nvPr/>
        </p:nvSpPr>
        <p:spPr>
          <a:xfrm>
            <a:off x="1045005" y="437402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604B16BE-07A0-441C-971B-0838CF976A13}"/>
              </a:ext>
            </a:extLst>
          </p:cNvPr>
          <p:cNvSpPr/>
          <p:nvPr/>
        </p:nvSpPr>
        <p:spPr>
          <a:xfrm>
            <a:off x="2526123" y="320281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F4A169A2-A75E-4D94-84E4-1B13BF1801E9}"/>
              </a:ext>
            </a:extLst>
          </p:cNvPr>
          <p:cNvSpPr/>
          <p:nvPr/>
        </p:nvSpPr>
        <p:spPr>
          <a:xfrm>
            <a:off x="1410023" y="439688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A6F36AD6-49B5-4658-A406-0A76CA608515}"/>
              </a:ext>
            </a:extLst>
          </p:cNvPr>
          <p:cNvSpPr/>
          <p:nvPr/>
        </p:nvSpPr>
        <p:spPr>
          <a:xfrm>
            <a:off x="1209271" y="37695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F1CB4D74-FB7E-43F4-8B0A-A32432D6BD07}"/>
              </a:ext>
            </a:extLst>
          </p:cNvPr>
          <p:cNvSpPr/>
          <p:nvPr/>
        </p:nvSpPr>
        <p:spPr>
          <a:xfrm>
            <a:off x="1861739" y="32361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96A81794-230D-41BF-912D-B1E771573345}"/>
              </a:ext>
            </a:extLst>
          </p:cNvPr>
          <p:cNvSpPr/>
          <p:nvPr/>
        </p:nvSpPr>
        <p:spPr>
          <a:xfrm>
            <a:off x="2433144" y="3456576"/>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A96A3523-7F31-49CB-ADE8-B33096ECA934}"/>
              </a:ext>
            </a:extLst>
          </p:cNvPr>
          <p:cNvSpPr/>
          <p:nvPr/>
        </p:nvSpPr>
        <p:spPr>
          <a:xfrm>
            <a:off x="1528583" y="4263246"/>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4F1EDA16-3F5B-4E0E-AB43-DE59CAFD9D2A}"/>
              </a:ext>
            </a:extLst>
          </p:cNvPr>
          <p:cNvSpPr/>
          <p:nvPr/>
        </p:nvSpPr>
        <p:spPr>
          <a:xfrm>
            <a:off x="1278274" y="4186219"/>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F9D4FCED-7DA4-4455-B991-1979ADAAA9F6}"/>
              </a:ext>
            </a:extLst>
          </p:cNvPr>
          <p:cNvSpPr/>
          <p:nvPr/>
        </p:nvSpPr>
        <p:spPr>
          <a:xfrm>
            <a:off x="1910735" y="3699494"/>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5D1C2813-03CB-4036-B4CD-66B2408E84C3}"/>
              </a:ext>
            </a:extLst>
          </p:cNvPr>
          <p:cNvSpPr/>
          <p:nvPr/>
        </p:nvSpPr>
        <p:spPr>
          <a:xfrm>
            <a:off x="2386984" y="3813793"/>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11ED4744-404A-4AB7-9ED0-03F429A05804}"/>
              </a:ext>
            </a:extLst>
          </p:cNvPr>
          <p:cNvSpPr/>
          <p:nvPr/>
        </p:nvSpPr>
        <p:spPr>
          <a:xfrm>
            <a:off x="940999" y="410101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132CAE96-70D2-49F3-8F7A-4ADF320678C3}"/>
              </a:ext>
            </a:extLst>
          </p:cNvPr>
          <p:cNvSpPr/>
          <p:nvPr/>
        </p:nvSpPr>
        <p:spPr>
          <a:xfrm>
            <a:off x="1205794" y="35885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7" name="Straight Connector 196">
            <a:extLst>
              <a:ext uri="{FF2B5EF4-FFF2-40B4-BE49-F238E27FC236}">
                <a16:creationId xmlns:a16="http://schemas.microsoft.com/office/drawing/2014/main" id="{80CFCC78-EFFC-4BFE-BA45-A90F0A1AEB0F}"/>
              </a:ext>
            </a:extLst>
          </p:cNvPr>
          <p:cNvCxnSpPr>
            <a:cxnSpLocks/>
          </p:cNvCxnSpPr>
          <p:nvPr/>
        </p:nvCxnSpPr>
        <p:spPr>
          <a:xfrm rot="19320000">
            <a:off x="225960" y="3811456"/>
            <a:ext cx="283889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6C863B12-001B-41BA-B248-745F7B2967FC}"/>
              </a:ext>
            </a:extLst>
          </p:cNvPr>
          <p:cNvSpPr txBox="1"/>
          <p:nvPr/>
        </p:nvSpPr>
        <p:spPr>
          <a:xfrm>
            <a:off x="7592" y="5628824"/>
            <a:ext cx="3858894" cy="400110"/>
          </a:xfrm>
          <a:prstGeom prst="rect">
            <a:avLst/>
          </a:prstGeom>
          <a:noFill/>
        </p:spPr>
        <p:txBody>
          <a:bodyPr wrap="square" rtlCol="0">
            <a:spAutoFit/>
          </a:bodyPr>
          <a:lstStyle/>
          <a:p>
            <a:pPr algn="ctr">
              <a:spcBef>
                <a:spcPts val="600"/>
              </a:spcBef>
            </a:pPr>
            <a:r>
              <a:rPr lang="en-GB" sz="2000" b="1" dirty="0">
                <a:solidFill>
                  <a:srgbClr val="222222"/>
                </a:solidFill>
              </a:rPr>
              <a:t>Linear regression: y = mx + c</a:t>
            </a:r>
            <a:endParaRPr lang="en-GB" sz="2000" b="1" i="0" baseline="30000" dirty="0">
              <a:solidFill>
                <a:srgbClr val="222222"/>
              </a:solidFill>
              <a:effectLst/>
            </a:endParaRPr>
          </a:p>
        </p:txBody>
      </p:sp>
      <p:sp>
        <p:nvSpPr>
          <p:cNvPr id="2" name="Rectangle 1">
            <a:extLst>
              <a:ext uri="{FF2B5EF4-FFF2-40B4-BE49-F238E27FC236}">
                <a16:creationId xmlns:a16="http://schemas.microsoft.com/office/drawing/2014/main" id="{EDFF4FE3-206F-4EB0-882D-214BE40AECD5}"/>
              </a:ext>
            </a:extLst>
          </p:cNvPr>
          <p:cNvSpPr/>
          <p:nvPr/>
        </p:nvSpPr>
        <p:spPr>
          <a:xfrm>
            <a:off x="2270577" y="5657699"/>
            <a:ext cx="1281146"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E3FC3C7-9393-4304-4E35-99A737AFE300}"/>
              </a:ext>
            </a:extLst>
          </p:cNvPr>
          <p:cNvPicPr>
            <a:picLocks noChangeAspect="1"/>
          </p:cNvPicPr>
          <p:nvPr/>
        </p:nvPicPr>
        <p:blipFill rotWithShape="1">
          <a:blip r:embed="rId3">
            <a:extLst>
              <a:ext uri="{28A0092B-C50C-407E-A947-70E740481C1C}">
                <a14:useLocalDpi xmlns:a14="http://schemas.microsoft.com/office/drawing/2010/main" val="0"/>
              </a:ext>
            </a:extLst>
          </a:blip>
          <a:srcRect l="944" t="30906" r="850" b="55090"/>
          <a:stretch/>
        </p:blipFill>
        <p:spPr>
          <a:xfrm>
            <a:off x="0" y="-3861"/>
            <a:ext cx="12192000" cy="648802"/>
          </a:xfrm>
          <a:prstGeom prst="rect">
            <a:avLst/>
          </a:prstGeom>
        </p:spPr>
      </p:pic>
      <p:sp>
        <p:nvSpPr>
          <p:cNvPr id="4" name="Title Placeholder 39">
            <a:extLst>
              <a:ext uri="{FF2B5EF4-FFF2-40B4-BE49-F238E27FC236}">
                <a16:creationId xmlns:a16="http://schemas.microsoft.com/office/drawing/2014/main" id="{93C110F5-16DE-6853-7443-311AD5C5042F}"/>
              </a:ext>
            </a:extLst>
          </p:cNvPr>
          <p:cNvSpPr txBox="1">
            <a:spLocks/>
          </p:cNvSpPr>
          <p:nvPr/>
        </p:nvSpPr>
        <p:spPr>
          <a:xfrm>
            <a:off x="0" y="-3861"/>
            <a:ext cx="10515600" cy="64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a:ea typeface="+mj-ea"/>
                <a:cs typeface="+mj-cs"/>
              </a:rPr>
              <a:t>Disclosure Controls</a:t>
            </a:r>
          </a:p>
        </p:txBody>
      </p:sp>
      <p:sp>
        <p:nvSpPr>
          <p:cNvPr id="5" name="TextBox 4">
            <a:extLst>
              <a:ext uri="{FF2B5EF4-FFF2-40B4-BE49-F238E27FC236}">
                <a16:creationId xmlns:a16="http://schemas.microsoft.com/office/drawing/2014/main" id="{E6AAF877-71BB-C2EE-359C-28CB2C040801}"/>
              </a:ext>
            </a:extLst>
          </p:cNvPr>
          <p:cNvSpPr txBox="1"/>
          <p:nvPr/>
        </p:nvSpPr>
        <p:spPr>
          <a:xfrm>
            <a:off x="244443" y="805758"/>
            <a:ext cx="4106894" cy="369332"/>
          </a:xfrm>
          <a:prstGeom prst="rect">
            <a:avLst/>
          </a:prstGeom>
          <a:noFill/>
        </p:spPr>
        <p:txBody>
          <a:bodyPr wrap="none" rtlCol="0">
            <a:spAutoFit/>
          </a:bodyPr>
          <a:lstStyle/>
          <a:p>
            <a:r>
              <a:rPr lang="en-GB" b="1" dirty="0">
                <a:solidFill>
                  <a:schemeClr val="tx2"/>
                </a:solidFill>
              </a:rPr>
              <a:t>Model-based vs Instance-based learners</a:t>
            </a:r>
          </a:p>
        </p:txBody>
      </p:sp>
    </p:spTree>
    <p:extLst>
      <p:ext uri="{BB962C8B-B14F-4D97-AF65-F5344CB8AC3E}">
        <p14:creationId xmlns:p14="http://schemas.microsoft.com/office/powerpoint/2010/main" val="218272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val 177">
            <a:extLst>
              <a:ext uri="{FF2B5EF4-FFF2-40B4-BE49-F238E27FC236}">
                <a16:creationId xmlns:a16="http://schemas.microsoft.com/office/drawing/2014/main" id="{EEAF4298-7E5A-4E51-96BB-AD7D187DAB33}"/>
              </a:ext>
            </a:extLst>
          </p:cNvPr>
          <p:cNvSpPr/>
          <p:nvPr/>
        </p:nvSpPr>
        <p:spPr>
          <a:xfrm>
            <a:off x="1370351" y="32837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348608CA-091D-4272-9871-4CD806CE92A6}"/>
              </a:ext>
            </a:extLst>
          </p:cNvPr>
          <p:cNvSpPr/>
          <p:nvPr/>
        </p:nvSpPr>
        <p:spPr>
          <a:xfrm>
            <a:off x="2196848" y="366037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6AB941AB-BE59-4B18-AF0E-650DE375BCA5}"/>
              </a:ext>
            </a:extLst>
          </p:cNvPr>
          <p:cNvSpPr/>
          <p:nvPr/>
        </p:nvSpPr>
        <p:spPr>
          <a:xfrm>
            <a:off x="1622000" y="3408951"/>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00AE4007-1D3F-457E-8DAA-B3DBAA8EA280}"/>
              </a:ext>
            </a:extLst>
          </p:cNvPr>
          <p:cNvSpPr/>
          <p:nvPr/>
        </p:nvSpPr>
        <p:spPr>
          <a:xfrm>
            <a:off x="2658551" y="346958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F4A169A2-A75E-4D94-84E4-1B13BF1801E9}"/>
              </a:ext>
            </a:extLst>
          </p:cNvPr>
          <p:cNvSpPr/>
          <p:nvPr/>
        </p:nvSpPr>
        <p:spPr>
          <a:xfrm>
            <a:off x="1410023" y="439688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A6F36AD6-49B5-4658-A406-0A76CA608515}"/>
              </a:ext>
            </a:extLst>
          </p:cNvPr>
          <p:cNvSpPr/>
          <p:nvPr/>
        </p:nvSpPr>
        <p:spPr>
          <a:xfrm>
            <a:off x="1209271" y="37695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F1CB4D74-FB7E-43F4-8B0A-A32432D6BD07}"/>
              </a:ext>
            </a:extLst>
          </p:cNvPr>
          <p:cNvSpPr/>
          <p:nvPr/>
        </p:nvSpPr>
        <p:spPr>
          <a:xfrm>
            <a:off x="1861739" y="32361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96A81794-230D-41BF-912D-B1E771573345}"/>
              </a:ext>
            </a:extLst>
          </p:cNvPr>
          <p:cNvSpPr/>
          <p:nvPr/>
        </p:nvSpPr>
        <p:spPr>
          <a:xfrm>
            <a:off x="2433144" y="3456576"/>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A96A3523-7F31-49CB-ADE8-B33096ECA934}"/>
              </a:ext>
            </a:extLst>
          </p:cNvPr>
          <p:cNvSpPr/>
          <p:nvPr/>
        </p:nvSpPr>
        <p:spPr>
          <a:xfrm>
            <a:off x="1528583" y="4263246"/>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5D1C2813-03CB-4036-B4CD-66B2408E84C3}"/>
              </a:ext>
            </a:extLst>
          </p:cNvPr>
          <p:cNvSpPr/>
          <p:nvPr/>
        </p:nvSpPr>
        <p:spPr>
          <a:xfrm>
            <a:off x="2386984" y="3813793"/>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132CAE96-70D2-49F3-8F7A-4ADF320678C3}"/>
              </a:ext>
            </a:extLst>
          </p:cNvPr>
          <p:cNvSpPr/>
          <p:nvPr/>
        </p:nvSpPr>
        <p:spPr>
          <a:xfrm>
            <a:off x="1205794" y="35885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A7F69FE-A5FE-46AA-94B3-A4791CAD7EBF}"/>
              </a:ext>
            </a:extLst>
          </p:cNvPr>
          <p:cNvSpPr txBox="1"/>
          <p:nvPr/>
        </p:nvSpPr>
        <p:spPr>
          <a:xfrm>
            <a:off x="7592" y="5628824"/>
            <a:ext cx="3858894" cy="400110"/>
          </a:xfrm>
          <a:prstGeom prst="rect">
            <a:avLst/>
          </a:prstGeom>
          <a:noFill/>
        </p:spPr>
        <p:txBody>
          <a:bodyPr wrap="square" rtlCol="0">
            <a:spAutoFit/>
          </a:bodyPr>
          <a:lstStyle/>
          <a:p>
            <a:pPr algn="ctr">
              <a:spcBef>
                <a:spcPts val="600"/>
              </a:spcBef>
            </a:pPr>
            <a:r>
              <a:rPr lang="en-GB" sz="2000" b="1" dirty="0">
                <a:solidFill>
                  <a:srgbClr val="222222"/>
                </a:solidFill>
              </a:rPr>
              <a:t>K-Nearest Neighbour (KNN)</a:t>
            </a:r>
            <a:endParaRPr lang="en-GB" sz="2000" b="1" i="0" baseline="30000" dirty="0">
              <a:solidFill>
                <a:srgbClr val="222222"/>
              </a:solidFill>
              <a:effectLst/>
            </a:endParaRPr>
          </a:p>
        </p:txBody>
      </p:sp>
      <p:sp>
        <p:nvSpPr>
          <p:cNvPr id="177" name="Oval 176">
            <a:extLst>
              <a:ext uri="{FF2B5EF4-FFF2-40B4-BE49-F238E27FC236}">
                <a16:creationId xmlns:a16="http://schemas.microsoft.com/office/drawing/2014/main" id="{36F5F8C3-2DA0-4E15-904E-A8653D363C0F}"/>
              </a:ext>
            </a:extLst>
          </p:cNvPr>
          <p:cNvSpPr/>
          <p:nvPr/>
        </p:nvSpPr>
        <p:spPr>
          <a:xfrm>
            <a:off x="2083785" y="320281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604B16BE-07A0-441C-971B-0838CF976A13}"/>
              </a:ext>
            </a:extLst>
          </p:cNvPr>
          <p:cNvSpPr/>
          <p:nvPr/>
        </p:nvSpPr>
        <p:spPr>
          <a:xfrm>
            <a:off x="2526123" y="320281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695F0824-7B3A-4375-B06D-78EE36035EB4}"/>
              </a:ext>
            </a:extLst>
          </p:cNvPr>
          <p:cNvSpPr/>
          <p:nvPr/>
        </p:nvSpPr>
        <p:spPr>
          <a:xfrm>
            <a:off x="1428464" y="371620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F9D4FCED-7DA4-4455-B991-1979ADAAA9F6}"/>
              </a:ext>
            </a:extLst>
          </p:cNvPr>
          <p:cNvSpPr/>
          <p:nvPr/>
        </p:nvSpPr>
        <p:spPr>
          <a:xfrm>
            <a:off x="1910735" y="3699494"/>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D3026BCF-51DD-4CA2-945C-80353B9E66B4}"/>
              </a:ext>
            </a:extLst>
          </p:cNvPr>
          <p:cNvSpPr/>
          <p:nvPr/>
        </p:nvSpPr>
        <p:spPr>
          <a:xfrm>
            <a:off x="1045005" y="437402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4F1EDA16-3F5B-4E0E-AB43-DE59CAFD9D2A}"/>
              </a:ext>
            </a:extLst>
          </p:cNvPr>
          <p:cNvSpPr/>
          <p:nvPr/>
        </p:nvSpPr>
        <p:spPr>
          <a:xfrm>
            <a:off x="1278274" y="4186219"/>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11ED4744-404A-4AB7-9ED0-03F429A05804}"/>
              </a:ext>
            </a:extLst>
          </p:cNvPr>
          <p:cNvSpPr/>
          <p:nvPr/>
        </p:nvSpPr>
        <p:spPr>
          <a:xfrm>
            <a:off x="940999" y="410101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2DCAC175-D512-4F6C-B13A-DF09737D3218}"/>
              </a:ext>
            </a:extLst>
          </p:cNvPr>
          <p:cNvCxnSpPr>
            <a:cxnSpLocks/>
          </p:cNvCxnSpPr>
          <p:nvPr/>
        </p:nvCxnSpPr>
        <p:spPr>
          <a:xfrm rot="19320000">
            <a:off x="225960" y="3811456"/>
            <a:ext cx="2838899"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E95E9B2-6C63-61CD-7A91-F52044C0CB1C}"/>
              </a:ext>
            </a:extLst>
          </p:cNvPr>
          <p:cNvPicPr>
            <a:picLocks noChangeAspect="1"/>
          </p:cNvPicPr>
          <p:nvPr/>
        </p:nvPicPr>
        <p:blipFill rotWithShape="1">
          <a:blip r:embed="rId3">
            <a:extLst>
              <a:ext uri="{28A0092B-C50C-407E-A947-70E740481C1C}">
                <a14:useLocalDpi xmlns:a14="http://schemas.microsoft.com/office/drawing/2010/main" val="0"/>
              </a:ext>
            </a:extLst>
          </a:blip>
          <a:srcRect l="944" t="30906" r="850" b="55090"/>
          <a:stretch/>
        </p:blipFill>
        <p:spPr>
          <a:xfrm>
            <a:off x="0" y="-3861"/>
            <a:ext cx="12192000" cy="648802"/>
          </a:xfrm>
          <a:prstGeom prst="rect">
            <a:avLst/>
          </a:prstGeom>
        </p:spPr>
      </p:pic>
      <p:sp>
        <p:nvSpPr>
          <p:cNvPr id="3" name="Title Placeholder 39">
            <a:extLst>
              <a:ext uri="{FF2B5EF4-FFF2-40B4-BE49-F238E27FC236}">
                <a16:creationId xmlns:a16="http://schemas.microsoft.com/office/drawing/2014/main" id="{07ECB3AB-8935-0144-6F55-30A6F69C9719}"/>
              </a:ext>
            </a:extLst>
          </p:cNvPr>
          <p:cNvSpPr txBox="1">
            <a:spLocks/>
          </p:cNvSpPr>
          <p:nvPr/>
        </p:nvSpPr>
        <p:spPr>
          <a:xfrm>
            <a:off x="0" y="-3861"/>
            <a:ext cx="10515600" cy="64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a:ea typeface="+mj-ea"/>
                <a:cs typeface="+mj-cs"/>
              </a:rPr>
              <a:t>Disclosure Controls</a:t>
            </a:r>
          </a:p>
        </p:txBody>
      </p:sp>
      <p:sp>
        <p:nvSpPr>
          <p:cNvPr id="4" name="TextBox 3">
            <a:extLst>
              <a:ext uri="{FF2B5EF4-FFF2-40B4-BE49-F238E27FC236}">
                <a16:creationId xmlns:a16="http://schemas.microsoft.com/office/drawing/2014/main" id="{D4B10810-A59A-1EB4-7868-DBE091096D58}"/>
              </a:ext>
            </a:extLst>
          </p:cNvPr>
          <p:cNvSpPr txBox="1"/>
          <p:nvPr/>
        </p:nvSpPr>
        <p:spPr>
          <a:xfrm>
            <a:off x="244443" y="805758"/>
            <a:ext cx="4106894" cy="369332"/>
          </a:xfrm>
          <a:prstGeom prst="rect">
            <a:avLst/>
          </a:prstGeom>
          <a:noFill/>
        </p:spPr>
        <p:txBody>
          <a:bodyPr wrap="none" rtlCol="0">
            <a:spAutoFit/>
          </a:bodyPr>
          <a:lstStyle/>
          <a:p>
            <a:r>
              <a:rPr lang="en-GB" b="1" dirty="0">
                <a:solidFill>
                  <a:schemeClr val="tx2"/>
                </a:solidFill>
              </a:rPr>
              <a:t>Model-based vs Instance-based learners</a:t>
            </a:r>
          </a:p>
        </p:txBody>
      </p:sp>
    </p:spTree>
    <p:extLst>
      <p:ext uri="{BB962C8B-B14F-4D97-AF65-F5344CB8AC3E}">
        <p14:creationId xmlns:p14="http://schemas.microsoft.com/office/powerpoint/2010/main" val="295126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val 177">
            <a:extLst>
              <a:ext uri="{FF2B5EF4-FFF2-40B4-BE49-F238E27FC236}">
                <a16:creationId xmlns:a16="http://schemas.microsoft.com/office/drawing/2014/main" id="{EEAF4298-7E5A-4E51-96BB-AD7D187DAB33}"/>
              </a:ext>
            </a:extLst>
          </p:cNvPr>
          <p:cNvSpPr/>
          <p:nvPr/>
        </p:nvSpPr>
        <p:spPr>
          <a:xfrm>
            <a:off x="1370351" y="32837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6AB941AB-BE59-4B18-AF0E-650DE375BCA5}"/>
              </a:ext>
            </a:extLst>
          </p:cNvPr>
          <p:cNvSpPr/>
          <p:nvPr/>
        </p:nvSpPr>
        <p:spPr>
          <a:xfrm>
            <a:off x="1622000" y="3408951"/>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00AE4007-1D3F-457E-8DAA-B3DBAA8EA280}"/>
              </a:ext>
            </a:extLst>
          </p:cNvPr>
          <p:cNvSpPr/>
          <p:nvPr/>
        </p:nvSpPr>
        <p:spPr>
          <a:xfrm>
            <a:off x="2658551" y="346958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A6F36AD6-49B5-4658-A406-0A76CA608515}"/>
              </a:ext>
            </a:extLst>
          </p:cNvPr>
          <p:cNvSpPr/>
          <p:nvPr/>
        </p:nvSpPr>
        <p:spPr>
          <a:xfrm>
            <a:off x="1209271" y="37695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F1CB4D74-FB7E-43F4-8B0A-A32432D6BD07}"/>
              </a:ext>
            </a:extLst>
          </p:cNvPr>
          <p:cNvSpPr/>
          <p:nvPr/>
        </p:nvSpPr>
        <p:spPr>
          <a:xfrm>
            <a:off x="1861739" y="32361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132CAE96-70D2-49F3-8F7A-4ADF320678C3}"/>
              </a:ext>
            </a:extLst>
          </p:cNvPr>
          <p:cNvSpPr/>
          <p:nvPr/>
        </p:nvSpPr>
        <p:spPr>
          <a:xfrm>
            <a:off x="1205794" y="35885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A7F69FE-A5FE-46AA-94B3-A4791CAD7EBF}"/>
              </a:ext>
            </a:extLst>
          </p:cNvPr>
          <p:cNvSpPr txBox="1"/>
          <p:nvPr/>
        </p:nvSpPr>
        <p:spPr>
          <a:xfrm>
            <a:off x="7592" y="5628824"/>
            <a:ext cx="3858894" cy="400110"/>
          </a:xfrm>
          <a:prstGeom prst="rect">
            <a:avLst/>
          </a:prstGeom>
          <a:noFill/>
        </p:spPr>
        <p:txBody>
          <a:bodyPr wrap="square" rtlCol="0">
            <a:spAutoFit/>
          </a:bodyPr>
          <a:lstStyle/>
          <a:p>
            <a:pPr algn="ctr">
              <a:spcBef>
                <a:spcPts val="600"/>
              </a:spcBef>
            </a:pPr>
            <a:r>
              <a:rPr lang="en-GB" sz="2000" b="1" dirty="0">
                <a:solidFill>
                  <a:srgbClr val="222222"/>
                </a:solidFill>
              </a:rPr>
              <a:t>K-Nearest Neighbour (KNN)</a:t>
            </a:r>
            <a:endParaRPr lang="en-GB" sz="2000" b="1" i="0" baseline="30000" dirty="0">
              <a:solidFill>
                <a:srgbClr val="222222"/>
              </a:solidFill>
              <a:effectLst/>
            </a:endParaRPr>
          </a:p>
        </p:txBody>
      </p:sp>
      <p:sp>
        <p:nvSpPr>
          <p:cNvPr id="177" name="Oval 176">
            <a:extLst>
              <a:ext uri="{FF2B5EF4-FFF2-40B4-BE49-F238E27FC236}">
                <a16:creationId xmlns:a16="http://schemas.microsoft.com/office/drawing/2014/main" id="{36F5F8C3-2DA0-4E15-904E-A8653D363C0F}"/>
              </a:ext>
            </a:extLst>
          </p:cNvPr>
          <p:cNvSpPr/>
          <p:nvPr/>
        </p:nvSpPr>
        <p:spPr>
          <a:xfrm>
            <a:off x="2083785" y="320281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695F0824-7B3A-4375-B06D-78EE36035EB4}"/>
              </a:ext>
            </a:extLst>
          </p:cNvPr>
          <p:cNvSpPr/>
          <p:nvPr/>
        </p:nvSpPr>
        <p:spPr>
          <a:xfrm>
            <a:off x="1428464" y="371620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11ED4744-404A-4AB7-9ED0-03F429A05804}"/>
              </a:ext>
            </a:extLst>
          </p:cNvPr>
          <p:cNvSpPr/>
          <p:nvPr/>
        </p:nvSpPr>
        <p:spPr>
          <a:xfrm>
            <a:off x="940999" y="410101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2DCAC175-D512-4F6C-B13A-DF09737D3218}"/>
              </a:ext>
            </a:extLst>
          </p:cNvPr>
          <p:cNvCxnSpPr>
            <a:cxnSpLocks/>
          </p:cNvCxnSpPr>
          <p:nvPr/>
        </p:nvCxnSpPr>
        <p:spPr>
          <a:xfrm rot="19320000">
            <a:off x="225960" y="3811456"/>
            <a:ext cx="2838899"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A5A8A80-329B-40F6-8A05-4A12B4070A48}"/>
              </a:ext>
            </a:extLst>
          </p:cNvPr>
          <p:cNvSpPr/>
          <p:nvPr/>
        </p:nvSpPr>
        <p:spPr>
          <a:xfrm>
            <a:off x="2196848" y="366037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E3F9EE6-6E8D-4030-B765-2CCEA1FBB2ED}"/>
              </a:ext>
            </a:extLst>
          </p:cNvPr>
          <p:cNvSpPr/>
          <p:nvPr/>
        </p:nvSpPr>
        <p:spPr>
          <a:xfrm>
            <a:off x="1410023" y="439688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E2AB4FA-1750-48DE-B57A-A60B389C88F3}"/>
              </a:ext>
            </a:extLst>
          </p:cNvPr>
          <p:cNvSpPr/>
          <p:nvPr/>
        </p:nvSpPr>
        <p:spPr>
          <a:xfrm>
            <a:off x="2433144" y="345657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D639D92-2CD2-460D-8558-7D0F0E010AF3}"/>
              </a:ext>
            </a:extLst>
          </p:cNvPr>
          <p:cNvSpPr/>
          <p:nvPr/>
        </p:nvSpPr>
        <p:spPr>
          <a:xfrm>
            <a:off x="1528583" y="426324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8363EBB-8DF5-4229-AE87-59E0E0A58A36}"/>
              </a:ext>
            </a:extLst>
          </p:cNvPr>
          <p:cNvSpPr/>
          <p:nvPr/>
        </p:nvSpPr>
        <p:spPr>
          <a:xfrm>
            <a:off x="2386984" y="381379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CED3E11-0652-4604-B482-8605D055B192}"/>
              </a:ext>
            </a:extLst>
          </p:cNvPr>
          <p:cNvSpPr/>
          <p:nvPr/>
        </p:nvSpPr>
        <p:spPr>
          <a:xfrm>
            <a:off x="2526123" y="320281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4DEB662-5870-4DD5-AEFF-1D7F68817A32}"/>
              </a:ext>
            </a:extLst>
          </p:cNvPr>
          <p:cNvSpPr/>
          <p:nvPr/>
        </p:nvSpPr>
        <p:spPr>
          <a:xfrm>
            <a:off x="1910735" y="3699494"/>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76B4FE5-C025-4256-BE42-E2C79CBBEC52}"/>
              </a:ext>
            </a:extLst>
          </p:cNvPr>
          <p:cNvSpPr/>
          <p:nvPr/>
        </p:nvSpPr>
        <p:spPr>
          <a:xfrm>
            <a:off x="1045005" y="437402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B4ED14D-5582-4D07-98F7-A82695A46C77}"/>
              </a:ext>
            </a:extLst>
          </p:cNvPr>
          <p:cNvSpPr/>
          <p:nvPr/>
        </p:nvSpPr>
        <p:spPr>
          <a:xfrm>
            <a:off x="1278274" y="4186219"/>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B5E5373-AC6C-53F5-DDAA-54F3AEA67679}"/>
              </a:ext>
            </a:extLst>
          </p:cNvPr>
          <p:cNvPicPr>
            <a:picLocks noChangeAspect="1"/>
          </p:cNvPicPr>
          <p:nvPr/>
        </p:nvPicPr>
        <p:blipFill rotWithShape="1">
          <a:blip r:embed="rId3">
            <a:extLst>
              <a:ext uri="{28A0092B-C50C-407E-A947-70E740481C1C}">
                <a14:useLocalDpi xmlns:a14="http://schemas.microsoft.com/office/drawing/2010/main" val="0"/>
              </a:ext>
            </a:extLst>
          </a:blip>
          <a:srcRect l="944" t="30906" r="850" b="55090"/>
          <a:stretch/>
        </p:blipFill>
        <p:spPr>
          <a:xfrm>
            <a:off x="0" y="-3861"/>
            <a:ext cx="12192000" cy="648802"/>
          </a:xfrm>
          <a:prstGeom prst="rect">
            <a:avLst/>
          </a:prstGeom>
        </p:spPr>
      </p:pic>
      <p:sp>
        <p:nvSpPr>
          <p:cNvPr id="3" name="Title Placeholder 39">
            <a:extLst>
              <a:ext uri="{FF2B5EF4-FFF2-40B4-BE49-F238E27FC236}">
                <a16:creationId xmlns:a16="http://schemas.microsoft.com/office/drawing/2014/main" id="{C91697D4-F610-A58B-612E-DCBC7DD6D25B}"/>
              </a:ext>
            </a:extLst>
          </p:cNvPr>
          <p:cNvSpPr txBox="1">
            <a:spLocks/>
          </p:cNvSpPr>
          <p:nvPr/>
        </p:nvSpPr>
        <p:spPr>
          <a:xfrm>
            <a:off x="0" y="-3861"/>
            <a:ext cx="10515600" cy="64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a:ea typeface="+mj-ea"/>
                <a:cs typeface="+mj-cs"/>
              </a:rPr>
              <a:t>Disclosure Controls</a:t>
            </a:r>
          </a:p>
        </p:txBody>
      </p:sp>
      <p:sp>
        <p:nvSpPr>
          <p:cNvPr id="4" name="TextBox 3">
            <a:extLst>
              <a:ext uri="{FF2B5EF4-FFF2-40B4-BE49-F238E27FC236}">
                <a16:creationId xmlns:a16="http://schemas.microsoft.com/office/drawing/2014/main" id="{58149302-9E8D-88C9-7ED2-DD506515E749}"/>
              </a:ext>
            </a:extLst>
          </p:cNvPr>
          <p:cNvSpPr txBox="1"/>
          <p:nvPr/>
        </p:nvSpPr>
        <p:spPr>
          <a:xfrm>
            <a:off x="244443" y="805758"/>
            <a:ext cx="4106894" cy="369332"/>
          </a:xfrm>
          <a:prstGeom prst="rect">
            <a:avLst/>
          </a:prstGeom>
          <a:noFill/>
        </p:spPr>
        <p:txBody>
          <a:bodyPr wrap="none" rtlCol="0">
            <a:spAutoFit/>
          </a:bodyPr>
          <a:lstStyle/>
          <a:p>
            <a:r>
              <a:rPr lang="en-GB" b="1" dirty="0">
                <a:solidFill>
                  <a:schemeClr val="tx2"/>
                </a:solidFill>
              </a:rPr>
              <a:t>Model-based vs Instance-based learners</a:t>
            </a:r>
          </a:p>
        </p:txBody>
      </p:sp>
    </p:spTree>
    <p:extLst>
      <p:ext uri="{BB962C8B-B14F-4D97-AF65-F5344CB8AC3E}">
        <p14:creationId xmlns:p14="http://schemas.microsoft.com/office/powerpoint/2010/main" val="5395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val 177">
            <a:extLst>
              <a:ext uri="{FF2B5EF4-FFF2-40B4-BE49-F238E27FC236}">
                <a16:creationId xmlns:a16="http://schemas.microsoft.com/office/drawing/2014/main" id="{EEAF4298-7E5A-4E51-96BB-AD7D187DAB33}"/>
              </a:ext>
            </a:extLst>
          </p:cNvPr>
          <p:cNvSpPr/>
          <p:nvPr/>
        </p:nvSpPr>
        <p:spPr>
          <a:xfrm>
            <a:off x="1370351" y="32837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348608CA-091D-4272-9871-4CD806CE92A6}"/>
              </a:ext>
            </a:extLst>
          </p:cNvPr>
          <p:cNvSpPr/>
          <p:nvPr/>
        </p:nvSpPr>
        <p:spPr>
          <a:xfrm>
            <a:off x="2196848" y="366037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6AB941AB-BE59-4B18-AF0E-650DE375BCA5}"/>
              </a:ext>
            </a:extLst>
          </p:cNvPr>
          <p:cNvSpPr/>
          <p:nvPr/>
        </p:nvSpPr>
        <p:spPr>
          <a:xfrm>
            <a:off x="1622000" y="3408951"/>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00AE4007-1D3F-457E-8DAA-B3DBAA8EA280}"/>
              </a:ext>
            </a:extLst>
          </p:cNvPr>
          <p:cNvSpPr/>
          <p:nvPr/>
        </p:nvSpPr>
        <p:spPr>
          <a:xfrm>
            <a:off x="2658551" y="346958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F4A169A2-A75E-4D94-84E4-1B13BF1801E9}"/>
              </a:ext>
            </a:extLst>
          </p:cNvPr>
          <p:cNvSpPr/>
          <p:nvPr/>
        </p:nvSpPr>
        <p:spPr>
          <a:xfrm>
            <a:off x="1410023" y="439688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A6F36AD6-49B5-4658-A406-0A76CA608515}"/>
              </a:ext>
            </a:extLst>
          </p:cNvPr>
          <p:cNvSpPr/>
          <p:nvPr/>
        </p:nvSpPr>
        <p:spPr>
          <a:xfrm>
            <a:off x="1209271" y="37695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F1CB4D74-FB7E-43F4-8B0A-A32432D6BD07}"/>
              </a:ext>
            </a:extLst>
          </p:cNvPr>
          <p:cNvSpPr/>
          <p:nvPr/>
        </p:nvSpPr>
        <p:spPr>
          <a:xfrm>
            <a:off x="1861739" y="32361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96A81794-230D-41BF-912D-B1E771573345}"/>
              </a:ext>
            </a:extLst>
          </p:cNvPr>
          <p:cNvSpPr/>
          <p:nvPr/>
        </p:nvSpPr>
        <p:spPr>
          <a:xfrm>
            <a:off x="2433144" y="345657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A96A3523-7F31-49CB-ADE8-B33096ECA934}"/>
              </a:ext>
            </a:extLst>
          </p:cNvPr>
          <p:cNvSpPr/>
          <p:nvPr/>
        </p:nvSpPr>
        <p:spPr>
          <a:xfrm>
            <a:off x="1528583" y="426324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5D1C2813-03CB-4036-B4CD-66B2408E84C3}"/>
              </a:ext>
            </a:extLst>
          </p:cNvPr>
          <p:cNvSpPr/>
          <p:nvPr/>
        </p:nvSpPr>
        <p:spPr>
          <a:xfrm>
            <a:off x="2386984" y="381379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132CAE96-70D2-49F3-8F7A-4ADF320678C3}"/>
              </a:ext>
            </a:extLst>
          </p:cNvPr>
          <p:cNvSpPr/>
          <p:nvPr/>
        </p:nvSpPr>
        <p:spPr>
          <a:xfrm>
            <a:off x="1205794" y="35885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5" name="Straight Connector 194">
            <a:extLst>
              <a:ext uri="{FF2B5EF4-FFF2-40B4-BE49-F238E27FC236}">
                <a16:creationId xmlns:a16="http://schemas.microsoft.com/office/drawing/2014/main" id="{38B4ED2C-D7D3-4035-A1CD-7262CBDAB01A}"/>
              </a:ext>
            </a:extLst>
          </p:cNvPr>
          <p:cNvCxnSpPr>
            <a:cxnSpLocks/>
          </p:cNvCxnSpPr>
          <p:nvPr/>
        </p:nvCxnSpPr>
        <p:spPr>
          <a:xfrm rot="19320000">
            <a:off x="140455" y="3702015"/>
            <a:ext cx="2838899"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E3CF69-D71B-4546-AB69-1E2689464F74}"/>
              </a:ext>
            </a:extLst>
          </p:cNvPr>
          <p:cNvCxnSpPr>
            <a:cxnSpLocks/>
          </p:cNvCxnSpPr>
          <p:nvPr/>
        </p:nvCxnSpPr>
        <p:spPr>
          <a:xfrm rot="19320000">
            <a:off x="311465" y="3920897"/>
            <a:ext cx="2838899"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0CFCC78-EFFC-4BFE-BA45-A90F0A1AEB0F}"/>
              </a:ext>
            </a:extLst>
          </p:cNvPr>
          <p:cNvCxnSpPr>
            <a:cxnSpLocks/>
          </p:cNvCxnSpPr>
          <p:nvPr/>
        </p:nvCxnSpPr>
        <p:spPr>
          <a:xfrm rot="19320000">
            <a:off x="225960" y="3811456"/>
            <a:ext cx="2838899"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A7F69FE-A5FE-46AA-94B3-A4791CAD7EBF}"/>
              </a:ext>
            </a:extLst>
          </p:cNvPr>
          <p:cNvSpPr txBox="1"/>
          <p:nvPr/>
        </p:nvSpPr>
        <p:spPr>
          <a:xfrm>
            <a:off x="7592" y="5628824"/>
            <a:ext cx="3858894" cy="400110"/>
          </a:xfrm>
          <a:prstGeom prst="rect">
            <a:avLst/>
          </a:prstGeom>
          <a:noFill/>
        </p:spPr>
        <p:txBody>
          <a:bodyPr wrap="square" rtlCol="0">
            <a:spAutoFit/>
          </a:bodyPr>
          <a:lstStyle/>
          <a:p>
            <a:pPr algn="ctr">
              <a:spcBef>
                <a:spcPts val="600"/>
              </a:spcBef>
            </a:pPr>
            <a:r>
              <a:rPr lang="en-GB" sz="2000" b="1" dirty="0">
                <a:solidFill>
                  <a:srgbClr val="222222"/>
                </a:solidFill>
              </a:rPr>
              <a:t>Support Vector Machine (SVM)</a:t>
            </a:r>
            <a:endParaRPr lang="en-GB" sz="2000" b="1" i="0" baseline="30000" dirty="0">
              <a:solidFill>
                <a:srgbClr val="222222"/>
              </a:solidFill>
              <a:effectLst/>
            </a:endParaRPr>
          </a:p>
        </p:txBody>
      </p:sp>
      <p:sp>
        <p:nvSpPr>
          <p:cNvPr id="2" name="Rectangle 1">
            <a:extLst>
              <a:ext uri="{FF2B5EF4-FFF2-40B4-BE49-F238E27FC236}">
                <a16:creationId xmlns:a16="http://schemas.microsoft.com/office/drawing/2014/main" id="{7F88609A-35D6-4401-BB8F-73CBA79BAD5A}"/>
              </a:ext>
            </a:extLst>
          </p:cNvPr>
          <p:cNvSpPr/>
          <p:nvPr/>
        </p:nvSpPr>
        <p:spPr>
          <a:xfrm>
            <a:off x="317500" y="2815414"/>
            <a:ext cx="2597150" cy="205874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36F5F8C3-2DA0-4E15-904E-A8653D363C0F}"/>
              </a:ext>
            </a:extLst>
          </p:cNvPr>
          <p:cNvSpPr/>
          <p:nvPr/>
        </p:nvSpPr>
        <p:spPr>
          <a:xfrm>
            <a:off x="2083785" y="320281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604B16BE-07A0-441C-971B-0838CF976A13}"/>
              </a:ext>
            </a:extLst>
          </p:cNvPr>
          <p:cNvSpPr/>
          <p:nvPr/>
        </p:nvSpPr>
        <p:spPr>
          <a:xfrm>
            <a:off x="2526123" y="320281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695F0824-7B3A-4375-B06D-78EE36035EB4}"/>
              </a:ext>
            </a:extLst>
          </p:cNvPr>
          <p:cNvSpPr/>
          <p:nvPr/>
        </p:nvSpPr>
        <p:spPr>
          <a:xfrm>
            <a:off x="1428464" y="371620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F9D4FCED-7DA4-4455-B991-1979ADAAA9F6}"/>
              </a:ext>
            </a:extLst>
          </p:cNvPr>
          <p:cNvSpPr/>
          <p:nvPr/>
        </p:nvSpPr>
        <p:spPr>
          <a:xfrm>
            <a:off x="1910735" y="3699494"/>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D3026BCF-51DD-4CA2-945C-80353B9E66B4}"/>
              </a:ext>
            </a:extLst>
          </p:cNvPr>
          <p:cNvSpPr/>
          <p:nvPr/>
        </p:nvSpPr>
        <p:spPr>
          <a:xfrm>
            <a:off x="1045005" y="437402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4F1EDA16-3F5B-4E0E-AB43-DE59CAFD9D2A}"/>
              </a:ext>
            </a:extLst>
          </p:cNvPr>
          <p:cNvSpPr/>
          <p:nvPr/>
        </p:nvSpPr>
        <p:spPr>
          <a:xfrm>
            <a:off x="1278274" y="4186219"/>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11ED4744-404A-4AB7-9ED0-03F429A05804}"/>
              </a:ext>
            </a:extLst>
          </p:cNvPr>
          <p:cNvSpPr/>
          <p:nvPr/>
        </p:nvSpPr>
        <p:spPr>
          <a:xfrm>
            <a:off x="940999" y="410101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02394C1-090D-F218-0333-E9B66943BB2D}"/>
              </a:ext>
            </a:extLst>
          </p:cNvPr>
          <p:cNvPicPr>
            <a:picLocks noChangeAspect="1"/>
          </p:cNvPicPr>
          <p:nvPr/>
        </p:nvPicPr>
        <p:blipFill rotWithShape="1">
          <a:blip r:embed="rId3">
            <a:extLst>
              <a:ext uri="{28A0092B-C50C-407E-A947-70E740481C1C}">
                <a14:useLocalDpi xmlns:a14="http://schemas.microsoft.com/office/drawing/2010/main" val="0"/>
              </a:ext>
            </a:extLst>
          </a:blip>
          <a:srcRect l="944" t="30906" r="850" b="55090"/>
          <a:stretch/>
        </p:blipFill>
        <p:spPr>
          <a:xfrm>
            <a:off x="0" y="-3861"/>
            <a:ext cx="12192000" cy="648802"/>
          </a:xfrm>
          <a:prstGeom prst="rect">
            <a:avLst/>
          </a:prstGeom>
        </p:spPr>
      </p:pic>
      <p:sp>
        <p:nvSpPr>
          <p:cNvPr id="4" name="Title Placeholder 39">
            <a:extLst>
              <a:ext uri="{FF2B5EF4-FFF2-40B4-BE49-F238E27FC236}">
                <a16:creationId xmlns:a16="http://schemas.microsoft.com/office/drawing/2014/main" id="{60DB6590-3E5E-4B11-77F7-D74E1B44DE16}"/>
              </a:ext>
            </a:extLst>
          </p:cNvPr>
          <p:cNvSpPr txBox="1">
            <a:spLocks/>
          </p:cNvSpPr>
          <p:nvPr/>
        </p:nvSpPr>
        <p:spPr>
          <a:xfrm>
            <a:off x="0" y="-3861"/>
            <a:ext cx="10515600" cy="64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a:ea typeface="+mj-ea"/>
                <a:cs typeface="+mj-cs"/>
              </a:rPr>
              <a:t>Disclosure Controls</a:t>
            </a:r>
          </a:p>
        </p:txBody>
      </p:sp>
      <p:sp>
        <p:nvSpPr>
          <p:cNvPr id="5" name="TextBox 4">
            <a:extLst>
              <a:ext uri="{FF2B5EF4-FFF2-40B4-BE49-F238E27FC236}">
                <a16:creationId xmlns:a16="http://schemas.microsoft.com/office/drawing/2014/main" id="{3A05A319-0E12-65F3-2E2F-1DCB9CFD0D29}"/>
              </a:ext>
            </a:extLst>
          </p:cNvPr>
          <p:cNvSpPr txBox="1"/>
          <p:nvPr/>
        </p:nvSpPr>
        <p:spPr>
          <a:xfrm>
            <a:off x="244443" y="805758"/>
            <a:ext cx="4106894" cy="369332"/>
          </a:xfrm>
          <a:prstGeom prst="rect">
            <a:avLst/>
          </a:prstGeom>
          <a:noFill/>
        </p:spPr>
        <p:txBody>
          <a:bodyPr wrap="none" rtlCol="0">
            <a:spAutoFit/>
          </a:bodyPr>
          <a:lstStyle/>
          <a:p>
            <a:r>
              <a:rPr lang="en-GB" b="1" dirty="0">
                <a:solidFill>
                  <a:schemeClr val="tx2"/>
                </a:solidFill>
              </a:rPr>
              <a:t>Model-based vs Instance-based learners</a:t>
            </a:r>
          </a:p>
        </p:txBody>
      </p:sp>
    </p:spTree>
    <p:extLst>
      <p:ext uri="{BB962C8B-B14F-4D97-AF65-F5344CB8AC3E}">
        <p14:creationId xmlns:p14="http://schemas.microsoft.com/office/powerpoint/2010/main" val="277132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40EB41-F99C-4169-9650-2F9CE29552BD}"/>
              </a:ext>
            </a:extLst>
          </p:cNvPr>
          <p:cNvSpPr/>
          <p:nvPr/>
        </p:nvSpPr>
        <p:spPr>
          <a:xfrm>
            <a:off x="3773315" y="3205026"/>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94311A2E-B961-4D05-900F-C2DDD5C4506A}"/>
              </a:ext>
            </a:extLst>
          </p:cNvPr>
          <p:cNvSpPr/>
          <p:nvPr/>
        </p:nvSpPr>
        <p:spPr>
          <a:xfrm>
            <a:off x="4656960" y="3205026"/>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1A72A992-90C1-480E-AADF-AC69F467C9A6}"/>
              </a:ext>
            </a:extLst>
          </p:cNvPr>
          <p:cNvSpPr/>
          <p:nvPr/>
        </p:nvSpPr>
        <p:spPr>
          <a:xfrm>
            <a:off x="5038118" y="4048573"/>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B6A56C80-FC66-4A37-BD4C-3CB9F89D2393}"/>
              </a:ext>
            </a:extLst>
          </p:cNvPr>
          <p:cNvSpPr/>
          <p:nvPr/>
        </p:nvSpPr>
        <p:spPr>
          <a:xfrm>
            <a:off x="5507013" y="4964933"/>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6335066A-3576-4CAB-943A-B8CA02CD9A5D}"/>
              </a:ext>
            </a:extLst>
          </p:cNvPr>
          <p:cNvSpPr/>
          <p:nvPr/>
        </p:nvSpPr>
        <p:spPr>
          <a:xfrm>
            <a:off x="6189527" y="4964933"/>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178FDEB5-67EB-4E96-BF90-330B9AD27B1A}"/>
              </a:ext>
            </a:extLst>
          </p:cNvPr>
          <p:cNvSpPr/>
          <p:nvPr/>
        </p:nvSpPr>
        <p:spPr>
          <a:xfrm>
            <a:off x="5691857" y="4055561"/>
            <a:ext cx="872013"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69" name="Oval 68">
            <a:extLst>
              <a:ext uri="{FF2B5EF4-FFF2-40B4-BE49-F238E27FC236}">
                <a16:creationId xmlns:a16="http://schemas.microsoft.com/office/drawing/2014/main" id="{12FC0964-F611-4D0C-A8D0-EA1E63C57C63}"/>
              </a:ext>
            </a:extLst>
          </p:cNvPr>
          <p:cNvSpPr/>
          <p:nvPr/>
        </p:nvSpPr>
        <p:spPr>
          <a:xfrm>
            <a:off x="5466455" y="3200960"/>
            <a:ext cx="872013"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grpSp>
        <p:nvGrpSpPr>
          <p:cNvPr id="5" name="Group 4">
            <a:extLst>
              <a:ext uri="{FF2B5EF4-FFF2-40B4-BE49-F238E27FC236}">
                <a16:creationId xmlns:a16="http://schemas.microsoft.com/office/drawing/2014/main" id="{70A4DE56-860A-4EC2-AC76-489CA7917295}"/>
              </a:ext>
            </a:extLst>
          </p:cNvPr>
          <p:cNvGrpSpPr/>
          <p:nvPr/>
        </p:nvGrpSpPr>
        <p:grpSpPr>
          <a:xfrm>
            <a:off x="5105481" y="2143279"/>
            <a:ext cx="1596720" cy="397898"/>
            <a:chOff x="5105481" y="2143279"/>
            <a:chExt cx="1596720" cy="397898"/>
          </a:xfrm>
        </p:grpSpPr>
        <p:sp>
          <p:nvSpPr>
            <p:cNvPr id="68" name="Oval 67">
              <a:extLst>
                <a:ext uri="{FF2B5EF4-FFF2-40B4-BE49-F238E27FC236}">
                  <a16:creationId xmlns:a16="http://schemas.microsoft.com/office/drawing/2014/main" id="{17D78131-05C9-41E5-9C38-5A9A11D98683}"/>
                </a:ext>
              </a:extLst>
            </p:cNvPr>
            <p:cNvSpPr/>
            <p:nvPr/>
          </p:nvSpPr>
          <p:spPr>
            <a:xfrm>
              <a:off x="5105481" y="2143279"/>
              <a:ext cx="1596720"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2" name="TextBox 1">
              <a:extLst>
                <a:ext uri="{FF2B5EF4-FFF2-40B4-BE49-F238E27FC236}">
                  <a16:creationId xmlns:a16="http://schemas.microsoft.com/office/drawing/2014/main" id="{13E8087C-4C1C-4C8E-95C4-613BE41F4365}"/>
                </a:ext>
              </a:extLst>
            </p:cNvPr>
            <p:cNvSpPr txBox="1"/>
            <p:nvPr/>
          </p:nvSpPr>
          <p:spPr>
            <a:xfrm>
              <a:off x="5155207" y="2188340"/>
              <a:ext cx="1497269" cy="307777"/>
            </a:xfrm>
            <a:prstGeom prst="rect">
              <a:avLst/>
            </a:prstGeom>
            <a:noFill/>
          </p:spPr>
          <p:txBody>
            <a:bodyPr wrap="none" rtlCol="0">
              <a:spAutoFit/>
            </a:bodyPr>
            <a:lstStyle/>
            <a:p>
              <a:pPr algn="ctr"/>
              <a:r>
                <a:rPr lang="en-GB" sz="1400" dirty="0">
                  <a:latin typeface="Arial Narrow" panose="020B0606020202030204" pitchFamily="34" charset="0"/>
                </a:rPr>
                <a:t>Tear production rate</a:t>
              </a:r>
            </a:p>
          </p:txBody>
        </p:sp>
      </p:grpSp>
      <p:sp>
        <p:nvSpPr>
          <p:cNvPr id="30" name="TextBox 29">
            <a:extLst>
              <a:ext uri="{FF2B5EF4-FFF2-40B4-BE49-F238E27FC236}">
                <a16:creationId xmlns:a16="http://schemas.microsoft.com/office/drawing/2014/main" id="{063D0993-8AFA-436C-BEED-F53EAF1DA930}"/>
              </a:ext>
            </a:extLst>
          </p:cNvPr>
          <p:cNvSpPr txBox="1"/>
          <p:nvPr/>
        </p:nvSpPr>
        <p:spPr>
          <a:xfrm>
            <a:off x="3594380" y="2893689"/>
            <a:ext cx="471604" cy="307777"/>
          </a:xfrm>
          <a:prstGeom prst="rect">
            <a:avLst/>
          </a:prstGeom>
          <a:noFill/>
        </p:spPr>
        <p:txBody>
          <a:bodyPr wrap="none" rtlCol="0">
            <a:spAutoFit/>
          </a:bodyPr>
          <a:lstStyle/>
          <a:p>
            <a:pPr algn="ctr"/>
            <a:r>
              <a:rPr lang="en-GB" sz="1400" dirty="0">
                <a:latin typeface="Arial Narrow" panose="020B0606020202030204" pitchFamily="34" charset="0"/>
              </a:rPr>
              <a:t>0.77</a:t>
            </a:r>
          </a:p>
        </p:txBody>
      </p:sp>
      <p:sp>
        <p:nvSpPr>
          <p:cNvPr id="31" name="TextBox 30">
            <a:extLst>
              <a:ext uri="{FF2B5EF4-FFF2-40B4-BE49-F238E27FC236}">
                <a16:creationId xmlns:a16="http://schemas.microsoft.com/office/drawing/2014/main" id="{A932C343-B881-46B8-ABBE-4E4459150DEC}"/>
              </a:ext>
            </a:extLst>
          </p:cNvPr>
          <p:cNvSpPr txBox="1"/>
          <p:nvPr/>
        </p:nvSpPr>
        <p:spPr>
          <a:xfrm>
            <a:off x="4479089" y="2893689"/>
            <a:ext cx="471604" cy="307777"/>
          </a:xfrm>
          <a:prstGeom prst="rect">
            <a:avLst/>
          </a:prstGeom>
          <a:noFill/>
        </p:spPr>
        <p:txBody>
          <a:bodyPr wrap="none" rtlCol="0">
            <a:spAutoFit/>
          </a:bodyPr>
          <a:lstStyle/>
          <a:p>
            <a:pPr algn="ctr"/>
            <a:r>
              <a:rPr lang="en-GB" sz="1400" dirty="0">
                <a:latin typeface="Arial Narrow" panose="020B0606020202030204" pitchFamily="34" charset="0"/>
              </a:rPr>
              <a:t>0.93</a:t>
            </a:r>
          </a:p>
        </p:txBody>
      </p:sp>
      <p:sp>
        <p:nvSpPr>
          <p:cNvPr id="32" name="TextBox 31">
            <a:extLst>
              <a:ext uri="{FF2B5EF4-FFF2-40B4-BE49-F238E27FC236}">
                <a16:creationId xmlns:a16="http://schemas.microsoft.com/office/drawing/2014/main" id="{E296C86F-9C22-4010-80C0-F65DC0613DC9}"/>
              </a:ext>
            </a:extLst>
          </p:cNvPr>
          <p:cNvSpPr txBox="1"/>
          <p:nvPr/>
        </p:nvSpPr>
        <p:spPr>
          <a:xfrm>
            <a:off x="5910244" y="2893689"/>
            <a:ext cx="389851" cy="307777"/>
          </a:xfrm>
          <a:prstGeom prst="rect">
            <a:avLst/>
          </a:prstGeom>
          <a:noFill/>
        </p:spPr>
        <p:txBody>
          <a:bodyPr wrap="none" rtlCol="0">
            <a:spAutoFit/>
          </a:bodyPr>
          <a:lstStyle/>
          <a:p>
            <a:pPr algn="ctr"/>
            <a:r>
              <a:rPr lang="en-GB" sz="1400" dirty="0">
                <a:latin typeface="Arial Narrow" panose="020B0606020202030204" pitchFamily="34" charset="0"/>
              </a:rPr>
              <a:t>1.4</a:t>
            </a:r>
          </a:p>
        </p:txBody>
      </p:sp>
      <p:sp>
        <p:nvSpPr>
          <p:cNvPr id="35" name="TextBox 34">
            <a:extLst>
              <a:ext uri="{FF2B5EF4-FFF2-40B4-BE49-F238E27FC236}">
                <a16:creationId xmlns:a16="http://schemas.microsoft.com/office/drawing/2014/main" id="{DB69D01A-39AB-4AAA-9A0F-FC52356142FE}"/>
              </a:ext>
            </a:extLst>
          </p:cNvPr>
          <p:cNvSpPr txBox="1"/>
          <p:nvPr/>
        </p:nvSpPr>
        <p:spPr>
          <a:xfrm>
            <a:off x="7598372" y="2893689"/>
            <a:ext cx="389850" cy="307777"/>
          </a:xfrm>
          <a:prstGeom prst="rect">
            <a:avLst/>
          </a:prstGeom>
          <a:noFill/>
        </p:spPr>
        <p:txBody>
          <a:bodyPr wrap="none" rtlCol="0">
            <a:spAutoFit/>
          </a:bodyPr>
          <a:lstStyle/>
          <a:p>
            <a:pPr algn="ctr"/>
            <a:r>
              <a:rPr lang="en-GB" sz="1400" dirty="0">
                <a:latin typeface="Arial Narrow" panose="020B0606020202030204" pitchFamily="34" charset="0"/>
              </a:rPr>
              <a:t>2.0</a:t>
            </a:r>
          </a:p>
        </p:txBody>
      </p:sp>
      <p:sp>
        <p:nvSpPr>
          <p:cNvPr id="37" name="TextBox 36">
            <a:extLst>
              <a:ext uri="{FF2B5EF4-FFF2-40B4-BE49-F238E27FC236}">
                <a16:creationId xmlns:a16="http://schemas.microsoft.com/office/drawing/2014/main" id="{DA33B3BE-E3FE-483B-94A2-A693773A4FB7}"/>
              </a:ext>
            </a:extLst>
          </p:cNvPr>
          <p:cNvSpPr txBox="1"/>
          <p:nvPr/>
        </p:nvSpPr>
        <p:spPr>
          <a:xfrm>
            <a:off x="3810720" y="3205026"/>
            <a:ext cx="511679" cy="307777"/>
          </a:xfrm>
          <a:prstGeom prst="rect">
            <a:avLst/>
          </a:prstGeom>
          <a:noFill/>
        </p:spPr>
        <p:txBody>
          <a:bodyPr wrap="none" rtlCol="0">
            <a:spAutoFit/>
          </a:bodyPr>
          <a:lstStyle/>
          <a:p>
            <a:pPr algn="ctr"/>
            <a:r>
              <a:rPr lang="en-GB" sz="1400" dirty="0">
                <a:latin typeface="Arial Narrow" panose="020B0606020202030204" pitchFamily="34" charset="0"/>
              </a:rPr>
              <a:t>none</a:t>
            </a:r>
          </a:p>
        </p:txBody>
      </p:sp>
      <p:sp>
        <p:nvSpPr>
          <p:cNvPr id="52" name="TextBox 51">
            <a:extLst>
              <a:ext uri="{FF2B5EF4-FFF2-40B4-BE49-F238E27FC236}">
                <a16:creationId xmlns:a16="http://schemas.microsoft.com/office/drawing/2014/main" id="{C55EF0D3-6F0C-4FFB-ACB4-788E9B5DD272}"/>
              </a:ext>
            </a:extLst>
          </p:cNvPr>
          <p:cNvSpPr txBox="1"/>
          <p:nvPr/>
        </p:nvSpPr>
        <p:spPr>
          <a:xfrm>
            <a:off x="4694365" y="3205026"/>
            <a:ext cx="511679" cy="307777"/>
          </a:xfrm>
          <a:prstGeom prst="rect">
            <a:avLst/>
          </a:prstGeom>
          <a:noFill/>
        </p:spPr>
        <p:txBody>
          <a:bodyPr wrap="none" rtlCol="0">
            <a:spAutoFit/>
          </a:bodyPr>
          <a:lstStyle/>
          <a:p>
            <a:pPr algn="ctr"/>
            <a:r>
              <a:rPr lang="en-GB" sz="1400" dirty="0">
                <a:latin typeface="Arial Narrow" panose="020B0606020202030204" pitchFamily="34" charset="0"/>
              </a:rPr>
              <a:t>none</a:t>
            </a:r>
          </a:p>
        </p:txBody>
      </p:sp>
      <p:sp>
        <p:nvSpPr>
          <p:cNvPr id="56" name="TextBox 55">
            <a:extLst>
              <a:ext uri="{FF2B5EF4-FFF2-40B4-BE49-F238E27FC236}">
                <a16:creationId xmlns:a16="http://schemas.microsoft.com/office/drawing/2014/main" id="{5D5EEB4D-87F7-45DD-842F-43F522311432}"/>
              </a:ext>
            </a:extLst>
          </p:cNvPr>
          <p:cNvSpPr txBox="1"/>
          <p:nvPr/>
        </p:nvSpPr>
        <p:spPr>
          <a:xfrm>
            <a:off x="5446247" y="3246021"/>
            <a:ext cx="912429" cy="307777"/>
          </a:xfrm>
          <a:prstGeom prst="rect">
            <a:avLst/>
          </a:prstGeom>
          <a:noFill/>
        </p:spPr>
        <p:txBody>
          <a:bodyPr wrap="none" rtlCol="0">
            <a:spAutoFit/>
          </a:bodyPr>
          <a:lstStyle/>
          <a:p>
            <a:pPr algn="ctr"/>
            <a:r>
              <a:rPr lang="en-GB" sz="1400" dirty="0">
                <a:latin typeface="Arial Narrow" panose="020B0606020202030204" pitchFamily="34" charset="0"/>
              </a:rPr>
              <a:t>Presbyopic</a:t>
            </a:r>
          </a:p>
        </p:txBody>
      </p:sp>
      <p:sp>
        <p:nvSpPr>
          <p:cNvPr id="60" name="TextBox 59">
            <a:extLst>
              <a:ext uri="{FF2B5EF4-FFF2-40B4-BE49-F238E27FC236}">
                <a16:creationId xmlns:a16="http://schemas.microsoft.com/office/drawing/2014/main" id="{27247692-5485-419D-BC4E-E1A73F72C297}"/>
              </a:ext>
            </a:extLst>
          </p:cNvPr>
          <p:cNvSpPr txBox="1"/>
          <p:nvPr/>
        </p:nvSpPr>
        <p:spPr>
          <a:xfrm>
            <a:off x="4988453" y="3744144"/>
            <a:ext cx="348172" cy="307777"/>
          </a:xfrm>
          <a:prstGeom prst="rect">
            <a:avLst/>
          </a:prstGeom>
          <a:noFill/>
        </p:spPr>
        <p:txBody>
          <a:bodyPr wrap="none" rtlCol="0">
            <a:spAutoFit/>
          </a:bodyPr>
          <a:lstStyle/>
          <a:p>
            <a:pPr algn="ctr"/>
            <a:r>
              <a:rPr lang="en-GB" sz="1400" dirty="0">
                <a:latin typeface="Arial Narrow" panose="020B0606020202030204" pitchFamily="34" charset="0"/>
              </a:rPr>
              <a:t>no</a:t>
            </a:r>
          </a:p>
        </p:txBody>
      </p:sp>
      <p:sp>
        <p:nvSpPr>
          <p:cNvPr id="61" name="TextBox 60">
            <a:extLst>
              <a:ext uri="{FF2B5EF4-FFF2-40B4-BE49-F238E27FC236}">
                <a16:creationId xmlns:a16="http://schemas.microsoft.com/office/drawing/2014/main" id="{E0A49DDA-A993-4342-AE73-7F56283CEBCB}"/>
              </a:ext>
            </a:extLst>
          </p:cNvPr>
          <p:cNvSpPr txBox="1"/>
          <p:nvPr/>
        </p:nvSpPr>
        <p:spPr>
          <a:xfrm>
            <a:off x="6118575" y="3744144"/>
            <a:ext cx="413896" cy="307777"/>
          </a:xfrm>
          <a:prstGeom prst="rect">
            <a:avLst/>
          </a:prstGeom>
          <a:noFill/>
        </p:spPr>
        <p:txBody>
          <a:bodyPr wrap="none" rtlCol="0">
            <a:spAutoFit/>
          </a:bodyPr>
          <a:lstStyle/>
          <a:p>
            <a:pPr algn="ctr"/>
            <a:r>
              <a:rPr lang="en-GB" sz="1400" dirty="0">
                <a:latin typeface="Arial Narrow" panose="020B0606020202030204" pitchFamily="34" charset="0"/>
              </a:rPr>
              <a:t>yes</a:t>
            </a:r>
          </a:p>
        </p:txBody>
      </p:sp>
      <p:sp>
        <p:nvSpPr>
          <p:cNvPr id="62" name="TextBox 61">
            <a:extLst>
              <a:ext uri="{FF2B5EF4-FFF2-40B4-BE49-F238E27FC236}">
                <a16:creationId xmlns:a16="http://schemas.microsoft.com/office/drawing/2014/main" id="{27441077-9916-4B07-951D-754F6CD66297}"/>
              </a:ext>
            </a:extLst>
          </p:cNvPr>
          <p:cNvSpPr txBox="1"/>
          <p:nvPr/>
        </p:nvSpPr>
        <p:spPr>
          <a:xfrm>
            <a:off x="5119605" y="4048573"/>
            <a:ext cx="423514" cy="307777"/>
          </a:xfrm>
          <a:prstGeom prst="rect">
            <a:avLst/>
          </a:prstGeom>
          <a:noFill/>
        </p:spPr>
        <p:txBody>
          <a:bodyPr wrap="none" rtlCol="0">
            <a:spAutoFit/>
          </a:bodyPr>
          <a:lstStyle/>
          <a:p>
            <a:pPr algn="ctr"/>
            <a:r>
              <a:rPr lang="en-GB" sz="1400" dirty="0">
                <a:latin typeface="Arial Narrow" panose="020B0606020202030204" pitchFamily="34" charset="0"/>
              </a:rPr>
              <a:t>soft</a:t>
            </a:r>
          </a:p>
        </p:txBody>
      </p:sp>
      <p:sp>
        <p:nvSpPr>
          <p:cNvPr id="63" name="TextBox 62">
            <a:extLst>
              <a:ext uri="{FF2B5EF4-FFF2-40B4-BE49-F238E27FC236}">
                <a16:creationId xmlns:a16="http://schemas.microsoft.com/office/drawing/2014/main" id="{12ED5B81-1A12-4C32-B8C5-FB6F942DE6AC}"/>
              </a:ext>
            </a:extLst>
          </p:cNvPr>
          <p:cNvSpPr txBox="1"/>
          <p:nvPr/>
        </p:nvSpPr>
        <p:spPr>
          <a:xfrm>
            <a:off x="5904885" y="4100622"/>
            <a:ext cx="445956" cy="307777"/>
          </a:xfrm>
          <a:prstGeom prst="rect">
            <a:avLst/>
          </a:prstGeom>
          <a:noFill/>
        </p:spPr>
        <p:txBody>
          <a:bodyPr wrap="none" rtlCol="0">
            <a:spAutoFit/>
          </a:bodyPr>
          <a:lstStyle/>
          <a:p>
            <a:pPr algn="ctr"/>
            <a:r>
              <a:rPr lang="en-GB" sz="1400" dirty="0">
                <a:latin typeface="Arial Narrow" panose="020B0606020202030204" pitchFamily="34" charset="0"/>
              </a:rPr>
              <a:t>Age</a:t>
            </a:r>
          </a:p>
        </p:txBody>
      </p:sp>
      <p:sp>
        <p:nvSpPr>
          <p:cNvPr id="64" name="TextBox 63">
            <a:extLst>
              <a:ext uri="{FF2B5EF4-FFF2-40B4-BE49-F238E27FC236}">
                <a16:creationId xmlns:a16="http://schemas.microsoft.com/office/drawing/2014/main" id="{65FB7AD9-97BB-4AFB-8F58-EFA51322D592}"/>
              </a:ext>
            </a:extLst>
          </p:cNvPr>
          <p:cNvSpPr txBox="1"/>
          <p:nvPr/>
        </p:nvSpPr>
        <p:spPr>
          <a:xfrm>
            <a:off x="5214840" y="4657198"/>
            <a:ext cx="585417" cy="307777"/>
          </a:xfrm>
          <a:prstGeom prst="rect">
            <a:avLst/>
          </a:prstGeom>
          <a:noFill/>
        </p:spPr>
        <p:txBody>
          <a:bodyPr wrap="none" rtlCol="0">
            <a:spAutoFit/>
          </a:bodyPr>
          <a:lstStyle/>
          <a:p>
            <a:pPr algn="ctr"/>
            <a:r>
              <a:rPr lang="en-GB" sz="1400" dirty="0">
                <a:latin typeface="Arial Narrow" panose="020B0606020202030204" pitchFamily="34" charset="0"/>
              </a:rPr>
              <a:t>young</a:t>
            </a:r>
          </a:p>
        </p:txBody>
      </p:sp>
      <p:sp>
        <p:nvSpPr>
          <p:cNvPr id="65" name="TextBox 64">
            <a:extLst>
              <a:ext uri="{FF2B5EF4-FFF2-40B4-BE49-F238E27FC236}">
                <a16:creationId xmlns:a16="http://schemas.microsoft.com/office/drawing/2014/main" id="{759AE560-55CB-46D1-BEF4-F959D250C412}"/>
              </a:ext>
            </a:extLst>
          </p:cNvPr>
          <p:cNvSpPr txBox="1"/>
          <p:nvPr/>
        </p:nvSpPr>
        <p:spPr>
          <a:xfrm>
            <a:off x="6476073" y="4657198"/>
            <a:ext cx="380232" cy="307777"/>
          </a:xfrm>
          <a:prstGeom prst="rect">
            <a:avLst/>
          </a:prstGeom>
          <a:noFill/>
        </p:spPr>
        <p:txBody>
          <a:bodyPr wrap="none" rtlCol="0">
            <a:spAutoFit/>
          </a:bodyPr>
          <a:lstStyle/>
          <a:p>
            <a:pPr algn="ctr"/>
            <a:r>
              <a:rPr lang="en-GB" sz="1400" dirty="0">
                <a:latin typeface="Arial Narrow" panose="020B0606020202030204" pitchFamily="34" charset="0"/>
              </a:rPr>
              <a:t>old</a:t>
            </a:r>
          </a:p>
        </p:txBody>
      </p:sp>
      <p:sp>
        <p:nvSpPr>
          <p:cNvPr id="66" name="TextBox 65">
            <a:extLst>
              <a:ext uri="{FF2B5EF4-FFF2-40B4-BE49-F238E27FC236}">
                <a16:creationId xmlns:a16="http://schemas.microsoft.com/office/drawing/2014/main" id="{9154DC42-6C6C-4558-86EB-CADF975A053D}"/>
              </a:ext>
            </a:extLst>
          </p:cNvPr>
          <p:cNvSpPr txBox="1"/>
          <p:nvPr/>
        </p:nvSpPr>
        <p:spPr>
          <a:xfrm>
            <a:off x="5560448" y="4964933"/>
            <a:ext cx="479618" cy="307777"/>
          </a:xfrm>
          <a:prstGeom prst="rect">
            <a:avLst/>
          </a:prstGeom>
          <a:noFill/>
        </p:spPr>
        <p:txBody>
          <a:bodyPr wrap="none" rtlCol="0">
            <a:spAutoFit/>
          </a:bodyPr>
          <a:lstStyle/>
          <a:p>
            <a:pPr algn="ctr"/>
            <a:r>
              <a:rPr lang="en-GB" sz="1400" dirty="0">
                <a:latin typeface="Arial Narrow" panose="020B0606020202030204" pitchFamily="34" charset="0"/>
              </a:rPr>
              <a:t>hard</a:t>
            </a:r>
          </a:p>
        </p:txBody>
      </p:sp>
      <p:sp>
        <p:nvSpPr>
          <p:cNvPr id="67" name="TextBox 66">
            <a:extLst>
              <a:ext uri="{FF2B5EF4-FFF2-40B4-BE49-F238E27FC236}">
                <a16:creationId xmlns:a16="http://schemas.microsoft.com/office/drawing/2014/main" id="{311770EA-2B0F-405D-A6AA-D043460C7254}"/>
              </a:ext>
            </a:extLst>
          </p:cNvPr>
          <p:cNvSpPr txBox="1"/>
          <p:nvPr/>
        </p:nvSpPr>
        <p:spPr>
          <a:xfrm>
            <a:off x="6226932" y="4964933"/>
            <a:ext cx="511679" cy="307777"/>
          </a:xfrm>
          <a:prstGeom prst="rect">
            <a:avLst/>
          </a:prstGeom>
          <a:noFill/>
        </p:spPr>
        <p:txBody>
          <a:bodyPr wrap="none" rtlCol="0">
            <a:spAutoFit/>
          </a:bodyPr>
          <a:lstStyle/>
          <a:p>
            <a:pPr algn="ctr"/>
            <a:r>
              <a:rPr lang="en-GB" sz="1400" dirty="0">
                <a:latin typeface="Arial Narrow" panose="020B0606020202030204" pitchFamily="34" charset="0"/>
              </a:rPr>
              <a:t>none</a:t>
            </a:r>
          </a:p>
        </p:txBody>
      </p:sp>
      <p:cxnSp>
        <p:nvCxnSpPr>
          <p:cNvPr id="8" name="Connector: Elbow 7">
            <a:extLst>
              <a:ext uri="{FF2B5EF4-FFF2-40B4-BE49-F238E27FC236}">
                <a16:creationId xmlns:a16="http://schemas.microsoft.com/office/drawing/2014/main" id="{90754A92-2645-46B8-99F0-AB5490972425}"/>
              </a:ext>
            </a:extLst>
          </p:cNvPr>
          <p:cNvCxnSpPr>
            <a:cxnSpLocks/>
            <a:stCxn id="68" idx="4"/>
            <a:endCxn id="37" idx="0"/>
          </p:cNvCxnSpPr>
          <p:nvPr/>
        </p:nvCxnSpPr>
        <p:spPr>
          <a:xfrm rot="5400000">
            <a:off x="4653277" y="1954461"/>
            <a:ext cx="663849" cy="1837281"/>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6F662ED1-1FC1-4154-8CC6-D930F4FF3AF7}"/>
              </a:ext>
            </a:extLst>
          </p:cNvPr>
          <p:cNvCxnSpPr>
            <a:cxnSpLocks/>
            <a:stCxn id="68" idx="4"/>
            <a:endCxn id="52" idx="0"/>
          </p:cNvCxnSpPr>
          <p:nvPr/>
        </p:nvCxnSpPr>
        <p:spPr>
          <a:xfrm rot="5400000">
            <a:off x="5095099" y="2396283"/>
            <a:ext cx="663849" cy="953636"/>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027EED18-F735-4515-9228-106E462A88BC}"/>
              </a:ext>
            </a:extLst>
          </p:cNvPr>
          <p:cNvCxnSpPr>
            <a:cxnSpLocks/>
            <a:stCxn id="68" idx="4"/>
            <a:endCxn id="69" idx="0"/>
          </p:cNvCxnSpPr>
          <p:nvPr/>
        </p:nvCxnSpPr>
        <p:spPr>
          <a:xfrm rot="5400000">
            <a:off x="5573261" y="2870379"/>
            <a:ext cx="659783" cy="1379"/>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24D9A2C3-4099-471A-A85F-7C43D1DF2E99}"/>
              </a:ext>
            </a:extLst>
          </p:cNvPr>
          <p:cNvCxnSpPr>
            <a:cxnSpLocks/>
            <a:stCxn id="69" idx="4"/>
            <a:endCxn id="62" idx="0"/>
          </p:cNvCxnSpPr>
          <p:nvPr/>
        </p:nvCxnSpPr>
        <p:spPr>
          <a:xfrm rot="5400000">
            <a:off x="5392055" y="3538165"/>
            <a:ext cx="449715" cy="571100"/>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D9A7E89C-E475-47F3-A703-F0DB3F2FA4C5}"/>
              </a:ext>
            </a:extLst>
          </p:cNvPr>
          <p:cNvCxnSpPr>
            <a:cxnSpLocks/>
            <a:stCxn id="69" idx="4"/>
            <a:endCxn id="3" idx="0"/>
          </p:cNvCxnSpPr>
          <p:nvPr/>
        </p:nvCxnSpPr>
        <p:spPr>
          <a:xfrm rot="16200000" flipH="1">
            <a:off x="5786812" y="3714508"/>
            <a:ext cx="456703" cy="225402"/>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7D029A5F-9D3D-40F6-8EB3-4A324D880495}"/>
              </a:ext>
            </a:extLst>
          </p:cNvPr>
          <p:cNvCxnSpPr>
            <a:cxnSpLocks/>
            <a:stCxn id="3" idx="4"/>
            <a:endCxn id="66" idx="0"/>
          </p:cNvCxnSpPr>
          <p:nvPr/>
        </p:nvCxnSpPr>
        <p:spPr>
          <a:xfrm rot="5400000">
            <a:off x="5708324" y="4545393"/>
            <a:ext cx="511474" cy="327607"/>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D95F1B95-563A-4408-8C03-95C1CDAF81B0}"/>
              </a:ext>
            </a:extLst>
          </p:cNvPr>
          <p:cNvCxnSpPr>
            <a:cxnSpLocks/>
            <a:stCxn id="3" idx="4"/>
            <a:endCxn id="67" idx="0"/>
          </p:cNvCxnSpPr>
          <p:nvPr/>
        </p:nvCxnSpPr>
        <p:spPr>
          <a:xfrm rot="16200000" flipH="1">
            <a:off x="6049581" y="4531742"/>
            <a:ext cx="511474" cy="354908"/>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id="{35B59E51-9EA2-40A1-A8A3-1DFF67315EE0}"/>
              </a:ext>
            </a:extLst>
          </p:cNvPr>
          <p:cNvSpPr/>
          <p:nvPr/>
        </p:nvSpPr>
        <p:spPr>
          <a:xfrm>
            <a:off x="6724043" y="4048573"/>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Rounded Corners 82">
            <a:extLst>
              <a:ext uri="{FF2B5EF4-FFF2-40B4-BE49-F238E27FC236}">
                <a16:creationId xmlns:a16="http://schemas.microsoft.com/office/drawing/2014/main" id="{1A139378-D3F0-471C-898D-00735AF67496}"/>
              </a:ext>
            </a:extLst>
          </p:cNvPr>
          <p:cNvSpPr/>
          <p:nvPr/>
        </p:nvSpPr>
        <p:spPr>
          <a:xfrm>
            <a:off x="7192938" y="4964933"/>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Rounded Corners 83">
            <a:extLst>
              <a:ext uri="{FF2B5EF4-FFF2-40B4-BE49-F238E27FC236}">
                <a16:creationId xmlns:a16="http://schemas.microsoft.com/office/drawing/2014/main" id="{B1996C61-B850-4DF9-8B2C-7E86B991B10B}"/>
              </a:ext>
            </a:extLst>
          </p:cNvPr>
          <p:cNvSpPr/>
          <p:nvPr/>
        </p:nvSpPr>
        <p:spPr>
          <a:xfrm>
            <a:off x="7875452" y="4964933"/>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9D5D6FF-B2AD-47DB-87BB-221BC9363744}"/>
              </a:ext>
            </a:extLst>
          </p:cNvPr>
          <p:cNvSpPr/>
          <p:nvPr/>
        </p:nvSpPr>
        <p:spPr>
          <a:xfrm>
            <a:off x="7377782" y="4055561"/>
            <a:ext cx="872013"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86" name="Oval 85">
            <a:extLst>
              <a:ext uri="{FF2B5EF4-FFF2-40B4-BE49-F238E27FC236}">
                <a16:creationId xmlns:a16="http://schemas.microsoft.com/office/drawing/2014/main" id="{2731BCAE-A488-4925-9FC5-17A39DD0EEE4}"/>
              </a:ext>
            </a:extLst>
          </p:cNvPr>
          <p:cNvSpPr/>
          <p:nvPr/>
        </p:nvSpPr>
        <p:spPr>
          <a:xfrm>
            <a:off x="7152380" y="3200960"/>
            <a:ext cx="872013"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87" name="TextBox 86">
            <a:extLst>
              <a:ext uri="{FF2B5EF4-FFF2-40B4-BE49-F238E27FC236}">
                <a16:creationId xmlns:a16="http://schemas.microsoft.com/office/drawing/2014/main" id="{ABA2D5D0-6046-40EC-A5FE-74F965F0B28E}"/>
              </a:ext>
            </a:extLst>
          </p:cNvPr>
          <p:cNvSpPr txBox="1"/>
          <p:nvPr/>
        </p:nvSpPr>
        <p:spPr>
          <a:xfrm>
            <a:off x="7132172" y="3246021"/>
            <a:ext cx="912429" cy="307777"/>
          </a:xfrm>
          <a:prstGeom prst="rect">
            <a:avLst/>
          </a:prstGeom>
          <a:noFill/>
        </p:spPr>
        <p:txBody>
          <a:bodyPr wrap="none" rtlCol="0">
            <a:spAutoFit/>
          </a:bodyPr>
          <a:lstStyle/>
          <a:p>
            <a:pPr algn="ctr"/>
            <a:r>
              <a:rPr lang="en-GB" sz="1400" dirty="0">
                <a:latin typeface="Arial Narrow" panose="020B0606020202030204" pitchFamily="34" charset="0"/>
              </a:rPr>
              <a:t>Presbyopic</a:t>
            </a:r>
          </a:p>
        </p:txBody>
      </p:sp>
      <p:sp>
        <p:nvSpPr>
          <p:cNvPr id="88" name="TextBox 87">
            <a:extLst>
              <a:ext uri="{FF2B5EF4-FFF2-40B4-BE49-F238E27FC236}">
                <a16:creationId xmlns:a16="http://schemas.microsoft.com/office/drawing/2014/main" id="{C4C7549B-E0C3-4CDF-9DD0-15F509575AC4}"/>
              </a:ext>
            </a:extLst>
          </p:cNvPr>
          <p:cNvSpPr txBox="1"/>
          <p:nvPr/>
        </p:nvSpPr>
        <p:spPr>
          <a:xfrm>
            <a:off x="6674378" y="3744144"/>
            <a:ext cx="348172" cy="307777"/>
          </a:xfrm>
          <a:prstGeom prst="rect">
            <a:avLst/>
          </a:prstGeom>
          <a:noFill/>
        </p:spPr>
        <p:txBody>
          <a:bodyPr wrap="none" rtlCol="0">
            <a:spAutoFit/>
          </a:bodyPr>
          <a:lstStyle/>
          <a:p>
            <a:pPr algn="ctr"/>
            <a:r>
              <a:rPr lang="en-GB" sz="1400" dirty="0">
                <a:latin typeface="Arial Narrow" panose="020B0606020202030204" pitchFamily="34" charset="0"/>
              </a:rPr>
              <a:t>no</a:t>
            </a:r>
          </a:p>
        </p:txBody>
      </p:sp>
      <p:sp>
        <p:nvSpPr>
          <p:cNvPr id="89" name="TextBox 88">
            <a:extLst>
              <a:ext uri="{FF2B5EF4-FFF2-40B4-BE49-F238E27FC236}">
                <a16:creationId xmlns:a16="http://schemas.microsoft.com/office/drawing/2014/main" id="{33F42225-C96D-4B26-83B2-9C04450A9FBF}"/>
              </a:ext>
            </a:extLst>
          </p:cNvPr>
          <p:cNvSpPr txBox="1"/>
          <p:nvPr/>
        </p:nvSpPr>
        <p:spPr>
          <a:xfrm>
            <a:off x="7804500" y="3744144"/>
            <a:ext cx="413896" cy="307777"/>
          </a:xfrm>
          <a:prstGeom prst="rect">
            <a:avLst/>
          </a:prstGeom>
          <a:noFill/>
        </p:spPr>
        <p:txBody>
          <a:bodyPr wrap="none" rtlCol="0">
            <a:spAutoFit/>
          </a:bodyPr>
          <a:lstStyle/>
          <a:p>
            <a:pPr algn="ctr"/>
            <a:r>
              <a:rPr lang="en-GB" sz="1400" dirty="0">
                <a:latin typeface="Arial Narrow" panose="020B0606020202030204" pitchFamily="34" charset="0"/>
              </a:rPr>
              <a:t>yes</a:t>
            </a:r>
          </a:p>
        </p:txBody>
      </p:sp>
      <p:sp>
        <p:nvSpPr>
          <p:cNvPr id="90" name="TextBox 89">
            <a:extLst>
              <a:ext uri="{FF2B5EF4-FFF2-40B4-BE49-F238E27FC236}">
                <a16:creationId xmlns:a16="http://schemas.microsoft.com/office/drawing/2014/main" id="{D2A102DC-2BC7-4B3A-89F0-AE90A960A736}"/>
              </a:ext>
            </a:extLst>
          </p:cNvPr>
          <p:cNvSpPr txBox="1"/>
          <p:nvPr/>
        </p:nvSpPr>
        <p:spPr>
          <a:xfrm>
            <a:off x="6805530" y="4048573"/>
            <a:ext cx="423514" cy="307777"/>
          </a:xfrm>
          <a:prstGeom prst="rect">
            <a:avLst/>
          </a:prstGeom>
          <a:noFill/>
        </p:spPr>
        <p:txBody>
          <a:bodyPr wrap="none" rtlCol="0">
            <a:spAutoFit/>
          </a:bodyPr>
          <a:lstStyle/>
          <a:p>
            <a:pPr algn="ctr"/>
            <a:r>
              <a:rPr lang="en-GB" sz="1400" dirty="0">
                <a:latin typeface="Arial Narrow" panose="020B0606020202030204" pitchFamily="34" charset="0"/>
              </a:rPr>
              <a:t>soft</a:t>
            </a:r>
          </a:p>
        </p:txBody>
      </p:sp>
      <p:sp>
        <p:nvSpPr>
          <p:cNvPr id="91" name="TextBox 90">
            <a:extLst>
              <a:ext uri="{FF2B5EF4-FFF2-40B4-BE49-F238E27FC236}">
                <a16:creationId xmlns:a16="http://schemas.microsoft.com/office/drawing/2014/main" id="{F2EB1C92-8FE2-48FD-BFD0-69E30A10CDF4}"/>
              </a:ext>
            </a:extLst>
          </p:cNvPr>
          <p:cNvSpPr txBox="1"/>
          <p:nvPr/>
        </p:nvSpPr>
        <p:spPr>
          <a:xfrm>
            <a:off x="7590810" y="4100622"/>
            <a:ext cx="445956" cy="307777"/>
          </a:xfrm>
          <a:prstGeom prst="rect">
            <a:avLst/>
          </a:prstGeom>
          <a:noFill/>
        </p:spPr>
        <p:txBody>
          <a:bodyPr wrap="none" rtlCol="0">
            <a:spAutoFit/>
          </a:bodyPr>
          <a:lstStyle/>
          <a:p>
            <a:pPr algn="ctr"/>
            <a:r>
              <a:rPr lang="en-GB" sz="1400" dirty="0">
                <a:latin typeface="Arial Narrow" panose="020B0606020202030204" pitchFamily="34" charset="0"/>
              </a:rPr>
              <a:t>Age</a:t>
            </a:r>
          </a:p>
        </p:txBody>
      </p:sp>
      <p:sp>
        <p:nvSpPr>
          <p:cNvPr id="92" name="TextBox 91">
            <a:extLst>
              <a:ext uri="{FF2B5EF4-FFF2-40B4-BE49-F238E27FC236}">
                <a16:creationId xmlns:a16="http://schemas.microsoft.com/office/drawing/2014/main" id="{14B67830-FAB1-4B09-9CA6-C025CA6195F1}"/>
              </a:ext>
            </a:extLst>
          </p:cNvPr>
          <p:cNvSpPr txBox="1"/>
          <p:nvPr/>
        </p:nvSpPr>
        <p:spPr>
          <a:xfrm>
            <a:off x="6900765" y="4657198"/>
            <a:ext cx="585417" cy="307777"/>
          </a:xfrm>
          <a:prstGeom prst="rect">
            <a:avLst/>
          </a:prstGeom>
          <a:noFill/>
        </p:spPr>
        <p:txBody>
          <a:bodyPr wrap="none" rtlCol="0">
            <a:spAutoFit/>
          </a:bodyPr>
          <a:lstStyle/>
          <a:p>
            <a:pPr algn="ctr"/>
            <a:r>
              <a:rPr lang="en-GB" sz="1400" dirty="0">
                <a:latin typeface="Arial Narrow" panose="020B0606020202030204" pitchFamily="34" charset="0"/>
              </a:rPr>
              <a:t>young</a:t>
            </a:r>
          </a:p>
        </p:txBody>
      </p:sp>
      <p:sp>
        <p:nvSpPr>
          <p:cNvPr id="93" name="TextBox 92">
            <a:extLst>
              <a:ext uri="{FF2B5EF4-FFF2-40B4-BE49-F238E27FC236}">
                <a16:creationId xmlns:a16="http://schemas.microsoft.com/office/drawing/2014/main" id="{44DEE725-A888-4B9C-9B36-08B02E666C7B}"/>
              </a:ext>
            </a:extLst>
          </p:cNvPr>
          <p:cNvSpPr txBox="1"/>
          <p:nvPr/>
        </p:nvSpPr>
        <p:spPr>
          <a:xfrm>
            <a:off x="8161998" y="4657198"/>
            <a:ext cx="380232" cy="307777"/>
          </a:xfrm>
          <a:prstGeom prst="rect">
            <a:avLst/>
          </a:prstGeom>
          <a:noFill/>
        </p:spPr>
        <p:txBody>
          <a:bodyPr wrap="none" rtlCol="0">
            <a:spAutoFit/>
          </a:bodyPr>
          <a:lstStyle/>
          <a:p>
            <a:pPr algn="ctr"/>
            <a:r>
              <a:rPr lang="en-GB" sz="1400" dirty="0">
                <a:latin typeface="Arial Narrow" panose="020B0606020202030204" pitchFamily="34" charset="0"/>
              </a:rPr>
              <a:t>old</a:t>
            </a:r>
          </a:p>
        </p:txBody>
      </p:sp>
      <p:sp>
        <p:nvSpPr>
          <p:cNvPr id="94" name="TextBox 93">
            <a:extLst>
              <a:ext uri="{FF2B5EF4-FFF2-40B4-BE49-F238E27FC236}">
                <a16:creationId xmlns:a16="http://schemas.microsoft.com/office/drawing/2014/main" id="{2680A2E1-B9FD-4886-82A5-144B027F9D40}"/>
              </a:ext>
            </a:extLst>
          </p:cNvPr>
          <p:cNvSpPr txBox="1"/>
          <p:nvPr/>
        </p:nvSpPr>
        <p:spPr>
          <a:xfrm>
            <a:off x="7246373" y="4964933"/>
            <a:ext cx="479618" cy="307777"/>
          </a:xfrm>
          <a:prstGeom prst="rect">
            <a:avLst/>
          </a:prstGeom>
          <a:noFill/>
        </p:spPr>
        <p:txBody>
          <a:bodyPr wrap="none" rtlCol="0">
            <a:spAutoFit/>
          </a:bodyPr>
          <a:lstStyle/>
          <a:p>
            <a:pPr algn="ctr"/>
            <a:r>
              <a:rPr lang="en-GB" sz="1400" dirty="0">
                <a:latin typeface="Arial Narrow" panose="020B0606020202030204" pitchFamily="34" charset="0"/>
              </a:rPr>
              <a:t>hard</a:t>
            </a:r>
          </a:p>
        </p:txBody>
      </p:sp>
      <p:sp>
        <p:nvSpPr>
          <p:cNvPr id="95" name="TextBox 94">
            <a:extLst>
              <a:ext uri="{FF2B5EF4-FFF2-40B4-BE49-F238E27FC236}">
                <a16:creationId xmlns:a16="http://schemas.microsoft.com/office/drawing/2014/main" id="{1994684D-59B7-41EE-BEB5-8048CEE08F41}"/>
              </a:ext>
            </a:extLst>
          </p:cNvPr>
          <p:cNvSpPr txBox="1"/>
          <p:nvPr/>
        </p:nvSpPr>
        <p:spPr>
          <a:xfrm>
            <a:off x="7912857" y="4964933"/>
            <a:ext cx="511679" cy="307777"/>
          </a:xfrm>
          <a:prstGeom prst="rect">
            <a:avLst/>
          </a:prstGeom>
          <a:noFill/>
        </p:spPr>
        <p:txBody>
          <a:bodyPr wrap="none" rtlCol="0">
            <a:spAutoFit/>
          </a:bodyPr>
          <a:lstStyle/>
          <a:p>
            <a:pPr algn="ctr"/>
            <a:r>
              <a:rPr lang="en-GB" sz="1400" dirty="0">
                <a:latin typeface="Arial Narrow" panose="020B0606020202030204" pitchFamily="34" charset="0"/>
              </a:rPr>
              <a:t>none</a:t>
            </a:r>
          </a:p>
        </p:txBody>
      </p:sp>
      <p:cxnSp>
        <p:nvCxnSpPr>
          <p:cNvPr id="96" name="Connector: Elbow 95">
            <a:extLst>
              <a:ext uri="{FF2B5EF4-FFF2-40B4-BE49-F238E27FC236}">
                <a16:creationId xmlns:a16="http://schemas.microsoft.com/office/drawing/2014/main" id="{E7FC153B-4C15-4BE2-A30D-6545977AF426}"/>
              </a:ext>
            </a:extLst>
          </p:cNvPr>
          <p:cNvCxnSpPr>
            <a:cxnSpLocks/>
            <a:stCxn id="86" idx="4"/>
            <a:endCxn id="90" idx="0"/>
          </p:cNvCxnSpPr>
          <p:nvPr/>
        </p:nvCxnSpPr>
        <p:spPr>
          <a:xfrm rot="5400000">
            <a:off x="7077980" y="3538165"/>
            <a:ext cx="449715" cy="571100"/>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1EFFEF9E-75A2-4ED2-B5B5-EEC473E68D23}"/>
              </a:ext>
            </a:extLst>
          </p:cNvPr>
          <p:cNvCxnSpPr>
            <a:cxnSpLocks/>
            <a:stCxn id="86" idx="4"/>
            <a:endCxn id="85" idx="0"/>
          </p:cNvCxnSpPr>
          <p:nvPr/>
        </p:nvCxnSpPr>
        <p:spPr>
          <a:xfrm rot="16200000" flipH="1">
            <a:off x="7472737" y="3714508"/>
            <a:ext cx="456703" cy="225402"/>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A1E12542-19A1-4AED-AE81-965AD1904252}"/>
              </a:ext>
            </a:extLst>
          </p:cNvPr>
          <p:cNvCxnSpPr>
            <a:cxnSpLocks/>
            <a:stCxn id="85" idx="4"/>
            <a:endCxn id="94" idx="0"/>
          </p:cNvCxnSpPr>
          <p:nvPr/>
        </p:nvCxnSpPr>
        <p:spPr>
          <a:xfrm rot="5400000">
            <a:off x="7394249" y="4545393"/>
            <a:ext cx="511474" cy="327607"/>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70989DC6-409B-4769-B64B-07A0337EF388}"/>
              </a:ext>
            </a:extLst>
          </p:cNvPr>
          <p:cNvCxnSpPr>
            <a:cxnSpLocks/>
            <a:stCxn id="85" idx="4"/>
            <a:endCxn id="95" idx="0"/>
          </p:cNvCxnSpPr>
          <p:nvPr/>
        </p:nvCxnSpPr>
        <p:spPr>
          <a:xfrm rot="16200000" flipH="1">
            <a:off x="7735506" y="4531742"/>
            <a:ext cx="511474" cy="354908"/>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439CC3D2-0D74-45FF-A7AE-D4E05AA6B53D}"/>
              </a:ext>
            </a:extLst>
          </p:cNvPr>
          <p:cNvCxnSpPr>
            <a:cxnSpLocks/>
            <a:stCxn id="68" idx="4"/>
            <a:endCxn id="86" idx="0"/>
          </p:cNvCxnSpPr>
          <p:nvPr/>
        </p:nvCxnSpPr>
        <p:spPr>
          <a:xfrm rot="16200000" flipH="1">
            <a:off x="6416223" y="2028795"/>
            <a:ext cx="659783" cy="1684546"/>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723B72E1-3D82-462A-AC77-3E8C5FFFDF29}"/>
              </a:ext>
            </a:extLst>
          </p:cNvPr>
          <p:cNvSpPr/>
          <p:nvPr/>
        </p:nvSpPr>
        <p:spPr>
          <a:xfrm>
            <a:off x="1370351" y="32837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9DE3AD75-9894-48EC-AFD6-75141724A5AC}"/>
              </a:ext>
            </a:extLst>
          </p:cNvPr>
          <p:cNvSpPr/>
          <p:nvPr/>
        </p:nvSpPr>
        <p:spPr>
          <a:xfrm>
            <a:off x="2196848" y="366037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1D78E95-94BA-409A-8777-F675537279A9}"/>
              </a:ext>
            </a:extLst>
          </p:cNvPr>
          <p:cNvSpPr/>
          <p:nvPr/>
        </p:nvSpPr>
        <p:spPr>
          <a:xfrm>
            <a:off x="1622000" y="3408951"/>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DD4451F4-190D-4B2A-AA2A-03A9C4E1616B}"/>
              </a:ext>
            </a:extLst>
          </p:cNvPr>
          <p:cNvSpPr/>
          <p:nvPr/>
        </p:nvSpPr>
        <p:spPr>
          <a:xfrm>
            <a:off x="2658551" y="346958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3B226F69-889D-41C4-871E-ED87720BFC2B}"/>
              </a:ext>
            </a:extLst>
          </p:cNvPr>
          <p:cNvSpPr/>
          <p:nvPr/>
        </p:nvSpPr>
        <p:spPr>
          <a:xfrm>
            <a:off x="1410023" y="439688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E3DA160B-A907-4183-B1F4-2D4148E796FD}"/>
              </a:ext>
            </a:extLst>
          </p:cNvPr>
          <p:cNvSpPr/>
          <p:nvPr/>
        </p:nvSpPr>
        <p:spPr>
          <a:xfrm>
            <a:off x="1209271" y="37695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F50AC934-C0B7-45BC-9FB0-B8D5442F1234}"/>
              </a:ext>
            </a:extLst>
          </p:cNvPr>
          <p:cNvSpPr/>
          <p:nvPr/>
        </p:nvSpPr>
        <p:spPr>
          <a:xfrm>
            <a:off x="1861739" y="32361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334B3BC3-609A-4AB1-9F1F-97F539D101B6}"/>
              </a:ext>
            </a:extLst>
          </p:cNvPr>
          <p:cNvSpPr/>
          <p:nvPr/>
        </p:nvSpPr>
        <p:spPr>
          <a:xfrm>
            <a:off x="2433144" y="345657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8F1EF543-D1CD-459A-9BED-25E06A6B31B6}"/>
              </a:ext>
            </a:extLst>
          </p:cNvPr>
          <p:cNvSpPr/>
          <p:nvPr/>
        </p:nvSpPr>
        <p:spPr>
          <a:xfrm>
            <a:off x="1528583" y="426324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8EE67B10-3B19-4F2D-949D-21C842DF2CDE}"/>
              </a:ext>
            </a:extLst>
          </p:cNvPr>
          <p:cNvSpPr/>
          <p:nvPr/>
        </p:nvSpPr>
        <p:spPr>
          <a:xfrm>
            <a:off x="2386984" y="381379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9C5630F4-C485-4D35-B9CB-01647EC46885}"/>
              </a:ext>
            </a:extLst>
          </p:cNvPr>
          <p:cNvSpPr/>
          <p:nvPr/>
        </p:nvSpPr>
        <p:spPr>
          <a:xfrm>
            <a:off x="1205794" y="35885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9" name="Straight Connector 118">
            <a:extLst>
              <a:ext uri="{FF2B5EF4-FFF2-40B4-BE49-F238E27FC236}">
                <a16:creationId xmlns:a16="http://schemas.microsoft.com/office/drawing/2014/main" id="{A1E679CC-215B-43F8-9A00-81FBC3D1664A}"/>
              </a:ext>
            </a:extLst>
          </p:cNvPr>
          <p:cNvCxnSpPr>
            <a:cxnSpLocks/>
          </p:cNvCxnSpPr>
          <p:nvPr/>
        </p:nvCxnSpPr>
        <p:spPr>
          <a:xfrm rot="19320000">
            <a:off x="140455" y="3702015"/>
            <a:ext cx="2838899"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8DBDEFD-90C7-48B4-865F-D27850066D90}"/>
              </a:ext>
            </a:extLst>
          </p:cNvPr>
          <p:cNvCxnSpPr>
            <a:cxnSpLocks/>
          </p:cNvCxnSpPr>
          <p:nvPr/>
        </p:nvCxnSpPr>
        <p:spPr>
          <a:xfrm rot="19320000">
            <a:off x="311465" y="3920897"/>
            <a:ext cx="2838899"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3A3AA33-A41C-46F2-A7AA-FD259D688B56}"/>
              </a:ext>
            </a:extLst>
          </p:cNvPr>
          <p:cNvCxnSpPr>
            <a:cxnSpLocks/>
          </p:cNvCxnSpPr>
          <p:nvPr/>
        </p:nvCxnSpPr>
        <p:spPr>
          <a:xfrm rot="19320000">
            <a:off x="225960" y="3811456"/>
            <a:ext cx="2838899"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7DAC8C7F-1091-4DEB-AC23-AD45010D8113}"/>
              </a:ext>
            </a:extLst>
          </p:cNvPr>
          <p:cNvSpPr/>
          <p:nvPr/>
        </p:nvSpPr>
        <p:spPr>
          <a:xfrm>
            <a:off x="2083785" y="320281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EE36A3BE-98CC-4519-9569-422B41AC9CC5}"/>
              </a:ext>
            </a:extLst>
          </p:cNvPr>
          <p:cNvSpPr/>
          <p:nvPr/>
        </p:nvSpPr>
        <p:spPr>
          <a:xfrm>
            <a:off x="2526123" y="320281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CC78B6B0-E7BC-4512-B0C3-638247A135EF}"/>
              </a:ext>
            </a:extLst>
          </p:cNvPr>
          <p:cNvSpPr/>
          <p:nvPr/>
        </p:nvSpPr>
        <p:spPr>
          <a:xfrm>
            <a:off x="1428464" y="371620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DAC48CD7-061A-4A8E-87C7-8FFD0C46C038}"/>
              </a:ext>
            </a:extLst>
          </p:cNvPr>
          <p:cNvSpPr/>
          <p:nvPr/>
        </p:nvSpPr>
        <p:spPr>
          <a:xfrm>
            <a:off x="1910735" y="3699494"/>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DBA9321B-088D-4739-9485-1F00A3548AEB}"/>
              </a:ext>
            </a:extLst>
          </p:cNvPr>
          <p:cNvSpPr/>
          <p:nvPr/>
        </p:nvSpPr>
        <p:spPr>
          <a:xfrm>
            <a:off x="1045005" y="437402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964837A9-E80E-48FC-B383-72FC6C8A5A9D}"/>
              </a:ext>
            </a:extLst>
          </p:cNvPr>
          <p:cNvSpPr/>
          <p:nvPr/>
        </p:nvSpPr>
        <p:spPr>
          <a:xfrm>
            <a:off x="1278274" y="4186219"/>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76EDAE0F-E932-4976-9535-F9F58C6BC0F2}"/>
              </a:ext>
            </a:extLst>
          </p:cNvPr>
          <p:cNvSpPr/>
          <p:nvPr/>
        </p:nvSpPr>
        <p:spPr>
          <a:xfrm>
            <a:off x="940999" y="410101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BC3CE8A9-2815-49F8-BE02-127F3667CA3B}"/>
              </a:ext>
            </a:extLst>
          </p:cNvPr>
          <p:cNvSpPr/>
          <p:nvPr/>
        </p:nvSpPr>
        <p:spPr>
          <a:xfrm>
            <a:off x="317500" y="2815414"/>
            <a:ext cx="2597150" cy="205874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TextBox 156">
            <a:extLst>
              <a:ext uri="{FF2B5EF4-FFF2-40B4-BE49-F238E27FC236}">
                <a16:creationId xmlns:a16="http://schemas.microsoft.com/office/drawing/2014/main" id="{ADE62E60-BB53-48C8-B601-741A9D29545E}"/>
              </a:ext>
            </a:extLst>
          </p:cNvPr>
          <p:cNvSpPr txBox="1"/>
          <p:nvPr/>
        </p:nvSpPr>
        <p:spPr>
          <a:xfrm>
            <a:off x="3963353" y="5628824"/>
            <a:ext cx="3858894" cy="400110"/>
          </a:xfrm>
          <a:prstGeom prst="rect">
            <a:avLst/>
          </a:prstGeom>
          <a:noFill/>
        </p:spPr>
        <p:txBody>
          <a:bodyPr wrap="square" rtlCol="0">
            <a:spAutoFit/>
          </a:bodyPr>
          <a:lstStyle/>
          <a:p>
            <a:pPr algn="ctr">
              <a:spcBef>
                <a:spcPts val="600"/>
              </a:spcBef>
            </a:pPr>
            <a:r>
              <a:rPr lang="en-GB" sz="2000" b="1" dirty="0">
                <a:solidFill>
                  <a:srgbClr val="222222"/>
                </a:solidFill>
              </a:rPr>
              <a:t>Decision Tree</a:t>
            </a:r>
            <a:endParaRPr lang="en-GB" sz="2000" b="1" i="0" baseline="30000" dirty="0">
              <a:solidFill>
                <a:srgbClr val="222222"/>
              </a:solidFill>
              <a:effectLst/>
            </a:endParaRPr>
          </a:p>
        </p:txBody>
      </p:sp>
      <p:pic>
        <p:nvPicPr>
          <p:cNvPr id="6" name="Picture 5">
            <a:extLst>
              <a:ext uri="{FF2B5EF4-FFF2-40B4-BE49-F238E27FC236}">
                <a16:creationId xmlns:a16="http://schemas.microsoft.com/office/drawing/2014/main" id="{4ED424E9-1953-4B2E-91FA-1750B7845518}"/>
              </a:ext>
            </a:extLst>
          </p:cNvPr>
          <p:cNvPicPr>
            <a:picLocks noChangeAspect="1"/>
          </p:cNvPicPr>
          <p:nvPr/>
        </p:nvPicPr>
        <p:blipFill rotWithShape="1">
          <a:blip r:embed="rId3">
            <a:extLst>
              <a:ext uri="{28A0092B-C50C-407E-A947-70E740481C1C}">
                <a14:useLocalDpi xmlns:a14="http://schemas.microsoft.com/office/drawing/2010/main" val="0"/>
              </a:ext>
            </a:extLst>
          </a:blip>
          <a:srcRect l="944" t="30906" r="850" b="55090"/>
          <a:stretch/>
        </p:blipFill>
        <p:spPr>
          <a:xfrm>
            <a:off x="0" y="-3861"/>
            <a:ext cx="12192000" cy="648802"/>
          </a:xfrm>
          <a:prstGeom prst="rect">
            <a:avLst/>
          </a:prstGeom>
        </p:spPr>
      </p:pic>
      <p:sp>
        <p:nvSpPr>
          <p:cNvPr id="7" name="Title Placeholder 39">
            <a:extLst>
              <a:ext uri="{FF2B5EF4-FFF2-40B4-BE49-F238E27FC236}">
                <a16:creationId xmlns:a16="http://schemas.microsoft.com/office/drawing/2014/main" id="{37677EA8-F4B7-2F62-93BB-39E3AD1883AB}"/>
              </a:ext>
            </a:extLst>
          </p:cNvPr>
          <p:cNvSpPr txBox="1">
            <a:spLocks/>
          </p:cNvSpPr>
          <p:nvPr/>
        </p:nvSpPr>
        <p:spPr>
          <a:xfrm>
            <a:off x="0" y="-3861"/>
            <a:ext cx="10515600" cy="64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a:ea typeface="+mj-ea"/>
                <a:cs typeface="+mj-cs"/>
              </a:rPr>
              <a:t>Disclosure Controls</a:t>
            </a:r>
          </a:p>
        </p:txBody>
      </p:sp>
      <p:sp>
        <p:nvSpPr>
          <p:cNvPr id="9" name="TextBox 8">
            <a:extLst>
              <a:ext uri="{FF2B5EF4-FFF2-40B4-BE49-F238E27FC236}">
                <a16:creationId xmlns:a16="http://schemas.microsoft.com/office/drawing/2014/main" id="{25D33A8A-107D-3012-BBEB-87B6AF323562}"/>
              </a:ext>
            </a:extLst>
          </p:cNvPr>
          <p:cNvSpPr txBox="1"/>
          <p:nvPr/>
        </p:nvSpPr>
        <p:spPr>
          <a:xfrm>
            <a:off x="244443" y="805758"/>
            <a:ext cx="4106894" cy="369332"/>
          </a:xfrm>
          <a:prstGeom prst="rect">
            <a:avLst/>
          </a:prstGeom>
          <a:noFill/>
        </p:spPr>
        <p:txBody>
          <a:bodyPr wrap="none" rtlCol="0">
            <a:spAutoFit/>
          </a:bodyPr>
          <a:lstStyle/>
          <a:p>
            <a:r>
              <a:rPr lang="en-GB" b="1" dirty="0">
                <a:solidFill>
                  <a:schemeClr val="tx2"/>
                </a:solidFill>
              </a:rPr>
              <a:t>Model-based vs Instance-based learners</a:t>
            </a:r>
          </a:p>
        </p:txBody>
      </p:sp>
    </p:spTree>
    <p:extLst>
      <p:ext uri="{BB962C8B-B14F-4D97-AF65-F5344CB8AC3E}">
        <p14:creationId xmlns:p14="http://schemas.microsoft.com/office/powerpoint/2010/main" val="380120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10" presetClass="entr" presetSubtype="0"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500"/>
                                        <p:tgtEl>
                                          <p:spTgt spid="1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par>
                                <p:cTn id="65" presetID="10"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fade">
                                      <p:cBhvr>
                                        <p:cTn id="76" dur="500"/>
                                        <p:tgtEl>
                                          <p:spTgt spid="8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500"/>
                                        <p:tgtEl>
                                          <p:spTgt spid="89"/>
                                        </p:tgtEl>
                                      </p:cBhvr>
                                    </p:animEffect>
                                  </p:childTnLst>
                                </p:cTn>
                              </p:par>
                              <p:par>
                                <p:cTn id="80" presetID="10" presetClass="entr" presetSubtype="0"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500"/>
                                        <p:tgtEl>
                                          <p:spTgt spid="96"/>
                                        </p:tgtEl>
                                      </p:cBhvr>
                                    </p:animEffect>
                                  </p:childTnLst>
                                </p:cTn>
                              </p:par>
                              <p:par>
                                <p:cTn id="83" presetID="10" presetClass="entr" presetSubtype="0" fill="hold"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500"/>
                                        <p:tgtEl>
                                          <p:spTgt spid="97"/>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500"/>
                                        <p:tgtEl>
                                          <p:spTgt spid="7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fade">
                                      <p:cBhvr>
                                        <p:cTn id="95" dur="500"/>
                                        <p:tgtEl>
                                          <p:spTgt spid="8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fade">
                                      <p:cBhvr>
                                        <p:cTn id="98" dur="500"/>
                                        <p:tgtEl>
                                          <p:spTgt spid="90"/>
                                        </p:tgtEl>
                                      </p:cBhvr>
                                    </p:animEffect>
                                  </p:childTnLst>
                                </p:cTn>
                              </p:par>
                            </p:childTnLst>
                          </p:cTn>
                        </p:par>
                        <p:par>
                          <p:cTn id="99" fill="hold">
                            <p:stCondLst>
                              <p:cond delay="1000"/>
                            </p:stCondLst>
                            <p:childTnLst>
                              <p:par>
                                <p:cTn id="100" presetID="10" presetClass="entr" presetSubtype="0" fill="hold" grpId="0" nodeType="after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500"/>
                                        <p:tgtEl>
                                          <p:spTgt spid="7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500"/>
                                        <p:tgtEl>
                                          <p:spTgt spid="7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
                                        </p:tgtEl>
                                        <p:attrNameLst>
                                          <p:attrName>style.visibility</p:attrName>
                                        </p:attrNameLst>
                                      </p:cBhvr>
                                      <p:to>
                                        <p:strVal val="visible"/>
                                      </p:to>
                                    </p:set>
                                    <p:animEffect transition="in" filter="fade">
                                      <p:cBhvr>
                                        <p:cTn id="108" dur="500"/>
                                        <p:tgtEl>
                                          <p:spTgt spid="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500"/>
                                        <p:tgtEl>
                                          <p:spTgt spid="6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500"/>
                                        <p:tgtEl>
                                          <p:spTgt spid="6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fade">
                                      <p:cBhvr>
                                        <p:cTn id="117" dur="500"/>
                                        <p:tgtEl>
                                          <p:spTgt spid="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500"/>
                                        <p:tgtEl>
                                          <p:spTgt spid="67"/>
                                        </p:tgtEl>
                                      </p:cBhvr>
                                    </p:animEffect>
                                  </p:childTnLst>
                                </p:cTn>
                              </p:par>
                              <p:par>
                                <p:cTn id="121" presetID="10" presetClass="entr" presetSubtype="0" fill="hold" nodeType="with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fade">
                                      <p:cBhvr>
                                        <p:cTn id="123" dur="500"/>
                                        <p:tgtEl>
                                          <p:spTgt spid="79"/>
                                        </p:tgtEl>
                                      </p:cBhvr>
                                    </p:animEffect>
                                  </p:childTnLst>
                                </p:cTn>
                              </p:par>
                              <p:par>
                                <p:cTn id="124" presetID="10" presetClass="entr" presetSubtype="0" fill="hold" nodeType="with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fade">
                                      <p:cBhvr>
                                        <p:cTn id="126" dur="500"/>
                                        <p:tgtEl>
                                          <p:spTgt spid="8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fade">
                                      <p:cBhvr>
                                        <p:cTn id="129" dur="500"/>
                                        <p:tgtEl>
                                          <p:spTgt spid="8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fade">
                                      <p:cBhvr>
                                        <p:cTn id="132" dur="500"/>
                                        <p:tgtEl>
                                          <p:spTgt spid="8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animEffect transition="in" filter="fade">
                                      <p:cBhvr>
                                        <p:cTn id="135" dur="500"/>
                                        <p:tgtEl>
                                          <p:spTgt spid="8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1"/>
                                        </p:tgtEl>
                                        <p:attrNameLst>
                                          <p:attrName>style.visibility</p:attrName>
                                        </p:attrNameLst>
                                      </p:cBhvr>
                                      <p:to>
                                        <p:strVal val="visible"/>
                                      </p:to>
                                    </p:set>
                                    <p:animEffect transition="in" filter="fade">
                                      <p:cBhvr>
                                        <p:cTn id="138" dur="500"/>
                                        <p:tgtEl>
                                          <p:spTgt spid="9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92"/>
                                        </p:tgtEl>
                                        <p:attrNameLst>
                                          <p:attrName>style.visibility</p:attrName>
                                        </p:attrNameLst>
                                      </p:cBhvr>
                                      <p:to>
                                        <p:strVal val="visible"/>
                                      </p:to>
                                    </p:set>
                                    <p:animEffect transition="in" filter="fade">
                                      <p:cBhvr>
                                        <p:cTn id="141" dur="500"/>
                                        <p:tgtEl>
                                          <p:spTgt spid="9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3"/>
                                        </p:tgtEl>
                                        <p:attrNameLst>
                                          <p:attrName>style.visibility</p:attrName>
                                        </p:attrNameLst>
                                      </p:cBhvr>
                                      <p:to>
                                        <p:strVal val="visible"/>
                                      </p:to>
                                    </p:set>
                                    <p:animEffect transition="in" filter="fade">
                                      <p:cBhvr>
                                        <p:cTn id="144" dur="500"/>
                                        <p:tgtEl>
                                          <p:spTgt spid="9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4"/>
                                        </p:tgtEl>
                                        <p:attrNameLst>
                                          <p:attrName>style.visibility</p:attrName>
                                        </p:attrNameLst>
                                      </p:cBhvr>
                                      <p:to>
                                        <p:strVal val="visible"/>
                                      </p:to>
                                    </p:set>
                                    <p:animEffect transition="in" filter="fade">
                                      <p:cBhvr>
                                        <p:cTn id="147" dur="500"/>
                                        <p:tgtEl>
                                          <p:spTgt spid="9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Effect transition="in" filter="fade">
                                      <p:cBhvr>
                                        <p:cTn id="150" dur="500"/>
                                        <p:tgtEl>
                                          <p:spTgt spid="95"/>
                                        </p:tgtEl>
                                      </p:cBhvr>
                                    </p:animEffect>
                                  </p:childTnLst>
                                </p:cTn>
                              </p:par>
                              <p:par>
                                <p:cTn id="151" presetID="10" presetClass="entr" presetSubtype="0" fill="hold" nodeType="withEffect">
                                  <p:stCondLst>
                                    <p:cond delay="0"/>
                                  </p:stCondLst>
                                  <p:childTnLst>
                                    <p:set>
                                      <p:cBhvr>
                                        <p:cTn id="152" dur="1" fill="hold">
                                          <p:stCondLst>
                                            <p:cond delay="0"/>
                                          </p:stCondLst>
                                        </p:cTn>
                                        <p:tgtEl>
                                          <p:spTgt spid="98"/>
                                        </p:tgtEl>
                                        <p:attrNameLst>
                                          <p:attrName>style.visibility</p:attrName>
                                        </p:attrNameLst>
                                      </p:cBhvr>
                                      <p:to>
                                        <p:strVal val="visible"/>
                                      </p:to>
                                    </p:set>
                                    <p:animEffect transition="in" filter="fade">
                                      <p:cBhvr>
                                        <p:cTn id="153" dur="500"/>
                                        <p:tgtEl>
                                          <p:spTgt spid="98"/>
                                        </p:tgtEl>
                                      </p:cBhvr>
                                    </p:animEffect>
                                  </p:childTnLst>
                                </p:cTn>
                              </p:par>
                              <p:par>
                                <p:cTn id="154" presetID="10" presetClass="entr" presetSubtype="0" fill="hold" nodeType="withEffect">
                                  <p:stCondLst>
                                    <p:cond delay="0"/>
                                  </p:stCondLst>
                                  <p:childTnLst>
                                    <p:set>
                                      <p:cBhvr>
                                        <p:cTn id="155" dur="1" fill="hold">
                                          <p:stCondLst>
                                            <p:cond delay="0"/>
                                          </p:stCondLst>
                                        </p:cTn>
                                        <p:tgtEl>
                                          <p:spTgt spid="99"/>
                                        </p:tgtEl>
                                        <p:attrNameLst>
                                          <p:attrName>style.visibility</p:attrName>
                                        </p:attrNameLst>
                                      </p:cBhvr>
                                      <p:to>
                                        <p:strVal val="visible"/>
                                      </p:to>
                                    </p:set>
                                    <p:animEffect transition="in" filter="fade">
                                      <p:cBhvr>
                                        <p:cTn id="156" dur="500"/>
                                        <p:tgtEl>
                                          <p:spTgt spid="99"/>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0" grpId="0" animBg="1"/>
      <p:bldP spid="71" grpId="0" animBg="1"/>
      <p:bldP spid="72" grpId="0" animBg="1"/>
      <p:bldP spid="73" grpId="0" animBg="1"/>
      <p:bldP spid="3" grpId="0" animBg="1"/>
      <p:bldP spid="69" grpId="0" animBg="1"/>
      <p:bldP spid="30" grpId="0"/>
      <p:bldP spid="31" grpId="0"/>
      <p:bldP spid="32" grpId="0"/>
      <p:bldP spid="35" grpId="0"/>
      <p:bldP spid="37" grpId="0"/>
      <p:bldP spid="52" grpId="0"/>
      <p:bldP spid="56" grpId="0"/>
      <p:bldP spid="60" grpId="0"/>
      <p:bldP spid="61" grpId="0"/>
      <p:bldP spid="62" grpId="0"/>
      <p:bldP spid="63" grpId="0"/>
      <p:bldP spid="64" grpId="0"/>
      <p:bldP spid="65" grpId="0"/>
      <p:bldP spid="66" grpId="0"/>
      <p:bldP spid="67" grpId="0"/>
      <p:bldP spid="82" grpId="0" animBg="1"/>
      <p:bldP spid="83" grpId="0" animBg="1"/>
      <p:bldP spid="84" grpId="0" animBg="1"/>
      <p:bldP spid="85" grpId="0" animBg="1"/>
      <p:bldP spid="86" grpId="0" animBg="1"/>
      <p:bldP spid="87" grpId="0"/>
      <p:bldP spid="88" grpId="0"/>
      <p:bldP spid="89" grpId="0"/>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7B74AFCF-9830-4D01-9397-373A8C6B6E76}"/>
              </a:ext>
            </a:extLst>
          </p:cNvPr>
          <p:cNvGrpSpPr/>
          <p:nvPr/>
        </p:nvGrpSpPr>
        <p:grpSpPr>
          <a:xfrm>
            <a:off x="4233008" y="2143279"/>
            <a:ext cx="2622475" cy="3129431"/>
            <a:chOff x="1171506" y="2231128"/>
            <a:chExt cx="2622475" cy="3129431"/>
          </a:xfrm>
        </p:grpSpPr>
        <p:sp>
          <p:nvSpPr>
            <p:cNvPr id="125" name="Rectangle: Rounded Corners 124">
              <a:extLst>
                <a:ext uri="{FF2B5EF4-FFF2-40B4-BE49-F238E27FC236}">
                  <a16:creationId xmlns:a16="http://schemas.microsoft.com/office/drawing/2014/main" id="{A2AB81F1-5CAB-4195-9E3E-11420B0DDCCE}"/>
                </a:ext>
              </a:extLst>
            </p:cNvPr>
            <p:cNvSpPr/>
            <p:nvPr/>
          </p:nvSpPr>
          <p:spPr>
            <a:xfrm>
              <a:off x="1594636" y="3292875"/>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Rounded Corners 125">
              <a:extLst>
                <a:ext uri="{FF2B5EF4-FFF2-40B4-BE49-F238E27FC236}">
                  <a16:creationId xmlns:a16="http://schemas.microsoft.com/office/drawing/2014/main" id="{7C08273B-09AA-489B-A313-F34586C926B9}"/>
                </a:ext>
              </a:extLst>
            </p:cNvPr>
            <p:cNvSpPr/>
            <p:nvPr/>
          </p:nvSpPr>
          <p:spPr>
            <a:xfrm>
              <a:off x="1975794" y="4136422"/>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Rounded Corners 126">
              <a:extLst>
                <a:ext uri="{FF2B5EF4-FFF2-40B4-BE49-F238E27FC236}">
                  <a16:creationId xmlns:a16="http://schemas.microsoft.com/office/drawing/2014/main" id="{7FADA19C-5380-4EB4-BC25-EC1EA38DD380}"/>
                </a:ext>
              </a:extLst>
            </p:cNvPr>
            <p:cNvSpPr/>
            <p:nvPr/>
          </p:nvSpPr>
          <p:spPr>
            <a:xfrm>
              <a:off x="2444689" y="5052782"/>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Rounded Corners 127">
              <a:extLst>
                <a:ext uri="{FF2B5EF4-FFF2-40B4-BE49-F238E27FC236}">
                  <a16:creationId xmlns:a16="http://schemas.microsoft.com/office/drawing/2014/main" id="{CFC3A763-5FD6-4CFA-BEC4-5D832C311591}"/>
                </a:ext>
              </a:extLst>
            </p:cNvPr>
            <p:cNvSpPr/>
            <p:nvPr/>
          </p:nvSpPr>
          <p:spPr>
            <a:xfrm>
              <a:off x="3127203" y="5052782"/>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2F3BBAE-049D-466F-870D-6BC27E3A85DF}"/>
                </a:ext>
              </a:extLst>
            </p:cNvPr>
            <p:cNvSpPr/>
            <p:nvPr/>
          </p:nvSpPr>
          <p:spPr>
            <a:xfrm>
              <a:off x="2629533" y="4143410"/>
              <a:ext cx="872013"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130" name="Oval 129">
              <a:extLst>
                <a:ext uri="{FF2B5EF4-FFF2-40B4-BE49-F238E27FC236}">
                  <a16:creationId xmlns:a16="http://schemas.microsoft.com/office/drawing/2014/main" id="{E39A0491-3A30-4A40-B2DF-9149B3E1D34F}"/>
                </a:ext>
              </a:extLst>
            </p:cNvPr>
            <p:cNvSpPr/>
            <p:nvPr/>
          </p:nvSpPr>
          <p:spPr>
            <a:xfrm>
              <a:off x="2043157" y="2231128"/>
              <a:ext cx="1596720"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131" name="Oval 130">
              <a:extLst>
                <a:ext uri="{FF2B5EF4-FFF2-40B4-BE49-F238E27FC236}">
                  <a16:creationId xmlns:a16="http://schemas.microsoft.com/office/drawing/2014/main" id="{2E3D0FBB-32BD-4C8E-8116-CAD103064E21}"/>
                </a:ext>
              </a:extLst>
            </p:cNvPr>
            <p:cNvSpPr/>
            <p:nvPr/>
          </p:nvSpPr>
          <p:spPr>
            <a:xfrm>
              <a:off x="2404131" y="3288809"/>
              <a:ext cx="872013"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132" name="TextBox 131">
              <a:extLst>
                <a:ext uri="{FF2B5EF4-FFF2-40B4-BE49-F238E27FC236}">
                  <a16:creationId xmlns:a16="http://schemas.microsoft.com/office/drawing/2014/main" id="{56615DB9-935C-46E7-A3BE-B6C101801E2B}"/>
                </a:ext>
              </a:extLst>
            </p:cNvPr>
            <p:cNvSpPr txBox="1"/>
            <p:nvPr/>
          </p:nvSpPr>
          <p:spPr>
            <a:xfrm>
              <a:off x="2092883" y="2276189"/>
              <a:ext cx="1497269" cy="307777"/>
            </a:xfrm>
            <a:prstGeom prst="rect">
              <a:avLst/>
            </a:prstGeom>
            <a:noFill/>
          </p:spPr>
          <p:txBody>
            <a:bodyPr wrap="none" rtlCol="0">
              <a:spAutoFit/>
            </a:bodyPr>
            <a:lstStyle/>
            <a:p>
              <a:pPr algn="ctr"/>
              <a:r>
                <a:rPr lang="en-GB" sz="1400" dirty="0">
                  <a:latin typeface="Arial Narrow" panose="020B0606020202030204" pitchFamily="34" charset="0"/>
                </a:rPr>
                <a:t>Tear production rate</a:t>
              </a:r>
            </a:p>
          </p:txBody>
        </p:sp>
        <p:sp>
          <p:nvSpPr>
            <p:cNvPr id="134" name="TextBox 133">
              <a:extLst>
                <a:ext uri="{FF2B5EF4-FFF2-40B4-BE49-F238E27FC236}">
                  <a16:creationId xmlns:a16="http://schemas.microsoft.com/office/drawing/2014/main" id="{00C9DB0D-1F62-4720-9C8E-EFBC39A79A02}"/>
                </a:ext>
              </a:extLst>
            </p:cNvPr>
            <p:cNvSpPr txBox="1"/>
            <p:nvPr/>
          </p:nvSpPr>
          <p:spPr>
            <a:xfrm>
              <a:off x="1171506" y="2981538"/>
              <a:ext cx="716863" cy="307777"/>
            </a:xfrm>
            <a:prstGeom prst="rect">
              <a:avLst/>
            </a:prstGeom>
            <a:noFill/>
          </p:spPr>
          <p:txBody>
            <a:bodyPr wrap="none" rtlCol="0">
              <a:spAutoFit/>
            </a:bodyPr>
            <a:lstStyle/>
            <a:p>
              <a:pPr algn="r"/>
              <a:r>
                <a:rPr lang="en-GB" sz="1400" dirty="0">
                  <a:latin typeface="Arial Narrow" panose="020B0606020202030204" pitchFamily="34" charset="0"/>
                </a:rPr>
                <a:t>reduced</a:t>
              </a:r>
            </a:p>
          </p:txBody>
        </p:sp>
        <p:sp>
          <p:nvSpPr>
            <p:cNvPr id="135" name="TextBox 134">
              <a:extLst>
                <a:ext uri="{FF2B5EF4-FFF2-40B4-BE49-F238E27FC236}">
                  <a16:creationId xmlns:a16="http://schemas.microsoft.com/office/drawing/2014/main" id="{1FC95732-01C8-4388-9034-7D5D97EC9543}"/>
                </a:ext>
              </a:extLst>
            </p:cNvPr>
            <p:cNvSpPr txBox="1"/>
            <p:nvPr/>
          </p:nvSpPr>
          <p:spPr>
            <a:xfrm>
              <a:off x="2847921" y="2981538"/>
              <a:ext cx="635110" cy="307777"/>
            </a:xfrm>
            <a:prstGeom prst="rect">
              <a:avLst/>
            </a:prstGeom>
            <a:noFill/>
          </p:spPr>
          <p:txBody>
            <a:bodyPr wrap="none" rtlCol="0">
              <a:spAutoFit/>
            </a:bodyPr>
            <a:lstStyle/>
            <a:p>
              <a:r>
                <a:rPr lang="en-GB" sz="1400" dirty="0">
                  <a:latin typeface="Arial Narrow" panose="020B0606020202030204" pitchFamily="34" charset="0"/>
                </a:rPr>
                <a:t>normal</a:t>
              </a:r>
            </a:p>
          </p:txBody>
        </p:sp>
        <p:sp>
          <p:nvSpPr>
            <p:cNvPr id="138" name="TextBox 137">
              <a:extLst>
                <a:ext uri="{FF2B5EF4-FFF2-40B4-BE49-F238E27FC236}">
                  <a16:creationId xmlns:a16="http://schemas.microsoft.com/office/drawing/2014/main" id="{8A7FB271-D31B-440F-83D1-42242588454E}"/>
                </a:ext>
              </a:extLst>
            </p:cNvPr>
            <p:cNvSpPr txBox="1"/>
            <p:nvPr/>
          </p:nvSpPr>
          <p:spPr>
            <a:xfrm>
              <a:off x="1632041" y="3292875"/>
              <a:ext cx="511679" cy="307777"/>
            </a:xfrm>
            <a:prstGeom prst="rect">
              <a:avLst/>
            </a:prstGeom>
            <a:noFill/>
          </p:spPr>
          <p:txBody>
            <a:bodyPr wrap="none" rtlCol="0">
              <a:spAutoFit/>
            </a:bodyPr>
            <a:lstStyle/>
            <a:p>
              <a:pPr algn="ctr"/>
              <a:r>
                <a:rPr lang="en-GB" sz="1400" dirty="0">
                  <a:latin typeface="Arial Narrow" panose="020B0606020202030204" pitchFamily="34" charset="0"/>
                </a:rPr>
                <a:t>none</a:t>
              </a:r>
            </a:p>
          </p:txBody>
        </p:sp>
        <p:sp>
          <p:nvSpPr>
            <p:cNvPr id="139" name="TextBox 138">
              <a:extLst>
                <a:ext uri="{FF2B5EF4-FFF2-40B4-BE49-F238E27FC236}">
                  <a16:creationId xmlns:a16="http://schemas.microsoft.com/office/drawing/2014/main" id="{42DE5093-CD36-4BE0-97B1-6410F0F760B3}"/>
                </a:ext>
              </a:extLst>
            </p:cNvPr>
            <p:cNvSpPr txBox="1"/>
            <p:nvPr/>
          </p:nvSpPr>
          <p:spPr>
            <a:xfrm>
              <a:off x="2383923" y="3333870"/>
              <a:ext cx="912429" cy="307777"/>
            </a:xfrm>
            <a:prstGeom prst="rect">
              <a:avLst/>
            </a:prstGeom>
            <a:noFill/>
          </p:spPr>
          <p:txBody>
            <a:bodyPr wrap="none" rtlCol="0">
              <a:spAutoFit/>
            </a:bodyPr>
            <a:lstStyle/>
            <a:p>
              <a:pPr algn="ctr"/>
              <a:r>
                <a:rPr lang="en-GB" sz="1400" dirty="0">
                  <a:latin typeface="Arial Narrow" panose="020B0606020202030204" pitchFamily="34" charset="0"/>
                </a:rPr>
                <a:t>Presbyopic</a:t>
              </a:r>
            </a:p>
          </p:txBody>
        </p:sp>
        <p:sp>
          <p:nvSpPr>
            <p:cNvPr id="140" name="TextBox 139">
              <a:extLst>
                <a:ext uri="{FF2B5EF4-FFF2-40B4-BE49-F238E27FC236}">
                  <a16:creationId xmlns:a16="http://schemas.microsoft.com/office/drawing/2014/main" id="{0C6EF8B5-55A9-4843-956A-EAC249A17263}"/>
                </a:ext>
              </a:extLst>
            </p:cNvPr>
            <p:cNvSpPr txBox="1"/>
            <p:nvPr/>
          </p:nvSpPr>
          <p:spPr>
            <a:xfrm>
              <a:off x="1926129" y="3831993"/>
              <a:ext cx="348172" cy="307777"/>
            </a:xfrm>
            <a:prstGeom prst="rect">
              <a:avLst/>
            </a:prstGeom>
            <a:noFill/>
          </p:spPr>
          <p:txBody>
            <a:bodyPr wrap="none" rtlCol="0">
              <a:spAutoFit/>
            </a:bodyPr>
            <a:lstStyle/>
            <a:p>
              <a:pPr algn="ctr"/>
              <a:r>
                <a:rPr lang="en-GB" sz="1400" dirty="0">
                  <a:latin typeface="Arial Narrow" panose="020B0606020202030204" pitchFamily="34" charset="0"/>
                </a:rPr>
                <a:t>no</a:t>
              </a:r>
            </a:p>
          </p:txBody>
        </p:sp>
        <p:sp>
          <p:nvSpPr>
            <p:cNvPr id="141" name="TextBox 140">
              <a:extLst>
                <a:ext uri="{FF2B5EF4-FFF2-40B4-BE49-F238E27FC236}">
                  <a16:creationId xmlns:a16="http://schemas.microsoft.com/office/drawing/2014/main" id="{73C3E5F7-1F6F-41F5-8B45-2A03CD0C5CC4}"/>
                </a:ext>
              </a:extLst>
            </p:cNvPr>
            <p:cNvSpPr txBox="1"/>
            <p:nvPr/>
          </p:nvSpPr>
          <p:spPr>
            <a:xfrm>
              <a:off x="3056251" y="3831993"/>
              <a:ext cx="413896" cy="307777"/>
            </a:xfrm>
            <a:prstGeom prst="rect">
              <a:avLst/>
            </a:prstGeom>
            <a:noFill/>
          </p:spPr>
          <p:txBody>
            <a:bodyPr wrap="none" rtlCol="0">
              <a:spAutoFit/>
            </a:bodyPr>
            <a:lstStyle/>
            <a:p>
              <a:pPr algn="ctr"/>
              <a:r>
                <a:rPr lang="en-GB" sz="1400" dirty="0">
                  <a:latin typeface="Arial Narrow" panose="020B0606020202030204" pitchFamily="34" charset="0"/>
                </a:rPr>
                <a:t>yes</a:t>
              </a:r>
            </a:p>
          </p:txBody>
        </p:sp>
        <p:sp>
          <p:nvSpPr>
            <p:cNvPr id="142" name="TextBox 141">
              <a:extLst>
                <a:ext uri="{FF2B5EF4-FFF2-40B4-BE49-F238E27FC236}">
                  <a16:creationId xmlns:a16="http://schemas.microsoft.com/office/drawing/2014/main" id="{8A041262-C381-4586-8A62-3DD97FCDFFA1}"/>
                </a:ext>
              </a:extLst>
            </p:cNvPr>
            <p:cNvSpPr txBox="1"/>
            <p:nvPr/>
          </p:nvSpPr>
          <p:spPr>
            <a:xfrm>
              <a:off x="2057281" y="4136422"/>
              <a:ext cx="423514" cy="307777"/>
            </a:xfrm>
            <a:prstGeom prst="rect">
              <a:avLst/>
            </a:prstGeom>
            <a:noFill/>
          </p:spPr>
          <p:txBody>
            <a:bodyPr wrap="none" rtlCol="0">
              <a:spAutoFit/>
            </a:bodyPr>
            <a:lstStyle/>
            <a:p>
              <a:pPr algn="ctr"/>
              <a:r>
                <a:rPr lang="en-GB" sz="1400" dirty="0">
                  <a:latin typeface="Arial Narrow" panose="020B0606020202030204" pitchFamily="34" charset="0"/>
                </a:rPr>
                <a:t>soft</a:t>
              </a:r>
            </a:p>
          </p:txBody>
        </p:sp>
        <p:sp>
          <p:nvSpPr>
            <p:cNvPr id="143" name="TextBox 142">
              <a:extLst>
                <a:ext uri="{FF2B5EF4-FFF2-40B4-BE49-F238E27FC236}">
                  <a16:creationId xmlns:a16="http://schemas.microsoft.com/office/drawing/2014/main" id="{68542564-3774-4281-AB5C-090C923F5442}"/>
                </a:ext>
              </a:extLst>
            </p:cNvPr>
            <p:cNvSpPr txBox="1"/>
            <p:nvPr/>
          </p:nvSpPr>
          <p:spPr>
            <a:xfrm>
              <a:off x="2842561" y="4188471"/>
              <a:ext cx="445956" cy="307777"/>
            </a:xfrm>
            <a:prstGeom prst="rect">
              <a:avLst/>
            </a:prstGeom>
            <a:noFill/>
          </p:spPr>
          <p:txBody>
            <a:bodyPr wrap="none" rtlCol="0">
              <a:spAutoFit/>
            </a:bodyPr>
            <a:lstStyle/>
            <a:p>
              <a:pPr algn="ctr"/>
              <a:r>
                <a:rPr lang="en-GB" sz="1400" dirty="0">
                  <a:latin typeface="Arial Narrow" panose="020B0606020202030204" pitchFamily="34" charset="0"/>
                </a:rPr>
                <a:t>Age</a:t>
              </a:r>
            </a:p>
          </p:txBody>
        </p:sp>
        <p:sp>
          <p:nvSpPr>
            <p:cNvPr id="144" name="TextBox 143">
              <a:extLst>
                <a:ext uri="{FF2B5EF4-FFF2-40B4-BE49-F238E27FC236}">
                  <a16:creationId xmlns:a16="http://schemas.microsoft.com/office/drawing/2014/main" id="{DA7FEA15-B558-40AD-9579-A029CB2782C5}"/>
                </a:ext>
              </a:extLst>
            </p:cNvPr>
            <p:cNvSpPr txBox="1"/>
            <p:nvPr/>
          </p:nvSpPr>
          <p:spPr>
            <a:xfrm>
              <a:off x="2152516" y="4745047"/>
              <a:ext cx="585417" cy="307777"/>
            </a:xfrm>
            <a:prstGeom prst="rect">
              <a:avLst/>
            </a:prstGeom>
            <a:noFill/>
          </p:spPr>
          <p:txBody>
            <a:bodyPr wrap="none" rtlCol="0">
              <a:spAutoFit/>
            </a:bodyPr>
            <a:lstStyle/>
            <a:p>
              <a:pPr algn="ctr"/>
              <a:r>
                <a:rPr lang="en-GB" sz="1400" dirty="0">
                  <a:latin typeface="Arial Narrow" panose="020B0606020202030204" pitchFamily="34" charset="0"/>
                </a:rPr>
                <a:t>young</a:t>
              </a:r>
            </a:p>
          </p:txBody>
        </p:sp>
        <p:sp>
          <p:nvSpPr>
            <p:cNvPr id="145" name="TextBox 144">
              <a:extLst>
                <a:ext uri="{FF2B5EF4-FFF2-40B4-BE49-F238E27FC236}">
                  <a16:creationId xmlns:a16="http://schemas.microsoft.com/office/drawing/2014/main" id="{5337ACF3-48F0-4AC0-932C-BE85A885E193}"/>
                </a:ext>
              </a:extLst>
            </p:cNvPr>
            <p:cNvSpPr txBox="1"/>
            <p:nvPr/>
          </p:nvSpPr>
          <p:spPr>
            <a:xfrm>
              <a:off x="3413749" y="4745047"/>
              <a:ext cx="380232" cy="307777"/>
            </a:xfrm>
            <a:prstGeom prst="rect">
              <a:avLst/>
            </a:prstGeom>
            <a:noFill/>
          </p:spPr>
          <p:txBody>
            <a:bodyPr wrap="none" rtlCol="0">
              <a:spAutoFit/>
            </a:bodyPr>
            <a:lstStyle/>
            <a:p>
              <a:pPr algn="ctr"/>
              <a:r>
                <a:rPr lang="en-GB" sz="1400" dirty="0">
                  <a:latin typeface="Arial Narrow" panose="020B0606020202030204" pitchFamily="34" charset="0"/>
                </a:rPr>
                <a:t>old</a:t>
              </a:r>
            </a:p>
          </p:txBody>
        </p:sp>
        <p:sp>
          <p:nvSpPr>
            <p:cNvPr id="146" name="TextBox 145">
              <a:extLst>
                <a:ext uri="{FF2B5EF4-FFF2-40B4-BE49-F238E27FC236}">
                  <a16:creationId xmlns:a16="http://schemas.microsoft.com/office/drawing/2014/main" id="{6EB80855-AFD6-43D4-96C3-C6384F810D0F}"/>
                </a:ext>
              </a:extLst>
            </p:cNvPr>
            <p:cNvSpPr txBox="1"/>
            <p:nvPr/>
          </p:nvSpPr>
          <p:spPr>
            <a:xfrm>
              <a:off x="2498124" y="5052782"/>
              <a:ext cx="479618" cy="307777"/>
            </a:xfrm>
            <a:prstGeom prst="rect">
              <a:avLst/>
            </a:prstGeom>
            <a:noFill/>
          </p:spPr>
          <p:txBody>
            <a:bodyPr wrap="none" rtlCol="0">
              <a:spAutoFit/>
            </a:bodyPr>
            <a:lstStyle/>
            <a:p>
              <a:pPr algn="ctr"/>
              <a:r>
                <a:rPr lang="en-GB" sz="1400" dirty="0">
                  <a:latin typeface="Arial Narrow" panose="020B0606020202030204" pitchFamily="34" charset="0"/>
                </a:rPr>
                <a:t>hard</a:t>
              </a:r>
            </a:p>
          </p:txBody>
        </p:sp>
        <p:sp>
          <p:nvSpPr>
            <p:cNvPr id="147" name="TextBox 146">
              <a:extLst>
                <a:ext uri="{FF2B5EF4-FFF2-40B4-BE49-F238E27FC236}">
                  <a16:creationId xmlns:a16="http://schemas.microsoft.com/office/drawing/2014/main" id="{E3AD1BBB-5FD1-4951-A7D9-F44C15BA1D4C}"/>
                </a:ext>
              </a:extLst>
            </p:cNvPr>
            <p:cNvSpPr txBox="1"/>
            <p:nvPr/>
          </p:nvSpPr>
          <p:spPr>
            <a:xfrm>
              <a:off x="3164608" y="5052782"/>
              <a:ext cx="511679" cy="307777"/>
            </a:xfrm>
            <a:prstGeom prst="rect">
              <a:avLst/>
            </a:prstGeom>
            <a:noFill/>
          </p:spPr>
          <p:txBody>
            <a:bodyPr wrap="none" rtlCol="0">
              <a:spAutoFit/>
            </a:bodyPr>
            <a:lstStyle/>
            <a:p>
              <a:pPr algn="ctr"/>
              <a:r>
                <a:rPr lang="en-GB" sz="1400" dirty="0">
                  <a:latin typeface="Arial Narrow" panose="020B0606020202030204" pitchFamily="34" charset="0"/>
                </a:rPr>
                <a:t>none</a:t>
              </a:r>
            </a:p>
          </p:txBody>
        </p:sp>
        <p:cxnSp>
          <p:nvCxnSpPr>
            <p:cNvPr id="149" name="Connector: Elbow 148">
              <a:extLst>
                <a:ext uri="{FF2B5EF4-FFF2-40B4-BE49-F238E27FC236}">
                  <a16:creationId xmlns:a16="http://schemas.microsoft.com/office/drawing/2014/main" id="{1D1110B6-6DEF-4F2E-8AEB-45BD2483FC48}"/>
                </a:ext>
              </a:extLst>
            </p:cNvPr>
            <p:cNvCxnSpPr>
              <a:cxnSpLocks/>
              <a:stCxn id="130" idx="4"/>
              <a:endCxn id="138" idx="0"/>
            </p:cNvCxnSpPr>
            <p:nvPr/>
          </p:nvCxnSpPr>
          <p:spPr>
            <a:xfrm rot="5400000">
              <a:off x="2032775" y="2484132"/>
              <a:ext cx="663849" cy="953636"/>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91A8EC53-A112-435D-B0B8-751D85C3E2D6}"/>
                </a:ext>
              </a:extLst>
            </p:cNvPr>
            <p:cNvCxnSpPr>
              <a:cxnSpLocks/>
              <a:stCxn id="130" idx="4"/>
              <a:endCxn id="131" idx="0"/>
            </p:cNvCxnSpPr>
            <p:nvPr/>
          </p:nvCxnSpPr>
          <p:spPr>
            <a:xfrm rot="5400000">
              <a:off x="2510937" y="2958228"/>
              <a:ext cx="659783" cy="1379"/>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585A154D-BEC9-4264-A9C1-1BC1F9DBAD4E}"/>
                </a:ext>
              </a:extLst>
            </p:cNvPr>
            <p:cNvCxnSpPr>
              <a:cxnSpLocks/>
              <a:stCxn id="131" idx="4"/>
              <a:endCxn id="142" idx="0"/>
            </p:cNvCxnSpPr>
            <p:nvPr/>
          </p:nvCxnSpPr>
          <p:spPr>
            <a:xfrm rot="5400000">
              <a:off x="2329731" y="3626014"/>
              <a:ext cx="449715" cy="571100"/>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onnector: Elbow 151">
              <a:extLst>
                <a:ext uri="{FF2B5EF4-FFF2-40B4-BE49-F238E27FC236}">
                  <a16:creationId xmlns:a16="http://schemas.microsoft.com/office/drawing/2014/main" id="{D250FFF6-137E-4EDA-9A64-7DA4319D5978}"/>
                </a:ext>
              </a:extLst>
            </p:cNvPr>
            <p:cNvCxnSpPr>
              <a:cxnSpLocks/>
              <a:stCxn id="131" idx="4"/>
              <a:endCxn id="129" idx="0"/>
            </p:cNvCxnSpPr>
            <p:nvPr/>
          </p:nvCxnSpPr>
          <p:spPr>
            <a:xfrm rot="16200000" flipH="1">
              <a:off x="2724488" y="3802357"/>
              <a:ext cx="456703" cy="225402"/>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B77DE8C8-6D0B-4A50-98C5-1B5547DB096D}"/>
                </a:ext>
              </a:extLst>
            </p:cNvPr>
            <p:cNvCxnSpPr>
              <a:cxnSpLocks/>
              <a:stCxn id="129" idx="4"/>
              <a:endCxn id="146" idx="0"/>
            </p:cNvCxnSpPr>
            <p:nvPr/>
          </p:nvCxnSpPr>
          <p:spPr>
            <a:xfrm rot="5400000">
              <a:off x="2646000" y="4633242"/>
              <a:ext cx="511474" cy="327607"/>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4BE508A7-A86E-4BCE-BAA3-30ABF8EB61C3}"/>
                </a:ext>
              </a:extLst>
            </p:cNvPr>
            <p:cNvCxnSpPr>
              <a:cxnSpLocks/>
              <a:stCxn id="129" idx="4"/>
              <a:endCxn id="147" idx="0"/>
            </p:cNvCxnSpPr>
            <p:nvPr/>
          </p:nvCxnSpPr>
          <p:spPr>
            <a:xfrm rot="16200000" flipH="1">
              <a:off x="2987257" y="4619591"/>
              <a:ext cx="511474" cy="354908"/>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6" name="Oval 105">
            <a:extLst>
              <a:ext uri="{FF2B5EF4-FFF2-40B4-BE49-F238E27FC236}">
                <a16:creationId xmlns:a16="http://schemas.microsoft.com/office/drawing/2014/main" id="{618EE0EB-F753-4004-86EF-3AD19E889080}"/>
              </a:ext>
            </a:extLst>
          </p:cNvPr>
          <p:cNvSpPr/>
          <p:nvPr/>
        </p:nvSpPr>
        <p:spPr>
          <a:xfrm>
            <a:off x="1370351" y="32837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848DB278-4AC8-42DA-AF3E-9E546C562036}"/>
              </a:ext>
            </a:extLst>
          </p:cNvPr>
          <p:cNvSpPr/>
          <p:nvPr/>
        </p:nvSpPr>
        <p:spPr>
          <a:xfrm>
            <a:off x="2196848" y="366037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7A110693-B245-4BAB-B40F-8AD6453CA13C}"/>
              </a:ext>
            </a:extLst>
          </p:cNvPr>
          <p:cNvSpPr/>
          <p:nvPr/>
        </p:nvSpPr>
        <p:spPr>
          <a:xfrm>
            <a:off x="1622000" y="3408951"/>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276F259F-EFA7-40B2-B654-97BC97BDF00E}"/>
              </a:ext>
            </a:extLst>
          </p:cNvPr>
          <p:cNvSpPr/>
          <p:nvPr/>
        </p:nvSpPr>
        <p:spPr>
          <a:xfrm>
            <a:off x="2658551" y="346958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5EC9D8B6-19C7-4073-8D53-C48DB8723E8D}"/>
              </a:ext>
            </a:extLst>
          </p:cNvPr>
          <p:cNvSpPr/>
          <p:nvPr/>
        </p:nvSpPr>
        <p:spPr>
          <a:xfrm>
            <a:off x="1410023" y="439688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D96E0034-9A23-4BFD-89FB-15C2AB8DBF42}"/>
              </a:ext>
            </a:extLst>
          </p:cNvPr>
          <p:cNvSpPr/>
          <p:nvPr/>
        </p:nvSpPr>
        <p:spPr>
          <a:xfrm>
            <a:off x="1209271" y="37695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8A7E97C4-0F4C-4FBF-A66A-3ECB826ACA9F}"/>
              </a:ext>
            </a:extLst>
          </p:cNvPr>
          <p:cNvSpPr/>
          <p:nvPr/>
        </p:nvSpPr>
        <p:spPr>
          <a:xfrm>
            <a:off x="1861739" y="32361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3BA6A960-502D-4C0A-A14E-02111836055C}"/>
              </a:ext>
            </a:extLst>
          </p:cNvPr>
          <p:cNvSpPr/>
          <p:nvPr/>
        </p:nvSpPr>
        <p:spPr>
          <a:xfrm>
            <a:off x="2433144" y="345657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D1057AD9-74BE-4525-A9E6-43A4BE0AFDB2}"/>
              </a:ext>
            </a:extLst>
          </p:cNvPr>
          <p:cNvSpPr/>
          <p:nvPr/>
        </p:nvSpPr>
        <p:spPr>
          <a:xfrm>
            <a:off x="1528583" y="426324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1B313BB2-B665-4305-9570-84B2BC9BE470}"/>
              </a:ext>
            </a:extLst>
          </p:cNvPr>
          <p:cNvSpPr/>
          <p:nvPr/>
        </p:nvSpPr>
        <p:spPr>
          <a:xfrm>
            <a:off x="2386984" y="381379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CE552F93-353A-4F86-BEBF-FA8F055EE3AE}"/>
              </a:ext>
            </a:extLst>
          </p:cNvPr>
          <p:cNvSpPr/>
          <p:nvPr/>
        </p:nvSpPr>
        <p:spPr>
          <a:xfrm>
            <a:off x="1205794" y="35885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a:extLst>
              <a:ext uri="{FF2B5EF4-FFF2-40B4-BE49-F238E27FC236}">
                <a16:creationId xmlns:a16="http://schemas.microsoft.com/office/drawing/2014/main" id="{4F275926-CC54-4B99-96AB-6027C073E462}"/>
              </a:ext>
            </a:extLst>
          </p:cNvPr>
          <p:cNvCxnSpPr>
            <a:cxnSpLocks/>
          </p:cNvCxnSpPr>
          <p:nvPr/>
        </p:nvCxnSpPr>
        <p:spPr>
          <a:xfrm rot="19320000">
            <a:off x="140455" y="3702015"/>
            <a:ext cx="2838899"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29023FF-295E-4911-BA6E-FD4B4860EC6D}"/>
              </a:ext>
            </a:extLst>
          </p:cNvPr>
          <p:cNvCxnSpPr>
            <a:cxnSpLocks/>
          </p:cNvCxnSpPr>
          <p:nvPr/>
        </p:nvCxnSpPr>
        <p:spPr>
          <a:xfrm rot="19320000">
            <a:off x="311465" y="3920897"/>
            <a:ext cx="2838899"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6A56C96-BC15-4023-BA9C-33516BA2E785}"/>
              </a:ext>
            </a:extLst>
          </p:cNvPr>
          <p:cNvCxnSpPr>
            <a:cxnSpLocks/>
          </p:cNvCxnSpPr>
          <p:nvPr/>
        </p:nvCxnSpPr>
        <p:spPr>
          <a:xfrm rot="19320000">
            <a:off x="225960" y="3811456"/>
            <a:ext cx="2838899"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69693B4E-FF72-447A-B319-B08D1FCC8551}"/>
              </a:ext>
            </a:extLst>
          </p:cNvPr>
          <p:cNvSpPr/>
          <p:nvPr/>
        </p:nvSpPr>
        <p:spPr>
          <a:xfrm>
            <a:off x="2083785" y="320281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EBACD80F-BD64-40F9-BC7D-7D356DB89FC9}"/>
              </a:ext>
            </a:extLst>
          </p:cNvPr>
          <p:cNvSpPr/>
          <p:nvPr/>
        </p:nvSpPr>
        <p:spPr>
          <a:xfrm>
            <a:off x="2526123" y="320281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4E879491-E6AC-4943-8031-D4323C95289E}"/>
              </a:ext>
            </a:extLst>
          </p:cNvPr>
          <p:cNvSpPr/>
          <p:nvPr/>
        </p:nvSpPr>
        <p:spPr>
          <a:xfrm>
            <a:off x="1428464" y="371620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B2099409-CAE0-43EA-8C7D-538F868E8D67}"/>
              </a:ext>
            </a:extLst>
          </p:cNvPr>
          <p:cNvSpPr/>
          <p:nvPr/>
        </p:nvSpPr>
        <p:spPr>
          <a:xfrm>
            <a:off x="1910735" y="3699494"/>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FC740042-6ACE-4C1A-BCD6-F480F15EEB9E}"/>
              </a:ext>
            </a:extLst>
          </p:cNvPr>
          <p:cNvSpPr/>
          <p:nvPr/>
        </p:nvSpPr>
        <p:spPr>
          <a:xfrm>
            <a:off x="1045005" y="437402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2203AC8F-9CE2-4D3A-A7D3-1EE3F133949F}"/>
              </a:ext>
            </a:extLst>
          </p:cNvPr>
          <p:cNvSpPr/>
          <p:nvPr/>
        </p:nvSpPr>
        <p:spPr>
          <a:xfrm>
            <a:off x="1278274" y="4186219"/>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1FBC8D9A-5AB1-4509-9E1F-4F1C48C23621}"/>
              </a:ext>
            </a:extLst>
          </p:cNvPr>
          <p:cNvSpPr/>
          <p:nvPr/>
        </p:nvSpPr>
        <p:spPr>
          <a:xfrm>
            <a:off x="940999" y="410101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37685B62-8F63-462F-98B9-DE73B14B9CA6}"/>
              </a:ext>
            </a:extLst>
          </p:cNvPr>
          <p:cNvSpPr/>
          <p:nvPr/>
        </p:nvSpPr>
        <p:spPr>
          <a:xfrm>
            <a:off x="317500" y="2815414"/>
            <a:ext cx="2597150" cy="205874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E57ADA6-F489-418C-A7E6-E7F19B549F48}"/>
              </a:ext>
            </a:extLst>
          </p:cNvPr>
          <p:cNvGrpSpPr/>
          <p:nvPr/>
        </p:nvGrpSpPr>
        <p:grpSpPr>
          <a:xfrm>
            <a:off x="5892800" y="2541177"/>
            <a:ext cx="589149" cy="2414809"/>
            <a:chOff x="5892800" y="2541177"/>
            <a:chExt cx="589149" cy="2414809"/>
          </a:xfrm>
        </p:grpSpPr>
        <p:cxnSp>
          <p:nvCxnSpPr>
            <p:cNvPr id="6" name="Straight Connector 5">
              <a:extLst>
                <a:ext uri="{FF2B5EF4-FFF2-40B4-BE49-F238E27FC236}">
                  <a16:creationId xmlns:a16="http://schemas.microsoft.com/office/drawing/2014/main" id="{9C238EBA-3A8C-461B-B400-1C69036A7036}"/>
                </a:ext>
              </a:extLst>
            </p:cNvPr>
            <p:cNvCxnSpPr>
              <a:stCxn id="130" idx="4"/>
              <a:endCxn id="131" idx="0"/>
            </p:cNvCxnSpPr>
            <p:nvPr/>
          </p:nvCxnSpPr>
          <p:spPr>
            <a:xfrm flipH="1">
              <a:off x="5901640" y="2541177"/>
              <a:ext cx="1379" cy="659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698E7B8A-9B76-4AF1-94D7-EAB94DBE0700}"/>
                </a:ext>
              </a:extLst>
            </p:cNvPr>
            <p:cNvSpPr/>
            <p:nvPr/>
          </p:nvSpPr>
          <p:spPr>
            <a:xfrm>
              <a:off x="5892800" y="3594100"/>
              <a:ext cx="241300" cy="457200"/>
            </a:xfrm>
            <a:custGeom>
              <a:avLst/>
              <a:gdLst>
                <a:gd name="connsiteX0" fmla="*/ 0 w 241300"/>
                <a:gd name="connsiteY0" fmla="*/ 0 h 457200"/>
                <a:gd name="connsiteX1" fmla="*/ 0 w 241300"/>
                <a:gd name="connsiteY1" fmla="*/ 241300 h 457200"/>
                <a:gd name="connsiteX2" fmla="*/ 241300 w 241300"/>
                <a:gd name="connsiteY2" fmla="*/ 241300 h 457200"/>
                <a:gd name="connsiteX3" fmla="*/ 241300 w 2413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241300" h="457200">
                  <a:moveTo>
                    <a:pt x="0" y="0"/>
                  </a:moveTo>
                  <a:lnTo>
                    <a:pt x="0" y="241300"/>
                  </a:lnTo>
                  <a:lnTo>
                    <a:pt x="241300" y="241300"/>
                  </a:lnTo>
                  <a:lnTo>
                    <a:pt x="241300" y="45720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Freeform: Shape 154">
              <a:extLst>
                <a:ext uri="{FF2B5EF4-FFF2-40B4-BE49-F238E27FC236}">
                  <a16:creationId xmlns:a16="http://schemas.microsoft.com/office/drawing/2014/main" id="{1CC33AFF-67E0-45C8-9F7A-3ACA1E65F7B2}"/>
                </a:ext>
              </a:extLst>
            </p:cNvPr>
            <p:cNvSpPr/>
            <p:nvPr/>
          </p:nvSpPr>
          <p:spPr>
            <a:xfrm>
              <a:off x="6142202" y="4444512"/>
              <a:ext cx="339747" cy="511474"/>
            </a:xfrm>
            <a:custGeom>
              <a:avLst/>
              <a:gdLst>
                <a:gd name="connsiteX0" fmla="*/ 0 w 241300"/>
                <a:gd name="connsiteY0" fmla="*/ 0 h 457200"/>
                <a:gd name="connsiteX1" fmla="*/ 0 w 241300"/>
                <a:gd name="connsiteY1" fmla="*/ 241300 h 457200"/>
                <a:gd name="connsiteX2" fmla="*/ 241300 w 241300"/>
                <a:gd name="connsiteY2" fmla="*/ 241300 h 457200"/>
                <a:gd name="connsiteX3" fmla="*/ 241300 w 2413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241300" h="457200">
                  <a:moveTo>
                    <a:pt x="0" y="0"/>
                  </a:moveTo>
                  <a:lnTo>
                    <a:pt x="0" y="241300"/>
                  </a:lnTo>
                  <a:lnTo>
                    <a:pt x="241300" y="241300"/>
                  </a:lnTo>
                  <a:lnTo>
                    <a:pt x="241300" y="45720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56" name="TextBox 155">
            <a:extLst>
              <a:ext uri="{FF2B5EF4-FFF2-40B4-BE49-F238E27FC236}">
                <a16:creationId xmlns:a16="http://schemas.microsoft.com/office/drawing/2014/main" id="{D0BA678A-4852-4361-A90A-CA07F0543BDC}"/>
              </a:ext>
            </a:extLst>
          </p:cNvPr>
          <p:cNvSpPr txBox="1"/>
          <p:nvPr/>
        </p:nvSpPr>
        <p:spPr>
          <a:xfrm>
            <a:off x="3963353" y="5628824"/>
            <a:ext cx="3858894" cy="400110"/>
          </a:xfrm>
          <a:prstGeom prst="rect">
            <a:avLst/>
          </a:prstGeom>
          <a:noFill/>
        </p:spPr>
        <p:txBody>
          <a:bodyPr wrap="square" rtlCol="0">
            <a:spAutoFit/>
          </a:bodyPr>
          <a:lstStyle/>
          <a:p>
            <a:pPr algn="ctr">
              <a:spcBef>
                <a:spcPts val="600"/>
              </a:spcBef>
            </a:pPr>
            <a:r>
              <a:rPr lang="en-GB" sz="2000" b="1" dirty="0">
                <a:solidFill>
                  <a:srgbClr val="222222"/>
                </a:solidFill>
              </a:rPr>
              <a:t>Decision Tree</a:t>
            </a:r>
            <a:endParaRPr lang="en-GB" sz="2000" b="1" i="0" baseline="30000" dirty="0">
              <a:solidFill>
                <a:srgbClr val="222222"/>
              </a:solidFill>
              <a:effectLst/>
            </a:endParaRPr>
          </a:p>
        </p:txBody>
      </p:sp>
      <p:pic>
        <p:nvPicPr>
          <p:cNvPr id="2" name="Picture 1">
            <a:extLst>
              <a:ext uri="{FF2B5EF4-FFF2-40B4-BE49-F238E27FC236}">
                <a16:creationId xmlns:a16="http://schemas.microsoft.com/office/drawing/2014/main" id="{D1B91F85-0B7B-0871-77C5-2DC6F23CDF7F}"/>
              </a:ext>
            </a:extLst>
          </p:cNvPr>
          <p:cNvPicPr>
            <a:picLocks noChangeAspect="1"/>
          </p:cNvPicPr>
          <p:nvPr/>
        </p:nvPicPr>
        <p:blipFill rotWithShape="1">
          <a:blip r:embed="rId3">
            <a:extLst>
              <a:ext uri="{28A0092B-C50C-407E-A947-70E740481C1C}">
                <a14:useLocalDpi xmlns:a14="http://schemas.microsoft.com/office/drawing/2010/main" val="0"/>
              </a:ext>
            </a:extLst>
          </a:blip>
          <a:srcRect l="944" t="30906" r="850" b="55090"/>
          <a:stretch/>
        </p:blipFill>
        <p:spPr>
          <a:xfrm>
            <a:off x="0" y="-3861"/>
            <a:ext cx="12192000" cy="648802"/>
          </a:xfrm>
          <a:prstGeom prst="rect">
            <a:avLst/>
          </a:prstGeom>
        </p:spPr>
      </p:pic>
      <p:sp>
        <p:nvSpPr>
          <p:cNvPr id="3" name="Title Placeholder 39">
            <a:extLst>
              <a:ext uri="{FF2B5EF4-FFF2-40B4-BE49-F238E27FC236}">
                <a16:creationId xmlns:a16="http://schemas.microsoft.com/office/drawing/2014/main" id="{E1113CF9-6A5C-0900-CE49-69AA1A5D687A}"/>
              </a:ext>
            </a:extLst>
          </p:cNvPr>
          <p:cNvSpPr txBox="1">
            <a:spLocks/>
          </p:cNvSpPr>
          <p:nvPr/>
        </p:nvSpPr>
        <p:spPr>
          <a:xfrm>
            <a:off x="0" y="-3861"/>
            <a:ext cx="10515600" cy="64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a:ea typeface="+mj-ea"/>
                <a:cs typeface="+mj-cs"/>
              </a:rPr>
              <a:t>Disclosure Controls</a:t>
            </a:r>
          </a:p>
        </p:txBody>
      </p:sp>
      <p:sp>
        <p:nvSpPr>
          <p:cNvPr id="4" name="TextBox 3">
            <a:extLst>
              <a:ext uri="{FF2B5EF4-FFF2-40B4-BE49-F238E27FC236}">
                <a16:creationId xmlns:a16="http://schemas.microsoft.com/office/drawing/2014/main" id="{8DF44A3C-D04A-1F23-72E6-221AC0595155}"/>
              </a:ext>
            </a:extLst>
          </p:cNvPr>
          <p:cNvSpPr txBox="1"/>
          <p:nvPr/>
        </p:nvSpPr>
        <p:spPr>
          <a:xfrm>
            <a:off x="244443" y="805758"/>
            <a:ext cx="4106894" cy="369332"/>
          </a:xfrm>
          <a:prstGeom prst="rect">
            <a:avLst/>
          </a:prstGeom>
          <a:noFill/>
        </p:spPr>
        <p:txBody>
          <a:bodyPr wrap="none" rtlCol="0">
            <a:spAutoFit/>
          </a:bodyPr>
          <a:lstStyle/>
          <a:p>
            <a:r>
              <a:rPr lang="en-GB" b="1" dirty="0">
                <a:solidFill>
                  <a:schemeClr val="tx2"/>
                </a:solidFill>
              </a:rPr>
              <a:t>Model-based vs Instance-based learners</a:t>
            </a:r>
          </a:p>
        </p:txBody>
      </p:sp>
    </p:spTree>
    <p:extLst>
      <p:ext uri="{BB962C8B-B14F-4D97-AF65-F5344CB8AC3E}">
        <p14:creationId xmlns:p14="http://schemas.microsoft.com/office/powerpoint/2010/main" val="412335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7B74AFCF-9830-4D01-9397-373A8C6B6E76}"/>
              </a:ext>
            </a:extLst>
          </p:cNvPr>
          <p:cNvGrpSpPr/>
          <p:nvPr/>
        </p:nvGrpSpPr>
        <p:grpSpPr>
          <a:xfrm>
            <a:off x="4233008" y="2143279"/>
            <a:ext cx="2622475" cy="3129431"/>
            <a:chOff x="1171506" y="2231128"/>
            <a:chExt cx="2622475" cy="3129431"/>
          </a:xfrm>
        </p:grpSpPr>
        <p:sp>
          <p:nvSpPr>
            <p:cNvPr id="125" name="Rectangle: Rounded Corners 124">
              <a:extLst>
                <a:ext uri="{FF2B5EF4-FFF2-40B4-BE49-F238E27FC236}">
                  <a16:creationId xmlns:a16="http://schemas.microsoft.com/office/drawing/2014/main" id="{A2AB81F1-5CAB-4195-9E3E-11420B0DDCCE}"/>
                </a:ext>
              </a:extLst>
            </p:cNvPr>
            <p:cNvSpPr/>
            <p:nvPr/>
          </p:nvSpPr>
          <p:spPr>
            <a:xfrm>
              <a:off x="1594636" y="3292875"/>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Rounded Corners 125">
              <a:extLst>
                <a:ext uri="{FF2B5EF4-FFF2-40B4-BE49-F238E27FC236}">
                  <a16:creationId xmlns:a16="http://schemas.microsoft.com/office/drawing/2014/main" id="{7C08273B-09AA-489B-A313-F34586C926B9}"/>
                </a:ext>
              </a:extLst>
            </p:cNvPr>
            <p:cNvSpPr/>
            <p:nvPr/>
          </p:nvSpPr>
          <p:spPr>
            <a:xfrm>
              <a:off x="1975794" y="4136422"/>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Rounded Corners 126">
              <a:extLst>
                <a:ext uri="{FF2B5EF4-FFF2-40B4-BE49-F238E27FC236}">
                  <a16:creationId xmlns:a16="http://schemas.microsoft.com/office/drawing/2014/main" id="{7FADA19C-5380-4EB4-BC25-EC1EA38DD380}"/>
                </a:ext>
              </a:extLst>
            </p:cNvPr>
            <p:cNvSpPr/>
            <p:nvPr/>
          </p:nvSpPr>
          <p:spPr>
            <a:xfrm>
              <a:off x="2444689" y="5052782"/>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Rounded Corners 127">
              <a:extLst>
                <a:ext uri="{FF2B5EF4-FFF2-40B4-BE49-F238E27FC236}">
                  <a16:creationId xmlns:a16="http://schemas.microsoft.com/office/drawing/2014/main" id="{CFC3A763-5FD6-4CFA-BEC4-5D832C311591}"/>
                </a:ext>
              </a:extLst>
            </p:cNvPr>
            <p:cNvSpPr/>
            <p:nvPr/>
          </p:nvSpPr>
          <p:spPr>
            <a:xfrm>
              <a:off x="3127203" y="5052782"/>
              <a:ext cx="586488" cy="307777"/>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2F3BBAE-049D-466F-870D-6BC27E3A85DF}"/>
                </a:ext>
              </a:extLst>
            </p:cNvPr>
            <p:cNvSpPr/>
            <p:nvPr/>
          </p:nvSpPr>
          <p:spPr>
            <a:xfrm>
              <a:off x="2629533" y="4143410"/>
              <a:ext cx="872013"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130" name="Oval 129">
              <a:extLst>
                <a:ext uri="{FF2B5EF4-FFF2-40B4-BE49-F238E27FC236}">
                  <a16:creationId xmlns:a16="http://schemas.microsoft.com/office/drawing/2014/main" id="{E39A0491-3A30-4A40-B2DF-9149B3E1D34F}"/>
                </a:ext>
              </a:extLst>
            </p:cNvPr>
            <p:cNvSpPr/>
            <p:nvPr/>
          </p:nvSpPr>
          <p:spPr>
            <a:xfrm>
              <a:off x="2043157" y="2231128"/>
              <a:ext cx="1596720"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131" name="Oval 130">
              <a:extLst>
                <a:ext uri="{FF2B5EF4-FFF2-40B4-BE49-F238E27FC236}">
                  <a16:creationId xmlns:a16="http://schemas.microsoft.com/office/drawing/2014/main" id="{2E3D0FBB-32BD-4C8E-8116-CAD103064E21}"/>
                </a:ext>
              </a:extLst>
            </p:cNvPr>
            <p:cNvSpPr/>
            <p:nvPr/>
          </p:nvSpPr>
          <p:spPr>
            <a:xfrm>
              <a:off x="2404131" y="3288809"/>
              <a:ext cx="872013" cy="397898"/>
            </a:xfrm>
            <a:prstGeom prst="ellips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Narrow" panose="020B0606020202030204" pitchFamily="34" charset="0"/>
              </a:endParaRPr>
            </a:p>
          </p:txBody>
        </p:sp>
        <p:sp>
          <p:nvSpPr>
            <p:cNvPr id="132" name="TextBox 131">
              <a:extLst>
                <a:ext uri="{FF2B5EF4-FFF2-40B4-BE49-F238E27FC236}">
                  <a16:creationId xmlns:a16="http://schemas.microsoft.com/office/drawing/2014/main" id="{56615DB9-935C-46E7-A3BE-B6C101801E2B}"/>
                </a:ext>
              </a:extLst>
            </p:cNvPr>
            <p:cNvSpPr txBox="1"/>
            <p:nvPr/>
          </p:nvSpPr>
          <p:spPr>
            <a:xfrm>
              <a:off x="2092883" y="2276189"/>
              <a:ext cx="1497269" cy="307777"/>
            </a:xfrm>
            <a:prstGeom prst="rect">
              <a:avLst/>
            </a:prstGeom>
            <a:noFill/>
          </p:spPr>
          <p:txBody>
            <a:bodyPr wrap="none" rtlCol="0">
              <a:spAutoFit/>
            </a:bodyPr>
            <a:lstStyle/>
            <a:p>
              <a:pPr algn="ctr"/>
              <a:r>
                <a:rPr lang="en-GB" sz="1400" dirty="0">
                  <a:latin typeface="Arial Narrow" panose="020B0606020202030204" pitchFamily="34" charset="0"/>
                </a:rPr>
                <a:t>Tear production rate</a:t>
              </a:r>
            </a:p>
          </p:txBody>
        </p:sp>
        <p:sp>
          <p:nvSpPr>
            <p:cNvPr id="134" name="TextBox 133">
              <a:extLst>
                <a:ext uri="{FF2B5EF4-FFF2-40B4-BE49-F238E27FC236}">
                  <a16:creationId xmlns:a16="http://schemas.microsoft.com/office/drawing/2014/main" id="{00C9DB0D-1F62-4720-9C8E-EFBC39A79A02}"/>
                </a:ext>
              </a:extLst>
            </p:cNvPr>
            <p:cNvSpPr txBox="1"/>
            <p:nvPr/>
          </p:nvSpPr>
          <p:spPr>
            <a:xfrm>
              <a:off x="1171506" y="2981538"/>
              <a:ext cx="716863" cy="307777"/>
            </a:xfrm>
            <a:prstGeom prst="rect">
              <a:avLst/>
            </a:prstGeom>
            <a:noFill/>
          </p:spPr>
          <p:txBody>
            <a:bodyPr wrap="none" rtlCol="0">
              <a:spAutoFit/>
            </a:bodyPr>
            <a:lstStyle/>
            <a:p>
              <a:pPr algn="r"/>
              <a:r>
                <a:rPr lang="en-GB" sz="1400" dirty="0">
                  <a:latin typeface="Arial Narrow" panose="020B0606020202030204" pitchFamily="34" charset="0"/>
                </a:rPr>
                <a:t>reduced</a:t>
              </a:r>
            </a:p>
          </p:txBody>
        </p:sp>
        <p:sp>
          <p:nvSpPr>
            <p:cNvPr id="135" name="TextBox 134">
              <a:extLst>
                <a:ext uri="{FF2B5EF4-FFF2-40B4-BE49-F238E27FC236}">
                  <a16:creationId xmlns:a16="http://schemas.microsoft.com/office/drawing/2014/main" id="{1FC95732-01C8-4388-9034-7D5D97EC9543}"/>
                </a:ext>
              </a:extLst>
            </p:cNvPr>
            <p:cNvSpPr txBox="1"/>
            <p:nvPr/>
          </p:nvSpPr>
          <p:spPr>
            <a:xfrm>
              <a:off x="2847921" y="2981538"/>
              <a:ext cx="635110" cy="307777"/>
            </a:xfrm>
            <a:prstGeom prst="rect">
              <a:avLst/>
            </a:prstGeom>
            <a:noFill/>
          </p:spPr>
          <p:txBody>
            <a:bodyPr wrap="none" rtlCol="0">
              <a:spAutoFit/>
            </a:bodyPr>
            <a:lstStyle/>
            <a:p>
              <a:r>
                <a:rPr lang="en-GB" sz="1400" dirty="0">
                  <a:latin typeface="Arial Narrow" panose="020B0606020202030204" pitchFamily="34" charset="0"/>
                </a:rPr>
                <a:t>normal</a:t>
              </a:r>
            </a:p>
          </p:txBody>
        </p:sp>
        <p:sp>
          <p:nvSpPr>
            <p:cNvPr id="138" name="TextBox 137">
              <a:extLst>
                <a:ext uri="{FF2B5EF4-FFF2-40B4-BE49-F238E27FC236}">
                  <a16:creationId xmlns:a16="http://schemas.microsoft.com/office/drawing/2014/main" id="{8A7FB271-D31B-440F-83D1-42242588454E}"/>
                </a:ext>
              </a:extLst>
            </p:cNvPr>
            <p:cNvSpPr txBox="1"/>
            <p:nvPr/>
          </p:nvSpPr>
          <p:spPr>
            <a:xfrm>
              <a:off x="1632041" y="3292875"/>
              <a:ext cx="511679" cy="307777"/>
            </a:xfrm>
            <a:prstGeom prst="rect">
              <a:avLst/>
            </a:prstGeom>
            <a:noFill/>
          </p:spPr>
          <p:txBody>
            <a:bodyPr wrap="none" rtlCol="0">
              <a:spAutoFit/>
            </a:bodyPr>
            <a:lstStyle/>
            <a:p>
              <a:pPr algn="ctr"/>
              <a:r>
                <a:rPr lang="en-GB" sz="1400" dirty="0">
                  <a:latin typeface="Arial Narrow" panose="020B0606020202030204" pitchFamily="34" charset="0"/>
                </a:rPr>
                <a:t>none</a:t>
              </a:r>
            </a:p>
          </p:txBody>
        </p:sp>
        <p:sp>
          <p:nvSpPr>
            <p:cNvPr id="139" name="TextBox 138">
              <a:extLst>
                <a:ext uri="{FF2B5EF4-FFF2-40B4-BE49-F238E27FC236}">
                  <a16:creationId xmlns:a16="http://schemas.microsoft.com/office/drawing/2014/main" id="{42DE5093-CD36-4BE0-97B1-6410F0F760B3}"/>
                </a:ext>
              </a:extLst>
            </p:cNvPr>
            <p:cNvSpPr txBox="1"/>
            <p:nvPr/>
          </p:nvSpPr>
          <p:spPr>
            <a:xfrm>
              <a:off x="2383923" y="3333870"/>
              <a:ext cx="912429" cy="307777"/>
            </a:xfrm>
            <a:prstGeom prst="rect">
              <a:avLst/>
            </a:prstGeom>
            <a:noFill/>
          </p:spPr>
          <p:txBody>
            <a:bodyPr wrap="none" rtlCol="0">
              <a:spAutoFit/>
            </a:bodyPr>
            <a:lstStyle/>
            <a:p>
              <a:pPr algn="ctr"/>
              <a:r>
                <a:rPr lang="en-GB" sz="1400" dirty="0">
                  <a:latin typeface="Arial Narrow" panose="020B0606020202030204" pitchFamily="34" charset="0"/>
                </a:rPr>
                <a:t>Presbyopic</a:t>
              </a:r>
            </a:p>
          </p:txBody>
        </p:sp>
        <p:sp>
          <p:nvSpPr>
            <p:cNvPr id="140" name="TextBox 139">
              <a:extLst>
                <a:ext uri="{FF2B5EF4-FFF2-40B4-BE49-F238E27FC236}">
                  <a16:creationId xmlns:a16="http://schemas.microsoft.com/office/drawing/2014/main" id="{0C6EF8B5-55A9-4843-956A-EAC249A17263}"/>
                </a:ext>
              </a:extLst>
            </p:cNvPr>
            <p:cNvSpPr txBox="1"/>
            <p:nvPr/>
          </p:nvSpPr>
          <p:spPr>
            <a:xfrm>
              <a:off x="1926129" y="3831993"/>
              <a:ext cx="348172" cy="307777"/>
            </a:xfrm>
            <a:prstGeom prst="rect">
              <a:avLst/>
            </a:prstGeom>
            <a:noFill/>
          </p:spPr>
          <p:txBody>
            <a:bodyPr wrap="none" rtlCol="0">
              <a:spAutoFit/>
            </a:bodyPr>
            <a:lstStyle/>
            <a:p>
              <a:pPr algn="ctr"/>
              <a:r>
                <a:rPr lang="en-GB" sz="1400" dirty="0">
                  <a:latin typeface="Arial Narrow" panose="020B0606020202030204" pitchFamily="34" charset="0"/>
                </a:rPr>
                <a:t>no</a:t>
              </a:r>
            </a:p>
          </p:txBody>
        </p:sp>
        <p:sp>
          <p:nvSpPr>
            <p:cNvPr id="141" name="TextBox 140">
              <a:extLst>
                <a:ext uri="{FF2B5EF4-FFF2-40B4-BE49-F238E27FC236}">
                  <a16:creationId xmlns:a16="http://schemas.microsoft.com/office/drawing/2014/main" id="{73C3E5F7-1F6F-41F5-8B45-2A03CD0C5CC4}"/>
                </a:ext>
              </a:extLst>
            </p:cNvPr>
            <p:cNvSpPr txBox="1"/>
            <p:nvPr/>
          </p:nvSpPr>
          <p:spPr>
            <a:xfrm>
              <a:off x="3056251" y="3831993"/>
              <a:ext cx="413896" cy="307777"/>
            </a:xfrm>
            <a:prstGeom prst="rect">
              <a:avLst/>
            </a:prstGeom>
            <a:noFill/>
          </p:spPr>
          <p:txBody>
            <a:bodyPr wrap="none" rtlCol="0">
              <a:spAutoFit/>
            </a:bodyPr>
            <a:lstStyle/>
            <a:p>
              <a:pPr algn="ctr"/>
              <a:r>
                <a:rPr lang="en-GB" sz="1400" dirty="0">
                  <a:latin typeface="Arial Narrow" panose="020B0606020202030204" pitchFamily="34" charset="0"/>
                </a:rPr>
                <a:t>yes</a:t>
              </a:r>
            </a:p>
          </p:txBody>
        </p:sp>
        <p:sp>
          <p:nvSpPr>
            <p:cNvPr id="142" name="TextBox 141">
              <a:extLst>
                <a:ext uri="{FF2B5EF4-FFF2-40B4-BE49-F238E27FC236}">
                  <a16:creationId xmlns:a16="http://schemas.microsoft.com/office/drawing/2014/main" id="{8A041262-C381-4586-8A62-3DD97FCDFFA1}"/>
                </a:ext>
              </a:extLst>
            </p:cNvPr>
            <p:cNvSpPr txBox="1"/>
            <p:nvPr/>
          </p:nvSpPr>
          <p:spPr>
            <a:xfrm>
              <a:off x="2057281" y="4136422"/>
              <a:ext cx="423514" cy="307777"/>
            </a:xfrm>
            <a:prstGeom prst="rect">
              <a:avLst/>
            </a:prstGeom>
            <a:noFill/>
          </p:spPr>
          <p:txBody>
            <a:bodyPr wrap="none" rtlCol="0">
              <a:spAutoFit/>
            </a:bodyPr>
            <a:lstStyle/>
            <a:p>
              <a:pPr algn="ctr"/>
              <a:r>
                <a:rPr lang="en-GB" sz="1400" dirty="0">
                  <a:latin typeface="Arial Narrow" panose="020B0606020202030204" pitchFamily="34" charset="0"/>
                </a:rPr>
                <a:t>soft</a:t>
              </a:r>
            </a:p>
          </p:txBody>
        </p:sp>
        <p:sp>
          <p:nvSpPr>
            <p:cNvPr id="143" name="TextBox 142">
              <a:extLst>
                <a:ext uri="{FF2B5EF4-FFF2-40B4-BE49-F238E27FC236}">
                  <a16:creationId xmlns:a16="http://schemas.microsoft.com/office/drawing/2014/main" id="{68542564-3774-4281-AB5C-090C923F5442}"/>
                </a:ext>
              </a:extLst>
            </p:cNvPr>
            <p:cNvSpPr txBox="1"/>
            <p:nvPr/>
          </p:nvSpPr>
          <p:spPr>
            <a:xfrm>
              <a:off x="2842561" y="4188471"/>
              <a:ext cx="445956" cy="307777"/>
            </a:xfrm>
            <a:prstGeom prst="rect">
              <a:avLst/>
            </a:prstGeom>
            <a:noFill/>
          </p:spPr>
          <p:txBody>
            <a:bodyPr wrap="none" rtlCol="0">
              <a:spAutoFit/>
            </a:bodyPr>
            <a:lstStyle/>
            <a:p>
              <a:pPr algn="ctr"/>
              <a:r>
                <a:rPr lang="en-GB" sz="1400" dirty="0">
                  <a:latin typeface="Arial Narrow" panose="020B0606020202030204" pitchFamily="34" charset="0"/>
                </a:rPr>
                <a:t>Age</a:t>
              </a:r>
            </a:p>
          </p:txBody>
        </p:sp>
        <p:sp>
          <p:nvSpPr>
            <p:cNvPr id="144" name="TextBox 143">
              <a:extLst>
                <a:ext uri="{FF2B5EF4-FFF2-40B4-BE49-F238E27FC236}">
                  <a16:creationId xmlns:a16="http://schemas.microsoft.com/office/drawing/2014/main" id="{DA7FEA15-B558-40AD-9579-A029CB2782C5}"/>
                </a:ext>
              </a:extLst>
            </p:cNvPr>
            <p:cNvSpPr txBox="1"/>
            <p:nvPr/>
          </p:nvSpPr>
          <p:spPr>
            <a:xfrm>
              <a:off x="2152516" y="4745047"/>
              <a:ext cx="585417" cy="307777"/>
            </a:xfrm>
            <a:prstGeom prst="rect">
              <a:avLst/>
            </a:prstGeom>
            <a:noFill/>
          </p:spPr>
          <p:txBody>
            <a:bodyPr wrap="none" rtlCol="0">
              <a:spAutoFit/>
            </a:bodyPr>
            <a:lstStyle/>
            <a:p>
              <a:pPr algn="ctr"/>
              <a:r>
                <a:rPr lang="en-GB" sz="1400" dirty="0">
                  <a:latin typeface="Arial Narrow" panose="020B0606020202030204" pitchFamily="34" charset="0"/>
                </a:rPr>
                <a:t>young</a:t>
              </a:r>
            </a:p>
          </p:txBody>
        </p:sp>
        <p:sp>
          <p:nvSpPr>
            <p:cNvPr id="145" name="TextBox 144">
              <a:extLst>
                <a:ext uri="{FF2B5EF4-FFF2-40B4-BE49-F238E27FC236}">
                  <a16:creationId xmlns:a16="http://schemas.microsoft.com/office/drawing/2014/main" id="{5337ACF3-48F0-4AC0-932C-BE85A885E193}"/>
                </a:ext>
              </a:extLst>
            </p:cNvPr>
            <p:cNvSpPr txBox="1"/>
            <p:nvPr/>
          </p:nvSpPr>
          <p:spPr>
            <a:xfrm>
              <a:off x="3413749" y="4745047"/>
              <a:ext cx="380232" cy="307777"/>
            </a:xfrm>
            <a:prstGeom prst="rect">
              <a:avLst/>
            </a:prstGeom>
            <a:noFill/>
          </p:spPr>
          <p:txBody>
            <a:bodyPr wrap="none" rtlCol="0">
              <a:spAutoFit/>
            </a:bodyPr>
            <a:lstStyle/>
            <a:p>
              <a:pPr algn="ctr"/>
              <a:r>
                <a:rPr lang="en-GB" sz="1400" dirty="0">
                  <a:latin typeface="Arial Narrow" panose="020B0606020202030204" pitchFamily="34" charset="0"/>
                </a:rPr>
                <a:t>old</a:t>
              </a:r>
            </a:p>
          </p:txBody>
        </p:sp>
        <p:sp>
          <p:nvSpPr>
            <p:cNvPr id="146" name="TextBox 145">
              <a:extLst>
                <a:ext uri="{FF2B5EF4-FFF2-40B4-BE49-F238E27FC236}">
                  <a16:creationId xmlns:a16="http://schemas.microsoft.com/office/drawing/2014/main" id="{6EB80855-AFD6-43D4-96C3-C6384F810D0F}"/>
                </a:ext>
              </a:extLst>
            </p:cNvPr>
            <p:cNvSpPr txBox="1"/>
            <p:nvPr/>
          </p:nvSpPr>
          <p:spPr>
            <a:xfrm>
              <a:off x="2498124" y="5052782"/>
              <a:ext cx="479618" cy="307777"/>
            </a:xfrm>
            <a:prstGeom prst="rect">
              <a:avLst/>
            </a:prstGeom>
            <a:noFill/>
          </p:spPr>
          <p:txBody>
            <a:bodyPr wrap="none" rtlCol="0">
              <a:spAutoFit/>
            </a:bodyPr>
            <a:lstStyle/>
            <a:p>
              <a:pPr algn="ctr"/>
              <a:r>
                <a:rPr lang="en-GB" sz="1400" dirty="0">
                  <a:latin typeface="Arial Narrow" panose="020B0606020202030204" pitchFamily="34" charset="0"/>
                </a:rPr>
                <a:t>hard</a:t>
              </a:r>
            </a:p>
          </p:txBody>
        </p:sp>
        <p:sp>
          <p:nvSpPr>
            <p:cNvPr id="147" name="TextBox 146">
              <a:extLst>
                <a:ext uri="{FF2B5EF4-FFF2-40B4-BE49-F238E27FC236}">
                  <a16:creationId xmlns:a16="http://schemas.microsoft.com/office/drawing/2014/main" id="{E3AD1BBB-5FD1-4951-A7D9-F44C15BA1D4C}"/>
                </a:ext>
              </a:extLst>
            </p:cNvPr>
            <p:cNvSpPr txBox="1"/>
            <p:nvPr/>
          </p:nvSpPr>
          <p:spPr>
            <a:xfrm>
              <a:off x="3164608" y="5052782"/>
              <a:ext cx="511679" cy="307777"/>
            </a:xfrm>
            <a:prstGeom prst="rect">
              <a:avLst/>
            </a:prstGeom>
            <a:noFill/>
          </p:spPr>
          <p:txBody>
            <a:bodyPr wrap="none" rtlCol="0">
              <a:spAutoFit/>
            </a:bodyPr>
            <a:lstStyle/>
            <a:p>
              <a:pPr algn="ctr"/>
              <a:r>
                <a:rPr lang="en-GB" sz="1400" dirty="0">
                  <a:latin typeface="Arial Narrow" panose="020B0606020202030204" pitchFamily="34" charset="0"/>
                </a:rPr>
                <a:t>none</a:t>
              </a:r>
            </a:p>
          </p:txBody>
        </p:sp>
        <p:cxnSp>
          <p:nvCxnSpPr>
            <p:cNvPr id="149" name="Connector: Elbow 148">
              <a:extLst>
                <a:ext uri="{FF2B5EF4-FFF2-40B4-BE49-F238E27FC236}">
                  <a16:creationId xmlns:a16="http://schemas.microsoft.com/office/drawing/2014/main" id="{1D1110B6-6DEF-4F2E-8AEB-45BD2483FC48}"/>
                </a:ext>
              </a:extLst>
            </p:cNvPr>
            <p:cNvCxnSpPr>
              <a:cxnSpLocks/>
              <a:stCxn id="130" idx="4"/>
              <a:endCxn id="138" idx="0"/>
            </p:cNvCxnSpPr>
            <p:nvPr/>
          </p:nvCxnSpPr>
          <p:spPr>
            <a:xfrm rot="5400000">
              <a:off x="2032775" y="2484132"/>
              <a:ext cx="663849" cy="953636"/>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91A8EC53-A112-435D-B0B8-751D85C3E2D6}"/>
                </a:ext>
              </a:extLst>
            </p:cNvPr>
            <p:cNvCxnSpPr>
              <a:cxnSpLocks/>
              <a:stCxn id="130" idx="4"/>
              <a:endCxn id="131" idx="0"/>
            </p:cNvCxnSpPr>
            <p:nvPr/>
          </p:nvCxnSpPr>
          <p:spPr>
            <a:xfrm rot="5400000">
              <a:off x="2510937" y="2958228"/>
              <a:ext cx="659783" cy="1379"/>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585A154D-BEC9-4264-A9C1-1BC1F9DBAD4E}"/>
                </a:ext>
              </a:extLst>
            </p:cNvPr>
            <p:cNvCxnSpPr>
              <a:cxnSpLocks/>
              <a:stCxn id="131" idx="4"/>
              <a:endCxn id="142" idx="0"/>
            </p:cNvCxnSpPr>
            <p:nvPr/>
          </p:nvCxnSpPr>
          <p:spPr>
            <a:xfrm rot="5400000">
              <a:off x="2329731" y="3626014"/>
              <a:ext cx="449715" cy="571100"/>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onnector: Elbow 151">
              <a:extLst>
                <a:ext uri="{FF2B5EF4-FFF2-40B4-BE49-F238E27FC236}">
                  <a16:creationId xmlns:a16="http://schemas.microsoft.com/office/drawing/2014/main" id="{D250FFF6-137E-4EDA-9A64-7DA4319D5978}"/>
                </a:ext>
              </a:extLst>
            </p:cNvPr>
            <p:cNvCxnSpPr>
              <a:cxnSpLocks/>
              <a:stCxn id="131" idx="4"/>
              <a:endCxn id="129" idx="0"/>
            </p:cNvCxnSpPr>
            <p:nvPr/>
          </p:nvCxnSpPr>
          <p:spPr>
            <a:xfrm rot="16200000" flipH="1">
              <a:off x="2724488" y="3802357"/>
              <a:ext cx="456703" cy="225402"/>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B77DE8C8-6D0B-4A50-98C5-1B5547DB096D}"/>
                </a:ext>
              </a:extLst>
            </p:cNvPr>
            <p:cNvCxnSpPr>
              <a:cxnSpLocks/>
              <a:stCxn id="129" idx="4"/>
              <a:endCxn id="146" idx="0"/>
            </p:cNvCxnSpPr>
            <p:nvPr/>
          </p:nvCxnSpPr>
          <p:spPr>
            <a:xfrm rot="5400000">
              <a:off x="2646000" y="4633242"/>
              <a:ext cx="511474" cy="327607"/>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4BE508A7-A86E-4BCE-BAA3-30ABF8EB61C3}"/>
                </a:ext>
              </a:extLst>
            </p:cNvPr>
            <p:cNvCxnSpPr>
              <a:cxnSpLocks/>
              <a:stCxn id="129" idx="4"/>
              <a:endCxn id="147" idx="0"/>
            </p:cNvCxnSpPr>
            <p:nvPr/>
          </p:nvCxnSpPr>
          <p:spPr>
            <a:xfrm rot="16200000" flipH="1">
              <a:off x="2987257" y="4619591"/>
              <a:ext cx="511474" cy="354908"/>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98" name="Picture 2" descr="Artificial Neural Networks: What they are and how they're trained - Xeridia">
            <a:extLst>
              <a:ext uri="{FF2B5EF4-FFF2-40B4-BE49-F238E27FC236}">
                <a16:creationId xmlns:a16="http://schemas.microsoft.com/office/drawing/2014/main" id="{3E2C18E1-9AAE-49B1-A349-DA652F890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652" y="2410084"/>
            <a:ext cx="4239491" cy="2384714"/>
          </a:xfrm>
          <a:prstGeom prst="rect">
            <a:avLst/>
          </a:prstGeom>
          <a:noFill/>
          <a:extLst>
            <a:ext uri="{909E8E84-426E-40DD-AFC4-6F175D3DCCD1}">
              <a14:hiddenFill xmlns:a14="http://schemas.microsoft.com/office/drawing/2010/main">
                <a:solidFill>
                  <a:srgbClr val="FFFFFF"/>
                </a:solidFill>
              </a14:hiddenFill>
            </a:ext>
          </a:extLst>
        </p:spPr>
      </p:pic>
      <p:sp>
        <p:nvSpPr>
          <p:cNvPr id="106" name="Oval 105">
            <a:extLst>
              <a:ext uri="{FF2B5EF4-FFF2-40B4-BE49-F238E27FC236}">
                <a16:creationId xmlns:a16="http://schemas.microsoft.com/office/drawing/2014/main" id="{618EE0EB-F753-4004-86EF-3AD19E889080}"/>
              </a:ext>
            </a:extLst>
          </p:cNvPr>
          <p:cNvSpPr/>
          <p:nvPr/>
        </p:nvSpPr>
        <p:spPr>
          <a:xfrm>
            <a:off x="1370351" y="32837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848DB278-4AC8-42DA-AF3E-9E546C562036}"/>
              </a:ext>
            </a:extLst>
          </p:cNvPr>
          <p:cNvSpPr/>
          <p:nvPr/>
        </p:nvSpPr>
        <p:spPr>
          <a:xfrm>
            <a:off x="2196848" y="366037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7A110693-B245-4BAB-B40F-8AD6453CA13C}"/>
              </a:ext>
            </a:extLst>
          </p:cNvPr>
          <p:cNvSpPr/>
          <p:nvPr/>
        </p:nvSpPr>
        <p:spPr>
          <a:xfrm>
            <a:off x="1622000" y="3408951"/>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276F259F-EFA7-40B2-B654-97BC97BDF00E}"/>
              </a:ext>
            </a:extLst>
          </p:cNvPr>
          <p:cNvSpPr/>
          <p:nvPr/>
        </p:nvSpPr>
        <p:spPr>
          <a:xfrm>
            <a:off x="2658551" y="346958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5EC9D8B6-19C7-4073-8D53-C48DB8723E8D}"/>
              </a:ext>
            </a:extLst>
          </p:cNvPr>
          <p:cNvSpPr/>
          <p:nvPr/>
        </p:nvSpPr>
        <p:spPr>
          <a:xfrm>
            <a:off x="1410023" y="439688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D96E0034-9A23-4BFD-89FB-15C2AB8DBF42}"/>
              </a:ext>
            </a:extLst>
          </p:cNvPr>
          <p:cNvSpPr/>
          <p:nvPr/>
        </p:nvSpPr>
        <p:spPr>
          <a:xfrm>
            <a:off x="1209271" y="37695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8A7E97C4-0F4C-4FBF-A66A-3ECB826ACA9F}"/>
              </a:ext>
            </a:extLst>
          </p:cNvPr>
          <p:cNvSpPr/>
          <p:nvPr/>
        </p:nvSpPr>
        <p:spPr>
          <a:xfrm>
            <a:off x="1861739" y="323614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3BA6A960-502D-4C0A-A14E-02111836055C}"/>
              </a:ext>
            </a:extLst>
          </p:cNvPr>
          <p:cNvSpPr/>
          <p:nvPr/>
        </p:nvSpPr>
        <p:spPr>
          <a:xfrm>
            <a:off x="2433144" y="345657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D1057AD9-74BE-4525-A9E6-43A4BE0AFDB2}"/>
              </a:ext>
            </a:extLst>
          </p:cNvPr>
          <p:cNvSpPr/>
          <p:nvPr/>
        </p:nvSpPr>
        <p:spPr>
          <a:xfrm>
            <a:off x="1528583" y="4263246"/>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1B313BB2-B665-4305-9570-84B2BC9BE470}"/>
              </a:ext>
            </a:extLst>
          </p:cNvPr>
          <p:cNvSpPr/>
          <p:nvPr/>
        </p:nvSpPr>
        <p:spPr>
          <a:xfrm>
            <a:off x="2386984" y="3813793"/>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CE552F93-353A-4F86-BEBF-FA8F055EE3AE}"/>
              </a:ext>
            </a:extLst>
          </p:cNvPr>
          <p:cNvSpPr/>
          <p:nvPr/>
        </p:nvSpPr>
        <p:spPr>
          <a:xfrm>
            <a:off x="1205794" y="3588572"/>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a:extLst>
              <a:ext uri="{FF2B5EF4-FFF2-40B4-BE49-F238E27FC236}">
                <a16:creationId xmlns:a16="http://schemas.microsoft.com/office/drawing/2014/main" id="{4F275926-CC54-4B99-96AB-6027C073E462}"/>
              </a:ext>
            </a:extLst>
          </p:cNvPr>
          <p:cNvCxnSpPr>
            <a:cxnSpLocks/>
          </p:cNvCxnSpPr>
          <p:nvPr/>
        </p:nvCxnSpPr>
        <p:spPr>
          <a:xfrm rot="19320000">
            <a:off x="140455" y="3702015"/>
            <a:ext cx="2838899"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29023FF-295E-4911-BA6E-FD4B4860EC6D}"/>
              </a:ext>
            </a:extLst>
          </p:cNvPr>
          <p:cNvCxnSpPr>
            <a:cxnSpLocks/>
          </p:cNvCxnSpPr>
          <p:nvPr/>
        </p:nvCxnSpPr>
        <p:spPr>
          <a:xfrm rot="19320000">
            <a:off x="311465" y="3920897"/>
            <a:ext cx="2838899"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6A56C96-BC15-4023-BA9C-33516BA2E785}"/>
              </a:ext>
            </a:extLst>
          </p:cNvPr>
          <p:cNvCxnSpPr>
            <a:cxnSpLocks/>
          </p:cNvCxnSpPr>
          <p:nvPr/>
        </p:nvCxnSpPr>
        <p:spPr>
          <a:xfrm rot="19320000">
            <a:off x="225960" y="3811456"/>
            <a:ext cx="2838899"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69693B4E-FF72-447A-B319-B08D1FCC8551}"/>
              </a:ext>
            </a:extLst>
          </p:cNvPr>
          <p:cNvSpPr/>
          <p:nvPr/>
        </p:nvSpPr>
        <p:spPr>
          <a:xfrm>
            <a:off x="2083785" y="3202810"/>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EBACD80F-BD64-40F9-BC7D-7D356DB89FC9}"/>
              </a:ext>
            </a:extLst>
          </p:cNvPr>
          <p:cNvSpPr/>
          <p:nvPr/>
        </p:nvSpPr>
        <p:spPr>
          <a:xfrm>
            <a:off x="2526123" y="3202810"/>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4E879491-E6AC-4943-8031-D4323C95289E}"/>
              </a:ext>
            </a:extLst>
          </p:cNvPr>
          <p:cNvSpPr/>
          <p:nvPr/>
        </p:nvSpPr>
        <p:spPr>
          <a:xfrm>
            <a:off x="1428464" y="371620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B2099409-CAE0-43EA-8C7D-538F868E8D67}"/>
              </a:ext>
            </a:extLst>
          </p:cNvPr>
          <p:cNvSpPr/>
          <p:nvPr/>
        </p:nvSpPr>
        <p:spPr>
          <a:xfrm>
            <a:off x="1910735" y="3699494"/>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FC740042-6ACE-4C1A-BCD6-F480F15EEB9E}"/>
              </a:ext>
            </a:extLst>
          </p:cNvPr>
          <p:cNvSpPr/>
          <p:nvPr/>
        </p:nvSpPr>
        <p:spPr>
          <a:xfrm>
            <a:off x="1045005" y="4374027"/>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2203AC8F-9CE2-4D3A-A7D3-1EE3F133949F}"/>
              </a:ext>
            </a:extLst>
          </p:cNvPr>
          <p:cNvSpPr/>
          <p:nvPr/>
        </p:nvSpPr>
        <p:spPr>
          <a:xfrm>
            <a:off x="1278274" y="4186219"/>
            <a:ext cx="92979" cy="95250"/>
          </a:xfrm>
          <a:prstGeom prst="ellipse">
            <a:avLst/>
          </a:prstGeom>
          <a:solidFill>
            <a:srgbClr val="FFC0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1FBC8D9A-5AB1-4509-9E1F-4F1C48C23621}"/>
              </a:ext>
            </a:extLst>
          </p:cNvPr>
          <p:cNvSpPr/>
          <p:nvPr/>
        </p:nvSpPr>
        <p:spPr>
          <a:xfrm>
            <a:off x="940999" y="4101017"/>
            <a:ext cx="92979"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E57ADA6-F489-418C-A7E6-E7F19B549F48}"/>
              </a:ext>
            </a:extLst>
          </p:cNvPr>
          <p:cNvGrpSpPr/>
          <p:nvPr/>
        </p:nvGrpSpPr>
        <p:grpSpPr>
          <a:xfrm>
            <a:off x="5892800" y="2541177"/>
            <a:ext cx="589149" cy="2414809"/>
            <a:chOff x="5892800" y="2541177"/>
            <a:chExt cx="589149" cy="2414809"/>
          </a:xfrm>
        </p:grpSpPr>
        <p:cxnSp>
          <p:nvCxnSpPr>
            <p:cNvPr id="6" name="Straight Connector 5">
              <a:extLst>
                <a:ext uri="{FF2B5EF4-FFF2-40B4-BE49-F238E27FC236}">
                  <a16:creationId xmlns:a16="http://schemas.microsoft.com/office/drawing/2014/main" id="{9C238EBA-3A8C-461B-B400-1C69036A7036}"/>
                </a:ext>
              </a:extLst>
            </p:cNvPr>
            <p:cNvCxnSpPr>
              <a:stCxn id="130" idx="4"/>
              <a:endCxn id="131" idx="0"/>
            </p:cNvCxnSpPr>
            <p:nvPr/>
          </p:nvCxnSpPr>
          <p:spPr>
            <a:xfrm flipH="1">
              <a:off x="5901640" y="2541177"/>
              <a:ext cx="1379" cy="659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698E7B8A-9B76-4AF1-94D7-EAB94DBE0700}"/>
                </a:ext>
              </a:extLst>
            </p:cNvPr>
            <p:cNvSpPr/>
            <p:nvPr/>
          </p:nvSpPr>
          <p:spPr>
            <a:xfrm>
              <a:off x="5892800" y="3594100"/>
              <a:ext cx="241300" cy="457200"/>
            </a:xfrm>
            <a:custGeom>
              <a:avLst/>
              <a:gdLst>
                <a:gd name="connsiteX0" fmla="*/ 0 w 241300"/>
                <a:gd name="connsiteY0" fmla="*/ 0 h 457200"/>
                <a:gd name="connsiteX1" fmla="*/ 0 w 241300"/>
                <a:gd name="connsiteY1" fmla="*/ 241300 h 457200"/>
                <a:gd name="connsiteX2" fmla="*/ 241300 w 241300"/>
                <a:gd name="connsiteY2" fmla="*/ 241300 h 457200"/>
                <a:gd name="connsiteX3" fmla="*/ 241300 w 2413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241300" h="457200">
                  <a:moveTo>
                    <a:pt x="0" y="0"/>
                  </a:moveTo>
                  <a:lnTo>
                    <a:pt x="0" y="241300"/>
                  </a:lnTo>
                  <a:lnTo>
                    <a:pt x="241300" y="241300"/>
                  </a:lnTo>
                  <a:lnTo>
                    <a:pt x="241300" y="45720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Freeform: Shape 154">
              <a:extLst>
                <a:ext uri="{FF2B5EF4-FFF2-40B4-BE49-F238E27FC236}">
                  <a16:creationId xmlns:a16="http://schemas.microsoft.com/office/drawing/2014/main" id="{1CC33AFF-67E0-45C8-9F7A-3ACA1E65F7B2}"/>
                </a:ext>
              </a:extLst>
            </p:cNvPr>
            <p:cNvSpPr/>
            <p:nvPr/>
          </p:nvSpPr>
          <p:spPr>
            <a:xfrm>
              <a:off x="6142202" y="4444512"/>
              <a:ext cx="339747" cy="511474"/>
            </a:xfrm>
            <a:custGeom>
              <a:avLst/>
              <a:gdLst>
                <a:gd name="connsiteX0" fmla="*/ 0 w 241300"/>
                <a:gd name="connsiteY0" fmla="*/ 0 h 457200"/>
                <a:gd name="connsiteX1" fmla="*/ 0 w 241300"/>
                <a:gd name="connsiteY1" fmla="*/ 241300 h 457200"/>
                <a:gd name="connsiteX2" fmla="*/ 241300 w 241300"/>
                <a:gd name="connsiteY2" fmla="*/ 241300 h 457200"/>
                <a:gd name="connsiteX3" fmla="*/ 241300 w 2413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241300" h="457200">
                  <a:moveTo>
                    <a:pt x="0" y="0"/>
                  </a:moveTo>
                  <a:lnTo>
                    <a:pt x="0" y="241300"/>
                  </a:lnTo>
                  <a:lnTo>
                    <a:pt x="241300" y="241300"/>
                  </a:lnTo>
                  <a:lnTo>
                    <a:pt x="241300" y="45720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48" name="Rectangle 147">
            <a:extLst>
              <a:ext uri="{FF2B5EF4-FFF2-40B4-BE49-F238E27FC236}">
                <a16:creationId xmlns:a16="http://schemas.microsoft.com/office/drawing/2014/main" id="{37685B62-8F63-462F-98B9-DE73B14B9CA6}"/>
              </a:ext>
            </a:extLst>
          </p:cNvPr>
          <p:cNvSpPr/>
          <p:nvPr/>
        </p:nvSpPr>
        <p:spPr>
          <a:xfrm>
            <a:off x="317499" y="1926084"/>
            <a:ext cx="6835776" cy="380796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B3214C93-8D71-4987-AC20-35D108FED2C7}"/>
              </a:ext>
            </a:extLst>
          </p:cNvPr>
          <p:cNvSpPr txBox="1"/>
          <p:nvPr/>
        </p:nvSpPr>
        <p:spPr>
          <a:xfrm>
            <a:off x="7716203" y="5628824"/>
            <a:ext cx="3858894" cy="400110"/>
          </a:xfrm>
          <a:prstGeom prst="rect">
            <a:avLst/>
          </a:prstGeom>
          <a:noFill/>
        </p:spPr>
        <p:txBody>
          <a:bodyPr wrap="square" rtlCol="0">
            <a:spAutoFit/>
          </a:bodyPr>
          <a:lstStyle/>
          <a:p>
            <a:pPr algn="ctr">
              <a:spcBef>
                <a:spcPts val="600"/>
              </a:spcBef>
            </a:pPr>
            <a:r>
              <a:rPr lang="en-GB" sz="2000" b="1" dirty="0">
                <a:solidFill>
                  <a:srgbClr val="222222"/>
                </a:solidFill>
              </a:rPr>
              <a:t>Neural Networks</a:t>
            </a:r>
            <a:endParaRPr lang="en-GB" sz="2000" b="1" i="0" baseline="30000" dirty="0">
              <a:solidFill>
                <a:srgbClr val="222222"/>
              </a:solidFill>
              <a:effectLst/>
            </a:endParaRPr>
          </a:p>
        </p:txBody>
      </p:sp>
      <p:pic>
        <p:nvPicPr>
          <p:cNvPr id="2" name="Picture 1">
            <a:extLst>
              <a:ext uri="{FF2B5EF4-FFF2-40B4-BE49-F238E27FC236}">
                <a16:creationId xmlns:a16="http://schemas.microsoft.com/office/drawing/2014/main" id="{F04622FE-8332-05B4-EE6B-23B71A042163}"/>
              </a:ext>
            </a:extLst>
          </p:cNvPr>
          <p:cNvPicPr>
            <a:picLocks noChangeAspect="1"/>
          </p:cNvPicPr>
          <p:nvPr/>
        </p:nvPicPr>
        <p:blipFill rotWithShape="1">
          <a:blip r:embed="rId4">
            <a:extLst>
              <a:ext uri="{28A0092B-C50C-407E-A947-70E740481C1C}">
                <a14:useLocalDpi xmlns:a14="http://schemas.microsoft.com/office/drawing/2010/main" val="0"/>
              </a:ext>
            </a:extLst>
          </a:blip>
          <a:srcRect l="944" t="30906" r="850" b="55090"/>
          <a:stretch/>
        </p:blipFill>
        <p:spPr>
          <a:xfrm>
            <a:off x="0" y="-3861"/>
            <a:ext cx="12192000" cy="648802"/>
          </a:xfrm>
          <a:prstGeom prst="rect">
            <a:avLst/>
          </a:prstGeom>
        </p:spPr>
      </p:pic>
      <p:sp>
        <p:nvSpPr>
          <p:cNvPr id="3" name="Title Placeholder 39">
            <a:extLst>
              <a:ext uri="{FF2B5EF4-FFF2-40B4-BE49-F238E27FC236}">
                <a16:creationId xmlns:a16="http://schemas.microsoft.com/office/drawing/2014/main" id="{87B6DAA3-CA6F-84F3-580E-295ABA153F20}"/>
              </a:ext>
            </a:extLst>
          </p:cNvPr>
          <p:cNvSpPr txBox="1">
            <a:spLocks/>
          </p:cNvSpPr>
          <p:nvPr/>
        </p:nvSpPr>
        <p:spPr>
          <a:xfrm>
            <a:off x="0" y="-3861"/>
            <a:ext cx="10515600" cy="64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a:ea typeface="+mj-ea"/>
                <a:cs typeface="+mj-cs"/>
              </a:rPr>
              <a:t>Disclosure Controls</a:t>
            </a:r>
          </a:p>
        </p:txBody>
      </p:sp>
      <p:sp>
        <p:nvSpPr>
          <p:cNvPr id="4" name="TextBox 3">
            <a:extLst>
              <a:ext uri="{FF2B5EF4-FFF2-40B4-BE49-F238E27FC236}">
                <a16:creationId xmlns:a16="http://schemas.microsoft.com/office/drawing/2014/main" id="{C1EFAB71-F502-EA77-42CC-4CA68F2ED688}"/>
              </a:ext>
            </a:extLst>
          </p:cNvPr>
          <p:cNvSpPr txBox="1"/>
          <p:nvPr/>
        </p:nvSpPr>
        <p:spPr>
          <a:xfrm>
            <a:off x="244443" y="805758"/>
            <a:ext cx="4106894" cy="369332"/>
          </a:xfrm>
          <a:prstGeom prst="rect">
            <a:avLst/>
          </a:prstGeom>
          <a:noFill/>
        </p:spPr>
        <p:txBody>
          <a:bodyPr wrap="none" rtlCol="0">
            <a:spAutoFit/>
          </a:bodyPr>
          <a:lstStyle/>
          <a:p>
            <a:r>
              <a:rPr lang="en-GB" b="1" dirty="0">
                <a:solidFill>
                  <a:schemeClr val="tx2"/>
                </a:solidFill>
              </a:rPr>
              <a:t>Model-based vs Instance-based learners</a:t>
            </a:r>
          </a:p>
        </p:txBody>
      </p:sp>
    </p:spTree>
    <p:extLst>
      <p:ext uri="{BB962C8B-B14F-4D97-AF65-F5344CB8AC3E}">
        <p14:creationId xmlns:p14="http://schemas.microsoft.com/office/powerpoint/2010/main" val="266897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niversity of Dundee">
  <a:themeElements>
    <a:clrScheme name="Custom 1">
      <a:dk1>
        <a:srgbClr val="464646"/>
      </a:dk1>
      <a:lt1>
        <a:srgbClr val="FFFFFF"/>
      </a:lt1>
      <a:dk2>
        <a:srgbClr val="C9D9D6"/>
      </a:dk2>
      <a:lt2>
        <a:srgbClr val="FFFFFF"/>
      </a:lt2>
      <a:accent1>
        <a:srgbClr val="67B283"/>
      </a:accent1>
      <a:accent2>
        <a:srgbClr val="4CB3C0"/>
      </a:accent2>
      <a:accent3>
        <a:srgbClr val="5995CC"/>
      </a:accent3>
      <a:accent4>
        <a:srgbClr val="4C70A7"/>
      </a:accent4>
      <a:accent5>
        <a:srgbClr val="BAE2EA"/>
      </a:accent5>
      <a:accent6>
        <a:srgbClr val="A7E0B6"/>
      </a:accent6>
      <a:hlink>
        <a:srgbClr val="4365E2"/>
      </a:hlink>
      <a:folHlink>
        <a:srgbClr val="13DEDE"/>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F4D046-15E0-4844-ADCC-6046129B1E6A}" vid="{61FE8830-446C-2B41-9099-38D9D0F0FDBD}"/>
    </a:ext>
  </a:extLst>
</a:theme>
</file>

<file path=ppt/theme/theme3.xml><?xml version="1.0" encoding="utf-8"?>
<a:theme xmlns:a="http://schemas.openxmlformats.org/drawingml/2006/main" name="7_Custom Design">
  <a:themeElements>
    <a:clrScheme name="PICTURES Theme Colours">
      <a:dk1>
        <a:srgbClr val="464646"/>
      </a:dk1>
      <a:lt1>
        <a:srgbClr val="FFFFFF"/>
      </a:lt1>
      <a:dk2>
        <a:srgbClr val="C9D9D6"/>
      </a:dk2>
      <a:lt2>
        <a:srgbClr val="FFFFFF"/>
      </a:lt2>
      <a:accent1>
        <a:srgbClr val="67B283"/>
      </a:accent1>
      <a:accent2>
        <a:srgbClr val="4CB3C0"/>
      </a:accent2>
      <a:accent3>
        <a:srgbClr val="5995CC"/>
      </a:accent3>
      <a:accent4>
        <a:srgbClr val="4C70A7"/>
      </a:accent4>
      <a:accent5>
        <a:srgbClr val="01D17C"/>
      </a:accent5>
      <a:accent6>
        <a:srgbClr val="80E8BD"/>
      </a:accent6>
      <a:hlink>
        <a:srgbClr val="4365E2"/>
      </a:hlink>
      <a:folHlink>
        <a:srgbClr val="FF6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7F25901D370142A0444452F89EEA7B" ma:contentTypeVersion="11" ma:contentTypeDescription="Create a new document." ma:contentTypeScope="" ma:versionID="36f614f00f3fd7e560ebc350833f185a">
  <xsd:schema xmlns:xsd="http://www.w3.org/2001/XMLSchema" xmlns:xs="http://www.w3.org/2001/XMLSchema" xmlns:p="http://schemas.microsoft.com/office/2006/metadata/properties" xmlns:ns2="5d514bed-6d2d-431d-9e3c-19ea45803a23" xmlns:ns3="232773ca-0246-406b-91c4-8b55852ddceb" targetNamespace="http://schemas.microsoft.com/office/2006/metadata/properties" ma:root="true" ma:fieldsID="a2a972013761022425f4db4b4970e940" ns2:_="" ns3:_="">
    <xsd:import namespace="5d514bed-6d2d-431d-9e3c-19ea45803a23"/>
    <xsd:import namespace="232773ca-0246-406b-91c4-8b55852ddce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514bed-6d2d-431d-9e3c-19ea45803a2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5643730-4106-43af-9ce9-7aa0c1c95a0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2773ca-0246-406b-91c4-8b55852ddce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f59bbcb-c5c4-4bc9-b77d-b294f2673b95}" ma:internalName="TaxCatchAll" ma:showField="CatchAllData" ma:web="232773ca-0246-406b-91c4-8b55852ddc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5d514bed-6d2d-431d-9e3c-19ea45803a23" xsi:nil="true"/>
    <TaxCatchAll xmlns="232773ca-0246-406b-91c4-8b55852ddceb" xsi:nil="true"/>
    <lcf76f155ced4ddcb4097134ff3c332f xmlns="5d514bed-6d2d-431d-9e3c-19ea45803a2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8EF843-FC1B-45D9-B72B-AA3ADAB00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514bed-6d2d-431d-9e3c-19ea45803a23"/>
    <ds:schemaRef ds:uri="232773ca-0246-406b-91c4-8b55852ddc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B5DC12-0BE5-43D4-81DF-5FAD69DB9B77}">
  <ds:schemaRefs>
    <ds:schemaRef ds:uri="http://purl.org/dc/elements/1.1/"/>
    <ds:schemaRef ds:uri="http://schemas.microsoft.com/office/2006/documentManagement/types"/>
    <ds:schemaRef ds:uri="5d514bed-6d2d-431d-9e3c-19ea45803a23"/>
    <ds:schemaRef ds:uri="http://schemas.microsoft.com/office/infopath/2007/PartnerControls"/>
    <ds:schemaRef ds:uri="http://purl.org/dc/dcmitype/"/>
    <ds:schemaRef ds:uri="http://schemas.microsoft.com/office/2006/metadata/properties"/>
    <ds:schemaRef ds:uri="http://www.w3.org/XML/1998/namespace"/>
    <ds:schemaRef ds:uri="http://purl.org/dc/terms/"/>
    <ds:schemaRef ds:uri="http://schemas.openxmlformats.org/package/2006/metadata/core-properties"/>
    <ds:schemaRef ds:uri="232773ca-0246-406b-91c4-8b55852ddceb"/>
  </ds:schemaRefs>
</ds:datastoreItem>
</file>

<file path=customXml/itemProps3.xml><?xml version="1.0" encoding="utf-8"?>
<ds:datastoreItem xmlns:ds="http://schemas.openxmlformats.org/officeDocument/2006/customXml" ds:itemID="{A449AF42-FB79-4BC0-85B6-06A319DC5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4667</TotalTime>
  <Words>760</Words>
  <Application>Microsoft Office PowerPoint</Application>
  <PresentationFormat>Widescreen</PresentationFormat>
  <Paragraphs>117</Paragraphs>
  <Slides>10</Slides>
  <Notes>8</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2_University of Dundee</vt:lpstr>
      <vt:lpstr>7_Custom Design</vt:lpstr>
      <vt:lpstr>Opportunities for controlling ML disclosure risks within a TRE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Krueger (Staff)</dc:creator>
  <cp:lastModifiedBy>Susan Krueger (Staff)</cp:lastModifiedBy>
  <cp:revision>24</cp:revision>
  <dcterms:created xsi:type="dcterms:W3CDTF">2022-10-19T16:35:23Z</dcterms:created>
  <dcterms:modified xsi:type="dcterms:W3CDTF">2023-08-31T17:27:47Z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0x010100C07F25901D370142A0444452F89EEA7B</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