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7"/>
  </p:sldMasterIdLst>
  <p:notesMasterIdLst>
    <p:notesMasterId r:id="rId16"/>
  </p:notesMasterIdLst>
  <p:sldIdLst>
    <p:sldId id="322" r:id="rId8"/>
    <p:sldId id="300" r:id="rId9"/>
    <p:sldId id="323" r:id="rId10"/>
    <p:sldId id="324" r:id="rId11"/>
    <p:sldId id="325" r:id="rId12"/>
    <p:sldId id="326" r:id="rId13"/>
    <p:sldId id="327" r:id="rId14"/>
    <p:sldId id="309" r:id="rId15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 Mono" pitchFamily="2" charset="0"/>
      <p:regular r:id="rId21"/>
      <p:bold r:id="rId22"/>
      <p:italic r:id="rId23"/>
      <p:boldItalic r:id="rId24"/>
    </p:embeddedFont>
    <p:embeddedFont>
      <p:font typeface="Supria Sans Cond Medium" panose="020B0606030203050203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  <a:srgbClr val="00623B"/>
    <a:srgbClr val="8F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4" y="2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y, Steve" userId="4786872b-5f63-4543-bbf2-1576a698f5b9" providerId="ADAL" clId="{4207A7CC-A4A8-41F2-BE24-79AAAF0F570C}"/>
    <pc:docChg chg="modSld">
      <pc:chgData name="Daly, Steve" userId="4786872b-5f63-4543-bbf2-1576a698f5b9" providerId="ADAL" clId="{4207A7CC-A4A8-41F2-BE24-79AAAF0F570C}" dt="2024-09-03T18:05:31.329" v="93" actId="1037"/>
      <pc:docMkLst>
        <pc:docMk/>
      </pc:docMkLst>
      <pc:sldChg chg="modSp mod">
        <pc:chgData name="Daly, Steve" userId="4786872b-5f63-4543-bbf2-1576a698f5b9" providerId="ADAL" clId="{4207A7CC-A4A8-41F2-BE24-79AAAF0F570C}" dt="2024-09-03T17:58:49.658" v="14" actId="404"/>
        <pc:sldMkLst>
          <pc:docMk/>
          <pc:sldMk cId="746822335" sldId="309"/>
        </pc:sldMkLst>
        <pc:spChg chg="mod">
          <ac:chgData name="Daly, Steve" userId="4786872b-5f63-4543-bbf2-1576a698f5b9" providerId="ADAL" clId="{4207A7CC-A4A8-41F2-BE24-79AAAF0F570C}" dt="2024-09-03T17:58:44.202" v="13" actId="1076"/>
          <ac:spMkLst>
            <pc:docMk/>
            <pc:sldMk cId="746822335" sldId="309"/>
            <ac:spMk id="2" creationId="{AEC491A3-D0DB-BBF4-3748-F799D4E33EC2}"/>
          </ac:spMkLst>
        </pc:spChg>
        <pc:spChg chg="mod">
          <ac:chgData name="Daly, Steve" userId="4786872b-5f63-4543-bbf2-1576a698f5b9" providerId="ADAL" clId="{4207A7CC-A4A8-41F2-BE24-79AAAF0F570C}" dt="2024-09-03T17:58:49.658" v="14" actId="404"/>
          <ac:spMkLst>
            <pc:docMk/>
            <pc:sldMk cId="746822335" sldId="309"/>
            <ac:spMk id="3" creationId="{DFAB2763-ED91-E352-F446-186B56AABB44}"/>
          </ac:spMkLst>
        </pc:spChg>
      </pc:sldChg>
      <pc:sldChg chg="modSp mod">
        <pc:chgData name="Daly, Steve" userId="4786872b-5f63-4543-bbf2-1576a698f5b9" providerId="ADAL" clId="{4207A7CC-A4A8-41F2-BE24-79AAAF0F570C}" dt="2024-09-03T17:56:11.893" v="5" actId="403"/>
        <pc:sldMkLst>
          <pc:docMk/>
          <pc:sldMk cId="857103337" sldId="322"/>
        </pc:sldMkLst>
        <pc:spChg chg="mod">
          <ac:chgData name="Daly, Steve" userId="4786872b-5f63-4543-bbf2-1576a698f5b9" providerId="ADAL" clId="{4207A7CC-A4A8-41F2-BE24-79AAAF0F570C}" dt="2024-09-03T17:56:06.048" v="3" actId="404"/>
          <ac:spMkLst>
            <pc:docMk/>
            <pc:sldMk cId="857103337" sldId="322"/>
            <ac:spMk id="2" creationId="{09BBFECE-8588-2BD0-3936-A74A8C841CA8}"/>
          </ac:spMkLst>
        </pc:spChg>
        <pc:spChg chg="mod">
          <ac:chgData name="Daly, Steve" userId="4786872b-5f63-4543-bbf2-1576a698f5b9" providerId="ADAL" clId="{4207A7CC-A4A8-41F2-BE24-79AAAF0F570C}" dt="2024-09-03T17:56:11.893" v="5" actId="403"/>
          <ac:spMkLst>
            <pc:docMk/>
            <pc:sldMk cId="857103337" sldId="322"/>
            <ac:spMk id="3" creationId="{2E09BA42-7177-C261-84DA-FAD931BE51F6}"/>
          </ac:spMkLst>
        </pc:spChg>
      </pc:sldChg>
      <pc:sldChg chg="modSp mod">
        <pc:chgData name="Daly, Steve" userId="4786872b-5f63-4543-bbf2-1576a698f5b9" providerId="ADAL" clId="{4207A7CC-A4A8-41F2-BE24-79AAAF0F570C}" dt="2024-09-03T18:05:31.329" v="93" actId="1037"/>
        <pc:sldMkLst>
          <pc:docMk/>
          <pc:sldMk cId="1892775207" sldId="323"/>
        </pc:sldMkLst>
        <pc:picChg chg="mod">
          <ac:chgData name="Daly, Steve" userId="4786872b-5f63-4543-bbf2-1576a698f5b9" providerId="ADAL" clId="{4207A7CC-A4A8-41F2-BE24-79AAAF0F570C}" dt="2024-09-03T18:05:31.329" v="93" actId="1037"/>
          <ac:picMkLst>
            <pc:docMk/>
            <pc:sldMk cId="1892775207" sldId="323"/>
            <ac:picMk id="6" creationId="{53F027AA-779C-8AF8-0E44-06690B133166}"/>
          </ac:picMkLst>
        </pc:picChg>
      </pc:sldChg>
      <pc:sldChg chg="modSp mod">
        <pc:chgData name="Daly, Steve" userId="4786872b-5f63-4543-bbf2-1576a698f5b9" providerId="ADAL" clId="{4207A7CC-A4A8-41F2-BE24-79AAAF0F570C}" dt="2024-09-03T18:05:20.871" v="90" actId="1036"/>
        <pc:sldMkLst>
          <pc:docMk/>
          <pc:sldMk cId="3457036164" sldId="324"/>
        </pc:sldMkLst>
        <pc:picChg chg="mod">
          <ac:chgData name="Daly, Steve" userId="4786872b-5f63-4543-bbf2-1576a698f5b9" providerId="ADAL" clId="{4207A7CC-A4A8-41F2-BE24-79AAAF0F570C}" dt="2024-09-03T18:05:20.871" v="90" actId="1036"/>
          <ac:picMkLst>
            <pc:docMk/>
            <pc:sldMk cId="3457036164" sldId="324"/>
            <ac:picMk id="6" creationId="{C6E7273F-66B4-563F-7499-4E0C278B4798}"/>
          </ac:picMkLst>
        </pc:picChg>
      </pc:sldChg>
      <pc:sldChg chg="modSp mod">
        <pc:chgData name="Daly, Steve" userId="4786872b-5f63-4543-bbf2-1576a698f5b9" providerId="ADAL" clId="{4207A7CC-A4A8-41F2-BE24-79AAAF0F570C}" dt="2024-09-03T18:02:06.287" v="38" actId="1036"/>
        <pc:sldMkLst>
          <pc:docMk/>
          <pc:sldMk cId="2079355159" sldId="325"/>
        </pc:sldMkLst>
        <pc:picChg chg="mod">
          <ac:chgData name="Daly, Steve" userId="4786872b-5f63-4543-bbf2-1576a698f5b9" providerId="ADAL" clId="{4207A7CC-A4A8-41F2-BE24-79AAAF0F570C}" dt="2024-09-03T18:02:06.287" v="38" actId="1036"/>
          <ac:picMkLst>
            <pc:docMk/>
            <pc:sldMk cId="2079355159" sldId="325"/>
            <ac:picMk id="15" creationId="{F0FA246D-3CBE-3449-5506-D1FC14A7CFDF}"/>
          </ac:picMkLst>
        </pc:picChg>
      </pc:sldChg>
      <pc:sldChg chg="modSp mod">
        <pc:chgData name="Daly, Steve" userId="4786872b-5f63-4543-bbf2-1576a698f5b9" providerId="ADAL" clId="{4207A7CC-A4A8-41F2-BE24-79AAAF0F570C}" dt="2024-09-03T18:04:36.584" v="87" actId="20577"/>
        <pc:sldMkLst>
          <pc:docMk/>
          <pc:sldMk cId="4174533250" sldId="327"/>
        </pc:sldMkLst>
        <pc:spChg chg="mod">
          <ac:chgData name="Daly, Steve" userId="4786872b-5f63-4543-bbf2-1576a698f5b9" providerId="ADAL" clId="{4207A7CC-A4A8-41F2-BE24-79AAAF0F570C}" dt="2024-09-03T18:04:36.584" v="87" actId="20577"/>
          <ac:spMkLst>
            <pc:docMk/>
            <pc:sldMk cId="4174533250" sldId="327"/>
            <ac:spMk id="3" creationId="{235071A2-A2BA-EB6B-03F2-14EDD94C78BB}"/>
          </ac:spMkLst>
        </pc:spChg>
      </pc:sldChg>
    </pc:docChg>
  </pc:docChgLst>
  <pc:docChgLst>
    <pc:chgData name="Daly, Steve" userId="4786872b-5f63-4543-bbf2-1576a698f5b9" providerId="ADAL" clId="{F58DFA9A-4E80-4F12-AAFD-22D03E24C617}"/>
    <pc:docChg chg="undo custSel addSld delSld modSld sldOrd delMainMaster">
      <pc:chgData name="Daly, Steve" userId="4786872b-5f63-4543-bbf2-1576a698f5b9" providerId="ADAL" clId="{F58DFA9A-4E80-4F12-AAFD-22D03E24C617}" dt="2024-08-29T19:59:45.860" v="1070" actId="20577"/>
      <pc:docMkLst>
        <pc:docMk/>
      </pc:docMkLst>
      <pc:sldChg chg="del">
        <pc:chgData name="Daly, Steve" userId="4786872b-5f63-4543-bbf2-1576a698f5b9" providerId="ADAL" clId="{F58DFA9A-4E80-4F12-AAFD-22D03E24C617}" dt="2024-08-29T16:53:46.411" v="10" actId="47"/>
        <pc:sldMkLst>
          <pc:docMk/>
          <pc:sldMk cId="3778103292" sldId="256"/>
        </pc:sldMkLst>
      </pc:sldChg>
      <pc:sldChg chg="del">
        <pc:chgData name="Daly, Steve" userId="4786872b-5f63-4543-bbf2-1576a698f5b9" providerId="ADAL" clId="{F58DFA9A-4E80-4F12-AAFD-22D03E24C617}" dt="2024-08-29T17:07:48.266" v="246" actId="47"/>
        <pc:sldMkLst>
          <pc:docMk/>
          <pc:sldMk cId="1186038311" sldId="257"/>
        </pc:sldMkLst>
      </pc:sldChg>
      <pc:sldChg chg="del">
        <pc:chgData name="Daly, Steve" userId="4786872b-5f63-4543-bbf2-1576a698f5b9" providerId="ADAL" clId="{F58DFA9A-4E80-4F12-AAFD-22D03E24C617}" dt="2024-08-29T16:55:58.345" v="72" actId="47"/>
        <pc:sldMkLst>
          <pc:docMk/>
          <pc:sldMk cId="613003510" sldId="258"/>
        </pc:sldMkLst>
      </pc:sldChg>
      <pc:sldChg chg="del">
        <pc:chgData name="Daly, Steve" userId="4786872b-5f63-4543-bbf2-1576a698f5b9" providerId="ADAL" clId="{F58DFA9A-4E80-4F12-AAFD-22D03E24C617}" dt="2024-08-29T16:54:12.989" v="21" actId="47"/>
        <pc:sldMkLst>
          <pc:docMk/>
          <pc:sldMk cId="1749335682" sldId="259"/>
        </pc:sldMkLst>
      </pc:sldChg>
      <pc:sldChg chg="del">
        <pc:chgData name="Daly, Steve" userId="4786872b-5f63-4543-bbf2-1576a698f5b9" providerId="ADAL" clId="{F58DFA9A-4E80-4F12-AAFD-22D03E24C617}" dt="2024-08-29T16:56:01.717" v="74" actId="47"/>
        <pc:sldMkLst>
          <pc:docMk/>
          <pc:sldMk cId="535690672" sldId="260"/>
        </pc:sldMkLst>
      </pc:sldChg>
      <pc:sldChg chg="del">
        <pc:chgData name="Daly, Steve" userId="4786872b-5f63-4543-bbf2-1576a698f5b9" providerId="ADAL" clId="{F58DFA9A-4E80-4F12-AAFD-22D03E24C617}" dt="2024-08-29T16:54:13.528" v="22" actId="47"/>
        <pc:sldMkLst>
          <pc:docMk/>
          <pc:sldMk cId="2473907238" sldId="263"/>
        </pc:sldMkLst>
      </pc:sldChg>
      <pc:sldChg chg="del">
        <pc:chgData name="Daly, Steve" userId="4786872b-5f63-4543-bbf2-1576a698f5b9" providerId="ADAL" clId="{F58DFA9A-4E80-4F12-AAFD-22D03E24C617}" dt="2024-08-29T16:54:00.841" v="16" actId="47"/>
        <pc:sldMkLst>
          <pc:docMk/>
          <pc:sldMk cId="2422680746" sldId="264"/>
        </pc:sldMkLst>
      </pc:sldChg>
      <pc:sldChg chg="del">
        <pc:chgData name="Daly, Steve" userId="4786872b-5f63-4543-bbf2-1576a698f5b9" providerId="ADAL" clId="{F58DFA9A-4E80-4F12-AAFD-22D03E24C617}" dt="2024-08-29T17:07:52.238" v="251" actId="47"/>
        <pc:sldMkLst>
          <pc:docMk/>
          <pc:sldMk cId="1260578627" sldId="265"/>
        </pc:sldMkLst>
      </pc:sldChg>
      <pc:sldChg chg="addSp delSp modSp mod modShow">
        <pc:chgData name="Daly, Steve" userId="4786872b-5f63-4543-bbf2-1576a698f5b9" providerId="ADAL" clId="{F58DFA9A-4E80-4F12-AAFD-22D03E24C617}" dt="2024-08-29T17:20:10.470" v="367" actId="20577"/>
        <pc:sldMkLst>
          <pc:docMk/>
          <pc:sldMk cId="872524229" sldId="300"/>
        </pc:sldMkLst>
        <pc:spChg chg="mod">
          <ac:chgData name="Daly, Steve" userId="4786872b-5f63-4543-bbf2-1576a698f5b9" providerId="ADAL" clId="{F58DFA9A-4E80-4F12-AAFD-22D03E24C617}" dt="2024-08-29T17:07:21.143" v="239" actId="20577"/>
          <ac:spMkLst>
            <pc:docMk/>
            <pc:sldMk cId="872524229" sldId="300"/>
            <ac:spMk id="2" creationId="{ECDC5E95-8F2B-4A72-4064-F5486BFB5D2D}"/>
          </ac:spMkLst>
        </pc:spChg>
        <pc:spChg chg="del">
          <ac:chgData name="Daly, Steve" userId="4786872b-5f63-4543-bbf2-1576a698f5b9" providerId="ADAL" clId="{F58DFA9A-4E80-4F12-AAFD-22D03E24C617}" dt="2024-08-29T17:07:26.980" v="240" actId="478"/>
          <ac:spMkLst>
            <pc:docMk/>
            <pc:sldMk cId="872524229" sldId="300"/>
            <ac:spMk id="3" creationId="{A68C8F60-23D6-6452-4BDD-B99A65E412C1}"/>
          </ac:spMkLst>
        </pc:spChg>
        <pc:spChg chg="mod">
          <ac:chgData name="Daly, Steve" userId="4786872b-5f63-4543-bbf2-1576a698f5b9" providerId="ADAL" clId="{F58DFA9A-4E80-4F12-AAFD-22D03E24C617}" dt="2024-08-29T17:20:10.470" v="367" actId="20577"/>
          <ac:spMkLst>
            <pc:docMk/>
            <pc:sldMk cId="872524229" sldId="300"/>
            <ac:spMk id="4" creationId="{91019541-8D4C-B338-E2D7-B5BE4BD166C6}"/>
          </ac:spMkLst>
        </pc:spChg>
        <pc:spChg chg="add del mod">
          <ac:chgData name="Daly, Steve" userId="4786872b-5f63-4543-bbf2-1576a698f5b9" providerId="ADAL" clId="{F58DFA9A-4E80-4F12-AAFD-22D03E24C617}" dt="2024-08-29T17:07:28.543" v="241" actId="478"/>
          <ac:spMkLst>
            <pc:docMk/>
            <pc:sldMk cId="872524229" sldId="300"/>
            <ac:spMk id="8" creationId="{7B66C21B-FBAE-352B-1D86-02F56DDEA06F}"/>
          </ac:spMkLst>
        </pc:spChg>
        <pc:picChg chg="del">
          <ac:chgData name="Daly, Steve" userId="4786872b-5f63-4543-bbf2-1576a698f5b9" providerId="ADAL" clId="{F58DFA9A-4E80-4F12-AAFD-22D03E24C617}" dt="2024-08-29T17:07:30.061" v="242" actId="478"/>
          <ac:picMkLst>
            <pc:docMk/>
            <pc:sldMk cId="872524229" sldId="300"/>
            <ac:picMk id="7" creationId="{7C714C5C-EC07-7821-238A-902D7DFE5084}"/>
          </ac:picMkLst>
        </pc:picChg>
        <pc:picChg chg="add del mod">
          <ac:chgData name="Daly, Steve" userId="4786872b-5f63-4543-bbf2-1576a698f5b9" providerId="ADAL" clId="{F58DFA9A-4E80-4F12-AAFD-22D03E24C617}" dt="2024-08-29T17:18:27.561" v="267" actId="478"/>
          <ac:picMkLst>
            <pc:docMk/>
            <pc:sldMk cId="872524229" sldId="300"/>
            <ac:picMk id="10" creationId="{37612C6D-FB6D-56C4-D447-565A282844C7}"/>
          </ac:picMkLst>
        </pc:picChg>
        <pc:picChg chg="add mod">
          <ac:chgData name="Daly, Steve" userId="4786872b-5f63-4543-bbf2-1576a698f5b9" providerId="ADAL" clId="{F58DFA9A-4E80-4F12-AAFD-22D03E24C617}" dt="2024-08-29T17:18:34.257" v="269" actId="1076"/>
          <ac:picMkLst>
            <pc:docMk/>
            <pc:sldMk cId="872524229" sldId="300"/>
            <ac:picMk id="12" creationId="{9E018A08-E86A-8D23-1EA5-6477ACC55CFA}"/>
          </ac:picMkLst>
        </pc:picChg>
      </pc:sldChg>
      <pc:sldChg chg="del">
        <pc:chgData name="Daly, Steve" userId="4786872b-5f63-4543-bbf2-1576a698f5b9" providerId="ADAL" clId="{F58DFA9A-4E80-4F12-AAFD-22D03E24C617}" dt="2024-08-29T17:07:42.938" v="243" actId="47"/>
        <pc:sldMkLst>
          <pc:docMk/>
          <pc:sldMk cId="866625562" sldId="301"/>
        </pc:sldMkLst>
      </pc:sldChg>
      <pc:sldChg chg="del">
        <pc:chgData name="Daly, Steve" userId="4786872b-5f63-4543-bbf2-1576a698f5b9" providerId="ADAL" clId="{F58DFA9A-4E80-4F12-AAFD-22D03E24C617}" dt="2024-08-29T17:07:44.262" v="244" actId="47"/>
        <pc:sldMkLst>
          <pc:docMk/>
          <pc:sldMk cId="799761975" sldId="302"/>
        </pc:sldMkLst>
      </pc:sldChg>
      <pc:sldChg chg="del">
        <pc:chgData name="Daly, Steve" userId="4786872b-5f63-4543-bbf2-1576a698f5b9" providerId="ADAL" clId="{F58DFA9A-4E80-4F12-AAFD-22D03E24C617}" dt="2024-08-29T17:07:47.239" v="245" actId="47"/>
        <pc:sldMkLst>
          <pc:docMk/>
          <pc:sldMk cId="3960771593" sldId="303"/>
        </pc:sldMkLst>
      </pc:sldChg>
      <pc:sldChg chg="del">
        <pc:chgData name="Daly, Steve" userId="4786872b-5f63-4543-bbf2-1576a698f5b9" providerId="ADAL" clId="{F58DFA9A-4E80-4F12-AAFD-22D03E24C617}" dt="2024-08-29T16:56:03.623" v="75" actId="47"/>
        <pc:sldMkLst>
          <pc:docMk/>
          <pc:sldMk cId="2556928551" sldId="304"/>
        </pc:sldMkLst>
      </pc:sldChg>
      <pc:sldChg chg="del">
        <pc:chgData name="Daly, Steve" userId="4786872b-5f63-4543-bbf2-1576a698f5b9" providerId="ADAL" clId="{F58DFA9A-4E80-4F12-AAFD-22D03E24C617}" dt="2024-08-29T16:54:00.043" v="15" actId="47"/>
        <pc:sldMkLst>
          <pc:docMk/>
          <pc:sldMk cId="2038541634" sldId="305"/>
        </pc:sldMkLst>
      </pc:sldChg>
      <pc:sldChg chg="del">
        <pc:chgData name="Daly, Steve" userId="4786872b-5f63-4543-bbf2-1576a698f5b9" providerId="ADAL" clId="{F58DFA9A-4E80-4F12-AAFD-22D03E24C617}" dt="2024-08-29T17:07:48.746" v="247" actId="47"/>
        <pc:sldMkLst>
          <pc:docMk/>
          <pc:sldMk cId="72538885" sldId="306"/>
        </pc:sldMkLst>
      </pc:sldChg>
      <pc:sldChg chg="del">
        <pc:chgData name="Daly, Steve" userId="4786872b-5f63-4543-bbf2-1576a698f5b9" providerId="ADAL" clId="{F58DFA9A-4E80-4F12-AAFD-22D03E24C617}" dt="2024-08-29T17:07:49.773" v="248" actId="47"/>
        <pc:sldMkLst>
          <pc:docMk/>
          <pc:sldMk cId="1785535050" sldId="307"/>
        </pc:sldMkLst>
      </pc:sldChg>
      <pc:sldChg chg="del">
        <pc:chgData name="Daly, Steve" userId="4786872b-5f63-4543-bbf2-1576a698f5b9" providerId="ADAL" clId="{F58DFA9A-4E80-4F12-AAFD-22D03E24C617}" dt="2024-08-29T17:07:50.221" v="249" actId="47"/>
        <pc:sldMkLst>
          <pc:docMk/>
          <pc:sldMk cId="4243909819" sldId="308"/>
        </pc:sldMkLst>
      </pc:sldChg>
      <pc:sldChg chg="addSp modSp mod">
        <pc:chgData name="Daly, Steve" userId="4786872b-5f63-4543-bbf2-1576a698f5b9" providerId="ADAL" clId="{F58DFA9A-4E80-4F12-AAFD-22D03E24C617}" dt="2024-08-29T19:59:41.124" v="1069" actId="20577"/>
        <pc:sldMkLst>
          <pc:docMk/>
          <pc:sldMk cId="746822335" sldId="309"/>
        </pc:sldMkLst>
        <pc:spChg chg="mod">
          <ac:chgData name="Daly, Steve" userId="4786872b-5f63-4543-bbf2-1576a698f5b9" providerId="ADAL" clId="{F58DFA9A-4E80-4F12-AAFD-22D03E24C617}" dt="2024-08-29T17:43:58.331" v="868" actId="20577"/>
          <ac:spMkLst>
            <pc:docMk/>
            <pc:sldMk cId="746822335" sldId="309"/>
            <ac:spMk id="2" creationId="{AEC491A3-D0DB-BBF4-3748-F799D4E33EC2}"/>
          </ac:spMkLst>
        </pc:spChg>
        <pc:spChg chg="mod">
          <ac:chgData name="Daly, Steve" userId="4786872b-5f63-4543-bbf2-1576a698f5b9" providerId="ADAL" clId="{F58DFA9A-4E80-4F12-AAFD-22D03E24C617}" dt="2024-08-29T19:59:34.040" v="1068" actId="1076"/>
          <ac:spMkLst>
            <pc:docMk/>
            <pc:sldMk cId="746822335" sldId="309"/>
            <ac:spMk id="3" creationId="{DFAB2763-ED91-E352-F446-186B56AABB44}"/>
          </ac:spMkLst>
        </pc:spChg>
        <pc:spChg chg="add mod">
          <ac:chgData name="Daly, Steve" userId="4786872b-5f63-4543-bbf2-1576a698f5b9" providerId="ADAL" clId="{F58DFA9A-4E80-4F12-AAFD-22D03E24C617}" dt="2024-08-29T19:59:41.124" v="1069" actId="20577"/>
          <ac:spMkLst>
            <pc:docMk/>
            <pc:sldMk cId="746822335" sldId="309"/>
            <ac:spMk id="4" creationId="{FDABAB7F-6DA3-39E6-BAC7-A90778DEE3CD}"/>
          </ac:spMkLst>
        </pc:spChg>
      </pc:sldChg>
      <pc:sldChg chg="del">
        <pc:chgData name="Daly, Steve" userId="4786872b-5f63-4543-bbf2-1576a698f5b9" providerId="ADAL" clId="{F58DFA9A-4E80-4F12-AAFD-22D03E24C617}" dt="2024-08-29T16:55:21.029" v="29" actId="47"/>
        <pc:sldMkLst>
          <pc:docMk/>
          <pc:sldMk cId="575845187" sldId="310"/>
        </pc:sldMkLst>
      </pc:sldChg>
      <pc:sldChg chg="del">
        <pc:chgData name="Daly, Steve" userId="4786872b-5f63-4543-bbf2-1576a698f5b9" providerId="ADAL" clId="{F58DFA9A-4E80-4F12-AAFD-22D03E24C617}" dt="2024-08-29T17:08:08.159" v="252" actId="47"/>
        <pc:sldMkLst>
          <pc:docMk/>
          <pc:sldMk cId="3116144013" sldId="311"/>
        </pc:sldMkLst>
      </pc:sldChg>
      <pc:sldChg chg="del">
        <pc:chgData name="Daly, Steve" userId="4786872b-5f63-4543-bbf2-1576a698f5b9" providerId="ADAL" clId="{F58DFA9A-4E80-4F12-AAFD-22D03E24C617}" dt="2024-08-29T17:07:51.252" v="250" actId="47"/>
        <pc:sldMkLst>
          <pc:docMk/>
          <pc:sldMk cId="508582451" sldId="312"/>
        </pc:sldMkLst>
      </pc:sldChg>
      <pc:sldChg chg="del">
        <pc:chgData name="Daly, Steve" userId="4786872b-5f63-4543-bbf2-1576a698f5b9" providerId="ADAL" clId="{F58DFA9A-4E80-4F12-AAFD-22D03E24C617}" dt="2024-08-29T16:55:19.840" v="28" actId="47"/>
        <pc:sldMkLst>
          <pc:docMk/>
          <pc:sldMk cId="129841067" sldId="313"/>
        </pc:sldMkLst>
      </pc:sldChg>
      <pc:sldChg chg="del">
        <pc:chgData name="Daly, Steve" userId="4786872b-5f63-4543-bbf2-1576a698f5b9" providerId="ADAL" clId="{F58DFA9A-4E80-4F12-AAFD-22D03E24C617}" dt="2024-08-29T16:53:47.513" v="11" actId="47"/>
        <pc:sldMkLst>
          <pc:docMk/>
          <pc:sldMk cId="4252374797" sldId="314"/>
        </pc:sldMkLst>
      </pc:sldChg>
      <pc:sldChg chg="del">
        <pc:chgData name="Daly, Steve" userId="4786872b-5f63-4543-bbf2-1576a698f5b9" providerId="ADAL" clId="{F58DFA9A-4E80-4F12-AAFD-22D03E24C617}" dt="2024-08-29T16:53:48.798" v="12" actId="47"/>
        <pc:sldMkLst>
          <pc:docMk/>
          <pc:sldMk cId="1971996189" sldId="315"/>
        </pc:sldMkLst>
      </pc:sldChg>
      <pc:sldChg chg="add del">
        <pc:chgData name="Daly, Steve" userId="4786872b-5f63-4543-bbf2-1576a698f5b9" providerId="ADAL" clId="{F58DFA9A-4E80-4F12-AAFD-22D03E24C617}" dt="2024-08-29T16:54:27.132" v="27" actId="47"/>
        <pc:sldMkLst>
          <pc:docMk/>
          <pc:sldMk cId="2257418054" sldId="316"/>
        </pc:sldMkLst>
      </pc:sldChg>
      <pc:sldChg chg="del">
        <pc:chgData name="Daly, Steve" userId="4786872b-5f63-4543-bbf2-1576a698f5b9" providerId="ADAL" clId="{F58DFA9A-4E80-4F12-AAFD-22D03E24C617}" dt="2024-08-29T16:54:10.549" v="17" actId="47"/>
        <pc:sldMkLst>
          <pc:docMk/>
          <pc:sldMk cId="4146124378" sldId="317"/>
        </pc:sldMkLst>
      </pc:sldChg>
      <pc:sldChg chg="del">
        <pc:chgData name="Daly, Steve" userId="4786872b-5f63-4543-bbf2-1576a698f5b9" providerId="ADAL" clId="{F58DFA9A-4E80-4F12-AAFD-22D03E24C617}" dt="2024-08-29T16:54:11.255" v="18" actId="47"/>
        <pc:sldMkLst>
          <pc:docMk/>
          <pc:sldMk cId="929313508" sldId="318"/>
        </pc:sldMkLst>
      </pc:sldChg>
      <pc:sldChg chg="del">
        <pc:chgData name="Daly, Steve" userId="4786872b-5f63-4543-bbf2-1576a698f5b9" providerId="ADAL" clId="{F58DFA9A-4E80-4F12-AAFD-22D03E24C617}" dt="2024-08-29T16:54:11.701" v="19" actId="47"/>
        <pc:sldMkLst>
          <pc:docMk/>
          <pc:sldMk cId="1607687603" sldId="319"/>
        </pc:sldMkLst>
      </pc:sldChg>
      <pc:sldChg chg="del">
        <pc:chgData name="Daly, Steve" userId="4786872b-5f63-4543-bbf2-1576a698f5b9" providerId="ADAL" clId="{F58DFA9A-4E80-4F12-AAFD-22D03E24C617}" dt="2024-08-29T16:54:12.216" v="20" actId="47"/>
        <pc:sldMkLst>
          <pc:docMk/>
          <pc:sldMk cId="1469063388" sldId="320"/>
        </pc:sldMkLst>
      </pc:sldChg>
      <pc:sldChg chg="del">
        <pc:chgData name="Daly, Steve" userId="4786872b-5f63-4543-bbf2-1576a698f5b9" providerId="ADAL" clId="{F58DFA9A-4E80-4F12-AAFD-22D03E24C617}" dt="2024-08-29T16:54:14.799" v="23" actId="47"/>
        <pc:sldMkLst>
          <pc:docMk/>
          <pc:sldMk cId="1743804014" sldId="321"/>
        </pc:sldMkLst>
      </pc:sldChg>
      <pc:sldChg chg="addSp delSp modSp mod ord">
        <pc:chgData name="Daly, Steve" userId="4786872b-5f63-4543-bbf2-1576a698f5b9" providerId="ADAL" clId="{F58DFA9A-4E80-4F12-AAFD-22D03E24C617}" dt="2024-08-29T17:18:50.922" v="274" actId="113"/>
        <pc:sldMkLst>
          <pc:docMk/>
          <pc:sldMk cId="857103337" sldId="322"/>
        </pc:sldMkLst>
        <pc:spChg chg="mod">
          <ac:chgData name="Daly, Steve" userId="4786872b-5f63-4543-bbf2-1576a698f5b9" providerId="ADAL" clId="{F58DFA9A-4E80-4F12-AAFD-22D03E24C617}" dt="2024-08-29T17:06:51.923" v="221" actId="20577"/>
          <ac:spMkLst>
            <pc:docMk/>
            <pc:sldMk cId="857103337" sldId="322"/>
            <ac:spMk id="2" creationId="{09BBFECE-8588-2BD0-3936-A74A8C841CA8}"/>
          </ac:spMkLst>
        </pc:spChg>
        <pc:spChg chg="mod">
          <ac:chgData name="Daly, Steve" userId="4786872b-5f63-4543-bbf2-1576a698f5b9" providerId="ADAL" clId="{F58DFA9A-4E80-4F12-AAFD-22D03E24C617}" dt="2024-08-29T17:18:50.922" v="274" actId="113"/>
          <ac:spMkLst>
            <pc:docMk/>
            <pc:sldMk cId="857103337" sldId="322"/>
            <ac:spMk id="3" creationId="{2E09BA42-7177-C261-84DA-FAD931BE51F6}"/>
          </ac:spMkLst>
        </pc:spChg>
        <pc:spChg chg="add del mod">
          <ac:chgData name="Daly, Steve" userId="4786872b-5f63-4543-bbf2-1576a698f5b9" providerId="ADAL" clId="{F58DFA9A-4E80-4F12-AAFD-22D03E24C617}" dt="2024-08-29T16:53:28.646" v="8" actId="478"/>
          <ac:spMkLst>
            <pc:docMk/>
            <pc:sldMk cId="857103337" sldId="322"/>
            <ac:spMk id="6" creationId="{5FA77BF0-C6E1-9933-CA38-A1316AAC0F0D}"/>
          </ac:spMkLst>
        </pc:spChg>
        <pc:picChg chg="del">
          <ac:chgData name="Daly, Steve" userId="4786872b-5f63-4543-bbf2-1576a698f5b9" providerId="ADAL" clId="{F58DFA9A-4E80-4F12-AAFD-22D03E24C617}" dt="2024-08-29T16:53:09.576" v="0" actId="478"/>
          <ac:picMkLst>
            <pc:docMk/>
            <pc:sldMk cId="857103337" sldId="322"/>
            <ac:picMk id="7" creationId="{F64072B9-AFE7-F160-2C38-D7822071F10B}"/>
          </ac:picMkLst>
        </pc:picChg>
        <pc:picChg chg="add mod modCrop">
          <ac:chgData name="Daly, Steve" userId="4786872b-5f63-4543-bbf2-1576a698f5b9" providerId="ADAL" clId="{F58DFA9A-4E80-4F12-AAFD-22D03E24C617}" dt="2024-08-29T17:06:39.124" v="217" actId="732"/>
          <ac:picMkLst>
            <pc:docMk/>
            <pc:sldMk cId="857103337" sldId="322"/>
            <ac:picMk id="10" creationId="{32E48D09-1FC4-82D9-1919-0DEE46788690}"/>
          </ac:picMkLst>
        </pc:picChg>
      </pc:sldChg>
      <pc:sldChg chg="addSp modSp add mod modShow">
        <pc:chgData name="Daly, Steve" userId="4786872b-5f63-4543-bbf2-1576a698f5b9" providerId="ADAL" clId="{F58DFA9A-4E80-4F12-AAFD-22D03E24C617}" dt="2024-08-29T17:22:33.974" v="374" actId="1076"/>
        <pc:sldMkLst>
          <pc:docMk/>
          <pc:sldMk cId="1892775207" sldId="323"/>
        </pc:sldMkLst>
        <pc:spChg chg="mod">
          <ac:chgData name="Daly, Steve" userId="4786872b-5f63-4543-bbf2-1576a698f5b9" providerId="ADAL" clId="{F58DFA9A-4E80-4F12-AAFD-22D03E24C617}" dt="2024-08-29T17:19:47.730" v="305" actId="20577"/>
          <ac:spMkLst>
            <pc:docMk/>
            <pc:sldMk cId="1892775207" sldId="323"/>
            <ac:spMk id="2" creationId="{ECDC5E95-8F2B-4A72-4064-F5486BFB5D2D}"/>
          </ac:spMkLst>
        </pc:spChg>
        <pc:spChg chg="mod">
          <ac:chgData name="Daly, Steve" userId="4786872b-5f63-4543-bbf2-1576a698f5b9" providerId="ADAL" clId="{F58DFA9A-4E80-4F12-AAFD-22D03E24C617}" dt="2024-08-29T17:20:14.526" v="368"/>
          <ac:spMkLst>
            <pc:docMk/>
            <pc:sldMk cId="1892775207" sldId="323"/>
            <ac:spMk id="4" creationId="{91019541-8D4C-B338-E2D7-B5BE4BD166C6}"/>
          </ac:spMkLst>
        </pc:spChg>
        <pc:picChg chg="add mod">
          <ac:chgData name="Daly, Steve" userId="4786872b-5f63-4543-bbf2-1576a698f5b9" providerId="ADAL" clId="{F58DFA9A-4E80-4F12-AAFD-22D03E24C617}" dt="2024-08-29T17:22:33.974" v="374" actId="1076"/>
          <ac:picMkLst>
            <pc:docMk/>
            <pc:sldMk cId="1892775207" sldId="323"/>
            <ac:picMk id="6" creationId="{53F027AA-779C-8AF8-0E44-06690B133166}"/>
          </ac:picMkLst>
        </pc:picChg>
      </pc:sldChg>
      <pc:sldChg chg="del">
        <pc:chgData name="Daly, Steve" userId="4786872b-5f63-4543-bbf2-1576a698f5b9" providerId="ADAL" clId="{F58DFA9A-4E80-4F12-AAFD-22D03E24C617}" dt="2024-08-29T16:55:53.576" v="69" actId="47"/>
        <pc:sldMkLst>
          <pc:docMk/>
          <pc:sldMk cId="3248590622" sldId="323"/>
        </pc:sldMkLst>
      </pc:sldChg>
      <pc:sldChg chg="del">
        <pc:chgData name="Daly, Steve" userId="4786872b-5f63-4543-bbf2-1576a698f5b9" providerId="ADAL" clId="{F58DFA9A-4E80-4F12-AAFD-22D03E24C617}" dt="2024-08-29T16:55:54.465" v="70" actId="47"/>
        <pc:sldMkLst>
          <pc:docMk/>
          <pc:sldMk cId="3157053856" sldId="324"/>
        </pc:sldMkLst>
      </pc:sldChg>
      <pc:sldChg chg="addSp modSp add mod modShow">
        <pc:chgData name="Daly, Steve" userId="4786872b-5f63-4543-bbf2-1576a698f5b9" providerId="ADAL" clId="{F58DFA9A-4E80-4F12-AAFD-22D03E24C617}" dt="2024-08-29T17:22:58.367" v="393" actId="1076"/>
        <pc:sldMkLst>
          <pc:docMk/>
          <pc:sldMk cId="3457036164" sldId="324"/>
        </pc:sldMkLst>
        <pc:spChg chg="mod">
          <ac:chgData name="Daly, Steve" userId="4786872b-5f63-4543-bbf2-1576a698f5b9" providerId="ADAL" clId="{F58DFA9A-4E80-4F12-AAFD-22D03E24C617}" dt="2024-08-29T17:22:46.210" v="391" actId="20577"/>
          <ac:spMkLst>
            <pc:docMk/>
            <pc:sldMk cId="3457036164" sldId="324"/>
            <ac:spMk id="2" creationId="{ECDC5E95-8F2B-4A72-4064-F5486BFB5D2D}"/>
          </ac:spMkLst>
        </pc:spChg>
        <pc:spChg chg="mod">
          <ac:chgData name="Daly, Steve" userId="4786872b-5f63-4543-bbf2-1576a698f5b9" providerId="ADAL" clId="{F58DFA9A-4E80-4F12-AAFD-22D03E24C617}" dt="2024-08-29T17:20:16.959" v="369"/>
          <ac:spMkLst>
            <pc:docMk/>
            <pc:sldMk cId="3457036164" sldId="324"/>
            <ac:spMk id="4" creationId="{91019541-8D4C-B338-E2D7-B5BE4BD166C6}"/>
          </ac:spMkLst>
        </pc:spChg>
        <pc:picChg chg="add mod">
          <ac:chgData name="Daly, Steve" userId="4786872b-5f63-4543-bbf2-1576a698f5b9" providerId="ADAL" clId="{F58DFA9A-4E80-4F12-AAFD-22D03E24C617}" dt="2024-08-29T17:22:58.367" v="393" actId="1076"/>
          <ac:picMkLst>
            <pc:docMk/>
            <pc:sldMk cId="3457036164" sldId="324"/>
            <ac:picMk id="6" creationId="{C6E7273F-66B4-563F-7499-4E0C278B4798}"/>
          </ac:picMkLst>
        </pc:picChg>
      </pc:sldChg>
      <pc:sldChg chg="del">
        <pc:chgData name="Daly, Steve" userId="4786872b-5f63-4543-bbf2-1576a698f5b9" providerId="ADAL" clId="{F58DFA9A-4E80-4F12-AAFD-22D03E24C617}" dt="2024-08-29T16:55:55.466" v="71" actId="47"/>
        <pc:sldMkLst>
          <pc:docMk/>
          <pc:sldMk cId="1014925385" sldId="325"/>
        </pc:sldMkLst>
      </pc:sldChg>
      <pc:sldChg chg="addSp delSp modSp add mod setBg modShow">
        <pc:chgData name="Daly, Steve" userId="4786872b-5f63-4543-bbf2-1576a698f5b9" providerId="ADAL" clId="{F58DFA9A-4E80-4F12-AAFD-22D03E24C617}" dt="2024-08-29T19:59:45.860" v="1070" actId="20577"/>
        <pc:sldMkLst>
          <pc:docMk/>
          <pc:sldMk cId="2079355159" sldId="325"/>
        </pc:sldMkLst>
        <pc:spChg chg="mod">
          <ac:chgData name="Daly, Steve" userId="4786872b-5f63-4543-bbf2-1576a698f5b9" providerId="ADAL" clId="{F58DFA9A-4E80-4F12-AAFD-22D03E24C617}" dt="2024-08-29T17:27:32.405" v="420"/>
          <ac:spMkLst>
            <pc:docMk/>
            <pc:sldMk cId="2079355159" sldId="325"/>
            <ac:spMk id="2" creationId="{ECDC5E95-8F2B-4A72-4064-F5486BFB5D2D}"/>
          </ac:spMkLst>
        </pc:spChg>
        <pc:spChg chg="mod">
          <ac:chgData name="Daly, Steve" userId="4786872b-5f63-4543-bbf2-1576a698f5b9" providerId="ADAL" clId="{F58DFA9A-4E80-4F12-AAFD-22D03E24C617}" dt="2024-08-29T17:27:32.405" v="420"/>
          <ac:spMkLst>
            <pc:docMk/>
            <pc:sldMk cId="2079355159" sldId="325"/>
            <ac:spMk id="4" creationId="{91019541-8D4C-B338-E2D7-B5BE4BD166C6}"/>
          </ac:spMkLst>
        </pc:spChg>
        <pc:spChg chg="mod">
          <ac:chgData name="Daly, Steve" userId="4786872b-5f63-4543-bbf2-1576a698f5b9" providerId="ADAL" clId="{F58DFA9A-4E80-4F12-AAFD-22D03E24C617}" dt="2024-08-29T17:27:32.405" v="420"/>
          <ac:spMkLst>
            <pc:docMk/>
            <pc:sldMk cId="2079355159" sldId="325"/>
            <ac:spMk id="5" creationId="{A49F4032-FA6C-FB59-03BF-E5F79254FE1A}"/>
          </ac:spMkLst>
        </pc:spChg>
        <pc:spChg chg="add del">
          <ac:chgData name="Daly, Steve" userId="4786872b-5f63-4543-bbf2-1576a698f5b9" providerId="ADAL" clId="{F58DFA9A-4E80-4F12-AAFD-22D03E24C617}" dt="2024-08-29T17:32:44.906" v="540" actId="22"/>
          <ac:spMkLst>
            <pc:docMk/>
            <pc:sldMk cId="2079355159" sldId="325"/>
            <ac:spMk id="10" creationId="{2AFA41B0-124E-FD2F-6CEA-A965AE1DDCB4}"/>
          </ac:spMkLst>
        </pc:spChg>
        <pc:spChg chg="add mod">
          <ac:chgData name="Daly, Steve" userId="4786872b-5f63-4543-bbf2-1576a698f5b9" providerId="ADAL" clId="{F58DFA9A-4E80-4F12-AAFD-22D03E24C617}" dt="2024-08-29T19:59:45.860" v="1070" actId="20577"/>
          <ac:spMkLst>
            <pc:docMk/>
            <pc:sldMk cId="2079355159" sldId="325"/>
            <ac:spMk id="11" creationId="{6AF53D4F-7828-303C-EEE9-F0712D3228CE}"/>
          </ac:spMkLst>
        </pc:spChg>
        <pc:picChg chg="add del mod">
          <ac:chgData name="Daly, Steve" userId="4786872b-5f63-4543-bbf2-1576a698f5b9" providerId="ADAL" clId="{F58DFA9A-4E80-4F12-AAFD-22D03E24C617}" dt="2024-08-29T17:27:08.030" v="414" actId="478"/>
          <ac:picMkLst>
            <pc:docMk/>
            <pc:sldMk cId="2079355159" sldId="325"/>
            <ac:picMk id="6" creationId="{BF7539FB-7CBF-99A0-E596-8E8D09D32C07}"/>
          </ac:picMkLst>
        </pc:picChg>
        <pc:picChg chg="add del mod">
          <ac:chgData name="Daly, Steve" userId="4786872b-5f63-4543-bbf2-1576a698f5b9" providerId="ADAL" clId="{F58DFA9A-4E80-4F12-AAFD-22D03E24C617}" dt="2024-08-29T17:59:07.040" v="938" actId="478"/>
          <ac:picMkLst>
            <pc:docMk/>
            <pc:sldMk cId="2079355159" sldId="325"/>
            <ac:picMk id="8" creationId="{EF13AF29-3BA4-7BDD-8D2E-A2007F2709BC}"/>
          </ac:picMkLst>
        </pc:picChg>
        <pc:picChg chg="add del mod">
          <ac:chgData name="Daly, Steve" userId="4786872b-5f63-4543-bbf2-1576a698f5b9" providerId="ADAL" clId="{F58DFA9A-4E80-4F12-AAFD-22D03E24C617}" dt="2024-08-29T17:59:44.440" v="942" actId="478"/>
          <ac:picMkLst>
            <pc:docMk/>
            <pc:sldMk cId="2079355159" sldId="325"/>
            <ac:picMk id="13" creationId="{F62396EA-2778-BC52-AD0E-9F7E31014755}"/>
          </ac:picMkLst>
        </pc:picChg>
        <pc:picChg chg="add mod">
          <ac:chgData name="Daly, Steve" userId="4786872b-5f63-4543-bbf2-1576a698f5b9" providerId="ADAL" clId="{F58DFA9A-4E80-4F12-AAFD-22D03E24C617}" dt="2024-08-29T18:00:01.242" v="950" actId="108"/>
          <ac:picMkLst>
            <pc:docMk/>
            <pc:sldMk cId="2079355159" sldId="325"/>
            <ac:picMk id="15" creationId="{F0FA246D-3CBE-3449-5506-D1FC14A7CFDF}"/>
          </ac:picMkLst>
        </pc:picChg>
      </pc:sldChg>
      <pc:sldChg chg="addSp delSp modSp add mod modShow">
        <pc:chgData name="Daly, Steve" userId="4786872b-5f63-4543-bbf2-1576a698f5b9" providerId="ADAL" clId="{F58DFA9A-4E80-4F12-AAFD-22D03E24C617}" dt="2024-08-29T18:00:40.133" v="956" actId="1076"/>
        <pc:sldMkLst>
          <pc:docMk/>
          <pc:sldMk cId="899166204" sldId="326"/>
        </pc:sldMkLst>
        <pc:spChg chg="mod">
          <ac:chgData name="Daly, Steve" userId="4786872b-5f63-4543-bbf2-1576a698f5b9" providerId="ADAL" clId="{F58DFA9A-4E80-4F12-AAFD-22D03E24C617}" dt="2024-08-29T17:28:04.373" v="451" actId="20577"/>
          <ac:spMkLst>
            <pc:docMk/>
            <pc:sldMk cId="899166204" sldId="326"/>
            <ac:spMk id="2" creationId="{ECDC5E95-8F2B-4A72-4064-F5486BFB5D2D}"/>
          </ac:spMkLst>
        </pc:spChg>
        <pc:spChg chg="mod">
          <ac:chgData name="Daly, Steve" userId="4786872b-5f63-4543-bbf2-1576a698f5b9" providerId="ADAL" clId="{F58DFA9A-4E80-4F12-AAFD-22D03E24C617}" dt="2024-08-29T17:20:21.744" v="371"/>
          <ac:spMkLst>
            <pc:docMk/>
            <pc:sldMk cId="899166204" sldId="326"/>
            <ac:spMk id="4" creationId="{91019541-8D4C-B338-E2D7-B5BE4BD166C6}"/>
          </ac:spMkLst>
        </pc:spChg>
        <pc:picChg chg="add del mod">
          <ac:chgData name="Daly, Steve" userId="4786872b-5f63-4543-bbf2-1576a698f5b9" providerId="ADAL" clId="{F58DFA9A-4E80-4F12-AAFD-22D03E24C617}" dt="2024-08-29T17:57:31.893" v="934" actId="478"/>
          <ac:picMkLst>
            <pc:docMk/>
            <pc:sldMk cId="899166204" sldId="326"/>
            <ac:picMk id="6" creationId="{80D84347-E603-5F01-FD85-5D7DE23EB6A6}"/>
          </ac:picMkLst>
        </pc:picChg>
        <pc:picChg chg="add del mod">
          <ac:chgData name="Daly, Steve" userId="4786872b-5f63-4543-bbf2-1576a698f5b9" providerId="ADAL" clId="{F58DFA9A-4E80-4F12-AAFD-22D03E24C617}" dt="2024-08-29T18:00:06.383" v="951" actId="478"/>
          <ac:picMkLst>
            <pc:docMk/>
            <pc:sldMk cId="899166204" sldId="326"/>
            <ac:picMk id="8" creationId="{E8DC1713-4A71-57AE-B425-9C70F602B6E5}"/>
          </ac:picMkLst>
        </pc:picChg>
        <pc:picChg chg="add mod">
          <ac:chgData name="Daly, Steve" userId="4786872b-5f63-4543-bbf2-1576a698f5b9" providerId="ADAL" clId="{F58DFA9A-4E80-4F12-AAFD-22D03E24C617}" dt="2024-08-29T18:00:40.133" v="956" actId="1076"/>
          <ac:picMkLst>
            <pc:docMk/>
            <pc:sldMk cId="899166204" sldId="326"/>
            <ac:picMk id="10" creationId="{E3B91FD0-347E-4E59-E85E-02B98B46A748}"/>
          </ac:picMkLst>
        </pc:picChg>
      </pc:sldChg>
      <pc:sldChg chg="del">
        <pc:chgData name="Daly, Steve" userId="4786872b-5f63-4543-bbf2-1576a698f5b9" providerId="ADAL" clId="{F58DFA9A-4E80-4F12-AAFD-22D03E24C617}" dt="2024-08-29T16:55:59.056" v="73" actId="47"/>
        <pc:sldMkLst>
          <pc:docMk/>
          <pc:sldMk cId="2468926675" sldId="326"/>
        </pc:sldMkLst>
      </pc:sldChg>
      <pc:sldChg chg="del">
        <pc:chgData name="Daly, Steve" userId="4786872b-5f63-4543-bbf2-1576a698f5b9" providerId="ADAL" clId="{F58DFA9A-4E80-4F12-AAFD-22D03E24C617}" dt="2024-08-29T16:54:15.914" v="24" actId="47"/>
        <pc:sldMkLst>
          <pc:docMk/>
          <pc:sldMk cId="1930210747" sldId="327"/>
        </pc:sldMkLst>
      </pc:sldChg>
      <pc:sldChg chg="addSp modSp add mod">
        <pc:chgData name="Daly, Steve" userId="4786872b-5f63-4543-bbf2-1576a698f5b9" providerId="ADAL" clId="{F58DFA9A-4E80-4F12-AAFD-22D03E24C617}" dt="2024-08-29T18:00:56.741" v="982" actId="20577"/>
        <pc:sldMkLst>
          <pc:docMk/>
          <pc:sldMk cId="4174533250" sldId="327"/>
        </pc:sldMkLst>
        <pc:spChg chg="mod">
          <ac:chgData name="Daly, Steve" userId="4786872b-5f63-4543-bbf2-1576a698f5b9" providerId="ADAL" clId="{F58DFA9A-4E80-4F12-AAFD-22D03E24C617}" dt="2024-08-29T18:00:56.741" v="982" actId="20577"/>
          <ac:spMkLst>
            <pc:docMk/>
            <pc:sldMk cId="4174533250" sldId="327"/>
            <ac:spMk id="2" creationId="{ECDC5E95-8F2B-4A72-4064-F5486BFB5D2D}"/>
          </ac:spMkLst>
        </pc:spChg>
        <pc:spChg chg="add mod">
          <ac:chgData name="Daly, Steve" userId="4786872b-5f63-4543-bbf2-1576a698f5b9" providerId="ADAL" clId="{F58DFA9A-4E80-4F12-AAFD-22D03E24C617}" dt="2024-08-29T17:51:58.973" v="933" actId="255"/>
          <ac:spMkLst>
            <pc:docMk/>
            <pc:sldMk cId="4174533250" sldId="327"/>
            <ac:spMk id="3" creationId="{235071A2-A2BA-EB6B-03F2-14EDD94C78BB}"/>
          </ac:spMkLst>
        </pc:spChg>
      </pc:sldChg>
      <pc:sldChg chg="del">
        <pc:chgData name="Daly, Steve" userId="4786872b-5f63-4543-bbf2-1576a698f5b9" providerId="ADAL" clId="{F58DFA9A-4E80-4F12-AAFD-22D03E24C617}" dt="2024-08-29T16:56:06.164" v="76" actId="47"/>
        <pc:sldMkLst>
          <pc:docMk/>
          <pc:sldMk cId="132655837" sldId="328"/>
        </pc:sldMkLst>
      </pc:sldChg>
      <pc:sldChg chg="del">
        <pc:chgData name="Daly, Steve" userId="4786872b-5f63-4543-bbf2-1576a698f5b9" providerId="ADAL" clId="{F58DFA9A-4E80-4F12-AAFD-22D03E24C617}" dt="2024-08-29T16:56:07.386" v="77" actId="47"/>
        <pc:sldMkLst>
          <pc:docMk/>
          <pc:sldMk cId="952263099" sldId="329"/>
        </pc:sldMkLst>
      </pc:sldChg>
      <pc:sldChg chg="del">
        <pc:chgData name="Daly, Steve" userId="4786872b-5f63-4543-bbf2-1576a698f5b9" providerId="ADAL" clId="{F58DFA9A-4E80-4F12-AAFD-22D03E24C617}" dt="2024-08-29T16:56:49.363" v="82" actId="47"/>
        <pc:sldMkLst>
          <pc:docMk/>
          <pc:sldMk cId="3779048278" sldId="330"/>
        </pc:sldMkLst>
      </pc:sldChg>
      <pc:sldChg chg="del">
        <pc:chgData name="Daly, Steve" userId="4786872b-5f63-4543-bbf2-1576a698f5b9" providerId="ADAL" clId="{F58DFA9A-4E80-4F12-AAFD-22D03E24C617}" dt="2024-08-29T16:56:09.719" v="78" actId="47"/>
        <pc:sldMkLst>
          <pc:docMk/>
          <pc:sldMk cId="4055238263" sldId="331"/>
        </pc:sldMkLst>
      </pc:sldChg>
      <pc:sldChg chg="del">
        <pc:chgData name="Daly, Steve" userId="4786872b-5f63-4543-bbf2-1576a698f5b9" providerId="ADAL" clId="{F58DFA9A-4E80-4F12-AAFD-22D03E24C617}" dt="2024-08-29T16:56:50.993" v="83" actId="47"/>
        <pc:sldMkLst>
          <pc:docMk/>
          <pc:sldMk cId="2252070618" sldId="332"/>
        </pc:sldMkLst>
      </pc:sldChg>
      <pc:sldChg chg="del">
        <pc:chgData name="Daly, Steve" userId="4786872b-5f63-4543-bbf2-1576a698f5b9" providerId="ADAL" clId="{F58DFA9A-4E80-4F12-AAFD-22D03E24C617}" dt="2024-08-29T16:56:48.099" v="81" actId="47"/>
        <pc:sldMkLst>
          <pc:docMk/>
          <pc:sldMk cId="4027468723" sldId="333"/>
        </pc:sldMkLst>
      </pc:sldChg>
      <pc:sldChg chg="del">
        <pc:chgData name="Daly, Steve" userId="4786872b-5f63-4543-bbf2-1576a698f5b9" providerId="ADAL" clId="{F58DFA9A-4E80-4F12-AAFD-22D03E24C617}" dt="2024-08-29T16:56:43.229" v="79" actId="47"/>
        <pc:sldMkLst>
          <pc:docMk/>
          <pc:sldMk cId="3213684078" sldId="334"/>
        </pc:sldMkLst>
      </pc:sldChg>
      <pc:sldChg chg="del">
        <pc:chgData name="Daly, Steve" userId="4786872b-5f63-4543-bbf2-1576a698f5b9" providerId="ADAL" clId="{F58DFA9A-4E80-4F12-AAFD-22D03E24C617}" dt="2024-08-29T17:08:08.485" v="253" actId="47"/>
        <pc:sldMkLst>
          <pc:docMk/>
          <pc:sldMk cId="2023579487" sldId="335"/>
        </pc:sldMkLst>
      </pc:sldChg>
      <pc:sldChg chg="del">
        <pc:chgData name="Daly, Steve" userId="4786872b-5f63-4543-bbf2-1576a698f5b9" providerId="ADAL" clId="{F58DFA9A-4E80-4F12-AAFD-22D03E24C617}" dt="2024-08-29T16:56:46.988" v="80" actId="47"/>
        <pc:sldMkLst>
          <pc:docMk/>
          <pc:sldMk cId="1314073584" sldId="336"/>
        </pc:sldMkLst>
      </pc:sldChg>
      <pc:sldMasterChg chg="del delSldLayout">
        <pc:chgData name="Daly, Steve" userId="4786872b-5f63-4543-bbf2-1576a698f5b9" providerId="ADAL" clId="{F58DFA9A-4E80-4F12-AAFD-22D03E24C617}" dt="2024-08-29T16:54:15.914" v="24" actId="47"/>
        <pc:sldMasterMkLst>
          <pc:docMk/>
          <pc:sldMasterMk cId="2393118548" sldId="2147483672"/>
        </pc:sldMasterMkLst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742317826" sldId="2147483673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4233063963" sldId="2147483674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4172913194" sldId="2147483675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4292776450" sldId="2147483676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366712461" sldId="2147483677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2294778940" sldId="2147483678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3263591356" sldId="2147483679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3457243724" sldId="2147483680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1947715760" sldId="2147483681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3097135154" sldId="2147483682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3422567974" sldId="2147483683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1799224002" sldId="2147483684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61304619" sldId="2147483685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611314747" sldId="2147483686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1343192761" sldId="2147483687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2988945590" sldId="2147483688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1559826194" sldId="2147483689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4002266264" sldId="2147483690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2549121551" sldId="2147483691"/>
          </pc:sldLayoutMkLst>
        </pc:sldLayoutChg>
        <pc:sldLayoutChg chg="del">
          <pc:chgData name="Daly, Steve" userId="4786872b-5f63-4543-bbf2-1576a698f5b9" providerId="ADAL" clId="{F58DFA9A-4E80-4F12-AAFD-22D03E24C617}" dt="2024-08-29T16:54:15.914" v="24" actId="47"/>
          <pc:sldLayoutMkLst>
            <pc:docMk/>
            <pc:sldMasterMk cId="2393118548" sldId="2147483672"/>
            <pc:sldLayoutMk cId="2199324600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F2C9-35B2-460E-8FF9-6E6858C3675A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6699-E148-466C-AFDB-5343868BE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8F2D4-5E9C-ACFE-5B57-34122015E708}"/>
              </a:ext>
            </a:extLst>
          </p:cNvPr>
          <p:cNvSpPr/>
          <p:nvPr userDrawn="1"/>
        </p:nvSpPr>
        <p:spPr>
          <a:xfrm>
            <a:off x="284163" y="284163"/>
            <a:ext cx="11623675" cy="62894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9AE5C2-A17D-F3B3-334A-BC5E54BAB3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91" y="294084"/>
            <a:ext cx="11605415" cy="6271022"/>
          </a:xfrm>
          <a:custGeom>
            <a:avLst/>
            <a:gdLst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00638 w 11623676"/>
              <a:gd name="connsiteY5" fmla="*/ 6289675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2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4899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2511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50679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42320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5535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0684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76540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2564 w 11623676"/>
              <a:gd name="connsiteY5" fmla="*/ 6288481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87287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22104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08986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3676" h="6289675">
                <a:moveTo>
                  <a:pt x="0" y="0"/>
                </a:moveTo>
                <a:lnTo>
                  <a:pt x="9921875" y="0"/>
                </a:lnTo>
                <a:lnTo>
                  <a:pt x="9921875" y="1711952"/>
                </a:lnTo>
                <a:lnTo>
                  <a:pt x="11623676" y="1708369"/>
                </a:lnTo>
                <a:lnTo>
                  <a:pt x="11623676" y="6289675"/>
                </a:lnTo>
                <a:lnTo>
                  <a:pt x="5108986" y="6286092"/>
                </a:lnTo>
                <a:cubicBezTo>
                  <a:pt x="5108588" y="5009213"/>
                  <a:pt x="5110576" y="3722782"/>
                  <a:pt x="5110178" y="2445903"/>
                </a:cubicBezTo>
                <a:lnTo>
                  <a:pt x="1193" y="2447096"/>
                </a:lnTo>
                <a:cubicBezTo>
                  <a:pt x="795" y="1631397"/>
                  <a:pt x="398" y="81569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284163" y="2743201"/>
            <a:ext cx="5100637" cy="21457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284163" y="4888922"/>
            <a:ext cx="5100637" cy="16849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2743201"/>
            <a:ext cx="4535488" cy="2145722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24" y="4888922"/>
            <a:ext cx="4535489" cy="1684916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72C5D7-9238-6093-13E0-3496077F08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BDD3A87-F94A-5935-C19A-B43B47E4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2DF7797-B46E-8541-F1D2-FFB63E78C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7C0DBDD-1BCE-9F03-BF8A-4449C6A7E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8952F56-6955-AEA3-17E3-472E9F76A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EAB4482-B124-8CEC-1998-FD3A3DE8E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B1E9115-CB0A-481C-D7A1-CB98A3DA3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D08DA13-3031-09FC-A7E1-302616E79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70ED91D8-BF04-DF61-83F0-A2D2B0C7C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FF3B334-839A-9BAC-C5C8-CCACDA1578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1BED1B9-E99D-8453-53C2-1AA3250BE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C75F0BA-E4DD-6146-DF3E-11895D1BB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AFED7E7-6A25-06E8-5E54-0B501805B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E27B279-DE0B-8E33-CA7D-B3AA4E2FB4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677E05-356E-B7CF-433C-8A8BEB935A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439665E-8420-B18D-35BC-7A106B0F0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393608-7C32-0CE4-DE4C-6F5D726F5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41854CE-FC37-0776-3C7A-C19E0D1D1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67250D9-E873-CC19-523F-5D9AA67FC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0991AB8C-B4C7-9440-B845-B607635CC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CF5F829-4736-E015-161E-235B4E47D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A65A9DE7-9B92-2BA5-7CB9-B542209425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A8F9F389-85D3-C556-3AC6-F0CCF8F298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3D1C1995-EB3B-A5DE-A8F9-B8BCA9AEBD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15143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B9C-28C7-BA43-28C9-3915DB64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9D83-0712-5C6B-C9AE-4F5F1BED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F33D-085B-4991-A612-6B2C1B8E443A}" type="datetime1">
              <a:rPr lang="en-GB" smtClean="0"/>
              <a:t>03/09/2024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 dirty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38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3D546F-331D-70F6-82AB-B48672903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64" y="293532"/>
            <a:ext cx="11606124" cy="5985824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F33D-085B-4991-A612-6B2C1B8E443A}" type="datetime1">
              <a:rPr lang="en-GB" smtClean="0"/>
              <a:t>03/09/2024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 dirty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D6D46-9E7C-7E60-EE3A-7850764988CC}"/>
              </a:ext>
            </a:extLst>
          </p:cNvPr>
          <p:cNvSpPr/>
          <p:nvPr userDrawn="1"/>
        </p:nvSpPr>
        <p:spPr>
          <a:xfrm>
            <a:off x="284163" y="282813"/>
            <a:ext cx="11623675" cy="60052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66A8A2-D27B-6B6B-4289-9727E22AD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3821" y="284164"/>
            <a:ext cx="6804018" cy="6289674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6C68E6-B0B4-B7DE-4890-51CBBCA3D8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02F6D44-B5CE-4B4A-6152-E1E8EEC40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541F90E-401A-5671-6D9F-BA2CE43F3E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95CEE85-CD88-08BF-8C4E-F4AC9E3D5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C8E8909-999E-00DB-174D-C30B88E98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410B60C-27A4-41C9-A91E-1E0E72D29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1218927-E512-8FD9-3CDA-2B2BB5745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FAD24B3-8A1C-067C-62DE-5A3ADBA80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9B6EB2-0B98-4AEE-FD19-EF86AE9C46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F312EED-F3CB-3CAA-4405-A55D1E5728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4C3CD7F-EF0C-75E0-3857-7D3A4AA0A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71A4103-897D-EF71-A99D-C34303B157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1238AFE-9A46-BCB4-535E-04E00BFAD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2100472-8F64-3D8B-5836-14BB9C79C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9EAF65C-68EA-9A19-EC51-2386AD3141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E6C57C4-50E0-2615-5663-8E5D60486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78FE6A5E-448C-987D-DCEB-3CA977D36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9CE6EBE6-217D-5332-339F-B43874887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7301EA0-B33B-1736-4C1E-692BA70F3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C0CDE6CF-DAD5-5741-DB84-AAAF23975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18DBE-5C68-BD56-C53A-8D83C434D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78EACB3-C63D-3DCB-5B8A-5377A21C50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21C65632-7628-D68F-999E-5CB3CEB30F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307B27D8-34EB-5EDA-C40C-F285BD638F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1" y="2551358"/>
            <a:ext cx="4535489" cy="2779175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63" y="5567876"/>
            <a:ext cx="4535487" cy="1005962"/>
          </a:xfrm>
        </p:spPr>
        <p:txBody>
          <a:bodyPr anchor="ctr" anchorCtr="0"/>
          <a:lstStyle>
            <a:lvl1pPr marL="0" indent="0">
              <a:buNone/>
              <a:defRPr sz="17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28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66A8A2-D27B-6B6B-4289-9727E22AD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3821" y="284164"/>
            <a:ext cx="6804018" cy="6289674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1" y="2551358"/>
            <a:ext cx="4535489" cy="2779175"/>
          </a:xfrm>
        </p:spPr>
        <p:txBody>
          <a:bodyPr anchor="ctr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63" y="5567876"/>
            <a:ext cx="4535487" cy="1005962"/>
          </a:xfrm>
        </p:spPr>
        <p:txBody>
          <a:bodyPr anchor="ctr" anchorCtr="0"/>
          <a:lstStyle>
            <a:lvl1pPr marL="0" indent="0">
              <a:buNone/>
              <a:defRPr sz="17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57823-46B1-B578-E536-49787B5722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26F7A-2DDF-3427-1875-2D59E1BE94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C9F786-8BD9-1EA4-C796-146C0DA0B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B4A127-5C47-B600-59F5-DBC463DEE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F379A8D-C637-5E0F-177D-355BB1357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A2A10FD1-62CF-7ACC-52B0-E91079F17A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70366BD-25DA-ED20-63DE-94D786730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C4EE07C-439B-47EE-AE99-945C986C7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D965D628-567F-0F48-5365-F8CA35798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C8B6938-CAA2-B4BC-42D3-0EDD7DDD37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3E05349-F9DE-8676-036F-30F65E12DC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62B0012-DD11-1EC4-B5C6-3D94856BB0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B8CC901-9B3A-5E16-B327-AA66176F3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AF6DCBC-560C-BC68-9DC2-805FF2351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E2E3FC-E609-3679-4150-453D97EE6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F4ABEA9-1A81-817C-E534-ABAEE0A94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F39F663D-863B-95F4-9C8D-A255033CF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39E31C3-1121-39D4-C523-AF9278E33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9ABD2C86-02DE-67C1-FF24-6ECA94DBD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9E88B94F-BDA7-A0B7-062B-23D6737CE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6EB3AD21-E91E-06BE-C3F4-81D66268A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50049BF7-8BB5-79CD-67D6-5BE9782E57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F1B7649-24BD-FC20-4002-30F99C576E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D0E51BF0-A848-6B99-A1F7-AFF3F5A9DE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27628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55E5-6BDF-87CF-3102-A76BE7471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4" y="1979612"/>
            <a:ext cx="5102225" cy="409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541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B86A9F-A058-3104-AFD3-5291473D53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7288" y="1979613"/>
            <a:ext cx="5670550" cy="4094162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69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8AB1-DD1F-B1E0-ECA5-A98D9B63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8FDB-EF0B-9F7B-2EE6-D8C0511D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1979613"/>
            <a:ext cx="5102225" cy="4094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7FDA-5DBE-EA76-DFB7-0EE62979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29-47DC-4489-83DE-C7B8737234C9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916C8-3C88-EB69-C4B9-DA3F5B09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71370-B10E-0FDA-4BBD-9C03664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8BE68-C697-FF45-F002-6FEB944BE6E3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F5CA6-F75B-5E9D-2D79-BC8DACC17DBC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DDFB5E0-2DFC-4B2E-965B-B4BCD8298D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3299" y="4143374"/>
            <a:ext cx="2813825" cy="2134786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6C431DFB-A461-5D03-7931-BF1121FF54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6806" y="4143374"/>
            <a:ext cx="2818613" cy="2134791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A7ED82C-9C67-005D-DB73-0988BD879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79708" y="1984920"/>
            <a:ext cx="2819398" cy="2141651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7BEFAB74-8401-ABED-7875-7BFBFA7F15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6805" y="1990714"/>
            <a:ext cx="2818605" cy="2138373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/>
          <a:p>
            <a:r>
              <a:rPr lang="en-GB"/>
              <a:t>Click icon to add picture</a:t>
            </a:r>
            <a:endParaRPr lang="ar-S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D37044-1A25-7F23-2AE6-8F36F6AA0A74}"/>
              </a:ext>
            </a:extLst>
          </p:cNvPr>
          <p:cNvSpPr/>
          <p:nvPr userDrawn="1"/>
        </p:nvSpPr>
        <p:spPr>
          <a:xfrm>
            <a:off x="6237288" y="1979613"/>
            <a:ext cx="5670550" cy="43084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36FB94-C62E-7176-5EDA-552E393D48B3}"/>
              </a:ext>
            </a:extLst>
          </p:cNvPr>
          <p:cNvCxnSpPr/>
          <p:nvPr userDrawn="1"/>
        </p:nvCxnSpPr>
        <p:spPr>
          <a:xfrm>
            <a:off x="6237288" y="4136503"/>
            <a:ext cx="56598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EE593-0632-5488-E1FA-6EF4C641EF77}"/>
              </a:ext>
            </a:extLst>
          </p:cNvPr>
          <p:cNvCxnSpPr>
            <a:cxnSpLocks/>
            <a:stCxn id="10" idx="2"/>
          </p:cNvCxnSpPr>
          <p:nvPr userDrawn="1"/>
        </p:nvCxnSpPr>
        <p:spPr>
          <a:xfrm flipV="1">
            <a:off x="9072563" y="1979613"/>
            <a:ext cx="0" cy="43084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6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45CD-6256-41A7-E67A-EF2EDF3D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B6803-07B6-8079-63FE-F4B73515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35EB-81F6-483A-AB39-80DAEB510D04}" type="datetime1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A35C4-D814-B397-CB71-57A6467B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681B7-F071-B8D7-BF7A-19DBFB9A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181FC-45C0-3583-20F9-E7E02F757295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B1CD1-28EA-6C68-B3FA-806759A41647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2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7A8E4-96B6-6241-B76F-EBA6D814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57E3-3AC2-4888-9458-3799CE658DD3}" type="datetime1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0E854-5BE6-1BFE-FC5C-06632F37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64029-FBD4-433D-983D-AD7838B4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19" y="6271316"/>
            <a:ext cx="520344" cy="299925"/>
          </a:xfrm>
          <a:prstGeom prst="rect">
            <a:avLst/>
          </a:prstGeom>
        </p:spPr>
        <p:txBody>
          <a:bodyPr/>
          <a:lstStyle/>
          <a:p>
            <a:fld id="{255DAFDF-2EF6-44FB-8AA4-C1E9B7563AA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D6DC5-1A1B-1CB9-66E4-95AE77391F58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578B3-6385-4DCC-1239-3F66F3DF4385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29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988624"/>
            <a:ext cx="9639300" cy="1752103"/>
          </a:xfrm>
        </p:spPr>
        <p:txBody>
          <a:bodyPr anchor="ctr" anchorCtr="0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3740727"/>
            <a:ext cx="4819650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B1C131-7A60-313B-7C9D-C0F70E185F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70763" y="3740726"/>
            <a:ext cx="4537075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CAC8A-258A-7CC1-D475-76181326D9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6C79A3B-3DDB-A243-55B1-5D5843CB7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98CA268-7D4A-11C5-72F8-389DD1FDA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46D8360-5BCD-F883-3B73-4B4A25220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751150D-9C27-5C53-F325-B51B787A9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34584F1-966C-0E17-57BD-CE7248B6D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968CF18-2801-1B0E-B705-548E63228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7F45756-23F8-67E1-91E8-525E9076E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00F3F-AEB5-3007-4654-56B46ED18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A81F7FC-8C43-FDDC-EC1D-50321B172A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A9D0F6D-EC85-36E6-C26C-BEE9A5DFF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1100587-D0EE-9B68-9629-53AC64094A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75D2FB3-3D5C-F67B-81FD-CD98BEA18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F14C21D-671B-49B7-0B99-B127645479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22706C5-87E7-F51B-C946-E6B12C7BF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8822B0B-8302-3B35-3A35-AC8CA9F56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892B384-3AC3-8C6C-086A-00DE448DA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E91CE416-3E99-26DE-67D9-EFC753927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255D5249-9DE4-7A13-4AB7-5BA55465C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A3DF61D-855C-FA3B-4919-C020FB719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2450BF3-6C97-803E-BD17-2D704FF7C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53D90B3F-49BB-F15B-B01E-34C711CC8CD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B4F6B749-BCDB-978C-EE04-BB75143912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1197B21A-F913-EF70-4E61-EA7AAB8994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2915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4C9706-0E21-8831-C490-E4BDD203002D}"/>
              </a:ext>
            </a:extLst>
          </p:cNvPr>
          <p:cNvSpPr/>
          <p:nvPr userDrawn="1"/>
        </p:nvSpPr>
        <p:spPr>
          <a:xfrm>
            <a:off x="284163" y="2743201"/>
            <a:ext cx="5100637" cy="214572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13EAB-931E-CA81-D81E-894CF048E314}"/>
              </a:ext>
            </a:extLst>
          </p:cNvPr>
          <p:cNvSpPr/>
          <p:nvPr userDrawn="1"/>
        </p:nvSpPr>
        <p:spPr>
          <a:xfrm>
            <a:off x="284163" y="4888922"/>
            <a:ext cx="5100637" cy="16849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25" y="2743201"/>
            <a:ext cx="4535488" cy="2145721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24" y="4888920"/>
            <a:ext cx="4535489" cy="168491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72C5D7-9238-6093-13E0-3496077F08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BDD3A87-F94A-5935-C19A-B43B47E4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2DF7797-B46E-8541-F1D2-FFB63E78C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7C0DBDD-1BCE-9F03-BF8A-4449C6A7E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8952F56-6955-AEA3-17E3-472E9F76A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EAB4482-B124-8CEC-1998-FD3A3DE8E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B1E9115-CB0A-481C-D7A1-CB98A3DA3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D08DA13-3031-09FC-A7E1-302616E79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70ED91D8-BF04-DF61-83F0-A2D2B0C7CB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FF3B334-839A-9BAC-C5C8-CCACDA1578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1BED1B9-E99D-8453-53C2-1AA3250BE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C75F0BA-E4DD-6146-DF3E-11895D1BB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AFED7E7-6A25-06E8-5E54-0B501805B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E27B279-DE0B-8E33-CA7D-B3AA4E2FB4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677E05-356E-B7CF-433C-8A8BEB935A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7439665E-8420-B18D-35BC-7A106B0F0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393608-7C32-0CE4-DE4C-6F5D726F5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41854CE-FC37-0776-3C7A-C19E0D1D1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67250D9-E873-CC19-523F-5D9AA67FC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0991AB8C-B4C7-9440-B845-B607635CC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CF5F829-4736-E015-161E-235B4E47D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A65A9DE7-9B92-2BA5-7CB9-B5422094253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A8F9F389-85D3-C556-3AC6-F0CCF8F298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3D1C1995-EB3B-A5DE-A8F9-B8BCA9AEBDC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5D1D2216-D7DA-7473-E185-646FAE57E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91" y="294084"/>
            <a:ext cx="11605415" cy="6271022"/>
          </a:xfrm>
          <a:custGeom>
            <a:avLst/>
            <a:gdLst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00638 w 11623676"/>
              <a:gd name="connsiteY5" fmla="*/ 6289675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2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4899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2511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00638 w 11623676"/>
              <a:gd name="connsiteY6" fmla="*/ 2459038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50679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22103 w 11623676"/>
              <a:gd name="connsiteY6" fmla="*/ 2442320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0 w 11623676"/>
              <a:gd name="connsiteY7" fmla="*/ 2459038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0478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5535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4787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0684 w 11623676"/>
              <a:gd name="connsiteY2" fmla="*/ 1713147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0178 w 11623676"/>
              <a:gd name="connsiteY5" fmla="*/ 6286093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76540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2564 w 11623676"/>
              <a:gd name="connsiteY5" fmla="*/ 6288481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11371 w 11623676"/>
              <a:gd name="connsiteY5" fmla="*/ 6287287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22104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  <a:gd name="connsiteX0" fmla="*/ 0 w 11623676"/>
              <a:gd name="connsiteY0" fmla="*/ 0 h 6289675"/>
              <a:gd name="connsiteX1" fmla="*/ 9921875 w 11623676"/>
              <a:gd name="connsiteY1" fmla="*/ 0 h 6289675"/>
              <a:gd name="connsiteX2" fmla="*/ 9921875 w 11623676"/>
              <a:gd name="connsiteY2" fmla="*/ 1711952 h 6289675"/>
              <a:gd name="connsiteX3" fmla="*/ 11623676 w 11623676"/>
              <a:gd name="connsiteY3" fmla="*/ 1708369 h 6289675"/>
              <a:gd name="connsiteX4" fmla="*/ 11623676 w 11623676"/>
              <a:gd name="connsiteY4" fmla="*/ 6289675 h 6289675"/>
              <a:gd name="connsiteX5" fmla="*/ 5108986 w 11623676"/>
              <a:gd name="connsiteY5" fmla="*/ 6286092 h 6289675"/>
              <a:gd name="connsiteX6" fmla="*/ 5110178 w 11623676"/>
              <a:gd name="connsiteY6" fmla="*/ 2445903 h 6289675"/>
              <a:gd name="connsiteX7" fmla="*/ 1193 w 11623676"/>
              <a:gd name="connsiteY7" fmla="*/ 2447096 h 6289675"/>
              <a:gd name="connsiteX8" fmla="*/ 0 w 11623676"/>
              <a:gd name="connsiteY8" fmla="*/ 0 h 628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3676" h="6289675">
                <a:moveTo>
                  <a:pt x="0" y="0"/>
                </a:moveTo>
                <a:lnTo>
                  <a:pt x="9921875" y="0"/>
                </a:lnTo>
                <a:lnTo>
                  <a:pt x="9921875" y="1711952"/>
                </a:lnTo>
                <a:lnTo>
                  <a:pt x="11623676" y="1708369"/>
                </a:lnTo>
                <a:lnTo>
                  <a:pt x="11623676" y="6289675"/>
                </a:lnTo>
                <a:lnTo>
                  <a:pt x="5108986" y="6286092"/>
                </a:lnTo>
                <a:cubicBezTo>
                  <a:pt x="5108588" y="5009213"/>
                  <a:pt x="5110576" y="3722782"/>
                  <a:pt x="5110178" y="2445903"/>
                </a:cubicBezTo>
                <a:lnTo>
                  <a:pt x="1193" y="2447096"/>
                </a:lnTo>
                <a:cubicBezTo>
                  <a:pt x="795" y="1631397"/>
                  <a:pt x="398" y="81569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26486-07F2-F8C4-B204-670628C876A5}"/>
              </a:ext>
            </a:extLst>
          </p:cNvPr>
          <p:cNvSpPr/>
          <p:nvPr userDrawn="1"/>
        </p:nvSpPr>
        <p:spPr>
          <a:xfrm>
            <a:off x="284163" y="284163"/>
            <a:ext cx="11623675" cy="62896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E53A-EE10-B927-7EBC-DEFB0AD8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1988624"/>
            <a:ext cx="9639300" cy="1752103"/>
          </a:xfrm>
        </p:spPr>
        <p:txBody>
          <a:bodyPr anchor="ctr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A5D-DF62-4168-36D0-117351E6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3740727"/>
            <a:ext cx="4819650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57823-46B1-B578-E536-49787B5722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26F7A-2DDF-3427-1875-2D59E1BE94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9C9F786-8BD9-1EA4-C796-146C0DA0B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B4A127-5C47-B600-59F5-DBC463DEE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F379A8D-C637-5E0F-177D-355BB1357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A2A10FD1-62CF-7ACC-52B0-E91079F17A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70366BD-25DA-ED20-63DE-94D786730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C4EE07C-439B-47EE-AE99-945C986C7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D965D628-567F-0F48-5365-F8CA35798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BC8B6938-CAA2-B4BC-42D3-0EDD7DDD37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3E05349-F9DE-8676-036F-30F65E12DC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62B0012-DD11-1EC4-B5C6-3D94856BB0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4B8CC901-9B3A-5E16-B327-AA66176F3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AF6DCBC-560C-BC68-9DC2-805FF2351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7E2E3FC-E609-3679-4150-453D97EE6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F4ABEA9-1A81-817C-E534-ABAEE0A94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F39F663D-863B-95F4-9C8D-A255033CF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39E31C3-1121-39D4-C523-AF9278E33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9ABD2C86-02DE-67C1-FF24-6ECA94DBD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9E88B94F-BDA7-A0B7-062B-23D6737CE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6EB3AD21-E91E-06BE-C3F4-81D66268A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50049BF7-8BB5-79CD-67D6-5BE9782E57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F1B7649-24BD-FC20-4002-30F99C576E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D0E51BF0-A848-6B99-A1F7-AFF3F5A9DE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B1C131-7A60-313B-7C9D-C0F70E185F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70763" y="3740726"/>
            <a:ext cx="4537075" cy="28331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480832-174C-35BC-4416-D5822CCEC351}"/>
              </a:ext>
            </a:extLst>
          </p:cNvPr>
          <p:cNvSpPr/>
          <p:nvPr userDrawn="1"/>
        </p:nvSpPr>
        <p:spPr>
          <a:xfrm>
            <a:off x="284164" y="3380330"/>
            <a:ext cx="4535486" cy="3188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59E5E-7B64-C1D3-70AC-CBDA05AB5E92}"/>
              </a:ext>
            </a:extLst>
          </p:cNvPr>
          <p:cNvSpPr/>
          <p:nvPr userDrawn="1"/>
        </p:nvSpPr>
        <p:spPr>
          <a:xfrm>
            <a:off x="4816474" y="284163"/>
            <a:ext cx="7088187" cy="40799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1985963" y="1991916"/>
            <a:ext cx="7653337" cy="2906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4819650" y="4899425"/>
            <a:ext cx="852487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9" y="1990447"/>
            <a:ext cx="5953124" cy="1704535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9" y="3694982"/>
            <a:ext cx="5670550" cy="1229709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BF3560-3CD1-0B64-03EA-D256199991D0}"/>
              </a:ext>
            </a:extLst>
          </p:cNvPr>
          <p:cNvSpPr/>
          <p:nvPr userDrawn="1"/>
        </p:nvSpPr>
        <p:spPr>
          <a:xfrm>
            <a:off x="5672137" y="4899425"/>
            <a:ext cx="847725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70E404-5E3C-3FBF-484E-C38B7B8B1201}"/>
              </a:ext>
            </a:extLst>
          </p:cNvPr>
          <p:cNvSpPr/>
          <p:nvPr userDrawn="1"/>
        </p:nvSpPr>
        <p:spPr>
          <a:xfrm>
            <a:off x="6523038" y="4899425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999DE3-E86C-A102-47F6-4FACE3E8D029}"/>
              </a:ext>
            </a:extLst>
          </p:cNvPr>
          <p:cNvSpPr/>
          <p:nvPr userDrawn="1"/>
        </p:nvSpPr>
        <p:spPr>
          <a:xfrm>
            <a:off x="7373938" y="4899425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233BE1-3AEE-3BAE-81BA-7A0BC2CE4544}"/>
              </a:ext>
            </a:extLst>
          </p:cNvPr>
          <p:cNvSpPr/>
          <p:nvPr userDrawn="1"/>
        </p:nvSpPr>
        <p:spPr>
          <a:xfrm>
            <a:off x="11056937" y="4894481"/>
            <a:ext cx="847725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F208DE-5B9E-F53C-1FF3-5BB6E64F20AD}"/>
              </a:ext>
            </a:extLst>
          </p:cNvPr>
          <p:cNvSpPr/>
          <p:nvPr userDrawn="1"/>
        </p:nvSpPr>
        <p:spPr>
          <a:xfrm>
            <a:off x="11056937" y="4365625"/>
            <a:ext cx="847726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7211B-D966-CAD1-1700-8AED7E9309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6A08A39-B4E8-114F-EB40-8851D8DFED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9697553-8DD0-82F1-2FCE-9419C278B5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AE76616-2DF2-F2F4-CCAA-23CD3A0D7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338178-4AF6-DDFA-DA3B-F2AD69D44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5189A9E-3CC7-FD5B-BAE3-419ADF4CC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39C5A9C-EE7E-9A46-B17E-16881651F0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3E2A20-BEB5-D11C-FF3C-229019B88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8D7C30-DA42-19B8-3A40-B2FB0F7630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AC99C6-EC4B-A647-3BE6-351A0C3E9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DA210B-1468-3929-5D4F-912251EE4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2965A62-D4A6-C2C2-8AB3-F97CFE7E09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2DCB34C-DCD9-2ECA-34A9-F3E3A5BB63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D6209FA1-7F40-0F8C-4F66-B5A3642A1A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A4CDF550-343F-735D-4BD3-07CD5E3EFA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562334CE-E8F5-2EF9-EA7E-DB45D564D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7C3CD0E1-B45F-4539-F663-5BFA2E9F0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28841D95-B838-DAAD-D890-A4292C96FD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B8771829-5C32-9034-E57A-C54C07936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B100799E-E80A-A868-5436-C95E167C7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E8A89A4D-6E93-3FD0-51D2-CD53099FD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ECB6FD65-BDA5-1FDA-20A5-F3CF86A88F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55" name="Line 27">
              <a:extLst>
                <a:ext uri="{FF2B5EF4-FFF2-40B4-BE49-F238E27FC236}">
                  <a16:creationId xmlns:a16="http://schemas.microsoft.com/office/drawing/2014/main" id="{E1EA3153-9349-B100-DB6E-B1FADC356C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0C224180-ADEA-BD85-7011-388A3920DB1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B9D3A98-8646-8C9F-E446-5125661EB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78" y="295534"/>
            <a:ext cx="7071387" cy="4059238"/>
          </a:xfrm>
          <a:custGeom>
            <a:avLst/>
            <a:gdLst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11985 w 7077341"/>
              <a:gd name="connsiteY5" fmla="*/ 3638911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79850 w 7077341"/>
              <a:gd name="connsiteY5" fmla="*/ 3635339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66754 w 7077341"/>
              <a:gd name="connsiteY6" fmla="*/ 1661320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39291 w 7077341"/>
              <a:gd name="connsiteY7" fmla="*/ 1674417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8334 w 7077341"/>
              <a:gd name="connsiteY7" fmla="*/ 1711326 h 4081859"/>
              <a:gd name="connsiteX8" fmla="*/ 0 w 7077341"/>
              <a:gd name="connsiteY8" fmla="*/ 0 h 4081859"/>
              <a:gd name="connsiteX0" fmla="*/ 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0 w 7069007"/>
              <a:gd name="connsiteY8" fmla="*/ 23813 h 4081859"/>
              <a:gd name="connsiteX0" fmla="*/ 5953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5953 w 7069007"/>
              <a:gd name="connsiteY8" fmla="*/ 23813 h 4081859"/>
              <a:gd name="connsiteX0" fmla="*/ 119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1190 w 7069007"/>
              <a:gd name="connsiteY8" fmla="*/ 23813 h 4081859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3908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37958 w 7069007"/>
              <a:gd name="connsiteY3" fmla="*/ 4059237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7816"/>
              <a:gd name="connsiteY0" fmla="*/ 2382 h 4060428"/>
              <a:gd name="connsiteX1" fmla="*/ 7067816 w 7067816"/>
              <a:gd name="connsiteY1" fmla="*/ 0 h 4060428"/>
              <a:gd name="connsiteX2" fmla="*/ 7064244 w 7067816"/>
              <a:gd name="connsiteY2" fmla="*/ 4060428 h 4060428"/>
              <a:gd name="connsiteX3" fmla="*/ 6237958 w 7067816"/>
              <a:gd name="connsiteY3" fmla="*/ 4059237 h 4060428"/>
              <a:gd name="connsiteX4" fmla="*/ 6239148 w 7067816"/>
              <a:gd name="connsiteY4" fmla="*/ 3621052 h 4060428"/>
              <a:gd name="connsiteX5" fmla="*/ 4822700 w 7067816"/>
              <a:gd name="connsiteY5" fmla="*/ 3619861 h 4060428"/>
              <a:gd name="connsiteX6" fmla="*/ 4822701 w 7067816"/>
              <a:gd name="connsiteY6" fmla="*/ 1688705 h 4060428"/>
              <a:gd name="connsiteX7" fmla="*/ 0 w 7067816"/>
              <a:gd name="connsiteY7" fmla="*/ 1689895 h 4060428"/>
              <a:gd name="connsiteX8" fmla="*/ 1190 w 7067816"/>
              <a:gd name="connsiteY8" fmla="*/ 2382 h 4060428"/>
              <a:gd name="connsiteX0" fmla="*/ 1190 w 7069253"/>
              <a:gd name="connsiteY0" fmla="*/ 2382 h 4061619"/>
              <a:gd name="connsiteX1" fmla="*/ 7067816 w 7069253"/>
              <a:gd name="connsiteY1" fmla="*/ 0 h 4061619"/>
              <a:gd name="connsiteX2" fmla="*/ 7069007 w 7069253"/>
              <a:gd name="connsiteY2" fmla="*/ 4061619 h 4061619"/>
              <a:gd name="connsiteX3" fmla="*/ 6237958 w 7069253"/>
              <a:gd name="connsiteY3" fmla="*/ 4059237 h 4061619"/>
              <a:gd name="connsiteX4" fmla="*/ 6239148 w 7069253"/>
              <a:gd name="connsiteY4" fmla="*/ 3621052 h 4061619"/>
              <a:gd name="connsiteX5" fmla="*/ 4822700 w 7069253"/>
              <a:gd name="connsiteY5" fmla="*/ 3619861 h 4061619"/>
              <a:gd name="connsiteX6" fmla="*/ 4822701 w 7069253"/>
              <a:gd name="connsiteY6" fmla="*/ 1688705 h 4061619"/>
              <a:gd name="connsiteX7" fmla="*/ 0 w 7069253"/>
              <a:gd name="connsiteY7" fmla="*/ 1689895 h 4061619"/>
              <a:gd name="connsiteX8" fmla="*/ 1190 w 7069253"/>
              <a:gd name="connsiteY8" fmla="*/ 2382 h 4061619"/>
              <a:gd name="connsiteX0" fmla="*/ 1190 w 7069090"/>
              <a:gd name="connsiteY0" fmla="*/ 2382 h 4061619"/>
              <a:gd name="connsiteX1" fmla="*/ 7059482 w 7069090"/>
              <a:gd name="connsiteY1" fmla="*/ 0 h 4061619"/>
              <a:gd name="connsiteX2" fmla="*/ 7069007 w 7069090"/>
              <a:gd name="connsiteY2" fmla="*/ 4061619 h 4061619"/>
              <a:gd name="connsiteX3" fmla="*/ 6237958 w 7069090"/>
              <a:gd name="connsiteY3" fmla="*/ 4059237 h 4061619"/>
              <a:gd name="connsiteX4" fmla="*/ 6239148 w 7069090"/>
              <a:gd name="connsiteY4" fmla="*/ 3621052 h 4061619"/>
              <a:gd name="connsiteX5" fmla="*/ 4822700 w 7069090"/>
              <a:gd name="connsiteY5" fmla="*/ 3619861 h 4061619"/>
              <a:gd name="connsiteX6" fmla="*/ 4822701 w 7069090"/>
              <a:gd name="connsiteY6" fmla="*/ 1688705 h 4061619"/>
              <a:gd name="connsiteX7" fmla="*/ 0 w 7069090"/>
              <a:gd name="connsiteY7" fmla="*/ 1689895 h 4061619"/>
              <a:gd name="connsiteX8" fmla="*/ 1190 w 7069090"/>
              <a:gd name="connsiteY8" fmla="*/ 2382 h 4061619"/>
              <a:gd name="connsiteX0" fmla="*/ 1190 w 7070197"/>
              <a:gd name="connsiteY0" fmla="*/ 5954 h 4065191"/>
              <a:gd name="connsiteX1" fmla="*/ 7070197 w 7070197"/>
              <a:gd name="connsiteY1" fmla="*/ 0 h 4065191"/>
              <a:gd name="connsiteX2" fmla="*/ 7069007 w 7070197"/>
              <a:gd name="connsiteY2" fmla="*/ 4065191 h 4065191"/>
              <a:gd name="connsiteX3" fmla="*/ 6237958 w 7070197"/>
              <a:gd name="connsiteY3" fmla="*/ 4062809 h 4065191"/>
              <a:gd name="connsiteX4" fmla="*/ 6239148 w 7070197"/>
              <a:gd name="connsiteY4" fmla="*/ 3624624 h 4065191"/>
              <a:gd name="connsiteX5" fmla="*/ 4822700 w 7070197"/>
              <a:gd name="connsiteY5" fmla="*/ 3623433 h 4065191"/>
              <a:gd name="connsiteX6" fmla="*/ 4822701 w 7070197"/>
              <a:gd name="connsiteY6" fmla="*/ 1692277 h 4065191"/>
              <a:gd name="connsiteX7" fmla="*/ 0 w 7070197"/>
              <a:gd name="connsiteY7" fmla="*/ 1693467 h 4065191"/>
              <a:gd name="connsiteX8" fmla="*/ 1190 w 7070197"/>
              <a:gd name="connsiteY8" fmla="*/ 5954 h 4065191"/>
              <a:gd name="connsiteX0" fmla="*/ 1190 w 7071387"/>
              <a:gd name="connsiteY0" fmla="*/ 3573 h 4062810"/>
              <a:gd name="connsiteX1" fmla="*/ 7071387 w 7071387"/>
              <a:gd name="connsiteY1" fmla="*/ 0 h 4062810"/>
              <a:gd name="connsiteX2" fmla="*/ 7069007 w 7071387"/>
              <a:gd name="connsiteY2" fmla="*/ 4062810 h 4062810"/>
              <a:gd name="connsiteX3" fmla="*/ 6237958 w 7071387"/>
              <a:gd name="connsiteY3" fmla="*/ 4060428 h 4062810"/>
              <a:gd name="connsiteX4" fmla="*/ 6239148 w 7071387"/>
              <a:gd name="connsiteY4" fmla="*/ 3622243 h 4062810"/>
              <a:gd name="connsiteX5" fmla="*/ 4822700 w 7071387"/>
              <a:gd name="connsiteY5" fmla="*/ 3621052 h 4062810"/>
              <a:gd name="connsiteX6" fmla="*/ 4822701 w 7071387"/>
              <a:gd name="connsiteY6" fmla="*/ 1689896 h 4062810"/>
              <a:gd name="connsiteX7" fmla="*/ 0 w 7071387"/>
              <a:gd name="connsiteY7" fmla="*/ 1691086 h 4062810"/>
              <a:gd name="connsiteX8" fmla="*/ 1190 w 7071387"/>
              <a:gd name="connsiteY8" fmla="*/ 3573 h 4062810"/>
              <a:gd name="connsiteX0" fmla="*/ 1190 w 7071387"/>
              <a:gd name="connsiteY0" fmla="*/ 0 h 4059237"/>
              <a:gd name="connsiteX1" fmla="*/ 7071387 w 7071387"/>
              <a:gd name="connsiteY1" fmla="*/ 4762 h 4059237"/>
              <a:gd name="connsiteX2" fmla="*/ 7069007 w 7071387"/>
              <a:gd name="connsiteY2" fmla="*/ 4059237 h 4059237"/>
              <a:gd name="connsiteX3" fmla="*/ 6237958 w 7071387"/>
              <a:gd name="connsiteY3" fmla="*/ 4056855 h 4059237"/>
              <a:gd name="connsiteX4" fmla="*/ 6239148 w 7071387"/>
              <a:gd name="connsiteY4" fmla="*/ 3618670 h 4059237"/>
              <a:gd name="connsiteX5" fmla="*/ 4822700 w 7071387"/>
              <a:gd name="connsiteY5" fmla="*/ 3617479 h 4059237"/>
              <a:gd name="connsiteX6" fmla="*/ 4822701 w 7071387"/>
              <a:gd name="connsiteY6" fmla="*/ 1686323 h 4059237"/>
              <a:gd name="connsiteX7" fmla="*/ 0 w 7071387"/>
              <a:gd name="connsiteY7" fmla="*/ 1687513 h 4059237"/>
              <a:gd name="connsiteX8" fmla="*/ 1190 w 7071387"/>
              <a:gd name="connsiteY8" fmla="*/ 0 h 4059237"/>
              <a:gd name="connsiteX0" fmla="*/ 1190 w 7071387"/>
              <a:gd name="connsiteY0" fmla="*/ 1 h 4059238"/>
              <a:gd name="connsiteX1" fmla="*/ 7071387 w 7071387"/>
              <a:gd name="connsiteY1" fmla="*/ 0 h 4059238"/>
              <a:gd name="connsiteX2" fmla="*/ 7069007 w 7071387"/>
              <a:gd name="connsiteY2" fmla="*/ 4059238 h 4059238"/>
              <a:gd name="connsiteX3" fmla="*/ 6237958 w 7071387"/>
              <a:gd name="connsiteY3" fmla="*/ 4056856 h 4059238"/>
              <a:gd name="connsiteX4" fmla="*/ 6239148 w 7071387"/>
              <a:gd name="connsiteY4" fmla="*/ 3618671 h 4059238"/>
              <a:gd name="connsiteX5" fmla="*/ 4822700 w 7071387"/>
              <a:gd name="connsiteY5" fmla="*/ 3617480 h 4059238"/>
              <a:gd name="connsiteX6" fmla="*/ 4822701 w 7071387"/>
              <a:gd name="connsiteY6" fmla="*/ 1686324 h 4059238"/>
              <a:gd name="connsiteX7" fmla="*/ 0 w 7071387"/>
              <a:gd name="connsiteY7" fmla="*/ 1687514 h 4059238"/>
              <a:gd name="connsiteX8" fmla="*/ 1190 w 7071387"/>
              <a:gd name="connsiteY8" fmla="*/ 1 h 405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1387" h="4059238">
                <a:moveTo>
                  <a:pt x="1190" y="1"/>
                </a:moveTo>
                <a:lnTo>
                  <a:pt x="7071387" y="0"/>
                </a:lnTo>
                <a:cubicBezTo>
                  <a:pt x="7070196" y="1353476"/>
                  <a:pt x="7070198" y="2705762"/>
                  <a:pt x="7069007" y="4059238"/>
                </a:cubicBezTo>
                <a:lnTo>
                  <a:pt x="6237958" y="4056856"/>
                </a:lnTo>
                <a:cubicBezTo>
                  <a:pt x="6238355" y="3910794"/>
                  <a:pt x="6238751" y="3764733"/>
                  <a:pt x="6239148" y="3618671"/>
                </a:cubicBezTo>
                <a:lnTo>
                  <a:pt x="4822700" y="3617480"/>
                </a:lnTo>
                <a:cubicBezTo>
                  <a:pt x="4822303" y="2973761"/>
                  <a:pt x="4823098" y="2330043"/>
                  <a:pt x="4822701" y="1686324"/>
                </a:cubicBezTo>
                <a:lnTo>
                  <a:pt x="0" y="1687514"/>
                </a:lnTo>
                <a:cubicBezTo>
                  <a:pt x="1984" y="1125010"/>
                  <a:pt x="-794" y="562505"/>
                  <a:pt x="119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62" name="Picture Placeholder 65">
            <a:extLst>
              <a:ext uri="{FF2B5EF4-FFF2-40B4-BE49-F238E27FC236}">
                <a16:creationId xmlns:a16="http://schemas.microsoft.com/office/drawing/2014/main" id="{20DA749F-EC0C-795A-219D-5489435012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1663" y="3923072"/>
            <a:ext cx="2835275" cy="2650765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4A844F91-DBF2-D10E-5D76-806ABDF526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4086" y="3388667"/>
            <a:ext cx="4518419" cy="3171677"/>
          </a:xfrm>
          <a:custGeom>
            <a:avLst/>
            <a:gdLst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700213 w 4530724"/>
              <a:gd name="connsiteY2" fmla="*/ 1519091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76336 w 4530724"/>
              <a:gd name="connsiteY2" fmla="*/ 1551450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30724 w 4530724"/>
              <a:gd name="connsiteY3" fmla="*/ 1520289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7480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31075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02070 w 4530724"/>
              <a:gd name="connsiteY3" fmla="*/ 1563434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77530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71561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2397 h 3191387"/>
              <a:gd name="connsiteX1" fmla="*/ 1689468 w 4530724"/>
              <a:gd name="connsiteY1" fmla="*/ 0 h 3191387"/>
              <a:gd name="connsiteX2" fmla="*/ 1689468 w 4530724"/>
              <a:gd name="connsiteY2" fmla="*/ 1527481 h 3191387"/>
              <a:gd name="connsiteX3" fmla="*/ 4528335 w 4530724"/>
              <a:gd name="connsiteY3" fmla="*/ 1529877 h 3191387"/>
              <a:gd name="connsiteX4" fmla="*/ 4530724 w 4530724"/>
              <a:gd name="connsiteY4" fmla="*/ 3191387 h 3191387"/>
              <a:gd name="connsiteX5" fmla="*/ 0 w 4530724"/>
              <a:gd name="connsiteY5" fmla="*/ 3191387 h 3191387"/>
              <a:gd name="connsiteX6" fmla="*/ 0 w 4530724"/>
              <a:gd name="connsiteY6" fmla="*/ 2397 h 31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0724" h="3191387">
                <a:moveTo>
                  <a:pt x="0" y="2397"/>
                </a:moveTo>
                <a:lnTo>
                  <a:pt x="1689468" y="0"/>
                </a:lnTo>
                <a:cubicBezTo>
                  <a:pt x="1689866" y="508361"/>
                  <a:pt x="1689070" y="1019120"/>
                  <a:pt x="1689468" y="1527481"/>
                </a:cubicBezTo>
                <a:lnTo>
                  <a:pt x="4528335" y="1529877"/>
                </a:lnTo>
                <a:cubicBezTo>
                  <a:pt x="4529131" y="2083714"/>
                  <a:pt x="4529928" y="2637550"/>
                  <a:pt x="4530724" y="3191387"/>
                </a:cubicBezTo>
                <a:lnTo>
                  <a:pt x="0" y="3191387"/>
                </a:lnTo>
                <a:lnTo>
                  <a:pt x="0" y="2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3702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ulti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25FBB-C00F-CF8C-3708-D2EABAD3FF97}"/>
              </a:ext>
            </a:extLst>
          </p:cNvPr>
          <p:cNvSpPr/>
          <p:nvPr userDrawn="1"/>
        </p:nvSpPr>
        <p:spPr>
          <a:xfrm>
            <a:off x="284164" y="3380330"/>
            <a:ext cx="4535486" cy="3188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67034-3EA3-90F7-A6ED-AB1310128AE2}"/>
              </a:ext>
            </a:extLst>
          </p:cNvPr>
          <p:cNvSpPr/>
          <p:nvPr userDrawn="1"/>
        </p:nvSpPr>
        <p:spPr>
          <a:xfrm>
            <a:off x="4816474" y="284163"/>
            <a:ext cx="7088187" cy="407999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  <p:sp>
        <p:nvSpPr>
          <p:cNvPr id="6" name="Picture Placeholder 60">
            <a:extLst>
              <a:ext uri="{FF2B5EF4-FFF2-40B4-BE49-F238E27FC236}">
                <a16:creationId xmlns:a16="http://schemas.microsoft.com/office/drawing/2014/main" id="{DE241736-9827-608D-E7D5-EA1D333B8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78" y="295534"/>
            <a:ext cx="7071387" cy="4059238"/>
          </a:xfrm>
          <a:custGeom>
            <a:avLst/>
            <a:gdLst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11985 w 7077341"/>
              <a:gd name="connsiteY5" fmla="*/ 3638911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79850 w 7077341"/>
              <a:gd name="connsiteY5" fmla="*/ 3635339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11985 w 7077341"/>
              <a:gd name="connsiteY6" fmla="*/ 1707754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66754 w 7077341"/>
              <a:gd name="connsiteY6" fmla="*/ 1661320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0 w 7077341"/>
              <a:gd name="connsiteY7" fmla="*/ 1707754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39291 w 7077341"/>
              <a:gd name="connsiteY7" fmla="*/ 1674417 h 4081859"/>
              <a:gd name="connsiteX8" fmla="*/ 0 w 7077341"/>
              <a:gd name="connsiteY8" fmla="*/ 0 h 4081859"/>
              <a:gd name="connsiteX0" fmla="*/ 0 w 7077341"/>
              <a:gd name="connsiteY0" fmla="*/ 0 h 4081859"/>
              <a:gd name="connsiteX1" fmla="*/ 7077341 w 7077341"/>
              <a:gd name="connsiteY1" fmla="*/ 0 h 4081859"/>
              <a:gd name="connsiteX2" fmla="*/ 7077341 w 7077341"/>
              <a:gd name="connsiteY2" fmla="*/ 4081859 h 4081859"/>
              <a:gd name="connsiteX3" fmla="*/ 6229623 w 7077341"/>
              <a:gd name="connsiteY3" fmla="*/ 4081859 h 4081859"/>
              <a:gd name="connsiteX4" fmla="*/ 6229623 w 7077341"/>
              <a:gd name="connsiteY4" fmla="*/ 3638911 h 4081859"/>
              <a:gd name="connsiteX5" fmla="*/ 4832225 w 7077341"/>
              <a:gd name="connsiteY5" fmla="*/ 3641292 h 4081859"/>
              <a:gd name="connsiteX6" fmla="*/ 4831035 w 7077341"/>
              <a:gd name="connsiteY6" fmla="*/ 1710136 h 4081859"/>
              <a:gd name="connsiteX7" fmla="*/ 8334 w 7077341"/>
              <a:gd name="connsiteY7" fmla="*/ 1711326 h 4081859"/>
              <a:gd name="connsiteX8" fmla="*/ 0 w 7077341"/>
              <a:gd name="connsiteY8" fmla="*/ 0 h 4081859"/>
              <a:gd name="connsiteX0" fmla="*/ 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0 w 7069007"/>
              <a:gd name="connsiteY8" fmla="*/ 23813 h 4081859"/>
              <a:gd name="connsiteX0" fmla="*/ 5953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5953 w 7069007"/>
              <a:gd name="connsiteY8" fmla="*/ 23813 h 4081859"/>
              <a:gd name="connsiteX0" fmla="*/ 1190 w 7069007"/>
              <a:gd name="connsiteY0" fmla="*/ 23813 h 4081859"/>
              <a:gd name="connsiteX1" fmla="*/ 7069007 w 7069007"/>
              <a:gd name="connsiteY1" fmla="*/ 0 h 4081859"/>
              <a:gd name="connsiteX2" fmla="*/ 7069007 w 7069007"/>
              <a:gd name="connsiteY2" fmla="*/ 4081859 h 4081859"/>
              <a:gd name="connsiteX3" fmla="*/ 6221289 w 7069007"/>
              <a:gd name="connsiteY3" fmla="*/ 4081859 h 4081859"/>
              <a:gd name="connsiteX4" fmla="*/ 6221289 w 7069007"/>
              <a:gd name="connsiteY4" fmla="*/ 3638911 h 4081859"/>
              <a:gd name="connsiteX5" fmla="*/ 4823891 w 7069007"/>
              <a:gd name="connsiteY5" fmla="*/ 3641292 h 4081859"/>
              <a:gd name="connsiteX6" fmla="*/ 4822701 w 7069007"/>
              <a:gd name="connsiteY6" fmla="*/ 1710136 h 4081859"/>
              <a:gd name="connsiteX7" fmla="*/ 0 w 7069007"/>
              <a:gd name="connsiteY7" fmla="*/ 1711326 h 4081859"/>
              <a:gd name="connsiteX8" fmla="*/ 1190 w 7069007"/>
              <a:gd name="connsiteY8" fmla="*/ 23813 h 4081859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3891 w 7069007"/>
              <a:gd name="connsiteY5" fmla="*/ 3613908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21289 w 7069007"/>
              <a:gd name="connsiteY4" fmla="*/ 3617480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21289 w 7069007"/>
              <a:gd name="connsiteY3" fmla="*/ 4060428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9007"/>
              <a:gd name="connsiteY0" fmla="*/ 2382 h 4060428"/>
              <a:gd name="connsiteX1" fmla="*/ 7067816 w 7069007"/>
              <a:gd name="connsiteY1" fmla="*/ 0 h 4060428"/>
              <a:gd name="connsiteX2" fmla="*/ 7069007 w 7069007"/>
              <a:gd name="connsiteY2" fmla="*/ 4060428 h 4060428"/>
              <a:gd name="connsiteX3" fmla="*/ 6237958 w 7069007"/>
              <a:gd name="connsiteY3" fmla="*/ 4059237 h 4060428"/>
              <a:gd name="connsiteX4" fmla="*/ 6239148 w 7069007"/>
              <a:gd name="connsiteY4" fmla="*/ 3621052 h 4060428"/>
              <a:gd name="connsiteX5" fmla="*/ 4822700 w 7069007"/>
              <a:gd name="connsiteY5" fmla="*/ 3619861 h 4060428"/>
              <a:gd name="connsiteX6" fmla="*/ 4822701 w 7069007"/>
              <a:gd name="connsiteY6" fmla="*/ 1688705 h 4060428"/>
              <a:gd name="connsiteX7" fmla="*/ 0 w 7069007"/>
              <a:gd name="connsiteY7" fmla="*/ 1689895 h 4060428"/>
              <a:gd name="connsiteX8" fmla="*/ 1190 w 7069007"/>
              <a:gd name="connsiteY8" fmla="*/ 2382 h 4060428"/>
              <a:gd name="connsiteX0" fmla="*/ 1190 w 7067816"/>
              <a:gd name="connsiteY0" fmla="*/ 2382 h 4060428"/>
              <a:gd name="connsiteX1" fmla="*/ 7067816 w 7067816"/>
              <a:gd name="connsiteY1" fmla="*/ 0 h 4060428"/>
              <a:gd name="connsiteX2" fmla="*/ 7064244 w 7067816"/>
              <a:gd name="connsiteY2" fmla="*/ 4060428 h 4060428"/>
              <a:gd name="connsiteX3" fmla="*/ 6237958 w 7067816"/>
              <a:gd name="connsiteY3" fmla="*/ 4059237 h 4060428"/>
              <a:gd name="connsiteX4" fmla="*/ 6239148 w 7067816"/>
              <a:gd name="connsiteY4" fmla="*/ 3621052 h 4060428"/>
              <a:gd name="connsiteX5" fmla="*/ 4822700 w 7067816"/>
              <a:gd name="connsiteY5" fmla="*/ 3619861 h 4060428"/>
              <a:gd name="connsiteX6" fmla="*/ 4822701 w 7067816"/>
              <a:gd name="connsiteY6" fmla="*/ 1688705 h 4060428"/>
              <a:gd name="connsiteX7" fmla="*/ 0 w 7067816"/>
              <a:gd name="connsiteY7" fmla="*/ 1689895 h 4060428"/>
              <a:gd name="connsiteX8" fmla="*/ 1190 w 7067816"/>
              <a:gd name="connsiteY8" fmla="*/ 2382 h 4060428"/>
              <a:gd name="connsiteX0" fmla="*/ 1190 w 7069253"/>
              <a:gd name="connsiteY0" fmla="*/ 2382 h 4061619"/>
              <a:gd name="connsiteX1" fmla="*/ 7067816 w 7069253"/>
              <a:gd name="connsiteY1" fmla="*/ 0 h 4061619"/>
              <a:gd name="connsiteX2" fmla="*/ 7069007 w 7069253"/>
              <a:gd name="connsiteY2" fmla="*/ 4061619 h 4061619"/>
              <a:gd name="connsiteX3" fmla="*/ 6237958 w 7069253"/>
              <a:gd name="connsiteY3" fmla="*/ 4059237 h 4061619"/>
              <a:gd name="connsiteX4" fmla="*/ 6239148 w 7069253"/>
              <a:gd name="connsiteY4" fmla="*/ 3621052 h 4061619"/>
              <a:gd name="connsiteX5" fmla="*/ 4822700 w 7069253"/>
              <a:gd name="connsiteY5" fmla="*/ 3619861 h 4061619"/>
              <a:gd name="connsiteX6" fmla="*/ 4822701 w 7069253"/>
              <a:gd name="connsiteY6" fmla="*/ 1688705 h 4061619"/>
              <a:gd name="connsiteX7" fmla="*/ 0 w 7069253"/>
              <a:gd name="connsiteY7" fmla="*/ 1689895 h 4061619"/>
              <a:gd name="connsiteX8" fmla="*/ 1190 w 7069253"/>
              <a:gd name="connsiteY8" fmla="*/ 2382 h 4061619"/>
              <a:gd name="connsiteX0" fmla="*/ 1190 w 7069090"/>
              <a:gd name="connsiteY0" fmla="*/ 2382 h 4061619"/>
              <a:gd name="connsiteX1" fmla="*/ 7059482 w 7069090"/>
              <a:gd name="connsiteY1" fmla="*/ 0 h 4061619"/>
              <a:gd name="connsiteX2" fmla="*/ 7069007 w 7069090"/>
              <a:gd name="connsiteY2" fmla="*/ 4061619 h 4061619"/>
              <a:gd name="connsiteX3" fmla="*/ 6237958 w 7069090"/>
              <a:gd name="connsiteY3" fmla="*/ 4059237 h 4061619"/>
              <a:gd name="connsiteX4" fmla="*/ 6239148 w 7069090"/>
              <a:gd name="connsiteY4" fmla="*/ 3621052 h 4061619"/>
              <a:gd name="connsiteX5" fmla="*/ 4822700 w 7069090"/>
              <a:gd name="connsiteY5" fmla="*/ 3619861 h 4061619"/>
              <a:gd name="connsiteX6" fmla="*/ 4822701 w 7069090"/>
              <a:gd name="connsiteY6" fmla="*/ 1688705 h 4061619"/>
              <a:gd name="connsiteX7" fmla="*/ 0 w 7069090"/>
              <a:gd name="connsiteY7" fmla="*/ 1689895 h 4061619"/>
              <a:gd name="connsiteX8" fmla="*/ 1190 w 7069090"/>
              <a:gd name="connsiteY8" fmla="*/ 2382 h 4061619"/>
              <a:gd name="connsiteX0" fmla="*/ 1190 w 7070197"/>
              <a:gd name="connsiteY0" fmla="*/ 5954 h 4065191"/>
              <a:gd name="connsiteX1" fmla="*/ 7070197 w 7070197"/>
              <a:gd name="connsiteY1" fmla="*/ 0 h 4065191"/>
              <a:gd name="connsiteX2" fmla="*/ 7069007 w 7070197"/>
              <a:gd name="connsiteY2" fmla="*/ 4065191 h 4065191"/>
              <a:gd name="connsiteX3" fmla="*/ 6237958 w 7070197"/>
              <a:gd name="connsiteY3" fmla="*/ 4062809 h 4065191"/>
              <a:gd name="connsiteX4" fmla="*/ 6239148 w 7070197"/>
              <a:gd name="connsiteY4" fmla="*/ 3624624 h 4065191"/>
              <a:gd name="connsiteX5" fmla="*/ 4822700 w 7070197"/>
              <a:gd name="connsiteY5" fmla="*/ 3623433 h 4065191"/>
              <a:gd name="connsiteX6" fmla="*/ 4822701 w 7070197"/>
              <a:gd name="connsiteY6" fmla="*/ 1692277 h 4065191"/>
              <a:gd name="connsiteX7" fmla="*/ 0 w 7070197"/>
              <a:gd name="connsiteY7" fmla="*/ 1693467 h 4065191"/>
              <a:gd name="connsiteX8" fmla="*/ 1190 w 7070197"/>
              <a:gd name="connsiteY8" fmla="*/ 5954 h 4065191"/>
              <a:gd name="connsiteX0" fmla="*/ 1190 w 7071387"/>
              <a:gd name="connsiteY0" fmla="*/ 3573 h 4062810"/>
              <a:gd name="connsiteX1" fmla="*/ 7071387 w 7071387"/>
              <a:gd name="connsiteY1" fmla="*/ 0 h 4062810"/>
              <a:gd name="connsiteX2" fmla="*/ 7069007 w 7071387"/>
              <a:gd name="connsiteY2" fmla="*/ 4062810 h 4062810"/>
              <a:gd name="connsiteX3" fmla="*/ 6237958 w 7071387"/>
              <a:gd name="connsiteY3" fmla="*/ 4060428 h 4062810"/>
              <a:gd name="connsiteX4" fmla="*/ 6239148 w 7071387"/>
              <a:gd name="connsiteY4" fmla="*/ 3622243 h 4062810"/>
              <a:gd name="connsiteX5" fmla="*/ 4822700 w 7071387"/>
              <a:gd name="connsiteY5" fmla="*/ 3621052 h 4062810"/>
              <a:gd name="connsiteX6" fmla="*/ 4822701 w 7071387"/>
              <a:gd name="connsiteY6" fmla="*/ 1689896 h 4062810"/>
              <a:gd name="connsiteX7" fmla="*/ 0 w 7071387"/>
              <a:gd name="connsiteY7" fmla="*/ 1691086 h 4062810"/>
              <a:gd name="connsiteX8" fmla="*/ 1190 w 7071387"/>
              <a:gd name="connsiteY8" fmla="*/ 3573 h 4062810"/>
              <a:gd name="connsiteX0" fmla="*/ 1190 w 7071387"/>
              <a:gd name="connsiteY0" fmla="*/ 0 h 4059237"/>
              <a:gd name="connsiteX1" fmla="*/ 7071387 w 7071387"/>
              <a:gd name="connsiteY1" fmla="*/ 4762 h 4059237"/>
              <a:gd name="connsiteX2" fmla="*/ 7069007 w 7071387"/>
              <a:gd name="connsiteY2" fmla="*/ 4059237 h 4059237"/>
              <a:gd name="connsiteX3" fmla="*/ 6237958 w 7071387"/>
              <a:gd name="connsiteY3" fmla="*/ 4056855 h 4059237"/>
              <a:gd name="connsiteX4" fmla="*/ 6239148 w 7071387"/>
              <a:gd name="connsiteY4" fmla="*/ 3618670 h 4059237"/>
              <a:gd name="connsiteX5" fmla="*/ 4822700 w 7071387"/>
              <a:gd name="connsiteY5" fmla="*/ 3617479 h 4059237"/>
              <a:gd name="connsiteX6" fmla="*/ 4822701 w 7071387"/>
              <a:gd name="connsiteY6" fmla="*/ 1686323 h 4059237"/>
              <a:gd name="connsiteX7" fmla="*/ 0 w 7071387"/>
              <a:gd name="connsiteY7" fmla="*/ 1687513 h 4059237"/>
              <a:gd name="connsiteX8" fmla="*/ 1190 w 7071387"/>
              <a:gd name="connsiteY8" fmla="*/ 0 h 4059237"/>
              <a:gd name="connsiteX0" fmla="*/ 1190 w 7071387"/>
              <a:gd name="connsiteY0" fmla="*/ 1 h 4059238"/>
              <a:gd name="connsiteX1" fmla="*/ 7071387 w 7071387"/>
              <a:gd name="connsiteY1" fmla="*/ 0 h 4059238"/>
              <a:gd name="connsiteX2" fmla="*/ 7069007 w 7071387"/>
              <a:gd name="connsiteY2" fmla="*/ 4059238 h 4059238"/>
              <a:gd name="connsiteX3" fmla="*/ 6237958 w 7071387"/>
              <a:gd name="connsiteY3" fmla="*/ 4056856 h 4059238"/>
              <a:gd name="connsiteX4" fmla="*/ 6239148 w 7071387"/>
              <a:gd name="connsiteY4" fmla="*/ 3618671 h 4059238"/>
              <a:gd name="connsiteX5" fmla="*/ 4822700 w 7071387"/>
              <a:gd name="connsiteY5" fmla="*/ 3617480 h 4059238"/>
              <a:gd name="connsiteX6" fmla="*/ 4822701 w 7071387"/>
              <a:gd name="connsiteY6" fmla="*/ 1686324 h 4059238"/>
              <a:gd name="connsiteX7" fmla="*/ 0 w 7071387"/>
              <a:gd name="connsiteY7" fmla="*/ 1687514 h 4059238"/>
              <a:gd name="connsiteX8" fmla="*/ 1190 w 7071387"/>
              <a:gd name="connsiteY8" fmla="*/ 1 h 405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1387" h="4059238">
                <a:moveTo>
                  <a:pt x="1190" y="1"/>
                </a:moveTo>
                <a:lnTo>
                  <a:pt x="7071387" y="0"/>
                </a:lnTo>
                <a:cubicBezTo>
                  <a:pt x="7070196" y="1353476"/>
                  <a:pt x="7070198" y="2705762"/>
                  <a:pt x="7069007" y="4059238"/>
                </a:cubicBezTo>
                <a:lnTo>
                  <a:pt x="6237958" y="4056856"/>
                </a:lnTo>
                <a:cubicBezTo>
                  <a:pt x="6238355" y="3910794"/>
                  <a:pt x="6238751" y="3764733"/>
                  <a:pt x="6239148" y="3618671"/>
                </a:cubicBezTo>
                <a:lnTo>
                  <a:pt x="4822700" y="3617480"/>
                </a:lnTo>
                <a:cubicBezTo>
                  <a:pt x="4822303" y="2973761"/>
                  <a:pt x="4823098" y="2330043"/>
                  <a:pt x="4822701" y="1686324"/>
                </a:cubicBezTo>
                <a:lnTo>
                  <a:pt x="0" y="1687514"/>
                </a:lnTo>
                <a:cubicBezTo>
                  <a:pt x="1984" y="1125010"/>
                  <a:pt x="-794" y="562505"/>
                  <a:pt x="119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9" name="Picture Placeholder 68">
            <a:extLst>
              <a:ext uri="{FF2B5EF4-FFF2-40B4-BE49-F238E27FC236}">
                <a16:creationId xmlns:a16="http://schemas.microsoft.com/office/drawing/2014/main" id="{BFF81B62-79D4-C0DC-7FBE-4C6176269E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4086" y="3388667"/>
            <a:ext cx="4518419" cy="3171677"/>
          </a:xfrm>
          <a:custGeom>
            <a:avLst/>
            <a:gdLst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700213 w 4530724"/>
              <a:gd name="connsiteY2" fmla="*/ 1519091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76336 w 4530724"/>
              <a:gd name="connsiteY2" fmla="*/ 1551450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700213 w 4530724"/>
              <a:gd name="connsiteY1" fmla="*/ 0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0 h 3188990"/>
              <a:gd name="connsiteX1" fmla="*/ 1684692 w 4530724"/>
              <a:gd name="connsiteY1" fmla="*/ 1199 h 3188990"/>
              <a:gd name="connsiteX2" fmla="*/ 1685887 w 4530724"/>
              <a:gd name="connsiteY2" fmla="*/ 1526282 h 3188990"/>
              <a:gd name="connsiteX3" fmla="*/ 4530724 w 4530724"/>
              <a:gd name="connsiteY3" fmla="*/ 1519091 h 3188990"/>
              <a:gd name="connsiteX4" fmla="*/ 4530724 w 4530724"/>
              <a:gd name="connsiteY4" fmla="*/ 3188990 h 3188990"/>
              <a:gd name="connsiteX5" fmla="*/ 0 w 4530724"/>
              <a:gd name="connsiteY5" fmla="*/ 3188990 h 3188990"/>
              <a:gd name="connsiteX6" fmla="*/ 0 w 4530724"/>
              <a:gd name="connsiteY6" fmla="*/ 0 h 3188990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30724 w 4530724"/>
              <a:gd name="connsiteY3" fmla="*/ 1520289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7480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9530 w 4530724"/>
              <a:gd name="connsiteY3" fmla="*/ 1531075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02070 w 4530724"/>
              <a:gd name="connsiteY3" fmla="*/ 1563434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4692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5887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77530 w 4530724"/>
              <a:gd name="connsiteY2" fmla="*/ 1527480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85887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1198 h 3190188"/>
              <a:gd name="connsiteX1" fmla="*/ 1671561 w 4530724"/>
              <a:gd name="connsiteY1" fmla="*/ 0 h 3190188"/>
              <a:gd name="connsiteX2" fmla="*/ 1689468 w 4530724"/>
              <a:gd name="connsiteY2" fmla="*/ 1526282 h 3190188"/>
              <a:gd name="connsiteX3" fmla="*/ 4528335 w 4530724"/>
              <a:gd name="connsiteY3" fmla="*/ 1528678 h 3190188"/>
              <a:gd name="connsiteX4" fmla="*/ 4530724 w 4530724"/>
              <a:gd name="connsiteY4" fmla="*/ 3190188 h 3190188"/>
              <a:gd name="connsiteX5" fmla="*/ 0 w 4530724"/>
              <a:gd name="connsiteY5" fmla="*/ 3190188 h 3190188"/>
              <a:gd name="connsiteX6" fmla="*/ 0 w 4530724"/>
              <a:gd name="connsiteY6" fmla="*/ 1198 h 3190188"/>
              <a:gd name="connsiteX0" fmla="*/ 0 w 4530724"/>
              <a:gd name="connsiteY0" fmla="*/ 2397 h 3191387"/>
              <a:gd name="connsiteX1" fmla="*/ 1689468 w 4530724"/>
              <a:gd name="connsiteY1" fmla="*/ 0 h 3191387"/>
              <a:gd name="connsiteX2" fmla="*/ 1689468 w 4530724"/>
              <a:gd name="connsiteY2" fmla="*/ 1527481 h 3191387"/>
              <a:gd name="connsiteX3" fmla="*/ 4528335 w 4530724"/>
              <a:gd name="connsiteY3" fmla="*/ 1529877 h 3191387"/>
              <a:gd name="connsiteX4" fmla="*/ 4530724 w 4530724"/>
              <a:gd name="connsiteY4" fmla="*/ 3191387 h 3191387"/>
              <a:gd name="connsiteX5" fmla="*/ 0 w 4530724"/>
              <a:gd name="connsiteY5" fmla="*/ 3191387 h 3191387"/>
              <a:gd name="connsiteX6" fmla="*/ 0 w 4530724"/>
              <a:gd name="connsiteY6" fmla="*/ 2397 h 31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0724" h="3191387">
                <a:moveTo>
                  <a:pt x="0" y="2397"/>
                </a:moveTo>
                <a:lnTo>
                  <a:pt x="1689468" y="0"/>
                </a:lnTo>
                <a:cubicBezTo>
                  <a:pt x="1689866" y="508361"/>
                  <a:pt x="1689070" y="1019120"/>
                  <a:pt x="1689468" y="1527481"/>
                </a:cubicBezTo>
                <a:lnTo>
                  <a:pt x="4528335" y="1529877"/>
                </a:lnTo>
                <a:cubicBezTo>
                  <a:pt x="4529131" y="2083714"/>
                  <a:pt x="4529928" y="2637550"/>
                  <a:pt x="4530724" y="3191387"/>
                </a:cubicBezTo>
                <a:lnTo>
                  <a:pt x="0" y="3191387"/>
                </a:lnTo>
                <a:lnTo>
                  <a:pt x="0" y="2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1985963" y="1991916"/>
            <a:ext cx="7653337" cy="290604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4819650" y="4899425"/>
            <a:ext cx="852487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9" y="1990447"/>
            <a:ext cx="5953124" cy="1706400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9" y="3696847"/>
            <a:ext cx="5670550" cy="1197634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BF3560-3CD1-0B64-03EA-D256199991D0}"/>
              </a:ext>
            </a:extLst>
          </p:cNvPr>
          <p:cNvSpPr/>
          <p:nvPr userDrawn="1"/>
        </p:nvSpPr>
        <p:spPr>
          <a:xfrm>
            <a:off x="5672137" y="4899425"/>
            <a:ext cx="847725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70E404-5E3C-3FBF-484E-C38B7B8B1201}"/>
              </a:ext>
            </a:extLst>
          </p:cNvPr>
          <p:cNvSpPr/>
          <p:nvPr userDrawn="1"/>
        </p:nvSpPr>
        <p:spPr>
          <a:xfrm>
            <a:off x="6523038" y="4899425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999DE3-E86C-A102-47F6-4FACE3E8D029}"/>
              </a:ext>
            </a:extLst>
          </p:cNvPr>
          <p:cNvSpPr/>
          <p:nvPr userDrawn="1"/>
        </p:nvSpPr>
        <p:spPr>
          <a:xfrm>
            <a:off x="7373938" y="4899425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233BE1-3AEE-3BAE-81BA-7A0BC2CE4544}"/>
              </a:ext>
            </a:extLst>
          </p:cNvPr>
          <p:cNvSpPr/>
          <p:nvPr userDrawn="1"/>
        </p:nvSpPr>
        <p:spPr>
          <a:xfrm>
            <a:off x="11056937" y="4894481"/>
            <a:ext cx="847725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F208DE-5B9E-F53C-1FF3-5BB6E64F20AD}"/>
              </a:ext>
            </a:extLst>
          </p:cNvPr>
          <p:cNvSpPr/>
          <p:nvPr userDrawn="1"/>
        </p:nvSpPr>
        <p:spPr>
          <a:xfrm>
            <a:off x="11056937" y="4365625"/>
            <a:ext cx="847726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Picture Placeholder 65">
            <a:extLst>
              <a:ext uri="{FF2B5EF4-FFF2-40B4-BE49-F238E27FC236}">
                <a16:creationId xmlns:a16="http://schemas.microsoft.com/office/drawing/2014/main" id="{20DA749F-EC0C-795A-219D-5489435012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1663" y="3923072"/>
            <a:ext cx="2835275" cy="2650765"/>
          </a:xfr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A31D33-9384-4E2D-EAD5-21D86D1EE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8C68E4B3-516A-992A-5574-25DE5B73F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80D9D1A-DDA0-54A5-DC51-5DC40D15C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B7FF693-B4FD-3F4A-48EA-4CAA3BD83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0358FF5-C53F-3D22-81E5-D2F628F348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E24B0C0-4FF5-A420-3CBA-5FD588A54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CCB8514-9596-A5D7-D1C7-5463C954B7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D0BE09F-03CB-E771-ABFC-97C88CEC7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F78E8B5B-12E5-FB51-E905-AFD4C19477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0E6A720-B9E8-B87E-FCC4-E9F1AA31DE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8446A1C-0118-83C0-8287-BA86C2735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26D4466-47A6-2CDB-FFDD-BA5B19768F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6ABF723-1941-4DA8-B4E2-CA85B6C69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682E5F58-4D38-D2FA-16C8-489F0C835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EE21306-8702-E8BF-B528-4FDBA071D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253B799-BDDD-1A10-2B2C-69F926ED1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DD022BB-3818-9B0A-D153-B7798F895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9AD3304C-B51C-72DA-6091-F4B055BEAD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3735AC4-F848-254A-2F6C-8FCBE3A07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94D41D6-1AAB-DEAD-B1D9-076E286A7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C49CE07-B749-10E9-6900-8B5FBC207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828E43C1-D45E-EF2A-4BF7-A07A45202E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F5A1262E-16B3-1C50-4EA8-857311BBB0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FDF637F9-E845-EF40-7FD8-17068099674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64298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2CBD82-E7B8-DE75-36CC-C3BEA07B4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278" y="293694"/>
            <a:ext cx="7350916" cy="6266650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7654925" y="1989534"/>
            <a:ext cx="4252913" cy="30495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7654925" y="5039138"/>
            <a:ext cx="4252913" cy="15316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088" y="1987127"/>
            <a:ext cx="3686175" cy="3052011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089" y="5039132"/>
            <a:ext cx="3686174" cy="1531603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42FD5-C414-8D27-8F32-C2466400DF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B091569-9213-9846-BF4B-3A222E5600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A7DE344-2488-851C-0778-136460B6C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A3F02-D4DF-632D-0178-CC9BAE62B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6D2AA8-0131-7ECB-03DD-4A8556CA0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D3E2C0D-1AAC-0EE0-7FA3-A56B8DB37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E7B55ED-45EE-85E5-2256-E0AAA54EC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8F8BB06-EA52-6700-25D6-6BE99CA35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618716F-B3BB-7C0B-AC52-468F62EBEB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582F564-170D-C826-5EC7-078DC9D2B0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CCD3628-A781-131A-2EB0-7FE8699F5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0D534C7-5A53-0908-A875-7D8928C54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8D490915-C754-8DE8-7CBC-C50F044A8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0813770D-5FE1-886F-5136-C342A87AD8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E5F1E4BC-6875-C084-7F91-483D4EAC93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B212DA99-2B15-F72E-5AC6-D4A1878AD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7CC4D8EF-DB38-16B2-CED9-DEC036B188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1FB709B0-4C3B-10EE-7D6A-D089F6C11F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FE10D9A7-630D-1E79-5305-199CF29D3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6BD3A248-E334-77FD-BB9B-C856CE7BD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F2CC42E0-B179-8F3E-EA6E-B482B14D5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653F573C-0E96-BFD1-EED8-054C28AEB10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5079949B-D618-B9F4-D279-7922C014830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Line 29">
              <a:extLst>
                <a:ext uri="{FF2B5EF4-FFF2-40B4-BE49-F238E27FC236}">
                  <a16:creationId xmlns:a16="http://schemas.microsoft.com/office/drawing/2014/main" id="{3B61E0CA-1748-815D-0E8D-C8BAF9A499E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E9D07EA-0A96-7823-29EF-F80CFEA6446B}"/>
              </a:ext>
            </a:extLst>
          </p:cNvPr>
          <p:cNvSpPr/>
          <p:nvPr userDrawn="1"/>
        </p:nvSpPr>
        <p:spPr>
          <a:xfrm>
            <a:off x="284163" y="284164"/>
            <a:ext cx="7370745" cy="62865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37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7FD12B-4DF0-18D6-1F3C-10055179B50D}"/>
              </a:ext>
            </a:extLst>
          </p:cNvPr>
          <p:cNvSpPr/>
          <p:nvPr userDrawn="1"/>
        </p:nvSpPr>
        <p:spPr>
          <a:xfrm>
            <a:off x="7654925" y="1989534"/>
            <a:ext cx="4252913" cy="30498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A9A88-330A-1D1B-7639-29F93FEA9B15}"/>
              </a:ext>
            </a:extLst>
          </p:cNvPr>
          <p:cNvSpPr/>
          <p:nvPr userDrawn="1"/>
        </p:nvSpPr>
        <p:spPr>
          <a:xfrm>
            <a:off x="7654925" y="5040002"/>
            <a:ext cx="4252913" cy="15307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088" y="1987200"/>
            <a:ext cx="3686175" cy="3052801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089" y="5039418"/>
            <a:ext cx="3686174" cy="1531321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A2BD06-93DB-D117-F431-52112EB5E8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6038" y="281224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6305D62C-06B4-6D7A-F1BC-888F44DF38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3A9EC2C-FB35-B93A-B233-434116783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A084881-4DA2-9959-FAB2-99D234588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D1B5F48-8793-301B-1A6B-95C486264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802D805-3226-62DC-E453-F3D13B795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3DAE9D5-9169-6531-F2CA-DFFF46D4D7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53A2D73-7929-C871-E8F7-ABCC7F208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5B13BA16-8AC8-5192-A079-C18FBB9121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E4B8F3E-F5C3-E760-1319-A9EF5D226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BC98BA8-3816-5BDA-59C5-2C3F5811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F51D7F2-A69B-1221-5E50-5372F89FDA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9815FA7-C5C8-BBD6-9CAE-59C917996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7FB24D3-444A-73B6-5A35-34A30E3BAC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09B83B7-968D-FEDD-AB64-31BEC9209F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78A2B9F-7E78-6746-B17A-78A345075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E68494F9-9A3B-842E-9420-557B7EF2D5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35B42223-1B7E-8810-62E0-AB7F6C83F3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AA2E8F45-845A-ED6B-72CB-B5C4ADE1E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E25755D1-9E09-BDE3-AED9-52E6F5D16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5C21CC1-3739-F36E-FD0E-9A4301A59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30BC496A-DB79-09CC-EBE2-5676A43662B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3F0D2738-C874-2759-7C60-7C9D0284C45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C45E5239-D28C-1B8A-CB0F-1558660F493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0198DD4-58B7-BD8E-AB84-BFE9C96480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278" y="293694"/>
            <a:ext cx="7350916" cy="6266650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9A47C-EFDB-E9EF-8A1C-B051C5278D4A}"/>
              </a:ext>
            </a:extLst>
          </p:cNvPr>
          <p:cNvSpPr/>
          <p:nvPr userDrawn="1"/>
        </p:nvSpPr>
        <p:spPr>
          <a:xfrm>
            <a:off x="284163" y="284164"/>
            <a:ext cx="7370745" cy="62865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2CBD82-E7B8-DE75-36CC-C3BEA07B4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3344" y="294881"/>
            <a:ext cx="6785761" cy="5741588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4" y="2551359"/>
            <a:ext cx="4535486" cy="2779177"/>
          </a:xfrm>
        </p:spPr>
        <p:txBody>
          <a:bodyPr anchor="ctr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5330536"/>
            <a:ext cx="4535487" cy="123877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53607D-CF05-AA8C-EFC7-25E3F1C22A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4164" y="285488"/>
            <a:ext cx="1701799" cy="1707726"/>
            <a:chOff x="2857500" y="180976"/>
            <a:chExt cx="5924550" cy="5945187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7A33C28-CD32-D1F9-24FF-74A11CEF4F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A6CC8CA-7494-5997-F489-BB147F6C7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7103BEA-485C-CBBB-1E19-C05C43FB4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A7F32AA-D009-9F2D-84EF-41B4F9F3C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522A8EE-48BD-BEB0-1CAD-990D7A2EB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A5DFAC6-07B5-6805-2CF8-B278CF939C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A308531-415D-7397-FBD1-322933ED6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B3D09A-1F1A-C59F-4161-1615070897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8D9B71C-0A95-7856-3730-7E8B48B6F4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A6ACDBB-BBA0-3ED5-7E54-5B0648B94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54D33DE-2724-294D-BDEB-2B333F6139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9266EF39-1FA4-0EA6-8B54-212E6D1055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3B953F5-B394-5AF4-0DFE-7D1CD94D9C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1E8926B-8B0D-8B3C-F562-2E6172D294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349686AA-4100-A061-3331-B587DFCC3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43D1568-129B-B5A4-29CF-FCDAC460F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6E9FDF24-07EB-7660-FC00-CDDEE01C5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F12D0F5-98D3-C471-A1F9-007EFA781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31545C7-0A22-C25D-4878-A36E8BBE56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EF67C8A6-9A5B-5DA5-1524-3D8951F42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7262A57B-B13B-D7A2-980D-5102665C94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2ED82FC7-52D0-40B1-D913-D44CC79A4CA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AC62C25E-1039-48D0-752D-CD70E8BC89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68C3A608-6BB4-4070-433D-B5ECAD131627}"/>
              </a:ext>
            </a:extLst>
          </p:cNvPr>
          <p:cNvSpPr/>
          <p:nvPr userDrawn="1"/>
        </p:nvSpPr>
        <p:spPr>
          <a:xfrm>
            <a:off x="5103813" y="6044982"/>
            <a:ext cx="850900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B4AEC-2DC5-73CC-2588-AAE73B8F18CC}"/>
              </a:ext>
            </a:extLst>
          </p:cNvPr>
          <p:cNvSpPr/>
          <p:nvPr userDrawn="1"/>
        </p:nvSpPr>
        <p:spPr>
          <a:xfrm>
            <a:off x="5954714" y="6044982"/>
            <a:ext cx="850898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02F2BD-1BD3-7ED7-1B20-A7678D431583}"/>
              </a:ext>
            </a:extLst>
          </p:cNvPr>
          <p:cNvSpPr/>
          <p:nvPr userDrawn="1"/>
        </p:nvSpPr>
        <p:spPr>
          <a:xfrm>
            <a:off x="6805611" y="6044982"/>
            <a:ext cx="850897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4A7953-60B3-EAFE-D046-A27BD4E61D38}"/>
              </a:ext>
            </a:extLst>
          </p:cNvPr>
          <p:cNvSpPr/>
          <p:nvPr userDrawn="1"/>
        </p:nvSpPr>
        <p:spPr>
          <a:xfrm>
            <a:off x="7656508" y="6044982"/>
            <a:ext cx="850898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C9415E-5D04-793C-BB64-B44AA2FBD88E}"/>
              </a:ext>
            </a:extLst>
          </p:cNvPr>
          <p:cNvSpPr/>
          <p:nvPr userDrawn="1"/>
        </p:nvSpPr>
        <p:spPr>
          <a:xfrm>
            <a:off x="8507404" y="6044982"/>
            <a:ext cx="84931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974DD-1E62-FDB6-B4EB-38106932906A}"/>
              </a:ext>
            </a:extLst>
          </p:cNvPr>
          <p:cNvSpPr/>
          <p:nvPr userDrawn="1"/>
        </p:nvSpPr>
        <p:spPr>
          <a:xfrm>
            <a:off x="9356723" y="6044977"/>
            <a:ext cx="84772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83116-B1CE-9275-A5B1-82D877F5D9CB}"/>
              </a:ext>
            </a:extLst>
          </p:cNvPr>
          <p:cNvSpPr/>
          <p:nvPr userDrawn="1"/>
        </p:nvSpPr>
        <p:spPr>
          <a:xfrm>
            <a:off x="10206038" y="6044977"/>
            <a:ext cx="85089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7CD795-F79B-674F-EBF8-F0E7B72588D1}"/>
              </a:ext>
            </a:extLst>
          </p:cNvPr>
          <p:cNvSpPr/>
          <p:nvPr userDrawn="1"/>
        </p:nvSpPr>
        <p:spPr>
          <a:xfrm>
            <a:off x="11056939" y="6044977"/>
            <a:ext cx="850899" cy="5288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B2408-BCEA-FC91-F445-1F464C83829E}"/>
              </a:ext>
            </a:extLst>
          </p:cNvPr>
          <p:cNvSpPr/>
          <p:nvPr userDrawn="1"/>
        </p:nvSpPr>
        <p:spPr>
          <a:xfrm>
            <a:off x="5103813" y="284164"/>
            <a:ext cx="6804025" cy="57607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17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alt -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2AEB-5006-8BDB-B209-D0CE6D0D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64" y="2551359"/>
            <a:ext cx="4535486" cy="2779177"/>
          </a:xfrm>
        </p:spPr>
        <p:txBody>
          <a:bodyPr anchor="ctr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C4D3-D951-05DD-58CA-A9363283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63" y="5330536"/>
            <a:ext cx="4535487" cy="1241547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C3A608-6BB4-4070-433D-B5ECAD131627}"/>
              </a:ext>
            </a:extLst>
          </p:cNvPr>
          <p:cNvSpPr/>
          <p:nvPr userDrawn="1"/>
        </p:nvSpPr>
        <p:spPr>
          <a:xfrm>
            <a:off x="5103813" y="6044982"/>
            <a:ext cx="850900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8EB4AEC-2DC5-73CC-2588-AAE73B8F18CC}"/>
              </a:ext>
            </a:extLst>
          </p:cNvPr>
          <p:cNvSpPr/>
          <p:nvPr userDrawn="1"/>
        </p:nvSpPr>
        <p:spPr>
          <a:xfrm>
            <a:off x="5954714" y="6044982"/>
            <a:ext cx="850898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02F2BD-1BD3-7ED7-1B20-A7678D431583}"/>
              </a:ext>
            </a:extLst>
          </p:cNvPr>
          <p:cNvSpPr/>
          <p:nvPr userDrawn="1"/>
        </p:nvSpPr>
        <p:spPr>
          <a:xfrm>
            <a:off x="6805611" y="6044982"/>
            <a:ext cx="850897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4A7953-60B3-EAFE-D046-A27BD4E61D38}"/>
              </a:ext>
            </a:extLst>
          </p:cNvPr>
          <p:cNvSpPr/>
          <p:nvPr userDrawn="1"/>
        </p:nvSpPr>
        <p:spPr>
          <a:xfrm>
            <a:off x="7656508" y="6044982"/>
            <a:ext cx="850898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C9415E-5D04-793C-BB64-B44AA2FBD88E}"/>
              </a:ext>
            </a:extLst>
          </p:cNvPr>
          <p:cNvSpPr/>
          <p:nvPr userDrawn="1"/>
        </p:nvSpPr>
        <p:spPr>
          <a:xfrm>
            <a:off x="8507404" y="6044982"/>
            <a:ext cx="84931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974DD-1E62-FDB6-B4EB-38106932906A}"/>
              </a:ext>
            </a:extLst>
          </p:cNvPr>
          <p:cNvSpPr/>
          <p:nvPr userDrawn="1"/>
        </p:nvSpPr>
        <p:spPr>
          <a:xfrm>
            <a:off x="9356723" y="6044977"/>
            <a:ext cx="84772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83116-B1CE-9275-A5B1-82D877F5D9CB}"/>
              </a:ext>
            </a:extLst>
          </p:cNvPr>
          <p:cNvSpPr/>
          <p:nvPr userDrawn="1"/>
        </p:nvSpPr>
        <p:spPr>
          <a:xfrm>
            <a:off x="10206038" y="6044977"/>
            <a:ext cx="85089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7CD795-F79B-674F-EBF8-F0E7B72588D1}"/>
              </a:ext>
            </a:extLst>
          </p:cNvPr>
          <p:cNvSpPr/>
          <p:nvPr userDrawn="1"/>
        </p:nvSpPr>
        <p:spPr>
          <a:xfrm>
            <a:off x="11056939" y="6044977"/>
            <a:ext cx="850899" cy="5288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2A6DDB-946A-2635-48E2-0B6359ED8B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0" y="282721"/>
            <a:ext cx="1701799" cy="1707726"/>
            <a:chOff x="2857500" y="180976"/>
            <a:chExt cx="5924550" cy="594518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DEE511B-981A-BC4A-AACC-1C58F5F788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92088"/>
              <a:ext cx="5924550" cy="5934075"/>
            </a:xfrm>
            <a:prstGeom prst="rect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ECBC258-39FB-1819-C9E4-189F1159F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300" y="838201"/>
              <a:ext cx="527050" cy="792163"/>
            </a:xfrm>
            <a:custGeom>
              <a:avLst/>
              <a:gdLst>
                <a:gd name="T0" fmla="*/ 0 w 332"/>
                <a:gd name="T1" fmla="*/ 0 h 499"/>
                <a:gd name="T2" fmla="*/ 0 w 332"/>
                <a:gd name="T3" fmla="*/ 72 h 499"/>
                <a:gd name="T4" fmla="*/ 123 w 332"/>
                <a:gd name="T5" fmla="*/ 72 h 499"/>
                <a:gd name="T6" fmla="*/ 123 w 332"/>
                <a:gd name="T7" fmla="*/ 499 h 499"/>
                <a:gd name="T8" fmla="*/ 206 w 332"/>
                <a:gd name="T9" fmla="*/ 499 h 499"/>
                <a:gd name="T10" fmla="*/ 206 w 332"/>
                <a:gd name="T11" fmla="*/ 72 h 499"/>
                <a:gd name="T12" fmla="*/ 332 w 332"/>
                <a:gd name="T13" fmla="*/ 72 h 499"/>
                <a:gd name="T14" fmla="*/ 332 w 332"/>
                <a:gd name="T15" fmla="*/ 0 h 499"/>
                <a:gd name="T16" fmla="*/ 0 w 33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0" y="0"/>
                  </a:moveTo>
                  <a:lnTo>
                    <a:pt x="0" y="72"/>
                  </a:lnTo>
                  <a:lnTo>
                    <a:pt x="123" y="72"/>
                  </a:lnTo>
                  <a:lnTo>
                    <a:pt x="123" y="499"/>
                  </a:lnTo>
                  <a:lnTo>
                    <a:pt x="206" y="499"/>
                  </a:lnTo>
                  <a:lnTo>
                    <a:pt x="206" y="72"/>
                  </a:lnTo>
                  <a:lnTo>
                    <a:pt x="332" y="72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40BA77-74E9-9B56-DC03-192442B93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2563" y="838201"/>
              <a:ext cx="565150" cy="792163"/>
            </a:xfrm>
            <a:custGeom>
              <a:avLst/>
              <a:gdLst>
                <a:gd name="T0" fmla="*/ 277 w 356"/>
                <a:gd name="T1" fmla="*/ 0 h 499"/>
                <a:gd name="T2" fmla="*/ 277 w 356"/>
                <a:gd name="T3" fmla="*/ 212 h 499"/>
                <a:gd name="T4" fmla="*/ 82 w 356"/>
                <a:gd name="T5" fmla="*/ 212 h 499"/>
                <a:gd name="T6" fmla="*/ 82 w 356"/>
                <a:gd name="T7" fmla="*/ 0 h 499"/>
                <a:gd name="T8" fmla="*/ 0 w 356"/>
                <a:gd name="T9" fmla="*/ 0 h 499"/>
                <a:gd name="T10" fmla="*/ 0 w 356"/>
                <a:gd name="T11" fmla="*/ 499 h 499"/>
                <a:gd name="T12" fmla="*/ 82 w 356"/>
                <a:gd name="T13" fmla="*/ 499 h 499"/>
                <a:gd name="T14" fmla="*/ 82 w 356"/>
                <a:gd name="T15" fmla="*/ 284 h 499"/>
                <a:gd name="T16" fmla="*/ 277 w 356"/>
                <a:gd name="T17" fmla="*/ 284 h 499"/>
                <a:gd name="T18" fmla="*/ 277 w 356"/>
                <a:gd name="T19" fmla="*/ 499 h 499"/>
                <a:gd name="T20" fmla="*/ 356 w 356"/>
                <a:gd name="T21" fmla="*/ 499 h 499"/>
                <a:gd name="T22" fmla="*/ 356 w 356"/>
                <a:gd name="T23" fmla="*/ 0 h 499"/>
                <a:gd name="T24" fmla="*/ 277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277" y="0"/>
                  </a:moveTo>
                  <a:lnTo>
                    <a:pt x="277" y="212"/>
                  </a:lnTo>
                  <a:lnTo>
                    <a:pt x="82" y="2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99"/>
                  </a:lnTo>
                  <a:lnTo>
                    <a:pt x="82" y="499"/>
                  </a:lnTo>
                  <a:lnTo>
                    <a:pt x="82" y="284"/>
                  </a:lnTo>
                  <a:lnTo>
                    <a:pt x="277" y="284"/>
                  </a:lnTo>
                  <a:lnTo>
                    <a:pt x="277" y="499"/>
                  </a:lnTo>
                  <a:lnTo>
                    <a:pt x="356" y="499"/>
                  </a:lnTo>
                  <a:lnTo>
                    <a:pt x="356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C4641D6-DDA9-3C6C-9E7F-E8FF5414D1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525" y="83820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0 w 284"/>
                <a:gd name="T3" fmla="*/ 499 h 499"/>
                <a:gd name="T4" fmla="*/ 284 w 284"/>
                <a:gd name="T5" fmla="*/ 499 h 499"/>
                <a:gd name="T6" fmla="*/ 284 w 284"/>
                <a:gd name="T7" fmla="*/ 427 h 499"/>
                <a:gd name="T8" fmla="*/ 79 w 284"/>
                <a:gd name="T9" fmla="*/ 427 h 499"/>
                <a:gd name="T10" fmla="*/ 79 w 284"/>
                <a:gd name="T11" fmla="*/ 280 h 499"/>
                <a:gd name="T12" fmla="*/ 250 w 284"/>
                <a:gd name="T13" fmla="*/ 280 h 499"/>
                <a:gd name="T14" fmla="*/ 250 w 284"/>
                <a:gd name="T15" fmla="*/ 212 h 499"/>
                <a:gd name="T16" fmla="*/ 79 w 284"/>
                <a:gd name="T17" fmla="*/ 212 h 499"/>
                <a:gd name="T18" fmla="*/ 79 w 284"/>
                <a:gd name="T19" fmla="*/ 72 h 499"/>
                <a:gd name="T20" fmla="*/ 284 w 284"/>
                <a:gd name="T21" fmla="*/ 72 h 499"/>
                <a:gd name="T22" fmla="*/ 284 w 284"/>
                <a:gd name="T23" fmla="*/ 0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0" y="499"/>
                  </a:lnTo>
                  <a:lnTo>
                    <a:pt x="284" y="499"/>
                  </a:lnTo>
                  <a:lnTo>
                    <a:pt x="284" y="427"/>
                  </a:lnTo>
                  <a:lnTo>
                    <a:pt x="79" y="427"/>
                  </a:lnTo>
                  <a:lnTo>
                    <a:pt x="79" y="280"/>
                  </a:lnTo>
                  <a:lnTo>
                    <a:pt x="250" y="280"/>
                  </a:lnTo>
                  <a:lnTo>
                    <a:pt x="250" y="212"/>
                  </a:lnTo>
                  <a:lnTo>
                    <a:pt x="79" y="212"/>
                  </a:lnTo>
                  <a:lnTo>
                    <a:pt x="79" y="72"/>
                  </a:lnTo>
                  <a:lnTo>
                    <a:pt x="284" y="72"/>
                  </a:lnTo>
                  <a:lnTo>
                    <a:pt x="2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42DB26-3BC7-55EB-B1BB-60A98B9A3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7588" y="2787651"/>
              <a:ext cx="560388" cy="792163"/>
            </a:xfrm>
            <a:custGeom>
              <a:avLst/>
              <a:gdLst>
                <a:gd name="T0" fmla="*/ 0 w 103"/>
                <a:gd name="T1" fmla="*/ 0 h 146"/>
                <a:gd name="T2" fmla="*/ 25 w 103"/>
                <a:gd name="T3" fmla="*/ 0 h 146"/>
                <a:gd name="T4" fmla="*/ 69 w 103"/>
                <a:gd name="T5" fmla="*/ 85 h 146"/>
                <a:gd name="T6" fmla="*/ 80 w 103"/>
                <a:gd name="T7" fmla="*/ 113 h 146"/>
                <a:gd name="T8" fmla="*/ 81 w 103"/>
                <a:gd name="T9" fmla="*/ 113 h 146"/>
                <a:gd name="T10" fmla="*/ 79 w 103"/>
                <a:gd name="T11" fmla="*/ 80 h 146"/>
                <a:gd name="T12" fmla="*/ 79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7 w 103"/>
                <a:gd name="T19" fmla="*/ 146 h 146"/>
                <a:gd name="T20" fmla="*/ 34 w 103"/>
                <a:gd name="T21" fmla="*/ 62 h 146"/>
                <a:gd name="T22" fmla="*/ 22 w 103"/>
                <a:gd name="T23" fmla="*/ 33 h 146"/>
                <a:gd name="T24" fmla="*/ 21 w 103"/>
                <a:gd name="T25" fmla="*/ 33 h 146"/>
                <a:gd name="T26" fmla="*/ 23 w 103"/>
                <a:gd name="T27" fmla="*/ 67 h 146"/>
                <a:gd name="T28" fmla="*/ 23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0" y="113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0" y="101"/>
                    <a:pt x="79" y="89"/>
                    <a:pt x="79" y="8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0" y="53"/>
                    <a:pt x="26" y="44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43"/>
                    <a:pt x="23" y="56"/>
                    <a:pt x="23" y="67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6DF496-2936-09E3-F58B-86AF55CE6C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87825" y="27876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C21A2A-B2FA-732C-EB51-A47FFCEE3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1863" y="2787651"/>
              <a:ext cx="527050" cy="792163"/>
            </a:xfrm>
            <a:custGeom>
              <a:avLst/>
              <a:gdLst>
                <a:gd name="T0" fmla="*/ 123 w 332"/>
                <a:gd name="T1" fmla="*/ 72 h 499"/>
                <a:gd name="T2" fmla="*/ 0 w 332"/>
                <a:gd name="T3" fmla="*/ 72 h 499"/>
                <a:gd name="T4" fmla="*/ 0 w 332"/>
                <a:gd name="T5" fmla="*/ 0 h 499"/>
                <a:gd name="T6" fmla="*/ 332 w 332"/>
                <a:gd name="T7" fmla="*/ 0 h 499"/>
                <a:gd name="T8" fmla="*/ 332 w 332"/>
                <a:gd name="T9" fmla="*/ 72 h 499"/>
                <a:gd name="T10" fmla="*/ 205 w 332"/>
                <a:gd name="T11" fmla="*/ 72 h 499"/>
                <a:gd name="T12" fmla="*/ 205 w 332"/>
                <a:gd name="T13" fmla="*/ 499 h 499"/>
                <a:gd name="T14" fmla="*/ 123 w 332"/>
                <a:gd name="T15" fmla="*/ 499 h 499"/>
                <a:gd name="T16" fmla="*/ 123 w 332"/>
                <a:gd name="T17" fmla="*/ 7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499">
                  <a:moveTo>
                    <a:pt x="123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72"/>
                  </a:lnTo>
                  <a:lnTo>
                    <a:pt x="205" y="72"/>
                  </a:lnTo>
                  <a:lnTo>
                    <a:pt x="205" y="499"/>
                  </a:lnTo>
                  <a:lnTo>
                    <a:pt x="123" y="499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4CEDB20-E2FA-E68C-B319-D304AAF9AA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4000" y="27876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6521072-E7F6-07D9-5CA0-0233C9FD0C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2125" y="2776538"/>
              <a:ext cx="625475" cy="814388"/>
            </a:xfrm>
            <a:custGeom>
              <a:avLst/>
              <a:gdLst>
                <a:gd name="T0" fmla="*/ 90 w 115"/>
                <a:gd name="T1" fmla="*/ 75 h 150"/>
                <a:gd name="T2" fmla="*/ 57 w 115"/>
                <a:gd name="T3" fmla="*/ 21 h 150"/>
                <a:gd name="T4" fmla="*/ 25 w 115"/>
                <a:gd name="T5" fmla="*/ 75 h 150"/>
                <a:gd name="T6" fmla="*/ 57 w 115"/>
                <a:gd name="T7" fmla="*/ 129 h 150"/>
                <a:gd name="T8" fmla="*/ 90 w 115"/>
                <a:gd name="T9" fmla="*/ 75 h 150"/>
                <a:gd name="T10" fmla="*/ 0 w 115"/>
                <a:gd name="T11" fmla="*/ 75 h 150"/>
                <a:gd name="T12" fmla="*/ 57 w 115"/>
                <a:gd name="T13" fmla="*/ 0 h 150"/>
                <a:gd name="T14" fmla="*/ 115 w 115"/>
                <a:gd name="T15" fmla="*/ 75 h 150"/>
                <a:gd name="T16" fmla="*/ 57 w 115"/>
                <a:gd name="T17" fmla="*/ 150 h 150"/>
                <a:gd name="T18" fmla="*/ 0 w 115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">
                  <a:moveTo>
                    <a:pt x="90" y="75"/>
                  </a:moveTo>
                  <a:cubicBezTo>
                    <a:pt x="90" y="39"/>
                    <a:pt x="79" y="21"/>
                    <a:pt x="57" y="21"/>
                  </a:cubicBezTo>
                  <a:cubicBezTo>
                    <a:pt x="36" y="21"/>
                    <a:pt x="25" y="39"/>
                    <a:pt x="25" y="75"/>
                  </a:cubicBezTo>
                  <a:cubicBezTo>
                    <a:pt x="25" y="111"/>
                    <a:pt x="36" y="129"/>
                    <a:pt x="57" y="129"/>
                  </a:cubicBezTo>
                  <a:cubicBezTo>
                    <a:pt x="79" y="129"/>
                    <a:pt x="90" y="111"/>
                    <a:pt x="90" y="75"/>
                  </a:cubicBezTo>
                  <a:moveTo>
                    <a:pt x="0" y="75"/>
                  </a:moveTo>
                  <a:cubicBezTo>
                    <a:pt x="0" y="28"/>
                    <a:pt x="20" y="0"/>
                    <a:pt x="57" y="0"/>
                  </a:cubicBezTo>
                  <a:cubicBezTo>
                    <a:pt x="94" y="0"/>
                    <a:pt x="115" y="28"/>
                    <a:pt x="115" y="75"/>
                  </a:cubicBezTo>
                  <a:cubicBezTo>
                    <a:pt x="115" y="122"/>
                    <a:pt x="94" y="150"/>
                    <a:pt x="57" y="150"/>
                  </a:cubicBezTo>
                  <a:cubicBezTo>
                    <a:pt x="20" y="150"/>
                    <a:pt x="0" y="122"/>
                    <a:pt x="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22E508C-5F3E-537C-CF91-4E433740A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1900" y="2787651"/>
              <a:ext cx="558800" cy="792163"/>
            </a:xfrm>
            <a:custGeom>
              <a:avLst/>
              <a:gdLst>
                <a:gd name="T0" fmla="*/ 0 w 103"/>
                <a:gd name="T1" fmla="*/ 0 h 146"/>
                <a:gd name="T2" fmla="*/ 26 w 103"/>
                <a:gd name="T3" fmla="*/ 0 h 146"/>
                <a:gd name="T4" fmla="*/ 69 w 103"/>
                <a:gd name="T5" fmla="*/ 85 h 146"/>
                <a:gd name="T6" fmla="*/ 81 w 103"/>
                <a:gd name="T7" fmla="*/ 113 h 146"/>
                <a:gd name="T8" fmla="*/ 82 w 103"/>
                <a:gd name="T9" fmla="*/ 113 h 146"/>
                <a:gd name="T10" fmla="*/ 80 w 103"/>
                <a:gd name="T11" fmla="*/ 80 h 146"/>
                <a:gd name="T12" fmla="*/ 80 w 103"/>
                <a:gd name="T13" fmla="*/ 0 h 146"/>
                <a:gd name="T14" fmla="*/ 103 w 103"/>
                <a:gd name="T15" fmla="*/ 0 h 146"/>
                <a:gd name="T16" fmla="*/ 103 w 103"/>
                <a:gd name="T17" fmla="*/ 146 h 146"/>
                <a:gd name="T18" fmla="*/ 78 w 103"/>
                <a:gd name="T19" fmla="*/ 146 h 146"/>
                <a:gd name="T20" fmla="*/ 35 w 103"/>
                <a:gd name="T21" fmla="*/ 62 h 146"/>
                <a:gd name="T22" fmla="*/ 23 w 103"/>
                <a:gd name="T23" fmla="*/ 33 h 146"/>
                <a:gd name="T24" fmla="*/ 22 w 103"/>
                <a:gd name="T25" fmla="*/ 33 h 146"/>
                <a:gd name="T26" fmla="*/ 24 w 103"/>
                <a:gd name="T27" fmla="*/ 67 h 146"/>
                <a:gd name="T28" fmla="*/ 24 w 103"/>
                <a:gd name="T29" fmla="*/ 146 h 146"/>
                <a:gd name="T30" fmla="*/ 0 w 103"/>
                <a:gd name="T31" fmla="*/ 146 h 146"/>
                <a:gd name="T32" fmla="*/ 0 w 103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46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3" y="93"/>
                    <a:pt x="77" y="104"/>
                    <a:pt x="81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1" y="101"/>
                    <a:pt x="80" y="89"/>
                    <a:pt x="80" y="8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0" y="53"/>
                    <a:pt x="27" y="44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43"/>
                    <a:pt x="24" y="56"/>
                    <a:pt x="24" y="67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B720C57-D35A-B4DE-D278-F03C69F6A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6900" y="2787651"/>
              <a:ext cx="612775" cy="792163"/>
            </a:xfrm>
            <a:custGeom>
              <a:avLst/>
              <a:gdLst>
                <a:gd name="T0" fmla="*/ 75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9 w 113"/>
                <a:gd name="T11" fmla="*/ 91 h 146"/>
                <a:gd name="T12" fmla="*/ 75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5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0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3" y="40"/>
                    <a:pt x="50" y="48"/>
                  </a:cubicBezTo>
                  <a:cubicBezTo>
                    <a:pt x="39" y="91"/>
                    <a:pt x="39" y="91"/>
                    <a:pt x="39" y="91"/>
                  </a:cubicBezTo>
                  <a:lnTo>
                    <a:pt x="75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F7C8600-EFE6-7C3C-3D05-D64BD5074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1113" y="2787651"/>
              <a:ext cx="433388" cy="792163"/>
            </a:xfrm>
            <a:custGeom>
              <a:avLst/>
              <a:gdLst>
                <a:gd name="T0" fmla="*/ 0 w 273"/>
                <a:gd name="T1" fmla="*/ 0 h 499"/>
                <a:gd name="T2" fmla="*/ 82 w 273"/>
                <a:gd name="T3" fmla="*/ 0 h 499"/>
                <a:gd name="T4" fmla="*/ 82 w 273"/>
                <a:gd name="T5" fmla="*/ 427 h 499"/>
                <a:gd name="T6" fmla="*/ 273 w 273"/>
                <a:gd name="T7" fmla="*/ 427 h 499"/>
                <a:gd name="T8" fmla="*/ 273 w 273"/>
                <a:gd name="T9" fmla="*/ 499 h 499"/>
                <a:gd name="T10" fmla="*/ 0 w 273"/>
                <a:gd name="T11" fmla="*/ 499 h 499"/>
                <a:gd name="T12" fmla="*/ 0 w 273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99">
                  <a:moveTo>
                    <a:pt x="0" y="0"/>
                  </a:moveTo>
                  <a:lnTo>
                    <a:pt x="82" y="0"/>
                  </a:lnTo>
                  <a:lnTo>
                    <a:pt x="82" y="427"/>
                  </a:lnTo>
                  <a:lnTo>
                    <a:pt x="273" y="427"/>
                  </a:lnTo>
                  <a:lnTo>
                    <a:pt x="273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FB269A0-E8F5-3C5B-08E1-B451E337A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6300" y="4730751"/>
              <a:ext cx="614363" cy="792163"/>
            </a:xfrm>
            <a:custGeom>
              <a:avLst/>
              <a:gdLst>
                <a:gd name="T0" fmla="*/ 74 w 113"/>
                <a:gd name="T1" fmla="*/ 91 h 146"/>
                <a:gd name="T2" fmla="*/ 63 w 113"/>
                <a:gd name="T3" fmla="*/ 48 h 146"/>
                <a:gd name="T4" fmla="*/ 57 w 113"/>
                <a:gd name="T5" fmla="*/ 22 h 146"/>
                <a:gd name="T6" fmla="*/ 56 w 113"/>
                <a:gd name="T7" fmla="*/ 22 h 146"/>
                <a:gd name="T8" fmla="*/ 50 w 113"/>
                <a:gd name="T9" fmla="*/ 48 h 146"/>
                <a:gd name="T10" fmla="*/ 38 w 113"/>
                <a:gd name="T11" fmla="*/ 91 h 146"/>
                <a:gd name="T12" fmla="*/ 74 w 113"/>
                <a:gd name="T13" fmla="*/ 91 h 146"/>
                <a:gd name="T14" fmla="*/ 42 w 113"/>
                <a:gd name="T15" fmla="*/ 0 h 146"/>
                <a:gd name="T16" fmla="*/ 71 w 113"/>
                <a:gd name="T17" fmla="*/ 0 h 146"/>
                <a:gd name="T18" fmla="*/ 113 w 113"/>
                <a:gd name="T19" fmla="*/ 146 h 146"/>
                <a:gd name="T20" fmla="*/ 89 w 113"/>
                <a:gd name="T21" fmla="*/ 146 h 146"/>
                <a:gd name="T22" fmla="*/ 79 w 113"/>
                <a:gd name="T23" fmla="*/ 110 h 146"/>
                <a:gd name="T24" fmla="*/ 34 w 113"/>
                <a:gd name="T25" fmla="*/ 110 h 146"/>
                <a:gd name="T26" fmla="*/ 24 w 113"/>
                <a:gd name="T27" fmla="*/ 146 h 146"/>
                <a:gd name="T28" fmla="*/ 0 w 113"/>
                <a:gd name="T29" fmla="*/ 146 h 146"/>
                <a:gd name="T30" fmla="*/ 42 w 113"/>
                <a:gd name="T3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74" y="91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1" y="41"/>
                    <a:pt x="59" y="33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33"/>
                    <a:pt x="52" y="40"/>
                    <a:pt x="50" y="48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74" y="91"/>
                  </a:lnTo>
                  <a:close/>
                  <a:moveTo>
                    <a:pt x="4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DC5455FB-89FA-0860-C6DB-65EF1BCE8F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9875" y="4730751"/>
              <a:ext cx="520700" cy="792163"/>
            </a:xfrm>
            <a:custGeom>
              <a:avLst/>
              <a:gdLst>
                <a:gd name="T0" fmla="*/ 41 w 96"/>
                <a:gd name="T1" fmla="*/ 73 h 146"/>
                <a:gd name="T2" fmla="*/ 64 w 96"/>
                <a:gd name="T3" fmla="*/ 46 h 146"/>
                <a:gd name="T4" fmla="*/ 41 w 96"/>
                <a:gd name="T5" fmla="*/ 20 h 146"/>
                <a:gd name="T6" fmla="*/ 23 w 96"/>
                <a:gd name="T7" fmla="*/ 20 h 146"/>
                <a:gd name="T8" fmla="*/ 23 w 96"/>
                <a:gd name="T9" fmla="*/ 73 h 146"/>
                <a:gd name="T10" fmla="*/ 41 w 96"/>
                <a:gd name="T11" fmla="*/ 73 h 146"/>
                <a:gd name="T12" fmla="*/ 0 w 96"/>
                <a:gd name="T13" fmla="*/ 0 h 146"/>
                <a:gd name="T14" fmla="*/ 43 w 96"/>
                <a:gd name="T15" fmla="*/ 0 h 146"/>
                <a:gd name="T16" fmla="*/ 89 w 96"/>
                <a:gd name="T17" fmla="*/ 45 h 146"/>
                <a:gd name="T18" fmla="*/ 64 w 96"/>
                <a:gd name="T19" fmla="*/ 88 h 146"/>
                <a:gd name="T20" fmla="*/ 64 w 96"/>
                <a:gd name="T21" fmla="*/ 89 h 146"/>
                <a:gd name="T22" fmla="*/ 96 w 96"/>
                <a:gd name="T23" fmla="*/ 143 h 146"/>
                <a:gd name="T24" fmla="*/ 96 w 96"/>
                <a:gd name="T25" fmla="*/ 146 h 146"/>
                <a:gd name="T26" fmla="*/ 71 w 96"/>
                <a:gd name="T27" fmla="*/ 146 h 146"/>
                <a:gd name="T28" fmla="*/ 40 w 96"/>
                <a:gd name="T29" fmla="*/ 93 h 146"/>
                <a:gd name="T30" fmla="*/ 23 w 96"/>
                <a:gd name="T31" fmla="*/ 93 h 146"/>
                <a:gd name="T32" fmla="*/ 23 w 96"/>
                <a:gd name="T33" fmla="*/ 146 h 146"/>
                <a:gd name="T34" fmla="*/ 0 w 96"/>
                <a:gd name="T35" fmla="*/ 146 h 146"/>
                <a:gd name="T36" fmla="*/ 0 w 96"/>
                <a:gd name="T3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46">
                  <a:moveTo>
                    <a:pt x="41" y="73"/>
                  </a:moveTo>
                  <a:cubicBezTo>
                    <a:pt x="58" y="73"/>
                    <a:pt x="64" y="62"/>
                    <a:pt x="64" y="46"/>
                  </a:cubicBezTo>
                  <a:cubicBezTo>
                    <a:pt x="64" y="32"/>
                    <a:pt x="58" y="20"/>
                    <a:pt x="41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41" y="73"/>
                  </a:lnTo>
                  <a:close/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74" y="0"/>
                    <a:pt x="89" y="17"/>
                    <a:pt x="89" y="45"/>
                  </a:cubicBezTo>
                  <a:cubicBezTo>
                    <a:pt x="89" y="66"/>
                    <a:pt x="79" y="83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1" y="97"/>
                    <a:pt x="91" y="140"/>
                    <a:pt x="96" y="143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4" y="142"/>
                    <a:pt x="46" y="97"/>
                    <a:pt x="40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23C756A3-131C-B588-90B5-6E831A2C8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43438" y="4719638"/>
              <a:ext cx="592138" cy="814388"/>
            </a:xfrm>
            <a:custGeom>
              <a:avLst/>
              <a:gdLst>
                <a:gd name="T0" fmla="*/ 25 w 109"/>
                <a:gd name="T1" fmla="*/ 75 h 150"/>
                <a:gd name="T2" fmla="*/ 58 w 109"/>
                <a:gd name="T3" fmla="*/ 129 h 150"/>
                <a:gd name="T4" fmla="*/ 85 w 109"/>
                <a:gd name="T5" fmla="*/ 94 h 150"/>
                <a:gd name="T6" fmla="*/ 108 w 109"/>
                <a:gd name="T7" fmla="*/ 95 h 150"/>
                <a:gd name="T8" fmla="*/ 109 w 109"/>
                <a:gd name="T9" fmla="*/ 99 h 150"/>
                <a:gd name="T10" fmla="*/ 58 w 109"/>
                <a:gd name="T11" fmla="*/ 150 h 150"/>
                <a:gd name="T12" fmla="*/ 0 w 109"/>
                <a:gd name="T13" fmla="*/ 75 h 150"/>
                <a:gd name="T14" fmla="*/ 58 w 109"/>
                <a:gd name="T15" fmla="*/ 0 h 150"/>
                <a:gd name="T16" fmla="*/ 109 w 109"/>
                <a:gd name="T17" fmla="*/ 49 h 150"/>
                <a:gd name="T18" fmla="*/ 109 w 109"/>
                <a:gd name="T19" fmla="*/ 55 h 150"/>
                <a:gd name="T20" fmla="*/ 85 w 109"/>
                <a:gd name="T21" fmla="*/ 56 h 150"/>
                <a:gd name="T22" fmla="*/ 58 w 109"/>
                <a:gd name="T23" fmla="*/ 21 h 150"/>
                <a:gd name="T24" fmla="*/ 25 w 109"/>
                <a:gd name="T25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50">
                  <a:moveTo>
                    <a:pt x="25" y="75"/>
                  </a:moveTo>
                  <a:cubicBezTo>
                    <a:pt x="25" y="111"/>
                    <a:pt x="38" y="129"/>
                    <a:pt x="58" y="129"/>
                  </a:cubicBezTo>
                  <a:cubicBezTo>
                    <a:pt x="77" y="129"/>
                    <a:pt x="85" y="116"/>
                    <a:pt x="85" y="94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9" y="96"/>
                    <a:pt x="109" y="98"/>
                    <a:pt x="109" y="99"/>
                  </a:cubicBezTo>
                  <a:cubicBezTo>
                    <a:pt x="109" y="129"/>
                    <a:pt x="94" y="150"/>
                    <a:pt x="58" y="150"/>
                  </a:cubicBezTo>
                  <a:cubicBezTo>
                    <a:pt x="23" y="150"/>
                    <a:pt x="0" y="124"/>
                    <a:pt x="0" y="75"/>
                  </a:cubicBezTo>
                  <a:cubicBezTo>
                    <a:pt x="0" y="27"/>
                    <a:pt x="23" y="0"/>
                    <a:pt x="58" y="0"/>
                  </a:cubicBezTo>
                  <a:cubicBezTo>
                    <a:pt x="102" y="0"/>
                    <a:pt x="109" y="32"/>
                    <a:pt x="109" y="49"/>
                  </a:cubicBezTo>
                  <a:cubicBezTo>
                    <a:pt x="109" y="51"/>
                    <a:pt x="109" y="54"/>
                    <a:pt x="109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34"/>
                    <a:pt x="77" y="21"/>
                    <a:pt x="58" y="21"/>
                  </a:cubicBezTo>
                  <a:cubicBezTo>
                    <a:pt x="38" y="21"/>
                    <a:pt x="25" y="40"/>
                    <a:pt x="25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B8DC1352-F3ED-B1D2-3E90-B5260BBC9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8763" y="4730751"/>
              <a:ext cx="565150" cy="792163"/>
            </a:xfrm>
            <a:custGeom>
              <a:avLst/>
              <a:gdLst>
                <a:gd name="T0" fmla="*/ 0 w 356"/>
                <a:gd name="T1" fmla="*/ 0 h 499"/>
                <a:gd name="T2" fmla="*/ 82 w 356"/>
                <a:gd name="T3" fmla="*/ 0 h 499"/>
                <a:gd name="T4" fmla="*/ 82 w 356"/>
                <a:gd name="T5" fmla="*/ 212 h 499"/>
                <a:gd name="T6" fmla="*/ 277 w 356"/>
                <a:gd name="T7" fmla="*/ 212 h 499"/>
                <a:gd name="T8" fmla="*/ 277 w 356"/>
                <a:gd name="T9" fmla="*/ 0 h 499"/>
                <a:gd name="T10" fmla="*/ 356 w 356"/>
                <a:gd name="T11" fmla="*/ 0 h 499"/>
                <a:gd name="T12" fmla="*/ 356 w 356"/>
                <a:gd name="T13" fmla="*/ 499 h 499"/>
                <a:gd name="T14" fmla="*/ 277 w 356"/>
                <a:gd name="T15" fmla="*/ 499 h 499"/>
                <a:gd name="T16" fmla="*/ 277 w 356"/>
                <a:gd name="T17" fmla="*/ 284 h 499"/>
                <a:gd name="T18" fmla="*/ 82 w 356"/>
                <a:gd name="T19" fmla="*/ 284 h 499"/>
                <a:gd name="T20" fmla="*/ 82 w 356"/>
                <a:gd name="T21" fmla="*/ 499 h 499"/>
                <a:gd name="T22" fmla="*/ 0 w 356"/>
                <a:gd name="T23" fmla="*/ 499 h 499"/>
                <a:gd name="T24" fmla="*/ 0 w 356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99">
                  <a:moveTo>
                    <a:pt x="0" y="0"/>
                  </a:moveTo>
                  <a:lnTo>
                    <a:pt x="82" y="0"/>
                  </a:lnTo>
                  <a:lnTo>
                    <a:pt x="82" y="212"/>
                  </a:lnTo>
                  <a:lnTo>
                    <a:pt x="277" y="212"/>
                  </a:lnTo>
                  <a:lnTo>
                    <a:pt x="277" y="0"/>
                  </a:lnTo>
                  <a:lnTo>
                    <a:pt x="356" y="0"/>
                  </a:lnTo>
                  <a:lnTo>
                    <a:pt x="356" y="499"/>
                  </a:lnTo>
                  <a:lnTo>
                    <a:pt x="277" y="499"/>
                  </a:lnTo>
                  <a:lnTo>
                    <a:pt x="277" y="284"/>
                  </a:lnTo>
                  <a:lnTo>
                    <a:pt x="82" y="284"/>
                  </a:lnTo>
                  <a:lnTo>
                    <a:pt x="82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71234C42-19B3-ED6F-0C2D-0022E0279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2188" y="4730751"/>
              <a:ext cx="130175" cy="792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F46BB90A-7E85-AF05-8A32-352A1345EF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5550" y="4730751"/>
              <a:ext cx="603250" cy="792163"/>
            </a:xfrm>
            <a:custGeom>
              <a:avLst/>
              <a:gdLst>
                <a:gd name="T0" fmla="*/ 0 w 111"/>
                <a:gd name="T1" fmla="*/ 0 h 146"/>
                <a:gd name="T2" fmla="*/ 25 w 111"/>
                <a:gd name="T3" fmla="*/ 0 h 146"/>
                <a:gd name="T4" fmla="*/ 47 w 111"/>
                <a:gd name="T5" fmla="*/ 84 h 146"/>
                <a:gd name="T6" fmla="*/ 55 w 111"/>
                <a:gd name="T7" fmla="*/ 122 h 146"/>
                <a:gd name="T8" fmla="*/ 56 w 111"/>
                <a:gd name="T9" fmla="*/ 122 h 146"/>
                <a:gd name="T10" fmla="*/ 64 w 111"/>
                <a:gd name="T11" fmla="*/ 84 h 146"/>
                <a:gd name="T12" fmla="*/ 86 w 111"/>
                <a:gd name="T13" fmla="*/ 0 h 146"/>
                <a:gd name="T14" fmla="*/ 111 w 111"/>
                <a:gd name="T15" fmla="*/ 0 h 146"/>
                <a:gd name="T16" fmla="*/ 69 w 111"/>
                <a:gd name="T17" fmla="*/ 146 h 146"/>
                <a:gd name="T18" fmla="*/ 42 w 111"/>
                <a:gd name="T19" fmla="*/ 146 h 146"/>
                <a:gd name="T20" fmla="*/ 0 w 11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1" y="97"/>
                    <a:pt x="52" y="109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09"/>
                    <a:pt x="61" y="97"/>
                    <a:pt x="64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42" y="146"/>
                    <a:pt x="42" y="146"/>
                    <a:pt x="42" y="1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17AA9C3D-F40E-3F84-162D-3B7C745109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4730751"/>
              <a:ext cx="450850" cy="792163"/>
            </a:xfrm>
            <a:custGeom>
              <a:avLst/>
              <a:gdLst>
                <a:gd name="T0" fmla="*/ 0 w 284"/>
                <a:gd name="T1" fmla="*/ 0 h 499"/>
                <a:gd name="T2" fmla="*/ 284 w 284"/>
                <a:gd name="T3" fmla="*/ 0 h 499"/>
                <a:gd name="T4" fmla="*/ 284 w 284"/>
                <a:gd name="T5" fmla="*/ 72 h 499"/>
                <a:gd name="T6" fmla="*/ 78 w 284"/>
                <a:gd name="T7" fmla="*/ 72 h 499"/>
                <a:gd name="T8" fmla="*/ 78 w 284"/>
                <a:gd name="T9" fmla="*/ 212 h 499"/>
                <a:gd name="T10" fmla="*/ 253 w 284"/>
                <a:gd name="T11" fmla="*/ 212 h 499"/>
                <a:gd name="T12" fmla="*/ 253 w 284"/>
                <a:gd name="T13" fmla="*/ 281 h 499"/>
                <a:gd name="T14" fmla="*/ 78 w 284"/>
                <a:gd name="T15" fmla="*/ 281 h 499"/>
                <a:gd name="T16" fmla="*/ 78 w 284"/>
                <a:gd name="T17" fmla="*/ 428 h 499"/>
                <a:gd name="T18" fmla="*/ 284 w 284"/>
                <a:gd name="T19" fmla="*/ 428 h 499"/>
                <a:gd name="T20" fmla="*/ 284 w 284"/>
                <a:gd name="T21" fmla="*/ 499 h 499"/>
                <a:gd name="T22" fmla="*/ 0 w 284"/>
                <a:gd name="T23" fmla="*/ 499 h 499"/>
                <a:gd name="T24" fmla="*/ 0 w 284"/>
                <a:gd name="T2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99">
                  <a:moveTo>
                    <a:pt x="0" y="0"/>
                  </a:moveTo>
                  <a:lnTo>
                    <a:pt x="284" y="0"/>
                  </a:lnTo>
                  <a:lnTo>
                    <a:pt x="284" y="72"/>
                  </a:lnTo>
                  <a:lnTo>
                    <a:pt x="78" y="72"/>
                  </a:lnTo>
                  <a:lnTo>
                    <a:pt x="78" y="212"/>
                  </a:lnTo>
                  <a:lnTo>
                    <a:pt x="253" y="212"/>
                  </a:lnTo>
                  <a:lnTo>
                    <a:pt x="253" y="281"/>
                  </a:lnTo>
                  <a:lnTo>
                    <a:pt x="78" y="281"/>
                  </a:lnTo>
                  <a:lnTo>
                    <a:pt x="78" y="428"/>
                  </a:lnTo>
                  <a:lnTo>
                    <a:pt x="284" y="428"/>
                  </a:lnTo>
                  <a:lnTo>
                    <a:pt x="284" y="499"/>
                  </a:lnTo>
                  <a:lnTo>
                    <a:pt x="0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5ADAAC86-E1C8-217B-FD2D-5F3B1217C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6813" y="4719638"/>
              <a:ext cx="511175" cy="814388"/>
            </a:xfrm>
            <a:custGeom>
              <a:avLst/>
              <a:gdLst>
                <a:gd name="T0" fmla="*/ 24 w 94"/>
                <a:gd name="T1" fmla="*/ 99 h 150"/>
                <a:gd name="T2" fmla="*/ 24 w 94"/>
                <a:gd name="T3" fmla="*/ 104 h 150"/>
                <a:gd name="T4" fmla="*/ 47 w 94"/>
                <a:gd name="T5" fmla="*/ 129 h 150"/>
                <a:gd name="T6" fmla="*/ 69 w 94"/>
                <a:gd name="T7" fmla="*/ 110 h 150"/>
                <a:gd name="T8" fmla="*/ 54 w 94"/>
                <a:gd name="T9" fmla="*/ 89 h 150"/>
                <a:gd name="T10" fmla="*/ 31 w 94"/>
                <a:gd name="T11" fmla="*/ 80 h 150"/>
                <a:gd name="T12" fmla="*/ 2 w 94"/>
                <a:gd name="T13" fmla="*/ 41 h 150"/>
                <a:gd name="T14" fmla="*/ 47 w 94"/>
                <a:gd name="T15" fmla="*/ 0 h 150"/>
                <a:gd name="T16" fmla="*/ 91 w 94"/>
                <a:gd name="T17" fmla="*/ 40 h 150"/>
                <a:gd name="T18" fmla="*/ 90 w 94"/>
                <a:gd name="T19" fmla="*/ 47 h 150"/>
                <a:gd name="T20" fmla="*/ 67 w 94"/>
                <a:gd name="T21" fmla="*/ 48 h 150"/>
                <a:gd name="T22" fmla="*/ 67 w 94"/>
                <a:gd name="T23" fmla="*/ 43 h 150"/>
                <a:gd name="T24" fmla="*/ 47 w 94"/>
                <a:gd name="T25" fmla="*/ 21 h 150"/>
                <a:gd name="T26" fmla="*/ 26 w 94"/>
                <a:gd name="T27" fmla="*/ 40 h 150"/>
                <a:gd name="T28" fmla="*/ 41 w 94"/>
                <a:gd name="T29" fmla="*/ 60 h 150"/>
                <a:gd name="T30" fmla="*/ 65 w 94"/>
                <a:gd name="T31" fmla="*/ 69 h 150"/>
                <a:gd name="T32" fmla="*/ 94 w 94"/>
                <a:gd name="T33" fmla="*/ 108 h 150"/>
                <a:gd name="T34" fmla="*/ 46 w 94"/>
                <a:gd name="T35" fmla="*/ 150 h 150"/>
                <a:gd name="T36" fmla="*/ 0 w 94"/>
                <a:gd name="T37" fmla="*/ 106 h 150"/>
                <a:gd name="T38" fmla="*/ 1 w 94"/>
                <a:gd name="T39" fmla="*/ 99 h 150"/>
                <a:gd name="T40" fmla="*/ 24 w 94"/>
                <a:gd name="T41" fmla="*/ 9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0">
                  <a:moveTo>
                    <a:pt x="24" y="99"/>
                  </a:moveTo>
                  <a:cubicBezTo>
                    <a:pt x="24" y="100"/>
                    <a:pt x="24" y="102"/>
                    <a:pt x="24" y="104"/>
                  </a:cubicBezTo>
                  <a:cubicBezTo>
                    <a:pt x="24" y="117"/>
                    <a:pt x="29" y="129"/>
                    <a:pt x="47" y="129"/>
                  </a:cubicBezTo>
                  <a:cubicBezTo>
                    <a:pt x="62" y="129"/>
                    <a:pt x="69" y="121"/>
                    <a:pt x="69" y="110"/>
                  </a:cubicBezTo>
                  <a:cubicBezTo>
                    <a:pt x="69" y="99"/>
                    <a:pt x="65" y="93"/>
                    <a:pt x="54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4" y="74"/>
                    <a:pt x="2" y="64"/>
                    <a:pt x="2" y="41"/>
                  </a:cubicBezTo>
                  <a:cubicBezTo>
                    <a:pt x="2" y="17"/>
                    <a:pt x="18" y="0"/>
                    <a:pt x="47" y="0"/>
                  </a:cubicBezTo>
                  <a:cubicBezTo>
                    <a:pt x="84" y="0"/>
                    <a:pt x="91" y="25"/>
                    <a:pt x="91" y="40"/>
                  </a:cubicBezTo>
                  <a:cubicBezTo>
                    <a:pt x="91" y="42"/>
                    <a:pt x="91" y="45"/>
                    <a:pt x="90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6"/>
                    <a:pt x="67" y="44"/>
                    <a:pt x="67" y="43"/>
                  </a:cubicBezTo>
                  <a:cubicBezTo>
                    <a:pt x="67" y="31"/>
                    <a:pt x="63" y="21"/>
                    <a:pt x="47" y="21"/>
                  </a:cubicBezTo>
                  <a:cubicBezTo>
                    <a:pt x="32" y="21"/>
                    <a:pt x="26" y="29"/>
                    <a:pt x="26" y="40"/>
                  </a:cubicBezTo>
                  <a:cubicBezTo>
                    <a:pt x="26" y="52"/>
                    <a:pt x="32" y="57"/>
                    <a:pt x="41" y="6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83" y="76"/>
                    <a:pt x="94" y="87"/>
                    <a:pt x="94" y="108"/>
                  </a:cubicBezTo>
                  <a:cubicBezTo>
                    <a:pt x="94" y="133"/>
                    <a:pt x="78" y="150"/>
                    <a:pt x="46" y="150"/>
                  </a:cubicBezTo>
                  <a:cubicBezTo>
                    <a:pt x="6" y="150"/>
                    <a:pt x="0" y="123"/>
                    <a:pt x="0" y="106"/>
                  </a:cubicBezTo>
                  <a:cubicBezTo>
                    <a:pt x="0" y="104"/>
                    <a:pt x="0" y="102"/>
                    <a:pt x="1" y="99"/>
                  </a:cubicBezTo>
                  <a:lnTo>
                    <a:pt x="24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24828E4D-3443-137A-0BB1-C8A4402565D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2263" y="2233613"/>
              <a:ext cx="591978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dirty="0"/>
                <a:t> </a:t>
              </a:r>
              <a:endParaRPr lang="ar-SA" dirty="0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A1B34373-644D-9EF9-51D1-17240601813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784850" y="180976"/>
              <a:ext cx="0" cy="2052638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425040AC-1E9E-666F-D8DC-C10AF6D6BC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57500" y="4176713"/>
              <a:ext cx="5924550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00C27CB-E83C-CDC6-A8E1-49777CF54C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3344" y="294881"/>
            <a:ext cx="6785761" cy="5741588"/>
          </a:xfr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Add picture</a:t>
            </a:r>
            <a:endParaRPr lang="ar-S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A00B3E-D6B4-DD53-BAC9-B32C815B4AB2}"/>
              </a:ext>
            </a:extLst>
          </p:cNvPr>
          <p:cNvSpPr/>
          <p:nvPr userDrawn="1"/>
        </p:nvSpPr>
        <p:spPr>
          <a:xfrm>
            <a:off x="5103813" y="284164"/>
            <a:ext cx="6804025" cy="57607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ar-SA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3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CE3174-80BB-2116-F60F-547779A5706F}"/>
              </a:ext>
            </a:extLst>
          </p:cNvPr>
          <p:cNvSpPr/>
          <p:nvPr userDrawn="1"/>
        </p:nvSpPr>
        <p:spPr>
          <a:xfrm>
            <a:off x="284163" y="284163"/>
            <a:ext cx="11623674" cy="6005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E1B9C-28C7-BA43-28C9-3915DB64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9D83-0712-5C6B-C9AE-4F5F1BED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8BDC-F847-171B-C538-88B55A9B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DA7E-C44E-42BA-8A00-8F5027E3A24E}" type="datetime1">
              <a:rPr lang="en-GB" smtClean="0"/>
              <a:t>03/09/2024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67E1A-24DF-C1BF-39BF-143C88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21C5D-C064-97CD-2C78-D62A8A87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AFDF-2EF6-44FB-8AA4-C1E9B7563A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98947-3455-C279-C7DF-AAE8110E711E}"/>
              </a:ext>
            </a:extLst>
          </p:cNvPr>
          <p:cNvSpPr txBox="1"/>
          <p:nvPr userDrawn="1"/>
        </p:nvSpPr>
        <p:spPr>
          <a:xfrm>
            <a:off x="7939088" y="6289437"/>
            <a:ext cx="3117850" cy="284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kern="1000" spc="0" baseline="0" dirty="0">
                <a:latin typeface="Roboto Mono" pitchFamily="2" charset="0"/>
                <a:ea typeface="Roboto Mono" pitchFamily="2" charset="0"/>
              </a:rPr>
              <a:t>The National Archives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D0E5B-E63F-4840-5005-88B1E0DD2921}"/>
              </a:ext>
            </a:extLst>
          </p:cNvPr>
          <p:cNvSpPr/>
          <p:nvPr userDrawn="1"/>
        </p:nvSpPr>
        <p:spPr>
          <a:xfrm>
            <a:off x="284163" y="6289438"/>
            <a:ext cx="11623674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39C18-B789-E047-279F-B5730355F648}"/>
              </a:ext>
            </a:extLst>
          </p:cNvPr>
          <p:cNvSpPr/>
          <p:nvPr userDrawn="1"/>
        </p:nvSpPr>
        <p:spPr>
          <a:xfrm>
            <a:off x="7654925" y="6289438"/>
            <a:ext cx="3402013" cy="28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17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5B8DD-4ADB-B120-268F-DFAA0362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595835"/>
            <a:ext cx="8788400" cy="109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BFAB1-7A5B-2D25-9DEE-F8F5D5870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325" y="1982183"/>
            <a:ext cx="11056938" cy="4091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B28B-8195-4E7C-61A0-6A020930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70550" y="6289437"/>
            <a:ext cx="1700212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fld id="{C42A0F52-6B0D-4E0A-B834-2E026D853F37}" type="datetime1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CD13-F9ED-4F28-35D0-7B640AE9A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5" y="6289439"/>
            <a:ext cx="5102225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AEEF6-E136-7759-718C-FEFDD6F8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6938" y="6289437"/>
            <a:ext cx="568325" cy="2843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fld id="{255DAFDF-2EF6-44FB-8AA4-C1E9B7563A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8" r:id="rId3"/>
    <p:sldLayoutId id="2147483662" r:id="rId4"/>
    <p:sldLayoutId id="2147483656" r:id="rId5"/>
    <p:sldLayoutId id="2147483663" r:id="rId6"/>
    <p:sldLayoutId id="2147483659" r:id="rId7"/>
    <p:sldLayoutId id="2147483664" r:id="rId8"/>
    <p:sldLayoutId id="2147483650" r:id="rId9"/>
    <p:sldLayoutId id="2147483660" r:id="rId10"/>
    <p:sldLayoutId id="2147483671" r:id="rId11"/>
    <p:sldLayoutId id="2147483651" r:id="rId12"/>
    <p:sldLayoutId id="2147483665" r:id="rId13"/>
    <p:sldLayoutId id="2147483652" r:id="rId14"/>
    <p:sldLayoutId id="2147483666" r:id="rId15"/>
    <p:sldLayoutId id="2147483667" r:id="rId16"/>
    <p:sldLayoutId id="2147483654" r:id="rId17"/>
    <p:sldLayoutId id="2147483655" r:id="rId18"/>
    <p:sldLayoutId id="2147483668" r:id="rId19"/>
    <p:sldLayoutId id="2147483669" r:id="rId2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755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435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80000"/>
        <a:buFont typeface="+mj-lt"/>
        <a:buAutoNum type="alphaU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9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36" userDrawn="1">
          <p15:clr>
            <a:srgbClr val="F26B43"/>
          </p15:clr>
        </p15:guide>
        <p15:guide id="4" pos="714" userDrawn="1">
          <p15:clr>
            <a:srgbClr val="F26B43"/>
          </p15:clr>
        </p15:guide>
        <p15:guide id="7" pos="7501" userDrawn="1">
          <p15:clr>
            <a:srgbClr val="F26B43"/>
          </p15:clr>
        </p15:guide>
        <p15:guide id="8" pos="7323" userDrawn="1">
          <p15:clr>
            <a:srgbClr val="F26B43"/>
          </p15:clr>
        </p15:guide>
        <p15:guide id="9" pos="893" userDrawn="1">
          <p15:clr>
            <a:srgbClr val="F26B43"/>
          </p15:clr>
        </p15:guide>
        <p15:guide id="10" pos="1072" userDrawn="1">
          <p15:clr>
            <a:srgbClr val="F26B43"/>
          </p15:clr>
        </p15:guide>
        <p15:guide id="11" pos="1251" userDrawn="1">
          <p15:clr>
            <a:srgbClr val="F26B43"/>
          </p15:clr>
        </p15:guide>
        <p15:guide id="12" pos="1429" userDrawn="1">
          <p15:clr>
            <a:srgbClr val="F26B43"/>
          </p15:clr>
        </p15:guide>
        <p15:guide id="13" pos="1607" userDrawn="1">
          <p15:clr>
            <a:srgbClr val="F26B43"/>
          </p15:clr>
        </p15:guide>
        <p15:guide id="14" pos="1786" userDrawn="1">
          <p15:clr>
            <a:srgbClr val="F26B43"/>
          </p15:clr>
        </p15:guide>
        <p15:guide id="15" pos="1964" userDrawn="1">
          <p15:clr>
            <a:srgbClr val="F26B43"/>
          </p15:clr>
        </p15:guide>
        <p15:guide id="16" pos="3036" userDrawn="1">
          <p15:clr>
            <a:srgbClr val="F26B43"/>
          </p15:clr>
        </p15:guide>
        <p15:guide id="17" pos="2143" userDrawn="1">
          <p15:clr>
            <a:srgbClr val="F26B43"/>
          </p15:clr>
        </p15:guide>
        <p15:guide id="18" pos="2322" userDrawn="1">
          <p15:clr>
            <a:srgbClr val="F26B43"/>
          </p15:clr>
        </p15:guide>
        <p15:guide id="19" pos="2679" userDrawn="1">
          <p15:clr>
            <a:srgbClr val="F26B43"/>
          </p15:clr>
        </p15:guide>
        <p15:guide id="20" pos="2858" userDrawn="1">
          <p15:clr>
            <a:srgbClr val="F26B43"/>
          </p15:clr>
        </p15:guide>
        <p15:guide id="21" pos="4108" userDrawn="1">
          <p15:clr>
            <a:srgbClr val="F26B43"/>
          </p15:clr>
        </p15:guide>
        <p15:guide id="22" pos="3215" userDrawn="1">
          <p15:clr>
            <a:srgbClr val="F26B43"/>
          </p15:clr>
        </p15:guide>
        <p15:guide id="23" pos="3392" userDrawn="1">
          <p15:clr>
            <a:srgbClr val="F26B43"/>
          </p15:clr>
        </p15:guide>
        <p15:guide id="24" pos="3572" userDrawn="1">
          <p15:clr>
            <a:srgbClr val="F26B43"/>
          </p15:clr>
        </p15:guide>
        <p15:guide id="25" pos="4465" userDrawn="1">
          <p15:clr>
            <a:srgbClr val="F26B43"/>
          </p15:clr>
        </p15:guide>
        <p15:guide id="26" pos="5001" userDrawn="1">
          <p15:clr>
            <a:srgbClr val="F26B43"/>
          </p15:clr>
        </p15:guide>
        <p15:guide id="27" pos="4643" userDrawn="1">
          <p15:clr>
            <a:srgbClr val="F26B43"/>
          </p15:clr>
        </p15:guide>
        <p15:guide id="28" pos="4822" userDrawn="1">
          <p15:clr>
            <a:srgbClr val="F26B43"/>
          </p15:clr>
        </p15:guide>
        <p15:guide id="29" pos="5179" userDrawn="1">
          <p15:clr>
            <a:srgbClr val="F26B43"/>
          </p15:clr>
        </p15:guide>
        <p15:guide id="30" pos="5537" userDrawn="1">
          <p15:clr>
            <a:srgbClr val="F26B43"/>
          </p15:clr>
        </p15:guide>
        <p15:guide id="31" pos="5358" userDrawn="1">
          <p15:clr>
            <a:srgbClr val="F26B43"/>
          </p15:clr>
        </p15:guide>
        <p15:guide id="32" pos="6608" userDrawn="1">
          <p15:clr>
            <a:srgbClr val="F26B43"/>
          </p15:clr>
        </p15:guide>
        <p15:guide id="33" pos="5715" userDrawn="1">
          <p15:clr>
            <a:srgbClr val="F26B43"/>
          </p15:clr>
        </p15:guide>
        <p15:guide id="34" pos="4286" userDrawn="1">
          <p15:clr>
            <a:srgbClr val="F26B43"/>
          </p15:clr>
        </p15:guide>
        <p15:guide id="36" pos="6072" userDrawn="1">
          <p15:clr>
            <a:srgbClr val="F26B43"/>
          </p15:clr>
        </p15:guide>
        <p15:guide id="38" pos="6786" userDrawn="1">
          <p15:clr>
            <a:srgbClr val="F26B43"/>
          </p15:clr>
        </p15:guide>
        <p15:guide id="39" pos="5894" userDrawn="1">
          <p15:clr>
            <a:srgbClr val="F26B43"/>
          </p15:clr>
        </p15:guide>
        <p15:guide id="40" pos="6429" userDrawn="1">
          <p15:clr>
            <a:srgbClr val="F26B43"/>
          </p15:clr>
        </p15:guide>
        <p15:guide id="43" pos="7144" userDrawn="1">
          <p15:clr>
            <a:srgbClr val="F26B43"/>
          </p15:clr>
        </p15:guide>
        <p15:guide id="45" pos="2501" userDrawn="1">
          <p15:clr>
            <a:srgbClr val="F26B43"/>
          </p15:clr>
        </p15:guide>
        <p15:guide id="48" pos="3751" userDrawn="1">
          <p15:clr>
            <a:srgbClr val="F26B43"/>
          </p15:clr>
        </p15:guide>
        <p15:guide id="49" pos="3929" userDrawn="1">
          <p15:clr>
            <a:srgbClr val="F26B43"/>
          </p15:clr>
        </p15:guide>
        <p15:guide id="50" pos="6251" userDrawn="1">
          <p15:clr>
            <a:srgbClr val="F26B43"/>
          </p15:clr>
        </p15:guide>
        <p15:guide id="51" pos="6965" userDrawn="1">
          <p15:clr>
            <a:srgbClr val="F26B43"/>
          </p15:clr>
        </p15:guide>
        <p15:guide id="52" orient="horz" pos="179" userDrawn="1">
          <p15:clr>
            <a:srgbClr val="F26B43"/>
          </p15:clr>
        </p15:guide>
        <p15:guide id="53" orient="horz" pos="4141" userDrawn="1">
          <p15:clr>
            <a:srgbClr val="F26B43"/>
          </p15:clr>
        </p15:guide>
        <p15:guide id="54" orient="horz" pos="1247" userDrawn="1">
          <p15:clr>
            <a:srgbClr val="F26B43"/>
          </p15:clr>
        </p15:guide>
        <p15:guide id="55" orient="horz" pos="3826" userDrawn="1">
          <p15:clr>
            <a:srgbClr val="F26B43"/>
          </p15:clr>
        </p15:guide>
        <p15:guide id="56" orient="horz" pos="39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gital-preservation/csv-validator" TargetMode="Externa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preservation@nationalarchives.gov.uk" TargetMode="External"/><Relationship Id="rId2" Type="http://schemas.openxmlformats.org/officeDocument/2006/relationships/hyperlink" Target="mailto:steve.daly@nationalarchives.gov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github.com/digital-preservation/dro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FECE-8588-2BD0-3936-A74A8C841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8538" y="1990447"/>
            <a:ext cx="8085697" cy="1704535"/>
          </a:xfrm>
        </p:spPr>
        <p:txBody>
          <a:bodyPr/>
          <a:lstStyle/>
          <a:p>
            <a:r>
              <a:rPr lang="en-GB" dirty="0"/>
              <a:t>DROID</a:t>
            </a:r>
            <a:br>
              <a:rPr lang="en-GB" dirty="0"/>
            </a:br>
            <a:r>
              <a:rPr lang="en-GB" sz="2800" dirty="0"/>
              <a:t>a guide to recent product enhancements</a:t>
            </a:r>
            <a:endParaRPr lang="ar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9BA42-7177-C261-84DA-FAD931BE5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39" y="3694982"/>
            <a:ext cx="5953124" cy="1229709"/>
          </a:xfrm>
        </p:spPr>
        <p:txBody>
          <a:bodyPr/>
          <a:lstStyle/>
          <a:p>
            <a:r>
              <a:rPr lang="en-GB" sz="2000" b="1" dirty="0"/>
              <a:t>Steve Daly</a:t>
            </a:r>
          </a:p>
          <a:p>
            <a:r>
              <a:rPr lang="en-GB" sz="2000" dirty="0"/>
              <a:t>steve.daly@nationalarchives.gov.uk</a:t>
            </a:r>
          </a:p>
          <a:p>
            <a:endParaRPr lang="en-GB" dirty="0"/>
          </a:p>
        </p:txBody>
      </p:sp>
      <p:pic>
        <p:nvPicPr>
          <p:cNvPr id="9" name="Picture Placeholder 8" descr="A picture containing painting, drawing, landscape, tree&#10;&#10;Description automatically generated">
            <a:extLst>
              <a:ext uri="{FF2B5EF4-FFF2-40B4-BE49-F238E27FC236}">
                <a16:creationId xmlns:a16="http://schemas.microsoft.com/office/drawing/2014/main" id="{3D17FD7B-6F4A-6971-4ACF-5EBBBE0FD5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-425" r="5931" b="425"/>
          <a:stretch/>
        </p:blipFill>
        <p:spPr>
          <a:xfrm>
            <a:off x="294086" y="3388667"/>
            <a:ext cx="4518419" cy="3171677"/>
          </a:xfrm>
        </p:spPr>
      </p:pic>
      <p:pic>
        <p:nvPicPr>
          <p:cNvPr id="5" name="Picture Placeholder 4" descr="A wallpaper with flowers and leaves&#10;&#10;Description automatically generated with low confidence">
            <a:extLst>
              <a:ext uri="{FF2B5EF4-FFF2-40B4-BE49-F238E27FC236}">
                <a16:creationId xmlns:a16="http://schemas.microsoft.com/office/drawing/2014/main" id="{54EDC373-3D3F-66F4-0F0C-D79A3A691C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28098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48D09-1FC4-82D9-1919-0DEE46788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"/>
          <a:stretch/>
        </p:blipFill>
        <p:spPr>
          <a:xfrm>
            <a:off x="8135471" y="3582106"/>
            <a:ext cx="2969956" cy="29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DROID?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18A08-E86A-8D23-1EA5-6477ACC5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518717"/>
            <a:ext cx="10877550" cy="4219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5242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Metadata Export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027AA-779C-8AF8-0E44-06690B13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76" y="1283970"/>
            <a:ext cx="6781800" cy="483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7752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Templates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7273F-66B4-563F-7499-4E0C278B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1283531"/>
            <a:ext cx="6800850" cy="4848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361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Syntax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5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F53D4F-7828-303C-EEE9-F0712D3228CE}"/>
              </a:ext>
            </a:extLst>
          </p:cNvPr>
          <p:cNvSpPr txBox="1">
            <a:spLocks/>
          </p:cNvSpPr>
          <p:nvPr/>
        </p:nvSpPr>
        <p:spPr>
          <a:xfrm>
            <a:off x="727709" y="5884209"/>
            <a:ext cx="11192742" cy="109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See also: </a:t>
            </a:r>
            <a:r>
              <a:rPr lang="en-GB" sz="1800" b="1" i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https://github.com/digital-preservation</a:t>
            </a:r>
            <a:r>
              <a:rPr lang="en-GB" sz="1800" b="1" i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/csv-validator</a:t>
            </a:r>
            <a:r>
              <a:rPr lang="en-GB" sz="1800" b="1" i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A246D-3CBE-3449-5506-D1FC14A7C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00" y="1288536"/>
            <a:ext cx="4633317" cy="43840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35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Export Output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91FD0-347E-4E59-E85E-02B98B46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1" y="1975087"/>
            <a:ext cx="11279458" cy="21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62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5E95-8F2B-4A72-4064-F5486BF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Changes </a:t>
            </a:r>
            <a:r>
              <a:rPr lang="en-GB"/>
              <a:t>to DROID (6.8.0)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4032-FA6C-FB59-03BF-E5F7925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19541-8D4C-B338-E2D7-B5BE4BD1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DROID – a guide to recent product enhancements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5071A2-A2BA-EB6B-03F2-14EDD94C78BB}"/>
              </a:ext>
            </a:extLst>
          </p:cNvPr>
          <p:cNvSpPr txBox="1">
            <a:spLocks/>
          </p:cNvSpPr>
          <p:nvPr/>
        </p:nvSpPr>
        <p:spPr>
          <a:xfrm>
            <a:off x="687473" y="1928642"/>
            <a:ext cx="11033471" cy="35743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Improved </a:t>
            </a:r>
            <a:r>
              <a:rPr lang="en-GB" sz="3200"/>
              <a:t>command-line features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/>
              <a:t>Many usability and security enhancements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/>
              <a:t>New Java </a:t>
            </a:r>
            <a:r>
              <a:rPr lang="en-GB" sz="3200" dirty="0"/>
              <a:t>API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Now supports Java 17 (bundled for Windows)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64-bit and better </a:t>
            </a:r>
            <a:r>
              <a:rPr lang="en-GB" sz="3200"/>
              <a:t>memory management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/>
              <a:t>Bugfixes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332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91A3-D0DB-BBF4-3748-F799D4E3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7" y="805283"/>
            <a:ext cx="9639300" cy="175210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B2763-ED91-E352-F446-186B56AA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1135" y="4076918"/>
            <a:ext cx="9434105" cy="1336820"/>
          </a:xfrm>
        </p:spPr>
        <p:txBody>
          <a:bodyPr/>
          <a:lstStyle/>
          <a:p>
            <a:r>
              <a:rPr lang="en-GB" sz="3200"/>
              <a:t>Steve Daly</a:t>
            </a:r>
          </a:p>
          <a:p>
            <a:endParaRPr lang="en-GB" sz="2400" dirty="0"/>
          </a:p>
          <a:p>
            <a:r>
              <a:rPr lang="en-GB" sz="2800" dirty="0">
                <a:hlinkClick r:id="rId2"/>
              </a:rPr>
              <a:t>steve.daly@nationalarchives.gov</a:t>
            </a:r>
            <a:r>
              <a:rPr lang="en-GB" sz="2800">
                <a:hlinkClick r:id="rId2"/>
              </a:rPr>
              <a:t>.uk</a:t>
            </a:r>
            <a:endParaRPr lang="en-GB" sz="2800"/>
          </a:p>
          <a:p>
            <a:endParaRPr lang="en-GB" sz="2000"/>
          </a:p>
          <a:p>
            <a:r>
              <a:rPr lang="en-GB" sz="2800">
                <a:hlinkClick r:id="rId3"/>
              </a:rPr>
              <a:t>digitalpreservation@nationalarchives.gov.uk</a:t>
            </a:r>
            <a:r>
              <a:rPr lang="en-GB" sz="2800"/>
              <a:t> </a:t>
            </a:r>
            <a:endParaRPr lang="en-GB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ABAB7F-6DA3-39E6-BAC7-A90778DEE3CD}"/>
              </a:ext>
            </a:extLst>
          </p:cNvPr>
          <p:cNvSpPr txBox="1">
            <a:spLocks/>
          </p:cNvSpPr>
          <p:nvPr/>
        </p:nvSpPr>
        <p:spPr>
          <a:xfrm>
            <a:off x="731520" y="5880489"/>
            <a:ext cx="11176318" cy="562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https://github.com/digital-preservation</a:t>
            </a:r>
            <a:r>
              <a:rPr lang="en-GB" sz="2800" b="1" i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/droid</a:t>
            </a:r>
            <a:r>
              <a:rPr lang="en-GB" sz="2800" b="1" i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2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22335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 Archives PPT Theme">
  <a:themeElements>
    <a:clrScheme name="TNA Main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654E37"/>
      </a:accent2>
      <a:accent3>
        <a:srgbClr val="9C193A"/>
      </a:accent3>
      <a:accent4>
        <a:srgbClr val="8F3415"/>
      </a:accent4>
      <a:accent5>
        <a:srgbClr val="00623B"/>
      </a:accent5>
      <a:accent6>
        <a:srgbClr val="004C7E"/>
      </a:accent6>
      <a:hlink>
        <a:srgbClr val="9C193A"/>
      </a:hlink>
      <a:folHlink>
        <a:srgbClr val="9C193A"/>
      </a:folHlink>
    </a:clrScheme>
    <a:fontScheme name="National Archive font theme">
      <a:majorFont>
        <a:latin typeface="Supria Sans Cond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ctr"/>
      <a:lstStyle>
        <a:defPPr algn="ctr">
          <a:spcAft>
            <a:spcPts val="1000"/>
          </a:spcAft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  <a:miter lim="800000"/>
        </a:ln>
      </a:spPr>
      <a:bodyPr wrap="square" lIns="0" tIns="0" rIns="0" bIns="0" rtlCol="0">
        <a:noAutofit/>
      </a:bodyPr>
      <a:lstStyle>
        <a:defPPr algn="l">
          <a:spcAft>
            <a:spcPts val="1000"/>
          </a:spcAft>
          <a:defRPr sz="1400" dirty="0" err="1" smtClean="0"/>
        </a:defPPr>
      </a:lstStyle>
    </a:txDef>
  </a:objectDefaults>
  <a:extraClrSchemeLst/>
  <a:custClrLst>
    <a:custClr name="Black">
      <a:srgbClr val="000000"/>
    </a:custClr>
    <a:custClr name="Brown">
      <a:srgbClr val="654E37"/>
    </a:custClr>
    <a:custClr name="Maroon">
      <a:srgbClr val="9C193A"/>
    </a:custClr>
    <a:custClr name="Chestnut">
      <a:srgbClr val="8F3415"/>
    </a:custClr>
    <a:custClr name="Forest">
      <a:srgbClr val="00623B"/>
    </a:custClr>
    <a:custClr name="Navy">
      <a:srgbClr val="004C7E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rey">
      <a:srgbClr val="8C9694"/>
    </a:custClr>
    <a:custClr name="Yellow">
      <a:srgbClr val="FFCC00"/>
    </a:custClr>
    <a:custClr name="Pink">
      <a:srgbClr val="FE1D57"/>
    </a:custClr>
    <a:custClr name="Orange">
      <a:srgbClr val="FD3F03"/>
    </a:custClr>
    <a:custClr name="Green">
      <a:srgbClr val="86BC25"/>
    </a:custClr>
    <a:custClr name="Blue">
      <a:srgbClr val="00B0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Light Grey">
      <a:srgbClr val="D9D9D6"/>
    </a:custClr>
    <a:custClr name="Cream">
      <a:srgbClr val="F9F7E2"/>
    </a:custClr>
    <a:custClr name="Pastel Pink">
      <a:srgbClr val="FAD3D4"/>
    </a:custClr>
    <a:custClr name="Pastel Orange">
      <a:srgbClr val="F9E1BC"/>
    </a:custClr>
    <a:custClr name="Pastel Green">
      <a:srgbClr val="DDE5D5"/>
    </a:custClr>
    <a:custClr name="Pastel Blue">
      <a:srgbClr val="D4E5E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Light Grey 50%">
      <a:srgbClr val="ECECEA"/>
    </a:custClr>
    <a:custClr name="Cream 50%">
      <a:srgbClr val="FCFBDE"/>
    </a:custClr>
    <a:custClr name="Pastel Pink 50%">
      <a:srgbClr val="FCE9E9"/>
    </a:custClr>
    <a:custClr name="Pastel Orange 50%">
      <a:srgbClr val="FCF0DD"/>
    </a:custClr>
    <a:custClr name="Pastel Green 50%">
      <a:srgbClr val="EEF2EA"/>
    </a:custClr>
    <a:custClr name="Pastel Blue 50%">
      <a:srgbClr val="E9F2F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TNA_PowerpointTemplate052023" id="{67CB05DC-F436-4DE6-B086-9FFD3E84AFEC}" vid="{25D5DE75-23F3-4DB0-8A16-5B36C557F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NA Main Colour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0000"/>
    </a:accent1>
    <a:accent2>
      <a:srgbClr val="654E37"/>
    </a:accent2>
    <a:accent3>
      <a:srgbClr val="9C193A"/>
    </a:accent3>
    <a:accent4>
      <a:srgbClr val="8F3415"/>
    </a:accent4>
    <a:accent5>
      <a:srgbClr val="00623B"/>
    </a:accent5>
    <a:accent6>
      <a:srgbClr val="004C7E"/>
    </a:accent6>
    <a:hlink>
      <a:srgbClr val="9C193A"/>
    </a:hlink>
    <a:folHlink>
      <a:srgbClr val="9C193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jective_manually_sentenced xmlns="b55421fe-d432-41c3-a616-7a047f898650">No</Objective_manually_sentenced>
    <Objective_doc_extension xmlns="b55421fe-d432-41c3-a616-7a047f898650" xsi:nil="true"/>
    <Objective_modified_by xmlns="b55421fe-d432-41c3-a616-7a047f898650" xsi:nil="true"/>
    <Closure_review_date xmlns="b55421fe-d432-41c3-a616-7a047f898650" xsi:nil="true"/>
    <Objective_date_sentenced xmlns="b55421fe-d432-41c3-a616-7a047f898650" xsi:nil="true"/>
    <Objective_filepath xmlns="b55421fe-d432-41c3-a616-7a047f898650" xsi:nil="true"/>
    <Objective_date_trigger xmlns="b55421fe-d432-41c3-a616-7a047f898650" xsi:nil="true"/>
    <Objective_created_by xmlns="b55421fe-d432-41c3-a616-7a047f898650" xsi:nil="true"/>
    <Protective_x0020_Marking xmlns="b55421fe-d432-41c3-a616-7a047f898650" xsi:nil="true"/>
    <Objective_template xmlns="b55421fe-d432-41c3-a616-7a047f898650">No</Objective_template>
    <Objective_disposal_date xmlns="b55421fe-d432-41c3-a616-7a047f898650" xsi:nil="true"/>
    <Date_closed xmlns="b55421fe-d432-41c3-a616-7a047f898650" xsi:nil="true"/>
    <Objective_repository xmlns="b55421fe-d432-41c3-a616-7a047f898650" xsi:nil="true"/>
    <Objective_disposal_schedule xmlns="b55421fe-d432-41c3-a616-7a047f898650" xsi:nil="true"/>
    <Objective_id xmlns="b55421fe-d432-41c3-a616-7a047f898650" xsi:nil="true"/>
    <Notes1 xmlns="b55421fe-d432-41c3-a616-7a047f898650" xsi:nil="true"/>
    <Reason_for_closire xmlns="b55421fe-d432-41c3-a616-7a047f898650" xsi:nil="true"/>
    <_dlc_Exempt xmlns="http://schemas.microsoft.com/sharepoint/v3" xsi:nil="true"/>
    <_dlc_DocId xmlns="7063776f-8020-42c0-9e03-83cd8894d9f9">E6U3DKZ3W2KA-1257083213-269</_dlc_DocId>
    <_dlc_DocIdUrl xmlns="7063776f-8020-42c0-9e03-83cd8894d9f9">
      <Url>https://nationalarchivesuk.sharepoint.com/sites/DA_DepAdm/_layouts/15/DocIdRedir.aspx?ID=E6U3DKZ3W2KA-1257083213-269</Url>
      <Description>E6U3DKZ3W2KA-1257083213-269</Description>
    </_dlc_DocIdUrl>
    <_dlc_DocIdPersistId xmlns="7063776f-8020-42c0-9e03-83cd8894d9f9">false</_dlc_DocIdPersistId>
  </documentManagement>
</p:properties>
</file>

<file path=customXml/item2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20c0fc91-5178-4f65-8d1d-944e60792c5e" ContentTypeId="0x0101005D679CA3F8E696449A285DF9D1DAE83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NA Document" ma:contentTypeID="0x0101005D679CA3F8E696449A285DF9D1DAE83100053071FC312BDB4AAD99A356C7E27101" ma:contentTypeVersion="51" ma:contentTypeDescription="" ma:contentTypeScope="" ma:versionID="c333ceebba04fca92435df744c9c4a0e">
  <xsd:schema xmlns:xsd="http://www.w3.org/2001/XMLSchema" xmlns:xs="http://www.w3.org/2001/XMLSchema" xmlns:p="http://schemas.microsoft.com/office/2006/metadata/properties" xmlns:ns1="http://schemas.microsoft.com/sharepoint/v3" xmlns:ns2="b55421fe-d432-41c3-a616-7a047f898650" xmlns:ns3="7063776f-8020-42c0-9e03-83cd8894d9f9" targetNamespace="http://schemas.microsoft.com/office/2006/metadata/properties" ma:root="true" ma:fieldsID="38ba04fb0a9b9d28bf77fc553e9ee952" ns1:_="" ns2:_="" ns3:_="">
    <xsd:import namespace="http://schemas.microsoft.com/sharepoint/v3"/>
    <xsd:import namespace="b55421fe-d432-41c3-a616-7a047f898650"/>
    <xsd:import namespace="7063776f-8020-42c0-9e03-83cd8894d9f9"/>
    <xsd:element name="properties">
      <xsd:complexType>
        <xsd:sequence>
          <xsd:element name="documentManagement">
            <xsd:complexType>
              <xsd:all>
                <xsd:element ref="ns2:Objective_id" minOccurs="0"/>
                <xsd:element ref="ns2:Notes1" minOccurs="0"/>
                <xsd:element ref="ns2:Objective_filepath" minOccurs="0"/>
                <xsd:element ref="ns2:Objective_template" minOccurs="0"/>
                <xsd:element ref="ns2:Protective_x0020_Marking" minOccurs="0"/>
                <xsd:element ref="ns2:Objective_disposal_date" minOccurs="0"/>
                <xsd:element ref="ns2:Objective_date_sentenced" minOccurs="0"/>
                <xsd:element ref="ns2:Objective_disposal_schedule" minOccurs="0"/>
                <xsd:element ref="ns2:Objective_date_trigger" minOccurs="0"/>
                <xsd:element ref="ns2:Objective_manually_sentenced" minOccurs="0"/>
                <xsd:element ref="ns2:Objective_repository" minOccurs="0"/>
                <xsd:element ref="ns2:Objective_doc_extension" minOccurs="0"/>
                <xsd:element ref="ns2:Objective_created_by" minOccurs="0"/>
                <xsd:element ref="ns2:Objective_modified_by" minOccurs="0"/>
                <xsd:element ref="ns2:Reason_for_closire" minOccurs="0"/>
                <xsd:element ref="ns2:Closure_review_date" minOccurs="0"/>
                <xsd:element ref="ns2:Date_closed" minOccurs="0"/>
                <xsd:element ref="ns1:_dlc_Exemp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5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21fe-d432-41c3-a616-7a047f898650" elementFormDefault="qualified">
    <xsd:import namespace="http://schemas.microsoft.com/office/2006/documentManagement/types"/>
    <xsd:import namespace="http://schemas.microsoft.com/office/infopath/2007/PartnerControls"/>
    <xsd:element name="Objective_id" ma:index="8" nillable="true" ma:displayName="Objective_id" ma:internalName="Objective_id" ma:readOnly="false">
      <xsd:simpleType>
        <xsd:restriction base="dms:Text">
          <xsd:maxLength value="255"/>
        </xsd:restriction>
      </xsd:simpleType>
    </xsd:element>
    <xsd:element name="Notes1" ma:index="9" nillable="true" ma:displayName="Notes" ma:internalName="Notes1">
      <xsd:simpleType>
        <xsd:restriction base="dms:Note">
          <xsd:maxLength value="255"/>
        </xsd:restriction>
      </xsd:simpleType>
    </xsd:element>
    <xsd:element name="Objective_filepath" ma:index="10" nillable="true" ma:displayName="Objective_filepath" ma:internalName="Objective_filepath" ma:readOnly="false">
      <xsd:simpleType>
        <xsd:restriction base="dms:Note">
          <xsd:maxLength value="255"/>
        </xsd:restriction>
      </xsd:simpleType>
    </xsd:element>
    <xsd:element name="Objective_template" ma:index="11" nillable="true" ma:displayName="Objective_template" ma:default="No" ma:format="Dropdown" ma:internalName="Objective_template" ma:readOnly="false">
      <xsd:simpleType>
        <xsd:restriction base="dms:Choice">
          <xsd:enumeration value="Yes"/>
          <xsd:enumeration value="No"/>
        </xsd:restriction>
      </xsd:simpleType>
    </xsd:element>
    <xsd:element name="Protective_x0020_Marking" ma:index="12" nillable="true" ma:displayName="Protective Marking" ma:format="Dropdown" ma:internalName="Protective_x0020_Marking">
      <xsd:simpleType>
        <xsd:restriction base="dms:Choice">
          <xsd:enumeration value="OFFICIAL-SENSITIVE"/>
          <xsd:enumeration value="OFFICIAL-SENSITIVE-COMMERCIAL"/>
          <xsd:enumeration value="OFFICIAL-SENSITIVE-PERSONAL"/>
        </xsd:restriction>
      </xsd:simpleType>
    </xsd:element>
    <xsd:element name="Objective_disposal_date" ma:index="13" nillable="true" ma:displayName="Objective_disposal_date" ma:format="DateTime" ma:hidden="true" ma:internalName="Objective_disposal_date" ma:readOnly="false">
      <xsd:simpleType>
        <xsd:restriction base="dms:DateTime"/>
      </xsd:simpleType>
    </xsd:element>
    <xsd:element name="Objective_date_sentenced" ma:index="14" nillable="true" ma:displayName="Objective_date_sentenced" ma:format="DateTime" ma:hidden="true" ma:internalName="Objective_date_sentenced" ma:readOnly="false">
      <xsd:simpleType>
        <xsd:restriction base="dms:DateTime"/>
      </xsd:simpleType>
    </xsd:element>
    <xsd:element name="Objective_disposal_schedule" ma:index="15" nillable="true" ma:displayName="Objective_disposal_schedule" ma:hidden="true" ma:internalName="Objective_disposal_schedule" ma:readOnly="false">
      <xsd:simpleType>
        <xsd:restriction base="dms:Text">
          <xsd:maxLength value="255"/>
        </xsd:restriction>
      </xsd:simpleType>
    </xsd:element>
    <xsd:element name="Objective_date_trigger" ma:index="16" nillable="true" ma:displayName="Objective_date_trigger" ma:format="DateTime" ma:hidden="true" ma:internalName="Objective_date_trigger" ma:readOnly="false">
      <xsd:simpleType>
        <xsd:restriction base="dms:DateTime"/>
      </xsd:simpleType>
    </xsd:element>
    <xsd:element name="Objective_manually_sentenced" ma:index="17" nillable="true" ma:displayName="Objective_manually_sentenced" ma:default="No" ma:format="Dropdown" ma:hidden="true" ma:internalName="Objective_manually_sentenced" ma:readOnly="false">
      <xsd:simpleType>
        <xsd:restriction base="dms:Choice">
          <xsd:enumeration value="Yes"/>
          <xsd:enumeration value="No"/>
        </xsd:restriction>
      </xsd:simpleType>
    </xsd:element>
    <xsd:element name="Objective_repository" ma:index="18" nillable="true" ma:displayName="Objective_repository" ma:hidden="true" ma:internalName="Objective_repository" ma:readOnly="false">
      <xsd:simpleType>
        <xsd:restriction base="dms:Text">
          <xsd:maxLength value="255"/>
        </xsd:restriction>
      </xsd:simpleType>
    </xsd:element>
    <xsd:element name="Objective_doc_extension" ma:index="19" nillable="true" ma:displayName="Objective_doc_extension" ma:internalName="Objective_doc_extension" ma:readOnly="false">
      <xsd:simpleType>
        <xsd:restriction base="dms:Text">
          <xsd:maxLength value="255"/>
        </xsd:restriction>
      </xsd:simpleType>
    </xsd:element>
    <xsd:element name="Objective_created_by" ma:index="20" nillable="true" ma:displayName="Objective_created_by" ma:internalName="Objective_created_by">
      <xsd:simpleType>
        <xsd:restriction base="dms:Text">
          <xsd:maxLength value="255"/>
        </xsd:restriction>
      </xsd:simpleType>
    </xsd:element>
    <xsd:element name="Objective_modified_by" ma:index="21" nillable="true" ma:displayName="Objective_modified_by" ma:internalName="Objective_modified_by">
      <xsd:simpleType>
        <xsd:restriction base="dms:Text">
          <xsd:maxLength value="255"/>
        </xsd:restriction>
      </xsd:simpleType>
    </xsd:element>
    <xsd:element name="Reason_for_closire" ma:index="22" nillable="true" ma:displayName="Closure_decision_reason" ma:hidden="true" ma:internalName="Reason_for_closire" ma:readOnly="false">
      <xsd:simpleType>
        <xsd:restriction base="dms:Text">
          <xsd:maxLength value="255"/>
        </xsd:restriction>
      </xsd:simpleType>
    </xsd:element>
    <xsd:element name="Closure_review_date" ma:index="23" nillable="true" ma:displayName="Closure_review_date" ma:format="DateOnly" ma:hidden="true" ma:internalName="Closure_review_date" ma:readOnly="false">
      <xsd:simpleType>
        <xsd:restriction base="dms:DateTime"/>
      </xsd:simpleType>
    </xsd:element>
    <xsd:element name="Date_closed" ma:index="24" nillable="true" ma:displayName="Date_closed" ma:format="DateTime" ma:hidden="true" ma:internalName="Date_clos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3776f-8020-42c0-9e03-83cd8894d9f9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p:Policy xmlns:p="office.server.policy" id="" local="true">
  <p:Name>TNA Document</p:Name>
  <p:Description/>
  <p:Statement/>
  <p:PolicyItems>
    <p:PolicyItem featureId="Microsoft.Office.RecordsManagement.PolicyFeatures.PolicyAudit" staticId="0x0101005D679CA3F8E696449A285DF9D1DAE831|1757814118" UniqueId="a5bd7b12-cb9e-44fb-9885-02a962b52751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8C7A9-9407-4283-B40E-5A4D1323D36E}">
  <ds:schemaRefs>
    <ds:schemaRef ds:uri="http://schemas.microsoft.com/office/2006/documentManagement/types"/>
    <ds:schemaRef ds:uri="http://schemas.microsoft.com/sharepoint/v3"/>
    <ds:schemaRef ds:uri="http://purl.org/dc/dcmitype/"/>
    <ds:schemaRef ds:uri="b55421fe-d432-41c3-a616-7a047f898650"/>
    <ds:schemaRef ds:uri="http://purl.org/dc/elements/1.1/"/>
    <ds:schemaRef ds:uri="bfd76703-3fd0-4101-b23c-5c34a5e79d15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063776f-8020-42c0-9e03-83cd8894d9f9"/>
  </ds:schemaRefs>
</ds:datastoreItem>
</file>

<file path=customXml/itemProps2.xml><?xml version="1.0" encoding="utf-8"?>
<ds:datastoreItem xmlns:ds="http://schemas.openxmlformats.org/officeDocument/2006/customXml" ds:itemID="{525203CB-821E-430F-BA57-C5A69FCCF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D7EBE5-2E3D-4216-8E8E-2472D2AD9DE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BA6004E-2DE7-4390-A06E-7191F29AE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5421fe-d432-41c3-a616-7a047f898650"/>
    <ds:schemaRef ds:uri="7063776f-8020-42c0-9e03-83cd8894d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1CB4D91-5BCE-4ED8-89C9-DFD906ECACA1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2E6BC028-54DF-4A41-BA73-ACD1E9F09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160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Roboto Mono</vt:lpstr>
      <vt:lpstr>Arial</vt:lpstr>
      <vt:lpstr>Calibri</vt:lpstr>
      <vt:lpstr>Open Sans</vt:lpstr>
      <vt:lpstr>Supria Sans Cond Medium</vt:lpstr>
      <vt:lpstr>Wingdings</vt:lpstr>
      <vt:lpstr>Courier New</vt:lpstr>
      <vt:lpstr>National Archives PPT Theme</vt:lpstr>
      <vt:lpstr>DROID a guide to recent product enhancements</vt:lpstr>
      <vt:lpstr>What is DROID?</vt:lpstr>
      <vt:lpstr>Metadata Export</vt:lpstr>
      <vt:lpstr>Export Templates</vt:lpstr>
      <vt:lpstr>Template Syntax</vt:lpstr>
      <vt:lpstr>Template Export Output</vt:lpstr>
      <vt:lpstr>Other Changes to DROID (6.8.0)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Daly, Steve</dc:creator>
  <cp:lastModifiedBy>Daly, Steve</cp:lastModifiedBy>
  <cp:revision>1</cp:revision>
  <dcterms:created xsi:type="dcterms:W3CDTF">2024-08-29T10:16:42Z</dcterms:created>
  <dcterms:modified xsi:type="dcterms:W3CDTF">2024-09-03T18:06:44Z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2023-05-02T16:34:21Z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e739e202-ec64-49d3-9381-cc83accd7901</vt:lpwstr>
  </property>
  <property fmtid="{D5CDD505-2E9C-101B-9397-08002B2CF9AE}" pid="8" name="MSIP_Label_61c22e59-6e76-40e7-9277-37c464fc6354_ContentBits">
    <vt:lpwstr>0</vt:lpwstr>
  </property>
  <property fmtid="{D5CDD505-2E9C-101B-9397-08002B2CF9AE}" pid="9" name="ContentTypeId">
    <vt:lpwstr>0x0101005D679CA3F8E696449A285DF9D1DAE83100053071FC312BDB4AAD99A356C7E27101</vt:lpwstr>
  </property>
  <property fmtid="{D5CDD505-2E9C-101B-9397-08002B2CF9AE}" pid="10" name="_dlc_DocIdItemGuid">
    <vt:lpwstr>b350e57f-f9b2-4f9c-9b1b-c7fa3d7505ca</vt:lpwstr>
  </property>
  <property fmtid="{D5CDD505-2E9C-101B-9397-08002B2CF9AE}" pid="11" name="Objective_id_target">
    <vt:lpwstr/>
  </property>
  <property fmtid="{D5CDD505-2E9C-101B-9397-08002B2CF9AE}" pid="12" name="From1">
    <vt:lpwstr/>
  </property>
  <property fmtid="{D5CDD505-2E9C-101B-9397-08002B2CF9AE}" pid="13" name="Date Received">
    <vt:lpwstr/>
  </property>
  <property fmtid="{D5CDD505-2E9C-101B-9397-08002B2CF9AE}" pid="14" name="xd_ProgID">
    <vt:lpwstr/>
  </property>
  <property fmtid="{D5CDD505-2E9C-101B-9397-08002B2CF9AE}" pid="15" name="MediaServiceImageTags">
    <vt:lpwstr/>
  </property>
  <property fmtid="{D5CDD505-2E9C-101B-9397-08002B2CF9AE}" pid="16" name="MediaLengthInSeconds">
    <vt:lpwstr/>
  </property>
  <property fmtid="{D5CDD505-2E9C-101B-9397-08002B2CF9AE}" pid="17" name="_ColorHex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Has Attachments">
    <vt:lpwstr/>
  </property>
  <property fmtid="{D5CDD505-2E9C-101B-9397-08002B2CF9AE}" pid="21" name="Objective_date_closed">
    <vt:lpwstr/>
  </property>
  <property fmtid="{D5CDD505-2E9C-101B-9397-08002B2CF9AE}" pid="22" name="_ExtendedDescription">
    <vt:lpwstr/>
  </property>
  <property fmtid="{D5CDD505-2E9C-101B-9397-08002B2CF9AE}" pid="23" name="_ColorTag">
    <vt:lpwstr/>
  </property>
  <property fmtid="{D5CDD505-2E9C-101B-9397-08002B2CF9AE}" pid="24" name="ConversationID">
    <vt:lpwstr/>
  </property>
  <property fmtid="{D5CDD505-2E9C-101B-9397-08002B2CF9AE}" pid="25" name="_ip_UnifiedCompliancePolicyProperties">
    <vt:lpwstr/>
  </property>
  <property fmtid="{D5CDD505-2E9C-101B-9397-08002B2CF9AE}" pid="26" name="URL">
    <vt:lpwstr/>
  </property>
  <property fmtid="{D5CDD505-2E9C-101B-9397-08002B2CF9AE}" pid="27" name="xd_Signature">
    <vt:lpwstr/>
  </property>
  <property fmtid="{D5CDD505-2E9C-101B-9397-08002B2CF9AE}" pid="28" name="Date Sent">
    <vt:lpwstr/>
  </property>
  <property fmtid="{D5CDD505-2E9C-101B-9397-08002B2CF9AE}" pid="29" name="SharedWithUsers">
    <vt:lpwstr/>
  </property>
  <property fmtid="{D5CDD505-2E9C-101B-9397-08002B2CF9AE}" pid="30" name="BCC">
    <vt:lpwstr/>
  </property>
  <property fmtid="{D5CDD505-2E9C-101B-9397-08002B2CF9AE}" pid="31" name="lcf76f155ced4ddcb4097134ff3c332f">
    <vt:lpwstr/>
  </property>
  <property fmtid="{D5CDD505-2E9C-101B-9397-08002B2CF9AE}" pid="32" name="TaxCatchAll">
    <vt:lpwstr/>
  </property>
  <property fmtid="{D5CDD505-2E9C-101B-9397-08002B2CF9AE}" pid="33" name="_Emoji">
    <vt:lpwstr/>
  </property>
  <property fmtid="{D5CDD505-2E9C-101B-9397-08002B2CF9AE}" pid="34" name="CC">
    <vt:lpwstr/>
  </property>
  <property fmtid="{D5CDD505-2E9C-101B-9397-08002B2CF9AE}" pid="35" name="To">
    <vt:lpwstr/>
  </property>
  <property fmtid="{D5CDD505-2E9C-101B-9397-08002B2CF9AE}" pid="36" name="TriggerFlowInfo">
    <vt:lpwstr/>
  </property>
  <property fmtid="{D5CDD505-2E9C-101B-9397-08002B2CF9AE}" pid="37" name="Order">
    <vt:lpwstr>37500.0000000000</vt:lpwstr>
  </property>
</Properties>
</file>