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318" r:id="rId5"/>
    <p:sldId id="319" r:id="rId6"/>
    <p:sldId id="338" r:id="rId7"/>
    <p:sldId id="329" r:id="rId8"/>
    <p:sldId id="333" r:id="rId9"/>
    <p:sldId id="323" r:id="rId10"/>
  </p:sldIdLst>
  <p:sldSz cx="12192000" cy="6858000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Roboto Mono" pitchFamily="2" charset="0"/>
      <p:regular r:id="rId16"/>
      <p:bold r:id="rId17"/>
      <p:italic r:id="rId18"/>
      <p:bold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Supria Sans Cond Medium" panose="020B0606030203050203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7EF000-01C9-B37E-CE64-D65D93A37045}" name="Ranade, Sonia" initials="RS" userId="S::Sonia.Ranade@nationalarchives.gov.uk::5502daa7-8103-49be-952b-6c55b3db381b" providerId="AD"/>
  <p188:author id="{78008C3F-9F10-197F-7685-948DCA2C11AD}" name="King, Tom" initials="KT" userId="S::tom.king@nationalarchives.gov.uk::e339f47f-4226-47b2-aba3-061a5216bb5a" providerId="AD"/>
  <p188:author id="{A2C7E346-6BC7-A5EB-7938-FD921254A134}" name="King, Tom" initials="KT" userId="S::Tom.King@nationalarchives.gov.uk::e339f47f-4226-47b2-aba3-061a5216bb5a" providerId="AD"/>
  <p188:author id="{DCE16655-EF74-EB35-52E7-D4C803CAEB4A}" name="Arnold, Kirsten" initials="AK" userId="S::Kirsten.PM.Arnold@nationalarchives.gov.uk::87b0edcd-a59f-4fad-8237-30a70180f19e" providerId="AD"/>
  <p188:author id="{D1BC9572-F344-6DC6-3F5C-F16D668A8C9D}" name="Arnold, Kirsten" initials="AK" userId="S::kirsten.pm.arnold@nationalarchives.gov.uk::87b0edcd-a59f-4fad-8237-30a70180f19e" providerId="AD"/>
  <p188:author id="{58581BBC-0EC9-0B0A-C57D-7E75D1413723}" name="Dodd, Linda" initials="DL" userId="S::Linda.Dodd@nationalarchives.gov.uk::3b88d318-c9f6-4857-9846-7062c11b99a8" providerId="AD"/>
  <p188:author id="{A1B766FA-6EC8-0335-8493-8B8A96A6D2FA}" name="Dodd, Linda" initials="DL" userId="S::linda.dodd@nationalarchives.gov.uk::3b88d318-c9f6-4857-9846-7062c11b99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E"/>
    <a:srgbClr val="00623B"/>
    <a:srgbClr val="8F3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7487" autoAdjust="0"/>
  </p:normalViewPr>
  <p:slideViewPr>
    <p:cSldViewPr snapToGrid="0">
      <p:cViewPr varScale="1">
        <p:scale>
          <a:sx n="54" d="100"/>
          <a:sy n="54" d="100"/>
        </p:scale>
        <p:origin x="27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AF2C9-35B2-460E-8FF9-6E6858C3675A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26699-E148-466C-AFDB-5343868B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0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kern="12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26699-E148-466C-AFDB-5343868BE4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2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26699-E148-466C-AFDB-5343868BE4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29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kern="1200" dirty="0">
              <a:solidFill>
                <a:srgbClr val="000000"/>
              </a:solidFill>
              <a:effectLst/>
              <a:latin typeface="Aptos" panose="020B0004020202020204" pitchFamily="34" charset="0"/>
              <a:ea typeface="+mj-ea"/>
              <a:cs typeface="Times New Roman" panose="02020603050405020304" pitchFamily="18" charset="0"/>
            </a:endParaRPr>
          </a:p>
          <a:p>
            <a:endParaRPr lang="en-GB" dirty="0"/>
          </a:p>
          <a:p>
            <a:pPr marL="342900" lvl="0" indent="-342900" algn="l" defTabSz="914400" rtl="0" eaLnBrk="1" latinLnBrk="0" hangingPunct="1">
              <a:buFont typeface="Symbol" panose="05050102010706020507" pitchFamily="18" charset="2"/>
              <a:buChar char="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26699-E148-466C-AFDB-5343868BE4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50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26699-E148-466C-AFDB-5343868BE4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0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egoe UI" panose="020B0502040204020203" pitchFamily="34" charset="0"/>
              </a:rPr>
              <a:t>We are currently in the </a:t>
            </a:r>
            <a:r>
              <a:rPr lang="en-GB" sz="1800" dirty="0" err="1">
                <a:effectLst/>
                <a:latin typeface="Segoe UI" panose="020B0502040204020203" pitchFamily="34" charset="0"/>
              </a:rPr>
              <a:t>the</a:t>
            </a:r>
            <a:r>
              <a:rPr lang="en-GB" sz="1800" dirty="0">
                <a:effectLst/>
                <a:latin typeface="Segoe UI" panose="020B0502040204020203" pitchFamily="34" charset="0"/>
              </a:rPr>
              <a:t> private beta 'build’ phase and this has two parts to it.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egoe UI" panose="020B0502040204020203" pitchFamily="34" charset="0"/>
              </a:rPr>
              <a:t>The first is where we are now, continue with user research and testing, we have engaged with a supplier who started work in July this year.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egoe UI" panose="020B0502040204020203" pitchFamily="34" charset="0"/>
              </a:rPr>
              <a:t>On our side we are working closely with the supplier to </a:t>
            </a:r>
            <a:r>
              <a:rPr lang="en-GB" sz="1800" dirty="0" err="1">
                <a:effectLst/>
                <a:latin typeface="Segoe UI" panose="020B0502040204020203" pitchFamily="34" charset="0"/>
              </a:rPr>
              <a:t>prvode</a:t>
            </a:r>
            <a:r>
              <a:rPr lang="en-GB" sz="1800" dirty="0">
                <a:effectLst/>
                <a:latin typeface="Segoe UI" panose="020B0502040204020203" pitchFamily="34" charset="0"/>
              </a:rPr>
              <a:t> them with requirements for  the intrinsic and  custom metadata we want to capture, data consumption requirements and our third party is working to create a robust and ‘managed’ Microsoft approved app that can extract and deliver </a:t>
            </a:r>
            <a:r>
              <a:rPr lang="en-GB" sz="1800" dirty="0" err="1">
                <a:effectLst/>
                <a:latin typeface="Segoe UI" panose="020B0502040204020203" pitchFamily="34" charset="0"/>
              </a:rPr>
              <a:t>Sharepoint</a:t>
            </a:r>
            <a:r>
              <a:rPr lang="en-GB" sz="1800" dirty="0">
                <a:effectLst/>
                <a:latin typeface="Segoe UI" panose="020B0502040204020203" pitchFamily="34" charset="0"/>
              </a:rPr>
              <a:t> objects and data at source, to a nominated end point without loss or degradation. This work will carry on until the end of this year.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egoe UI" panose="020B0502040204020203" pitchFamily="34" charset="0"/>
              </a:rPr>
              <a:t>And next year (2025) we’ll be looking to enter the second phase will be TDR connectivity and integration, hooking it in and up to our </a:t>
            </a:r>
            <a:r>
              <a:rPr lang="en-GB" sz="1800" dirty="0" err="1">
                <a:effectLst/>
                <a:latin typeface="Segoe UI" panose="020B0502040204020203" pitchFamily="34" charset="0"/>
              </a:rPr>
              <a:t>internmala</a:t>
            </a:r>
            <a:r>
              <a:rPr lang="en-GB" sz="1800" dirty="0">
                <a:effectLst/>
                <a:latin typeface="Segoe UI" panose="020B0502040204020203" pitchFamily="34" charset="0"/>
              </a:rPr>
              <a:t> </a:t>
            </a:r>
            <a:r>
              <a:rPr lang="en-GB" sz="1800" dirty="0" err="1">
                <a:effectLst/>
                <a:latin typeface="Segoe UI" panose="020B0502040204020203" pitchFamily="34" charset="0"/>
              </a:rPr>
              <a:t>rchive</a:t>
            </a:r>
            <a:r>
              <a:rPr lang="en-GB" sz="1800" dirty="0">
                <a:effectLst/>
                <a:latin typeface="Segoe UI" panose="020B0502040204020203" pitchFamily="34" charset="0"/>
              </a:rPr>
              <a:t> products and systems and permit the use of this rudimentary ‘pipeline’ workflow to a small subset of transferring bodies  - our ‘guinea pigs’</a:t>
            </a:r>
            <a:endParaRPr lang="en-GB" dirty="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i="1" dirty="0"/>
          </a:p>
          <a:p>
            <a:pPr>
              <a:lnSpc>
                <a:spcPct val="90000"/>
              </a:lnSpc>
            </a:pPr>
            <a:r>
              <a:rPr lang="en-GB" i="1" dirty="0"/>
              <a:t>K’s extra notes:</a:t>
            </a:r>
          </a:p>
          <a:p>
            <a:pPr>
              <a:lnSpc>
                <a:spcPct val="90000"/>
              </a:lnSpc>
            </a:pPr>
            <a:r>
              <a:rPr lang="en-GB" i="1" dirty="0"/>
              <a:t>Data Consumption &amp; Data Requirements</a:t>
            </a:r>
          </a:p>
          <a:p>
            <a:pPr lvl="1">
              <a:lnSpc>
                <a:spcPct val="90000"/>
              </a:lnSpc>
            </a:pPr>
            <a:r>
              <a:rPr lang="en-GB" i="1" dirty="0"/>
              <a:t>Determining any data requirements to capture, hold, or exclude additional source data</a:t>
            </a:r>
          </a:p>
          <a:p>
            <a:pPr lvl="1">
              <a:lnSpc>
                <a:spcPct val="90000"/>
              </a:lnSpc>
            </a:pPr>
            <a:r>
              <a:rPr lang="en-GB" i="1" dirty="0"/>
              <a:t>Determining how TNA wants to consume data captured via the app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/>
              <a:t>Performance and latency tests of high-volume transfers to understand any size or volume limitations.</a:t>
            </a:r>
          </a:p>
          <a:p>
            <a:pPr lvl="1">
              <a:lnSpc>
                <a:spcPct val="90000"/>
              </a:lnSpc>
            </a:pPr>
            <a:endParaRPr lang="en-GB" sz="1200" i="1" dirty="0"/>
          </a:p>
          <a:p>
            <a:pPr lvl="1">
              <a:lnSpc>
                <a:spcPct val="90000"/>
              </a:lnSpc>
            </a:pPr>
            <a:r>
              <a:rPr lang="en-GB" sz="1200" i="1" dirty="0"/>
              <a:t>Work closely with TNA staff to ensure design and deployment is consistent with architecture and technology stack.</a:t>
            </a:r>
          </a:p>
          <a:p>
            <a:pPr lvl="1">
              <a:lnSpc>
                <a:spcPct val="90000"/>
              </a:lnSpc>
            </a:pPr>
            <a:r>
              <a:rPr lang="en-GB" sz="1200" i="1" dirty="0"/>
              <a:t>Software should be written in Scala or Java</a:t>
            </a:r>
            <a:r>
              <a:rPr lang="en-GB" sz="1200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26699-E148-466C-AFDB-5343868BE4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92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>
              <a:buFont typeface="+mj-lt"/>
              <a:buNone/>
            </a:pPr>
            <a:endParaRPr lang="en-GB" dirty="0"/>
          </a:p>
          <a:p>
            <a:pPr>
              <a:buFont typeface="+mj-lt"/>
              <a:buNone/>
            </a:pPr>
            <a:r>
              <a:rPr lang="en-GB" dirty="0"/>
              <a:t>. 
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26699-E148-466C-AFDB-5343868BE4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1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D8F2D4-5E9C-ACFE-5B57-34122015E708}"/>
              </a:ext>
            </a:extLst>
          </p:cNvPr>
          <p:cNvSpPr/>
          <p:nvPr userDrawn="1"/>
        </p:nvSpPr>
        <p:spPr>
          <a:xfrm>
            <a:off x="284163" y="284163"/>
            <a:ext cx="11623675" cy="62894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err="1">
              <a:solidFill>
                <a:schemeClr val="tx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B9AE5C2-A17D-F3B3-334A-BC5E54BAB3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691" y="294084"/>
            <a:ext cx="11605415" cy="6271022"/>
          </a:xfrm>
          <a:custGeom>
            <a:avLst/>
            <a:gdLst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00638 w 11623676"/>
              <a:gd name="connsiteY5" fmla="*/ 6289675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2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4899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2511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22103 w 11623676"/>
              <a:gd name="connsiteY6" fmla="*/ 2450679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22103 w 11623676"/>
              <a:gd name="connsiteY6" fmla="*/ 2442320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5535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314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3147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0684 w 11623676"/>
              <a:gd name="connsiteY2" fmla="*/ 1713147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1371 w 11623676"/>
              <a:gd name="connsiteY5" fmla="*/ 6276540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2564 w 11623676"/>
              <a:gd name="connsiteY5" fmla="*/ 6288481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1371 w 11623676"/>
              <a:gd name="connsiteY5" fmla="*/ 6287287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22104 w 11623676"/>
              <a:gd name="connsiteY5" fmla="*/ 6286092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08986 w 11623676"/>
              <a:gd name="connsiteY5" fmla="*/ 6286092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3676" h="6289675">
                <a:moveTo>
                  <a:pt x="0" y="0"/>
                </a:moveTo>
                <a:lnTo>
                  <a:pt x="9921875" y="0"/>
                </a:lnTo>
                <a:lnTo>
                  <a:pt x="9921875" y="1711952"/>
                </a:lnTo>
                <a:lnTo>
                  <a:pt x="11623676" y="1708369"/>
                </a:lnTo>
                <a:lnTo>
                  <a:pt x="11623676" y="6289675"/>
                </a:lnTo>
                <a:lnTo>
                  <a:pt x="5108986" y="6286092"/>
                </a:lnTo>
                <a:cubicBezTo>
                  <a:pt x="5108588" y="5009213"/>
                  <a:pt x="5110576" y="3722782"/>
                  <a:pt x="5110178" y="2445903"/>
                </a:cubicBezTo>
                <a:lnTo>
                  <a:pt x="1193" y="2447096"/>
                </a:lnTo>
                <a:cubicBezTo>
                  <a:pt x="795" y="1631397"/>
                  <a:pt x="398" y="81569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FD12B-4DF0-18D6-1F3C-10055179B50D}"/>
              </a:ext>
            </a:extLst>
          </p:cNvPr>
          <p:cNvSpPr/>
          <p:nvPr userDrawn="1"/>
        </p:nvSpPr>
        <p:spPr>
          <a:xfrm>
            <a:off x="284163" y="2743201"/>
            <a:ext cx="5100637" cy="21457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6A9A88-330A-1D1B-7639-29F93FEA9B15}"/>
              </a:ext>
            </a:extLst>
          </p:cNvPr>
          <p:cNvSpPr/>
          <p:nvPr userDrawn="1"/>
        </p:nvSpPr>
        <p:spPr>
          <a:xfrm>
            <a:off x="284163" y="4888922"/>
            <a:ext cx="5100637" cy="16849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325" y="2743201"/>
            <a:ext cx="4535488" cy="2145722"/>
          </a:xfrm>
        </p:spPr>
        <p:txBody>
          <a:bodyPr anchor="ctr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324" y="4888922"/>
            <a:ext cx="4535489" cy="1684916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72C5D7-9238-6093-13E0-3496077F088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6038" y="281224"/>
            <a:ext cx="1701799" cy="1707726"/>
            <a:chOff x="2857500" y="180976"/>
            <a:chExt cx="5924550" cy="5945187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1BDD3A87-F94A-5935-C19A-B43B47E45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2DF7797-B46E-8541-F1D2-FFB63E78C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7C0DBDD-1BCE-9F03-BF8A-4449C6A7E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E8952F56-6955-AEA3-17E3-472E9F76A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EAB4482-B124-8CEC-1998-FD3A3DE8E9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B1E9115-CB0A-481C-D7A1-CB98A3DA37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1D08DA13-3031-09FC-A7E1-302616E79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70ED91D8-BF04-DF61-83F0-A2D2B0C7CB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FF3B334-839A-9BAC-C5C8-CCACDA1578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C1BED1B9-E99D-8453-53C2-1AA3250BE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0C75F0BA-E4DD-6146-DF3E-11895D1BB5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5AFED7E7-6A25-06E8-5E54-0B501805B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FE27B279-DE0B-8E33-CA7D-B3AA4E2FB4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CF677E05-356E-B7CF-433C-8A8BEB935A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7439665E-8420-B18D-35BC-7A106B0F04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8B393608-7C32-0CE4-DE4C-6F5D726F54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741854CE-FC37-0776-3C7A-C19E0D1D15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C67250D9-E873-CC19-523F-5D9AA67FC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0991AB8C-B4C7-9440-B845-B607635CC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DCF5F829-4736-E015-161E-235B4E47DD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A65A9DE7-9B92-2BA5-7CB9-B5422094253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/>
                <a:t> </a:t>
              </a:r>
              <a:endParaRPr lang="ar-SA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A8F9F389-85D3-C556-3AC6-F0CCF8F2988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3D1C1995-EB3B-A5DE-A8F9-B8BCA9AEBDC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515143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1B9C-28C7-BA43-28C9-3915DB64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9D83-0712-5C6B-C9AE-4F5F1BED2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8BDC-F847-171B-C538-88B55A9B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F33D-085B-4991-A612-6B2C1B8E443A}" type="datetime1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67E1A-24DF-C1BF-39BF-143C88D9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21C5D-C064-97CD-2C78-D62A8A87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FDF-2EF6-44FB-8AA4-C1E9B7563A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98947-3455-C279-C7DF-AAE8110E711E}"/>
              </a:ext>
            </a:extLst>
          </p:cNvPr>
          <p:cNvSpPr txBox="1"/>
          <p:nvPr userDrawn="1"/>
        </p:nvSpPr>
        <p:spPr>
          <a:xfrm>
            <a:off x="7939088" y="6289437"/>
            <a:ext cx="3117850" cy="2843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000" kern="1000" spc="0" baseline="0">
                <a:latin typeface="Roboto Mono" pitchFamily="2" charset="0"/>
                <a:ea typeface="Roboto Mono" pitchFamily="2" charset="0"/>
              </a:rPr>
              <a:t>The National Archives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D0E5B-E63F-4840-5005-88B1E0DD2921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39C18-B789-E047-279F-B5730355F648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38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3D546F-331D-70F6-82AB-B48672903B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364" y="293532"/>
            <a:ext cx="11606124" cy="5985824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8BDC-F847-171B-C538-88B55A9B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F33D-085B-4991-A612-6B2C1B8E443A}" type="datetime1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67E1A-24DF-C1BF-39BF-143C88D9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21C5D-C064-97CD-2C78-D62A8A87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FDF-2EF6-44FB-8AA4-C1E9B7563A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98947-3455-C279-C7DF-AAE8110E711E}"/>
              </a:ext>
            </a:extLst>
          </p:cNvPr>
          <p:cNvSpPr txBox="1"/>
          <p:nvPr userDrawn="1"/>
        </p:nvSpPr>
        <p:spPr>
          <a:xfrm>
            <a:off x="7939088" y="6289437"/>
            <a:ext cx="3117850" cy="2843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000" kern="1000" spc="0" baseline="0">
                <a:latin typeface="Roboto Mono" pitchFamily="2" charset="0"/>
                <a:ea typeface="Roboto Mono" pitchFamily="2" charset="0"/>
              </a:rPr>
              <a:t>The National Archives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D0E5B-E63F-4840-5005-88B1E0DD2921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39C18-B789-E047-279F-B5730355F648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8D6D46-9E7C-7E60-EE3A-7850764988CC}"/>
              </a:ext>
            </a:extLst>
          </p:cNvPr>
          <p:cNvSpPr/>
          <p:nvPr userDrawn="1"/>
        </p:nvSpPr>
        <p:spPr>
          <a:xfrm>
            <a:off x="284163" y="282813"/>
            <a:ext cx="11623675" cy="60052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7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E66A8A2-D27B-6B6B-4289-9727E22AD6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3821" y="284164"/>
            <a:ext cx="6804018" cy="6289674"/>
          </a:xfr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Add picture</a:t>
            </a:r>
            <a:endParaRPr lang="ar-S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6C68E6-B0B4-B7DE-4890-51CBBCA3D8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4164" y="285488"/>
            <a:ext cx="1701799" cy="1707726"/>
            <a:chOff x="2857500" y="180976"/>
            <a:chExt cx="5924550" cy="5945187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902F6D44-B5CE-4B4A-6152-E1E8EEC40C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541F90E-401A-5671-6D9F-BA2CE43F3E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95CEE85-CD88-08BF-8C4E-F4AC9E3D51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C8E8909-999E-00DB-174D-C30B88E987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410B60C-27A4-41C9-A91E-1E0E72D29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1218927-E512-8FD9-3CDA-2B2BB57457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FAD24B3-8A1C-067C-62DE-5A3ADBA80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9B6EB2-0B98-4AEE-FD19-EF86AE9C46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F312EED-F3CB-3CAA-4405-A55D1E5728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4C3CD7F-EF0C-75E0-3857-7D3A4AA0A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71A4103-897D-EF71-A99D-C34303B157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31238AFE-9A46-BCB4-535E-04E00BFAD9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2100472-8F64-3D8B-5836-14BB9C79C3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9EAF65C-68EA-9A19-EC51-2386AD3141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DE6C57C4-50E0-2615-5663-8E5D604864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78FE6A5E-448C-987D-DCEB-3CA977D36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9CE6EBE6-217D-5332-339F-B43874887E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D7301EA0-B33B-1736-4C1E-692BA70F36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C0CDE6CF-DAD5-5741-DB84-AAAF23975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4218DBE-5C68-BD56-C53A-8D83C434DA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278EACB3-C63D-3DCB-5B8A-5377A21C508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/>
                <a:t> </a:t>
              </a:r>
              <a:endParaRPr lang="ar-SA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21C65632-7628-D68F-999E-5CB3CEB30F0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307B27D8-34EB-5EDA-C40C-F285BD638FB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80E53A-EE10-B927-7EBC-DEFB0AD8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1" y="2551358"/>
            <a:ext cx="4535489" cy="2779175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6A5D-DF62-4168-36D0-117351E6A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163" y="5567876"/>
            <a:ext cx="4535487" cy="1005962"/>
          </a:xfrm>
        </p:spPr>
        <p:txBody>
          <a:bodyPr anchor="ctr" anchorCtr="0"/>
          <a:lstStyle>
            <a:lvl1pPr marL="0" indent="0">
              <a:buNone/>
              <a:defRPr sz="17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28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E66A8A2-D27B-6B6B-4289-9727E22AD6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3821" y="284164"/>
            <a:ext cx="6804018" cy="6289674"/>
          </a:xfr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Add picture</a:t>
            </a:r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0E53A-EE10-B927-7EBC-DEFB0AD8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1" y="2551358"/>
            <a:ext cx="4535489" cy="2779175"/>
          </a:xfrm>
        </p:spPr>
        <p:txBody>
          <a:bodyPr anchor="ctr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6A5D-DF62-4168-36D0-117351E6A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163" y="5567876"/>
            <a:ext cx="4535487" cy="1005962"/>
          </a:xfrm>
        </p:spPr>
        <p:txBody>
          <a:bodyPr anchor="ctr" anchorCtr="0"/>
          <a:lstStyle>
            <a:lvl1pPr marL="0" indent="0">
              <a:buNone/>
              <a:defRPr sz="17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157823-46B1-B578-E536-49787B57225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750" y="282721"/>
            <a:ext cx="1701799" cy="1707726"/>
            <a:chOff x="2857500" y="180976"/>
            <a:chExt cx="5924550" cy="594518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3B26F7A-2DDF-3427-1875-2D59E1BE94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9C9F786-8BD9-1EA4-C796-146C0DA0B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B4A127-5C47-B600-59F5-DBC463DEEB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6F379A8D-C637-5E0F-177D-355BB1357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A2A10FD1-62CF-7ACC-52B0-E91079F17A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870366BD-25DA-ED20-63DE-94D786730C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C4EE07C-439B-47EE-AE99-945C986C7B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D965D628-567F-0F48-5365-F8CA357980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BC8B6938-CAA2-B4BC-42D3-0EDD7DDD37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63E05349-F9DE-8676-036F-30F65E12DC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62B0012-DD11-1EC4-B5C6-3D94856BB0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4B8CC901-9B3A-5E16-B327-AA66176F3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9AF6DCBC-560C-BC68-9DC2-805FF2351A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97E2E3FC-E609-3679-4150-453D97EE6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9F4ABEA9-1A81-817C-E534-ABAEE0A944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F39F663D-863B-95F4-9C8D-A255033CF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839E31C3-1121-39D4-C523-AF9278E33C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9ABD2C86-02DE-67C1-FF24-6ECA94DBD7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9E88B94F-BDA7-A0B7-062B-23D6737CE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6EB3AD21-E91E-06BE-C3F4-81D66268A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50049BF7-8BB5-79CD-67D6-5BE9782E570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/>
                <a:t> </a:t>
              </a:r>
              <a:endParaRPr lang="ar-SA"/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AF1B7649-24BD-FC20-4002-30F99C576E7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2" name="Line 29">
              <a:extLst>
                <a:ext uri="{FF2B5EF4-FFF2-40B4-BE49-F238E27FC236}">
                  <a16:creationId xmlns:a16="http://schemas.microsoft.com/office/drawing/2014/main" id="{D0E51BF0-A848-6B99-A1F7-AFF3F5A9DE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27628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8AB1-DD1F-B1E0-ECA5-A98D9B63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8FDB-EF0B-9F7B-2EE6-D8C0511D6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325" y="1979613"/>
            <a:ext cx="5102225" cy="4094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055E5-6BDF-87CF-3102-A76BE7471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74" y="1979612"/>
            <a:ext cx="5102225" cy="40941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17FDA-5DBE-EA76-DFB7-0EE62979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A29-47DC-4489-83DE-C7B8737234C9}" type="datetime1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916C8-3C88-EB69-C4B9-DA3F5B09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71370-B10E-0FDA-4BBD-9C03664D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19" y="6271316"/>
            <a:ext cx="520344" cy="299925"/>
          </a:xfrm>
          <a:prstGeom prst="rect">
            <a:avLst/>
          </a:prstGeom>
        </p:spPr>
        <p:txBody>
          <a:bodyPr/>
          <a:lstStyle/>
          <a:p>
            <a:fld id="{255DAFDF-2EF6-44FB-8AA4-C1E9B7563AA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38BE68-C697-FF45-F002-6FEB944BE6E3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8F5CA6-F75B-5E9D-2D79-BC8DACC17DBC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9541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8AB1-DD1F-B1E0-ECA5-A98D9B63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8FDB-EF0B-9F7B-2EE6-D8C0511D6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325" y="1979613"/>
            <a:ext cx="5102225" cy="4094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17FDA-5DBE-EA76-DFB7-0EE62979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A29-47DC-4489-83DE-C7B8737234C9}" type="datetime1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916C8-3C88-EB69-C4B9-DA3F5B09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71370-B10E-0FDA-4BBD-9C03664D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19" y="6271316"/>
            <a:ext cx="520344" cy="299925"/>
          </a:xfrm>
          <a:prstGeom prst="rect">
            <a:avLst/>
          </a:prstGeom>
        </p:spPr>
        <p:txBody>
          <a:bodyPr/>
          <a:lstStyle/>
          <a:p>
            <a:fld id="{255DAFDF-2EF6-44FB-8AA4-C1E9B7563AA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38BE68-C697-FF45-F002-6FEB944BE6E3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8F5CA6-F75B-5E9D-2D79-BC8DACC17DBC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B86A9F-A058-3104-AFD3-5291473D53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7288" y="1979613"/>
            <a:ext cx="5670550" cy="4094162"/>
          </a:xfr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GB"/>
              <a:t>Click icon to add picture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8699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8AB1-DD1F-B1E0-ECA5-A98D9B63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8FDB-EF0B-9F7B-2EE6-D8C0511D6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325" y="1979613"/>
            <a:ext cx="5102225" cy="4094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17FDA-5DBE-EA76-DFB7-0EE62979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A29-47DC-4489-83DE-C7B8737234C9}" type="datetime1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916C8-3C88-EB69-C4B9-DA3F5B09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71370-B10E-0FDA-4BBD-9C03664D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19" y="6271316"/>
            <a:ext cx="520344" cy="299925"/>
          </a:xfrm>
          <a:prstGeom prst="rect">
            <a:avLst/>
          </a:prstGeom>
        </p:spPr>
        <p:txBody>
          <a:bodyPr/>
          <a:lstStyle/>
          <a:p>
            <a:fld id="{255DAFDF-2EF6-44FB-8AA4-C1E9B7563AA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38BE68-C697-FF45-F002-6FEB944BE6E3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8F5CA6-F75B-5E9D-2D79-BC8DACC17DBC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3DDFB5E0-2DFC-4B2E-965B-B4BCD8298D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3299" y="4143374"/>
            <a:ext cx="2813825" cy="2134786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/>
          <a:p>
            <a:r>
              <a:rPr lang="en-GB"/>
              <a:t>Click icon to add picture</a:t>
            </a:r>
            <a:endParaRPr lang="ar-SA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6C431DFB-A461-5D03-7931-BF1121FF54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6806" y="4143374"/>
            <a:ext cx="2818613" cy="2134791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/>
          <a:p>
            <a:r>
              <a:rPr lang="en-GB"/>
              <a:t>Click icon to add picture</a:t>
            </a:r>
            <a:endParaRPr lang="ar-SA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DA7ED82C-9C67-005D-DB73-0988BD8792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79708" y="1984920"/>
            <a:ext cx="2819398" cy="2141651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/>
          <a:p>
            <a:r>
              <a:rPr lang="en-GB"/>
              <a:t>Click icon to add picture</a:t>
            </a:r>
            <a:endParaRPr lang="ar-SA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7BEFAB74-8401-ABED-7875-7BFBFA7F15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6805" y="1990714"/>
            <a:ext cx="2818605" cy="2138373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/>
          <a:p>
            <a:r>
              <a:rPr lang="en-GB"/>
              <a:t>Click icon to add picture</a:t>
            </a:r>
            <a:endParaRPr lang="ar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D37044-1A25-7F23-2AE6-8F36F6AA0A74}"/>
              </a:ext>
            </a:extLst>
          </p:cNvPr>
          <p:cNvSpPr/>
          <p:nvPr userDrawn="1"/>
        </p:nvSpPr>
        <p:spPr>
          <a:xfrm>
            <a:off x="6237288" y="1979613"/>
            <a:ext cx="5670550" cy="43084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err="1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36FB94-C62E-7176-5EDA-552E393D48B3}"/>
              </a:ext>
            </a:extLst>
          </p:cNvPr>
          <p:cNvCxnSpPr/>
          <p:nvPr userDrawn="1"/>
        </p:nvCxnSpPr>
        <p:spPr>
          <a:xfrm>
            <a:off x="6237288" y="4136503"/>
            <a:ext cx="565984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7EE593-0632-5488-E1FA-6EF4C641EF77}"/>
              </a:ext>
            </a:extLst>
          </p:cNvPr>
          <p:cNvCxnSpPr>
            <a:cxnSpLocks/>
            <a:stCxn id="10" idx="2"/>
          </p:cNvCxnSpPr>
          <p:nvPr userDrawn="1"/>
        </p:nvCxnSpPr>
        <p:spPr>
          <a:xfrm flipV="1">
            <a:off x="9072563" y="1979613"/>
            <a:ext cx="0" cy="43084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768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745CD-6256-41A7-E67A-EF2EDF3D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B6803-07B6-8079-63FE-F4B73515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35EB-81F6-483A-AB39-80DAEB510D04}" type="datetime1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A35C4-D814-B397-CB71-57A6467B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681B7-F071-B8D7-BF7A-19DBFB9A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19" y="6271316"/>
            <a:ext cx="520344" cy="299925"/>
          </a:xfrm>
          <a:prstGeom prst="rect">
            <a:avLst/>
          </a:prstGeom>
        </p:spPr>
        <p:txBody>
          <a:bodyPr/>
          <a:lstStyle/>
          <a:p>
            <a:fld id="{255DAFDF-2EF6-44FB-8AA4-C1E9B7563AA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181FC-45C0-3583-20F9-E7E02F757295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B1CD1-28EA-6C68-B3FA-806759A41647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624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7A8E4-96B6-6241-B76F-EBA6D814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57E3-3AC2-4888-9458-3799CE658DD3}" type="datetime1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C0E854-5BE6-1BFE-FC5C-06632F37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64029-FBD4-433D-983D-AD7838B4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19" y="6271316"/>
            <a:ext cx="520344" cy="299925"/>
          </a:xfrm>
          <a:prstGeom prst="rect">
            <a:avLst/>
          </a:prstGeom>
        </p:spPr>
        <p:txBody>
          <a:bodyPr/>
          <a:lstStyle/>
          <a:p>
            <a:fld id="{255DAFDF-2EF6-44FB-8AA4-C1E9B7563AA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D6DC5-1A1B-1CB9-66E4-95AE77391F58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578B3-6385-4DCC-1239-3F66F3DF4385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299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E53A-EE10-B927-7EBC-DEFB0AD8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1988624"/>
            <a:ext cx="9639300" cy="1752103"/>
          </a:xfrm>
        </p:spPr>
        <p:txBody>
          <a:bodyPr anchor="ctr" anchorCtr="0"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6A5D-DF62-4168-36D0-117351E6A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538" y="3740727"/>
            <a:ext cx="4819650" cy="2833111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B1C131-7A60-313B-7C9D-C0F70E185FE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370763" y="3740726"/>
            <a:ext cx="4537075" cy="2833111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4CAC8A-258A-7CC1-D475-76181326D9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4164" y="285488"/>
            <a:ext cx="1701799" cy="1707726"/>
            <a:chOff x="2857500" y="180976"/>
            <a:chExt cx="5924550" cy="5945187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26C79A3B-3DDB-A243-55B1-5D5843CB7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98CA268-7D4A-11C5-72F8-389DD1FDA4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46D8360-5BCD-F883-3B73-4B4A252205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751150D-9C27-5C53-F325-B51B787A9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34584F1-966C-0E17-57BD-CE7248B6D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968CF18-2801-1B0E-B705-548E632289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7F45756-23F8-67E1-91E8-525E9076ED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500F3F-AEB5-3007-4654-56B46ED18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2A81F7FC-8C43-FDDC-EC1D-50321B172A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A9D0F6D-EC85-36E6-C26C-BEE9A5DFF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1100587-D0EE-9B68-9629-53AC64094A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675D2FB3-3D5C-F67B-81FD-CD98BEA18D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5F14C21D-671B-49B7-0B99-B127645479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22706C5-87E7-F51B-C946-E6B12C7BF5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8822B0B-8302-3B35-3A35-AC8CA9F56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892B384-3AC3-8C6C-086A-00DE448DA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E91CE416-3E99-26DE-67D9-EFC753927F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255D5249-9DE4-7A13-4AB7-5BA55465C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A3DF61D-855C-FA3B-4919-C020FB7199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02450BF3-6C97-803E-BD17-2D704FF7CF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53D90B3F-49BB-F15B-B01E-34C711CC8CD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/>
                <a:t> </a:t>
              </a:r>
              <a:endParaRPr lang="ar-SA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B4F6B749-BCDB-978C-EE04-BB751439128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1197B21A-F913-EF70-4E61-EA7AAB89943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29159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4C9706-0E21-8831-C490-E4BDD203002D}"/>
              </a:ext>
            </a:extLst>
          </p:cNvPr>
          <p:cNvSpPr/>
          <p:nvPr userDrawn="1"/>
        </p:nvSpPr>
        <p:spPr>
          <a:xfrm>
            <a:off x="284163" y="2743201"/>
            <a:ext cx="5100637" cy="214572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C13EAB-931E-CA81-D81E-894CF048E314}"/>
              </a:ext>
            </a:extLst>
          </p:cNvPr>
          <p:cNvSpPr/>
          <p:nvPr userDrawn="1"/>
        </p:nvSpPr>
        <p:spPr>
          <a:xfrm>
            <a:off x="284163" y="4888922"/>
            <a:ext cx="5100637" cy="16849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325" y="2743201"/>
            <a:ext cx="4535488" cy="2145721"/>
          </a:xfrm>
        </p:spPr>
        <p:txBody>
          <a:bodyPr anchor="ctr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324" y="4888920"/>
            <a:ext cx="4535489" cy="1684917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72C5D7-9238-6093-13E0-3496077F088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6038" y="281224"/>
            <a:ext cx="1701799" cy="1707726"/>
            <a:chOff x="2857500" y="180976"/>
            <a:chExt cx="5924550" cy="5945187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1BDD3A87-F94A-5935-C19A-B43B47E45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2DF7797-B46E-8541-F1D2-FFB63E78C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7C0DBDD-1BCE-9F03-BF8A-4449C6A7E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E8952F56-6955-AEA3-17E3-472E9F76A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EAB4482-B124-8CEC-1998-FD3A3DE8E9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B1E9115-CB0A-481C-D7A1-CB98A3DA37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1D08DA13-3031-09FC-A7E1-302616E79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70ED91D8-BF04-DF61-83F0-A2D2B0C7CB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FF3B334-839A-9BAC-C5C8-CCACDA1578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C1BED1B9-E99D-8453-53C2-1AA3250BE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0C75F0BA-E4DD-6146-DF3E-11895D1BB5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5AFED7E7-6A25-06E8-5E54-0B501805B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FE27B279-DE0B-8E33-CA7D-B3AA4E2FB4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CF677E05-356E-B7CF-433C-8A8BEB935A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7439665E-8420-B18D-35BC-7A106B0F04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8B393608-7C32-0CE4-DE4C-6F5D726F54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741854CE-FC37-0776-3C7A-C19E0D1D15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C67250D9-E873-CC19-523F-5D9AA67FC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0991AB8C-B4C7-9440-B845-B607635CC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DCF5F829-4736-E015-161E-235B4E47DD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A65A9DE7-9B92-2BA5-7CB9-B5422094253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/>
                <a:t> </a:t>
              </a:r>
              <a:endParaRPr lang="ar-SA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A8F9F389-85D3-C556-3AC6-F0CCF8F2988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3D1C1995-EB3B-A5DE-A8F9-B8BCA9AEBDC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5D1D2216-D7DA-7473-E185-646FAE57E4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691" y="294084"/>
            <a:ext cx="11605415" cy="6271022"/>
          </a:xfrm>
          <a:custGeom>
            <a:avLst/>
            <a:gdLst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00638 w 11623676"/>
              <a:gd name="connsiteY5" fmla="*/ 6289675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2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4899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2511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22103 w 11623676"/>
              <a:gd name="connsiteY6" fmla="*/ 2450679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22103 w 11623676"/>
              <a:gd name="connsiteY6" fmla="*/ 2442320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5535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314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3147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0684 w 11623676"/>
              <a:gd name="connsiteY2" fmla="*/ 1713147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1371 w 11623676"/>
              <a:gd name="connsiteY5" fmla="*/ 6276540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2564 w 11623676"/>
              <a:gd name="connsiteY5" fmla="*/ 6288481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1371 w 11623676"/>
              <a:gd name="connsiteY5" fmla="*/ 6287287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22104 w 11623676"/>
              <a:gd name="connsiteY5" fmla="*/ 6286092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08986 w 11623676"/>
              <a:gd name="connsiteY5" fmla="*/ 6286092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3676" h="6289675">
                <a:moveTo>
                  <a:pt x="0" y="0"/>
                </a:moveTo>
                <a:lnTo>
                  <a:pt x="9921875" y="0"/>
                </a:lnTo>
                <a:lnTo>
                  <a:pt x="9921875" y="1711952"/>
                </a:lnTo>
                <a:lnTo>
                  <a:pt x="11623676" y="1708369"/>
                </a:lnTo>
                <a:lnTo>
                  <a:pt x="11623676" y="6289675"/>
                </a:lnTo>
                <a:lnTo>
                  <a:pt x="5108986" y="6286092"/>
                </a:lnTo>
                <a:cubicBezTo>
                  <a:pt x="5108588" y="5009213"/>
                  <a:pt x="5110576" y="3722782"/>
                  <a:pt x="5110178" y="2445903"/>
                </a:cubicBezTo>
                <a:lnTo>
                  <a:pt x="1193" y="2447096"/>
                </a:lnTo>
                <a:cubicBezTo>
                  <a:pt x="795" y="1631397"/>
                  <a:pt x="398" y="81569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26486-07F2-F8C4-B204-670628C876A5}"/>
              </a:ext>
            </a:extLst>
          </p:cNvPr>
          <p:cNvSpPr/>
          <p:nvPr userDrawn="1"/>
        </p:nvSpPr>
        <p:spPr>
          <a:xfrm>
            <a:off x="284163" y="284163"/>
            <a:ext cx="11623675" cy="62896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05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E53A-EE10-B927-7EBC-DEFB0AD8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1988624"/>
            <a:ext cx="9639300" cy="1752103"/>
          </a:xfrm>
        </p:spPr>
        <p:txBody>
          <a:bodyPr anchor="ctr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6A5D-DF62-4168-36D0-117351E6A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538" y="3740727"/>
            <a:ext cx="4819650" cy="2833111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157823-46B1-B578-E536-49787B57225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750" y="282721"/>
            <a:ext cx="1701799" cy="1707726"/>
            <a:chOff x="2857500" y="180976"/>
            <a:chExt cx="5924550" cy="594518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3B26F7A-2DDF-3427-1875-2D59E1BE94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9C9F786-8BD9-1EA4-C796-146C0DA0B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B4A127-5C47-B600-59F5-DBC463DEEB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6F379A8D-C637-5E0F-177D-355BB1357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A2A10FD1-62CF-7ACC-52B0-E91079F17A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870366BD-25DA-ED20-63DE-94D786730C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C4EE07C-439B-47EE-AE99-945C986C7B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D965D628-567F-0F48-5365-F8CA357980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BC8B6938-CAA2-B4BC-42D3-0EDD7DDD37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63E05349-F9DE-8676-036F-30F65E12DC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62B0012-DD11-1EC4-B5C6-3D94856BB0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4B8CC901-9B3A-5E16-B327-AA66176F3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9AF6DCBC-560C-BC68-9DC2-805FF2351A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97E2E3FC-E609-3679-4150-453D97EE6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9F4ABEA9-1A81-817C-E534-ABAEE0A944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F39F663D-863B-95F4-9C8D-A255033CF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839E31C3-1121-39D4-C523-AF9278E33C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9ABD2C86-02DE-67C1-FF24-6ECA94DBD7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9E88B94F-BDA7-A0B7-062B-23D6737CE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6EB3AD21-E91E-06BE-C3F4-81D66268A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50049BF7-8BB5-79CD-67D6-5BE9782E570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/>
                <a:t> </a:t>
              </a:r>
              <a:endParaRPr lang="ar-SA"/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AF1B7649-24BD-FC20-4002-30F99C576E7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2" name="Line 29">
              <a:extLst>
                <a:ext uri="{FF2B5EF4-FFF2-40B4-BE49-F238E27FC236}">
                  <a16:creationId xmlns:a16="http://schemas.microsoft.com/office/drawing/2014/main" id="{D0E51BF0-A848-6B99-A1F7-AFF3F5A9DE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B1C131-7A60-313B-7C9D-C0F70E185FE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370763" y="3740726"/>
            <a:ext cx="4537075" cy="2833111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A480832-174C-35BC-4416-D5822CCEC351}"/>
              </a:ext>
            </a:extLst>
          </p:cNvPr>
          <p:cNvSpPr/>
          <p:nvPr userDrawn="1"/>
        </p:nvSpPr>
        <p:spPr>
          <a:xfrm>
            <a:off x="284164" y="3380330"/>
            <a:ext cx="4535486" cy="3188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err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C59E5E-7B64-C1D3-70AC-CBDA05AB5E92}"/>
              </a:ext>
            </a:extLst>
          </p:cNvPr>
          <p:cNvSpPr/>
          <p:nvPr userDrawn="1"/>
        </p:nvSpPr>
        <p:spPr>
          <a:xfrm>
            <a:off x="4816474" y="284163"/>
            <a:ext cx="7088187" cy="40799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err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FD12B-4DF0-18D6-1F3C-10055179B50D}"/>
              </a:ext>
            </a:extLst>
          </p:cNvPr>
          <p:cNvSpPr/>
          <p:nvPr userDrawn="1"/>
        </p:nvSpPr>
        <p:spPr>
          <a:xfrm>
            <a:off x="1985963" y="1991916"/>
            <a:ext cx="7653337" cy="2906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6A9A88-330A-1D1B-7639-29F93FEA9B15}"/>
              </a:ext>
            </a:extLst>
          </p:cNvPr>
          <p:cNvSpPr/>
          <p:nvPr userDrawn="1"/>
        </p:nvSpPr>
        <p:spPr>
          <a:xfrm>
            <a:off x="4819650" y="4899425"/>
            <a:ext cx="852487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8539" y="1990447"/>
            <a:ext cx="5953124" cy="1704535"/>
          </a:xfrm>
        </p:spPr>
        <p:txBody>
          <a:bodyPr anchor="ctr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539" y="3694982"/>
            <a:ext cx="5670550" cy="1229709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BF3560-3CD1-0B64-03EA-D256199991D0}"/>
              </a:ext>
            </a:extLst>
          </p:cNvPr>
          <p:cNvSpPr/>
          <p:nvPr userDrawn="1"/>
        </p:nvSpPr>
        <p:spPr>
          <a:xfrm>
            <a:off x="5672137" y="4899425"/>
            <a:ext cx="847725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70E404-5E3C-3FBF-484E-C38B7B8B1201}"/>
              </a:ext>
            </a:extLst>
          </p:cNvPr>
          <p:cNvSpPr/>
          <p:nvPr userDrawn="1"/>
        </p:nvSpPr>
        <p:spPr>
          <a:xfrm>
            <a:off x="6523038" y="4899425"/>
            <a:ext cx="850900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999DE3-E86C-A102-47F6-4FACE3E8D029}"/>
              </a:ext>
            </a:extLst>
          </p:cNvPr>
          <p:cNvSpPr/>
          <p:nvPr userDrawn="1"/>
        </p:nvSpPr>
        <p:spPr>
          <a:xfrm>
            <a:off x="7373938" y="4899425"/>
            <a:ext cx="850900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233BE1-3AEE-3BAE-81BA-7A0BC2CE4544}"/>
              </a:ext>
            </a:extLst>
          </p:cNvPr>
          <p:cNvSpPr/>
          <p:nvPr userDrawn="1"/>
        </p:nvSpPr>
        <p:spPr>
          <a:xfrm>
            <a:off x="11056937" y="4894481"/>
            <a:ext cx="847725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F208DE-5B9E-F53C-1FF3-5BB6E64F20AD}"/>
              </a:ext>
            </a:extLst>
          </p:cNvPr>
          <p:cNvSpPr/>
          <p:nvPr userDrawn="1"/>
        </p:nvSpPr>
        <p:spPr>
          <a:xfrm>
            <a:off x="11056937" y="4365625"/>
            <a:ext cx="847726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37211B-D966-CAD1-1700-8AED7E9309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4164" y="285488"/>
            <a:ext cx="1701799" cy="1707726"/>
            <a:chOff x="2857500" y="180976"/>
            <a:chExt cx="5924550" cy="594518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6A08A39-B4E8-114F-EB40-8851D8DFED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9697553-8DD0-82F1-2FCE-9419C278B5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AE76616-2DF2-F2F4-CCAA-23CD3A0D7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4338178-4AF6-DDFA-DA3B-F2AD69D44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5189A9E-3CC7-FD5B-BAE3-419ADF4CC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39C5A9C-EE7E-9A46-B17E-16881651F0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A3E2A20-BEB5-D11C-FF3C-229019B88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8D7C30-DA42-19B8-3A40-B2FB0F7630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FAC99C6-EC4B-A647-3BE6-351A0C3E9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ADA210B-1468-3929-5D4F-912251EE47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2965A62-D4A6-C2C2-8AB3-F97CFE7E09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2DCB34C-DCD9-2ECA-34A9-F3E3A5BB63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D6209FA1-7F40-0F8C-4F66-B5A3642A1A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A4CDF550-343F-735D-4BD3-07CD5E3EFA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562334CE-E8F5-2EF9-EA7E-DB45D564D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7C3CD0E1-B45F-4539-F663-5BFA2E9F0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7" name="Rectangle 22">
              <a:extLst>
                <a:ext uri="{FF2B5EF4-FFF2-40B4-BE49-F238E27FC236}">
                  <a16:creationId xmlns:a16="http://schemas.microsoft.com/office/drawing/2014/main" id="{28841D95-B838-DAAD-D890-A4292C96FD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B8771829-5C32-9034-E57A-C54C07936B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B100799E-E80A-A868-5436-C95E167C74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E8A89A4D-6E93-3FD0-51D2-CD53099FD6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4" name="Line 26">
              <a:extLst>
                <a:ext uri="{FF2B5EF4-FFF2-40B4-BE49-F238E27FC236}">
                  <a16:creationId xmlns:a16="http://schemas.microsoft.com/office/drawing/2014/main" id="{ECB6FD65-BDA5-1FDA-20A5-F3CF86A88F5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/>
                <a:t> </a:t>
              </a:r>
              <a:endParaRPr lang="ar-SA"/>
            </a:p>
          </p:txBody>
        </p:sp>
        <p:sp>
          <p:nvSpPr>
            <p:cNvPr id="55" name="Line 27">
              <a:extLst>
                <a:ext uri="{FF2B5EF4-FFF2-40B4-BE49-F238E27FC236}">
                  <a16:creationId xmlns:a16="http://schemas.microsoft.com/office/drawing/2014/main" id="{E1EA3153-9349-B100-DB6E-B1FADC356C0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7" name="Line 29">
              <a:extLst>
                <a:ext uri="{FF2B5EF4-FFF2-40B4-BE49-F238E27FC236}">
                  <a16:creationId xmlns:a16="http://schemas.microsoft.com/office/drawing/2014/main" id="{0C224180-ADEA-BD85-7011-388A3920DB1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BB9D3A98-8646-8C9F-E446-5125661EB8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6078" y="295534"/>
            <a:ext cx="7071387" cy="4059238"/>
          </a:xfrm>
          <a:custGeom>
            <a:avLst/>
            <a:gdLst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11985 w 7077341"/>
              <a:gd name="connsiteY5" fmla="*/ 3638911 h 4081859"/>
              <a:gd name="connsiteX6" fmla="*/ 4811985 w 7077341"/>
              <a:gd name="connsiteY6" fmla="*/ 1707754 h 4081859"/>
              <a:gd name="connsiteX7" fmla="*/ 0 w 7077341"/>
              <a:gd name="connsiteY7" fmla="*/ 1707754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79850 w 7077341"/>
              <a:gd name="connsiteY5" fmla="*/ 3635339 h 4081859"/>
              <a:gd name="connsiteX6" fmla="*/ 4811985 w 7077341"/>
              <a:gd name="connsiteY6" fmla="*/ 1707754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11985 w 7077341"/>
              <a:gd name="connsiteY6" fmla="*/ 1707754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66754 w 7077341"/>
              <a:gd name="connsiteY6" fmla="*/ 1661320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31035 w 7077341"/>
              <a:gd name="connsiteY6" fmla="*/ 1710136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31035 w 7077341"/>
              <a:gd name="connsiteY6" fmla="*/ 1710136 h 4081859"/>
              <a:gd name="connsiteX7" fmla="*/ 39291 w 7077341"/>
              <a:gd name="connsiteY7" fmla="*/ 1674417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31035 w 7077341"/>
              <a:gd name="connsiteY6" fmla="*/ 1710136 h 4081859"/>
              <a:gd name="connsiteX7" fmla="*/ 8334 w 7077341"/>
              <a:gd name="connsiteY7" fmla="*/ 1711326 h 4081859"/>
              <a:gd name="connsiteX8" fmla="*/ 0 w 7077341"/>
              <a:gd name="connsiteY8" fmla="*/ 0 h 4081859"/>
              <a:gd name="connsiteX0" fmla="*/ 0 w 7069007"/>
              <a:gd name="connsiteY0" fmla="*/ 23813 h 4081859"/>
              <a:gd name="connsiteX1" fmla="*/ 7069007 w 7069007"/>
              <a:gd name="connsiteY1" fmla="*/ 0 h 4081859"/>
              <a:gd name="connsiteX2" fmla="*/ 7069007 w 7069007"/>
              <a:gd name="connsiteY2" fmla="*/ 4081859 h 4081859"/>
              <a:gd name="connsiteX3" fmla="*/ 6221289 w 7069007"/>
              <a:gd name="connsiteY3" fmla="*/ 4081859 h 4081859"/>
              <a:gd name="connsiteX4" fmla="*/ 6221289 w 7069007"/>
              <a:gd name="connsiteY4" fmla="*/ 3638911 h 4081859"/>
              <a:gd name="connsiteX5" fmla="*/ 4823891 w 7069007"/>
              <a:gd name="connsiteY5" fmla="*/ 3641292 h 4081859"/>
              <a:gd name="connsiteX6" fmla="*/ 4822701 w 7069007"/>
              <a:gd name="connsiteY6" fmla="*/ 1710136 h 4081859"/>
              <a:gd name="connsiteX7" fmla="*/ 0 w 7069007"/>
              <a:gd name="connsiteY7" fmla="*/ 1711326 h 4081859"/>
              <a:gd name="connsiteX8" fmla="*/ 0 w 7069007"/>
              <a:gd name="connsiteY8" fmla="*/ 23813 h 4081859"/>
              <a:gd name="connsiteX0" fmla="*/ 5953 w 7069007"/>
              <a:gd name="connsiteY0" fmla="*/ 23813 h 4081859"/>
              <a:gd name="connsiteX1" fmla="*/ 7069007 w 7069007"/>
              <a:gd name="connsiteY1" fmla="*/ 0 h 4081859"/>
              <a:gd name="connsiteX2" fmla="*/ 7069007 w 7069007"/>
              <a:gd name="connsiteY2" fmla="*/ 4081859 h 4081859"/>
              <a:gd name="connsiteX3" fmla="*/ 6221289 w 7069007"/>
              <a:gd name="connsiteY3" fmla="*/ 4081859 h 4081859"/>
              <a:gd name="connsiteX4" fmla="*/ 6221289 w 7069007"/>
              <a:gd name="connsiteY4" fmla="*/ 3638911 h 4081859"/>
              <a:gd name="connsiteX5" fmla="*/ 4823891 w 7069007"/>
              <a:gd name="connsiteY5" fmla="*/ 3641292 h 4081859"/>
              <a:gd name="connsiteX6" fmla="*/ 4822701 w 7069007"/>
              <a:gd name="connsiteY6" fmla="*/ 1710136 h 4081859"/>
              <a:gd name="connsiteX7" fmla="*/ 0 w 7069007"/>
              <a:gd name="connsiteY7" fmla="*/ 1711326 h 4081859"/>
              <a:gd name="connsiteX8" fmla="*/ 5953 w 7069007"/>
              <a:gd name="connsiteY8" fmla="*/ 23813 h 4081859"/>
              <a:gd name="connsiteX0" fmla="*/ 1190 w 7069007"/>
              <a:gd name="connsiteY0" fmla="*/ 23813 h 4081859"/>
              <a:gd name="connsiteX1" fmla="*/ 7069007 w 7069007"/>
              <a:gd name="connsiteY1" fmla="*/ 0 h 4081859"/>
              <a:gd name="connsiteX2" fmla="*/ 7069007 w 7069007"/>
              <a:gd name="connsiteY2" fmla="*/ 4081859 h 4081859"/>
              <a:gd name="connsiteX3" fmla="*/ 6221289 w 7069007"/>
              <a:gd name="connsiteY3" fmla="*/ 4081859 h 4081859"/>
              <a:gd name="connsiteX4" fmla="*/ 6221289 w 7069007"/>
              <a:gd name="connsiteY4" fmla="*/ 3638911 h 4081859"/>
              <a:gd name="connsiteX5" fmla="*/ 4823891 w 7069007"/>
              <a:gd name="connsiteY5" fmla="*/ 3641292 h 4081859"/>
              <a:gd name="connsiteX6" fmla="*/ 4822701 w 7069007"/>
              <a:gd name="connsiteY6" fmla="*/ 1710136 h 4081859"/>
              <a:gd name="connsiteX7" fmla="*/ 0 w 7069007"/>
              <a:gd name="connsiteY7" fmla="*/ 1711326 h 4081859"/>
              <a:gd name="connsiteX8" fmla="*/ 1190 w 7069007"/>
              <a:gd name="connsiteY8" fmla="*/ 23813 h 4081859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21289 w 7069007"/>
              <a:gd name="connsiteY4" fmla="*/ 3617480 h 4060428"/>
              <a:gd name="connsiteX5" fmla="*/ 4823891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21289 w 7069007"/>
              <a:gd name="connsiteY4" fmla="*/ 3617480 h 4060428"/>
              <a:gd name="connsiteX5" fmla="*/ 4823891 w 7069007"/>
              <a:gd name="connsiteY5" fmla="*/ 3613908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21289 w 7069007"/>
              <a:gd name="connsiteY4" fmla="*/ 3617480 h 4060428"/>
              <a:gd name="connsiteX5" fmla="*/ 4822700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39148 w 7069007"/>
              <a:gd name="connsiteY4" fmla="*/ 3621052 h 4060428"/>
              <a:gd name="connsiteX5" fmla="*/ 4822700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37958 w 7069007"/>
              <a:gd name="connsiteY3" fmla="*/ 4059237 h 4060428"/>
              <a:gd name="connsiteX4" fmla="*/ 6239148 w 7069007"/>
              <a:gd name="connsiteY4" fmla="*/ 3621052 h 4060428"/>
              <a:gd name="connsiteX5" fmla="*/ 4822700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7816"/>
              <a:gd name="connsiteY0" fmla="*/ 2382 h 4060428"/>
              <a:gd name="connsiteX1" fmla="*/ 7067816 w 7067816"/>
              <a:gd name="connsiteY1" fmla="*/ 0 h 4060428"/>
              <a:gd name="connsiteX2" fmla="*/ 7064244 w 7067816"/>
              <a:gd name="connsiteY2" fmla="*/ 4060428 h 4060428"/>
              <a:gd name="connsiteX3" fmla="*/ 6237958 w 7067816"/>
              <a:gd name="connsiteY3" fmla="*/ 4059237 h 4060428"/>
              <a:gd name="connsiteX4" fmla="*/ 6239148 w 7067816"/>
              <a:gd name="connsiteY4" fmla="*/ 3621052 h 4060428"/>
              <a:gd name="connsiteX5" fmla="*/ 4822700 w 7067816"/>
              <a:gd name="connsiteY5" fmla="*/ 3619861 h 4060428"/>
              <a:gd name="connsiteX6" fmla="*/ 4822701 w 7067816"/>
              <a:gd name="connsiteY6" fmla="*/ 1688705 h 4060428"/>
              <a:gd name="connsiteX7" fmla="*/ 0 w 7067816"/>
              <a:gd name="connsiteY7" fmla="*/ 1689895 h 4060428"/>
              <a:gd name="connsiteX8" fmla="*/ 1190 w 7067816"/>
              <a:gd name="connsiteY8" fmla="*/ 2382 h 4060428"/>
              <a:gd name="connsiteX0" fmla="*/ 1190 w 7069253"/>
              <a:gd name="connsiteY0" fmla="*/ 2382 h 4061619"/>
              <a:gd name="connsiteX1" fmla="*/ 7067816 w 7069253"/>
              <a:gd name="connsiteY1" fmla="*/ 0 h 4061619"/>
              <a:gd name="connsiteX2" fmla="*/ 7069007 w 7069253"/>
              <a:gd name="connsiteY2" fmla="*/ 4061619 h 4061619"/>
              <a:gd name="connsiteX3" fmla="*/ 6237958 w 7069253"/>
              <a:gd name="connsiteY3" fmla="*/ 4059237 h 4061619"/>
              <a:gd name="connsiteX4" fmla="*/ 6239148 w 7069253"/>
              <a:gd name="connsiteY4" fmla="*/ 3621052 h 4061619"/>
              <a:gd name="connsiteX5" fmla="*/ 4822700 w 7069253"/>
              <a:gd name="connsiteY5" fmla="*/ 3619861 h 4061619"/>
              <a:gd name="connsiteX6" fmla="*/ 4822701 w 7069253"/>
              <a:gd name="connsiteY6" fmla="*/ 1688705 h 4061619"/>
              <a:gd name="connsiteX7" fmla="*/ 0 w 7069253"/>
              <a:gd name="connsiteY7" fmla="*/ 1689895 h 4061619"/>
              <a:gd name="connsiteX8" fmla="*/ 1190 w 7069253"/>
              <a:gd name="connsiteY8" fmla="*/ 2382 h 4061619"/>
              <a:gd name="connsiteX0" fmla="*/ 1190 w 7069090"/>
              <a:gd name="connsiteY0" fmla="*/ 2382 h 4061619"/>
              <a:gd name="connsiteX1" fmla="*/ 7059482 w 7069090"/>
              <a:gd name="connsiteY1" fmla="*/ 0 h 4061619"/>
              <a:gd name="connsiteX2" fmla="*/ 7069007 w 7069090"/>
              <a:gd name="connsiteY2" fmla="*/ 4061619 h 4061619"/>
              <a:gd name="connsiteX3" fmla="*/ 6237958 w 7069090"/>
              <a:gd name="connsiteY3" fmla="*/ 4059237 h 4061619"/>
              <a:gd name="connsiteX4" fmla="*/ 6239148 w 7069090"/>
              <a:gd name="connsiteY4" fmla="*/ 3621052 h 4061619"/>
              <a:gd name="connsiteX5" fmla="*/ 4822700 w 7069090"/>
              <a:gd name="connsiteY5" fmla="*/ 3619861 h 4061619"/>
              <a:gd name="connsiteX6" fmla="*/ 4822701 w 7069090"/>
              <a:gd name="connsiteY6" fmla="*/ 1688705 h 4061619"/>
              <a:gd name="connsiteX7" fmla="*/ 0 w 7069090"/>
              <a:gd name="connsiteY7" fmla="*/ 1689895 h 4061619"/>
              <a:gd name="connsiteX8" fmla="*/ 1190 w 7069090"/>
              <a:gd name="connsiteY8" fmla="*/ 2382 h 4061619"/>
              <a:gd name="connsiteX0" fmla="*/ 1190 w 7070197"/>
              <a:gd name="connsiteY0" fmla="*/ 5954 h 4065191"/>
              <a:gd name="connsiteX1" fmla="*/ 7070197 w 7070197"/>
              <a:gd name="connsiteY1" fmla="*/ 0 h 4065191"/>
              <a:gd name="connsiteX2" fmla="*/ 7069007 w 7070197"/>
              <a:gd name="connsiteY2" fmla="*/ 4065191 h 4065191"/>
              <a:gd name="connsiteX3" fmla="*/ 6237958 w 7070197"/>
              <a:gd name="connsiteY3" fmla="*/ 4062809 h 4065191"/>
              <a:gd name="connsiteX4" fmla="*/ 6239148 w 7070197"/>
              <a:gd name="connsiteY4" fmla="*/ 3624624 h 4065191"/>
              <a:gd name="connsiteX5" fmla="*/ 4822700 w 7070197"/>
              <a:gd name="connsiteY5" fmla="*/ 3623433 h 4065191"/>
              <a:gd name="connsiteX6" fmla="*/ 4822701 w 7070197"/>
              <a:gd name="connsiteY6" fmla="*/ 1692277 h 4065191"/>
              <a:gd name="connsiteX7" fmla="*/ 0 w 7070197"/>
              <a:gd name="connsiteY7" fmla="*/ 1693467 h 4065191"/>
              <a:gd name="connsiteX8" fmla="*/ 1190 w 7070197"/>
              <a:gd name="connsiteY8" fmla="*/ 5954 h 4065191"/>
              <a:gd name="connsiteX0" fmla="*/ 1190 w 7071387"/>
              <a:gd name="connsiteY0" fmla="*/ 3573 h 4062810"/>
              <a:gd name="connsiteX1" fmla="*/ 7071387 w 7071387"/>
              <a:gd name="connsiteY1" fmla="*/ 0 h 4062810"/>
              <a:gd name="connsiteX2" fmla="*/ 7069007 w 7071387"/>
              <a:gd name="connsiteY2" fmla="*/ 4062810 h 4062810"/>
              <a:gd name="connsiteX3" fmla="*/ 6237958 w 7071387"/>
              <a:gd name="connsiteY3" fmla="*/ 4060428 h 4062810"/>
              <a:gd name="connsiteX4" fmla="*/ 6239148 w 7071387"/>
              <a:gd name="connsiteY4" fmla="*/ 3622243 h 4062810"/>
              <a:gd name="connsiteX5" fmla="*/ 4822700 w 7071387"/>
              <a:gd name="connsiteY5" fmla="*/ 3621052 h 4062810"/>
              <a:gd name="connsiteX6" fmla="*/ 4822701 w 7071387"/>
              <a:gd name="connsiteY6" fmla="*/ 1689896 h 4062810"/>
              <a:gd name="connsiteX7" fmla="*/ 0 w 7071387"/>
              <a:gd name="connsiteY7" fmla="*/ 1691086 h 4062810"/>
              <a:gd name="connsiteX8" fmla="*/ 1190 w 7071387"/>
              <a:gd name="connsiteY8" fmla="*/ 3573 h 4062810"/>
              <a:gd name="connsiteX0" fmla="*/ 1190 w 7071387"/>
              <a:gd name="connsiteY0" fmla="*/ 0 h 4059237"/>
              <a:gd name="connsiteX1" fmla="*/ 7071387 w 7071387"/>
              <a:gd name="connsiteY1" fmla="*/ 4762 h 4059237"/>
              <a:gd name="connsiteX2" fmla="*/ 7069007 w 7071387"/>
              <a:gd name="connsiteY2" fmla="*/ 4059237 h 4059237"/>
              <a:gd name="connsiteX3" fmla="*/ 6237958 w 7071387"/>
              <a:gd name="connsiteY3" fmla="*/ 4056855 h 4059237"/>
              <a:gd name="connsiteX4" fmla="*/ 6239148 w 7071387"/>
              <a:gd name="connsiteY4" fmla="*/ 3618670 h 4059237"/>
              <a:gd name="connsiteX5" fmla="*/ 4822700 w 7071387"/>
              <a:gd name="connsiteY5" fmla="*/ 3617479 h 4059237"/>
              <a:gd name="connsiteX6" fmla="*/ 4822701 w 7071387"/>
              <a:gd name="connsiteY6" fmla="*/ 1686323 h 4059237"/>
              <a:gd name="connsiteX7" fmla="*/ 0 w 7071387"/>
              <a:gd name="connsiteY7" fmla="*/ 1687513 h 4059237"/>
              <a:gd name="connsiteX8" fmla="*/ 1190 w 7071387"/>
              <a:gd name="connsiteY8" fmla="*/ 0 h 4059237"/>
              <a:gd name="connsiteX0" fmla="*/ 1190 w 7071387"/>
              <a:gd name="connsiteY0" fmla="*/ 1 h 4059238"/>
              <a:gd name="connsiteX1" fmla="*/ 7071387 w 7071387"/>
              <a:gd name="connsiteY1" fmla="*/ 0 h 4059238"/>
              <a:gd name="connsiteX2" fmla="*/ 7069007 w 7071387"/>
              <a:gd name="connsiteY2" fmla="*/ 4059238 h 4059238"/>
              <a:gd name="connsiteX3" fmla="*/ 6237958 w 7071387"/>
              <a:gd name="connsiteY3" fmla="*/ 4056856 h 4059238"/>
              <a:gd name="connsiteX4" fmla="*/ 6239148 w 7071387"/>
              <a:gd name="connsiteY4" fmla="*/ 3618671 h 4059238"/>
              <a:gd name="connsiteX5" fmla="*/ 4822700 w 7071387"/>
              <a:gd name="connsiteY5" fmla="*/ 3617480 h 4059238"/>
              <a:gd name="connsiteX6" fmla="*/ 4822701 w 7071387"/>
              <a:gd name="connsiteY6" fmla="*/ 1686324 h 4059238"/>
              <a:gd name="connsiteX7" fmla="*/ 0 w 7071387"/>
              <a:gd name="connsiteY7" fmla="*/ 1687514 h 4059238"/>
              <a:gd name="connsiteX8" fmla="*/ 1190 w 7071387"/>
              <a:gd name="connsiteY8" fmla="*/ 1 h 405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1387" h="4059238">
                <a:moveTo>
                  <a:pt x="1190" y="1"/>
                </a:moveTo>
                <a:lnTo>
                  <a:pt x="7071387" y="0"/>
                </a:lnTo>
                <a:cubicBezTo>
                  <a:pt x="7070196" y="1353476"/>
                  <a:pt x="7070198" y="2705762"/>
                  <a:pt x="7069007" y="4059238"/>
                </a:cubicBezTo>
                <a:lnTo>
                  <a:pt x="6237958" y="4056856"/>
                </a:lnTo>
                <a:cubicBezTo>
                  <a:pt x="6238355" y="3910794"/>
                  <a:pt x="6238751" y="3764733"/>
                  <a:pt x="6239148" y="3618671"/>
                </a:cubicBezTo>
                <a:lnTo>
                  <a:pt x="4822700" y="3617480"/>
                </a:lnTo>
                <a:cubicBezTo>
                  <a:pt x="4822303" y="2973761"/>
                  <a:pt x="4823098" y="2330043"/>
                  <a:pt x="4822701" y="1686324"/>
                </a:cubicBezTo>
                <a:lnTo>
                  <a:pt x="0" y="1687514"/>
                </a:lnTo>
                <a:cubicBezTo>
                  <a:pt x="1984" y="1125010"/>
                  <a:pt x="-794" y="562505"/>
                  <a:pt x="119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GB"/>
              <a:t>Add picture</a:t>
            </a:r>
            <a:endParaRPr lang="ar-SA"/>
          </a:p>
        </p:txBody>
      </p:sp>
      <p:sp>
        <p:nvSpPr>
          <p:cNvPr id="62" name="Picture Placeholder 65">
            <a:extLst>
              <a:ext uri="{FF2B5EF4-FFF2-40B4-BE49-F238E27FC236}">
                <a16:creationId xmlns:a16="http://schemas.microsoft.com/office/drawing/2014/main" id="{20DA749F-EC0C-795A-219D-5489435012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21663" y="3923072"/>
            <a:ext cx="2835275" cy="2650765"/>
          </a:xfr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Add picture</a:t>
            </a:r>
            <a:endParaRPr lang="ar-SA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4A844F91-DBF2-D10E-5D76-806ABDF526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4086" y="3388667"/>
            <a:ext cx="4518419" cy="3171677"/>
          </a:xfrm>
          <a:custGeom>
            <a:avLst/>
            <a:gdLst>
              <a:gd name="connsiteX0" fmla="*/ 0 w 4530724"/>
              <a:gd name="connsiteY0" fmla="*/ 0 h 3188990"/>
              <a:gd name="connsiteX1" fmla="*/ 1700213 w 4530724"/>
              <a:gd name="connsiteY1" fmla="*/ 0 h 3188990"/>
              <a:gd name="connsiteX2" fmla="*/ 1700213 w 4530724"/>
              <a:gd name="connsiteY2" fmla="*/ 1519091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0" fmla="*/ 0 w 4530724"/>
              <a:gd name="connsiteY0" fmla="*/ 0 h 3188990"/>
              <a:gd name="connsiteX1" fmla="*/ 1700213 w 4530724"/>
              <a:gd name="connsiteY1" fmla="*/ 0 h 3188990"/>
              <a:gd name="connsiteX2" fmla="*/ 1676336 w 4530724"/>
              <a:gd name="connsiteY2" fmla="*/ 1551450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0 h 3188990"/>
              <a:gd name="connsiteX1" fmla="*/ 1700213 w 4530724"/>
              <a:gd name="connsiteY1" fmla="*/ 0 h 3188990"/>
              <a:gd name="connsiteX2" fmla="*/ 1685887 w 4530724"/>
              <a:gd name="connsiteY2" fmla="*/ 1526282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0 h 3188990"/>
              <a:gd name="connsiteX1" fmla="*/ 1684692 w 4530724"/>
              <a:gd name="connsiteY1" fmla="*/ 1199 h 3188990"/>
              <a:gd name="connsiteX2" fmla="*/ 1685887 w 4530724"/>
              <a:gd name="connsiteY2" fmla="*/ 1526282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0 h 3188990"/>
              <a:gd name="connsiteX1" fmla="*/ 1684692 w 4530724"/>
              <a:gd name="connsiteY1" fmla="*/ 1199 h 3188990"/>
              <a:gd name="connsiteX2" fmla="*/ 1685887 w 4530724"/>
              <a:gd name="connsiteY2" fmla="*/ 1526282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30724 w 4530724"/>
              <a:gd name="connsiteY3" fmla="*/ 1520289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9530 w 4530724"/>
              <a:gd name="connsiteY3" fmla="*/ 1527480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9530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9530 w 4530724"/>
              <a:gd name="connsiteY3" fmla="*/ 1531075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02070 w 4530724"/>
              <a:gd name="connsiteY3" fmla="*/ 1563434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5887 w 4530724"/>
              <a:gd name="connsiteY1" fmla="*/ 0 h 3190188"/>
              <a:gd name="connsiteX2" fmla="*/ 1685887 w 4530724"/>
              <a:gd name="connsiteY2" fmla="*/ 1527480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5887 w 4530724"/>
              <a:gd name="connsiteY1" fmla="*/ 0 h 3190188"/>
              <a:gd name="connsiteX2" fmla="*/ 1677530 w 4530724"/>
              <a:gd name="connsiteY2" fmla="*/ 1527480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5887 w 4530724"/>
              <a:gd name="connsiteY1" fmla="*/ 0 h 3190188"/>
              <a:gd name="connsiteX2" fmla="*/ 1689468 w 4530724"/>
              <a:gd name="connsiteY2" fmla="*/ 1526282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71561 w 4530724"/>
              <a:gd name="connsiteY1" fmla="*/ 0 h 3190188"/>
              <a:gd name="connsiteX2" fmla="*/ 1689468 w 4530724"/>
              <a:gd name="connsiteY2" fmla="*/ 1526282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2397 h 3191387"/>
              <a:gd name="connsiteX1" fmla="*/ 1689468 w 4530724"/>
              <a:gd name="connsiteY1" fmla="*/ 0 h 3191387"/>
              <a:gd name="connsiteX2" fmla="*/ 1689468 w 4530724"/>
              <a:gd name="connsiteY2" fmla="*/ 1527481 h 3191387"/>
              <a:gd name="connsiteX3" fmla="*/ 4528335 w 4530724"/>
              <a:gd name="connsiteY3" fmla="*/ 1529877 h 3191387"/>
              <a:gd name="connsiteX4" fmla="*/ 4530724 w 4530724"/>
              <a:gd name="connsiteY4" fmla="*/ 3191387 h 3191387"/>
              <a:gd name="connsiteX5" fmla="*/ 0 w 4530724"/>
              <a:gd name="connsiteY5" fmla="*/ 3191387 h 3191387"/>
              <a:gd name="connsiteX6" fmla="*/ 0 w 4530724"/>
              <a:gd name="connsiteY6" fmla="*/ 2397 h 319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0724" h="3191387">
                <a:moveTo>
                  <a:pt x="0" y="2397"/>
                </a:moveTo>
                <a:lnTo>
                  <a:pt x="1689468" y="0"/>
                </a:lnTo>
                <a:cubicBezTo>
                  <a:pt x="1689866" y="508361"/>
                  <a:pt x="1689070" y="1019120"/>
                  <a:pt x="1689468" y="1527481"/>
                </a:cubicBezTo>
                <a:lnTo>
                  <a:pt x="4528335" y="1529877"/>
                </a:lnTo>
                <a:cubicBezTo>
                  <a:pt x="4529131" y="2083714"/>
                  <a:pt x="4529928" y="2637550"/>
                  <a:pt x="4530724" y="3191387"/>
                </a:cubicBezTo>
                <a:lnTo>
                  <a:pt x="0" y="3191387"/>
                </a:lnTo>
                <a:lnTo>
                  <a:pt x="0" y="23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GB"/>
              <a:t>Add picture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3702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ulti -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B25FBB-C00F-CF8C-3708-D2EABAD3FF97}"/>
              </a:ext>
            </a:extLst>
          </p:cNvPr>
          <p:cNvSpPr/>
          <p:nvPr userDrawn="1"/>
        </p:nvSpPr>
        <p:spPr>
          <a:xfrm>
            <a:off x="284164" y="3380330"/>
            <a:ext cx="4535486" cy="3188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err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67034-3EA3-90F7-A6ED-AB1310128AE2}"/>
              </a:ext>
            </a:extLst>
          </p:cNvPr>
          <p:cNvSpPr/>
          <p:nvPr userDrawn="1"/>
        </p:nvSpPr>
        <p:spPr>
          <a:xfrm>
            <a:off x="4816474" y="284163"/>
            <a:ext cx="7088187" cy="407999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err="1">
              <a:solidFill>
                <a:schemeClr val="tx1"/>
              </a:solidFill>
            </a:endParaRPr>
          </a:p>
        </p:txBody>
      </p:sp>
      <p:sp>
        <p:nvSpPr>
          <p:cNvPr id="6" name="Picture Placeholder 60">
            <a:extLst>
              <a:ext uri="{FF2B5EF4-FFF2-40B4-BE49-F238E27FC236}">
                <a16:creationId xmlns:a16="http://schemas.microsoft.com/office/drawing/2014/main" id="{DE241736-9827-608D-E7D5-EA1D333B87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6078" y="295534"/>
            <a:ext cx="7071387" cy="4059238"/>
          </a:xfrm>
          <a:custGeom>
            <a:avLst/>
            <a:gdLst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11985 w 7077341"/>
              <a:gd name="connsiteY5" fmla="*/ 3638911 h 4081859"/>
              <a:gd name="connsiteX6" fmla="*/ 4811985 w 7077341"/>
              <a:gd name="connsiteY6" fmla="*/ 1707754 h 4081859"/>
              <a:gd name="connsiteX7" fmla="*/ 0 w 7077341"/>
              <a:gd name="connsiteY7" fmla="*/ 1707754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79850 w 7077341"/>
              <a:gd name="connsiteY5" fmla="*/ 3635339 h 4081859"/>
              <a:gd name="connsiteX6" fmla="*/ 4811985 w 7077341"/>
              <a:gd name="connsiteY6" fmla="*/ 1707754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11985 w 7077341"/>
              <a:gd name="connsiteY6" fmla="*/ 1707754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66754 w 7077341"/>
              <a:gd name="connsiteY6" fmla="*/ 1661320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31035 w 7077341"/>
              <a:gd name="connsiteY6" fmla="*/ 1710136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31035 w 7077341"/>
              <a:gd name="connsiteY6" fmla="*/ 1710136 h 4081859"/>
              <a:gd name="connsiteX7" fmla="*/ 39291 w 7077341"/>
              <a:gd name="connsiteY7" fmla="*/ 1674417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31035 w 7077341"/>
              <a:gd name="connsiteY6" fmla="*/ 1710136 h 4081859"/>
              <a:gd name="connsiteX7" fmla="*/ 8334 w 7077341"/>
              <a:gd name="connsiteY7" fmla="*/ 1711326 h 4081859"/>
              <a:gd name="connsiteX8" fmla="*/ 0 w 7077341"/>
              <a:gd name="connsiteY8" fmla="*/ 0 h 4081859"/>
              <a:gd name="connsiteX0" fmla="*/ 0 w 7069007"/>
              <a:gd name="connsiteY0" fmla="*/ 23813 h 4081859"/>
              <a:gd name="connsiteX1" fmla="*/ 7069007 w 7069007"/>
              <a:gd name="connsiteY1" fmla="*/ 0 h 4081859"/>
              <a:gd name="connsiteX2" fmla="*/ 7069007 w 7069007"/>
              <a:gd name="connsiteY2" fmla="*/ 4081859 h 4081859"/>
              <a:gd name="connsiteX3" fmla="*/ 6221289 w 7069007"/>
              <a:gd name="connsiteY3" fmla="*/ 4081859 h 4081859"/>
              <a:gd name="connsiteX4" fmla="*/ 6221289 w 7069007"/>
              <a:gd name="connsiteY4" fmla="*/ 3638911 h 4081859"/>
              <a:gd name="connsiteX5" fmla="*/ 4823891 w 7069007"/>
              <a:gd name="connsiteY5" fmla="*/ 3641292 h 4081859"/>
              <a:gd name="connsiteX6" fmla="*/ 4822701 w 7069007"/>
              <a:gd name="connsiteY6" fmla="*/ 1710136 h 4081859"/>
              <a:gd name="connsiteX7" fmla="*/ 0 w 7069007"/>
              <a:gd name="connsiteY7" fmla="*/ 1711326 h 4081859"/>
              <a:gd name="connsiteX8" fmla="*/ 0 w 7069007"/>
              <a:gd name="connsiteY8" fmla="*/ 23813 h 4081859"/>
              <a:gd name="connsiteX0" fmla="*/ 5953 w 7069007"/>
              <a:gd name="connsiteY0" fmla="*/ 23813 h 4081859"/>
              <a:gd name="connsiteX1" fmla="*/ 7069007 w 7069007"/>
              <a:gd name="connsiteY1" fmla="*/ 0 h 4081859"/>
              <a:gd name="connsiteX2" fmla="*/ 7069007 w 7069007"/>
              <a:gd name="connsiteY2" fmla="*/ 4081859 h 4081859"/>
              <a:gd name="connsiteX3" fmla="*/ 6221289 w 7069007"/>
              <a:gd name="connsiteY3" fmla="*/ 4081859 h 4081859"/>
              <a:gd name="connsiteX4" fmla="*/ 6221289 w 7069007"/>
              <a:gd name="connsiteY4" fmla="*/ 3638911 h 4081859"/>
              <a:gd name="connsiteX5" fmla="*/ 4823891 w 7069007"/>
              <a:gd name="connsiteY5" fmla="*/ 3641292 h 4081859"/>
              <a:gd name="connsiteX6" fmla="*/ 4822701 w 7069007"/>
              <a:gd name="connsiteY6" fmla="*/ 1710136 h 4081859"/>
              <a:gd name="connsiteX7" fmla="*/ 0 w 7069007"/>
              <a:gd name="connsiteY7" fmla="*/ 1711326 h 4081859"/>
              <a:gd name="connsiteX8" fmla="*/ 5953 w 7069007"/>
              <a:gd name="connsiteY8" fmla="*/ 23813 h 4081859"/>
              <a:gd name="connsiteX0" fmla="*/ 1190 w 7069007"/>
              <a:gd name="connsiteY0" fmla="*/ 23813 h 4081859"/>
              <a:gd name="connsiteX1" fmla="*/ 7069007 w 7069007"/>
              <a:gd name="connsiteY1" fmla="*/ 0 h 4081859"/>
              <a:gd name="connsiteX2" fmla="*/ 7069007 w 7069007"/>
              <a:gd name="connsiteY2" fmla="*/ 4081859 h 4081859"/>
              <a:gd name="connsiteX3" fmla="*/ 6221289 w 7069007"/>
              <a:gd name="connsiteY3" fmla="*/ 4081859 h 4081859"/>
              <a:gd name="connsiteX4" fmla="*/ 6221289 w 7069007"/>
              <a:gd name="connsiteY4" fmla="*/ 3638911 h 4081859"/>
              <a:gd name="connsiteX5" fmla="*/ 4823891 w 7069007"/>
              <a:gd name="connsiteY5" fmla="*/ 3641292 h 4081859"/>
              <a:gd name="connsiteX6" fmla="*/ 4822701 w 7069007"/>
              <a:gd name="connsiteY6" fmla="*/ 1710136 h 4081859"/>
              <a:gd name="connsiteX7" fmla="*/ 0 w 7069007"/>
              <a:gd name="connsiteY7" fmla="*/ 1711326 h 4081859"/>
              <a:gd name="connsiteX8" fmla="*/ 1190 w 7069007"/>
              <a:gd name="connsiteY8" fmla="*/ 23813 h 4081859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21289 w 7069007"/>
              <a:gd name="connsiteY4" fmla="*/ 3617480 h 4060428"/>
              <a:gd name="connsiteX5" fmla="*/ 4823891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21289 w 7069007"/>
              <a:gd name="connsiteY4" fmla="*/ 3617480 h 4060428"/>
              <a:gd name="connsiteX5" fmla="*/ 4823891 w 7069007"/>
              <a:gd name="connsiteY5" fmla="*/ 3613908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21289 w 7069007"/>
              <a:gd name="connsiteY4" fmla="*/ 3617480 h 4060428"/>
              <a:gd name="connsiteX5" fmla="*/ 4822700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39148 w 7069007"/>
              <a:gd name="connsiteY4" fmla="*/ 3621052 h 4060428"/>
              <a:gd name="connsiteX5" fmla="*/ 4822700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37958 w 7069007"/>
              <a:gd name="connsiteY3" fmla="*/ 4059237 h 4060428"/>
              <a:gd name="connsiteX4" fmla="*/ 6239148 w 7069007"/>
              <a:gd name="connsiteY4" fmla="*/ 3621052 h 4060428"/>
              <a:gd name="connsiteX5" fmla="*/ 4822700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7816"/>
              <a:gd name="connsiteY0" fmla="*/ 2382 h 4060428"/>
              <a:gd name="connsiteX1" fmla="*/ 7067816 w 7067816"/>
              <a:gd name="connsiteY1" fmla="*/ 0 h 4060428"/>
              <a:gd name="connsiteX2" fmla="*/ 7064244 w 7067816"/>
              <a:gd name="connsiteY2" fmla="*/ 4060428 h 4060428"/>
              <a:gd name="connsiteX3" fmla="*/ 6237958 w 7067816"/>
              <a:gd name="connsiteY3" fmla="*/ 4059237 h 4060428"/>
              <a:gd name="connsiteX4" fmla="*/ 6239148 w 7067816"/>
              <a:gd name="connsiteY4" fmla="*/ 3621052 h 4060428"/>
              <a:gd name="connsiteX5" fmla="*/ 4822700 w 7067816"/>
              <a:gd name="connsiteY5" fmla="*/ 3619861 h 4060428"/>
              <a:gd name="connsiteX6" fmla="*/ 4822701 w 7067816"/>
              <a:gd name="connsiteY6" fmla="*/ 1688705 h 4060428"/>
              <a:gd name="connsiteX7" fmla="*/ 0 w 7067816"/>
              <a:gd name="connsiteY7" fmla="*/ 1689895 h 4060428"/>
              <a:gd name="connsiteX8" fmla="*/ 1190 w 7067816"/>
              <a:gd name="connsiteY8" fmla="*/ 2382 h 4060428"/>
              <a:gd name="connsiteX0" fmla="*/ 1190 w 7069253"/>
              <a:gd name="connsiteY0" fmla="*/ 2382 h 4061619"/>
              <a:gd name="connsiteX1" fmla="*/ 7067816 w 7069253"/>
              <a:gd name="connsiteY1" fmla="*/ 0 h 4061619"/>
              <a:gd name="connsiteX2" fmla="*/ 7069007 w 7069253"/>
              <a:gd name="connsiteY2" fmla="*/ 4061619 h 4061619"/>
              <a:gd name="connsiteX3" fmla="*/ 6237958 w 7069253"/>
              <a:gd name="connsiteY3" fmla="*/ 4059237 h 4061619"/>
              <a:gd name="connsiteX4" fmla="*/ 6239148 w 7069253"/>
              <a:gd name="connsiteY4" fmla="*/ 3621052 h 4061619"/>
              <a:gd name="connsiteX5" fmla="*/ 4822700 w 7069253"/>
              <a:gd name="connsiteY5" fmla="*/ 3619861 h 4061619"/>
              <a:gd name="connsiteX6" fmla="*/ 4822701 w 7069253"/>
              <a:gd name="connsiteY6" fmla="*/ 1688705 h 4061619"/>
              <a:gd name="connsiteX7" fmla="*/ 0 w 7069253"/>
              <a:gd name="connsiteY7" fmla="*/ 1689895 h 4061619"/>
              <a:gd name="connsiteX8" fmla="*/ 1190 w 7069253"/>
              <a:gd name="connsiteY8" fmla="*/ 2382 h 4061619"/>
              <a:gd name="connsiteX0" fmla="*/ 1190 w 7069090"/>
              <a:gd name="connsiteY0" fmla="*/ 2382 h 4061619"/>
              <a:gd name="connsiteX1" fmla="*/ 7059482 w 7069090"/>
              <a:gd name="connsiteY1" fmla="*/ 0 h 4061619"/>
              <a:gd name="connsiteX2" fmla="*/ 7069007 w 7069090"/>
              <a:gd name="connsiteY2" fmla="*/ 4061619 h 4061619"/>
              <a:gd name="connsiteX3" fmla="*/ 6237958 w 7069090"/>
              <a:gd name="connsiteY3" fmla="*/ 4059237 h 4061619"/>
              <a:gd name="connsiteX4" fmla="*/ 6239148 w 7069090"/>
              <a:gd name="connsiteY4" fmla="*/ 3621052 h 4061619"/>
              <a:gd name="connsiteX5" fmla="*/ 4822700 w 7069090"/>
              <a:gd name="connsiteY5" fmla="*/ 3619861 h 4061619"/>
              <a:gd name="connsiteX6" fmla="*/ 4822701 w 7069090"/>
              <a:gd name="connsiteY6" fmla="*/ 1688705 h 4061619"/>
              <a:gd name="connsiteX7" fmla="*/ 0 w 7069090"/>
              <a:gd name="connsiteY7" fmla="*/ 1689895 h 4061619"/>
              <a:gd name="connsiteX8" fmla="*/ 1190 w 7069090"/>
              <a:gd name="connsiteY8" fmla="*/ 2382 h 4061619"/>
              <a:gd name="connsiteX0" fmla="*/ 1190 w 7070197"/>
              <a:gd name="connsiteY0" fmla="*/ 5954 h 4065191"/>
              <a:gd name="connsiteX1" fmla="*/ 7070197 w 7070197"/>
              <a:gd name="connsiteY1" fmla="*/ 0 h 4065191"/>
              <a:gd name="connsiteX2" fmla="*/ 7069007 w 7070197"/>
              <a:gd name="connsiteY2" fmla="*/ 4065191 h 4065191"/>
              <a:gd name="connsiteX3" fmla="*/ 6237958 w 7070197"/>
              <a:gd name="connsiteY3" fmla="*/ 4062809 h 4065191"/>
              <a:gd name="connsiteX4" fmla="*/ 6239148 w 7070197"/>
              <a:gd name="connsiteY4" fmla="*/ 3624624 h 4065191"/>
              <a:gd name="connsiteX5" fmla="*/ 4822700 w 7070197"/>
              <a:gd name="connsiteY5" fmla="*/ 3623433 h 4065191"/>
              <a:gd name="connsiteX6" fmla="*/ 4822701 w 7070197"/>
              <a:gd name="connsiteY6" fmla="*/ 1692277 h 4065191"/>
              <a:gd name="connsiteX7" fmla="*/ 0 w 7070197"/>
              <a:gd name="connsiteY7" fmla="*/ 1693467 h 4065191"/>
              <a:gd name="connsiteX8" fmla="*/ 1190 w 7070197"/>
              <a:gd name="connsiteY8" fmla="*/ 5954 h 4065191"/>
              <a:gd name="connsiteX0" fmla="*/ 1190 w 7071387"/>
              <a:gd name="connsiteY0" fmla="*/ 3573 h 4062810"/>
              <a:gd name="connsiteX1" fmla="*/ 7071387 w 7071387"/>
              <a:gd name="connsiteY1" fmla="*/ 0 h 4062810"/>
              <a:gd name="connsiteX2" fmla="*/ 7069007 w 7071387"/>
              <a:gd name="connsiteY2" fmla="*/ 4062810 h 4062810"/>
              <a:gd name="connsiteX3" fmla="*/ 6237958 w 7071387"/>
              <a:gd name="connsiteY3" fmla="*/ 4060428 h 4062810"/>
              <a:gd name="connsiteX4" fmla="*/ 6239148 w 7071387"/>
              <a:gd name="connsiteY4" fmla="*/ 3622243 h 4062810"/>
              <a:gd name="connsiteX5" fmla="*/ 4822700 w 7071387"/>
              <a:gd name="connsiteY5" fmla="*/ 3621052 h 4062810"/>
              <a:gd name="connsiteX6" fmla="*/ 4822701 w 7071387"/>
              <a:gd name="connsiteY6" fmla="*/ 1689896 h 4062810"/>
              <a:gd name="connsiteX7" fmla="*/ 0 w 7071387"/>
              <a:gd name="connsiteY7" fmla="*/ 1691086 h 4062810"/>
              <a:gd name="connsiteX8" fmla="*/ 1190 w 7071387"/>
              <a:gd name="connsiteY8" fmla="*/ 3573 h 4062810"/>
              <a:gd name="connsiteX0" fmla="*/ 1190 w 7071387"/>
              <a:gd name="connsiteY0" fmla="*/ 0 h 4059237"/>
              <a:gd name="connsiteX1" fmla="*/ 7071387 w 7071387"/>
              <a:gd name="connsiteY1" fmla="*/ 4762 h 4059237"/>
              <a:gd name="connsiteX2" fmla="*/ 7069007 w 7071387"/>
              <a:gd name="connsiteY2" fmla="*/ 4059237 h 4059237"/>
              <a:gd name="connsiteX3" fmla="*/ 6237958 w 7071387"/>
              <a:gd name="connsiteY3" fmla="*/ 4056855 h 4059237"/>
              <a:gd name="connsiteX4" fmla="*/ 6239148 w 7071387"/>
              <a:gd name="connsiteY4" fmla="*/ 3618670 h 4059237"/>
              <a:gd name="connsiteX5" fmla="*/ 4822700 w 7071387"/>
              <a:gd name="connsiteY5" fmla="*/ 3617479 h 4059237"/>
              <a:gd name="connsiteX6" fmla="*/ 4822701 w 7071387"/>
              <a:gd name="connsiteY6" fmla="*/ 1686323 h 4059237"/>
              <a:gd name="connsiteX7" fmla="*/ 0 w 7071387"/>
              <a:gd name="connsiteY7" fmla="*/ 1687513 h 4059237"/>
              <a:gd name="connsiteX8" fmla="*/ 1190 w 7071387"/>
              <a:gd name="connsiteY8" fmla="*/ 0 h 4059237"/>
              <a:gd name="connsiteX0" fmla="*/ 1190 w 7071387"/>
              <a:gd name="connsiteY0" fmla="*/ 1 h 4059238"/>
              <a:gd name="connsiteX1" fmla="*/ 7071387 w 7071387"/>
              <a:gd name="connsiteY1" fmla="*/ 0 h 4059238"/>
              <a:gd name="connsiteX2" fmla="*/ 7069007 w 7071387"/>
              <a:gd name="connsiteY2" fmla="*/ 4059238 h 4059238"/>
              <a:gd name="connsiteX3" fmla="*/ 6237958 w 7071387"/>
              <a:gd name="connsiteY3" fmla="*/ 4056856 h 4059238"/>
              <a:gd name="connsiteX4" fmla="*/ 6239148 w 7071387"/>
              <a:gd name="connsiteY4" fmla="*/ 3618671 h 4059238"/>
              <a:gd name="connsiteX5" fmla="*/ 4822700 w 7071387"/>
              <a:gd name="connsiteY5" fmla="*/ 3617480 h 4059238"/>
              <a:gd name="connsiteX6" fmla="*/ 4822701 w 7071387"/>
              <a:gd name="connsiteY6" fmla="*/ 1686324 h 4059238"/>
              <a:gd name="connsiteX7" fmla="*/ 0 w 7071387"/>
              <a:gd name="connsiteY7" fmla="*/ 1687514 h 4059238"/>
              <a:gd name="connsiteX8" fmla="*/ 1190 w 7071387"/>
              <a:gd name="connsiteY8" fmla="*/ 1 h 405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1387" h="4059238">
                <a:moveTo>
                  <a:pt x="1190" y="1"/>
                </a:moveTo>
                <a:lnTo>
                  <a:pt x="7071387" y="0"/>
                </a:lnTo>
                <a:cubicBezTo>
                  <a:pt x="7070196" y="1353476"/>
                  <a:pt x="7070198" y="2705762"/>
                  <a:pt x="7069007" y="4059238"/>
                </a:cubicBezTo>
                <a:lnTo>
                  <a:pt x="6237958" y="4056856"/>
                </a:lnTo>
                <a:cubicBezTo>
                  <a:pt x="6238355" y="3910794"/>
                  <a:pt x="6238751" y="3764733"/>
                  <a:pt x="6239148" y="3618671"/>
                </a:cubicBezTo>
                <a:lnTo>
                  <a:pt x="4822700" y="3617480"/>
                </a:lnTo>
                <a:cubicBezTo>
                  <a:pt x="4822303" y="2973761"/>
                  <a:pt x="4823098" y="2330043"/>
                  <a:pt x="4822701" y="1686324"/>
                </a:cubicBezTo>
                <a:lnTo>
                  <a:pt x="0" y="1687514"/>
                </a:lnTo>
                <a:cubicBezTo>
                  <a:pt x="1984" y="1125010"/>
                  <a:pt x="-794" y="562505"/>
                  <a:pt x="119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GB"/>
              <a:t>Add picture</a:t>
            </a:r>
            <a:endParaRPr lang="ar-SA"/>
          </a:p>
        </p:txBody>
      </p:sp>
      <p:sp>
        <p:nvSpPr>
          <p:cNvPr id="9" name="Picture Placeholder 68">
            <a:extLst>
              <a:ext uri="{FF2B5EF4-FFF2-40B4-BE49-F238E27FC236}">
                <a16:creationId xmlns:a16="http://schemas.microsoft.com/office/drawing/2014/main" id="{BFF81B62-79D4-C0DC-7FBE-4C6176269E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4086" y="3388667"/>
            <a:ext cx="4518419" cy="3171677"/>
          </a:xfrm>
          <a:custGeom>
            <a:avLst/>
            <a:gdLst>
              <a:gd name="connsiteX0" fmla="*/ 0 w 4530724"/>
              <a:gd name="connsiteY0" fmla="*/ 0 h 3188990"/>
              <a:gd name="connsiteX1" fmla="*/ 1700213 w 4530724"/>
              <a:gd name="connsiteY1" fmla="*/ 0 h 3188990"/>
              <a:gd name="connsiteX2" fmla="*/ 1700213 w 4530724"/>
              <a:gd name="connsiteY2" fmla="*/ 1519091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0" fmla="*/ 0 w 4530724"/>
              <a:gd name="connsiteY0" fmla="*/ 0 h 3188990"/>
              <a:gd name="connsiteX1" fmla="*/ 1700213 w 4530724"/>
              <a:gd name="connsiteY1" fmla="*/ 0 h 3188990"/>
              <a:gd name="connsiteX2" fmla="*/ 1676336 w 4530724"/>
              <a:gd name="connsiteY2" fmla="*/ 1551450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0 h 3188990"/>
              <a:gd name="connsiteX1" fmla="*/ 1700213 w 4530724"/>
              <a:gd name="connsiteY1" fmla="*/ 0 h 3188990"/>
              <a:gd name="connsiteX2" fmla="*/ 1685887 w 4530724"/>
              <a:gd name="connsiteY2" fmla="*/ 1526282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0 h 3188990"/>
              <a:gd name="connsiteX1" fmla="*/ 1684692 w 4530724"/>
              <a:gd name="connsiteY1" fmla="*/ 1199 h 3188990"/>
              <a:gd name="connsiteX2" fmla="*/ 1685887 w 4530724"/>
              <a:gd name="connsiteY2" fmla="*/ 1526282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0 h 3188990"/>
              <a:gd name="connsiteX1" fmla="*/ 1684692 w 4530724"/>
              <a:gd name="connsiteY1" fmla="*/ 1199 h 3188990"/>
              <a:gd name="connsiteX2" fmla="*/ 1685887 w 4530724"/>
              <a:gd name="connsiteY2" fmla="*/ 1526282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30724 w 4530724"/>
              <a:gd name="connsiteY3" fmla="*/ 1520289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9530 w 4530724"/>
              <a:gd name="connsiteY3" fmla="*/ 1527480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9530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9530 w 4530724"/>
              <a:gd name="connsiteY3" fmla="*/ 1531075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02070 w 4530724"/>
              <a:gd name="connsiteY3" fmla="*/ 1563434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5887 w 4530724"/>
              <a:gd name="connsiteY1" fmla="*/ 0 h 3190188"/>
              <a:gd name="connsiteX2" fmla="*/ 1685887 w 4530724"/>
              <a:gd name="connsiteY2" fmla="*/ 1527480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5887 w 4530724"/>
              <a:gd name="connsiteY1" fmla="*/ 0 h 3190188"/>
              <a:gd name="connsiteX2" fmla="*/ 1677530 w 4530724"/>
              <a:gd name="connsiteY2" fmla="*/ 1527480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5887 w 4530724"/>
              <a:gd name="connsiteY1" fmla="*/ 0 h 3190188"/>
              <a:gd name="connsiteX2" fmla="*/ 1689468 w 4530724"/>
              <a:gd name="connsiteY2" fmla="*/ 1526282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71561 w 4530724"/>
              <a:gd name="connsiteY1" fmla="*/ 0 h 3190188"/>
              <a:gd name="connsiteX2" fmla="*/ 1689468 w 4530724"/>
              <a:gd name="connsiteY2" fmla="*/ 1526282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2397 h 3191387"/>
              <a:gd name="connsiteX1" fmla="*/ 1689468 w 4530724"/>
              <a:gd name="connsiteY1" fmla="*/ 0 h 3191387"/>
              <a:gd name="connsiteX2" fmla="*/ 1689468 w 4530724"/>
              <a:gd name="connsiteY2" fmla="*/ 1527481 h 3191387"/>
              <a:gd name="connsiteX3" fmla="*/ 4528335 w 4530724"/>
              <a:gd name="connsiteY3" fmla="*/ 1529877 h 3191387"/>
              <a:gd name="connsiteX4" fmla="*/ 4530724 w 4530724"/>
              <a:gd name="connsiteY4" fmla="*/ 3191387 h 3191387"/>
              <a:gd name="connsiteX5" fmla="*/ 0 w 4530724"/>
              <a:gd name="connsiteY5" fmla="*/ 3191387 h 3191387"/>
              <a:gd name="connsiteX6" fmla="*/ 0 w 4530724"/>
              <a:gd name="connsiteY6" fmla="*/ 2397 h 319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0724" h="3191387">
                <a:moveTo>
                  <a:pt x="0" y="2397"/>
                </a:moveTo>
                <a:lnTo>
                  <a:pt x="1689468" y="0"/>
                </a:lnTo>
                <a:cubicBezTo>
                  <a:pt x="1689866" y="508361"/>
                  <a:pt x="1689070" y="1019120"/>
                  <a:pt x="1689468" y="1527481"/>
                </a:cubicBezTo>
                <a:lnTo>
                  <a:pt x="4528335" y="1529877"/>
                </a:lnTo>
                <a:cubicBezTo>
                  <a:pt x="4529131" y="2083714"/>
                  <a:pt x="4529928" y="2637550"/>
                  <a:pt x="4530724" y="3191387"/>
                </a:cubicBezTo>
                <a:lnTo>
                  <a:pt x="0" y="3191387"/>
                </a:lnTo>
                <a:lnTo>
                  <a:pt x="0" y="23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GB"/>
              <a:t>Add picture</a:t>
            </a:r>
            <a:endParaRPr 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FD12B-4DF0-18D6-1F3C-10055179B50D}"/>
              </a:ext>
            </a:extLst>
          </p:cNvPr>
          <p:cNvSpPr/>
          <p:nvPr userDrawn="1"/>
        </p:nvSpPr>
        <p:spPr>
          <a:xfrm>
            <a:off x="1985963" y="1991916"/>
            <a:ext cx="7653337" cy="290604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6A9A88-330A-1D1B-7639-29F93FEA9B15}"/>
              </a:ext>
            </a:extLst>
          </p:cNvPr>
          <p:cNvSpPr/>
          <p:nvPr userDrawn="1"/>
        </p:nvSpPr>
        <p:spPr>
          <a:xfrm>
            <a:off x="4819650" y="4899425"/>
            <a:ext cx="852487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8539" y="1990447"/>
            <a:ext cx="5953124" cy="1706400"/>
          </a:xfrm>
        </p:spPr>
        <p:txBody>
          <a:bodyPr anchor="ctr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539" y="3696847"/>
            <a:ext cx="5670550" cy="1197634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BF3560-3CD1-0B64-03EA-D256199991D0}"/>
              </a:ext>
            </a:extLst>
          </p:cNvPr>
          <p:cNvSpPr/>
          <p:nvPr userDrawn="1"/>
        </p:nvSpPr>
        <p:spPr>
          <a:xfrm>
            <a:off x="5672137" y="4899425"/>
            <a:ext cx="847725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70E404-5E3C-3FBF-484E-C38B7B8B1201}"/>
              </a:ext>
            </a:extLst>
          </p:cNvPr>
          <p:cNvSpPr/>
          <p:nvPr userDrawn="1"/>
        </p:nvSpPr>
        <p:spPr>
          <a:xfrm>
            <a:off x="6523038" y="4899425"/>
            <a:ext cx="850900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999DE3-E86C-A102-47F6-4FACE3E8D029}"/>
              </a:ext>
            </a:extLst>
          </p:cNvPr>
          <p:cNvSpPr/>
          <p:nvPr userDrawn="1"/>
        </p:nvSpPr>
        <p:spPr>
          <a:xfrm>
            <a:off x="7373938" y="4899425"/>
            <a:ext cx="850900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233BE1-3AEE-3BAE-81BA-7A0BC2CE4544}"/>
              </a:ext>
            </a:extLst>
          </p:cNvPr>
          <p:cNvSpPr/>
          <p:nvPr userDrawn="1"/>
        </p:nvSpPr>
        <p:spPr>
          <a:xfrm>
            <a:off x="11056937" y="4894481"/>
            <a:ext cx="847725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F208DE-5B9E-F53C-1FF3-5BB6E64F20AD}"/>
              </a:ext>
            </a:extLst>
          </p:cNvPr>
          <p:cNvSpPr/>
          <p:nvPr userDrawn="1"/>
        </p:nvSpPr>
        <p:spPr>
          <a:xfrm>
            <a:off x="11056937" y="4365625"/>
            <a:ext cx="847726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2" name="Picture Placeholder 65">
            <a:extLst>
              <a:ext uri="{FF2B5EF4-FFF2-40B4-BE49-F238E27FC236}">
                <a16:creationId xmlns:a16="http://schemas.microsoft.com/office/drawing/2014/main" id="{20DA749F-EC0C-795A-219D-5489435012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21663" y="3923072"/>
            <a:ext cx="2835275" cy="2650765"/>
          </a:xfr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Add picture</a:t>
            </a:r>
            <a:endParaRPr lang="ar-SA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A31D33-9384-4E2D-EAD5-21D86D1EEE0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750" y="282721"/>
            <a:ext cx="1701799" cy="1707726"/>
            <a:chOff x="2857500" y="180976"/>
            <a:chExt cx="5924550" cy="5945187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8C68E4B3-516A-992A-5574-25DE5B73F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80D9D1A-DDA0-54A5-DC51-5DC40D15C3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B7FF693-B4FD-3F4A-48EA-4CAA3BD83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0358FF5-C53F-3D22-81E5-D2F628F348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E24B0C0-4FF5-A420-3CBA-5FD588A547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CCB8514-9596-A5D7-D1C7-5463C954B7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ED0BE09F-03CB-E771-ABFC-97C88CEC78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F78E8B5B-12E5-FB51-E905-AFD4C19477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0E6A720-B9E8-B87E-FCC4-E9F1AA31DE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D8446A1C-0118-83C0-8287-BA86C27351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A26D4466-47A6-2CDB-FFDD-BA5B19768F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6ABF723-1941-4DA8-B4E2-CA85B6C695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682E5F58-4D38-D2FA-16C8-489F0C8354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BEE21306-8702-E8BF-B528-4FDBA071D5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5253B799-BDDD-1A10-2B2C-69F926ED1A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8DD022BB-3818-9B0A-D153-B7798F895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9AD3304C-B51C-72DA-6091-F4B055BEAD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D3735AC4-F848-254A-2F6C-8FCBE3A07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F94D41D6-1AAB-DEAD-B1D9-076E286A78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C49CE07-B749-10E9-6900-8B5FBC207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828E43C1-D45E-EF2A-4BF7-A07A45202E5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/>
                <a:t> </a:t>
              </a:r>
              <a:endParaRPr lang="ar-SA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F5A1262E-16B3-1C50-4EA8-857311BBB03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FDF637F9-E845-EF40-7FD8-17068099674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764298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2CBD82-E7B8-DE75-36CC-C3BEA07B4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5278" y="293694"/>
            <a:ext cx="7350916" cy="6266650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Add picture</a:t>
            </a:r>
            <a:endParaRPr 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FD12B-4DF0-18D6-1F3C-10055179B50D}"/>
              </a:ext>
            </a:extLst>
          </p:cNvPr>
          <p:cNvSpPr/>
          <p:nvPr userDrawn="1"/>
        </p:nvSpPr>
        <p:spPr>
          <a:xfrm>
            <a:off x="7654925" y="1989534"/>
            <a:ext cx="4252913" cy="30495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6A9A88-330A-1D1B-7639-29F93FEA9B15}"/>
              </a:ext>
            </a:extLst>
          </p:cNvPr>
          <p:cNvSpPr/>
          <p:nvPr userDrawn="1"/>
        </p:nvSpPr>
        <p:spPr>
          <a:xfrm>
            <a:off x="7654925" y="5039138"/>
            <a:ext cx="4252913" cy="15316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9088" y="1987127"/>
            <a:ext cx="3686175" cy="3052011"/>
          </a:xfrm>
        </p:spPr>
        <p:txBody>
          <a:bodyPr anchor="ctr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9089" y="5039132"/>
            <a:ext cx="3686174" cy="1531603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042FD5-C414-8D27-8F32-C2466400DFE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6038" y="281224"/>
            <a:ext cx="1701799" cy="1707726"/>
            <a:chOff x="2857500" y="180976"/>
            <a:chExt cx="5924550" cy="594518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7B091569-9213-9846-BF4B-3A222E5600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A7DE344-2488-851C-0778-136460B6C6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A3F02-D4DF-632D-0178-CC9BAE62B7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F6D2AA8-0131-7ECB-03DD-4A8556CA0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D3E2C0D-1AAC-0EE0-7FA3-A56B8DB37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E7B55ED-45EE-85E5-2256-E0AAA54EC5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8F8BB06-EA52-6700-25D6-6BE99CA351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618716F-B3BB-7C0B-AC52-468F62EBEB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582F564-170D-C826-5EC7-078DC9D2B0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CCD3628-A781-131A-2EB0-7FE8699F53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0D534C7-5A53-0908-A875-7D8928C54C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8D490915-C754-8DE8-7CBC-C50F044A86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0813770D-5FE1-886F-5136-C342A87AD8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E5F1E4BC-6875-C084-7F91-483D4EAC93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B212DA99-2B15-F72E-5AC6-D4A1878AD3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7CC4D8EF-DB38-16B2-CED9-DEC036B188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8" name="Rectangle 22">
              <a:extLst>
                <a:ext uri="{FF2B5EF4-FFF2-40B4-BE49-F238E27FC236}">
                  <a16:creationId xmlns:a16="http://schemas.microsoft.com/office/drawing/2014/main" id="{1FB709B0-4C3B-10EE-7D6A-D089F6C11F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FE10D9A7-630D-1E79-5305-199CF29D3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6BD3A248-E334-77FD-BB9B-C856CE7BDC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F2CC42E0-B179-8F3E-EA6E-B482B14D5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2" name="Line 26">
              <a:extLst>
                <a:ext uri="{FF2B5EF4-FFF2-40B4-BE49-F238E27FC236}">
                  <a16:creationId xmlns:a16="http://schemas.microsoft.com/office/drawing/2014/main" id="{653F573C-0E96-BFD1-EED8-054C28AEB10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/>
                <a:t> </a:t>
              </a:r>
              <a:endParaRPr lang="ar-SA"/>
            </a:p>
          </p:txBody>
        </p:sp>
        <p:sp>
          <p:nvSpPr>
            <p:cNvPr id="53" name="Line 27">
              <a:extLst>
                <a:ext uri="{FF2B5EF4-FFF2-40B4-BE49-F238E27FC236}">
                  <a16:creationId xmlns:a16="http://schemas.microsoft.com/office/drawing/2014/main" id="{5079949B-D618-B9F4-D279-7922C014830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4" name="Line 29">
              <a:extLst>
                <a:ext uri="{FF2B5EF4-FFF2-40B4-BE49-F238E27FC236}">
                  <a16:creationId xmlns:a16="http://schemas.microsoft.com/office/drawing/2014/main" id="{3B61E0CA-1748-815D-0E8D-C8BAF9A499E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E9D07EA-0A96-7823-29EF-F80CFEA6446B}"/>
              </a:ext>
            </a:extLst>
          </p:cNvPr>
          <p:cNvSpPr/>
          <p:nvPr userDrawn="1"/>
        </p:nvSpPr>
        <p:spPr>
          <a:xfrm>
            <a:off x="284163" y="284164"/>
            <a:ext cx="7370745" cy="62865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37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 -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7FD12B-4DF0-18D6-1F3C-10055179B50D}"/>
              </a:ext>
            </a:extLst>
          </p:cNvPr>
          <p:cNvSpPr/>
          <p:nvPr userDrawn="1"/>
        </p:nvSpPr>
        <p:spPr>
          <a:xfrm>
            <a:off x="7654925" y="1989534"/>
            <a:ext cx="4252913" cy="30498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6A9A88-330A-1D1B-7639-29F93FEA9B15}"/>
              </a:ext>
            </a:extLst>
          </p:cNvPr>
          <p:cNvSpPr/>
          <p:nvPr userDrawn="1"/>
        </p:nvSpPr>
        <p:spPr>
          <a:xfrm>
            <a:off x="7654925" y="5040002"/>
            <a:ext cx="4252913" cy="153074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9088" y="1987200"/>
            <a:ext cx="3686175" cy="3052801"/>
          </a:xfrm>
        </p:spPr>
        <p:txBody>
          <a:bodyPr anchor="ctr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9089" y="5039418"/>
            <a:ext cx="3686174" cy="1531321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A2BD06-93DB-D117-F431-52112EB5E8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6038" y="281224"/>
            <a:ext cx="1701799" cy="1707726"/>
            <a:chOff x="2857500" y="180976"/>
            <a:chExt cx="5924550" cy="5945187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6305D62C-06B4-6D7A-F1BC-888F44DF38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C3A9EC2C-FB35-B93A-B233-434116783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4A084881-4DA2-9959-FAB2-99D234588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BD1B5F48-8793-301B-1A6B-95C486264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802D805-3226-62DC-E453-F3D13B795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3DAE9D5-9169-6531-F2CA-DFFF46D4D7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53A2D73-7929-C871-E8F7-ABCC7F208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5B13BA16-8AC8-5192-A079-C18FBB9121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4E4B8F3E-F5C3-E760-1319-A9EF5D226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4BC98BA8-3816-5BDA-59C5-2C3F5811D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F51D7F2-A69B-1221-5E50-5372F89FDA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B9815FA7-C5C8-BBD6-9CAE-59C9179969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87FB24D3-444A-73B6-5A35-34A30E3BAC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009B83B7-968D-FEDD-AB64-31BEC9209F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A78A2B9F-7E78-6746-B17A-78A345075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E68494F9-9A3B-842E-9420-557B7EF2D5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35B42223-1B7E-8810-62E0-AB7F6C83F3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AA2E8F45-845A-ED6B-72CB-B5C4ADE1E8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E25755D1-9E09-BDE3-AED9-52E6F5D16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95C21CC1-3739-F36E-FD0E-9A4301A592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30BC496A-DB79-09CC-EBE2-5676A43662B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/>
                <a:t> </a:t>
              </a:r>
              <a:endParaRPr lang="ar-SA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3F0D2738-C874-2759-7C60-7C9D0284C45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C45E5239-D28C-1B8A-CB0F-1558660F493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0198DD4-58B7-BD8E-AB84-BFE9C96480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5278" y="293694"/>
            <a:ext cx="7350916" cy="6266650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Add picture</a:t>
            </a:r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79A47C-EFDB-E9EF-8A1C-B051C5278D4A}"/>
              </a:ext>
            </a:extLst>
          </p:cNvPr>
          <p:cNvSpPr/>
          <p:nvPr userDrawn="1"/>
        </p:nvSpPr>
        <p:spPr>
          <a:xfrm>
            <a:off x="284163" y="284164"/>
            <a:ext cx="7370745" cy="628657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73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2CBD82-E7B8-DE75-36CC-C3BEA07B4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3344" y="294881"/>
            <a:ext cx="6785761" cy="5741588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Add picture</a:t>
            </a:r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64" y="2551359"/>
            <a:ext cx="4535486" cy="2779177"/>
          </a:xfrm>
        </p:spPr>
        <p:txBody>
          <a:bodyPr anchor="ctr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163" y="5330536"/>
            <a:ext cx="4535487" cy="1238777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53607D-CF05-AA8C-EFC7-25E3F1C22A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4164" y="285488"/>
            <a:ext cx="1701799" cy="1707726"/>
            <a:chOff x="2857500" y="180976"/>
            <a:chExt cx="5924550" cy="5945187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C7A33C28-CD32-D1F9-24FF-74A11CEF4F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5A6CC8CA-7494-5997-F489-BB147F6C7C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7103BEA-485C-CBBB-1E19-C05C43FB44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A7F32AA-D009-9F2D-84EF-41B4F9F3C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4522A8EE-48BD-BEB0-1CAD-990D7A2EB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A5DFAC6-07B5-6805-2CF8-B278CF939C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5A308531-415D-7397-FBD1-322933ED66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B3D09A-1F1A-C59F-4161-1615070897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8D9B71C-0A95-7856-3730-7E8B48B6F4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6A6ACDBB-BBA0-3ED5-7E54-5B0648B94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F54D33DE-2724-294D-BDEB-2B333F6139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9266EF39-1FA4-0EA6-8B54-212E6D1055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23B953F5-B394-5AF4-0DFE-7D1CD94D9C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31E8926B-8B0D-8B3C-F562-2E6172D294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349686AA-4100-A061-3331-B587DFCC33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943D1568-129B-B5A4-29CF-FCDAC460F8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6E9FDF24-07EB-7660-FC00-CDDEE01C5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DF12D0F5-98D3-C471-A1F9-007EFA781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F31545C7-0A22-C25D-4878-A36E8BBE56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EF67C8A6-9A5B-5DA5-1524-3D8951F427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7262A57B-B13B-D7A2-980D-5102665C94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/>
                <a:t> </a:t>
              </a:r>
              <a:endParaRPr lang="ar-SA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2ED82FC7-52D0-40B1-D913-D44CC79A4CA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AC62C25E-1039-48D0-752D-CD70E8BC894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68C3A608-6BB4-4070-433D-B5ECAD131627}"/>
              </a:ext>
            </a:extLst>
          </p:cNvPr>
          <p:cNvSpPr/>
          <p:nvPr userDrawn="1"/>
        </p:nvSpPr>
        <p:spPr>
          <a:xfrm>
            <a:off x="5103813" y="6044982"/>
            <a:ext cx="850900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8EB4AEC-2DC5-73CC-2588-AAE73B8F18CC}"/>
              </a:ext>
            </a:extLst>
          </p:cNvPr>
          <p:cNvSpPr/>
          <p:nvPr userDrawn="1"/>
        </p:nvSpPr>
        <p:spPr>
          <a:xfrm>
            <a:off x="5954714" y="6044982"/>
            <a:ext cx="850898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D02F2BD-1BD3-7ED7-1B20-A7678D431583}"/>
              </a:ext>
            </a:extLst>
          </p:cNvPr>
          <p:cNvSpPr/>
          <p:nvPr userDrawn="1"/>
        </p:nvSpPr>
        <p:spPr>
          <a:xfrm>
            <a:off x="6805611" y="6044982"/>
            <a:ext cx="850897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4A7953-60B3-EAFE-D046-A27BD4E61D38}"/>
              </a:ext>
            </a:extLst>
          </p:cNvPr>
          <p:cNvSpPr/>
          <p:nvPr userDrawn="1"/>
        </p:nvSpPr>
        <p:spPr>
          <a:xfrm>
            <a:off x="7656508" y="6044982"/>
            <a:ext cx="850898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8C9415E-5D04-793C-BB64-B44AA2FBD88E}"/>
              </a:ext>
            </a:extLst>
          </p:cNvPr>
          <p:cNvSpPr/>
          <p:nvPr userDrawn="1"/>
        </p:nvSpPr>
        <p:spPr>
          <a:xfrm>
            <a:off x="8507404" y="6044982"/>
            <a:ext cx="849319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0974DD-1E62-FDB6-B4EB-38106932906A}"/>
              </a:ext>
            </a:extLst>
          </p:cNvPr>
          <p:cNvSpPr/>
          <p:nvPr userDrawn="1"/>
        </p:nvSpPr>
        <p:spPr>
          <a:xfrm>
            <a:off x="9356723" y="6044977"/>
            <a:ext cx="847729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083116-B1CE-9275-A5B1-82D877F5D9CB}"/>
              </a:ext>
            </a:extLst>
          </p:cNvPr>
          <p:cNvSpPr/>
          <p:nvPr userDrawn="1"/>
        </p:nvSpPr>
        <p:spPr>
          <a:xfrm>
            <a:off x="10206038" y="6044977"/>
            <a:ext cx="850899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7CD795-F79B-674F-EBF8-F0E7B72588D1}"/>
              </a:ext>
            </a:extLst>
          </p:cNvPr>
          <p:cNvSpPr/>
          <p:nvPr userDrawn="1"/>
        </p:nvSpPr>
        <p:spPr>
          <a:xfrm>
            <a:off x="11056939" y="6044977"/>
            <a:ext cx="850899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DB2408-BCEA-FC91-F445-1F464C83829E}"/>
              </a:ext>
            </a:extLst>
          </p:cNvPr>
          <p:cNvSpPr/>
          <p:nvPr userDrawn="1"/>
        </p:nvSpPr>
        <p:spPr>
          <a:xfrm>
            <a:off x="5103813" y="284164"/>
            <a:ext cx="6804025" cy="57607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17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 alt -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64" y="2551359"/>
            <a:ext cx="4535486" cy="2779177"/>
          </a:xfrm>
        </p:spPr>
        <p:txBody>
          <a:bodyPr anchor="ctr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163" y="5330536"/>
            <a:ext cx="4535487" cy="1241547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8C3A608-6BB4-4070-433D-B5ECAD131627}"/>
              </a:ext>
            </a:extLst>
          </p:cNvPr>
          <p:cNvSpPr/>
          <p:nvPr userDrawn="1"/>
        </p:nvSpPr>
        <p:spPr>
          <a:xfrm>
            <a:off x="5103813" y="6044982"/>
            <a:ext cx="850900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8EB4AEC-2DC5-73CC-2588-AAE73B8F18CC}"/>
              </a:ext>
            </a:extLst>
          </p:cNvPr>
          <p:cNvSpPr/>
          <p:nvPr userDrawn="1"/>
        </p:nvSpPr>
        <p:spPr>
          <a:xfrm>
            <a:off x="5954714" y="6044982"/>
            <a:ext cx="850898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D02F2BD-1BD3-7ED7-1B20-A7678D431583}"/>
              </a:ext>
            </a:extLst>
          </p:cNvPr>
          <p:cNvSpPr/>
          <p:nvPr userDrawn="1"/>
        </p:nvSpPr>
        <p:spPr>
          <a:xfrm>
            <a:off x="6805611" y="6044982"/>
            <a:ext cx="850897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4A7953-60B3-EAFE-D046-A27BD4E61D38}"/>
              </a:ext>
            </a:extLst>
          </p:cNvPr>
          <p:cNvSpPr/>
          <p:nvPr userDrawn="1"/>
        </p:nvSpPr>
        <p:spPr>
          <a:xfrm>
            <a:off x="7656508" y="6044982"/>
            <a:ext cx="850898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8C9415E-5D04-793C-BB64-B44AA2FBD88E}"/>
              </a:ext>
            </a:extLst>
          </p:cNvPr>
          <p:cNvSpPr/>
          <p:nvPr userDrawn="1"/>
        </p:nvSpPr>
        <p:spPr>
          <a:xfrm>
            <a:off x="8507404" y="6044982"/>
            <a:ext cx="849319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0974DD-1E62-FDB6-B4EB-38106932906A}"/>
              </a:ext>
            </a:extLst>
          </p:cNvPr>
          <p:cNvSpPr/>
          <p:nvPr userDrawn="1"/>
        </p:nvSpPr>
        <p:spPr>
          <a:xfrm>
            <a:off x="9356723" y="6044977"/>
            <a:ext cx="847729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083116-B1CE-9275-A5B1-82D877F5D9CB}"/>
              </a:ext>
            </a:extLst>
          </p:cNvPr>
          <p:cNvSpPr/>
          <p:nvPr userDrawn="1"/>
        </p:nvSpPr>
        <p:spPr>
          <a:xfrm>
            <a:off x="10206038" y="6044977"/>
            <a:ext cx="850899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7CD795-F79B-674F-EBF8-F0E7B72588D1}"/>
              </a:ext>
            </a:extLst>
          </p:cNvPr>
          <p:cNvSpPr/>
          <p:nvPr userDrawn="1"/>
        </p:nvSpPr>
        <p:spPr>
          <a:xfrm>
            <a:off x="11056939" y="6044977"/>
            <a:ext cx="850899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2A6DDB-946A-2635-48E2-0B6359ED8B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750" y="282721"/>
            <a:ext cx="1701799" cy="1707726"/>
            <a:chOff x="2857500" y="180976"/>
            <a:chExt cx="5924550" cy="594518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7DEE511B-981A-BC4A-AACC-1C58F5F788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ECBC258-39FB-1819-C9E4-189F1159F3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D40BA77-74E9-9B56-DC03-192442B93F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C4641D6-DDA9-3C6C-9E7F-E8FF5414D1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D42DB26-3BC7-55EB-B1BB-60A98B9A30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86DF496-2936-09E3-F58B-86AF55CE6C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AC21A2A-B2FA-732C-EB51-A47FFCEE34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44CEDB20-E2FA-E68C-B319-D304AAF9AA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6521072-E7F6-07D9-5CA0-0233C9FD0C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22E508C-5F3E-537C-CF91-4E433740A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B720C57-D35A-B4DE-D278-F03C69F6AF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F7C8600-EFE6-7C3C-3D05-D64BD5074D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FB269A0-E8F5-3C5B-08E1-B451E337A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DC5455FB-89FA-0860-C6DB-65EF1BCE8F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23C756A3-131C-B588-90B5-6E831A2C8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B8DC1352-F3ED-B1D2-3E90-B5260BBC9A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71234C42-19B3-ED6F-0C2D-0022E0279C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F46BB90A-7E85-AF05-8A32-352A1345EF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17AA9C3D-F40E-3F84-162D-3B7C745109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5ADAAC86-E1C8-217B-FD2D-5F3B1217C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24828E4D-3443-137A-0BB1-C8A4402565D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/>
                <a:t> </a:t>
              </a:r>
              <a:endParaRPr lang="ar-SA"/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A1B34373-644D-9EF9-51D1-17240601813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2" name="Line 29">
              <a:extLst>
                <a:ext uri="{FF2B5EF4-FFF2-40B4-BE49-F238E27FC236}">
                  <a16:creationId xmlns:a16="http://schemas.microsoft.com/office/drawing/2014/main" id="{425040AC-1E9E-666F-D8DC-C10AF6D6BCD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000C27CB-E83C-CDC6-A8E1-49777CF54C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3344" y="294881"/>
            <a:ext cx="6785761" cy="5741588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Add picture</a:t>
            </a:r>
            <a:endParaRPr lang="ar-S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A00B3E-D6B4-DD53-BAC9-B32C815B4AB2}"/>
              </a:ext>
            </a:extLst>
          </p:cNvPr>
          <p:cNvSpPr/>
          <p:nvPr userDrawn="1"/>
        </p:nvSpPr>
        <p:spPr>
          <a:xfrm>
            <a:off x="5103813" y="284164"/>
            <a:ext cx="6804025" cy="576078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35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CE3174-80BB-2116-F60F-547779A5706F}"/>
              </a:ext>
            </a:extLst>
          </p:cNvPr>
          <p:cNvSpPr/>
          <p:nvPr userDrawn="1"/>
        </p:nvSpPr>
        <p:spPr>
          <a:xfrm>
            <a:off x="284163" y="284163"/>
            <a:ext cx="11623674" cy="60052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E1B9C-28C7-BA43-28C9-3915DB64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9D83-0712-5C6B-C9AE-4F5F1BED2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8BDC-F847-171B-C538-88B55A9B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DA7E-C44E-42BA-8A00-8F5027E3A24E}" type="datetime1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67E1A-24DF-C1BF-39BF-143C88D9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21C5D-C064-97CD-2C78-D62A8A87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FDF-2EF6-44FB-8AA4-C1E9B7563A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98947-3455-C279-C7DF-AAE8110E711E}"/>
              </a:ext>
            </a:extLst>
          </p:cNvPr>
          <p:cNvSpPr txBox="1"/>
          <p:nvPr userDrawn="1"/>
        </p:nvSpPr>
        <p:spPr>
          <a:xfrm>
            <a:off x="7939088" y="6289437"/>
            <a:ext cx="3117850" cy="2843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000" kern="1000" spc="0" baseline="0">
                <a:latin typeface="Roboto Mono" pitchFamily="2" charset="0"/>
                <a:ea typeface="Roboto Mono" pitchFamily="2" charset="0"/>
              </a:rPr>
              <a:t>The National Archives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D0E5B-E63F-4840-5005-88B1E0DD2921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39C18-B789-E047-279F-B5730355F648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317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5B8DD-4ADB-B120-268F-DFAA0362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595835"/>
            <a:ext cx="8788400" cy="10948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BFAB1-7A5B-2D25-9DEE-F8F5D5870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325" y="1982183"/>
            <a:ext cx="11056938" cy="4091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EB28B-8195-4E7C-61A0-6A0209308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70550" y="6289437"/>
            <a:ext cx="1700212" cy="2843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</a:lstStyle>
          <a:p>
            <a:fld id="{C42A0F52-6B0D-4E0A-B834-2E026D853F37}" type="datetime1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7CD13-F9ED-4F28-35D0-7B640AE9A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5" y="6289439"/>
            <a:ext cx="5102225" cy="2843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AEEF6-E136-7759-718C-FEFDD6F8B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6938" y="6289437"/>
            <a:ext cx="568325" cy="2843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</a:lstStyle>
          <a:p>
            <a:fld id="{255DAFDF-2EF6-44FB-8AA4-C1E9B7563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8" r:id="rId3"/>
    <p:sldLayoutId id="2147483662" r:id="rId4"/>
    <p:sldLayoutId id="2147483656" r:id="rId5"/>
    <p:sldLayoutId id="2147483663" r:id="rId6"/>
    <p:sldLayoutId id="2147483659" r:id="rId7"/>
    <p:sldLayoutId id="2147483664" r:id="rId8"/>
    <p:sldLayoutId id="2147483650" r:id="rId9"/>
    <p:sldLayoutId id="2147483660" r:id="rId10"/>
    <p:sldLayoutId id="2147483671" r:id="rId11"/>
    <p:sldLayoutId id="2147483651" r:id="rId12"/>
    <p:sldLayoutId id="2147483665" r:id="rId13"/>
    <p:sldLayoutId id="2147483652" r:id="rId14"/>
    <p:sldLayoutId id="2147483666" r:id="rId15"/>
    <p:sldLayoutId id="2147483667" r:id="rId16"/>
    <p:sldLayoutId id="2147483654" r:id="rId17"/>
    <p:sldLayoutId id="2147483655" r:id="rId18"/>
    <p:sldLayoutId id="2147483668" r:id="rId19"/>
    <p:sldLayoutId id="2147483669" r:id="rId20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4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Wingdings" panose="05000000000000000000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0486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1755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+mj-lt"/>
        <a:buAutoNum type="alpha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+mj-lt"/>
        <a:buAutoNum type="roman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4351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+mj-lt"/>
        <a:buAutoNum type="alphaU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9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36" userDrawn="1">
          <p15:clr>
            <a:srgbClr val="F26B43"/>
          </p15:clr>
        </p15:guide>
        <p15:guide id="4" pos="714" userDrawn="1">
          <p15:clr>
            <a:srgbClr val="F26B43"/>
          </p15:clr>
        </p15:guide>
        <p15:guide id="7" pos="7501" userDrawn="1">
          <p15:clr>
            <a:srgbClr val="F26B43"/>
          </p15:clr>
        </p15:guide>
        <p15:guide id="8" pos="7323" userDrawn="1">
          <p15:clr>
            <a:srgbClr val="F26B43"/>
          </p15:clr>
        </p15:guide>
        <p15:guide id="9" pos="893" userDrawn="1">
          <p15:clr>
            <a:srgbClr val="F26B43"/>
          </p15:clr>
        </p15:guide>
        <p15:guide id="10" pos="1072" userDrawn="1">
          <p15:clr>
            <a:srgbClr val="F26B43"/>
          </p15:clr>
        </p15:guide>
        <p15:guide id="11" pos="1251" userDrawn="1">
          <p15:clr>
            <a:srgbClr val="F26B43"/>
          </p15:clr>
        </p15:guide>
        <p15:guide id="12" pos="1429" userDrawn="1">
          <p15:clr>
            <a:srgbClr val="F26B43"/>
          </p15:clr>
        </p15:guide>
        <p15:guide id="13" pos="1607" userDrawn="1">
          <p15:clr>
            <a:srgbClr val="F26B43"/>
          </p15:clr>
        </p15:guide>
        <p15:guide id="14" pos="1786" userDrawn="1">
          <p15:clr>
            <a:srgbClr val="F26B43"/>
          </p15:clr>
        </p15:guide>
        <p15:guide id="15" pos="1964" userDrawn="1">
          <p15:clr>
            <a:srgbClr val="F26B43"/>
          </p15:clr>
        </p15:guide>
        <p15:guide id="16" pos="3036" userDrawn="1">
          <p15:clr>
            <a:srgbClr val="F26B43"/>
          </p15:clr>
        </p15:guide>
        <p15:guide id="17" pos="2143" userDrawn="1">
          <p15:clr>
            <a:srgbClr val="F26B43"/>
          </p15:clr>
        </p15:guide>
        <p15:guide id="18" pos="2322" userDrawn="1">
          <p15:clr>
            <a:srgbClr val="F26B43"/>
          </p15:clr>
        </p15:guide>
        <p15:guide id="19" pos="2679" userDrawn="1">
          <p15:clr>
            <a:srgbClr val="F26B43"/>
          </p15:clr>
        </p15:guide>
        <p15:guide id="20" pos="2858" userDrawn="1">
          <p15:clr>
            <a:srgbClr val="F26B43"/>
          </p15:clr>
        </p15:guide>
        <p15:guide id="21" pos="4108" userDrawn="1">
          <p15:clr>
            <a:srgbClr val="F26B43"/>
          </p15:clr>
        </p15:guide>
        <p15:guide id="22" pos="3215" userDrawn="1">
          <p15:clr>
            <a:srgbClr val="F26B43"/>
          </p15:clr>
        </p15:guide>
        <p15:guide id="23" pos="3392" userDrawn="1">
          <p15:clr>
            <a:srgbClr val="F26B43"/>
          </p15:clr>
        </p15:guide>
        <p15:guide id="24" pos="3572" userDrawn="1">
          <p15:clr>
            <a:srgbClr val="F26B43"/>
          </p15:clr>
        </p15:guide>
        <p15:guide id="25" pos="4465" userDrawn="1">
          <p15:clr>
            <a:srgbClr val="F26B43"/>
          </p15:clr>
        </p15:guide>
        <p15:guide id="26" pos="5001" userDrawn="1">
          <p15:clr>
            <a:srgbClr val="F26B43"/>
          </p15:clr>
        </p15:guide>
        <p15:guide id="27" pos="4643" userDrawn="1">
          <p15:clr>
            <a:srgbClr val="F26B43"/>
          </p15:clr>
        </p15:guide>
        <p15:guide id="28" pos="4822" userDrawn="1">
          <p15:clr>
            <a:srgbClr val="F26B43"/>
          </p15:clr>
        </p15:guide>
        <p15:guide id="29" pos="5179" userDrawn="1">
          <p15:clr>
            <a:srgbClr val="F26B43"/>
          </p15:clr>
        </p15:guide>
        <p15:guide id="30" pos="5537" userDrawn="1">
          <p15:clr>
            <a:srgbClr val="F26B43"/>
          </p15:clr>
        </p15:guide>
        <p15:guide id="31" pos="5358" userDrawn="1">
          <p15:clr>
            <a:srgbClr val="F26B43"/>
          </p15:clr>
        </p15:guide>
        <p15:guide id="32" pos="6608" userDrawn="1">
          <p15:clr>
            <a:srgbClr val="F26B43"/>
          </p15:clr>
        </p15:guide>
        <p15:guide id="33" pos="5715" userDrawn="1">
          <p15:clr>
            <a:srgbClr val="F26B43"/>
          </p15:clr>
        </p15:guide>
        <p15:guide id="34" pos="4286" userDrawn="1">
          <p15:clr>
            <a:srgbClr val="F26B43"/>
          </p15:clr>
        </p15:guide>
        <p15:guide id="36" pos="6072" userDrawn="1">
          <p15:clr>
            <a:srgbClr val="F26B43"/>
          </p15:clr>
        </p15:guide>
        <p15:guide id="38" pos="6786" userDrawn="1">
          <p15:clr>
            <a:srgbClr val="F26B43"/>
          </p15:clr>
        </p15:guide>
        <p15:guide id="39" pos="5894" userDrawn="1">
          <p15:clr>
            <a:srgbClr val="F26B43"/>
          </p15:clr>
        </p15:guide>
        <p15:guide id="40" pos="6429" userDrawn="1">
          <p15:clr>
            <a:srgbClr val="F26B43"/>
          </p15:clr>
        </p15:guide>
        <p15:guide id="43" pos="7144" userDrawn="1">
          <p15:clr>
            <a:srgbClr val="F26B43"/>
          </p15:clr>
        </p15:guide>
        <p15:guide id="45" pos="2501" userDrawn="1">
          <p15:clr>
            <a:srgbClr val="F26B43"/>
          </p15:clr>
        </p15:guide>
        <p15:guide id="48" pos="3751" userDrawn="1">
          <p15:clr>
            <a:srgbClr val="F26B43"/>
          </p15:clr>
        </p15:guide>
        <p15:guide id="49" pos="3929" userDrawn="1">
          <p15:clr>
            <a:srgbClr val="F26B43"/>
          </p15:clr>
        </p15:guide>
        <p15:guide id="50" pos="6251" userDrawn="1">
          <p15:clr>
            <a:srgbClr val="F26B43"/>
          </p15:clr>
        </p15:guide>
        <p15:guide id="51" pos="6965" userDrawn="1">
          <p15:clr>
            <a:srgbClr val="F26B43"/>
          </p15:clr>
        </p15:guide>
        <p15:guide id="52" orient="horz" pos="179" userDrawn="1">
          <p15:clr>
            <a:srgbClr val="F26B43"/>
          </p15:clr>
        </p15:guide>
        <p15:guide id="53" orient="horz" pos="4141" userDrawn="1">
          <p15:clr>
            <a:srgbClr val="F26B43"/>
          </p15:clr>
        </p15:guide>
        <p15:guide id="54" orient="horz" pos="1247" userDrawn="1">
          <p15:clr>
            <a:srgbClr val="F26B43"/>
          </p15:clr>
        </p15:guide>
        <p15:guide id="55" orient="horz" pos="3826" userDrawn="1">
          <p15:clr>
            <a:srgbClr val="F26B43"/>
          </p15:clr>
        </p15:guide>
        <p15:guide id="56" orient="horz" pos="39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EBD541-E203-26BC-1CC1-E40167829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58" y="2871019"/>
            <a:ext cx="4925961" cy="2009170"/>
          </a:xfrm>
        </p:spPr>
        <p:txBody>
          <a:bodyPr anchor="ctr">
            <a:noAutofit/>
          </a:bodyPr>
          <a:lstStyle/>
          <a:p>
            <a:r>
              <a:rPr lang="en-GB" sz="4000" b="1" dirty="0"/>
              <a:t>Reach for the (cloudy) Sky! </a:t>
            </a:r>
            <a:br>
              <a:rPr lang="en-GB" sz="4000" b="1" dirty="0"/>
            </a:br>
            <a:r>
              <a:rPr lang="en-GB" sz="2000" dirty="0"/>
              <a:t>Exploring cloud-to-cloud archiving of digital records</a:t>
            </a:r>
            <a:endParaRPr lang="ar-SA" sz="2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1E7F80-0B78-F8E2-25AD-C0A9A72EB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58" y="5173083"/>
            <a:ext cx="5016524" cy="1684917"/>
          </a:xfrm>
        </p:spPr>
        <p:txBody>
          <a:bodyPr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pc="200" dirty="0">
                <a:latin typeface="+mj-lt"/>
                <a:ea typeface="+mj-ea"/>
                <a:cs typeface="+mj-cs"/>
              </a:rPr>
              <a:t>Kirsten Arnold, Service Owner,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pc="200" dirty="0">
                <a:latin typeface="+mj-lt"/>
                <a:ea typeface="+mj-ea"/>
                <a:cs typeface="+mj-cs"/>
              </a:rPr>
              <a:t>Digital Selection &amp; Transfer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pc="200">
                <a:latin typeface="+mj-lt"/>
                <a:ea typeface="+mj-ea"/>
                <a:cs typeface="+mj-cs"/>
              </a:rPr>
              <a:t>Kirsten</a:t>
            </a:r>
            <a:r>
              <a:rPr lang="en-GB" sz="2000" spc="200" dirty="0">
                <a:latin typeface="+mj-lt"/>
                <a:ea typeface="+mj-ea"/>
                <a:cs typeface="+mj-cs"/>
              </a:rPr>
              <a:t>.Arnold@nationalarchives.gov.uk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n-GB" sz="2000" spc="200" dirty="0"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pic>
        <p:nvPicPr>
          <p:cNvPr id="8" name="Picture Placeholder 7" descr="A blue cloud network with lines and dots&#10;&#10;Description automatically generated with medium confidence">
            <a:extLst>
              <a:ext uri="{FF2B5EF4-FFF2-40B4-BE49-F238E27FC236}">
                <a16:creationId xmlns:a16="http://schemas.microsoft.com/office/drawing/2014/main" id="{4E520EBB-B6F3-5F8B-5CB0-CFD4BBDE92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4" r="2" b="18143"/>
          <a:stretch/>
        </p:blipFill>
        <p:spPr>
          <a:xfrm>
            <a:off x="293691" y="294084"/>
            <a:ext cx="11605415" cy="6271022"/>
          </a:xfrm>
          <a:noFill/>
        </p:spPr>
      </p:pic>
    </p:spTree>
    <p:extLst>
      <p:ext uri="{BB962C8B-B14F-4D97-AF65-F5344CB8AC3E}">
        <p14:creationId xmlns:p14="http://schemas.microsoft.com/office/powerpoint/2010/main" val="92931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ilhouette of a building and flag&#10;&#10;Description automatically generated">
            <a:extLst>
              <a:ext uri="{FF2B5EF4-FFF2-40B4-BE49-F238E27FC236}">
                <a16:creationId xmlns:a16="http://schemas.microsoft.com/office/drawing/2014/main" id="{C76F74A7-87C8-51E9-59C1-09F87DD6D6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5" r="1957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656842-5DFD-00F2-4063-F3EFFA9C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32" y="2949682"/>
            <a:ext cx="4535489" cy="1798220"/>
          </a:xfrm>
        </p:spPr>
        <p:txBody>
          <a:bodyPr/>
          <a:lstStyle/>
          <a:p>
            <a:r>
              <a:rPr lang="en-GB" b="1" dirty="0"/>
              <a:t>What’s the problem? </a:t>
            </a:r>
          </a:p>
        </p:txBody>
      </p:sp>
    </p:spTree>
    <p:extLst>
      <p:ext uri="{BB962C8B-B14F-4D97-AF65-F5344CB8AC3E}">
        <p14:creationId xmlns:p14="http://schemas.microsoft.com/office/powerpoint/2010/main" val="14710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A05-1249-B9A8-A615-1A1AC385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556" y="312512"/>
            <a:ext cx="9317105" cy="1304144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GB" sz="4800" b="1" dirty="0"/>
            </a:br>
            <a:r>
              <a:rPr lang="en-GB" sz="4800" b="1" dirty="0"/>
              <a:t>Alpha Criteria</a:t>
            </a:r>
            <a:br>
              <a:rPr lang="en-GB" sz="4800" b="1" dirty="0">
                <a:latin typeface="+mn-lt"/>
              </a:rPr>
            </a:br>
            <a:r>
              <a:rPr lang="en-GB" sz="2000" dirty="0"/>
              <a:t>The Transfer user is clearly identified throughout the process</a:t>
            </a:r>
            <a:br>
              <a:rPr lang="en-GB" sz="2000" dirty="0"/>
            </a:br>
            <a:r>
              <a:rPr lang="en-GB" sz="2000" dirty="0"/>
              <a:t> </a:t>
            </a:r>
            <a:br>
              <a:rPr lang="en-GB" sz="4800" b="1" dirty="0"/>
            </a:br>
            <a:endParaRPr lang="en-GB" sz="4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BFEEF-0F9E-3170-399C-7C63626BB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48" y="2102150"/>
            <a:ext cx="5780052" cy="489473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pc="200" dirty="0">
                <a:latin typeface="+mn-lt"/>
                <a:ea typeface="+mj-ea"/>
                <a:cs typeface="+mj-cs"/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spc="200" dirty="0">
              <a:latin typeface="+mn-lt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spc="200" dirty="0">
              <a:latin typeface="+mn-lt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pc="200" dirty="0">
                <a:latin typeface="+mn-lt"/>
                <a:ea typeface="+mj-ea"/>
                <a:cs typeface="+mj-cs"/>
              </a:rPr>
              <a:t>                   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spc="200" dirty="0">
                <a:latin typeface="+mj-lt"/>
                <a:ea typeface="+mj-ea"/>
                <a:cs typeface="+mj-cs"/>
              </a:rPr>
              <a:t>Each Transfer consignment is identified and tracked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n-GB" sz="2000" spc="200" dirty="0">
              <a:latin typeface="+mj-lt"/>
              <a:ea typeface="+mj-ea"/>
              <a:cs typeface="+mj-c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spc="200" dirty="0">
                <a:latin typeface="+mj-lt"/>
                <a:ea typeface="+mj-ea"/>
                <a:cs typeface="+mj-cs"/>
              </a:rPr>
              <a:t>Users can select which records to transfer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n-GB" sz="2000" spc="200" dirty="0">
              <a:latin typeface="+mj-lt"/>
              <a:ea typeface="+mj-ea"/>
              <a:cs typeface="+mj-c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spc="200" dirty="0">
                <a:latin typeface="+mj-lt"/>
                <a:ea typeface="+mj-ea"/>
                <a:cs typeface="+mj-cs"/>
              </a:rPr>
              <a:t>Integrity is evidenced through checksums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n-GB" sz="2000" spc="200" dirty="0">
              <a:latin typeface="+mj-lt"/>
              <a:ea typeface="+mj-ea"/>
              <a:cs typeface="+mj-c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spc="200" dirty="0">
                <a:latin typeface="+mj-lt"/>
                <a:ea typeface="+mj-ea"/>
                <a:cs typeface="+mj-cs"/>
              </a:rPr>
              <a:t>Harvest mandatory minimal metadata (e.g. file path, last modified date)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spc="200" dirty="0">
              <a:latin typeface="+mj-lt"/>
              <a:ea typeface="+mj-ea"/>
              <a:cs typeface="+mj-c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spc="200" dirty="0">
                <a:latin typeface="+mj-lt"/>
                <a:ea typeface="+mj-ea"/>
                <a:cs typeface="+mj-cs"/>
              </a:rPr>
              <a:t>Automate extraction of additional ‘descriptive’ metadata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5501E-A893-E88C-1C2C-6EA204E4AEE9}"/>
              </a:ext>
            </a:extLst>
          </p:cNvPr>
          <p:cNvSpPr txBox="1"/>
          <p:nvPr/>
        </p:nvSpPr>
        <p:spPr>
          <a:xfrm>
            <a:off x="6402542" y="2173574"/>
            <a:ext cx="5118119" cy="4371914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none" lIns="0" tIns="0" rIns="0" bIns="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spc="200" dirty="0">
              <a:solidFill>
                <a:schemeClr val="bg1"/>
              </a:solidFill>
              <a:ea typeface="+mj-ea"/>
              <a:cs typeface="+mj-c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Files are uploaded to the Archive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ingest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spc="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Archive can securely access only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selected records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spc="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Harvesting files and metadata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initiate archival processing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n-GB" sz="2000" spc="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Service design aligns with user admin,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registration and compliance processes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n-GB" sz="2000" spc="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Service design meets security and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accessibility standards</a:t>
            </a:r>
          </a:p>
        </p:txBody>
      </p:sp>
    </p:spTree>
    <p:extLst>
      <p:ext uri="{BB962C8B-B14F-4D97-AF65-F5344CB8AC3E}">
        <p14:creationId xmlns:p14="http://schemas.microsoft.com/office/powerpoint/2010/main" val="322726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A05-1249-B9A8-A615-1A1AC385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521" y="371980"/>
            <a:ext cx="8786641" cy="1752103"/>
          </a:xfrm>
        </p:spPr>
        <p:txBody>
          <a:bodyPr/>
          <a:lstStyle/>
          <a:p>
            <a:r>
              <a:rPr lang="en-GB" sz="4800" b="1" dirty="0"/>
              <a:t>Agile Alpha prototype development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BFEEF-0F9E-3170-399C-7C63626BB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698" y="2644346"/>
            <a:ext cx="6501395" cy="3484650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spc="200" dirty="0">
                <a:latin typeface="+mj-lt"/>
                <a:ea typeface="+mj-ea"/>
                <a:cs typeface="+mj-cs"/>
              </a:rPr>
              <a:t>Study engaged with external partners including Microsoft –concluded in 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2000" spc="200" dirty="0">
              <a:latin typeface="+mj-lt"/>
              <a:ea typeface="+mj-ea"/>
              <a:cs typeface="+mj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2000" spc="200" dirty="0"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spc="200" dirty="0">
                <a:latin typeface="+mj-lt"/>
                <a:ea typeface="+mj-ea"/>
                <a:cs typeface="+mj-cs"/>
              </a:rPr>
              <a:t>A ‘plug-in’ approach, using an app was determined to be the most feasible, giving the best chance of preserving key metadata and checksums. </a:t>
            </a:r>
          </a:p>
          <a:p>
            <a:endParaRPr lang="en-GB" dirty="0"/>
          </a:p>
        </p:txBody>
      </p:sp>
      <p:pic>
        <p:nvPicPr>
          <p:cNvPr id="6" name="Picture Placeholder 4" descr="White Miniature Schnauzer on agility race">
            <a:extLst>
              <a:ext uri="{FF2B5EF4-FFF2-40B4-BE49-F238E27FC236}">
                <a16:creationId xmlns:a16="http://schemas.microsoft.com/office/drawing/2014/main" id="{81B89316-EC22-ADDA-A2CB-34869A18B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180841" y="2124083"/>
            <a:ext cx="4493536" cy="3841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488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B23339-046D-0E2A-4678-3CDEA20CCB58}"/>
              </a:ext>
            </a:extLst>
          </p:cNvPr>
          <p:cNvSpPr txBox="1"/>
          <p:nvPr/>
        </p:nvSpPr>
        <p:spPr>
          <a:xfrm>
            <a:off x="547780" y="2555200"/>
            <a:ext cx="4535488" cy="214572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GB" sz="4800" kern="1200" spc="2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800" b="1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 are we 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BFEEF-0F9E-3170-399C-7C63626BBE92}"/>
              </a:ext>
            </a:extLst>
          </p:cNvPr>
          <p:cNvSpPr>
            <a:spLocks/>
          </p:cNvSpPr>
          <p:nvPr/>
        </p:nvSpPr>
        <p:spPr>
          <a:xfrm>
            <a:off x="811738" y="2555200"/>
            <a:ext cx="4271530" cy="18831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859536">
              <a:lnSpc>
                <a:spcPct val="110000"/>
              </a:lnSpc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22326" indent="-322326" defTabSz="859536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859536">
              <a:lnSpc>
                <a:spcPct val="110000"/>
              </a:lnSpc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859536">
              <a:lnSpc>
                <a:spcPct val="110000"/>
              </a:lnSpc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22326" indent="-322326" defTabSz="859536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22326" indent="-322326" defTabSz="859536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859536">
              <a:lnSpc>
                <a:spcPct val="110000"/>
              </a:lnSpc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859536">
              <a:lnSpc>
                <a:spcPct val="110000"/>
              </a:lnSpc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859536">
              <a:lnSpc>
                <a:spcPct val="110000"/>
              </a:lnSpc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859536">
              <a:lnSpc>
                <a:spcPct val="110000"/>
              </a:lnSpc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859536">
              <a:lnSpc>
                <a:spcPct val="110000"/>
              </a:lnSpc>
            </a:pPr>
            <a:r>
              <a:rPr lang="en-GB" sz="200" kern="1200" spc="188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</a:t>
            </a:r>
          </a:p>
          <a:p>
            <a:pPr defTabSz="859536">
              <a:lnSpc>
                <a:spcPct val="110000"/>
              </a:lnSpc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859536">
              <a:lnSpc>
                <a:spcPct val="110000"/>
              </a:lnSpc>
            </a:pPr>
            <a:r>
              <a:rPr lang="en-GB" sz="200" kern="1200" spc="188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</a:t>
            </a:r>
          </a:p>
          <a:p>
            <a:pPr marL="322326" indent="-322326" defTabSz="859536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22326" indent="-322326" defTabSz="859536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22326" indent="-322326" defTabSz="859536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859536">
              <a:lnSpc>
                <a:spcPct val="110000"/>
              </a:lnSpc>
            </a:pPr>
            <a:endParaRPr lang="en-GB" sz="200" kern="1200" spc="188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" dirty="0"/>
          </a:p>
        </p:txBody>
      </p:sp>
      <p:pic>
        <p:nvPicPr>
          <p:cNvPr id="4" name="Picture 3" descr="A group of guinea pigs&#10;&#10;Description automatically generated">
            <a:extLst>
              <a:ext uri="{FF2B5EF4-FFF2-40B4-BE49-F238E27FC236}">
                <a16:creationId xmlns:a16="http://schemas.microsoft.com/office/drawing/2014/main" id="{004AF106-95F5-A9BD-B310-BA0A1F8FC2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75" r="2" b="16692"/>
          <a:stretch/>
        </p:blipFill>
        <p:spPr>
          <a:xfrm>
            <a:off x="811738" y="886688"/>
            <a:ext cx="10929997" cy="4198626"/>
          </a:xfrm>
          <a:custGeom>
            <a:avLst/>
            <a:gdLst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00638 w 11623676"/>
              <a:gd name="connsiteY5" fmla="*/ 6289675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2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4899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2511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22103 w 11623676"/>
              <a:gd name="connsiteY6" fmla="*/ 2450679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22103 w 11623676"/>
              <a:gd name="connsiteY6" fmla="*/ 2442320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5535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314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3147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0684 w 11623676"/>
              <a:gd name="connsiteY2" fmla="*/ 1713147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1371 w 11623676"/>
              <a:gd name="connsiteY5" fmla="*/ 6276540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2564 w 11623676"/>
              <a:gd name="connsiteY5" fmla="*/ 6288481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1371 w 11623676"/>
              <a:gd name="connsiteY5" fmla="*/ 6287287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22104 w 11623676"/>
              <a:gd name="connsiteY5" fmla="*/ 6286092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08986 w 11623676"/>
              <a:gd name="connsiteY5" fmla="*/ 6286092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3676" h="6289675">
                <a:moveTo>
                  <a:pt x="0" y="0"/>
                </a:moveTo>
                <a:lnTo>
                  <a:pt x="9921875" y="0"/>
                </a:lnTo>
                <a:lnTo>
                  <a:pt x="9921875" y="1711952"/>
                </a:lnTo>
                <a:lnTo>
                  <a:pt x="11623676" y="1708369"/>
                </a:lnTo>
                <a:lnTo>
                  <a:pt x="11623676" y="6289675"/>
                </a:lnTo>
                <a:lnTo>
                  <a:pt x="5108986" y="6286092"/>
                </a:lnTo>
                <a:cubicBezTo>
                  <a:pt x="5108588" y="5009213"/>
                  <a:pt x="5110576" y="3722782"/>
                  <a:pt x="5110178" y="2445903"/>
                </a:cubicBezTo>
                <a:lnTo>
                  <a:pt x="1193" y="2447096"/>
                </a:lnTo>
                <a:cubicBezTo>
                  <a:pt x="795" y="1631397"/>
                  <a:pt x="398" y="815699"/>
                  <a:pt x="0" y="0"/>
                </a:cubicBezTo>
                <a:close/>
              </a:path>
            </a:pathLst>
          </a:custGeom>
          <a:noFill/>
          <a:ln w="1905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27953A-0C0A-2068-2DDE-2A9274810C56}"/>
              </a:ext>
            </a:extLst>
          </p:cNvPr>
          <p:cNvSpPr txBox="1"/>
          <p:nvPr/>
        </p:nvSpPr>
        <p:spPr>
          <a:xfrm>
            <a:off x="5844731" y="5282538"/>
            <a:ext cx="6140417" cy="1065068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none" lIns="0" tIns="0" rIns="0" bIns="0" rtlCol="0">
            <a:noAutofit/>
          </a:bodyPr>
          <a:lstStyle/>
          <a:p>
            <a:pPr defTabSz="859536">
              <a:spcAft>
                <a:spcPts val="940"/>
              </a:spcAft>
            </a:pPr>
            <a:r>
              <a:rPr lang="en-GB" sz="4800" b="1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Agile private beta</a:t>
            </a:r>
          </a:p>
          <a:p>
            <a:pPr defTabSz="859536">
              <a:spcAft>
                <a:spcPts val="940"/>
              </a:spcAft>
            </a:pPr>
            <a:r>
              <a:rPr lang="en-GB" sz="4512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8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B0ED-249D-886E-4E69-D8974F3F3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325" y="2743201"/>
            <a:ext cx="4535488" cy="2145721"/>
          </a:xfrm>
        </p:spPr>
        <p:txBody>
          <a:bodyPr anchor="ctr">
            <a:normAutofit/>
          </a:bodyPr>
          <a:lstStyle/>
          <a:p>
            <a:r>
              <a:rPr lang="en-GB" dirty="0"/>
              <a:t>Conclusion and 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38B7-89F8-0401-0B7E-C8457B569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324" y="4888922"/>
            <a:ext cx="4535489" cy="168491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GB" sz="2000" spc="200" dirty="0"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GB" sz="2000" spc="200" dirty="0">
                <a:latin typeface="+mj-lt"/>
                <a:ea typeface="+mj-ea"/>
                <a:cs typeface="+mj-cs"/>
              </a:rPr>
              <a:t>Author: Kirsten Arnold</a:t>
            </a:r>
          </a:p>
          <a:p>
            <a:pPr>
              <a:spcAft>
                <a:spcPts val="600"/>
              </a:spcAft>
            </a:pPr>
            <a:r>
              <a:rPr lang="en-GB" sz="2000" spc="200" dirty="0">
                <a:latin typeface="+mj-lt"/>
                <a:ea typeface="+mj-ea"/>
                <a:cs typeface="+mj-cs"/>
              </a:rPr>
              <a:t>With additional collaboration from: Linda Dodd, Tom King and Sonia Ranade</a:t>
            </a:r>
          </a:p>
        </p:txBody>
      </p:sp>
      <p:pic>
        <p:nvPicPr>
          <p:cNvPr id="6" name="Picture Placeholder 5" descr="A cloud shaped device with wires&#10;&#10;Description automatically generated">
            <a:extLst>
              <a:ext uri="{FF2B5EF4-FFF2-40B4-BE49-F238E27FC236}">
                <a16:creationId xmlns:a16="http://schemas.microsoft.com/office/drawing/2014/main" id="{43D64DAD-80F7-57D8-5537-AB0BA3BBC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0" r="2" b="4312"/>
          <a:stretch/>
        </p:blipFill>
        <p:spPr>
          <a:xfrm>
            <a:off x="293691" y="294084"/>
            <a:ext cx="11605415" cy="6271022"/>
          </a:xfrm>
          <a:noFill/>
        </p:spPr>
      </p:pic>
    </p:spTree>
    <p:extLst>
      <p:ext uri="{BB962C8B-B14F-4D97-AF65-F5344CB8AC3E}">
        <p14:creationId xmlns:p14="http://schemas.microsoft.com/office/powerpoint/2010/main" val="2771888014"/>
      </p:ext>
    </p:extLst>
  </p:cSld>
  <p:clrMapOvr>
    <a:masterClrMapping/>
  </p:clrMapOvr>
</p:sld>
</file>

<file path=ppt/theme/theme1.xml><?xml version="1.0" encoding="utf-8"?>
<a:theme xmlns:a="http://schemas.openxmlformats.org/drawingml/2006/main" name="National Archives PPT Theme">
  <a:themeElements>
    <a:clrScheme name="TNA Main Colou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654E37"/>
      </a:accent2>
      <a:accent3>
        <a:srgbClr val="9C193A"/>
      </a:accent3>
      <a:accent4>
        <a:srgbClr val="8F3415"/>
      </a:accent4>
      <a:accent5>
        <a:srgbClr val="00623B"/>
      </a:accent5>
      <a:accent6>
        <a:srgbClr val="004C7E"/>
      </a:accent6>
      <a:hlink>
        <a:srgbClr val="9C193A"/>
      </a:hlink>
      <a:folHlink>
        <a:srgbClr val="9C193A"/>
      </a:folHlink>
    </a:clrScheme>
    <a:fontScheme name="National Archive font theme">
      <a:majorFont>
        <a:latin typeface="Supria Sans Cond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/>
          </a:solidFill>
        </a:ln>
      </a:spPr>
      <a:bodyPr rtlCol="0" anchor="ctr"/>
      <a:lstStyle>
        <a:defPPr algn="ctr">
          <a:spcAft>
            <a:spcPts val="1000"/>
          </a:spcAft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9050">
          <a:noFill/>
          <a:miter lim="800000"/>
        </a:ln>
      </a:spPr>
      <a:bodyPr wrap="square" lIns="0" tIns="0" rIns="0" bIns="0" rtlCol="0">
        <a:noAutofit/>
      </a:bodyPr>
      <a:lstStyle>
        <a:defPPr algn="l">
          <a:spcAft>
            <a:spcPts val="1000"/>
          </a:spcAft>
          <a:defRPr sz="1400" dirty="0" err="1" smtClean="0"/>
        </a:defPPr>
      </a:lstStyle>
    </a:txDef>
  </a:objectDefaults>
  <a:extraClrSchemeLst/>
  <a:custClrLst>
    <a:custClr name="Black">
      <a:srgbClr val="000000"/>
    </a:custClr>
    <a:custClr name="Brown">
      <a:srgbClr val="654E37"/>
    </a:custClr>
    <a:custClr name="Maroon">
      <a:srgbClr val="9C193A"/>
    </a:custClr>
    <a:custClr name="Chestnut">
      <a:srgbClr val="8F3415"/>
    </a:custClr>
    <a:custClr name="Forest">
      <a:srgbClr val="00623B"/>
    </a:custClr>
    <a:custClr name="Navy">
      <a:srgbClr val="004C7E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Grey">
      <a:srgbClr val="8C9694"/>
    </a:custClr>
    <a:custClr name="Yellow">
      <a:srgbClr val="FFCC00"/>
    </a:custClr>
    <a:custClr name="Pink">
      <a:srgbClr val="FE1D57"/>
    </a:custClr>
    <a:custClr name="Orange">
      <a:srgbClr val="FD3F03"/>
    </a:custClr>
    <a:custClr name="Green">
      <a:srgbClr val="86BC25"/>
    </a:custClr>
    <a:custClr name="Blue">
      <a:srgbClr val="00B0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Light Grey">
      <a:srgbClr val="D9D9D6"/>
    </a:custClr>
    <a:custClr name="Cream">
      <a:srgbClr val="F9F7E2"/>
    </a:custClr>
    <a:custClr name="Pastel Pink">
      <a:srgbClr val="FAD3D4"/>
    </a:custClr>
    <a:custClr name="Pastel Orange">
      <a:srgbClr val="F9E1BC"/>
    </a:custClr>
    <a:custClr name="Pastel Green">
      <a:srgbClr val="DDE5D5"/>
    </a:custClr>
    <a:custClr name="Pastel Blue">
      <a:srgbClr val="D4E5E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Light Grey 50%">
      <a:srgbClr val="ECECEA"/>
    </a:custClr>
    <a:custClr name="Cream 50%">
      <a:srgbClr val="FCFBDE"/>
    </a:custClr>
    <a:custClr name="Pastel Pink 50%">
      <a:srgbClr val="FCE9E9"/>
    </a:custClr>
    <a:custClr name="Pastel Orange 50%">
      <a:srgbClr val="FCF0DD"/>
    </a:custClr>
    <a:custClr name="Pastel Green 50%">
      <a:srgbClr val="EEF2EA"/>
    </a:custClr>
    <a:custClr name="Pastel Blue 50%">
      <a:srgbClr val="E9F2F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TNA_PowerpointTemplate052023" id="{67CB05DC-F436-4DE6-B086-9FFD3E84AFEC}" vid="{25D5DE75-23F3-4DB0-8A16-5B36C557F5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0b232ca-4c64-4b40-aeb2-6ef51247fe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50CA629EF1E45B0A1E3F25AD2579B" ma:contentTypeVersion="14" ma:contentTypeDescription="Create a new document." ma:contentTypeScope="" ma:versionID="93d35d7a97f1979c70646b0e79827b62">
  <xsd:schema xmlns:xsd="http://www.w3.org/2001/XMLSchema" xmlns:xs="http://www.w3.org/2001/XMLSchema" xmlns:p="http://schemas.microsoft.com/office/2006/metadata/properties" xmlns:ns3="30bcc057-bda1-425f-ab18-df1e31493849" xmlns:ns4="60b232ca-4c64-4b40-aeb2-6ef51247fe6d" targetNamespace="http://schemas.microsoft.com/office/2006/metadata/properties" ma:root="true" ma:fieldsID="623c94f4f07a78db41d0dafc0e5fe1af" ns3:_="" ns4:_="">
    <xsd:import namespace="30bcc057-bda1-425f-ab18-df1e31493849"/>
    <xsd:import namespace="60b232ca-4c64-4b40-aeb2-6ef51247fe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ObjectDetectorVersions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cc057-bda1-425f-ab18-df1e314938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232ca-4c64-4b40-aeb2-6ef51247f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88C7A9-9407-4283-B40E-5A4D1323D36E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0b232ca-4c64-4b40-aeb2-6ef51247fe6d"/>
    <ds:schemaRef ds:uri="http://purl.org/dc/elements/1.1/"/>
    <ds:schemaRef ds:uri="http://schemas.microsoft.com/office/2006/documentManagement/types"/>
    <ds:schemaRef ds:uri="30bcc057-bda1-425f-ab18-df1e3149384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E6BC028-54DF-4A41-BA73-ACD1E9F09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3ABCFE-9BE2-4C69-9E6E-01F5601EC5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bcc057-bda1-425f-ab18-df1e31493849"/>
    <ds:schemaRef ds:uri="60b232ca-4c64-4b40-aeb2-6ef51247f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</TotalTime>
  <Words>490</Words>
  <Application>Microsoft Office PowerPoint</Application>
  <PresentationFormat>Widescreen</PresentationFormat>
  <Paragraphs>95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Roboto Mono</vt:lpstr>
      <vt:lpstr>Open Sans</vt:lpstr>
      <vt:lpstr>Calibri</vt:lpstr>
      <vt:lpstr>Arial</vt:lpstr>
      <vt:lpstr>Segoe UI</vt:lpstr>
      <vt:lpstr>Aptos</vt:lpstr>
      <vt:lpstr>Wingdings</vt:lpstr>
      <vt:lpstr>Symbol</vt:lpstr>
      <vt:lpstr>Supria Sans Cond Medium</vt:lpstr>
      <vt:lpstr>National Archives PPT Theme</vt:lpstr>
      <vt:lpstr>Reach for the (cloudy) Sky!  Exploring cloud-to-cloud archiving of digital records</vt:lpstr>
      <vt:lpstr>What’s the problem? </vt:lpstr>
      <vt:lpstr> Alpha Criteria The Transfer user is clearly identified throughout the process   </vt:lpstr>
      <vt:lpstr>Agile Alpha prototype development </vt:lpstr>
      <vt:lpstr>PowerPoint Presentation</vt:lpstr>
      <vt:lpstr>Conclusion and thank you</vt:lpstr>
    </vt:vector>
  </TitlesOfParts>
  <Company>The National Archives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given to ipres</dc:title>
  <dc:creator>Arnold, Kirsten</dc:creator>
  <cp:lastModifiedBy>Arnold, Kirsten</cp:lastModifiedBy>
  <cp:revision>4</cp:revision>
  <dcterms:created xsi:type="dcterms:W3CDTF">2024-08-14T10:24:46Z</dcterms:created>
  <dcterms:modified xsi:type="dcterms:W3CDTF">2024-09-04T12:01:08Z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c22e59-6e76-40e7-9277-37c464fc6354_Enabled">
    <vt:lpwstr>true</vt:lpwstr>
  </property>
  <property fmtid="{D5CDD505-2E9C-101B-9397-08002B2CF9AE}" pid="3" name="MSIP_Label_61c22e59-6e76-40e7-9277-37c464fc6354_SetDate">
    <vt:lpwstr>2023-05-02T16:34:21Z</vt:lpwstr>
  </property>
  <property fmtid="{D5CDD505-2E9C-101B-9397-08002B2CF9AE}" pid="4" name="MSIP_Label_61c22e59-6e76-40e7-9277-37c464fc6354_Method">
    <vt:lpwstr>Privileged</vt:lpwstr>
  </property>
  <property fmtid="{D5CDD505-2E9C-101B-9397-08002B2CF9AE}" pid="5" name="MSIP_Label_61c22e59-6e76-40e7-9277-37c464fc6354_Name">
    <vt:lpwstr>OFFICIAL</vt:lpwstr>
  </property>
  <property fmtid="{D5CDD505-2E9C-101B-9397-08002B2CF9AE}" pid="6" name="MSIP_Label_61c22e59-6e76-40e7-9277-37c464fc6354_SiteId">
    <vt:lpwstr>f99512c1-fd9f-4475-9896-9a0b3cdc50ec</vt:lpwstr>
  </property>
  <property fmtid="{D5CDD505-2E9C-101B-9397-08002B2CF9AE}" pid="7" name="MSIP_Label_61c22e59-6e76-40e7-9277-37c464fc6354_ActionId">
    <vt:lpwstr>e739e202-ec64-49d3-9381-cc83accd7901</vt:lpwstr>
  </property>
  <property fmtid="{D5CDD505-2E9C-101B-9397-08002B2CF9AE}" pid="8" name="MSIP_Label_61c22e59-6e76-40e7-9277-37c464fc6354_ContentBits">
    <vt:lpwstr>0</vt:lpwstr>
  </property>
  <property fmtid="{D5CDD505-2E9C-101B-9397-08002B2CF9AE}" pid="9" name="ContentTypeId">
    <vt:lpwstr>0x01010041050CA629EF1E45B0A1E3F25AD2579B</vt:lpwstr>
  </property>
  <property fmtid="{D5CDD505-2E9C-101B-9397-08002B2CF9AE}" pid="10" name="_dlc_DocIdItemGuid">
    <vt:lpwstr>d7f52613-271a-4c6e-a984-49ea1ce062bd</vt:lpwstr>
  </property>
  <property fmtid="{D5CDD505-2E9C-101B-9397-08002B2CF9AE}" pid="11" name="Objective_id_target">
    <vt:lpwstr/>
  </property>
  <property fmtid="{D5CDD505-2E9C-101B-9397-08002B2CF9AE}" pid="12" name="From1">
    <vt:lpwstr/>
  </property>
  <property fmtid="{D5CDD505-2E9C-101B-9397-08002B2CF9AE}" pid="13" name="Date Received">
    <vt:lpwstr/>
  </property>
  <property fmtid="{D5CDD505-2E9C-101B-9397-08002B2CF9AE}" pid="14" name="xd_ProgID">
    <vt:lpwstr/>
  </property>
  <property fmtid="{D5CDD505-2E9C-101B-9397-08002B2CF9AE}" pid="15" name="MediaServiceImageTags">
    <vt:lpwstr/>
  </property>
  <property fmtid="{D5CDD505-2E9C-101B-9397-08002B2CF9AE}" pid="16" name="MediaLengthInSeconds">
    <vt:lpwstr/>
  </property>
  <property fmtid="{D5CDD505-2E9C-101B-9397-08002B2CF9AE}" pid="17" name="_ColorHex">
    <vt:lpwstr/>
  </property>
  <property fmtid="{D5CDD505-2E9C-101B-9397-08002B2CF9AE}" pid="18" name="ComplianceAssetId">
    <vt:lpwstr/>
  </property>
  <property fmtid="{D5CDD505-2E9C-101B-9397-08002B2CF9AE}" pid="19" name="TemplateUrl">
    <vt:lpwstr/>
  </property>
  <property fmtid="{D5CDD505-2E9C-101B-9397-08002B2CF9AE}" pid="20" name="Has Attachments">
    <vt:lpwstr/>
  </property>
  <property fmtid="{D5CDD505-2E9C-101B-9397-08002B2CF9AE}" pid="21" name="Objective_date_closed">
    <vt:lpwstr/>
  </property>
  <property fmtid="{D5CDD505-2E9C-101B-9397-08002B2CF9AE}" pid="22" name="_ExtendedDescription">
    <vt:lpwstr/>
  </property>
  <property fmtid="{D5CDD505-2E9C-101B-9397-08002B2CF9AE}" pid="23" name="_ColorTag">
    <vt:lpwstr/>
  </property>
  <property fmtid="{D5CDD505-2E9C-101B-9397-08002B2CF9AE}" pid="24" name="ConversationID">
    <vt:lpwstr/>
  </property>
  <property fmtid="{D5CDD505-2E9C-101B-9397-08002B2CF9AE}" pid="25" name="_ip_UnifiedCompliancePolicyProperties">
    <vt:lpwstr/>
  </property>
  <property fmtid="{D5CDD505-2E9C-101B-9397-08002B2CF9AE}" pid="26" name="URL">
    <vt:lpwstr/>
  </property>
  <property fmtid="{D5CDD505-2E9C-101B-9397-08002B2CF9AE}" pid="27" name="xd_Signature">
    <vt:lpwstr/>
  </property>
  <property fmtid="{D5CDD505-2E9C-101B-9397-08002B2CF9AE}" pid="28" name="Date Sent">
    <vt:lpwstr/>
  </property>
  <property fmtid="{D5CDD505-2E9C-101B-9397-08002B2CF9AE}" pid="29" name="SharedWithUsers">
    <vt:lpwstr/>
  </property>
  <property fmtid="{D5CDD505-2E9C-101B-9397-08002B2CF9AE}" pid="30" name="BCC">
    <vt:lpwstr/>
  </property>
  <property fmtid="{D5CDD505-2E9C-101B-9397-08002B2CF9AE}" pid="31" name="lcf76f155ced4ddcb4097134ff3c332f">
    <vt:lpwstr/>
  </property>
  <property fmtid="{D5CDD505-2E9C-101B-9397-08002B2CF9AE}" pid="32" name="TaxCatchAll">
    <vt:lpwstr/>
  </property>
  <property fmtid="{D5CDD505-2E9C-101B-9397-08002B2CF9AE}" pid="33" name="_Emoji">
    <vt:lpwstr/>
  </property>
  <property fmtid="{D5CDD505-2E9C-101B-9397-08002B2CF9AE}" pid="34" name="CC">
    <vt:lpwstr/>
  </property>
  <property fmtid="{D5CDD505-2E9C-101B-9397-08002B2CF9AE}" pid="35" name="To">
    <vt:lpwstr/>
  </property>
  <property fmtid="{D5CDD505-2E9C-101B-9397-08002B2CF9AE}" pid="36" name="TriggerFlowInfo">
    <vt:lpwstr/>
  </property>
  <property fmtid="{D5CDD505-2E9C-101B-9397-08002B2CF9AE}" pid="37" name="Order">
    <vt:lpwstr>37500.0000000000</vt:lpwstr>
  </property>
</Properties>
</file>