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6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72" r:id="rId8"/>
    <p:sldId id="258" r:id="rId9"/>
    <p:sldId id="273" r:id="rId10"/>
    <p:sldId id="280" r:id="rId11"/>
    <p:sldId id="259" r:id="rId12"/>
    <p:sldId id="276" r:id="rId13"/>
    <p:sldId id="275" r:id="rId14"/>
    <p:sldId id="539" r:id="rId15"/>
    <p:sldId id="277" r:id="rId16"/>
    <p:sldId id="263" r:id="rId17"/>
    <p:sldId id="537" r:id="rId18"/>
    <p:sldId id="260" r:id="rId19"/>
    <p:sldId id="261" r:id="rId20"/>
    <p:sldId id="534" r:id="rId21"/>
    <p:sldId id="535" r:id="rId22"/>
    <p:sldId id="536" r:id="rId23"/>
    <p:sldId id="538" r:id="rId24"/>
    <p:sldId id="281" r:id="rId25"/>
    <p:sldId id="266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7030A0"/>
    <a:srgbClr val="F9DFDF"/>
    <a:srgbClr val="FF9999"/>
    <a:srgbClr val="00B0F0"/>
    <a:srgbClr val="92D050"/>
    <a:srgbClr val="000000"/>
    <a:srgbClr val="BED6DA"/>
    <a:srgbClr val="D0CECE"/>
    <a:srgbClr val="6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2DA4F-D04B-4AC7-BA3F-B1E8957D414A}" v="45" dt="2023-09-08T14:29:37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per, Alison" userId="68f97420-e24b-4dc7-8e76-f41709ce89a0" providerId="ADAL" clId="{30E2DA4F-D04B-4AC7-BA3F-B1E8957D414A}"/>
    <pc:docChg chg="undo custSel modSld sldOrd">
      <pc:chgData name="Harper, Alison" userId="68f97420-e24b-4dc7-8e76-f41709ce89a0" providerId="ADAL" clId="{30E2DA4F-D04B-4AC7-BA3F-B1E8957D414A}" dt="2023-09-08T14:36:25.593" v="138" actId="207"/>
      <pc:docMkLst>
        <pc:docMk/>
      </pc:docMkLst>
      <pc:sldChg chg="modSp">
        <pc:chgData name="Harper, Alison" userId="68f97420-e24b-4dc7-8e76-f41709ce89a0" providerId="ADAL" clId="{30E2DA4F-D04B-4AC7-BA3F-B1E8957D414A}" dt="2023-09-08T11:09:18.734" v="55" actId="20577"/>
        <pc:sldMkLst>
          <pc:docMk/>
          <pc:sldMk cId="2379905185" sldId="258"/>
        </pc:sldMkLst>
        <pc:spChg chg="mod">
          <ac:chgData name="Harper, Alison" userId="68f97420-e24b-4dc7-8e76-f41709ce89a0" providerId="ADAL" clId="{30E2DA4F-D04B-4AC7-BA3F-B1E8957D414A}" dt="2023-09-08T11:09:18.734" v="55" actId="20577"/>
          <ac:spMkLst>
            <pc:docMk/>
            <pc:sldMk cId="2379905185" sldId="258"/>
            <ac:spMk id="8" creationId="{9488A4C0-A024-5A43-7D5B-1A4F4F5505B6}"/>
          </ac:spMkLst>
        </pc:spChg>
      </pc:sldChg>
      <pc:sldChg chg="modSp mod">
        <pc:chgData name="Harper, Alison" userId="68f97420-e24b-4dc7-8e76-f41709ce89a0" providerId="ADAL" clId="{30E2DA4F-D04B-4AC7-BA3F-B1E8957D414A}" dt="2023-09-08T11:43:42.937" v="96" actId="1038"/>
        <pc:sldMkLst>
          <pc:docMk/>
          <pc:sldMk cId="278866564" sldId="260"/>
        </pc:sldMkLst>
        <pc:graphicFrameChg chg="mod">
          <ac:chgData name="Harper, Alison" userId="68f97420-e24b-4dc7-8e76-f41709ce89a0" providerId="ADAL" clId="{30E2DA4F-D04B-4AC7-BA3F-B1E8957D414A}" dt="2023-09-08T11:43:37.892" v="94" actId="1076"/>
          <ac:graphicFrameMkLst>
            <pc:docMk/>
            <pc:sldMk cId="278866564" sldId="260"/>
            <ac:graphicFrameMk id="8" creationId="{F95EABB6-B1D1-67A8-6A97-CCF2CBA4B5C6}"/>
          </ac:graphicFrameMkLst>
        </pc:graphicFrameChg>
        <pc:graphicFrameChg chg="mod modGraphic">
          <ac:chgData name="Harper, Alison" userId="68f97420-e24b-4dc7-8e76-f41709ce89a0" providerId="ADAL" clId="{30E2DA4F-D04B-4AC7-BA3F-B1E8957D414A}" dt="2023-09-08T11:43:42.937" v="96" actId="1038"/>
          <ac:graphicFrameMkLst>
            <pc:docMk/>
            <pc:sldMk cId="278866564" sldId="260"/>
            <ac:graphicFrameMk id="10" creationId="{26669EDB-4811-21A2-B8F9-7C004B8BBF69}"/>
          </ac:graphicFrameMkLst>
        </pc:graphicFrameChg>
      </pc:sldChg>
      <pc:sldChg chg="modSp mod">
        <pc:chgData name="Harper, Alison" userId="68f97420-e24b-4dc7-8e76-f41709ce89a0" providerId="ADAL" clId="{30E2DA4F-D04B-4AC7-BA3F-B1E8957D414A}" dt="2023-09-08T14:00:31.625" v="99" actId="1076"/>
        <pc:sldMkLst>
          <pc:docMk/>
          <pc:sldMk cId="3764395250" sldId="266"/>
        </pc:sldMkLst>
        <pc:spChg chg="mod">
          <ac:chgData name="Harper, Alison" userId="68f97420-e24b-4dc7-8e76-f41709ce89a0" providerId="ADAL" clId="{30E2DA4F-D04B-4AC7-BA3F-B1E8957D414A}" dt="2023-09-08T14:00:31.625" v="99" actId="1076"/>
          <ac:spMkLst>
            <pc:docMk/>
            <pc:sldMk cId="3764395250" sldId="266"/>
            <ac:spMk id="9" creationId="{DB2A6E74-A5E1-D21C-3CD3-DA8236CC7B96}"/>
          </ac:spMkLst>
        </pc:spChg>
      </pc:sldChg>
      <pc:sldChg chg="modSp mod">
        <pc:chgData name="Harper, Alison" userId="68f97420-e24b-4dc7-8e76-f41709ce89a0" providerId="ADAL" clId="{30E2DA4F-D04B-4AC7-BA3F-B1E8957D414A}" dt="2023-09-08T14:36:25.593" v="138" actId="207"/>
        <pc:sldMkLst>
          <pc:docMk/>
          <pc:sldMk cId="0" sldId="267"/>
        </pc:sldMkLst>
        <pc:spChg chg="mod">
          <ac:chgData name="Harper, Alison" userId="68f97420-e24b-4dc7-8e76-f41709ce89a0" providerId="ADAL" clId="{30E2DA4F-D04B-4AC7-BA3F-B1E8957D414A}" dt="2023-09-08T14:36:25.593" v="138" actId="207"/>
          <ac:spMkLst>
            <pc:docMk/>
            <pc:sldMk cId="0" sldId="267"/>
            <ac:spMk id="203" creationId="{00000000-0000-0000-0000-000000000000}"/>
          </ac:spMkLst>
        </pc:spChg>
      </pc:sldChg>
      <pc:sldChg chg="addSp delSp modSp mod">
        <pc:chgData name="Harper, Alison" userId="68f97420-e24b-4dc7-8e76-f41709ce89a0" providerId="ADAL" clId="{30E2DA4F-D04B-4AC7-BA3F-B1E8957D414A}" dt="2023-09-08T11:08:25.532" v="22" actId="20577"/>
        <pc:sldMkLst>
          <pc:docMk/>
          <pc:sldMk cId="3505172793" sldId="272"/>
        </pc:sldMkLst>
        <pc:spChg chg="del mod">
          <ac:chgData name="Harper, Alison" userId="68f97420-e24b-4dc7-8e76-f41709ce89a0" providerId="ADAL" clId="{30E2DA4F-D04B-4AC7-BA3F-B1E8957D414A}" dt="2023-09-08T11:08:02.014" v="2" actId="478"/>
          <ac:spMkLst>
            <pc:docMk/>
            <pc:sldMk cId="3505172793" sldId="272"/>
            <ac:spMk id="7" creationId="{C558E8B1-0215-4BC8-AF46-4F9A87F2AEF8}"/>
          </ac:spMkLst>
        </pc:spChg>
        <pc:spChg chg="add mod">
          <ac:chgData name="Harper, Alison" userId="68f97420-e24b-4dc7-8e76-f41709ce89a0" providerId="ADAL" clId="{30E2DA4F-D04B-4AC7-BA3F-B1E8957D414A}" dt="2023-09-08T11:08:25.532" v="22" actId="20577"/>
          <ac:spMkLst>
            <pc:docMk/>
            <pc:sldMk cId="3505172793" sldId="272"/>
            <ac:spMk id="8" creationId="{6C4CF4CA-F45E-8D42-1F42-1360B51E5ED6}"/>
          </ac:spMkLst>
        </pc:spChg>
        <pc:spChg chg="add del mod">
          <ac:chgData name="Harper, Alison" userId="68f97420-e24b-4dc7-8e76-f41709ce89a0" providerId="ADAL" clId="{30E2DA4F-D04B-4AC7-BA3F-B1E8957D414A}" dt="2023-09-08T11:08:07.541" v="3" actId="478"/>
          <ac:spMkLst>
            <pc:docMk/>
            <pc:sldMk cId="3505172793" sldId="272"/>
            <ac:spMk id="12" creationId="{06FDBF6A-638F-D613-E05F-6FB2023293EA}"/>
          </ac:spMkLst>
        </pc:spChg>
      </pc:sldChg>
      <pc:sldChg chg="addSp modSp mod modAnim">
        <pc:chgData name="Harper, Alison" userId="68f97420-e24b-4dc7-8e76-f41709ce89a0" providerId="ADAL" clId="{30E2DA4F-D04B-4AC7-BA3F-B1E8957D414A}" dt="2023-09-08T14:29:37.902" v="113"/>
        <pc:sldMkLst>
          <pc:docMk/>
          <pc:sldMk cId="422741832" sldId="274"/>
        </pc:sldMkLst>
        <pc:spChg chg="add mod">
          <ac:chgData name="Harper, Alison" userId="68f97420-e24b-4dc7-8e76-f41709ce89a0" providerId="ADAL" clId="{30E2DA4F-D04B-4AC7-BA3F-B1E8957D414A}" dt="2023-09-08T14:24:37.841" v="107" actId="1076"/>
          <ac:spMkLst>
            <pc:docMk/>
            <pc:sldMk cId="422741832" sldId="274"/>
            <ac:spMk id="2" creationId="{161BB8D5-7EF4-8AED-3A29-99359BD65BF8}"/>
          </ac:spMkLst>
        </pc:spChg>
        <pc:spChg chg="add mod">
          <ac:chgData name="Harper, Alison" userId="68f97420-e24b-4dc7-8e76-f41709ce89a0" providerId="ADAL" clId="{30E2DA4F-D04B-4AC7-BA3F-B1E8957D414A}" dt="2023-09-08T14:29:05.731" v="112" actId="207"/>
          <ac:spMkLst>
            <pc:docMk/>
            <pc:sldMk cId="422741832" sldId="274"/>
            <ac:spMk id="3" creationId="{29A798D5-3F5D-9952-2BBD-9BA1C7686684}"/>
          </ac:spMkLst>
        </pc:spChg>
        <pc:spChg chg="mod">
          <ac:chgData name="Harper, Alison" userId="68f97420-e24b-4dc7-8e76-f41709ce89a0" providerId="ADAL" clId="{30E2DA4F-D04B-4AC7-BA3F-B1E8957D414A}" dt="2023-09-08T13:50:32.632" v="98"/>
          <ac:spMkLst>
            <pc:docMk/>
            <pc:sldMk cId="422741832" sldId="274"/>
            <ac:spMk id="11" creationId="{B07B4CA1-C234-DD5B-78AE-A3C24B6A96A7}"/>
          </ac:spMkLst>
        </pc:spChg>
      </pc:sldChg>
      <pc:sldChg chg="modSp mod ord">
        <pc:chgData name="Harper, Alison" userId="68f97420-e24b-4dc7-8e76-f41709ce89a0" providerId="ADAL" clId="{30E2DA4F-D04B-4AC7-BA3F-B1E8957D414A}" dt="2023-09-08T14:16:59.201" v="104"/>
        <pc:sldMkLst>
          <pc:docMk/>
          <pc:sldMk cId="849940865" sldId="275"/>
        </pc:sldMkLst>
        <pc:spChg chg="mod">
          <ac:chgData name="Harper, Alison" userId="68f97420-e24b-4dc7-8e76-f41709ce89a0" providerId="ADAL" clId="{30E2DA4F-D04B-4AC7-BA3F-B1E8957D414A}" dt="2023-09-08T11:16:35.288" v="56" actId="20577"/>
          <ac:spMkLst>
            <pc:docMk/>
            <pc:sldMk cId="849940865" sldId="275"/>
            <ac:spMk id="10" creationId="{679B82BB-643F-FF05-0260-F95BD305A1E4}"/>
          </ac:spMkLst>
        </pc:spChg>
      </pc:sldChg>
    </pc:docChg>
  </pc:docChgLst>
  <pc:docChgLst>
    <pc:chgData name="Harper, Alison" userId="68f97420-e24b-4dc7-8e76-f41709ce89a0" providerId="ADAL" clId="{E3F50DC0-C430-4BB3-B28B-B046219066B9}"/>
    <pc:docChg chg="undo custSel addSld delSld modSld sldOrd">
      <pc:chgData name="Harper, Alison" userId="68f97420-e24b-4dc7-8e76-f41709ce89a0" providerId="ADAL" clId="{E3F50DC0-C430-4BB3-B28B-B046219066B9}" dt="2023-08-16T17:08:34.309" v="5897" actId="20577"/>
      <pc:docMkLst>
        <pc:docMk/>
      </pc:docMkLst>
      <pc:sldChg chg="addSp delSp modSp mod">
        <pc:chgData name="Harper, Alison" userId="68f97420-e24b-4dc7-8e76-f41709ce89a0" providerId="ADAL" clId="{E3F50DC0-C430-4BB3-B28B-B046219066B9}" dt="2023-08-16T17:07:20.926" v="5887" actId="1076"/>
        <pc:sldMkLst>
          <pc:docMk/>
          <pc:sldMk cId="972569183" sldId="256"/>
        </pc:sldMkLst>
        <pc:spChg chg="add mod">
          <ac:chgData name="Harper, Alison" userId="68f97420-e24b-4dc7-8e76-f41709ce89a0" providerId="ADAL" clId="{E3F50DC0-C430-4BB3-B28B-B046219066B9}" dt="2023-08-16T17:07:20.926" v="5887" actId="1076"/>
          <ac:spMkLst>
            <pc:docMk/>
            <pc:sldMk cId="972569183" sldId="256"/>
            <ac:spMk id="3" creationId="{52657402-9C04-3033-A807-E437ABCEDC08}"/>
          </ac:spMkLst>
        </pc:spChg>
        <pc:spChg chg="mod">
          <ac:chgData name="Harper, Alison" userId="68f97420-e24b-4dc7-8e76-f41709ce89a0" providerId="ADAL" clId="{E3F50DC0-C430-4BB3-B28B-B046219066B9}" dt="2023-08-10T10:13:42.708" v="459" actId="14100"/>
          <ac:spMkLst>
            <pc:docMk/>
            <pc:sldMk cId="972569183" sldId="256"/>
            <ac:spMk id="4" creationId="{A3D64C50-A740-468A-8AB6-F949358D80A6}"/>
          </ac:spMkLst>
        </pc:spChg>
        <pc:spChg chg="mod">
          <ac:chgData name="Harper, Alison" userId="68f97420-e24b-4dc7-8e76-f41709ce89a0" providerId="ADAL" clId="{E3F50DC0-C430-4BB3-B28B-B046219066B9}" dt="2023-08-10T10:00:51.093" v="242" actId="1076"/>
          <ac:spMkLst>
            <pc:docMk/>
            <pc:sldMk cId="972569183" sldId="256"/>
            <ac:spMk id="5" creationId="{28F94A06-38B8-4C8F-ABF0-FB763704D01F}"/>
          </ac:spMkLst>
        </pc:spChg>
        <pc:spChg chg="add del mod">
          <ac:chgData name="Harper, Alison" userId="68f97420-e24b-4dc7-8e76-f41709ce89a0" providerId="ADAL" clId="{E3F50DC0-C430-4BB3-B28B-B046219066B9}" dt="2023-08-10T09:48:58.977" v="28" actId="478"/>
          <ac:spMkLst>
            <pc:docMk/>
            <pc:sldMk cId="972569183" sldId="256"/>
            <ac:spMk id="6" creationId="{33F97731-C6FA-E600-D29E-8026C188830D}"/>
          </ac:spMkLst>
        </pc:spChg>
        <pc:spChg chg="ord">
          <ac:chgData name="Harper, Alison" userId="68f97420-e24b-4dc7-8e76-f41709ce89a0" providerId="ADAL" clId="{E3F50DC0-C430-4BB3-B28B-B046219066B9}" dt="2023-08-10T09:48:32.945" v="23" actId="166"/>
          <ac:spMkLst>
            <pc:docMk/>
            <pc:sldMk cId="972569183" sldId="256"/>
            <ac:spMk id="34" creationId="{106CDEB7-77E8-4351-9B76-07896E7317C0}"/>
          </ac:spMkLst>
        </pc:spChg>
        <pc:picChg chg="add mod ord">
          <ac:chgData name="Harper, Alison" userId="68f97420-e24b-4dc7-8e76-f41709ce89a0" providerId="ADAL" clId="{E3F50DC0-C430-4BB3-B28B-B046219066B9}" dt="2023-08-10T09:50:28.756" v="62" actId="166"/>
          <ac:picMkLst>
            <pc:docMk/>
            <pc:sldMk cId="972569183" sldId="256"/>
            <ac:picMk id="2" creationId="{8D1BF561-F7F2-A662-5AB9-59EC1EC9C4B0}"/>
          </ac:picMkLst>
        </pc:picChg>
        <pc:picChg chg="del">
          <ac:chgData name="Harper, Alison" userId="68f97420-e24b-4dc7-8e76-f41709ce89a0" providerId="ADAL" clId="{E3F50DC0-C430-4BB3-B28B-B046219066B9}" dt="2023-08-10T09:48:43.174" v="24" actId="478"/>
          <ac:picMkLst>
            <pc:docMk/>
            <pc:sldMk cId="972569183" sldId="256"/>
            <ac:picMk id="7" creationId="{5A492D51-4DBA-40BC-82AA-A33BD0D3F740}"/>
          </ac:picMkLst>
        </pc:picChg>
        <pc:picChg chg="add mod">
          <ac:chgData name="Harper, Alison" userId="68f97420-e24b-4dc7-8e76-f41709ce89a0" providerId="ADAL" clId="{E3F50DC0-C430-4BB3-B28B-B046219066B9}" dt="2023-08-10T09:51:46.326" v="74" actId="166"/>
          <ac:picMkLst>
            <pc:docMk/>
            <pc:sldMk cId="972569183" sldId="256"/>
            <ac:picMk id="8" creationId="{42179B71-04BA-C136-C6E9-71536CDE1016}"/>
          </ac:picMkLst>
        </pc:picChg>
      </pc:sldChg>
      <pc:sldChg chg="addSp delSp modSp mod">
        <pc:chgData name="Harper, Alison" userId="68f97420-e24b-4dc7-8e76-f41709ce89a0" providerId="ADAL" clId="{E3F50DC0-C430-4BB3-B28B-B046219066B9}" dt="2023-08-10T15:21:21.904" v="3985" actId="20577"/>
        <pc:sldMkLst>
          <pc:docMk/>
          <pc:sldMk cId="2060042239" sldId="257"/>
        </pc:sldMkLst>
        <pc:spChg chg="mod">
          <ac:chgData name="Harper, Alison" userId="68f97420-e24b-4dc7-8e76-f41709ce89a0" providerId="ADAL" clId="{E3F50DC0-C430-4BB3-B28B-B046219066B9}" dt="2023-08-10T15:21:21.904" v="3985" actId="20577"/>
          <ac:spMkLst>
            <pc:docMk/>
            <pc:sldMk cId="2060042239" sldId="257"/>
            <ac:spMk id="2" creationId="{C15C08D0-D6EE-4AF3-849A-12E064512A94}"/>
          </ac:spMkLst>
        </pc:spChg>
        <pc:spChg chg="del mod">
          <ac:chgData name="Harper, Alison" userId="68f97420-e24b-4dc7-8e76-f41709ce89a0" providerId="ADAL" clId="{E3F50DC0-C430-4BB3-B28B-B046219066B9}" dt="2023-08-10T10:14:03.496" v="461" actId="478"/>
          <ac:spMkLst>
            <pc:docMk/>
            <pc:sldMk cId="2060042239" sldId="257"/>
            <ac:spMk id="3" creationId="{6CCBF0FB-0046-4D3C-AC29-2382CF05B6D1}"/>
          </ac:spMkLst>
        </pc:spChg>
        <pc:spChg chg="add del mod">
          <ac:chgData name="Harper, Alison" userId="68f97420-e24b-4dc7-8e76-f41709ce89a0" providerId="ADAL" clId="{E3F50DC0-C430-4BB3-B28B-B046219066B9}" dt="2023-08-10T14:47:40.427" v="3731" actId="478"/>
          <ac:spMkLst>
            <pc:docMk/>
            <pc:sldMk cId="2060042239" sldId="257"/>
            <ac:spMk id="6" creationId="{62D002E8-1D55-CCD8-5A82-8C7D9386DF56}"/>
          </ac:spMkLst>
        </pc:spChg>
        <pc:spChg chg="add del mod">
          <ac:chgData name="Harper, Alison" userId="68f97420-e24b-4dc7-8e76-f41709ce89a0" providerId="ADAL" clId="{E3F50DC0-C430-4BB3-B28B-B046219066B9}" dt="2023-08-10T09:56:09.236" v="214"/>
          <ac:spMkLst>
            <pc:docMk/>
            <pc:sldMk cId="2060042239" sldId="257"/>
            <ac:spMk id="6" creationId="{C85F562B-F84E-2E55-D2FF-4971A30B4158}"/>
          </ac:spMkLst>
        </pc:spChg>
        <pc:spChg chg="add del mod">
          <ac:chgData name="Harper, Alison" userId="68f97420-e24b-4dc7-8e76-f41709ce89a0" providerId="ADAL" clId="{E3F50DC0-C430-4BB3-B28B-B046219066B9}" dt="2023-08-10T09:58:34.409" v="218"/>
          <ac:spMkLst>
            <pc:docMk/>
            <pc:sldMk cId="2060042239" sldId="257"/>
            <ac:spMk id="7" creationId="{4A8A9D4C-7D26-5028-BB11-CE42A78AC3C4}"/>
          </ac:spMkLst>
        </pc:spChg>
        <pc:spChg chg="mod">
          <ac:chgData name="Harper, Alison" userId="68f97420-e24b-4dc7-8e76-f41709ce89a0" providerId="ADAL" clId="{E3F50DC0-C430-4BB3-B28B-B046219066B9}" dt="2023-08-10T15:20:43.011" v="3961" actId="20577"/>
          <ac:spMkLst>
            <pc:docMk/>
            <pc:sldMk cId="2060042239" sldId="257"/>
            <ac:spMk id="8" creationId="{938E3964-EE54-4BDC-A0A3-DC7D197FFB5C}"/>
          </ac:spMkLst>
        </pc:spChg>
        <pc:spChg chg="add del mod">
          <ac:chgData name="Harper, Alison" userId="68f97420-e24b-4dc7-8e76-f41709ce89a0" providerId="ADAL" clId="{E3F50DC0-C430-4BB3-B28B-B046219066B9}" dt="2023-08-10T10:12:33.363" v="447"/>
          <ac:spMkLst>
            <pc:docMk/>
            <pc:sldMk cId="2060042239" sldId="257"/>
            <ac:spMk id="10" creationId="{48ACDBD2-F9A6-284A-94C5-42DCE942A36D}"/>
          </ac:spMkLst>
        </pc:spChg>
        <pc:picChg chg="add del mod">
          <ac:chgData name="Harper, Alison" userId="68f97420-e24b-4dc7-8e76-f41709ce89a0" providerId="ADAL" clId="{E3F50DC0-C430-4BB3-B28B-B046219066B9}" dt="2023-08-10T10:01:27.618" v="243" actId="478"/>
          <ac:picMkLst>
            <pc:docMk/>
            <pc:sldMk cId="2060042239" sldId="257"/>
            <ac:picMk id="9" creationId="{3C127C34-A192-9A11-2941-6A6BD59240E8}"/>
          </ac:picMkLst>
        </pc:picChg>
        <pc:picChg chg="del">
          <ac:chgData name="Harper, Alison" userId="68f97420-e24b-4dc7-8e76-f41709ce89a0" providerId="ADAL" clId="{E3F50DC0-C430-4BB3-B28B-B046219066B9}" dt="2023-08-10T09:55:54.587" v="213" actId="478"/>
          <ac:picMkLst>
            <pc:docMk/>
            <pc:sldMk cId="2060042239" sldId="257"/>
            <ac:picMk id="31" creationId="{8B396EA2-87A9-49C1-BCCC-F8C1867D92AB}"/>
          </ac:picMkLst>
        </pc:picChg>
        <pc:picChg chg="del mod">
          <ac:chgData name="Harper, Alison" userId="68f97420-e24b-4dc7-8e76-f41709ce89a0" providerId="ADAL" clId="{E3F50DC0-C430-4BB3-B28B-B046219066B9}" dt="2023-08-10T10:12:28.294" v="446" actId="478"/>
          <ac:picMkLst>
            <pc:docMk/>
            <pc:sldMk cId="2060042239" sldId="257"/>
            <ac:picMk id="37" creationId="{1573DF6C-A3E4-4821-B550-4A14F71D3AA4}"/>
          </ac:picMkLst>
        </pc:picChg>
        <pc:picChg chg="add del mod">
          <ac:chgData name="Harper, Alison" userId="68f97420-e24b-4dc7-8e76-f41709ce89a0" providerId="ADAL" clId="{E3F50DC0-C430-4BB3-B28B-B046219066B9}" dt="2023-08-10T09:58:27.289" v="217" actId="478"/>
          <ac:picMkLst>
            <pc:docMk/>
            <pc:sldMk cId="2060042239" sldId="257"/>
            <ac:picMk id="1026" creationId="{C967964B-291F-00C7-0A74-E5A673897EDC}"/>
          </ac:picMkLst>
        </pc:picChg>
        <pc:picChg chg="add del mod">
          <ac:chgData name="Harper, Alison" userId="68f97420-e24b-4dc7-8e76-f41709ce89a0" providerId="ADAL" clId="{E3F50DC0-C430-4BB3-B28B-B046219066B9}" dt="2023-08-10T14:47:44.747" v="3732" actId="1076"/>
          <ac:picMkLst>
            <pc:docMk/>
            <pc:sldMk cId="2060042239" sldId="257"/>
            <ac:picMk id="1026" creationId="{CAB5BD3C-F1F8-523C-8425-3FB54407749B}"/>
          </ac:picMkLst>
        </pc:picChg>
        <pc:picChg chg="add mod">
          <ac:chgData name="Harper, Alison" userId="68f97420-e24b-4dc7-8e76-f41709ce89a0" providerId="ADAL" clId="{E3F50DC0-C430-4BB3-B28B-B046219066B9}" dt="2023-08-10T14:47:07.915" v="3705"/>
          <ac:picMkLst>
            <pc:docMk/>
            <pc:sldMk cId="2060042239" sldId="257"/>
            <ac:picMk id="1028" creationId="{FDB04868-2292-3377-0A84-8085C15193AC}"/>
          </ac:picMkLst>
        </pc:picChg>
      </pc:sldChg>
      <pc:sldChg chg="addSp delSp modSp mod modAnim">
        <pc:chgData name="Harper, Alison" userId="68f97420-e24b-4dc7-8e76-f41709ce89a0" providerId="ADAL" clId="{E3F50DC0-C430-4BB3-B28B-B046219066B9}" dt="2023-08-10T15:21:28.877" v="3990" actId="20577"/>
        <pc:sldMkLst>
          <pc:docMk/>
          <pc:sldMk cId="2379905185" sldId="258"/>
        </pc:sldMkLst>
        <pc:spChg chg="mod">
          <ac:chgData name="Harper, Alison" userId="68f97420-e24b-4dc7-8e76-f41709ce89a0" providerId="ADAL" clId="{E3F50DC0-C430-4BB3-B28B-B046219066B9}" dt="2023-08-10T15:21:28.877" v="3990" actId="20577"/>
          <ac:spMkLst>
            <pc:docMk/>
            <pc:sldMk cId="2379905185" sldId="258"/>
            <ac:spMk id="2" creationId="{3C42074A-2A66-40C8-BA9E-4C97B6C2C810}"/>
          </ac:spMkLst>
        </pc:spChg>
        <pc:spChg chg="mod">
          <ac:chgData name="Harper, Alison" userId="68f97420-e24b-4dc7-8e76-f41709ce89a0" providerId="ADAL" clId="{E3F50DC0-C430-4BB3-B28B-B046219066B9}" dt="2023-08-10T10:14:20.443" v="488" actId="20577"/>
          <ac:spMkLst>
            <pc:docMk/>
            <pc:sldMk cId="2379905185" sldId="258"/>
            <ac:spMk id="3" creationId="{05035BF3-F379-4230-ADAD-0D67A84DAD9A}"/>
          </ac:spMkLst>
        </pc:spChg>
        <pc:spChg chg="add del mod">
          <ac:chgData name="Harper, Alison" userId="68f97420-e24b-4dc7-8e76-f41709ce89a0" providerId="ADAL" clId="{E3F50DC0-C430-4BB3-B28B-B046219066B9}" dt="2023-08-10T10:04:31.559" v="268" actId="478"/>
          <ac:spMkLst>
            <pc:docMk/>
            <pc:sldMk cId="2379905185" sldId="258"/>
            <ac:spMk id="6" creationId="{E1C09D48-D395-C230-7BCC-C37DA62F3C2F}"/>
          </ac:spMkLst>
        </pc:spChg>
        <pc:spChg chg="mod">
          <ac:chgData name="Harper, Alison" userId="68f97420-e24b-4dc7-8e76-f41709ce89a0" providerId="ADAL" clId="{E3F50DC0-C430-4BB3-B28B-B046219066B9}" dt="2023-08-10T10:47:33.340" v="943" actId="1076"/>
          <ac:spMkLst>
            <pc:docMk/>
            <pc:sldMk cId="2379905185" sldId="258"/>
            <ac:spMk id="7" creationId="{C558E8B1-0215-4BC8-AF46-4F9A87F2AEF8}"/>
          </ac:spMkLst>
        </pc:spChg>
        <pc:spChg chg="add mod">
          <ac:chgData name="Harper, Alison" userId="68f97420-e24b-4dc7-8e76-f41709ce89a0" providerId="ADAL" clId="{E3F50DC0-C430-4BB3-B28B-B046219066B9}" dt="2023-08-10T10:47:59.831" v="983" actId="20577"/>
          <ac:spMkLst>
            <pc:docMk/>
            <pc:sldMk cId="2379905185" sldId="258"/>
            <ac:spMk id="8" creationId="{9488A4C0-A024-5A43-7D5B-1A4F4F5505B6}"/>
          </ac:spMkLst>
        </pc:spChg>
        <pc:spChg chg="add del mod">
          <ac:chgData name="Harper, Alison" userId="68f97420-e24b-4dc7-8e76-f41709ce89a0" providerId="ADAL" clId="{E3F50DC0-C430-4BB3-B28B-B046219066B9}" dt="2023-08-10T13:15:11.866" v="1135" actId="478"/>
          <ac:spMkLst>
            <pc:docMk/>
            <pc:sldMk cId="2379905185" sldId="258"/>
            <ac:spMk id="10" creationId="{891C62C4-B465-DDF4-6CE9-7B08CB71A4BF}"/>
          </ac:spMkLst>
        </pc:spChg>
        <pc:spChg chg="add del mod">
          <ac:chgData name="Harper, Alison" userId="68f97420-e24b-4dc7-8e76-f41709ce89a0" providerId="ADAL" clId="{E3F50DC0-C430-4BB3-B28B-B046219066B9}" dt="2023-08-10T13:15:18.432" v="1137" actId="478"/>
          <ac:spMkLst>
            <pc:docMk/>
            <pc:sldMk cId="2379905185" sldId="258"/>
            <ac:spMk id="11" creationId="{A1E38217-16E3-42DF-44AE-145411B66DAE}"/>
          </ac:spMkLst>
        </pc:spChg>
        <pc:spChg chg="add mod">
          <ac:chgData name="Harper, Alison" userId="68f97420-e24b-4dc7-8e76-f41709ce89a0" providerId="ADAL" clId="{E3F50DC0-C430-4BB3-B28B-B046219066B9}" dt="2023-08-10T14:48:23.443" v="3733" actId="1076"/>
          <ac:spMkLst>
            <pc:docMk/>
            <pc:sldMk cId="2379905185" sldId="258"/>
            <ac:spMk id="12" creationId="{A8561403-381E-D7F7-A324-77F0C4CA78E0}"/>
          </ac:spMkLst>
        </pc:spChg>
        <pc:spChg chg="add del mod">
          <ac:chgData name="Harper, Alison" userId="68f97420-e24b-4dc7-8e76-f41709ce89a0" providerId="ADAL" clId="{E3F50DC0-C430-4BB3-B28B-B046219066B9}" dt="2023-08-10T13:16:00.533" v="1193" actId="20577"/>
          <ac:spMkLst>
            <pc:docMk/>
            <pc:sldMk cId="2379905185" sldId="258"/>
            <ac:spMk id="19" creationId="{E8D036FB-049F-42B9-8221-9EAE4768947B}"/>
          </ac:spMkLst>
        </pc:spChg>
        <pc:picChg chg="del">
          <ac:chgData name="Harper, Alison" userId="68f97420-e24b-4dc7-8e76-f41709ce89a0" providerId="ADAL" clId="{E3F50DC0-C430-4BB3-B28B-B046219066B9}" dt="2023-08-10T10:04:29.701" v="267" actId="478"/>
          <ac:picMkLst>
            <pc:docMk/>
            <pc:sldMk cId="2379905185" sldId="258"/>
            <ac:picMk id="9" creationId="{22E34CE8-EDAD-4F1F-B483-DB47EDF53E66}"/>
          </ac:picMkLst>
        </pc:picChg>
        <pc:picChg chg="add mod">
          <ac:chgData name="Harper, Alison" userId="68f97420-e24b-4dc7-8e76-f41709ce89a0" providerId="ADAL" clId="{E3F50DC0-C430-4BB3-B28B-B046219066B9}" dt="2023-08-10T10:18:19.740" v="498" actId="1076"/>
          <ac:picMkLst>
            <pc:docMk/>
            <pc:sldMk cId="2379905185" sldId="258"/>
            <ac:picMk id="2050" creationId="{EDB4AE79-DDBD-2DFF-D152-12E3D32DBB98}"/>
          </ac:picMkLst>
        </pc:picChg>
        <pc:picChg chg="add del mod">
          <ac:chgData name="Harper, Alison" userId="68f97420-e24b-4dc7-8e76-f41709ce89a0" providerId="ADAL" clId="{E3F50DC0-C430-4BB3-B28B-B046219066B9}" dt="2023-08-10T13:15:24.039" v="1140"/>
          <ac:picMkLst>
            <pc:docMk/>
            <pc:sldMk cId="2379905185" sldId="258"/>
            <ac:picMk id="2052" creationId="{22C34682-9949-34E3-6EA6-9829BDA05284}"/>
          </ac:picMkLst>
        </pc:picChg>
      </pc:sldChg>
      <pc:sldChg chg="addSp delSp modSp mod">
        <pc:chgData name="Harper, Alison" userId="68f97420-e24b-4dc7-8e76-f41709ce89a0" providerId="ADAL" clId="{E3F50DC0-C430-4BB3-B28B-B046219066B9}" dt="2023-08-16T16:07:03.265" v="5735" actId="27107"/>
        <pc:sldMkLst>
          <pc:docMk/>
          <pc:sldMk cId="399313226" sldId="259"/>
        </pc:sldMkLst>
        <pc:spChg chg="add mod">
          <ac:chgData name="Harper, Alison" userId="68f97420-e24b-4dc7-8e76-f41709ce89a0" providerId="ADAL" clId="{E3F50DC0-C430-4BB3-B28B-B046219066B9}" dt="2023-08-16T16:06:36.848" v="5734" actId="20577"/>
          <ac:spMkLst>
            <pc:docMk/>
            <pc:sldMk cId="399313226" sldId="259"/>
            <ac:spMk id="2" creationId="{D17EAD7E-532A-3677-CFE9-DDDB5C820691}"/>
          </ac:spMkLst>
        </pc:spChg>
        <pc:spChg chg="add del mod">
          <ac:chgData name="Harper, Alison" userId="68f97420-e24b-4dc7-8e76-f41709ce89a0" providerId="ADAL" clId="{E3F50DC0-C430-4BB3-B28B-B046219066B9}" dt="2023-08-10T13:21:49.327" v="1721" actId="478"/>
          <ac:spMkLst>
            <pc:docMk/>
            <pc:sldMk cId="399313226" sldId="259"/>
            <ac:spMk id="3" creationId="{5662ABEC-7C49-98E9-B90C-9D3D07D3328C}"/>
          </ac:spMkLst>
        </pc:spChg>
        <pc:spChg chg="add mod">
          <ac:chgData name="Harper, Alison" userId="68f97420-e24b-4dc7-8e76-f41709ce89a0" providerId="ADAL" clId="{E3F50DC0-C430-4BB3-B28B-B046219066B9}" dt="2023-08-10T13:33:39.435" v="2364" actId="1076"/>
          <ac:spMkLst>
            <pc:docMk/>
            <pc:sldMk cId="399313226" sldId="259"/>
            <ac:spMk id="4" creationId="{D276AABE-D0CF-B015-88BE-29655DE13EA4}"/>
          </ac:spMkLst>
        </pc:spChg>
        <pc:spChg chg="add mod">
          <ac:chgData name="Harper, Alison" userId="68f97420-e24b-4dc7-8e76-f41709ce89a0" providerId="ADAL" clId="{E3F50DC0-C430-4BB3-B28B-B046219066B9}" dt="2023-08-10T15:22:07.891" v="4023" actId="20577"/>
          <ac:spMkLst>
            <pc:docMk/>
            <pc:sldMk cId="399313226" sldId="259"/>
            <ac:spMk id="6" creationId="{520DC35C-9186-0AEC-6CF7-F2ABC2629389}"/>
          </ac:spMkLst>
        </pc:spChg>
        <pc:spChg chg="add mod">
          <ac:chgData name="Harper, Alison" userId="68f97420-e24b-4dc7-8e76-f41709ce89a0" providerId="ADAL" clId="{E3F50DC0-C430-4BB3-B28B-B046219066B9}" dt="2023-08-10T13:36:03.387" v="2429" actId="20577"/>
          <ac:spMkLst>
            <pc:docMk/>
            <pc:sldMk cId="399313226" sldId="259"/>
            <ac:spMk id="8" creationId="{9C599FBD-04EA-1FF5-D73A-07AC26626D43}"/>
          </ac:spMkLst>
        </pc:spChg>
        <pc:spChg chg="mod">
          <ac:chgData name="Harper, Alison" userId="68f97420-e24b-4dc7-8e76-f41709ce89a0" providerId="ADAL" clId="{E3F50DC0-C430-4BB3-B28B-B046219066B9}" dt="2023-08-16T16:07:03.265" v="5735" actId="27107"/>
          <ac:spMkLst>
            <pc:docMk/>
            <pc:sldMk cId="399313226" sldId="259"/>
            <ac:spMk id="16" creationId="{D7D3E7A5-4BD8-44AD-B116-D2CED7043DD7}"/>
          </ac:spMkLst>
        </pc:spChg>
        <pc:spChg chg="mod">
          <ac:chgData name="Harper, Alison" userId="68f97420-e24b-4dc7-8e76-f41709ce89a0" providerId="ADAL" clId="{E3F50DC0-C430-4BB3-B28B-B046219066B9}" dt="2023-08-10T14:54:51.065" v="3796" actId="207"/>
          <ac:spMkLst>
            <pc:docMk/>
            <pc:sldMk cId="399313226" sldId="259"/>
            <ac:spMk id="24" creationId="{3413C595-4D01-4997-9A0A-E7606687AB79}"/>
          </ac:spMkLst>
        </pc:spChg>
        <pc:picChg chg="del">
          <ac:chgData name="Harper, Alison" userId="68f97420-e24b-4dc7-8e76-f41709ce89a0" providerId="ADAL" clId="{E3F50DC0-C430-4BB3-B28B-B046219066B9}" dt="2023-08-10T13:21:45.881" v="1720" actId="478"/>
          <ac:picMkLst>
            <pc:docMk/>
            <pc:sldMk cId="399313226" sldId="259"/>
            <ac:picMk id="5" creationId="{47DBE8E2-71E9-40A8-B25F-2D4F23E76688}"/>
          </ac:picMkLst>
        </pc:picChg>
        <pc:picChg chg="add del mod">
          <ac:chgData name="Harper, Alison" userId="68f97420-e24b-4dc7-8e76-f41709ce89a0" providerId="ADAL" clId="{E3F50DC0-C430-4BB3-B28B-B046219066B9}" dt="2023-08-10T13:34:51.696" v="2376" actId="478"/>
          <ac:picMkLst>
            <pc:docMk/>
            <pc:sldMk cId="399313226" sldId="259"/>
            <ac:picMk id="7" creationId="{82A83CE8-D8BC-5A5A-668A-F3A484970241}"/>
          </ac:picMkLst>
        </pc:picChg>
      </pc:sldChg>
      <pc:sldChg chg="addSp delSp modSp mod">
        <pc:chgData name="Harper, Alison" userId="68f97420-e24b-4dc7-8e76-f41709ce89a0" providerId="ADAL" clId="{E3F50DC0-C430-4BB3-B28B-B046219066B9}" dt="2023-08-16T15:01:06.900" v="5664" actId="12385"/>
        <pc:sldMkLst>
          <pc:docMk/>
          <pc:sldMk cId="278866564" sldId="260"/>
        </pc:sldMkLst>
        <pc:spChg chg="mod">
          <ac:chgData name="Harper, Alison" userId="68f97420-e24b-4dc7-8e76-f41709ce89a0" providerId="ADAL" clId="{E3F50DC0-C430-4BB3-B28B-B046219066B9}" dt="2023-08-10T15:39:50.867" v="4369" actId="20577"/>
          <ac:spMkLst>
            <pc:docMk/>
            <pc:sldMk cId="278866564" sldId="260"/>
            <ac:spMk id="2" creationId="{25694033-4A29-4F32-985A-A0D4EA13BBD8}"/>
          </ac:spMkLst>
        </pc:spChg>
        <pc:spChg chg="mod">
          <ac:chgData name="Harper, Alison" userId="68f97420-e24b-4dc7-8e76-f41709ce89a0" providerId="ADAL" clId="{E3F50DC0-C430-4BB3-B28B-B046219066B9}" dt="2023-08-10T15:40:02.776" v="4370"/>
          <ac:spMkLst>
            <pc:docMk/>
            <pc:sldMk cId="278866564" sldId="260"/>
            <ac:spMk id="3" creationId="{979112AA-EDD8-48C5-9416-7C550BEBD458}"/>
          </ac:spMkLst>
        </pc:spChg>
        <pc:spChg chg="mod">
          <ac:chgData name="Harper, Alison" userId="68f97420-e24b-4dc7-8e76-f41709ce89a0" providerId="ADAL" clId="{E3F50DC0-C430-4BB3-B28B-B046219066B9}" dt="2023-08-10T15:47:29.455" v="4492" actId="1076"/>
          <ac:spMkLst>
            <pc:docMk/>
            <pc:sldMk cId="278866564" sldId="260"/>
            <ac:spMk id="14" creationId="{380681A4-3FB5-4C86-B096-26281897B272}"/>
          </ac:spMkLst>
        </pc:spChg>
        <pc:graphicFrameChg chg="add mod modGraphic">
          <ac:chgData name="Harper, Alison" userId="68f97420-e24b-4dc7-8e76-f41709ce89a0" providerId="ADAL" clId="{E3F50DC0-C430-4BB3-B28B-B046219066B9}" dt="2023-08-16T15:00:11.573" v="5663" actId="12385"/>
          <ac:graphicFrameMkLst>
            <pc:docMk/>
            <pc:sldMk cId="278866564" sldId="260"/>
            <ac:graphicFrameMk id="5" creationId="{92784A2A-4C3E-4E82-F673-2A7A2A996215}"/>
          </ac:graphicFrameMkLst>
        </pc:graphicFrameChg>
        <pc:graphicFrameChg chg="add del mod modGraphic">
          <ac:chgData name="Harper, Alison" userId="68f97420-e24b-4dc7-8e76-f41709ce89a0" providerId="ADAL" clId="{E3F50DC0-C430-4BB3-B28B-B046219066B9}" dt="2023-08-10T15:32:06.136" v="4211" actId="478"/>
          <ac:graphicFrameMkLst>
            <pc:docMk/>
            <pc:sldMk cId="278866564" sldId="260"/>
            <ac:graphicFrameMk id="6" creationId="{F7C94F8D-94EE-F457-D959-E86BE312076B}"/>
          </ac:graphicFrameMkLst>
        </pc:graphicFrameChg>
        <pc:graphicFrameChg chg="del">
          <ac:chgData name="Harper, Alison" userId="68f97420-e24b-4dc7-8e76-f41709ce89a0" providerId="ADAL" clId="{E3F50DC0-C430-4BB3-B28B-B046219066B9}" dt="2023-08-10T15:25:36.175" v="4075" actId="478"/>
          <ac:graphicFrameMkLst>
            <pc:docMk/>
            <pc:sldMk cId="278866564" sldId="260"/>
            <ac:graphicFrameMk id="7" creationId="{5E252EBF-FBEE-408C-B1A3-5F3456FC5F1C}"/>
          </ac:graphicFrameMkLst>
        </pc:graphicFrameChg>
        <pc:graphicFrameChg chg="add mod modGraphic">
          <ac:chgData name="Harper, Alison" userId="68f97420-e24b-4dc7-8e76-f41709ce89a0" providerId="ADAL" clId="{E3F50DC0-C430-4BB3-B28B-B046219066B9}" dt="2023-08-16T15:01:06.900" v="5664" actId="12385"/>
          <ac:graphicFrameMkLst>
            <pc:docMk/>
            <pc:sldMk cId="278866564" sldId="260"/>
            <ac:graphicFrameMk id="8" creationId="{F95EABB6-B1D1-67A8-6A97-CCF2CBA4B5C6}"/>
          </ac:graphicFrameMkLst>
        </pc:graphicFrameChg>
        <pc:graphicFrameChg chg="add del mod modGraphic">
          <ac:chgData name="Harper, Alison" userId="68f97420-e24b-4dc7-8e76-f41709ce89a0" providerId="ADAL" clId="{E3F50DC0-C430-4BB3-B28B-B046219066B9}" dt="2023-08-10T16:10:00.603" v="4787" actId="478"/>
          <ac:graphicFrameMkLst>
            <pc:docMk/>
            <pc:sldMk cId="278866564" sldId="260"/>
            <ac:graphicFrameMk id="9" creationId="{589CDC4D-30B0-033E-5E1E-6694BFA5D23C}"/>
          </ac:graphicFrameMkLst>
        </pc:graphicFrameChg>
        <pc:graphicFrameChg chg="add mod modGraphic">
          <ac:chgData name="Harper, Alison" userId="68f97420-e24b-4dc7-8e76-f41709ce89a0" providerId="ADAL" clId="{E3F50DC0-C430-4BB3-B28B-B046219066B9}" dt="2023-08-16T14:59:45.764" v="5662" actId="12385"/>
          <ac:graphicFrameMkLst>
            <pc:docMk/>
            <pc:sldMk cId="278866564" sldId="260"/>
            <ac:graphicFrameMk id="10" creationId="{26669EDB-4811-21A2-B8F9-7C004B8BBF69}"/>
          </ac:graphicFrameMkLst>
        </pc:graphicFrameChg>
      </pc:sldChg>
      <pc:sldChg chg="addSp delSp modSp mod">
        <pc:chgData name="Harper, Alison" userId="68f97420-e24b-4dc7-8e76-f41709ce89a0" providerId="ADAL" clId="{E3F50DC0-C430-4BB3-B28B-B046219066B9}" dt="2023-08-10T15:41:16.603" v="4378"/>
        <pc:sldMkLst>
          <pc:docMk/>
          <pc:sldMk cId="604245434" sldId="261"/>
        </pc:sldMkLst>
        <pc:spChg chg="add del mod">
          <ac:chgData name="Harper, Alison" userId="68f97420-e24b-4dc7-8e76-f41709ce89a0" providerId="ADAL" clId="{E3F50DC0-C430-4BB3-B28B-B046219066B9}" dt="2023-08-10T15:40:52.347" v="4375" actId="478"/>
          <ac:spMkLst>
            <pc:docMk/>
            <pc:sldMk cId="604245434" sldId="261"/>
            <ac:spMk id="7" creationId="{30BC06F1-8326-D9EC-EB9D-E8CFF5BE5271}"/>
          </ac:spMkLst>
        </pc:spChg>
        <pc:spChg chg="del">
          <ac:chgData name="Harper, Alison" userId="68f97420-e24b-4dc7-8e76-f41709ce89a0" providerId="ADAL" clId="{E3F50DC0-C430-4BB3-B28B-B046219066B9}" dt="2023-08-10T15:40:50.388" v="4374" actId="478"/>
          <ac:spMkLst>
            <pc:docMk/>
            <pc:sldMk cId="604245434" sldId="261"/>
            <ac:spMk id="18" creationId="{EC176543-7DEE-469A-86A8-549E0CFCF66A}"/>
          </ac:spMkLst>
        </pc:spChg>
        <pc:graphicFrameChg chg="del">
          <ac:chgData name="Harper, Alison" userId="68f97420-e24b-4dc7-8e76-f41709ce89a0" providerId="ADAL" clId="{E3F50DC0-C430-4BB3-B28B-B046219066B9}" dt="2023-08-10T15:40:43.877" v="4371" actId="478"/>
          <ac:graphicFrameMkLst>
            <pc:docMk/>
            <pc:sldMk cId="604245434" sldId="261"/>
            <ac:graphicFrameMk id="12" creationId="{447AAC8C-E4EB-481E-AB05-154D91634B32}"/>
          </ac:graphicFrameMkLst>
        </pc:graphicFrameChg>
        <pc:picChg chg="add mod">
          <ac:chgData name="Harper, Alison" userId="68f97420-e24b-4dc7-8e76-f41709ce89a0" providerId="ADAL" clId="{E3F50DC0-C430-4BB3-B28B-B046219066B9}" dt="2023-08-10T15:40:57.450" v="4376" actId="1076"/>
          <ac:picMkLst>
            <pc:docMk/>
            <pc:sldMk cId="604245434" sldId="261"/>
            <ac:picMk id="2" creationId="{D7A60891-9293-966F-D9D4-19D1352297CA}"/>
          </ac:picMkLst>
        </pc:picChg>
        <pc:picChg chg="add del mod">
          <ac:chgData name="Harper, Alison" userId="68f97420-e24b-4dc7-8e76-f41709ce89a0" providerId="ADAL" clId="{E3F50DC0-C430-4BB3-B28B-B046219066B9}" dt="2023-08-10T15:41:16.603" v="4378"/>
          <ac:picMkLst>
            <pc:docMk/>
            <pc:sldMk cId="604245434" sldId="261"/>
            <ac:picMk id="8" creationId="{D6B1579F-3D02-EC01-7B73-5D8CC0EDFAC2}"/>
          </ac:picMkLst>
        </pc:picChg>
      </pc:sldChg>
      <pc:sldChg chg="del">
        <pc:chgData name="Harper, Alison" userId="68f97420-e24b-4dc7-8e76-f41709ce89a0" providerId="ADAL" clId="{E3F50DC0-C430-4BB3-B28B-B046219066B9}" dt="2023-08-10T16:12:40.722" v="4857" actId="47"/>
        <pc:sldMkLst>
          <pc:docMk/>
          <pc:sldMk cId="120385901" sldId="263"/>
        </pc:sldMkLst>
      </pc:sldChg>
      <pc:sldChg chg="addSp modSp add mod">
        <pc:chgData name="Harper, Alison" userId="68f97420-e24b-4dc7-8e76-f41709ce89a0" providerId="ADAL" clId="{E3F50DC0-C430-4BB3-B28B-B046219066B9}" dt="2023-08-16T16:45:07.152" v="5738" actId="1076"/>
        <pc:sldMkLst>
          <pc:docMk/>
          <pc:sldMk cId="3204099044" sldId="263"/>
        </pc:sldMkLst>
        <pc:spChg chg="add mod">
          <ac:chgData name="Harper, Alison" userId="68f97420-e24b-4dc7-8e76-f41709ce89a0" providerId="ADAL" clId="{E3F50DC0-C430-4BB3-B28B-B046219066B9}" dt="2023-08-16T14:54:37.451" v="5603"/>
          <ac:spMkLst>
            <pc:docMk/>
            <pc:sldMk cId="3204099044" sldId="263"/>
            <ac:spMk id="2" creationId="{FFA21023-8B84-7C5F-9D0D-376884A091A9}"/>
          </ac:spMkLst>
        </pc:spChg>
        <pc:spChg chg="mod">
          <ac:chgData name="Harper, Alison" userId="68f97420-e24b-4dc7-8e76-f41709ce89a0" providerId="ADAL" clId="{E3F50DC0-C430-4BB3-B28B-B046219066B9}" dt="2023-08-16T14:53:37.570" v="5592" actId="1582"/>
          <ac:spMkLst>
            <pc:docMk/>
            <pc:sldMk cId="3204099044" sldId="263"/>
            <ac:spMk id="3" creationId="{6E658FBD-BA57-4E8A-3DCF-24D491B6D98F}"/>
          </ac:spMkLst>
        </pc:spChg>
        <pc:spChg chg="mod">
          <ac:chgData name="Harper, Alison" userId="68f97420-e24b-4dc7-8e76-f41709ce89a0" providerId="ADAL" clId="{E3F50DC0-C430-4BB3-B28B-B046219066B9}" dt="2023-08-16T14:54:07.337" v="5598" actId="2085"/>
          <ac:spMkLst>
            <pc:docMk/>
            <pc:sldMk cId="3204099044" sldId="263"/>
            <ac:spMk id="4" creationId="{58394D43-69CE-AE28-0413-55A87ADECBFF}"/>
          </ac:spMkLst>
        </pc:spChg>
        <pc:spChg chg="add mod">
          <ac:chgData name="Harper, Alison" userId="68f97420-e24b-4dc7-8e76-f41709ce89a0" providerId="ADAL" clId="{E3F50DC0-C430-4BB3-B28B-B046219066B9}" dt="2023-08-16T14:54:46.607" v="5604"/>
          <ac:spMkLst>
            <pc:docMk/>
            <pc:sldMk cId="3204099044" sldId="263"/>
            <ac:spMk id="5" creationId="{F5C486E0-3542-1EFC-908E-FF801F702E00}"/>
          </ac:spMkLst>
        </pc:spChg>
        <pc:spChg chg="mod">
          <ac:chgData name="Harper, Alison" userId="68f97420-e24b-4dc7-8e76-f41709ce89a0" providerId="ADAL" clId="{E3F50DC0-C430-4BB3-B28B-B046219066B9}" dt="2023-08-16T14:50:45.289" v="5558" actId="207"/>
          <ac:spMkLst>
            <pc:docMk/>
            <pc:sldMk cId="3204099044" sldId="263"/>
            <ac:spMk id="8" creationId="{21E3DD3C-4EEC-8728-351B-D65A6F785FC0}"/>
          </ac:spMkLst>
        </pc:spChg>
        <pc:spChg chg="add mod">
          <ac:chgData name="Harper, Alison" userId="68f97420-e24b-4dc7-8e76-f41709ce89a0" providerId="ADAL" clId="{E3F50DC0-C430-4BB3-B28B-B046219066B9}" dt="2023-08-16T14:55:08.324" v="5622" actId="20577"/>
          <ac:spMkLst>
            <pc:docMk/>
            <pc:sldMk cId="3204099044" sldId="263"/>
            <ac:spMk id="9" creationId="{AEC6092D-D5AD-A713-E4B8-FDE33CCF5665}"/>
          </ac:spMkLst>
        </pc:spChg>
        <pc:spChg chg="mod">
          <ac:chgData name="Harper, Alison" userId="68f97420-e24b-4dc7-8e76-f41709ce89a0" providerId="ADAL" clId="{E3F50DC0-C430-4BB3-B28B-B046219066B9}" dt="2023-08-16T14:53:53.010" v="5595" actId="2085"/>
          <ac:spMkLst>
            <pc:docMk/>
            <pc:sldMk cId="3204099044" sldId="263"/>
            <ac:spMk id="14" creationId="{00000000-0000-0000-0000-000000000000}"/>
          </ac:spMkLst>
        </pc:spChg>
        <pc:spChg chg="mod">
          <ac:chgData name="Harper, Alison" userId="68f97420-e24b-4dc7-8e76-f41709ce89a0" providerId="ADAL" clId="{E3F50DC0-C430-4BB3-B28B-B046219066B9}" dt="2023-08-16T14:53:37.570" v="5592" actId="1582"/>
          <ac:spMkLst>
            <pc:docMk/>
            <pc:sldMk cId="3204099044" sldId="263"/>
            <ac:spMk id="23" creationId="{7F6B1763-BDBF-E4C7-225B-BF38588D22B1}"/>
          </ac:spMkLst>
        </pc:spChg>
        <pc:spChg chg="mod">
          <ac:chgData name="Harper, Alison" userId="68f97420-e24b-4dc7-8e76-f41709ce89a0" providerId="ADAL" clId="{E3F50DC0-C430-4BB3-B28B-B046219066B9}" dt="2023-08-16T14:53:37.570" v="5592" actId="1582"/>
          <ac:spMkLst>
            <pc:docMk/>
            <pc:sldMk cId="3204099044" sldId="263"/>
            <ac:spMk id="26" creationId="{82EA4738-039D-2C53-57FE-095D08C578AC}"/>
          </ac:spMkLst>
        </pc:spChg>
        <pc:spChg chg="mod">
          <ac:chgData name="Harper, Alison" userId="68f97420-e24b-4dc7-8e76-f41709ce89a0" providerId="ADAL" clId="{E3F50DC0-C430-4BB3-B28B-B046219066B9}" dt="2023-08-16T14:53:45.936" v="5593" actId="2085"/>
          <ac:spMkLst>
            <pc:docMk/>
            <pc:sldMk cId="3204099044" sldId="263"/>
            <ac:spMk id="27" creationId="{566603DB-9E67-3E19-E7A7-A66BF92A6E44}"/>
          </ac:spMkLst>
        </pc:spChg>
        <pc:spChg chg="mod">
          <ac:chgData name="Harper, Alison" userId="68f97420-e24b-4dc7-8e76-f41709ce89a0" providerId="ADAL" clId="{E3F50DC0-C430-4BB3-B28B-B046219066B9}" dt="2023-08-16T16:45:07.152" v="5738" actId="1076"/>
          <ac:spMkLst>
            <pc:docMk/>
            <pc:sldMk cId="3204099044" sldId="263"/>
            <ac:spMk id="40" creationId="{41CB4B77-F497-9DFC-1781-88B202E4B0F8}"/>
          </ac:spMkLst>
        </pc:spChg>
        <pc:spChg chg="mod">
          <ac:chgData name="Harper, Alison" userId="68f97420-e24b-4dc7-8e76-f41709ce89a0" providerId="ADAL" clId="{E3F50DC0-C430-4BB3-B28B-B046219066B9}" dt="2023-08-16T14:54:15.754" v="5600" actId="2085"/>
          <ac:spMkLst>
            <pc:docMk/>
            <pc:sldMk cId="3204099044" sldId="263"/>
            <ac:spMk id="48" creationId="{7D3F99FC-1232-F4BB-043F-75FE9FE1EEBD}"/>
          </ac:spMkLst>
        </pc:spChg>
        <pc:spChg chg="mod">
          <ac:chgData name="Harper, Alison" userId="68f97420-e24b-4dc7-8e76-f41709ce89a0" providerId="ADAL" clId="{E3F50DC0-C430-4BB3-B28B-B046219066B9}" dt="2023-08-16T14:53:37.570" v="5592" actId="1582"/>
          <ac:spMkLst>
            <pc:docMk/>
            <pc:sldMk cId="3204099044" sldId="263"/>
            <ac:spMk id="52" creationId="{C2054307-1505-10E1-9498-3B99AB7590C5}"/>
          </ac:spMkLst>
        </pc:spChg>
        <pc:spChg chg="mod">
          <ac:chgData name="Harper, Alison" userId="68f97420-e24b-4dc7-8e76-f41709ce89a0" providerId="ADAL" clId="{E3F50DC0-C430-4BB3-B28B-B046219066B9}" dt="2023-08-16T14:54:03.179" v="5597" actId="2085"/>
          <ac:spMkLst>
            <pc:docMk/>
            <pc:sldMk cId="3204099044" sldId="263"/>
            <ac:spMk id="54" creationId="{7C4AC95D-46C0-71E3-5B9F-AF2D32F5EFCD}"/>
          </ac:spMkLst>
        </pc:spChg>
        <pc:spChg chg="mod">
          <ac:chgData name="Harper, Alison" userId="68f97420-e24b-4dc7-8e76-f41709ce89a0" providerId="ADAL" clId="{E3F50DC0-C430-4BB3-B28B-B046219066B9}" dt="2023-08-16T14:53:57.498" v="5596" actId="2085"/>
          <ac:spMkLst>
            <pc:docMk/>
            <pc:sldMk cId="3204099044" sldId="263"/>
            <ac:spMk id="55" creationId="{893309F6-D529-23C7-8286-0A4FE5BE99BD}"/>
          </ac:spMkLst>
        </pc:spChg>
        <pc:spChg chg="mod">
          <ac:chgData name="Harper, Alison" userId="68f97420-e24b-4dc7-8e76-f41709ce89a0" providerId="ADAL" clId="{E3F50DC0-C430-4BB3-B28B-B046219066B9}" dt="2023-08-16T14:53:49.472" v="5594" actId="2085"/>
          <ac:spMkLst>
            <pc:docMk/>
            <pc:sldMk cId="3204099044" sldId="263"/>
            <ac:spMk id="56" creationId="{B6BCFC74-8B67-1F23-D4DD-42C8997CEA28}"/>
          </ac:spMkLst>
        </pc:spChg>
        <pc:spChg chg="mod">
          <ac:chgData name="Harper, Alison" userId="68f97420-e24b-4dc7-8e76-f41709ce89a0" providerId="ADAL" clId="{E3F50DC0-C430-4BB3-B28B-B046219066B9}" dt="2023-08-16T14:54:11.210" v="5599" actId="2085"/>
          <ac:spMkLst>
            <pc:docMk/>
            <pc:sldMk cId="3204099044" sldId="263"/>
            <ac:spMk id="57" creationId="{ADEEC414-C978-8F81-6754-9A1F26906A9F}"/>
          </ac:spMkLst>
        </pc:spChg>
        <pc:spChg chg="mod">
          <ac:chgData name="Harper, Alison" userId="68f97420-e24b-4dc7-8e76-f41709ce89a0" providerId="ADAL" clId="{E3F50DC0-C430-4BB3-B28B-B046219066B9}" dt="2023-08-16T14:54:20.425" v="5601" actId="2085"/>
          <ac:spMkLst>
            <pc:docMk/>
            <pc:sldMk cId="3204099044" sldId="263"/>
            <ac:spMk id="58" creationId="{2C3B3EB8-475F-03E7-B7B7-A20D1F94941A}"/>
          </ac:spMkLst>
        </pc:spChg>
        <pc:spChg chg="mod">
          <ac:chgData name="Harper, Alison" userId="68f97420-e24b-4dc7-8e76-f41709ce89a0" providerId="ADAL" clId="{E3F50DC0-C430-4BB3-B28B-B046219066B9}" dt="2023-08-16T14:53:37.570" v="5592" actId="1582"/>
          <ac:spMkLst>
            <pc:docMk/>
            <pc:sldMk cId="3204099044" sldId="263"/>
            <ac:spMk id="61" creationId="{4ACE4FD4-2A49-DACC-2C4C-0FF80E28123F}"/>
          </ac:spMkLst>
        </pc:spChg>
        <pc:spChg chg="mod">
          <ac:chgData name="Harper, Alison" userId="68f97420-e24b-4dc7-8e76-f41709ce89a0" providerId="ADAL" clId="{E3F50DC0-C430-4BB3-B28B-B046219066B9}" dt="2023-08-16T14:53:37.570" v="5592" actId="1582"/>
          <ac:spMkLst>
            <pc:docMk/>
            <pc:sldMk cId="3204099044" sldId="263"/>
            <ac:spMk id="68" creationId="{090D99D2-ABD3-D10C-671F-A5A6D2B4FE28}"/>
          </ac:spMkLst>
        </pc:spChg>
        <pc:graphicFrameChg chg="modGraphic">
          <ac:chgData name="Harper, Alison" userId="68f97420-e24b-4dc7-8e76-f41709ce89a0" providerId="ADAL" clId="{E3F50DC0-C430-4BB3-B28B-B046219066B9}" dt="2023-08-16T14:53:02.477" v="5591" actId="207"/>
          <ac:graphicFrameMkLst>
            <pc:docMk/>
            <pc:sldMk cId="3204099044" sldId="263"/>
            <ac:graphicFrameMk id="7" creationId="{EA2C8617-C1B3-E074-3457-51C181E48A1B}"/>
          </ac:graphicFrameMkLst>
        </pc:graphicFrameChg>
        <pc:cxnChg chg="mod">
          <ac:chgData name="Harper, Alison" userId="68f97420-e24b-4dc7-8e76-f41709ce89a0" providerId="ADAL" clId="{E3F50DC0-C430-4BB3-B28B-B046219066B9}" dt="2023-08-16T14:53:37.570" v="5592" actId="1582"/>
          <ac:cxnSpMkLst>
            <pc:docMk/>
            <pc:sldMk cId="3204099044" sldId="263"/>
            <ac:cxnSpMk id="15" creationId="{F71E92D8-FBC0-D1E9-B7F4-D4880E4625DC}"/>
          </ac:cxnSpMkLst>
        </pc:cxnChg>
        <pc:cxnChg chg="mod">
          <ac:chgData name="Harper, Alison" userId="68f97420-e24b-4dc7-8e76-f41709ce89a0" providerId="ADAL" clId="{E3F50DC0-C430-4BB3-B28B-B046219066B9}" dt="2023-08-16T14:53:37.570" v="5592" actId="1582"/>
          <ac:cxnSpMkLst>
            <pc:docMk/>
            <pc:sldMk cId="3204099044" sldId="263"/>
            <ac:cxnSpMk id="16" creationId="{6114F55D-BB36-5836-0AD6-26209331DA91}"/>
          </ac:cxnSpMkLst>
        </pc:cxnChg>
        <pc:cxnChg chg="mod">
          <ac:chgData name="Harper, Alison" userId="68f97420-e24b-4dc7-8e76-f41709ce89a0" providerId="ADAL" clId="{E3F50DC0-C430-4BB3-B28B-B046219066B9}" dt="2023-08-16T14:53:37.570" v="5592" actId="1582"/>
          <ac:cxnSpMkLst>
            <pc:docMk/>
            <pc:sldMk cId="3204099044" sldId="263"/>
            <ac:cxnSpMk id="22" creationId="{29DA5243-813A-1334-CBD7-5187EEE4B6A2}"/>
          </ac:cxnSpMkLst>
        </pc:cxnChg>
        <pc:cxnChg chg="mod">
          <ac:chgData name="Harper, Alison" userId="68f97420-e24b-4dc7-8e76-f41709ce89a0" providerId="ADAL" clId="{E3F50DC0-C430-4BB3-B28B-B046219066B9}" dt="2023-08-16T14:53:37.570" v="5592" actId="1582"/>
          <ac:cxnSpMkLst>
            <pc:docMk/>
            <pc:sldMk cId="3204099044" sldId="263"/>
            <ac:cxnSpMk id="28" creationId="{8C16B06D-013A-910D-B07D-C1529DE6C50E}"/>
          </ac:cxnSpMkLst>
        </pc:cxnChg>
        <pc:cxnChg chg="mod">
          <ac:chgData name="Harper, Alison" userId="68f97420-e24b-4dc7-8e76-f41709ce89a0" providerId="ADAL" clId="{E3F50DC0-C430-4BB3-B28B-B046219066B9}" dt="2023-08-16T14:53:37.570" v="5592" actId="1582"/>
          <ac:cxnSpMkLst>
            <pc:docMk/>
            <pc:sldMk cId="3204099044" sldId="263"/>
            <ac:cxnSpMk id="31" creationId="{DF47B19D-7DA8-D126-8736-E16F665FC072}"/>
          </ac:cxnSpMkLst>
        </pc:cxnChg>
        <pc:cxnChg chg="mod">
          <ac:chgData name="Harper, Alison" userId="68f97420-e24b-4dc7-8e76-f41709ce89a0" providerId="ADAL" clId="{E3F50DC0-C430-4BB3-B28B-B046219066B9}" dt="2023-08-16T14:53:37.570" v="5592" actId="1582"/>
          <ac:cxnSpMkLst>
            <pc:docMk/>
            <pc:sldMk cId="3204099044" sldId="263"/>
            <ac:cxnSpMk id="38" creationId="{D6AC1F82-4374-0ED1-F149-09C4A18B484F}"/>
          </ac:cxnSpMkLst>
        </pc:cxnChg>
        <pc:cxnChg chg="mod">
          <ac:chgData name="Harper, Alison" userId="68f97420-e24b-4dc7-8e76-f41709ce89a0" providerId="ADAL" clId="{E3F50DC0-C430-4BB3-B28B-B046219066B9}" dt="2023-08-16T14:53:37.570" v="5592" actId="1582"/>
          <ac:cxnSpMkLst>
            <pc:docMk/>
            <pc:sldMk cId="3204099044" sldId="263"/>
            <ac:cxnSpMk id="46" creationId="{B02630F8-8190-38BD-54F4-5AC47E1AB6CD}"/>
          </ac:cxnSpMkLst>
        </pc:cxnChg>
        <pc:cxnChg chg="mod">
          <ac:chgData name="Harper, Alison" userId="68f97420-e24b-4dc7-8e76-f41709ce89a0" providerId="ADAL" clId="{E3F50DC0-C430-4BB3-B28B-B046219066B9}" dt="2023-08-16T14:53:37.570" v="5592" actId="1582"/>
          <ac:cxnSpMkLst>
            <pc:docMk/>
            <pc:sldMk cId="3204099044" sldId="263"/>
            <ac:cxnSpMk id="71" creationId="{70BDB158-0345-CB81-4B04-CEEE30670B3D}"/>
          </ac:cxnSpMkLst>
        </pc:cxnChg>
      </pc:sldChg>
      <pc:sldChg chg="del">
        <pc:chgData name="Harper, Alison" userId="68f97420-e24b-4dc7-8e76-f41709ce89a0" providerId="ADAL" clId="{E3F50DC0-C430-4BB3-B28B-B046219066B9}" dt="2023-08-10T16:18:32.351" v="4963" actId="47"/>
        <pc:sldMkLst>
          <pc:docMk/>
          <pc:sldMk cId="1080013265" sldId="264"/>
        </pc:sldMkLst>
      </pc:sldChg>
      <pc:sldChg chg="del">
        <pc:chgData name="Harper, Alison" userId="68f97420-e24b-4dc7-8e76-f41709ce89a0" providerId="ADAL" clId="{E3F50DC0-C430-4BB3-B28B-B046219066B9}" dt="2023-08-10T16:18:38.224" v="4966" actId="47"/>
        <pc:sldMkLst>
          <pc:docMk/>
          <pc:sldMk cId="2134003369" sldId="265"/>
        </pc:sldMkLst>
      </pc:sldChg>
      <pc:sldChg chg="addSp delSp modSp mod ord">
        <pc:chgData name="Harper, Alison" userId="68f97420-e24b-4dc7-8e76-f41709ce89a0" providerId="ADAL" clId="{E3F50DC0-C430-4BB3-B28B-B046219066B9}" dt="2023-08-16T17:05:09.873" v="5880" actId="1076"/>
        <pc:sldMkLst>
          <pc:docMk/>
          <pc:sldMk cId="3764395250" sldId="266"/>
        </pc:sldMkLst>
        <pc:spChg chg="mod">
          <ac:chgData name="Harper, Alison" userId="68f97420-e24b-4dc7-8e76-f41709ce89a0" providerId="ADAL" clId="{E3F50DC0-C430-4BB3-B28B-B046219066B9}" dt="2023-08-16T16:57:43.692" v="5813" actId="20577"/>
          <ac:spMkLst>
            <pc:docMk/>
            <pc:sldMk cId="3764395250" sldId="266"/>
            <ac:spMk id="2" creationId="{37FF388F-9D72-4A3F-AB51-11B7B65E7682}"/>
          </ac:spMkLst>
        </pc:spChg>
        <pc:spChg chg="mod">
          <ac:chgData name="Harper, Alison" userId="68f97420-e24b-4dc7-8e76-f41709ce89a0" providerId="ADAL" clId="{E3F50DC0-C430-4BB3-B28B-B046219066B9}" dt="2023-08-16T16:58:02.435" v="5823" actId="20577"/>
          <ac:spMkLst>
            <pc:docMk/>
            <pc:sldMk cId="3764395250" sldId="266"/>
            <ac:spMk id="3" creationId="{E5FF7585-B3E6-4301-983E-6C7185A7358E}"/>
          </ac:spMkLst>
        </pc:spChg>
        <pc:spChg chg="mod">
          <ac:chgData name="Harper, Alison" userId="68f97420-e24b-4dc7-8e76-f41709ce89a0" providerId="ADAL" clId="{E3F50DC0-C430-4BB3-B28B-B046219066B9}" dt="2023-08-10T16:15:06.268" v="4893" actId="1076"/>
          <ac:spMkLst>
            <pc:docMk/>
            <pc:sldMk cId="3764395250" sldId="266"/>
            <ac:spMk id="5" creationId="{01AFBEB7-A9AF-468F-820B-D9077A7D0BA1}"/>
          </ac:spMkLst>
        </pc:spChg>
        <pc:spChg chg="add del mod">
          <ac:chgData name="Harper, Alison" userId="68f97420-e24b-4dc7-8e76-f41709ce89a0" providerId="ADAL" clId="{E3F50DC0-C430-4BB3-B28B-B046219066B9}" dt="2023-08-10T16:13:18.574" v="4866" actId="478"/>
          <ac:spMkLst>
            <pc:docMk/>
            <pc:sldMk cId="3764395250" sldId="266"/>
            <ac:spMk id="8" creationId="{916FF87F-FDBD-C460-541A-2AD2ED507ADF}"/>
          </ac:spMkLst>
        </pc:spChg>
        <pc:spChg chg="add mod">
          <ac:chgData name="Harper, Alison" userId="68f97420-e24b-4dc7-8e76-f41709ce89a0" providerId="ADAL" clId="{E3F50DC0-C430-4BB3-B28B-B046219066B9}" dt="2023-08-10T16:13:47.555" v="4871" actId="208"/>
          <ac:spMkLst>
            <pc:docMk/>
            <pc:sldMk cId="3764395250" sldId="266"/>
            <ac:spMk id="9" creationId="{DB2A6E74-A5E1-D21C-3CD3-DA8236CC7B96}"/>
          </ac:spMkLst>
        </pc:spChg>
        <pc:spChg chg="add del mod">
          <ac:chgData name="Harper, Alison" userId="68f97420-e24b-4dc7-8e76-f41709ce89a0" providerId="ADAL" clId="{E3F50DC0-C430-4BB3-B28B-B046219066B9}" dt="2023-08-10T16:14:22.658" v="4875" actId="478"/>
          <ac:spMkLst>
            <pc:docMk/>
            <pc:sldMk cId="3764395250" sldId="266"/>
            <ac:spMk id="11" creationId="{79BD7ED9-0D45-1C1E-7B41-5001DC0D1518}"/>
          </ac:spMkLst>
        </pc:spChg>
        <pc:spChg chg="add del mod">
          <ac:chgData name="Harper, Alison" userId="68f97420-e24b-4dc7-8e76-f41709ce89a0" providerId="ADAL" clId="{E3F50DC0-C430-4BB3-B28B-B046219066B9}" dt="2023-08-10T16:14:26.837" v="4877" actId="478"/>
          <ac:spMkLst>
            <pc:docMk/>
            <pc:sldMk cId="3764395250" sldId="266"/>
            <ac:spMk id="13" creationId="{02302386-5A81-513B-B865-CB5B47528745}"/>
          </ac:spMkLst>
        </pc:spChg>
        <pc:spChg chg="add mod">
          <ac:chgData name="Harper, Alison" userId="68f97420-e24b-4dc7-8e76-f41709ce89a0" providerId="ADAL" clId="{E3F50DC0-C430-4BB3-B28B-B046219066B9}" dt="2023-08-16T17:05:09.873" v="5880" actId="1076"/>
          <ac:spMkLst>
            <pc:docMk/>
            <pc:sldMk cId="3764395250" sldId="266"/>
            <ac:spMk id="14" creationId="{43746DA2-15E7-93F6-DFBF-7AD960256D74}"/>
          </ac:spMkLst>
        </pc:spChg>
        <pc:spChg chg="add del mod">
          <ac:chgData name="Harper, Alison" userId="68f97420-e24b-4dc7-8e76-f41709ce89a0" providerId="ADAL" clId="{E3F50DC0-C430-4BB3-B28B-B046219066B9}" dt="2023-08-10T16:15:02.108" v="4892" actId="478"/>
          <ac:spMkLst>
            <pc:docMk/>
            <pc:sldMk cId="3764395250" sldId="266"/>
            <ac:spMk id="16" creationId="{CC644B27-3290-62D3-D4A1-E2914B1FF7F7}"/>
          </ac:spMkLst>
        </pc:spChg>
        <pc:spChg chg="del mod">
          <ac:chgData name="Harper, Alison" userId="68f97420-e24b-4dc7-8e76-f41709ce89a0" providerId="ADAL" clId="{E3F50DC0-C430-4BB3-B28B-B046219066B9}" dt="2023-08-10T16:13:10.206" v="4865" actId="478"/>
          <ac:spMkLst>
            <pc:docMk/>
            <pc:sldMk cId="3764395250" sldId="266"/>
            <ac:spMk id="21" creationId="{432416A3-39EF-4CBE-943D-C79C22FDDC46}"/>
          </ac:spMkLst>
        </pc:spChg>
        <pc:spChg chg="del mod">
          <ac:chgData name="Harper, Alison" userId="68f97420-e24b-4dc7-8e76-f41709ce89a0" providerId="ADAL" clId="{E3F50DC0-C430-4BB3-B28B-B046219066B9}" dt="2023-08-10T16:14:18.646" v="4874" actId="478"/>
          <ac:spMkLst>
            <pc:docMk/>
            <pc:sldMk cId="3764395250" sldId="266"/>
            <ac:spMk id="23" creationId="{0E769AD8-E32B-4302-A770-0424AC0A2A3A}"/>
          </ac:spMkLst>
        </pc:spChg>
        <pc:spChg chg="del">
          <ac:chgData name="Harper, Alison" userId="68f97420-e24b-4dc7-8e76-f41709ce89a0" providerId="ADAL" clId="{E3F50DC0-C430-4BB3-B28B-B046219066B9}" dt="2023-08-10T16:15:00.921" v="4891" actId="478"/>
          <ac:spMkLst>
            <pc:docMk/>
            <pc:sldMk cId="3764395250" sldId="266"/>
            <ac:spMk id="24" creationId="{B127C79B-F024-434C-825D-15CEE80923F4}"/>
          </ac:spMkLst>
        </pc:spChg>
        <pc:spChg chg="del">
          <ac:chgData name="Harper, Alison" userId="68f97420-e24b-4dc7-8e76-f41709ce89a0" providerId="ADAL" clId="{E3F50DC0-C430-4BB3-B28B-B046219066B9}" dt="2023-08-10T16:14:24.819" v="4876" actId="478"/>
          <ac:spMkLst>
            <pc:docMk/>
            <pc:sldMk cId="3764395250" sldId="266"/>
            <ac:spMk id="25" creationId="{1F231637-753A-4454-98CA-FD968C0D940C}"/>
          </ac:spMkLst>
        </pc:spChg>
        <pc:picChg chg="add mod">
          <ac:chgData name="Harper, Alison" userId="68f97420-e24b-4dc7-8e76-f41709ce89a0" providerId="ADAL" clId="{E3F50DC0-C430-4BB3-B28B-B046219066B9}" dt="2023-08-10T16:13:56.764" v="4872" actId="1076"/>
          <ac:picMkLst>
            <pc:docMk/>
            <pc:sldMk cId="3764395250" sldId="266"/>
            <ac:picMk id="6" creationId="{32771BA2-0449-5970-5ED3-118E8E5BCCA0}"/>
          </ac:picMkLst>
        </pc:picChg>
      </pc:sldChg>
      <pc:sldChg chg="addSp delSp modSp add del mod">
        <pc:chgData name="Harper, Alison" userId="68f97420-e24b-4dc7-8e76-f41709ce89a0" providerId="ADAL" clId="{E3F50DC0-C430-4BB3-B28B-B046219066B9}" dt="2023-08-16T17:07:50.302" v="5890" actId="2085"/>
        <pc:sldMkLst>
          <pc:docMk/>
          <pc:sldMk cId="0" sldId="267"/>
        </pc:sldMkLst>
        <pc:spChg chg="del mod">
          <ac:chgData name="Harper, Alison" userId="68f97420-e24b-4dc7-8e76-f41709ce89a0" providerId="ADAL" clId="{E3F50DC0-C430-4BB3-B28B-B046219066B9}" dt="2023-08-16T17:06:20.958" v="5883" actId="207"/>
          <ac:spMkLst>
            <pc:docMk/>
            <pc:sldMk cId="0" sldId="267"/>
            <ac:spMk id="3" creationId="{568EE62C-365E-B8C9-63EB-318E9EA617E3}"/>
          </ac:spMkLst>
        </pc:spChg>
        <pc:spChg chg="add mod">
          <ac:chgData name="Harper, Alison" userId="68f97420-e24b-4dc7-8e76-f41709ce89a0" providerId="ADAL" clId="{E3F50DC0-C430-4BB3-B28B-B046219066B9}" dt="2023-08-16T16:58:12.599" v="5824"/>
          <ac:spMkLst>
            <pc:docMk/>
            <pc:sldMk cId="0" sldId="267"/>
            <ac:spMk id="5" creationId="{FEE59D50-33CD-1AB6-8C0F-D1D28FF482F2}"/>
          </ac:spMkLst>
        </pc:spChg>
        <pc:spChg chg="add mod">
          <ac:chgData name="Harper, Alison" userId="68f97420-e24b-4dc7-8e76-f41709ce89a0" providerId="ADAL" clId="{E3F50DC0-C430-4BB3-B28B-B046219066B9}" dt="2023-08-16T17:07:50.302" v="5890" actId="2085"/>
          <ac:spMkLst>
            <pc:docMk/>
            <pc:sldMk cId="0" sldId="267"/>
            <ac:spMk id="6" creationId="{8C204A16-EAEE-F271-DE8A-1A160962141A}"/>
          </ac:spMkLst>
        </pc:spChg>
        <pc:spChg chg="mod">
          <ac:chgData name="Harper, Alison" userId="68f97420-e24b-4dc7-8e76-f41709ce89a0" providerId="ADAL" clId="{E3F50DC0-C430-4BB3-B28B-B046219066B9}" dt="2023-08-10T16:20:44.461" v="4975" actId="5793"/>
          <ac:spMkLst>
            <pc:docMk/>
            <pc:sldMk cId="0" sldId="267"/>
            <ac:spMk id="201" creationId="{00000000-0000-0000-0000-000000000000}"/>
          </ac:spMkLst>
        </pc:spChg>
        <pc:spChg chg="mod">
          <ac:chgData name="Harper, Alison" userId="68f97420-e24b-4dc7-8e76-f41709ce89a0" providerId="ADAL" clId="{E3F50DC0-C430-4BB3-B28B-B046219066B9}" dt="2023-08-10T16:20:56.472" v="4977" actId="207"/>
          <ac:spMkLst>
            <pc:docMk/>
            <pc:sldMk cId="0" sldId="267"/>
            <ac:spMk id="203" creationId="{00000000-0000-0000-0000-000000000000}"/>
          </ac:spMkLst>
        </pc:spChg>
        <pc:picChg chg="mod">
          <ac:chgData name="Harper, Alison" userId="68f97420-e24b-4dc7-8e76-f41709ce89a0" providerId="ADAL" clId="{E3F50DC0-C430-4BB3-B28B-B046219066B9}" dt="2023-08-16T13:54:19.387" v="4983" actId="14100"/>
          <ac:picMkLst>
            <pc:docMk/>
            <pc:sldMk cId="0" sldId="267"/>
            <ac:picMk id="202" creationId="{00000000-0000-0000-0000-000000000000}"/>
          </ac:picMkLst>
        </pc:picChg>
      </pc:sldChg>
      <pc:sldChg chg="del">
        <pc:chgData name="Harper, Alison" userId="68f97420-e24b-4dc7-8e76-f41709ce89a0" providerId="ADAL" clId="{E3F50DC0-C430-4BB3-B28B-B046219066B9}" dt="2023-08-10T16:18:34.766" v="4964" actId="47"/>
        <pc:sldMkLst>
          <pc:docMk/>
          <pc:sldMk cId="3884075531" sldId="267"/>
        </pc:sldMkLst>
      </pc:sldChg>
      <pc:sldChg chg="del">
        <pc:chgData name="Harper, Alison" userId="68f97420-e24b-4dc7-8e76-f41709ce89a0" providerId="ADAL" clId="{E3F50DC0-C430-4BB3-B28B-B046219066B9}" dt="2023-08-10T16:18:36.701" v="4965" actId="47"/>
        <pc:sldMkLst>
          <pc:docMk/>
          <pc:sldMk cId="1321790359" sldId="268"/>
        </pc:sldMkLst>
      </pc:sldChg>
      <pc:sldChg chg="del">
        <pc:chgData name="Harper, Alison" userId="68f97420-e24b-4dc7-8e76-f41709ce89a0" providerId="ADAL" clId="{E3F50DC0-C430-4BB3-B28B-B046219066B9}" dt="2023-08-10T16:12:42.168" v="4858" actId="47"/>
        <pc:sldMkLst>
          <pc:docMk/>
          <pc:sldMk cId="1388807336" sldId="269"/>
        </pc:sldMkLst>
      </pc:sldChg>
      <pc:sldChg chg="del">
        <pc:chgData name="Harper, Alison" userId="68f97420-e24b-4dc7-8e76-f41709ce89a0" providerId="ADAL" clId="{E3F50DC0-C430-4BB3-B28B-B046219066B9}" dt="2023-08-10T16:12:39.601" v="4856" actId="47"/>
        <pc:sldMkLst>
          <pc:docMk/>
          <pc:sldMk cId="1941567497" sldId="270"/>
        </pc:sldMkLst>
      </pc:sldChg>
      <pc:sldChg chg="del">
        <pc:chgData name="Harper, Alison" userId="68f97420-e24b-4dc7-8e76-f41709ce89a0" providerId="ADAL" clId="{E3F50DC0-C430-4BB3-B28B-B046219066B9}" dt="2023-08-10T16:12:44.998" v="4859" actId="47"/>
        <pc:sldMkLst>
          <pc:docMk/>
          <pc:sldMk cId="1683355459" sldId="271"/>
        </pc:sldMkLst>
      </pc:sldChg>
      <pc:sldChg chg="addSp delSp modSp add mod ord modAnim">
        <pc:chgData name="Harper, Alison" userId="68f97420-e24b-4dc7-8e76-f41709ce89a0" providerId="ADAL" clId="{E3F50DC0-C430-4BB3-B28B-B046219066B9}" dt="2023-08-16T15:58:59.272" v="5667"/>
        <pc:sldMkLst>
          <pc:docMk/>
          <pc:sldMk cId="3505172793" sldId="272"/>
        </pc:sldMkLst>
        <pc:spChg chg="mod">
          <ac:chgData name="Harper, Alison" userId="68f97420-e24b-4dc7-8e76-f41709ce89a0" providerId="ADAL" clId="{E3F50DC0-C430-4BB3-B28B-B046219066B9}" dt="2023-08-10T15:21:35.214" v="3995" actId="20577"/>
          <ac:spMkLst>
            <pc:docMk/>
            <pc:sldMk cId="3505172793" sldId="272"/>
            <ac:spMk id="2" creationId="{3C42074A-2A66-40C8-BA9E-4C97B6C2C810}"/>
          </ac:spMkLst>
        </pc:spChg>
        <pc:spChg chg="add mod">
          <ac:chgData name="Harper, Alison" userId="68f97420-e24b-4dc7-8e76-f41709ce89a0" providerId="ADAL" clId="{E3F50DC0-C430-4BB3-B28B-B046219066B9}" dt="2023-08-16T15:58:59.272" v="5667"/>
          <ac:spMkLst>
            <pc:docMk/>
            <pc:sldMk cId="3505172793" sldId="272"/>
            <ac:spMk id="5" creationId="{12757FA1-C305-D0DF-11C0-2F54C24AD829}"/>
          </ac:spMkLst>
        </pc:spChg>
        <pc:spChg chg="mod">
          <ac:chgData name="Harper, Alison" userId="68f97420-e24b-4dc7-8e76-f41709ce89a0" providerId="ADAL" clId="{E3F50DC0-C430-4BB3-B28B-B046219066B9}" dt="2023-08-10T10:50:48.839" v="1124" actId="20577"/>
          <ac:spMkLst>
            <pc:docMk/>
            <pc:sldMk cId="3505172793" sldId="272"/>
            <ac:spMk id="7" creationId="{C558E8B1-0215-4BC8-AF46-4F9A87F2AEF8}"/>
          </ac:spMkLst>
        </pc:spChg>
        <pc:spChg chg="add mod">
          <ac:chgData name="Harper, Alison" userId="68f97420-e24b-4dc7-8e76-f41709ce89a0" providerId="ADAL" clId="{E3F50DC0-C430-4BB3-B28B-B046219066B9}" dt="2023-08-10T10:49:34.892" v="1066" actId="1076"/>
          <ac:spMkLst>
            <pc:docMk/>
            <pc:sldMk cId="3505172793" sldId="272"/>
            <ac:spMk id="10" creationId="{CB76A809-1B3B-0A6E-FAAE-6F1AE536216D}"/>
          </ac:spMkLst>
        </pc:spChg>
        <pc:spChg chg="mod">
          <ac:chgData name="Harper, Alison" userId="68f97420-e24b-4dc7-8e76-f41709ce89a0" providerId="ADAL" clId="{E3F50DC0-C430-4BB3-B28B-B046219066B9}" dt="2023-08-10T10:48:13.572" v="986" actId="1076"/>
          <ac:spMkLst>
            <pc:docMk/>
            <pc:sldMk cId="3505172793" sldId="272"/>
            <ac:spMk id="19" creationId="{E8D036FB-049F-42B9-8221-9EAE4768947B}"/>
          </ac:spMkLst>
        </pc:spChg>
        <pc:picChg chg="add mod">
          <ac:chgData name="Harper, Alison" userId="68f97420-e24b-4dc7-8e76-f41709ce89a0" providerId="ADAL" clId="{E3F50DC0-C430-4BB3-B28B-B046219066B9}" dt="2023-08-10T10:37:37.035" v="721" actId="1076"/>
          <ac:picMkLst>
            <pc:docMk/>
            <pc:sldMk cId="3505172793" sldId="272"/>
            <ac:picMk id="6" creationId="{0B5E86DA-3551-5C19-737D-6ACDFB075E48}"/>
          </ac:picMkLst>
        </pc:picChg>
        <pc:picChg chg="add mod">
          <ac:chgData name="Harper, Alison" userId="68f97420-e24b-4dc7-8e76-f41709ce89a0" providerId="ADAL" clId="{E3F50DC0-C430-4BB3-B28B-B046219066B9}" dt="2023-08-10T16:21:36.876" v="4979" actId="1076"/>
          <ac:picMkLst>
            <pc:docMk/>
            <pc:sldMk cId="3505172793" sldId="272"/>
            <ac:picMk id="9" creationId="{0B471862-B753-C0AB-B517-E36DAA4AB9B1}"/>
          </ac:picMkLst>
        </pc:picChg>
        <pc:picChg chg="del">
          <ac:chgData name="Harper, Alison" userId="68f97420-e24b-4dc7-8e76-f41709ce89a0" providerId="ADAL" clId="{E3F50DC0-C430-4BB3-B28B-B046219066B9}" dt="2023-08-10T10:35:04.900" v="707" actId="478"/>
          <ac:picMkLst>
            <pc:docMk/>
            <pc:sldMk cId="3505172793" sldId="272"/>
            <ac:picMk id="2050" creationId="{EDB4AE79-DDBD-2DFF-D152-12E3D32DBB98}"/>
          </ac:picMkLst>
        </pc:picChg>
      </pc:sldChg>
      <pc:sldChg chg="addSp delSp modSp add mod delAnim">
        <pc:chgData name="Harper, Alison" userId="68f97420-e24b-4dc7-8e76-f41709ce89a0" providerId="ADAL" clId="{E3F50DC0-C430-4BB3-B28B-B046219066B9}" dt="2023-08-16T16:04:33.596" v="5714" actId="20577"/>
        <pc:sldMkLst>
          <pc:docMk/>
          <pc:sldMk cId="1829829279" sldId="273"/>
        </pc:sldMkLst>
        <pc:spChg chg="mod">
          <ac:chgData name="Harper, Alison" userId="68f97420-e24b-4dc7-8e76-f41709ce89a0" providerId="ADAL" clId="{E3F50DC0-C430-4BB3-B28B-B046219066B9}" dt="2023-08-10T15:21:40.510" v="4000" actId="20577"/>
          <ac:spMkLst>
            <pc:docMk/>
            <pc:sldMk cId="1829829279" sldId="273"/>
            <ac:spMk id="2" creationId="{3C42074A-2A66-40C8-BA9E-4C97B6C2C810}"/>
          </ac:spMkLst>
        </pc:spChg>
        <pc:spChg chg="add mod">
          <ac:chgData name="Harper, Alison" userId="68f97420-e24b-4dc7-8e76-f41709ce89a0" providerId="ADAL" clId="{E3F50DC0-C430-4BB3-B28B-B046219066B9}" dt="2023-08-16T16:04:09.493" v="5713"/>
          <ac:spMkLst>
            <pc:docMk/>
            <pc:sldMk cId="1829829279" sldId="273"/>
            <ac:spMk id="5" creationId="{32333FEB-3A7B-1C35-6B54-D3EB15644974}"/>
          </ac:spMkLst>
        </pc:spChg>
        <pc:spChg chg="mod">
          <ac:chgData name="Harper, Alison" userId="68f97420-e24b-4dc7-8e76-f41709ce89a0" providerId="ADAL" clId="{E3F50DC0-C430-4BB3-B28B-B046219066B9}" dt="2023-08-10T13:18:51.879" v="1517" actId="1076"/>
          <ac:spMkLst>
            <pc:docMk/>
            <pc:sldMk cId="1829829279" sldId="273"/>
            <ac:spMk id="7" creationId="{C558E8B1-0215-4BC8-AF46-4F9A87F2AEF8}"/>
          </ac:spMkLst>
        </pc:spChg>
        <pc:spChg chg="mod">
          <ac:chgData name="Harper, Alison" userId="68f97420-e24b-4dc7-8e76-f41709ce89a0" providerId="ADAL" clId="{E3F50DC0-C430-4BB3-B28B-B046219066B9}" dt="2023-08-16T16:03:52.982" v="5712" actId="313"/>
          <ac:spMkLst>
            <pc:docMk/>
            <pc:sldMk cId="1829829279" sldId="273"/>
            <ac:spMk id="10" creationId="{CB76A809-1B3B-0A6E-FAAE-6F1AE536216D}"/>
          </ac:spMkLst>
        </pc:spChg>
        <pc:spChg chg="mod">
          <ac:chgData name="Harper, Alison" userId="68f97420-e24b-4dc7-8e76-f41709ce89a0" providerId="ADAL" clId="{E3F50DC0-C430-4BB3-B28B-B046219066B9}" dt="2023-08-16T16:04:33.596" v="5714" actId="20577"/>
          <ac:spMkLst>
            <pc:docMk/>
            <pc:sldMk cId="1829829279" sldId="273"/>
            <ac:spMk id="19" creationId="{E8D036FB-049F-42B9-8221-9EAE4768947B}"/>
          </ac:spMkLst>
        </pc:spChg>
        <pc:picChg chg="del">
          <ac:chgData name="Harper, Alison" userId="68f97420-e24b-4dc7-8e76-f41709ce89a0" providerId="ADAL" clId="{E3F50DC0-C430-4BB3-B28B-B046219066B9}" dt="2023-08-10T13:08:14.176" v="1127" actId="478"/>
          <ac:picMkLst>
            <pc:docMk/>
            <pc:sldMk cId="1829829279" sldId="273"/>
            <ac:picMk id="6" creationId="{0B5E86DA-3551-5C19-737D-6ACDFB075E48}"/>
          </ac:picMkLst>
        </pc:picChg>
        <pc:picChg chg="del">
          <ac:chgData name="Harper, Alison" userId="68f97420-e24b-4dc7-8e76-f41709ce89a0" providerId="ADAL" clId="{E3F50DC0-C430-4BB3-B28B-B046219066B9}" dt="2023-08-10T13:08:13.194" v="1126" actId="478"/>
          <ac:picMkLst>
            <pc:docMk/>
            <pc:sldMk cId="1829829279" sldId="273"/>
            <ac:picMk id="9" creationId="{0B471862-B753-C0AB-B517-E36DAA4AB9B1}"/>
          </ac:picMkLst>
        </pc:picChg>
        <pc:picChg chg="add mod">
          <ac:chgData name="Harper, Alison" userId="68f97420-e24b-4dc7-8e76-f41709ce89a0" providerId="ADAL" clId="{E3F50DC0-C430-4BB3-B28B-B046219066B9}" dt="2023-08-10T13:11:40.906" v="1131" actId="1076"/>
          <ac:picMkLst>
            <pc:docMk/>
            <pc:sldMk cId="1829829279" sldId="273"/>
            <ac:picMk id="3074" creationId="{5741750B-2097-A084-438A-F330AFF10EDB}"/>
          </ac:picMkLst>
        </pc:picChg>
      </pc:sldChg>
      <pc:sldChg chg="addSp delSp modSp add mod modAnim">
        <pc:chgData name="Harper, Alison" userId="68f97420-e24b-4dc7-8e76-f41709ce89a0" providerId="ADAL" clId="{E3F50DC0-C430-4BB3-B28B-B046219066B9}" dt="2023-08-10T15:22:32.847" v="4038" actId="20577"/>
        <pc:sldMkLst>
          <pc:docMk/>
          <pc:sldMk cId="422741832" sldId="274"/>
        </pc:sldMkLst>
        <pc:spChg chg="add del mod">
          <ac:chgData name="Harper, Alison" userId="68f97420-e24b-4dc7-8e76-f41709ce89a0" providerId="ADAL" clId="{E3F50DC0-C430-4BB3-B28B-B046219066B9}" dt="2023-08-10T14:00:09.801" v="3095" actId="478"/>
          <ac:spMkLst>
            <pc:docMk/>
            <pc:sldMk cId="422741832" sldId="274"/>
            <ac:spMk id="3" creationId="{476A55B8-DE3C-1F82-D447-0EFCC8FE92A6}"/>
          </ac:spMkLst>
        </pc:spChg>
        <pc:spChg chg="del">
          <ac:chgData name="Harper, Alison" userId="68f97420-e24b-4dc7-8e76-f41709ce89a0" providerId="ADAL" clId="{E3F50DC0-C430-4BB3-B28B-B046219066B9}" dt="2023-08-10T14:00:00.867" v="3091" actId="478"/>
          <ac:spMkLst>
            <pc:docMk/>
            <pc:sldMk cId="422741832" sldId="274"/>
            <ac:spMk id="4" creationId="{D276AABE-D0CF-B015-88BE-29655DE13EA4}"/>
          </ac:spMkLst>
        </pc:spChg>
        <pc:spChg chg="mod">
          <ac:chgData name="Harper, Alison" userId="68f97420-e24b-4dc7-8e76-f41709ce89a0" providerId="ADAL" clId="{E3F50DC0-C430-4BB3-B28B-B046219066B9}" dt="2023-08-10T15:22:32.847" v="4038" actId="20577"/>
          <ac:spMkLst>
            <pc:docMk/>
            <pc:sldMk cId="422741832" sldId="274"/>
            <ac:spMk id="6" creationId="{520DC35C-9186-0AEC-6CF7-F2ABC2629389}"/>
          </ac:spMkLst>
        </pc:spChg>
        <pc:spChg chg="add del mod">
          <ac:chgData name="Harper, Alison" userId="68f97420-e24b-4dc7-8e76-f41709ce89a0" providerId="ADAL" clId="{E3F50DC0-C430-4BB3-B28B-B046219066B9}" dt="2023-08-10T14:00:08.005" v="3094" actId="478"/>
          <ac:spMkLst>
            <pc:docMk/>
            <pc:sldMk cId="422741832" sldId="274"/>
            <ac:spMk id="7" creationId="{986BF2B6-C867-B4E6-05AC-8460AF890E06}"/>
          </ac:spMkLst>
        </pc:spChg>
        <pc:spChg chg="add mod">
          <ac:chgData name="Harper, Alison" userId="68f97420-e24b-4dc7-8e76-f41709ce89a0" providerId="ADAL" clId="{E3F50DC0-C430-4BB3-B28B-B046219066B9}" dt="2023-08-10T14:55:56.799" v="3807" actId="20577"/>
          <ac:spMkLst>
            <pc:docMk/>
            <pc:sldMk cId="422741832" sldId="274"/>
            <ac:spMk id="11" creationId="{B07B4CA1-C234-DD5B-78AE-A3C24B6A96A7}"/>
          </ac:spMkLst>
        </pc:spChg>
        <pc:spChg chg="add mod">
          <ac:chgData name="Harper, Alison" userId="68f97420-e24b-4dc7-8e76-f41709ce89a0" providerId="ADAL" clId="{E3F50DC0-C430-4BB3-B28B-B046219066B9}" dt="2023-08-10T14:42:09.958" v="3482" actId="1076"/>
          <ac:spMkLst>
            <pc:docMk/>
            <pc:sldMk cId="422741832" sldId="274"/>
            <ac:spMk id="13" creationId="{4ECC5806-2093-0DDF-8D54-5F1450579BD3}"/>
          </ac:spMkLst>
        </pc:spChg>
        <pc:spChg chg="add mod">
          <ac:chgData name="Harper, Alison" userId="68f97420-e24b-4dc7-8e76-f41709ce89a0" providerId="ADAL" clId="{E3F50DC0-C430-4BB3-B28B-B046219066B9}" dt="2023-08-10T14:45:48.372" v="3668" actId="1036"/>
          <ac:spMkLst>
            <pc:docMk/>
            <pc:sldMk cId="422741832" sldId="274"/>
            <ac:spMk id="14" creationId="{3F4966F5-A00E-EEC5-1D79-DF412414B3FD}"/>
          </ac:spMkLst>
        </pc:spChg>
        <pc:spChg chg="add mod">
          <ac:chgData name="Harper, Alison" userId="68f97420-e24b-4dc7-8e76-f41709ce89a0" providerId="ADAL" clId="{E3F50DC0-C430-4BB3-B28B-B046219066B9}" dt="2023-08-10T14:45:48.372" v="3668" actId="1036"/>
          <ac:spMkLst>
            <pc:docMk/>
            <pc:sldMk cId="422741832" sldId="274"/>
            <ac:spMk id="15" creationId="{14171041-4461-DDE0-7251-9846712A4543}"/>
          </ac:spMkLst>
        </pc:spChg>
        <pc:spChg chg="del">
          <ac:chgData name="Harper, Alison" userId="68f97420-e24b-4dc7-8e76-f41709ce89a0" providerId="ADAL" clId="{E3F50DC0-C430-4BB3-B28B-B046219066B9}" dt="2023-08-10T13:37:32.824" v="2431" actId="478"/>
          <ac:spMkLst>
            <pc:docMk/>
            <pc:sldMk cId="422741832" sldId="274"/>
            <ac:spMk id="16" creationId="{D7D3E7A5-4BD8-44AD-B116-D2CED7043DD7}"/>
          </ac:spMkLst>
        </pc:spChg>
        <pc:spChg chg="add mod">
          <ac:chgData name="Harper, Alison" userId="68f97420-e24b-4dc7-8e76-f41709ce89a0" providerId="ADAL" clId="{E3F50DC0-C430-4BB3-B28B-B046219066B9}" dt="2023-08-10T14:45:48.372" v="3668" actId="1036"/>
          <ac:spMkLst>
            <pc:docMk/>
            <pc:sldMk cId="422741832" sldId="274"/>
            <ac:spMk id="17" creationId="{461127F9-49B7-24F2-5242-831A9AC0ED46}"/>
          </ac:spMkLst>
        </pc:spChg>
        <pc:spChg chg="add mod">
          <ac:chgData name="Harper, Alison" userId="68f97420-e24b-4dc7-8e76-f41709ce89a0" providerId="ADAL" clId="{E3F50DC0-C430-4BB3-B28B-B046219066B9}" dt="2023-08-10T14:46:28.322" v="3671" actId="14100"/>
          <ac:spMkLst>
            <pc:docMk/>
            <pc:sldMk cId="422741832" sldId="274"/>
            <ac:spMk id="18" creationId="{24076156-B8D5-72D3-62BF-F3BA0F6C51CA}"/>
          </ac:spMkLst>
        </pc:spChg>
        <pc:spChg chg="add mod">
          <ac:chgData name="Harper, Alison" userId="68f97420-e24b-4dc7-8e76-f41709ce89a0" providerId="ADAL" clId="{E3F50DC0-C430-4BB3-B28B-B046219066B9}" dt="2023-08-10T14:45:48.372" v="3668" actId="1036"/>
          <ac:spMkLst>
            <pc:docMk/>
            <pc:sldMk cId="422741832" sldId="274"/>
            <ac:spMk id="19" creationId="{B3CA68A0-900F-DE0F-4ACE-8356727F93A3}"/>
          </ac:spMkLst>
        </pc:spChg>
        <pc:spChg chg="add mod">
          <ac:chgData name="Harper, Alison" userId="68f97420-e24b-4dc7-8e76-f41709ce89a0" providerId="ADAL" clId="{E3F50DC0-C430-4BB3-B28B-B046219066B9}" dt="2023-08-10T14:46:30.866" v="3672" actId="14100"/>
          <ac:spMkLst>
            <pc:docMk/>
            <pc:sldMk cId="422741832" sldId="274"/>
            <ac:spMk id="20" creationId="{FD29D7E6-2B88-5E06-641B-F723331C951B}"/>
          </ac:spMkLst>
        </pc:spChg>
        <pc:spChg chg="add mod">
          <ac:chgData name="Harper, Alison" userId="68f97420-e24b-4dc7-8e76-f41709ce89a0" providerId="ADAL" clId="{E3F50DC0-C430-4BB3-B28B-B046219066B9}" dt="2023-08-10T14:45:48.372" v="3668" actId="1036"/>
          <ac:spMkLst>
            <pc:docMk/>
            <pc:sldMk cId="422741832" sldId="274"/>
            <ac:spMk id="21" creationId="{8FC443BB-2299-30BE-34F7-CAF78F98C26C}"/>
          </ac:spMkLst>
        </pc:spChg>
        <pc:spChg chg="add mod">
          <ac:chgData name="Harper, Alison" userId="68f97420-e24b-4dc7-8e76-f41709ce89a0" providerId="ADAL" clId="{E3F50DC0-C430-4BB3-B28B-B046219066B9}" dt="2023-08-10T14:45:48.372" v="3668" actId="1036"/>
          <ac:spMkLst>
            <pc:docMk/>
            <pc:sldMk cId="422741832" sldId="274"/>
            <ac:spMk id="22" creationId="{E064CF71-A67F-4DAB-75AF-F0D3BC642BFA}"/>
          </ac:spMkLst>
        </pc:spChg>
        <pc:spChg chg="add mod">
          <ac:chgData name="Harper, Alison" userId="68f97420-e24b-4dc7-8e76-f41709ce89a0" providerId="ADAL" clId="{E3F50DC0-C430-4BB3-B28B-B046219066B9}" dt="2023-08-10T14:45:48.372" v="3668" actId="1036"/>
          <ac:spMkLst>
            <pc:docMk/>
            <pc:sldMk cId="422741832" sldId="274"/>
            <ac:spMk id="23" creationId="{712B96B8-78CB-1708-18C8-70234B7E7EAA}"/>
          </ac:spMkLst>
        </pc:spChg>
        <pc:spChg chg="del">
          <ac:chgData name="Harper, Alison" userId="68f97420-e24b-4dc7-8e76-f41709ce89a0" providerId="ADAL" clId="{E3F50DC0-C430-4BB3-B28B-B046219066B9}" dt="2023-08-10T14:00:02.061" v="3092" actId="478"/>
          <ac:spMkLst>
            <pc:docMk/>
            <pc:sldMk cId="422741832" sldId="274"/>
            <ac:spMk id="24" creationId="{3413C595-4D01-4997-9A0A-E7606687AB79}"/>
          </ac:spMkLst>
        </pc:spChg>
        <pc:picChg chg="add mod">
          <ac:chgData name="Harper, Alison" userId="68f97420-e24b-4dc7-8e76-f41709ce89a0" providerId="ADAL" clId="{E3F50DC0-C430-4BB3-B28B-B046219066B9}" dt="2023-08-10T14:46:24.938" v="3670" actId="1076"/>
          <ac:picMkLst>
            <pc:docMk/>
            <pc:sldMk cId="422741832" sldId="274"/>
            <ac:picMk id="9" creationId="{D7B11918-62AA-B6B8-0FA6-23303D14D594}"/>
          </ac:picMkLst>
        </pc:picChg>
        <pc:picChg chg="add del mod">
          <ac:chgData name="Harper, Alison" userId="68f97420-e24b-4dc7-8e76-f41709ce89a0" providerId="ADAL" clId="{E3F50DC0-C430-4BB3-B28B-B046219066B9}" dt="2023-08-10T14:02:53.928" v="3102"/>
          <ac:picMkLst>
            <pc:docMk/>
            <pc:sldMk cId="422741832" sldId="274"/>
            <ac:picMk id="12" creationId="{62103C5D-0B5E-83EB-B4EC-015182561D8A}"/>
          </ac:picMkLst>
        </pc:picChg>
      </pc:sldChg>
      <pc:sldChg chg="addSp delSp modSp add mod ord">
        <pc:chgData name="Harper, Alison" userId="68f97420-e24b-4dc7-8e76-f41709ce89a0" providerId="ADAL" clId="{E3F50DC0-C430-4BB3-B28B-B046219066B9}" dt="2023-08-16T16:12:12.130" v="5737" actId="1076"/>
        <pc:sldMkLst>
          <pc:docMk/>
          <pc:sldMk cId="849940865" sldId="275"/>
        </pc:sldMkLst>
        <pc:spChg chg="add mod">
          <ac:chgData name="Harper, Alison" userId="68f97420-e24b-4dc7-8e76-f41709ce89a0" providerId="ADAL" clId="{E3F50DC0-C430-4BB3-B28B-B046219066B9}" dt="2023-08-16T16:12:12.130" v="5737" actId="1076"/>
          <ac:spMkLst>
            <pc:docMk/>
            <pc:sldMk cId="849940865" sldId="275"/>
            <ac:spMk id="2" creationId="{0E5298D6-832B-8C79-937A-C82587F1989F}"/>
          </ac:spMkLst>
        </pc:spChg>
        <pc:spChg chg="add mod">
          <ac:chgData name="Harper, Alison" userId="68f97420-e24b-4dc7-8e76-f41709ce89a0" providerId="ADAL" clId="{E3F50DC0-C430-4BB3-B28B-B046219066B9}" dt="2023-08-10T14:52:57.994" v="3754" actId="207"/>
          <ac:spMkLst>
            <pc:docMk/>
            <pc:sldMk cId="849940865" sldId="275"/>
            <ac:spMk id="3" creationId="{BBBCD1F4-E6CD-5A57-FFE2-6FE790E41F4C}"/>
          </ac:spMkLst>
        </pc:spChg>
        <pc:spChg chg="del mod">
          <ac:chgData name="Harper, Alison" userId="68f97420-e24b-4dc7-8e76-f41709ce89a0" providerId="ADAL" clId="{E3F50DC0-C430-4BB3-B28B-B046219066B9}" dt="2023-08-10T13:40:46.409" v="2523"/>
          <ac:spMkLst>
            <pc:docMk/>
            <pc:sldMk cId="849940865" sldId="275"/>
            <ac:spMk id="4" creationId="{D276AABE-D0CF-B015-88BE-29655DE13EA4}"/>
          </ac:spMkLst>
        </pc:spChg>
        <pc:spChg chg="mod">
          <ac:chgData name="Harper, Alison" userId="68f97420-e24b-4dc7-8e76-f41709ce89a0" providerId="ADAL" clId="{E3F50DC0-C430-4BB3-B28B-B046219066B9}" dt="2023-08-10T15:22:19.348" v="4028" actId="20577"/>
          <ac:spMkLst>
            <pc:docMk/>
            <pc:sldMk cId="849940865" sldId="275"/>
            <ac:spMk id="6" creationId="{520DC35C-9186-0AEC-6CF7-F2ABC2629389}"/>
          </ac:spMkLst>
        </pc:spChg>
        <pc:spChg chg="add del mod">
          <ac:chgData name="Harper, Alison" userId="68f97420-e24b-4dc7-8e76-f41709ce89a0" providerId="ADAL" clId="{E3F50DC0-C430-4BB3-B28B-B046219066B9}" dt="2023-08-10T13:42:29.372" v="2586" actId="478"/>
          <ac:spMkLst>
            <pc:docMk/>
            <pc:sldMk cId="849940865" sldId="275"/>
            <ac:spMk id="7" creationId="{F6721EB1-6E25-E6C4-E940-DAFEFF3167E6}"/>
          </ac:spMkLst>
        </pc:spChg>
        <pc:spChg chg="add mod">
          <ac:chgData name="Harper, Alison" userId="68f97420-e24b-4dc7-8e76-f41709ce89a0" providerId="ADAL" clId="{E3F50DC0-C430-4BB3-B28B-B046219066B9}" dt="2023-08-10T14:53:30.998" v="3757" actId="207"/>
          <ac:spMkLst>
            <pc:docMk/>
            <pc:sldMk cId="849940865" sldId="275"/>
            <ac:spMk id="9" creationId="{ABD40281-813C-6331-69DE-6A04C1A8CABB}"/>
          </ac:spMkLst>
        </pc:spChg>
        <pc:spChg chg="add mod">
          <ac:chgData name="Harper, Alison" userId="68f97420-e24b-4dc7-8e76-f41709ce89a0" providerId="ADAL" clId="{E3F50DC0-C430-4BB3-B28B-B046219066B9}" dt="2023-08-10T14:53:06.491" v="3755" actId="207"/>
          <ac:spMkLst>
            <pc:docMk/>
            <pc:sldMk cId="849940865" sldId="275"/>
            <ac:spMk id="10" creationId="{679B82BB-643F-FF05-0260-F95BD305A1E4}"/>
          </ac:spMkLst>
        </pc:spChg>
        <pc:spChg chg="del mod">
          <ac:chgData name="Harper, Alison" userId="68f97420-e24b-4dc7-8e76-f41709ce89a0" providerId="ADAL" clId="{E3F50DC0-C430-4BB3-B28B-B046219066B9}" dt="2023-08-10T13:42:32.106" v="2587" actId="478"/>
          <ac:spMkLst>
            <pc:docMk/>
            <pc:sldMk cId="849940865" sldId="275"/>
            <ac:spMk id="16" creationId="{D7D3E7A5-4BD8-44AD-B116-D2CED7043DD7}"/>
          </ac:spMkLst>
        </pc:spChg>
        <pc:spChg chg="del mod">
          <ac:chgData name="Harper, Alison" userId="68f97420-e24b-4dc7-8e76-f41709ce89a0" providerId="ADAL" clId="{E3F50DC0-C430-4BB3-B28B-B046219066B9}" dt="2023-08-10T13:41:29.640" v="2577" actId="478"/>
          <ac:spMkLst>
            <pc:docMk/>
            <pc:sldMk cId="849940865" sldId="275"/>
            <ac:spMk id="24" creationId="{3413C595-4D01-4997-9A0A-E7606687AB79}"/>
          </ac:spMkLst>
        </pc:spChg>
        <pc:picChg chg="add mod">
          <ac:chgData name="Harper, Alison" userId="68f97420-e24b-4dc7-8e76-f41709ce89a0" providerId="ADAL" clId="{E3F50DC0-C430-4BB3-B28B-B046219066B9}" dt="2023-08-10T14:53:48.156" v="3791"/>
          <ac:picMkLst>
            <pc:docMk/>
            <pc:sldMk cId="849940865" sldId="275"/>
            <ac:picMk id="9218" creationId="{4ADA22B9-7EF9-1C44-6B60-FAE9E9E7957E}"/>
          </ac:picMkLst>
        </pc:picChg>
      </pc:sldChg>
      <pc:sldChg chg="addSp delSp modSp add mod addAnim delAnim modAnim">
        <pc:chgData name="Harper, Alison" userId="68f97420-e24b-4dc7-8e76-f41709ce89a0" providerId="ADAL" clId="{E3F50DC0-C430-4BB3-B28B-B046219066B9}" dt="2023-08-10T15:22:25.520" v="4033" actId="20577"/>
        <pc:sldMkLst>
          <pc:docMk/>
          <pc:sldMk cId="1940189906" sldId="276"/>
        </pc:sldMkLst>
        <pc:spChg chg="mod">
          <ac:chgData name="Harper, Alison" userId="68f97420-e24b-4dc7-8e76-f41709ce89a0" providerId="ADAL" clId="{E3F50DC0-C430-4BB3-B28B-B046219066B9}" dt="2023-08-10T14:54:17.409" v="3794" actId="207"/>
          <ac:spMkLst>
            <pc:docMk/>
            <pc:sldMk cId="1940189906" sldId="276"/>
            <ac:spMk id="2" creationId="{0E5298D6-832B-8C79-937A-C82587F1989F}"/>
          </ac:spMkLst>
        </pc:spChg>
        <pc:spChg chg="mod">
          <ac:chgData name="Harper, Alison" userId="68f97420-e24b-4dc7-8e76-f41709ce89a0" providerId="ADAL" clId="{E3F50DC0-C430-4BB3-B28B-B046219066B9}" dt="2023-08-10T13:48:18.230" v="2962" actId="120"/>
          <ac:spMkLst>
            <pc:docMk/>
            <pc:sldMk cId="1940189906" sldId="276"/>
            <ac:spMk id="3" creationId="{BBBCD1F4-E6CD-5A57-FFE2-6FE790E41F4C}"/>
          </ac:spMkLst>
        </pc:spChg>
        <pc:spChg chg="add del mod">
          <ac:chgData name="Harper, Alison" userId="68f97420-e24b-4dc7-8e76-f41709ce89a0" providerId="ADAL" clId="{E3F50DC0-C430-4BB3-B28B-B046219066B9}" dt="2023-08-10T14:22:18.947" v="3302" actId="478"/>
          <ac:spMkLst>
            <pc:docMk/>
            <pc:sldMk cId="1940189906" sldId="276"/>
            <ac:spMk id="4" creationId="{7F476DFC-9778-9605-F352-E489770B8B93}"/>
          </ac:spMkLst>
        </pc:spChg>
        <pc:spChg chg="add del mod">
          <ac:chgData name="Harper, Alison" userId="68f97420-e24b-4dc7-8e76-f41709ce89a0" providerId="ADAL" clId="{E3F50DC0-C430-4BB3-B28B-B046219066B9}" dt="2023-08-10T14:23:19.899" v="3390" actId="478"/>
          <ac:spMkLst>
            <pc:docMk/>
            <pc:sldMk cId="1940189906" sldId="276"/>
            <ac:spMk id="5" creationId="{DBC11EEE-2B6A-4146-68CD-E79EE86EAB8F}"/>
          </ac:spMkLst>
        </pc:spChg>
        <pc:spChg chg="mod">
          <ac:chgData name="Harper, Alison" userId="68f97420-e24b-4dc7-8e76-f41709ce89a0" providerId="ADAL" clId="{E3F50DC0-C430-4BB3-B28B-B046219066B9}" dt="2023-08-10T15:22:25.520" v="4033" actId="20577"/>
          <ac:spMkLst>
            <pc:docMk/>
            <pc:sldMk cId="1940189906" sldId="276"/>
            <ac:spMk id="6" creationId="{520DC35C-9186-0AEC-6CF7-F2ABC2629389}"/>
          </ac:spMkLst>
        </pc:spChg>
        <pc:spChg chg="add del mod">
          <ac:chgData name="Harper, Alison" userId="68f97420-e24b-4dc7-8e76-f41709ce89a0" providerId="ADAL" clId="{E3F50DC0-C430-4BB3-B28B-B046219066B9}" dt="2023-08-10T14:22:48.165" v="3317"/>
          <ac:spMkLst>
            <pc:docMk/>
            <pc:sldMk cId="1940189906" sldId="276"/>
            <ac:spMk id="7" creationId="{5C722577-32F0-0E9C-1D73-A2D5A81EBE1E}"/>
          </ac:spMkLst>
        </pc:spChg>
        <pc:spChg chg="mod">
          <ac:chgData name="Harper, Alison" userId="68f97420-e24b-4dc7-8e76-f41709ce89a0" providerId="ADAL" clId="{E3F50DC0-C430-4BB3-B28B-B046219066B9}" dt="2023-08-10T14:54:23.911" v="3795" actId="207"/>
          <ac:spMkLst>
            <pc:docMk/>
            <pc:sldMk cId="1940189906" sldId="276"/>
            <ac:spMk id="9" creationId="{ABD40281-813C-6331-69DE-6A04C1A8CABB}"/>
          </ac:spMkLst>
        </pc:spChg>
        <pc:spChg chg="mod">
          <ac:chgData name="Harper, Alison" userId="68f97420-e24b-4dc7-8e76-f41709ce89a0" providerId="ADAL" clId="{E3F50DC0-C430-4BB3-B28B-B046219066B9}" dt="2023-08-10T13:46:41.433" v="2957" actId="207"/>
          <ac:spMkLst>
            <pc:docMk/>
            <pc:sldMk cId="1940189906" sldId="276"/>
            <ac:spMk id="10" creationId="{679B82BB-643F-FF05-0260-F95BD305A1E4}"/>
          </ac:spMkLst>
        </pc:spChg>
        <pc:spChg chg="add del mod">
          <ac:chgData name="Harper, Alison" userId="68f97420-e24b-4dc7-8e76-f41709ce89a0" providerId="ADAL" clId="{E3F50DC0-C430-4BB3-B28B-B046219066B9}" dt="2023-08-10T14:22:47.777" v="3316"/>
          <ac:spMkLst>
            <pc:docMk/>
            <pc:sldMk cId="1940189906" sldId="276"/>
            <ac:spMk id="11" creationId="{98A6CBB1-6BF4-C48D-6514-44CEB2E98BDB}"/>
          </ac:spMkLst>
        </pc:spChg>
        <pc:picChg chg="add mod">
          <ac:chgData name="Harper, Alison" userId="68f97420-e24b-4dc7-8e76-f41709ce89a0" providerId="ADAL" clId="{E3F50DC0-C430-4BB3-B28B-B046219066B9}" dt="2023-08-10T14:54:05.473" v="3793" actId="167"/>
          <ac:picMkLst>
            <pc:docMk/>
            <pc:sldMk cId="1940189906" sldId="276"/>
            <ac:picMk id="12" creationId="{6D9BD611-0D55-219E-F058-4CBF0188BA34}"/>
          </ac:picMkLst>
        </pc:picChg>
      </pc:sldChg>
      <pc:sldChg chg="addSp delSp modSp add mod modAnim">
        <pc:chgData name="Harper, Alison" userId="68f97420-e24b-4dc7-8e76-f41709ce89a0" providerId="ADAL" clId="{E3F50DC0-C430-4BB3-B28B-B046219066B9}" dt="2023-08-10T15:22:47.177" v="4049" actId="20577"/>
        <pc:sldMkLst>
          <pc:docMk/>
          <pc:sldMk cId="3843359791" sldId="277"/>
        </pc:sldMkLst>
        <pc:spChg chg="add mod">
          <ac:chgData name="Harper, Alison" userId="68f97420-e24b-4dc7-8e76-f41709ce89a0" providerId="ADAL" clId="{E3F50DC0-C430-4BB3-B28B-B046219066B9}" dt="2023-08-10T14:03:58.050" v="3111" actId="207"/>
          <ac:spMkLst>
            <pc:docMk/>
            <pc:sldMk cId="3843359791" sldId="277"/>
            <ac:spMk id="2" creationId="{D0CAD5BF-1172-DFD6-51FE-6C02C4055EC1}"/>
          </ac:spMkLst>
        </pc:spChg>
        <pc:spChg chg="add del mod">
          <ac:chgData name="Harper, Alison" userId="68f97420-e24b-4dc7-8e76-f41709ce89a0" providerId="ADAL" clId="{E3F50DC0-C430-4BB3-B28B-B046219066B9}" dt="2023-08-10T14:05:14.756" v="3163"/>
          <ac:spMkLst>
            <pc:docMk/>
            <pc:sldMk cId="3843359791" sldId="277"/>
            <ac:spMk id="3" creationId="{DB22CD7B-D447-C2EB-4D31-6267CC3B670D}"/>
          </ac:spMkLst>
        </pc:spChg>
        <pc:spChg chg="add mod">
          <ac:chgData name="Harper, Alison" userId="68f97420-e24b-4dc7-8e76-f41709ce89a0" providerId="ADAL" clId="{E3F50DC0-C430-4BB3-B28B-B046219066B9}" dt="2023-08-10T14:07:09.906" v="3173" actId="207"/>
          <ac:spMkLst>
            <pc:docMk/>
            <pc:sldMk cId="3843359791" sldId="277"/>
            <ac:spMk id="4" creationId="{841D8A71-565C-BCD7-B757-44D281ECE62B}"/>
          </ac:spMkLst>
        </pc:spChg>
        <pc:spChg chg="add mod">
          <ac:chgData name="Harper, Alison" userId="68f97420-e24b-4dc7-8e76-f41709ce89a0" providerId="ADAL" clId="{E3F50DC0-C430-4BB3-B28B-B046219066B9}" dt="2023-08-10T14:38:40.571" v="3452" actId="207"/>
          <ac:spMkLst>
            <pc:docMk/>
            <pc:sldMk cId="3843359791" sldId="277"/>
            <ac:spMk id="5" creationId="{04B01B23-2D93-D123-1B7D-C994852F874F}"/>
          </ac:spMkLst>
        </pc:spChg>
        <pc:spChg chg="mod">
          <ac:chgData name="Harper, Alison" userId="68f97420-e24b-4dc7-8e76-f41709ce89a0" providerId="ADAL" clId="{E3F50DC0-C430-4BB3-B28B-B046219066B9}" dt="2023-08-10T15:22:47.177" v="4049" actId="20577"/>
          <ac:spMkLst>
            <pc:docMk/>
            <pc:sldMk cId="3843359791" sldId="277"/>
            <ac:spMk id="6" creationId="{520DC35C-9186-0AEC-6CF7-F2ABC2629389}"/>
          </ac:spMkLst>
        </pc:spChg>
        <pc:spChg chg="add mod">
          <ac:chgData name="Harper, Alison" userId="68f97420-e24b-4dc7-8e76-f41709ce89a0" providerId="ADAL" clId="{E3F50DC0-C430-4BB3-B28B-B046219066B9}" dt="2023-08-10T14:07:13.157" v="3174" actId="207"/>
          <ac:spMkLst>
            <pc:docMk/>
            <pc:sldMk cId="3843359791" sldId="277"/>
            <ac:spMk id="7" creationId="{78B73622-87FA-F1ED-D7CE-631B16D1C252}"/>
          </ac:spMkLst>
        </pc:spChg>
        <pc:spChg chg="mod">
          <ac:chgData name="Harper, Alison" userId="68f97420-e24b-4dc7-8e76-f41709ce89a0" providerId="ADAL" clId="{E3F50DC0-C430-4BB3-B28B-B046219066B9}" dt="2023-08-10T15:20:57.555" v="3962" actId="20577"/>
          <ac:spMkLst>
            <pc:docMk/>
            <pc:sldMk cId="3843359791" sldId="277"/>
            <ac:spMk id="8" creationId="{9C599FBD-04EA-1FF5-D73A-07AC26626D43}"/>
          </ac:spMkLst>
        </pc:spChg>
        <pc:spChg chg="add mod">
          <ac:chgData name="Harper, Alison" userId="68f97420-e24b-4dc7-8e76-f41709ce89a0" providerId="ADAL" clId="{E3F50DC0-C430-4BB3-B28B-B046219066B9}" dt="2023-08-10T14:39:03.826" v="3480" actId="20577"/>
          <ac:spMkLst>
            <pc:docMk/>
            <pc:sldMk cId="3843359791" sldId="277"/>
            <ac:spMk id="10" creationId="{9F5100EF-F288-91D2-DFFC-1FCFFAAB8AB3}"/>
          </ac:spMkLst>
        </pc:spChg>
        <pc:spChg chg="del mod">
          <ac:chgData name="Harper, Alison" userId="68f97420-e24b-4dc7-8e76-f41709ce89a0" providerId="ADAL" clId="{E3F50DC0-C430-4BB3-B28B-B046219066B9}" dt="2023-08-10T14:03:13.310" v="3108" actId="478"/>
          <ac:spMkLst>
            <pc:docMk/>
            <pc:sldMk cId="3843359791" sldId="277"/>
            <ac:spMk id="11" creationId="{B07B4CA1-C234-DD5B-78AE-A3C24B6A96A7}"/>
          </ac:spMkLst>
        </pc:spChg>
        <pc:picChg chg="del">
          <ac:chgData name="Harper, Alison" userId="68f97420-e24b-4dc7-8e76-f41709ce89a0" providerId="ADAL" clId="{E3F50DC0-C430-4BB3-B28B-B046219066B9}" dt="2023-08-10T14:02:59.196" v="3104" actId="478"/>
          <ac:picMkLst>
            <pc:docMk/>
            <pc:sldMk cId="3843359791" sldId="277"/>
            <ac:picMk id="9" creationId="{D7B11918-62AA-B6B8-0FA6-23303D14D594}"/>
          </ac:picMkLst>
        </pc:picChg>
      </pc:sldChg>
      <pc:sldChg chg="addSp delSp modSp add del mod">
        <pc:chgData name="Harper, Alison" userId="68f97420-e24b-4dc7-8e76-f41709ce89a0" providerId="ADAL" clId="{E3F50DC0-C430-4BB3-B28B-B046219066B9}" dt="2023-08-16T14:55:17.391" v="5623" actId="47"/>
        <pc:sldMkLst>
          <pc:docMk/>
          <pc:sldMk cId="675488809" sldId="278"/>
        </pc:sldMkLst>
        <pc:spChg chg="add mod">
          <ac:chgData name="Harper, Alison" userId="68f97420-e24b-4dc7-8e76-f41709ce89a0" providerId="ADAL" clId="{E3F50DC0-C430-4BB3-B28B-B046219066B9}" dt="2023-08-10T15:24:37.855" v="4052"/>
          <ac:spMkLst>
            <pc:docMk/>
            <pc:sldMk cId="675488809" sldId="278"/>
            <ac:spMk id="4" creationId="{7794DEB1-CA68-4960-13E5-367F1C84C13E}"/>
          </ac:spMkLst>
        </pc:spChg>
        <pc:spChg chg="mod">
          <ac:chgData name="Harper, Alison" userId="68f97420-e24b-4dc7-8e76-f41709ce89a0" providerId="ADAL" clId="{E3F50DC0-C430-4BB3-B28B-B046219066B9}" dt="2023-08-10T15:39:39.813" v="4358" actId="20577"/>
          <ac:spMkLst>
            <pc:docMk/>
            <pc:sldMk cId="675488809" sldId="278"/>
            <ac:spMk id="6" creationId="{520DC35C-9186-0AEC-6CF7-F2ABC2629389}"/>
          </ac:spMkLst>
        </pc:spChg>
        <pc:spChg chg="mod">
          <ac:chgData name="Harper, Alison" userId="68f97420-e24b-4dc7-8e76-f41709ce89a0" providerId="ADAL" clId="{E3F50DC0-C430-4BB3-B28B-B046219066B9}" dt="2023-08-10T15:23:01.070" v="4050"/>
          <ac:spMkLst>
            <pc:docMk/>
            <pc:sldMk cId="675488809" sldId="278"/>
            <ac:spMk id="8" creationId="{9C599FBD-04EA-1FF5-D73A-07AC26626D43}"/>
          </ac:spMkLst>
        </pc:spChg>
        <pc:spChg chg="del">
          <ac:chgData name="Harper, Alison" userId="68f97420-e24b-4dc7-8e76-f41709ce89a0" providerId="ADAL" clId="{E3F50DC0-C430-4BB3-B28B-B046219066B9}" dt="2023-08-10T15:23:18.914" v="4051" actId="478"/>
          <ac:spMkLst>
            <pc:docMk/>
            <pc:sldMk cId="675488809" sldId="278"/>
            <ac:spMk id="11" creationId="{B07B4CA1-C234-DD5B-78AE-A3C24B6A96A7}"/>
          </ac:spMkLst>
        </pc:spChg>
        <pc:graphicFrameChg chg="add mod modGraphic">
          <ac:chgData name="Harper, Alison" userId="68f97420-e24b-4dc7-8e76-f41709ce89a0" providerId="ADAL" clId="{E3F50DC0-C430-4BB3-B28B-B046219066B9}" dt="2023-08-16T14:49:54.812" v="5517" actId="20577"/>
          <ac:graphicFrameMkLst>
            <pc:docMk/>
            <pc:sldMk cId="675488809" sldId="278"/>
            <ac:graphicFrameMk id="3" creationId="{B7C14DCF-1B6C-C40B-B65D-341C8EF2D8D3}"/>
          </ac:graphicFrameMkLst>
        </pc:graphicFrameChg>
        <pc:picChg chg="add mod">
          <ac:chgData name="Harper, Alison" userId="68f97420-e24b-4dc7-8e76-f41709ce89a0" providerId="ADAL" clId="{E3F50DC0-C430-4BB3-B28B-B046219066B9}" dt="2023-08-16T14:45:15.692" v="5475" actId="1076"/>
          <ac:picMkLst>
            <pc:docMk/>
            <pc:sldMk cId="675488809" sldId="278"/>
            <ac:picMk id="2" creationId="{12F5A029-F61F-1717-351F-18100D2BC676}"/>
          </ac:picMkLst>
        </pc:picChg>
        <pc:picChg chg="del">
          <ac:chgData name="Harper, Alison" userId="68f97420-e24b-4dc7-8e76-f41709ce89a0" providerId="ADAL" clId="{E3F50DC0-C430-4BB3-B28B-B046219066B9}" dt="2023-08-10T15:16:27.582" v="3808" actId="478"/>
          <ac:picMkLst>
            <pc:docMk/>
            <pc:sldMk cId="675488809" sldId="278"/>
            <ac:picMk id="9" creationId="{D7B11918-62AA-B6B8-0FA6-23303D14D594}"/>
          </ac:picMkLst>
        </pc:picChg>
      </pc:sldChg>
      <pc:sldChg chg="modSp add del mod">
        <pc:chgData name="Harper, Alison" userId="68f97420-e24b-4dc7-8e76-f41709ce89a0" providerId="ADAL" clId="{E3F50DC0-C430-4BB3-B28B-B046219066B9}" dt="2023-08-10T14:10:10.267" v="3199" actId="47"/>
        <pc:sldMkLst>
          <pc:docMk/>
          <pc:sldMk cId="0" sldId="279"/>
        </pc:sldMkLst>
        <pc:spChg chg="mod">
          <ac:chgData name="Harper, Alison" userId="68f97420-e24b-4dc7-8e76-f41709ce89a0" providerId="ADAL" clId="{E3F50DC0-C430-4BB3-B28B-B046219066B9}" dt="2023-08-10T14:08:01.606" v="3176" actId="2711"/>
          <ac:spMkLst>
            <pc:docMk/>
            <pc:sldMk cId="0" sldId="279"/>
            <ac:spMk id="195" creationId="{00000000-0000-0000-0000-000000000000}"/>
          </ac:spMkLst>
        </pc:spChg>
        <pc:spChg chg="mod">
          <ac:chgData name="Harper, Alison" userId="68f97420-e24b-4dc7-8e76-f41709ce89a0" providerId="ADAL" clId="{E3F50DC0-C430-4BB3-B28B-B046219066B9}" dt="2023-08-10T14:08:54.945" v="3183" actId="207"/>
          <ac:spMkLst>
            <pc:docMk/>
            <pc:sldMk cId="0" sldId="279"/>
            <ac:spMk id="196" creationId="{00000000-0000-0000-0000-000000000000}"/>
          </ac:spMkLst>
        </pc:spChg>
      </pc:sldChg>
      <pc:sldChg chg="addSp delSp modSp add mod delAnim modAnim">
        <pc:chgData name="Harper, Alison" userId="68f97420-e24b-4dc7-8e76-f41709ce89a0" providerId="ADAL" clId="{E3F50DC0-C430-4BB3-B28B-B046219066B9}" dt="2023-08-16T16:06:03.870" v="5715" actId="207"/>
        <pc:sldMkLst>
          <pc:docMk/>
          <pc:sldMk cId="1114066377" sldId="280"/>
        </pc:sldMkLst>
        <pc:spChg chg="mod">
          <ac:chgData name="Harper, Alison" userId="68f97420-e24b-4dc7-8e76-f41709ce89a0" providerId="ADAL" clId="{E3F50DC0-C430-4BB3-B28B-B046219066B9}" dt="2023-08-10T15:21:59.615" v="4014" actId="20577"/>
          <ac:spMkLst>
            <pc:docMk/>
            <pc:sldMk cId="1114066377" sldId="280"/>
            <ac:spMk id="2" creationId="{3C42074A-2A66-40C8-BA9E-4C97B6C2C810}"/>
          </ac:spMkLst>
        </pc:spChg>
        <pc:spChg chg="add del mod">
          <ac:chgData name="Harper, Alison" userId="68f97420-e24b-4dc7-8e76-f41709ce89a0" providerId="ADAL" clId="{E3F50DC0-C430-4BB3-B28B-B046219066B9}" dt="2023-08-10T14:09:19.565" v="3187" actId="478"/>
          <ac:spMkLst>
            <pc:docMk/>
            <pc:sldMk cId="1114066377" sldId="280"/>
            <ac:spMk id="6" creationId="{C57001D7-48AA-F20D-8D2F-F3BC59E11D0D}"/>
          </ac:spMkLst>
        </pc:spChg>
        <pc:spChg chg="del mod">
          <ac:chgData name="Harper, Alison" userId="68f97420-e24b-4dc7-8e76-f41709ce89a0" providerId="ADAL" clId="{E3F50DC0-C430-4BB3-B28B-B046219066B9}" dt="2023-08-10T14:09:21.976" v="3189" actId="478"/>
          <ac:spMkLst>
            <pc:docMk/>
            <pc:sldMk cId="1114066377" sldId="280"/>
            <ac:spMk id="7" creationId="{C558E8B1-0215-4BC8-AF46-4F9A87F2AEF8}"/>
          </ac:spMkLst>
        </pc:spChg>
        <pc:spChg chg="add del mod">
          <ac:chgData name="Harper, Alison" userId="68f97420-e24b-4dc7-8e76-f41709ce89a0" providerId="ADAL" clId="{E3F50DC0-C430-4BB3-B28B-B046219066B9}" dt="2023-08-10T14:09:23.460" v="3190" actId="478"/>
          <ac:spMkLst>
            <pc:docMk/>
            <pc:sldMk cId="1114066377" sldId="280"/>
            <ac:spMk id="9" creationId="{3B4C5B61-133E-9D89-E965-C2523A842704}"/>
          </ac:spMkLst>
        </pc:spChg>
        <pc:spChg chg="del mod">
          <ac:chgData name="Harper, Alison" userId="68f97420-e24b-4dc7-8e76-f41709ce89a0" providerId="ADAL" clId="{E3F50DC0-C430-4BB3-B28B-B046219066B9}" dt="2023-08-10T14:09:25.526" v="3192" actId="478"/>
          <ac:spMkLst>
            <pc:docMk/>
            <pc:sldMk cId="1114066377" sldId="280"/>
            <ac:spMk id="10" creationId="{CB76A809-1B3B-0A6E-FAAE-6F1AE536216D}"/>
          </ac:spMkLst>
        </pc:spChg>
        <pc:spChg chg="add mod">
          <ac:chgData name="Harper, Alison" userId="68f97420-e24b-4dc7-8e76-f41709ce89a0" providerId="ADAL" clId="{E3F50DC0-C430-4BB3-B28B-B046219066B9}" dt="2023-08-10T14:55:06.674" v="3798" actId="207"/>
          <ac:spMkLst>
            <pc:docMk/>
            <pc:sldMk cId="1114066377" sldId="280"/>
            <ac:spMk id="11" creationId="{EB34B6E8-2318-9F1A-6F41-D58539533DDF}"/>
          </ac:spMkLst>
        </pc:spChg>
        <pc:spChg chg="add mod">
          <ac:chgData name="Harper, Alison" userId="68f97420-e24b-4dc7-8e76-f41709ce89a0" providerId="ADAL" clId="{E3F50DC0-C430-4BB3-B28B-B046219066B9}" dt="2023-08-16T16:06:03.870" v="5715" actId="207"/>
          <ac:spMkLst>
            <pc:docMk/>
            <pc:sldMk cId="1114066377" sldId="280"/>
            <ac:spMk id="12" creationId="{E037FD14-832F-8387-E9B6-8B86ECE15621}"/>
          </ac:spMkLst>
        </pc:spChg>
        <pc:spChg chg="del">
          <ac:chgData name="Harper, Alison" userId="68f97420-e24b-4dc7-8e76-f41709ce89a0" providerId="ADAL" clId="{E3F50DC0-C430-4BB3-B28B-B046219066B9}" dt="2023-08-10T14:09:16.794" v="3186" actId="478"/>
          <ac:spMkLst>
            <pc:docMk/>
            <pc:sldMk cId="1114066377" sldId="280"/>
            <ac:spMk id="19" creationId="{E8D036FB-049F-42B9-8221-9EAE4768947B}"/>
          </ac:spMkLst>
        </pc:spChg>
        <pc:picChg chg="del">
          <ac:chgData name="Harper, Alison" userId="68f97420-e24b-4dc7-8e76-f41709ce89a0" providerId="ADAL" clId="{E3F50DC0-C430-4BB3-B28B-B046219066B9}" dt="2023-08-10T14:09:14.653" v="3185" actId="478"/>
          <ac:picMkLst>
            <pc:docMk/>
            <pc:sldMk cId="1114066377" sldId="280"/>
            <ac:picMk id="3074" creationId="{5741750B-2097-A084-438A-F330AFF10EDB}"/>
          </ac:picMkLst>
        </pc:picChg>
      </pc:sldChg>
      <pc:sldChg chg="addSp delSp modSp add mod">
        <pc:chgData name="Harper, Alison" userId="68f97420-e24b-4dc7-8e76-f41709ce89a0" providerId="ADAL" clId="{E3F50DC0-C430-4BB3-B28B-B046219066B9}" dt="2023-08-10T16:12:12.124" v="4855"/>
        <pc:sldMkLst>
          <pc:docMk/>
          <pc:sldMk cId="346170913" sldId="281"/>
        </pc:sldMkLst>
        <pc:picChg chg="del">
          <ac:chgData name="Harper, Alison" userId="68f97420-e24b-4dc7-8e76-f41709ce89a0" providerId="ADAL" clId="{E3F50DC0-C430-4BB3-B28B-B046219066B9}" dt="2023-08-10T15:41:22.573" v="4380" actId="478"/>
          <ac:picMkLst>
            <pc:docMk/>
            <pc:sldMk cId="346170913" sldId="281"/>
            <ac:picMk id="2" creationId="{D7A60891-9293-966F-D9D4-19D1352297CA}"/>
          </ac:picMkLst>
        </pc:picChg>
        <pc:picChg chg="add del mod">
          <ac:chgData name="Harper, Alison" userId="68f97420-e24b-4dc7-8e76-f41709ce89a0" providerId="ADAL" clId="{E3F50DC0-C430-4BB3-B28B-B046219066B9}" dt="2023-08-10T15:43:09.947" v="4391" actId="478"/>
          <ac:picMkLst>
            <pc:docMk/>
            <pc:sldMk cId="346170913" sldId="281"/>
            <ac:picMk id="3" creationId="{E4928210-F7A0-D0B4-52B8-123AFD113E6D}"/>
          </ac:picMkLst>
        </pc:picChg>
        <pc:picChg chg="add del mod">
          <ac:chgData name="Harper, Alison" userId="68f97420-e24b-4dc7-8e76-f41709ce89a0" providerId="ADAL" clId="{E3F50DC0-C430-4BB3-B28B-B046219066B9}" dt="2023-08-10T15:43:24.575" v="4393" actId="478"/>
          <ac:picMkLst>
            <pc:docMk/>
            <pc:sldMk cId="346170913" sldId="281"/>
            <ac:picMk id="7" creationId="{E8090EC5-377B-1373-94B5-114CA3EF0AF8}"/>
          </ac:picMkLst>
        </pc:picChg>
        <pc:picChg chg="add mod">
          <ac:chgData name="Harper, Alison" userId="68f97420-e24b-4dc7-8e76-f41709ce89a0" providerId="ADAL" clId="{E3F50DC0-C430-4BB3-B28B-B046219066B9}" dt="2023-08-10T16:12:12.124" v="4855"/>
          <ac:picMkLst>
            <pc:docMk/>
            <pc:sldMk cId="346170913" sldId="281"/>
            <ac:picMk id="8" creationId="{41845525-E5FD-AB26-9C6D-2D4BD1F2AAB4}"/>
          </ac:picMkLst>
        </pc:picChg>
      </pc:sldChg>
      <pc:sldChg chg="modSp add del">
        <pc:chgData name="Harper, Alison" userId="68f97420-e24b-4dc7-8e76-f41709ce89a0" providerId="ADAL" clId="{E3F50DC0-C430-4BB3-B28B-B046219066B9}" dt="2023-08-10T15:43:03.538" v="4390" actId="47"/>
        <pc:sldMkLst>
          <pc:docMk/>
          <pc:sldMk cId="1624860731" sldId="533"/>
        </pc:sldMkLst>
        <pc:spChg chg="mod">
          <ac:chgData name="Harper, Alison" userId="68f97420-e24b-4dc7-8e76-f41709ce89a0" providerId="ADAL" clId="{E3F50DC0-C430-4BB3-B28B-B046219066B9}" dt="2023-08-10T15:41:57.192" v="4382" actId="207"/>
          <ac:spMkLst>
            <pc:docMk/>
            <pc:sldMk cId="1624860731" sldId="533"/>
            <ac:spMk id="15" creationId="{1E72D793-38AB-EABF-4EDB-92297FEF64CF}"/>
          </ac:spMkLst>
        </pc:spChg>
      </pc:sldChg>
      <pc:sldChg chg="addSp modSp add mod ord">
        <pc:chgData name="Harper, Alison" userId="68f97420-e24b-4dc7-8e76-f41709ce89a0" providerId="ADAL" clId="{E3F50DC0-C430-4BB3-B28B-B046219066B9}" dt="2023-08-10T15:44:31.403" v="4399" actId="208"/>
        <pc:sldMkLst>
          <pc:docMk/>
          <pc:sldMk cId="1567961961" sldId="534"/>
        </pc:sldMkLst>
        <pc:spChg chg="add mod">
          <ac:chgData name="Harper, Alison" userId="68f97420-e24b-4dc7-8e76-f41709ce89a0" providerId="ADAL" clId="{E3F50DC0-C430-4BB3-B28B-B046219066B9}" dt="2023-08-10T15:44:31.403" v="4399" actId="208"/>
          <ac:spMkLst>
            <pc:docMk/>
            <pc:sldMk cId="1567961961" sldId="534"/>
            <ac:spMk id="2" creationId="{D63D6E2E-4EA6-9136-8B13-0F47F8D450CE}"/>
          </ac:spMkLst>
        </pc:spChg>
      </pc:sldChg>
      <pc:sldChg chg="addSp modSp add ord">
        <pc:chgData name="Harper, Alison" userId="68f97420-e24b-4dc7-8e76-f41709ce89a0" providerId="ADAL" clId="{E3F50DC0-C430-4BB3-B28B-B046219066B9}" dt="2023-08-10T15:44:36.340" v="4400"/>
        <pc:sldMkLst>
          <pc:docMk/>
          <pc:sldMk cId="4198232677" sldId="535"/>
        </pc:sldMkLst>
        <pc:spChg chg="add mod">
          <ac:chgData name="Harper, Alison" userId="68f97420-e24b-4dc7-8e76-f41709ce89a0" providerId="ADAL" clId="{E3F50DC0-C430-4BB3-B28B-B046219066B9}" dt="2023-08-10T15:44:36.340" v="4400"/>
          <ac:spMkLst>
            <pc:docMk/>
            <pc:sldMk cId="4198232677" sldId="535"/>
            <ac:spMk id="2" creationId="{0396B7AD-C8D3-D891-8DBE-6C31E7702826}"/>
          </ac:spMkLst>
        </pc:spChg>
      </pc:sldChg>
      <pc:sldChg chg="addSp modSp add ord">
        <pc:chgData name="Harper, Alison" userId="68f97420-e24b-4dc7-8e76-f41709ce89a0" providerId="ADAL" clId="{E3F50DC0-C430-4BB3-B28B-B046219066B9}" dt="2023-08-10T15:44:40.721" v="4401"/>
        <pc:sldMkLst>
          <pc:docMk/>
          <pc:sldMk cId="1699967095" sldId="536"/>
        </pc:sldMkLst>
        <pc:spChg chg="add mod">
          <ac:chgData name="Harper, Alison" userId="68f97420-e24b-4dc7-8e76-f41709ce89a0" providerId="ADAL" clId="{E3F50DC0-C430-4BB3-B28B-B046219066B9}" dt="2023-08-10T15:44:40.721" v="4401"/>
          <ac:spMkLst>
            <pc:docMk/>
            <pc:sldMk cId="1699967095" sldId="536"/>
            <ac:spMk id="2" creationId="{71696C6E-04E3-793B-2B56-E1447C6DED63}"/>
          </ac:spMkLst>
        </pc:spChg>
      </pc:sldChg>
      <pc:sldChg chg="addSp delSp modSp new mod">
        <pc:chgData name="Harper, Alison" userId="68f97420-e24b-4dc7-8e76-f41709ce89a0" providerId="ADAL" clId="{E3F50DC0-C430-4BB3-B28B-B046219066B9}" dt="2023-08-16T14:57:24.724" v="5657" actId="207"/>
        <pc:sldMkLst>
          <pc:docMk/>
          <pc:sldMk cId="1967099736" sldId="537"/>
        </pc:sldMkLst>
        <pc:spChg chg="del">
          <ac:chgData name="Harper, Alison" userId="68f97420-e24b-4dc7-8e76-f41709ce89a0" providerId="ADAL" clId="{E3F50DC0-C430-4BB3-B28B-B046219066B9}" dt="2023-08-16T14:09:45.796" v="4986" actId="478"/>
          <ac:spMkLst>
            <pc:docMk/>
            <pc:sldMk cId="1967099736" sldId="537"/>
            <ac:spMk id="2" creationId="{493C2257-AC1D-535D-FC71-1995FC6DD6D5}"/>
          </ac:spMkLst>
        </pc:spChg>
        <pc:spChg chg="del">
          <ac:chgData name="Harper, Alison" userId="68f97420-e24b-4dc7-8e76-f41709ce89a0" providerId="ADAL" clId="{E3F50DC0-C430-4BB3-B28B-B046219066B9}" dt="2023-08-16T14:09:44.063" v="4985" actId="478"/>
          <ac:spMkLst>
            <pc:docMk/>
            <pc:sldMk cId="1967099736" sldId="537"/>
            <ac:spMk id="3" creationId="{BC91DC16-DDEF-7665-B4AF-3669E4273596}"/>
          </ac:spMkLst>
        </pc:spChg>
        <pc:spChg chg="del">
          <ac:chgData name="Harper, Alison" userId="68f97420-e24b-4dc7-8e76-f41709ce89a0" providerId="ADAL" clId="{E3F50DC0-C430-4BB3-B28B-B046219066B9}" dt="2023-08-16T14:09:47.226" v="4987" actId="478"/>
          <ac:spMkLst>
            <pc:docMk/>
            <pc:sldMk cId="1967099736" sldId="537"/>
            <ac:spMk id="4" creationId="{C047122E-B338-B0BD-D585-8B6EC1C0D65D}"/>
          </ac:spMkLst>
        </pc:spChg>
        <pc:spChg chg="add mod">
          <ac:chgData name="Harper, Alison" userId="68f97420-e24b-4dc7-8e76-f41709ce89a0" providerId="ADAL" clId="{E3F50DC0-C430-4BB3-B28B-B046219066B9}" dt="2023-08-16T14:57:24.724" v="5657" actId="207"/>
          <ac:spMkLst>
            <pc:docMk/>
            <pc:sldMk cId="1967099736" sldId="537"/>
            <ac:spMk id="5" creationId="{07A51891-5338-2440-51C4-4F037BF21D45}"/>
          </ac:spMkLst>
        </pc:spChg>
        <pc:spChg chg="add">
          <ac:chgData name="Harper, Alison" userId="68f97420-e24b-4dc7-8e76-f41709ce89a0" providerId="ADAL" clId="{E3F50DC0-C430-4BB3-B28B-B046219066B9}" dt="2023-08-16T14:55:37.338" v="5624" actId="22"/>
          <ac:spMkLst>
            <pc:docMk/>
            <pc:sldMk cId="1967099736" sldId="537"/>
            <ac:spMk id="7" creationId="{03C7ED53-9457-7E81-8338-E023AB97AFBB}"/>
          </ac:spMkLst>
        </pc:spChg>
        <pc:graphicFrameChg chg="add mod modGraphic">
          <ac:chgData name="Harper, Alison" userId="68f97420-e24b-4dc7-8e76-f41709ce89a0" providerId="ADAL" clId="{E3F50DC0-C430-4BB3-B28B-B046219066B9}" dt="2023-08-16T14:56:25.603" v="5643" actId="2711"/>
          <ac:graphicFrameMkLst>
            <pc:docMk/>
            <pc:sldMk cId="1967099736" sldId="537"/>
            <ac:graphicFrameMk id="8" creationId="{1240F67F-165F-7F86-DEFB-E9612EF1D24A}"/>
          </ac:graphicFrameMkLst>
        </pc:graphicFrameChg>
      </pc:sldChg>
      <pc:sldChg chg="addSp delSp modSp new mod">
        <pc:chgData name="Harper, Alison" userId="68f97420-e24b-4dc7-8e76-f41709ce89a0" providerId="ADAL" clId="{E3F50DC0-C430-4BB3-B28B-B046219066B9}" dt="2023-08-16T17:08:34.309" v="5897" actId="20577"/>
        <pc:sldMkLst>
          <pc:docMk/>
          <pc:sldMk cId="2425504334" sldId="538"/>
        </pc:sldMkLst>
        <pc:spChg chg="del">
          <ac:chgData name="Harper, Alison" userId="68f97420-e24b-4dc7-8e76-f41709ce89a0" providerId="ADAL" clId="{E3F50DC0-C430-4BB3-B28B-B046219066B9}" dt="2023-08-16T16:55:16.526" v="5741" actId="478"/>
          <ac:spMkLst>
            <pc:docMk/>
            <pc:sldMk cId="2425504334" sldId="538"/>
            <ac:spMk id="2" creationId="{BE147F65-C0AF-B1BC-9D86-DFEFDC3931D8}"/>
          </ac:spMkLst>
        </pc:spChg>
        <pc:spChg chg="del">
          <ac:chgData name="Harper, Alison" userId="68f97420-e24b-4dc7-8e76-f41709ce89a0" providerId="ADAL" clId="{E3F50DC0-C430-4BB3-B28B-B046219066B9}" dt="2023-08-16T16:55:08.816" v="5740"/>
          <ac:spMkLst>
            <pc:docMk/>
            <pc:sldMk cId="2425504334" sldId="538"/>
            <ac:spMk id="3" creationId="{02663818-A266-D79A-1085-158B24506CCB}"/>
          </ac:spMkLst>
        </pc:spChg>
        <pc:spChg chg="del">
          <ac:chgData name="Harper, Alison" userId="68f97420-e24b-4dc7-8e76-f41709ce89a0" providerId="ADAL" clId="{E3F50DC0-C430-4BB3-B28B-B046219066B9}" dt="2023-08-16T16:58:28.502" v="5826" actId="478"/>
          <ac:spMkLst>
            <pc:docMk/>
            <pc:sldMk cId="2425504334" sldId="538"/>
            <ac:spMk id="4" creationId="{3373A12E-4703-404D-3AE3-C6E348DF6B3C}"/>
          </ac:spMkLst>
        </pc:spChg>
        <pc:spChg chg="add mod">
          <ac:chgData name="Harper, Alison" userId="68f97420-e24b-4dc7-8e76-f41709ce89a0" providerId="ADAL" clId="{E3F50DC0-C430-4BB3-B28B-B046219066B9}" dt="2023-08-16T17:08:34.309" v="5897" actId="20577"/>
          <ac:spMkLst>
            <pc:docMk/>
            <pc:sldMk cId="2425504334" sldId="538"/>
            <ac:spMk id="6" creationId="{C58B7AA9-EACE-1E23-F208-10B2864D1FD8}"/>
          </ac:spMkLst>
        </pc:spChg>
        <pc:spChg chg="add del mod">
          <ac:chgData name="Harper, Alison" userId="68f97420-e24b-4dc7-8e76-f41709ce89a0" providerId="ADAL" clId="{E3F50DC0-C430-4BB3-B28B-B046219066B9}" dt="2023-08-16T16:59:32.836" v="5831" actId="478"/>
          <ac:spMkLst>
            <pc:docMk/>
            <pc:sldMk cId="2425504334" sldId="538"/>
            <ac:spMk id="7" creationId="{D38DEB71-BFC2-AC48-9221-109748F29E16}"/>
          </ac:spMkLst>
        </pc:spChg>
        <pc:spChg chg="add del mod">
          <ac:chgData name="Harper, Alison" userId="68f97420-e24b-4dc7-8e76-f41709ce89a0" providerId="ADAL" clId="{E3F50DC0-C430-4BB3-B28B-B046219066B9}" dt="2023-08-16T16:59:35.190" v="5833"/>
          <ac:spMkLst>
            <pc:docMk/>
            <pc:sldMk cId="2425504334" sldId="538"/>
            <ac:spMk id="8" creationId="{9E86760A-2FD3-307F-10D2-B703025E515F}"/>
          </ac:spMkLst>
        </pc:spChg>
        <pc:spChg chg="add mod">
          <ac:chgData name="Harper, Alison" userId="68f97420-e24b-4dc7-8e76-f41709ce89a0" providerId="ADAL" clId="{E3F50DC0-C430-4BB3-B28B-B046219066B9}" dt="2023-08-16T16:59:39.344" v="5834"/>
          <ac:spMkLst>
            <pc:docMk/>
            <pc:sldMk cId="2425504334" sldId="538"/>
            <ac:spMk id="9" creationId="{589E6E9E-AA8E-B205-3EB4-603F1E65C11C}"/>
          </ac:spMkLst>
        </pc:spChg>
        <pc:spChg chg="add del mod">
          <ac:chgData name="Harper, Alison" userId="68f97420-e24b-4dc7-8e76-f41709ce89a0" providerId="ADAL" clId="{E3F50DC0-C430-4BB3-B28B-B046219066B9}" dt="2023-08-16T17:00:02.086" v="5836"/>
          <ac:spMkLst>
            <pc:docMk/>
            <pc:sldMk cId="2425504334" sldId="538"/>
            <ac:spMk id="10" creationId="{A715CE28-241D-7CA0-9E13-40CC755AD843}"/>
          </ac:spMkLst>
        </pc:spChg>
        <pc:spChg chg="add mod">
          <ac:chgData name="Harper, Alison" userId="68f97420-e24b-4dc7-8e76-f41709ce89a0" providerId="ADAL" clId="{E3F50DC0-C430-4BB3-B28B-B046219066B9}" dt="2023-08-16T17:04:18.340" v="5854" actId="1076"/>
          <ac:spMkLst>
            <pc:docMk/>
            <pc:sldMk cId="2425504334" sldId="538"/>
            <ac:spMk id="11" creationId="{5B02FD49-2B2E-06C2-C374-80102E39AD13}"/>
          </ac:spMkLst>
        </pc:spChg>
        <pc:graphicFrameChg chg="add mod modGraphic">
          <ac:chgData name="Harper, Alison" userId="68f97420-e24b-4dc7-8e76-f41709ce89a0" providerId="ADAL" clId="{E3F50DC0-C430-4BB3-B28B-B046219066B9}" dt="2023-08-16T17:04:45.723" v="5879" actId="20577"/>
          <ac:graphicFrameMkLst>
            <pc:docMk/>
            <pc:sldMk cId="2425504334" sldId="538"/>
            <ac:graphicFrameMk id="5" creationId="{99B68000-16D5-FC09-A7A5-D56F8D7960FB}"/>
          </ac:graphicFrameMkLst>
        </pc:graphicFrameChg>
      </pc:sldChg>
      <pc:sldMasterChg chg="delSldLayout">
        <pc:chgData name="Harper, Alison" userId="68f97420-e24b-4dc7-8e76-f41709ce89a0" providerId="ADAL" clId="{E3F50DC0-C430-4BB3-B28B-B046219066B9}" dt="2023-08-10T15:43:03.538" v="4390" actId="47"/>
        <pc:sldMasterMkLst>
          <pc:docMk/>
          <pc:sldMasterMk cId="3587109018" sldId="2147483648"/>
        </pc:sldMasterMkLst>
        <pc:sldLayoutChg chg="del">
          <pc:chgData name="Harper, Alison" userId="68f97420-e24b-4dc7-8e76-f41709ce89a0" providerId="ADAL" clId="{E3F50DC0-C430-4BB3-B28B-B046219066B9}" dt="2023-08-10T14:10:10.267" v="3199" actId="47"/>
          <pc:sldLayoutMkLst>
            <pc:docMk/>
            <pc:sldMasterMk cId="3587109018" sldId="2147483648"/>
            <pc:sldLayoutMk cId="272101938" sldId="2147483665"/>
          </pc:sldLayoutMkLst>
        </pc:sldLayoutChg>
        <pc:sldLayoutChg chg="del">
          <pc:chgData name="Harper, Alison" userId="68f97420-e24b-4dc7-8e76-f41709ce89a0" providerId="ADAL" clId="{E3F50DC0-C430-4BB3-B28B-B046219066B9}" dt="2023-08-10T15:43:03.538" v="4390" actId="47"/>
          <pc:sldLayoutMkLst>
            <pc:docMk/>
            <pc:sldMasterMk cId="3587109018" sldId="2147483648"/>
            <pc:sldLayoutMk cId="834797549" sldId="214748366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347A12-5A0D-46ED-836E-E6958FBBB23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F6B036-0CA8-4530-A90E-8DA725E138C5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E6C0D650-899E-4E84-8F42-8984494BA702}" type="sibTrans" cxnId="{A4AACBAE-8E41-4187-9CB4-57674E5B78E7}">
      <dgm:prSet/>
      <dgm:spPr/>
      <dgm:t>
        <a:bodyPr/>
        <a:lstStyle/>
        <a:p>
          <a:endParaRPr lang="en-GB"/>
        </a:p>
      </dgm:t>
    </dgm:pt>
    <dgm:pt modelId="{99856E69-3837-4022-8EA9-3981F7D32306}" type="parTrans" cxnId="{A4AACBAE-8E41-4187-9CB4-57674E5B78E7}">
      <dgm:prSet/>
      <dgm:spPr/>
      <dgm:t>
        <a:bodyPr/>
        <a:lstStyle/>
        <a:p>
          <a:endParaRPr lang="en-GB"/>
        </a:p>
      </dgm:t>
    </dgm:pt>
    <dgm:pt modelId="{B2E42538-F9E2-4A50-AA42-EFF1AE39AA75}" type="pres">
      <dgm:prSet presAssocID="{8D347A12-5A0D-46ED-836E-E6958FBBB23B}" presName="Name0" presStyleCnt="0">
        <dgm:presLayoutVars>
          <dgm:dir/>
          <dgm:animLvl val="lvl"/>
          <dgm:resizeHandles/>
        </dgm:presLayoutVars>
      </dgm:prSet>
      <dgm:spPr/>
    </dgm:pt>
    <dgm:pt modelId="{E7B6B30B-49D6-4B33-8E71-8B57AA8A902A}" type="pres">
      <dgm:prSet presAssocID="{B0F6B036-0CA8-4530-A90E-8DA725E138C5}" presName="linNode" presStyleCnt="0"/>
      <dgm:spPr/>
    </dgm:pt>
    <dgm:pt modelId="{AFFC4479-23AC-4F5D-AAFD-7A5BD47A85D4}" type="pres">
      <dgm:prSet presAssocID="{B0F6B036-0CA8-4530-A90E-8DA725E138C5}" presName="parentShp" presStyleLbl="node1" presStyleIdx="0" presStyleCnt="1" custScaleX="27003" custLinFactNeighborX="-1869" custLinFactNeighborY="-1097">
        <dgm:presLayoutVars>
          <dgm:bulletEnabled val="1"/>
        </dgm:presLayoutVars>
      </dgm:prSet>
      <dgm:spPr/>
    </dgm:pt>
    <dgm:pt modelId="{D791A074-9881-4FFD-B58B-4F230BCD6901}" type="pres">
      <dgm:prSet presAssocID="{B0F6B036-0CA8-4530-A90E-8DA725E138C5}" presName="childShp" presStyleLbl="bgAccFollowNode1" presStyleIdx="0" presStyleCnt="1" custScaleX="144918" custLinFactNeighborX="3780">
        <dgm:presLayoutVars>
          <dgm:bulletEnabled val="1"/>
        </dgm:presLayoutVars>
      </dgm:prSet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</dgm:pt>
  </dgm:ptLst>
  <dgm:cxnLst>
    <dgm:cxn modelId="{0B60D7AD-A4FA-4891-A5E1-4B2E9FF904E0}" type="presOf" srcId="{B0F6B036-0CA8-4530-A90E-8DA725E138C5}" destId="{AFFC4479-23AC-4F5D-AAFD-7A5BD47A85D4}" srcOrd="0" destOrd="0" presId="urn:microsoft.com/office/officeart/2005/8/layout/vList6"/>
    <dgm:cxn modelId="{A4AACBAE-8E41-4187-9CB4-57674E5B78E7}" srcId="{8D347A12-5A0D-46ED-836E-E6958FBBB23B}" destId="{B0F6B036-0CA8-4530-A90E-8DA725E138C5}" srcOrd="0" destOrd="0" parTransId="{99856E69-3837-4022-8EA9-3981F7D32306}" sibTransId="{E6C0D650-899E-4E84-8F42-8984494BA702}"/>
    <dgm:cxn modelId="{6C80A4AF-446A-4879-8C87-855D8CDE0709}" type="presOf" srcId="{8D347A12-5A0D-46ED-836E-E6958FBBB23B}" destId="{B2E42538-F9E2-4A50-AA42-EFF1AE39AA75}" srcOrd="0" destOrd="0" presId="urn:microsoft.com/office/officeart/2005/8/layout/vList6"/>
    <dgm:cxn modelId="{50757577-09C9-4B2F-87FD-6F86E5406277}" type="presParOf" srcId="{B2E42538-F9E2-4A50-AA42-EFF1AE39AA75}" destId="{E7B6B30B-49D6-4B33-8E71-8B57AA8A902A}" srcOrd="0" destOrd="0" presId="urn:microsoft.com/office/officeart/2005/8/layout/vList6"/>
    <dgm:cxn modelId="{AA119E02-08B2-4040-B472-5FB26B6EF6DC}" type="presParOf" srcId="{E7B6B30B-49D6-4B33-8E71-8B57AA8A902A}" destId="{AFFC4479-23AC-4F5D-AAFD-7A5BD47A85D4}" srcOrd="0" destOrd="0" presId="urn:microsoft.com/office/officeart/2005/8/layout/vList6"/>
    <dgm:cxn modelId="{6C694550-8E0A-444D-81EF-71AF69993EB3}" type="presParOf" srcId="{E7B6B30B-49D6-4B33-8E71-8B57AA8A902A}" destId="{D791A074-9881-4FFD-B58B-4F230BCD69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1A074-9881-4FFD-B58B-4F230BCD6901}">
      <dsp:nvSpPr>
        <dsp:cNvPr id="0" name=""/>
        <dsp:cNvSpPr/>
      </dsp:nvSpPr>
      <dsp:spPr>
        <a:xfrm>
          <a:off x="224374" y="0"/>
          <a:ext cx="1495075" cy="2853507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C4479-23AC-4F5D-AAFD-7A5BD47A85D4}">
      <dsp:nvSpPr>
        <dsp:cNvPr id="0" name=""/>
        <dsp:cNvSpPr/>
      </dsp:nvSpPr>
      <dsp:spPr>
        <a:xfrm>
          <a:off x="44" y="0"/>
          <a:ext cx="185721" cy="285350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9110" y="9066"/>
        <a:ext cx="167589" cy="2835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3B2F-A4CB-FC40-A960-55294BC3E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30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Whether or not you want to generate a new schedule to test, you can also change other parameters in the model – mean </a:t>
            </a:r>
            <a:r>
              <a:rPr lang="en-GB" dirty="0" err="1"/>
              <a:t>los</a:t>
            </a:r>
            <a:r>
              <a:rPr lang="en-GB" dirty="0"/>
              <a:t> for each procedure, the numbers of beds, mean </a:t>
            </a:r>
            <a:r>
              <a:rPr lang="en-GB" dirty="0" err="1"/>
              <a:t>los</a:t>
            </a:r>
            <a:r>
              <a:rPr lang="en-GB" dirty="0"/>
              <a:t> for patients whose discharge is delayed, and proportion of patients delayed. </a:t>
            </a:r>
          </a:p>
          <a:p>
            <a:endParaRPr lang="en-GB" dirty="0"/>
          </a:p>
          <a:p>
            <a:r>
              <a:rPr lang="en-GB" dirty="0"/>
              <a:t>The simulation will always run with the base case </a:t>
            </a:r>
          </a:p>
          <a:p>
            <a:r>
              <a:rPr lang="en-GB" dirty="0"/>
              <a:t>Then you can add scenarios to compare the effects of changes – so you can experiment with the model to get an idea of how it would play out in the real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3B2F-A4CB-FC40-A960-55294BC3E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10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D03B2F-A4CB-FC40-A960-55294BC3E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44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3B2F-A4CB-FC40-A960-55294BC3E3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aunch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043" y="0"/>
            <a:ext cx="373379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4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41C9-70AD-D9CF-53B5-33C9149BF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61E9F-BCBE-12C7-C8FF-146E3E949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F4972-3CB0-3AB6-4A52-145B132E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2763-6D58-4BA2-A702-D5FB8E8F5C5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811DA-ADA3-CD1E-8284-9DF2038C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E1CD0-BF8A-B79F-62B8-36E8ABB0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D5D1-1DAF-48FE-B6B7-7201BDA56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281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152" y="0"/>
            <a:ext cx="373684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19630"/>
            <a:ext cx="10392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4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7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0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57727"/>
            <a:ext cx="10392000" cy="730969"/>
          </a:xfrm>
        </p:spPr>
        <p:txBody>
          <a:bodyPr anchor="t" anchorCtr="0"/>
          <a:lstStyle>
            <a:lvl1pPr>
              <a:lnSpc>
                <a:spcPct val="95000"/>
              </a:lnSpc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000" y="6446380"/>
            <a:ext cx="7776000" cy="166712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2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19630"/>
            <a:ext cx="10392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4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7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1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0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1957727"/>
            <a:ext cx="10392000" cy="730969"/>
          </a:xfrm>
        </p:spPr>
        <p:txBody>
          <a:bodyPr anchor="t" anchorCtr="0"/>
          <a:lstStyle>
            <a:lvl1pPr>
              <a:lnSpc>
                <a:spcPct val="9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0000" y="6446380"/>
            <a:ext cx="7776000" cy="166712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5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2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925"/>
            <a:ext cx="10392000" cy="56950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539075"/>
            <a:ext cx="10392000" cy="3762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11000" y="0"/>
            <a:ext cx="38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043" y="0"/>
            <a:ext cx="37337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1" y="540925"/>
            <a:ext cx="10392000" cy="56950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539075"/>
            <a:ext cx="5028000" cy="37624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4001" y="1556792"/>
            <a:ext cx="5028000" cy="376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7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043" y="0"/>
            <a:ext cx="37337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540925"/>
            <a:ext cx="10392000" cy="56950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5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043" y="0"/>
            <a:ext cx="373379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7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anchor="ctr" anchorCtr="0"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s of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anchor="b"/>
          <a:lstStyle>
            <a:lvl1pPr>
              <a:defRPr lang="en-US" sz="3200" cap="all" spc="200" baseline="0" dirty="0"/>
            </a:lvl1pPr>
          </a:lstStyle>
          <a:p>
            <a:pPr marL="0" lvl="0"/>
            <a:r>
              <a:rPr lang="en-US" dirty="0"/>
              <a:t>Click to 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anchor="t"/>
          <a:lstStyle>
            <a:lvl1pPr marL="0" indent="0">
              <a:buNone/>
              <a:defRPr lang="en-US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1" name="Picture Placeholder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4" name="Picture Placeholder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  <p:sldLayoutId id="2147483673" r:id="rId16"/>
    <p:sldLayoutId id="2147483674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489242"/>
            <a:ext cx="10392000" cy="56950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788" y="1469518"/>
            <a:ext cx="10392000" cy="376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157485"/>
            <a:ext cx="2400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2000" y="6446378"/>
            <a:ext cx="7344000" cy="16671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446378"/>
            <a:ext cx="432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14F6F3D1-4E0B-4A1A-8A63-FA953DDDF0A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69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88716" rtl="0" eaLnBrk="1" latinLnBrk="0" hangingPunct="1"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888716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88716" rtl="0" eaLnBrk="1" latinLnBrk="0" hangingPunct="1">
        <a:spcBef>
          <a:spcPts val="2400"/>
        </a:spcBef>
        <a:buFont typeface="Arial" panose="020B0604020202020204" pitchFamily="34" charset="0"/>
        <a:buNone/>
        <a:defRPr sz="230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314896" indent="-314896" algn="l" defTabSz="888716" rtl="0" eaLnBrk="1" latinLnBrk="0" hangingPunct="1">
        <a:spcBef>
          <a:spcPts val="1100"/>
        </a:spcBef>
        <a:buClr>
          <a:schemeClr val="accent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59815" indent="-244913" algn="l" defTabSz="888716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04757" indent="-244913" algn="l" defTabSz="888716" rtl="0" eaLnBrk="1" latinLnBrk="0" hangingPunct="1"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970" indent="-222187" algn="l" defTabSz="888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8315" indent="-222187" algn="l" defTabSz="888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2678" indent="-222187" algn="l" defTabSz="888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7036" indent="-222187" algn="l" defTabSz="888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358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6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067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7422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1786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142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508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4864" algn="l" defTabSz="8887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6819/SW23.03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hyperlink" Target="https://zenodo.org/record/8329056" TargetMode="External"/><Relationship Id="rId4" Type="http://schemas.openxmlformats.org/officeDocument/2006/relationships/hyperlink" Target="https://github.com/AliHarp/HE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9" y="1631651"/>
            <a:ext cx="5689171" cy="28622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OR65 10-14 September 2023 </a:t>
            </a:r>
            <a:b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</a:br>
            <a:b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 web-based application for elective orthopaedic theatre and ward planning using discrete-event simulation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01" y="4899171"/>
            <a:ext cx="6627574" cy="1732326"/>
          </a:xfrm>
        </p:spPr>
        <p:txBody>
          <a:bodyPr/>
          <a:lstStyle/>
          <a:p>
            <a:r>
              <a:rPr lang="fi-FI" b="1" dirty="0"/>
              <a:t>Alison Harper </a:t>
            </a:r>
            <a:r>
              <a:rPr lang="fi-FI" dirty="0"/>
              <a:t>a.l.harper@exeter.ac.uk</a:t>
            </a:r>
            <a:br>
              <a:rPr lang="fi-FI" dirty="0"/>
            </a:br>
            <a:br>
              <a:rPr lang="fi-FI" dirty="0"/>
            </a:br>
            <a:r>
              <a:rPr lang="fi-FI" b="1" dirty="0"/>
              <a:t>Martin Pitt </a:t>
            </a:r>
            <a:r>
              <a:rPr lang="fi-FI" dirty="0"/>
              <a:t>m.pitt@exeter.ac.uk</a:t>
            </a:r>
            <a:br>
              <a:rPr lang="fi-FI" dirty="0"/>
            </a:br>
            <a:br>
              <a:rPr lang="fi-FI" dirty="0"/>
            </a:br>
            <a:r>
              <a:rPr lang="fi-FI" b="1" dirty="0"/>
              <a:t>Thomas Monks </a:t>
            </a:r>
            <a:r>
              <a:rPr lang="fi-FI" dirty="0"/>
              <a:t>t.m.w.monks@exeter.ac.uk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6075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1BF561-F7F2-A662-5AB9-59EC1EC9C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3"/>
            <a:ext cx="12041204" cy="1567605"/>
          </a:xfrm>
          <a:prstGeom prst="rect">
            <a:avLst/>
          </a:prstGeom>
        </p:spPr>
      </p:pic>
      <p:pic>
        <p:nvPicPr>
          <p:cNvPr id="8" name="Picture 2" descr="Image result for hip replacement">
            <a:extLst>
              <a:ext uri="{FF2B5EF4-FFF2-40B4-BE49-F238E27FC236}">
                <a16:creationId xmlns:a16="http://schemas.microsoft.com/office/drawing/2014/main" id="{42179B71-04BA-C136-C6E9-71536CDE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29" y="2403313"/>
            <a:ext cx="4110971" cy="36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657402-9C04-3033-A807-E437ABCEDC08}"/>
              </a:ext>
            </a:extLst>
          </p:cNvPr>
          <p:cNvSpPr/>
          <p:nvPr/>
        </p:nvSpPr>
        <p:spPr>
          <a:xfrm>
            <a:off x="5887252" y="1312606"/>
            <a:ext cx="266700" cy="287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F08B7-B308-1BA5-5223-A8FD7E93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5" y="1346634"/>
            <a:ext cx="8608838" cy="471404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20DC35C-9186-0AEC-6CF7-F2ABC262938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OR65 2023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599FBD-04EA-1FF5-D73A-07AC26626D43}"/>
              </a:ext>
            </a:extLst>
          </p:cNvPr>
          <p:cNvSpPr txBox="1">
            <a:spLocks/>
          </p:cNvSpPr>
          <p:nvPr/>
        </p:nvSpPr>
        <p:spPr>
          <a:xfrm>
            <a:off x="4495802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2. MODEL SHARING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B4CA1-C234-DD5B-78AE-A3C24B6A96A7}"/>
              </a:ext>
            </a:extLst>
          </p:cNvPr>
          <p:cNvSpPr txBox="1"/>
          <p:nvPr/>
        </p:nvSpPr>
        <p:spPr>
          <a:xfrm>
            <a:off x="9257834" y="1387646"/>
            <a:ext cx="28014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+mj-lt"/>
                <a:ea typeface="MS Mincho" panose="02020609040205080304" pitchFamily="49" charset="-128"/>
              </a:rPr>
              <a:t>Harper, A. and T. Monks. 2023. “Framework to Share Healthcare Simulations on the Web Using Free and Open Source Tools and Python”. In: </a:t>
            </a:r>
            <a:r>
              <a:rPr lang="en-US" sz="1400" i="1" dirty="0">
                <a:effectLst/>
                <a:latin typeface="+mj-lt"/>
                <a:ea typeface="MS Mincho" panose="02020609040205080304" pitchFamily="49" charset="-128"/>
              </a:rPr>
              <a:t>Simulation Workshop 2023 Conference</a:t>
            </a:r>
            <a:r>
              <a:rPr lang="en-US" sz="1400" dirty="0">
                <a:effectLst/>
                <a:latin typeface="+mj-lt"/>
                <a:ea typeface="MS Mincho" panose="02020609040205080304" pitchFamily="49" charset="-128"/>
              </a:rPr>
              <a:t>. </a:t>
            </a:r>
            <a:r>
              <a:rPr lang="en-US" sz="1400" u="sng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https://doi.org/10.36819/SW23.030</a:t>
            </a:r>
            <a:endParaRPr lang="en-US" sz="1400" u="sng" dirty="0">
              <a:solidFill>
                <a:srgbClr val="0563C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sz="1400" u="sng" dirty="0">
              <a:solidFill>
                <a:srgbClr val="0563C1"/>
              </a:solidFill>
              <a:latin typeface="+mj-lt"/>
            </a:endParaRPr>
          </a:p>
          <a:p>
            <a:endParaRPr lang="en-US" sz="1400" u="sng" dirty="0">
              <a:solidFill>
                <a:srgbClr val="0563C1"/>
              </a:solidFill>
              <a:latin typeface="+mj-lt"/>
            </a:endParaRPr>
          </a:p>
          <a:p>
            <a:r>
              <a:rPr lang="en-US" sz="1400" dirty="0">
                <a:latin typeface="+mj-lt"/>
                <a:ea typeface="MS Mincho" panose="02020609040205080304" pitchFamily="49" charset="-128"/>
              </a:rPr>
              <a:t>Monks, T. and A. Harper. 2023. “</a:t>
            </a:r>
            <a:r>
              <a:rPr lang="en-GB" sz="1400" dirty="0">
                <a:latin typeface="+mj-lt"/>
              </a:rPr>
              <a:t>Improving the Usability of Open Health Service Delivery Simulation Models using Python and Web Apps</a:t>
            </a:r>
            <a:r>
              <a:rPr lang="en-US" sz="1400" dirty="0">
                <a:latin typeface="+mj-lt"/>
                <a:ea typeface="MS Mincho" panose="02020609040205080304" pitchFamily="49" charset="-128"/>
              </a:rPr>
              <a:t>”. </a:t>
            </a:r>
            <a:r>
              <a:rPr lang="en-US" sz="1400" i="1" dirty="0">
                <a:latin typeface="+mj-lt"/>
                <a:ea typeface="MS Mincho" panose="02020609040205080304" pitchFamily="49" charset="-128"/>
              </a:rPr>
              <a:t>NIHR Open Research</a:t>
            </a:r>
          </a:p>
          <a:p>
            <a:r>
              <a:rPr lang="en-US" sz="1400" i="1" u="sng" dirty="0">
                <a:solidFill>
                  <a:srgbClr val="0563C1"/>
                </a:solidFill>
                <a:latin typeface="+mj-lt"/>
                <a:ea typeface="Times New Roman" panose="02020603050405020304" pitchFamily="18" charset="0"/>
              </a:rPr>
              <a:t>https://github.com/health-data-science-OR/simpy-streamlit-tutorial</a:t>
            </a:r>
          </a:p>
          <a:p>
            <a:endParaRPr lang="en-US" sz="1200" u="sng" dirty="0">
              <a:solidFill>
                <a:srgbClr val="0563C1"/>
              </a:solidFill>
              <a:latin typeface="+mj-lt"/>
            </a:endParaRPr>
          </a:p>
          <a:p>
            <a:endParaRPr lang="en-GB" sz="2800" dirty="0">
              <a:latin typeface="+mj-lt"/>
            </a:endParaRPr>
          </a:p>
        </p:txBody>
      </p:sp>
      <p:sp>
        <p:nvSpPr>
          <p:cNvPr id="13" name="PlaceHolder 1">
            <a:extLst>
              <a:ext uri="{FF2B5EF4-FFF2-40B4-BE49-F238E27FC236}">
                <a16:creationId xmlns:a16="http://schemas.microsoft.com/office/drawing/2014/main" id="{4ECC5806-2093-0DDF-8D54-5F145057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95" y="327940"/>
            <a:ext cx="11319609" cy="5777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800" b="0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framework for sharing reusable simulations in healthcare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4171041-4461-DDE0-7251-9846712A4543}"/>
              </a:ext>
            </a:extLst>
          </p:cNvPr>
          <p:cNvSpPr/>
          <p:nvPr/>
        </p:nvSpPr>
        <p:spPr>
          <a:xfrm>
            <a:off x="1643156" y="2559911"/>
            <a:ext cx="1089544" cy="1088231"/>
          </a:xfrm>
          <a:prstGeom prst="roundRect">
            <a:avLst/>
          </a:prstGeom>
          <a:solidFill>
            <a:srgbClr val="7030A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1127F9-49B7-24F2-5242-831A9AC0ED46}"/>
              </a:ext>
            </a:extLst>
          </p:cNvPr>
          <p:cNvSpPr/>
          <p:nvPr/>
        </p:nvSpPr>
        <p:spPr>
          <a:xfrm>
            <a:off x="591154" y="2559911"/>
            <a:ext cx="1081389" cy="1081668"/>
          </a:xfrm>
          <a:prstGeom prst="rect">
            <a:avLst/>
          </a:prstGeom>
          <a:solidFill>
            <a:schemeClr val="tx2">
              <a:lumMod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076156-B8D5-72D3-62BF-F3BA0F6C51CA}"/>
              </a:ext>
            </a:extLst>
          </p:cNvPr>
          <p:cNvSpPr/>
          <p:nvPr/>
        </p:nvSpPr>
        <p:spPr>
          <a:xfrm>
            <a:off x="572656" y="3658213"/>
            <a:ext cx="3214253" cy="525860"/>
          </a:xfrm>
          <a:prstGeom prst="roundRect">
            <a:avLst/>
          </a:prstGeom>
          <a:solidFill>
            <a:srgbClr val="FF9999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A68A0-900F-DE0F-4ACE-8356727F93A3}"/>
              </a:ext>
            </a:extLst>
          </p:cNvPr>
          <p:cNvSpPr/>
          <p:nvPr/>
        </p:nvSpPr>
        <p:spPr>
          <a:xfrm>
            <a:off x="2732700" y="3123081"/>
            <a:ext cx="1045315" cy="523010"/>
          </a:xfrm>
          <a:prstGeom prst="rect">
            <a:avLst/>
          </a:prstGeom>
          <a:solidFill>
            <a:srgbClr val="FF9999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8FC443BB-2299-30BE-34F7-CAF78F98C26C}"/>
              </a:ext>
            </a:extLst>
          </p:cNvPr>
          <p:cNvSpPr/>
          <p:nvPr/>
        </p:nvSpPr>
        <p:spPr>
          <a:xfrm>
            <a:off x="4732103" y="2569983"/>
            <a:ext cx="1630539" cy="1088231"/>
          </a:xfrm>
          <a:prstGeom prst="can">
            <a:avLst/>
          </a:prstGeom>
          <a:solidFill>
            <a:schemeClr val="accent5">
              <a:lumMod val="50000"/>
              <a:alpha val="109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E064CF71-A67F-4DAB-75AF-F0D3BC642BFA}"/>
              </a:ext>
            </a:extLst>
          </p:cNvPr>
          <p:cNvSpPr/>
          <p:nvPr/>
        </p:nvSpPr>
        <p:spPr>
          <a:xfrm>
            <a:off x="4732103" y="5024582"/>
            <a:ext cx="1630539" cy="1036096"/>
          </a:xfrm>
          <a:prstGeom prst="can">
            <a:avLst/>
          </a:prstGeom>
          <a:solidFill>
            <a:schemeClr val="accent5">
              <a:lumMod val="50000"/>
              <a:alpha val="109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2B96B8-78CB-1708-18C8-70234B7E7EAA}"/>
              </a:ext>
            </a:extLst>
          </p:cNvPr>
          <p:cNvSpPr/>
          <p:nvPr/>
        </p:nvSpPr>
        <p:spPr>
          <a:xfrm>
            <a:off x="7405123" y="1346634"/>
            <a:ext cx="1639910" cy="833437"/>
          </a:xfrm>
          <a:prstGeom prst="rect">
            <a:avLst/>
          </a:prstGeom>
          <a:solidFill>
            <a:srgbClr val="7030A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BB8D5-7EF4-8AED-3A29-99359BD65BF8}"/>
              </a:ext>
            </a:extLst>
          </p:cNvPr>
          <p:cNvSpPr/>
          <p:nvPr/>
        </p:nvSpPr>
        <p:spPr>
          <a:xfrm>
            <a:off x="2705519" y="2559911"/>
            <a:ext cx="1081390" cy="525003"/>
          </a:xfrm>
          <a:prstGeom prst="roundRect">
            <a:avLst/>
          </a:prstGeom>
          <a:solidFill>
            <a:srgbClr val="7030A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20DC35C-9186-0AEC-6CF7-F2ABC262938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OR65 2023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599FBD-04EA-1FF5-D73A-07AC26626D43}"/>
              </a:ext>
            </a:extLst>
          </p:cNvPr>
          <p:cNvSpPr txBox="1">
            <a:spLocks/>
          </p:cNvSpPr>
          <p:nvPr/>
        </p:nvSpPr>
        <p:spPr>
          <a:xfrm>
            <a:off x="4495802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3. METHOD: DISCRETE-EVENT SIMULATION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CAD5BF-1172-DFD6-51FE-6C02C4055EC1}"/>
              </a:ext>
            </a:extLst>
          </p:cNvPr>
          <p:cNvSpPr/>
          <p:nvPr/>
        </p:nvSpPr>
        <p:spPr>
          <a:xfrm>
            <a:off x="3700998" y="937260"/>
            <a:ext cx="4135735" cy="5292090"/>
          </a:xfrm>
          <a:prstGeom prst="rect">
            <a:avLst/>
          </a:prstGeom>
          <a:solidFill>
            <a:schemeClr val="bg2">
              <a:lumMod val="90000"/>
              <a:alpha val="21000"/>
            </a:schemeClr>
          </a:solidFill>
          <a:ln w="18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en-GB" sz="1451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b="1" spc="-1" dirty="0">
                <a:solidFill>
                  <a:schemeClr val="accent2">
                    <a:lumMod val="75000"/>
                  </a:schemeClr>
                </a:solidFill>
                <a:latin typeface="Arial"/>
                <a:ea typeface="DejaVu Sans"/>
              </a:rPr>
              <a:t>Experimental scenarios:</a:t>
            </a:r>
            <a:endParaRPr lang="en-GB" sz="1451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693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How many theatres do we need?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693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How many beds do we need?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693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How can we maximise throughput?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693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What if we can reduce our LoS?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2177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What if fewer patients are delayed?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2177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What if we run evening theatre sessions?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2177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What if we run weekend sessions?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2177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What if we schedule revision surgery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earlier in the week and primary surgery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51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at the end of the week?</a:t>
            </a:r>
            <a:endParaRPr lang="en-GB" sz="1451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540" spc="-1" dirty="0">
                <a:solidFill>
                  <a:schemeClr val="accent5">
                    <a:lumMod val="50000"/>
                  </a:schemeClr>
                </a:solidFill>
                <a:latin typeface="Arial"/>
                <a:ea typeface="DejaVu Sans"/>
              </a:rPr>
              <a:t> </a:t>
            </a:r>
            <a:endParaRPr lang="en-GB" sz="2540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D8A71-565C-BCD7-B757-44D281ECE62B}"/>
              </a:ext>
            </a:extLst>
          </p:cNvPr>
          <p:cNvSpPr/>
          <p:nvPr/>
        </p:nvSpPr>
        <p:spPr>
          <a:xfrm>
            <a:off x="214" y="937260"/>
            <a:ext cx="3700348" cy="5292090"/>
          </a:xfrm>
          <a:prstGeom prst="rect">
            <a:avLst/>
          </a:prstGeom>
          <a:solidFill>
            <a:schemeClr val="tx2">
              <a:lumMod val="60000"/>
              <a:lumOff val="40000"/>
              <a:alpha val="21000"/>
            </a:schemeClr>
          </a:solidFill>
          <a:ln w="18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8847" tIns="54423" rIns="108847" bIns="54423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14" b="1" spc="-1" dirty="0">
                <a:solidFill>
                  <a:srgbClr val="002060"/>
                </a:solidFill>
                <a:latin typeface="Arial"/>
                <a:ea typeface="DejaVu Sans"/>
              </a:rPr>
              <a:t>Inputs:</a:t>
            </a:r>
            <a:r>
              <a:rPr lang="en-GB" sz="1814" spc="-1" dirty="0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lang="en-GB" sz="1814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2177" spc="-1" dirty="0">
              <a:latin typeface="Arial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  <a:ea typeface="DejaVu Sans"/>
              </a:rPr>
              <a:t>Assume infinite waiting list</a:t>
            </a: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  <a:ea typeface="DejaVu Sans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  <a:ea typeface="DejaVu Sans"/>
              </a:rPr>
              <a:t>Five orthopaedic surgical types</a:t>
            </a: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  <a:ea typeface="DejaVu Sans"/>
              </a:rPr>
              <a:t>Lengths-of-stay for each type</a:t>
            </a:r>
          </a:p>
          <a:p>
            <a:pPr lvl="1">
              <a:buClr>
                <a:srgbClr val="000000"/>
              </a:buClr>
              <a:buSzPct val="45000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  <a:ea typeface="DejaVu Sans"/>
              </a:rPr>
              <a:t>including delayed discharge</a:t>
            </a:r>
          </a:p>
          <a:p>
            <a:pPr lvl="1">
              <a:buClr>
                <a:srgbClr val="000000"/>
              </a:buClr>
              <a:buSzPct val="45000"/>
            </a:pP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  <a:ea typeface="DejaVu Sans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  <a:ea typeface="DejaVu Sans"/>
              </a:rPr>
              <a:t>Proportion of patients with a </a:t>
            </a: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lvl="1">
              <a:buClr>
                <a:srgbClr val="000000"/>
              </a:buClr>
              <a:buSzPct val="45000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  <a:ea typeface="DejaVu Sans"/>
              </a:rPr>
              <a:t>delayed discharge</a:t>
            </a: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177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  <a:ea typeface="DejaVu Sans"/>
              </a:rPr>
              <a:t>Theatre schedule</a:t>
            </a: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  <a:ea typeface="DejaVu Sans"/>
              </a:rPr>
              <a:t>Number of beds</a:t>
            </a: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177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2177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2177" spc="-1" dirty="0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01B23-2D93-D123-1B7D-C994852F874F}"/>
              </a:ext>
            </a:extLst>
          </p:cNvPr>
          <p:cNvSpPr/>
          <p:nvPr/>
        </p:nvSpPr>
        <p:spPr>
          <a:xfrm>
            <a:off x="7837169" y="937260"/>
            <a:ext cx="3918042" cy="5292090"/>
          </a:xfrm>
          <a:prstGeom prst="rect">
            <a:avLst/>
          </a:prstGeom>
          <a:solidFill>
            <a:schemeClr val="tx2">
              <a:lumMod val="60000"/>
              <a:lumOff val="40000"/>
              <a:alpha val="21000"/>
            </a:schemeClr>
          </a:solidFill>
          <a:ln w="1800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73622-87FA-F1ED-D7CE-631B16D1C252}"/>
              </a:ext>
            </a:extLst>
          </p:cNvPr>
          <p:cNvSpPr/>
          <p:nvPr/>
        </p:nvSpPr>
        <p:spPr>
          <a:xfrm>
            <a:off x="8190579" y="1522186"/>
            <a:ext cx="3416041" cy="2061119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14" b="1" spc="-1" dirty="0">
                <a:solidFill>
                  <a:srgbClr val="002060"/>
                </a:solidFill>
                <a:latin typeface="Arial"/>
              </a:rPr>
              <a:t>Outputs:</a:t>
            </a:r>
            <a:r>
              <a:rPr lang="en-GB" sz="1814" spc="-1" dirty="0">
                <a:solidFill>
                  <a:srgbClr val="002060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  <a:buNone/>
            </a:pPr>
            <a:endParaRPr lang="en-GB" sz="2177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marL="261230" marR="0" lvl="0" indent="-2612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14" b="0" i="0" u="none" strike="noStrike" kern="1200" cap="none" spc="-1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surgical throughput</a:t>
            </a:r>
          </a:p>
          <a:p>
            <a:pPr>
              <a:lnSpc>
                <a:spcPct val="100000"/>
              </a:lnSpc>
              <a:buNone/>
            </a:pPr>
            <a:endParaRPr lang="en-GB" sz="2177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Bed utilisation per day of week</a:t>
            </a:r>
          </a:p>
          <a:p>
            <a:pPr>
              <a:lnSpc>
                <a:spcPct val="100000"/>
              </a:lnSpc>
              <a:buNone/>
            </a:pPr>
            <a:endParaRPr lang="en-GB" sz="1814" spc="-1" dirty="0">
              <a:solidFill>
                <a:schemeClr val="accent3">
                  <a:lumMod val="50000"/>
                </a:schemeClr>
              </a:solidFill>
              <a:latin typeface="Arial"/>
            </a:endParaRPr>
          </a:p>
          <a:p>
            <a:pPr marL="261230" indent="-26123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14" spc="-1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Lost theatre slots due to lack of beds per day of week</a:t>
            </a:r>
          </a:p>
          <a:p>
            <a:pPr>
              <a:lnSpc>
                <a:spcPct val="100000"/>
              </a:lnSpc>
              <a:buNone/>
            </a:pPr>
            <a:endParaRPr lang="en-GB" sz="1814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1814" spc="-1" dirty="0">
              <a:latin typeface="Arial"/>
            </a:endParaRPr>
          </a:p>
        </p:txBody>
      </p:sp>
      <p:sp>
        <p:nvSpPr>
          <p:cNvPr id="10" name="PlaceHolder 1">
            <a:extLst>
              <a:ext uri="{FF2B5EF4-FFF2-40B4-BE49-F238E27FC236}">
                <a16:creationId xmlns:a16="http://schemas.microsoft.com/office/drawing/2014/main" id="{9F5100EF-F288-91D2-DFFC-1FCFFAAB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11" y="296002"/>
            <a:ext cx="11319609" cy="5777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800" b="0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Discrete-event simulation</a:t>
            </a:r>
          </a:p>
        </p:txBody>
      </p:sp>
    </p:spTree>
    <p:extLst>
      <p:ext uri="{BB962C8B-B14F-4D97-AF65-F5344CB8AC3E}">
        <p14:creationId xmlns:p14="http://schemas.microsoft.com/office/powerpoint/2010/main" val="38433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90D99D2-ABD3-D10C-671F-A5A6D2B4FE28}"/>
              </a:ext>
            </a:extLst>
          </p:cNvPr>
          <p:cNvSpPr/>
          <p:nvPr/>
        </p:nvSpPr>
        <p:spPr>
          <a:xfrm>
            <a:off x="7809129" y="4620691"/>
            <a:ext cx="1100624" cy="768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lowchart: Terminator 60">
            <a:extLst>
              <a:ext uri="{FF2B5EF4-FFF2-40B4-BE49-F238E27FC236}">
                <a16:creationId xmlns:a16="http://schemas.microsoft.com/office/drawing/2014/main" id="{4ACE4FD4-2A49-DACC-2C4C-0FF80E28123F}"/>
              </a:ext>
            </a:extLst>
          </p:cNvPr>
          <p:cNvSpPr/>
          <p:nvPr/>
        </p:nvSpPr>
        <p:spPr>
          <a:xfrm>
            <a:off x="9427997" y="3378316"/>
            <a:ext cx="1163280" cy="692476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82EA4738-039D-2C53-57FE-095D08C578AC}"/>
              </a:ext>
            </a:extLst>
          </p:cNvPr>
          <p:cNvSpPr/>
          <p:nvPr/>
        </p:nvSpPr>
        <p:spPr>
          <a:xfrm>
            <a:off x="7837679" y="3103271"/>
            <a:ext cx="1050042" cy="1125298"/>
          </a:xfrm>
          <a:prstGeom prst="diamond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6B1763-BDBF-E4C7-225B-BF38588D22B1}"/>
              </a:ext>
            </a:extLst>
          </p:cNvPr>
          <p:cNvSpPr/>
          <p:nvPr/>
        </p:nvSpPr>
        <p:spPr>
          <a:xfrm>
            <a:off x="7802762" y="2023811"/>
            <a:ext cx="1100624" cy="768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29197" y="2123444"/>
          <a:ext cx="1719450" cy="285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781251" y="2155227"/>
            <a:ext cx="1227688" cy="4308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Length-of-stay by surgical type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518E22-0B32-798F-F5CD-B61564ED46A8}"/>
              </a:ext>
            </a:extLst>
          </p:cNvPr>
          <p:cNvSpPr/>
          <p:nvPr/>
        </p:nvSpPr>
        <p:spPr>
          <a:xfrm>
            <a:off x="1380818" y="5405446"/>
            <a:ext cx="4710545" cy="1236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…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...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CB4B77-F497-9DFC-1781-88B202E4B0F8}"/>
              </a:ext>
            </a:extLst>
          </p:cNvPr>
          <p:cNvSpPr txBox="1"/>
          <p:nvPr/>
        </p:nvSpPr>
        <p:spPr>
          <a:xfrm>
            <a:off x="7767309" y="4684109"/>
            <a:ext cx="1240867" cy="600164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Length-of-stay for discharge delay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2C8617-C1B3-E074-3457-51C181E48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6991"/>
              </p:ext>
            </p:extLst>
          </p:nvPr>
        </p:nvGraphicFramePr>
        <p:xfrm>
          <a:off x="2164617" y="1828799"/>
          <a:ext cx="3639777" cy="369988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55420">
                  <a:extLst>
                    <a:ext uri="{9D8B030D-6E8A-4147-A177-3AD203B41FA5}">
                      <a16:colId xmlns:a16="http://schemas.microsoft.com/office/drawing/2014/main" val="2099466490"/>
                    </a:ext>
                  </a:extLst>
                </a:gridCol>
                <a:gridCol w="574063">
                  <a:extLst>
                    <a:ext uri="{9D8B030D-6E8A-4147-A177-3AD203B41FA5}">
                      <a16:colId xmlns:a16="http://schemas.microsoft.com/office/drawing/2014/main" val="483032158"/>
                    </a:ext>
                  </a:extLst>
                </a:gridCol>
                <a:gridCol w="661922">
                  <a:extLst>
                    <a:ext uri="{9D8B030D-6E8A-4147-A177-3AD203B41FA5}">
                      <a16:colId xmlns:a16="http://schemas.microsoft.com/office/drawing/2014/main" val="3905765299"/>
                    </a:ext>
                  </a:extLst>
                </a:gridCol>
                <a:gridCol w="779574">
                  <a:extLst>
                    <a:ext uri="{9D8B030D-6E8A-4147-A177-3AD203B41FA5}">
                      <a16:colId xmlns:a16="http://schemas.microsoft.com/office/drawing/2014/main" val="1645129772"/>
                    </a:ext>
                  </a:extLst>
                </a:gridCol>
                <a:gridCol w="768798">
                  <a:extLst>
                    <a:ext uri="{9D8B030D-6E8A-4147-A177-3AD203B41FA5}">
                      <a16:colId xmlns:a16="http://schemas.microsoft.com/office/drawing/2014/main" val="343146932"/>
                    </a:ext>
                  </a:extLst>
                </a:gridCol>
              </a:tblGrid>
              <a:tr h="16104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Simulation day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index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Weekday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Revision</a:t>
                      </a: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59433"/>
                  </a:ext>
                </a:extLst>
              </a:tr>
              <a:tr h="1793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84931"/>
                  </a:ext>
                </a:extLst>
              </a:tr>
              <a:tr h="153512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438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33186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92971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2899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44463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20917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02181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047122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92065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9679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47391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19312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161764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67967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9794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5562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81211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4756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7292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>
                        <a:alpha val="5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102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E3DD3C-4EEC-8728-351B-D65A6F785FC0}"/>
              </a:ext>
            </a:extLst>
          </p:cNvPr>
          <p:cNvSpPr txBox="1"/>
          <p:nvPr/>
        </p:nvSpPr>
        <p:spPr>
          <a:xfrm>
            <a:off x="606851" y="2758791"/>
            <a:ext cx="1364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</a:p>
          <a:p>
            <a:pPr lvl="0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P-TKR</a:t>
            </a:r>
          </a:p>
          <a:p>
            <a:pPr lvl="0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P-THR</a:t>
            </a:r>
          </a:p>
          <a:p>
            <a:pPr lvl="0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P-UKR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R-TKR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R-THR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6E658FBD-BA57-4E8A-3DCF-24D491B6D98F}"/>
              </a:ext>
            </a:extLst>
          </p:cNvPr>
          <p:cNvSpPr/>
          <p:nvPr/>
        </p:nvSpPr>
        <p:spPr>
          <a:xfrm>
            <a:off x="6267802" y="1841199"/>
            <a:ext cx="1050042" cy="1125298"/>
          </a:xfrm>
          <a:prstGeom prst="diamond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94D43-69CE-AE28-0413-55A87ADECBFF}"/>
              </a:ext>
            </a:extLst>
          </p:cNvPr>
          <p:cNvSpPr txBox="1"/>
          <p:nvPr/>
        </p:nvSpPr>
        <p:spPr>
          <a:xfrm>
            <a:off x="7956103" y="3272221"/>
            <a:ext cx="846963" cy="60016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Discharge delayed?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1E92D8-FBC0-D1E9-B7F4-D4880E4625DC}"/>
              </a:ext>
            </a:extLst>
          </p:cNvPr>
          <p:cNvCxnSpPr>
            <a:endCxn id="3" idx="1"/>
          </p:cNvCxnSpPr>
          <p:nvPr/>
        </p:nvCxnSpPr>
        <p:spPr>
          <a:xfrm>
            <a:off x="5804395" y="2403848"/>
            <a:ext cx="463407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14F55D-BB36-5836-0AD6-26209331DA91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92823" y="2966497"/>
            <a:ext cx="0" cy="41181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DA5243-813A-1334-CBD7-5187EEE4B6A2}"/>
              </a:ext>
            </a:extLst>
          </p:cNvPr>
          <p:cNvCxnSpPr>
            <a:cxnSpLocks/>
          </p:cNvCxnSpPr>
          <p:nvPr/>
        </p:nvCxnSpPr>
        <p:spPr>
          <a:xfrm>
            <a:off x="7317844" y="2402248"/>
            <a:ext cx="479281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6603DB-9E67-3E19-E7A7-A66BF92A6E44}"/>
              </a:ext>
            </a:extLst>
          </p:cNvPr>
          <p:cNvSpPr txBox="1"/>
          <p:nvPr/>
        </p:nvSpPr>
        <p:spPr>
          <a:xfrm>
            <a:off x="6388374" y="2149640"/>
            <a:ext cx="846963" cy="43088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Bed available?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16B06D-013A-910D-B07D-C1529DE6C50E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8362700" y="2792511"/>
            <a:ext cx="0" cy="31076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47B19D-7DA8-D126-8736-E16F665FC072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362700" y="4228569"/>
            <a:ext cx="0" cy="39212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6AC1F82-4374-0ED1-F149-09C4A18B484F}"/>
              </a:ext>
            </a:extLst>
          </p:cNvPr>
          <p:cNvCxnSpPr>
            <a:cxnSpLocks/>
          </p:cNvCxnSpPr>
          <p:nvPr/>
        </p:nvCxnSpPr>
        <p:spPr>
          <a:xfrm>
            <a:off x="8887721" y="3665920"/>
            <a:ext cx="538290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2630F8-8190-38BD-54F4-5AC47E1AB6CD}"/>
              </a:ext>
            </a:extLst>
          </p:cNvPr>
          <p:cNvCxnSpPr>
            <a:cxnSpLocks/>
          </p:cNvCxnSpPr>
          <p:nvPr/>
        </p:nvCxnSpPr>
        <p:spPr>
          <a:xfrm flipV="1">
            <a:off x="10027881" y="4070792"/>
            <a:ext cx="0" cy="93880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D3F99FC-1232-F4BB-043F-75FE9FE1EEBD}"/>
              </a:ext>
            </a:extLst>
          </p:cNvPr>
          <p:cNvSpPr txBox="1"/>
          <p:nvPr/>
        </p:nvSpPr>
        <p:spPr>
          <a:xfrm>
            <a:off x="9623177" y="3415196"/>
            <a:ext cx="846963" cy="43088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Discharge</a:t>
            </a:r>
          </a:p>
        </p:txBody>
      </p:sp>
      <p:sp>
        <p:nvSpPr>
          <p:cNvPr id="52" name="Flowchart: Terminator 51">
            <a:extLst>
              <a:ext uri="{FF2B5EF4-FFF2-40B4-BE49-F238E27FC236}">
                <a16:creationId xmlns:a16="http://schemas.microsoft.com/office/drawing/2014/main" id="{C2054307-1505-10E1-9498-3B99AB7590C5}"/>
              </a:ext>
            </a:extLst>
          </p:cNvPr>
          <p:cNvSpPr/>
          <p:nvPr/>
        </p:nvSpPr>
        <p:spPr>
          <a:xfrm>
            <a:off x="6213316" y="3382014"/>
            <a:ext cx="1163280" cy="692476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4AC95D-46C0-71E3-5B9F-AF2D32F5EFCD}"/>
              </a:ext>
            </a:extLst>
          </p:cNvPr>
          <p:cNvSpPr txBox="1"/>
          <p:nvPr/>
        </p:nvSpPr>
        <p:spPr>
          <a:xfrm>
            <a:off x="6453898" y="3424472"/>
            <a:ext cx="677850" cy="60016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Lost theatre slot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3309F6-D529-23C7-8286-0A4FE5BE99BD}"/>
              </a:ext>
            </a:extLst>
          </p:cNvPr>
          <p:cNvSpPr txBox="1"/>
          <p:nvPr/>
        </p:nvSpPr>
        <p:spPr>
          <a:xfrm>
            <a:off x="6674344" y="2904449"/>
            <a:ext cx="479281" cy="2616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6BCFC74-8B67-1F23-D4DD-42C8997CEA28}"/>
              </a:ext>
            </a:extLst>
          </p:cNvPr>
          <p:cNvSpPr txBox="1"/>
          <p:nvPr/>
        </p:nvSpPr>
        <p:spPr>
          <a:xfrm>
            <a:off x="7136956" y="2142238"/>
            <a:ext cx="479281" cy="2616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DEEC414-C978-8F81-6754-9A1F26906A9F}"/>
              </a:ext>
            </a:extLst>
          </p:cNvPr>
          <p:cNvSpPr txBox="1"/>
          <p:nvPr/>
        </p:nvSpPr>
        <p:spPr>
          <a:xfrm>
            <a:off x="8691559" y="3378316"/>
            <a:ext cx="479281" cy="2616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3B3EB8-475F-03E7-B7B7-A20D1F94941A}"/>
              </a:ext>
            </a:extLst>
          </p:cNvPr>
          <p:cNvSpPr txBox="1"/>
          <p:nvPr/>
        </p:nvSpPr>
        <p:spPr>
          <a:xfrm>
            <a:off x="8223224" y="4175770"/>
            <a:ext cx="479281" cy="2616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Y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0BDB158-0345-CB81-4B04-CEEE30670B3D}"/>
              </a:ext>
            </a:extLst>
          </p:cNvPr>
          <p:cNvCxnSpPr>
            <a:cxnSpLocks/>
          </p:cNvCxnSpPr>
          <p:nvPr/>
        </p:nvCxnSpPr>
        <p:spPr>
          <a:xfrm>
            <a:off x="8909753" y="5016210"/>
            <a:ext cx="1117629" cy="0"/>
          </a:xfrm>
          <a:prstGeom prst="straightConnector1">
            <a:avLst/>
          </a:prstGeom>
          <a:ln w="9525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21023-8B84-7C5F-9D0D-376884A091A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OR65 2023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5C486E0-3542-1EFC-908E-FF801F702E00}"/>
              </a:ext>
            </a:extLst>
          </p:cNvPr>
          <p:cNvSpPr txBox="1">
            <a:spLocks/>
          </p:cNvSpPr>
          <p:nvPr/>
        </p:nvSpPr>
        <p:spPr>
          <a:xfrm>
            <a:off x="4495802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3. METHOD: DISCRETE-EVENT SIMULATION</a:t>
            </a:r>
          </a:p>
        </p:txBody>
      </p:sp>
      <p:sp>
        <p:nvSpPr>
          <p:cNvPr id="9" name="PlaceHolder 1">
            <a:extLst>
              <a:ext uri="{FF2B5EF4-FFF2-40B4-BE49-F238E27FC236}">
                <a16:creationId xmlns:a16="http://schemas.microsoft.com/office/drawing/2014/main" id="{AEC6092D-D5AD-A713-E4B8-FDE33CCF5665}"/>
              </a:ext>
            </a:extLst>
          </p:cNvPr>
          <p:cNvSpPr txBox="1">
            <a:spLocks/>
          </p:cNvSpPr>
          <p:nvPr/>
        </p:nvSpPr>
        <p:spPr>
          <a:xfrm>
            <a:off x="287011" y="296002"/>
            <a:ext cx="11319609" cy="5777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800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Discrete-event simulation conceptual flow</a:t>
            </a:r>
          </a:p>
        </p:txBody>
      </p:sp>
    </p:spTree>
    <p:extLst>
      <p:ext uri="{BB962C8B-B14F-4D97-AF65-F5344CB8AC3E}">
        <p14:creationId xmlns:p14="http://schemas.microsoft.com/office/powerpoint/2010/main" val="320409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A51891-5338-2440-51C4-4F037BF21D45}"/>
              </a:ext>
            </a:extLst>
          </p:cNvPr>
          <p:cNvSpPr txBox="1"/>
          <p:nvPr/>
        </p:nvSpPr>
        <p:spPr>
          <a:xfrm>
            <a:off x="176168" y="612844"/>
            <a:ext cx="79108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9999"/>
                </a:solidFill>
                <a:latin typeface="Bahnschrift SemiLight" panose="020B0502040204020203" pitchFamily="34" charset="0"/>
              </a:rPr>
              <a:t># Generate schedule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  <a:latin typeface="Bahnschrift SemiLight" panose="020B0502040204020203" pitchFamily="34" charset="0"/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Bahnschrift SemiLight" panose="020B0502040204020203" pitchFamily="34" charset="0"/>
              </a:rPr>
              <a:t>sessions_per_weekday </a:t>
            </a:r>
            <a:r>
              <a:rPr lang="en-GB" dirty="0">
                <a:latin typeface="Bahnschrift SemiLight" panose="020B0502040204020203" pitchFamily="34" charset="0"/>
              </a:rPr>
              <a:t>=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[3, 3, 3, 3, 3, 0, 0]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Bahnschrift SemiLight" panose="020B0502040204020203" pitchFamily="34" charset="0"/>
              </a:rPr>
              <a:t>allocation</a:t>
            </a:r>
            <a:r>
              <a:rPr lang="en-GB" dirty="0">
                <a:latin typeface="Bahnschrift SemiLight" panose="020B0502040204020203" pitchFamily="34" charset="0"/>
              </a:rPr>
              <a:t> =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{'Monday': ['2P_or_1R', '2P_or_1R', '1P’], 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	      'Tuesday': ['2P_or_1R', '2P_or_1R','1P’],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	      'Wednesday': ['2P_or_1R', '2P_or_1R','1P’],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	      'Thursday': ['2P_or_1R', '2P_or_1R', '1P’], 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	      'Friday': ['2P_or_1R', '2P_or_1R', '1P’], 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                     'Saturday': [], 'Sunday': []}</a:t>
            </a:r>
          </a:p>
          <a:p>
            <a:endParaRPr lang="en-GB" dirty="0">
              <a:solidFill>
                <a:schemeClr val="accent1">
                  <a:lumMod val="25000"/>
                </a:schemeClr>
              </a:solidFill>
              <a:latin typeface="Bahnschrift SemiLight" panose="020B0502040204020203" pitchFamily="34" charset="0"/>
            </a:endParaRPr>
          </a:p>
          <a:p>
            <a:r>
              <a:rPr lang="en-GB" dirty="0">
                <a:solidFill>
                  <a:schemeClr val="accent1">
                    <a:lumMod val="25000"/>
                  </a:schemeClr>
                </a:solidFill>
                <a:latin typeface="Bahnschrift SemiLight" panose="020B0502040204020203" pitchFamily="34" charset="0"/>
              </a:rPr>
              <a:t>theatres_per_weekday </a:t>
            </a:r>
            <a:r>
              <a:rPr lang="en-GB" dirty="0">
                <a:latin typeface="Bahnschrift SemiLight" panose="020B0502040204020203" pitchFamily="34" charset="0"/>
              </a:rPr>
              <a:t>=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[4, 4, 4, 4, 4, 0, 0]</a:t>
            </a:r>
          </a:p>
          <a:p>
            <a:endParaRPr lang="en-GB" dirty="0">
              <a:latin typeface="Bahnschrift SemiLight" panose="020B0502040204020203" pitchFamily="34" charset="0"/>
            </a:endParaRPr>
          </a:p>
          <a:p>
            <a:r>
              <a:rPr lang="en-GB" dirty="0">
                <a:latin typeface="Bahnschrift SemiLight" panose="020B0502040204020203" pitchFamily="34" charset="0"/>
              </a:rPr>
              <a:t>for week in length (warm_up + run_time)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	for day, session in (weekday, sessions_per_weekday):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		for theatre in theatres_per_weekday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			for session in session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				append allocation</a:t>
            </a:r>
          </a:p>
          <a:p>
            <a:r>
              <a:rPr lang="en-GB" dirty="0">
                <a:latin typeface="Bahnschrift SemiLight" panose="020B0502040204020203" pitchFamily="34" charset="0"/>
              </a:rPr>
              <a:t>				sum per weekday R and P allocations</a:t>
            </a:r>
          </a:p>
          <a:p>
            <a:endParaRPr lang="en-GB" dirty="0">
              <a:latin typeface="Bahnschrift Semi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7ED53-9457-7E81-8338-E023AB97AFBB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GB" sz="1800" u="none" strike="noStrike" dirty="0">
                <a:effectLst/>
              </a:rPr>
              <a:t>5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40F67F-165F-7F86-DEFB-E9612EF1D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427934"/>
              </p:ext>
            </p:extLst>
          </p:nvPr>
        </p:nvGraphicFramePr>
        <p:xfrm>
          <a:off x="7583905" y="1644241"/>
          <a:ext cx="3639777" cy="369329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65434">
                  <a:extLst>
                    <a:ext uri="{9D8B030D-6E8A-4147-A177-3AD203B41FA5}">
                      <a16:colId xmlns:a16="http://schemas.microsoft.com/office/drawing/2014/main" val="2099466490"/>
                    </a:ext>
                  </a:extLst>
                </a:gridCol>
                <a:gridCol w="564049">
                  <a:extLst>
                    <a:ext uri="{9D8B030D-6E8A-4147-A177-3AD203B41FA5}">
                      <a16:colId xmlns:a16="http://schemas.microsoft.com/office/drawing/2014/main" val="483032158"/>
                    </a:ext>
                  </a:extLst>
                </a:gridCol>
                <a:gridCol w="661922">
                  <a:extLst>
                    <a:ext uri="{9D8B030D-6E8A-4147-A177-3AD203B41FA5}">
                      <a16:colId xmlns:a16="http://schemas.microsoft.com/office/drawing/2014/main" val="3905765299"/>
                    </a:ext>
                  </a:extLst>
                </a:gridCol>
                <a:gridCol w="779574">
                  <a:extLst>
                    <a:ext uri="{9D8B030D-6E8A-4147-A177-3AD203B41FA5}">
                      <a16:colId xmlns:a16="http://schemas.microsoft.com/office/drawing/2014/main" val="1645129772"/>
                    </a:ext>
                  </a:extLst>
                </a:gridCol>
                <a:gridCol w="768798">
                  <a:extLst>
                    <a:ext uri="{9D8B030D-6E8A-4147-A177-3AD203B41FA5}">
                      <a16:colId xmlns:a16="http://schemas.microsoft.com/office/drawing/2014/main" val="343146932"/>
                    </a:ext>
                  </a:extLst>
                </a:gridCol>
              </a:tblGrid>
              <a:tr h="16104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Simulation day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index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Weekday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Revision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59433"/>
                  </a:ext>
                </a:extLst>
              </a:tr>
              <a:tr h="179353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884931"/>
                  </a:ext>
                </a:extLst>
              </a:tr>
              <a:tr h="153512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438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33186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92971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2899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44463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20917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02181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047122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92065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9679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47391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19312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161764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67967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9794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85562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81211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4756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Saturday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572928"/>
                  </a:ext>
                </a:extLst>
              </a:tr>
              <a:tr h="168046"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Sunday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1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9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80681A4-3FB5-4C86-B096-26281897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2" y="199523"/>
            <a:ext cx="9972675" cy="567873"/>
          </a:xfrm>
        </p:spPr>
        <p:txBody>
          <a:bodyPr/>
          <a:lstStyle/>
          <a:p>
            <a:r>
              <a:rPr lang="en-US" dirty="0"/>
              <a:t>Baseline parameters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94033-4A29-4F32-985A-A0D4EA13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OR65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112AA-EDD8-48C5-9416-7C550BEB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3. METHOD: DISCRETE-EVENT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FA9E2-D06E-4941-A890-559D63E7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784A2A-4C3E-4E82-F673-2A7A2A996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90685"/>
              </p:ext>
            </p:extLst>
          </p:nvPr>
        </p:nvGraphicFramePr>
        <p:xfrm>
          <a:off x="582624" y="853189"/>
          <a:ext cx="9597153" cy="28874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42275">
                  <a:extLst>
                    <a:ext uri="{9D8B030D-6E8A-4147-A177-3AD203B41FA5}">
                      <a16:colId xmlns:a16="http://schemas.microsoft.com/office/drawing/2014/main" val="708824113"/>
                    </a:ext>
                  </a:extLst>
                </a:gridCol>
                <a:gridCol w="1648588">
                  <a:extLst>
                    <a:ext uri="{9D8B030D-6E8A-4147-A177-3AD203B41FA5}">
                      <a16:colId xmlns:a16="http://schemas.microsoft.com/office/drawing/2014/main" val="55307775"/>
                    </a:ext>
                  </a:extLst>
                </a:gridCol>
                <a:gridCol w="3606290">
                  <a:extLst>
                    <a:ext uri="{9D8B030D-6E8A-4147-A177-3AD203B41FA5}">
                      <a16:colId xmlns:a16="http://schemas.microsoft.com/office/drawing/2014/main" val="2633484685"/>
                    </a:ext>
                  </a:extLst>
                </a:gridCol>
              </a:tblGrid>
              <a:tr h="70576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Procedure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Mean (days)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Std (days)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224494267"/>
                  </a:ext>
                </a:extLst>
              </a:tr>
              <a:tr h="355666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p-Total Hip Replacement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4.4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2.9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163503318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p-Total Knee Replacement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4.7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2.8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4051506212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p-Unicompartmental Knee Replacement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2.9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2.1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213206998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r-Total Hip Replacement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6.9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7.0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854195625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r-Total Knee Replacement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7.2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7.6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166347024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Delayed discharge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16.5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15.1</a:t>
                      </a:r>
                      <a:endParaRPr lang="en-GB" sz="1800" b="1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98021975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5EABB6-B1D1-67A8-6A97-CCF2CBA4B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74794"/>
              </p:ext>
            </p:extLst>
          </p:nvPr>
        </p:nvGraphicFramePr>
        <p:xfrm>
          <a:off x="582621" y="3826400"/>
          <a:ext cx="9597153" cy="36519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342275">
                  <a:extLst>
                    <a:ext uri="{9D8B030D-6E8A-4147-A177-3AD203B41FA5}">
                      <a16:colId xmlns:a16="http://schemas.microsoft.com/office/drawing/2014/main" val="2263070365"/>
                    </a:ext>
                  </a:extLst>
                </a:gridCol>
                <a:gridCol w="5254878">
                  <a:extLst>
                    <a:ext uri="{9D8B030D-6E8A-4147-A177-3AD203B41FA5}">
                      <a16:colId xmlns:a16="http://schemas.microsoft.com/office/drawing/2014/main" val="853066"/>
                    </a:ext>
                  </a:extLst>
                </a:gridCol>
              </a:tblGrid>
              <a:tr h="36519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endParaRPr lang="en-US" sz="18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Proportion delayed</a:t>
                      </a:r>
                      <a:endParaRPr lang="en-GB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0.076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5452363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669EDB-4811-21A2-B8F9-7C004B8BB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18233"/>
              </p:ext>
            </p:extLst>
          </p:nvPr>
        </p:nvGraphicFramePr>
        <p:xfrm>
          <a:off x="591009" y="4277390"/>
          <a:ext cx="9597153" cy="24531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42275">
                  <a:extLst>
                    <a:ext uri="{9D8B030D-6E8A-4147-A177-3AD203B41FA5}">
                      <a16:colId xmlns:a16="http://schemas.microsoft.com/office/drawing/2014/main" val="353917412"/>
                    </a:ext>
                  </a:extLst>
                </a:gridCol>
                <a:gridCol w="5254878">
                  <a:extLst>
                    <a:ext uri="{9D8B030D-6E8A-4147-A177-3AD203B41FA5}">
                      <a16:colId xmlns:a16="http://schemas.microsoft.com/office/drawing/2014/main" val="197784876"/>
                    </a:ext>
                  </a:extLst>
                </a:gridCol>
              </a:tblGrid>
              <a:tr h="70576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Baseline Theatre Schedule Rules</a:t>
                      </a:r>
                      <a:endParaRPr lang="en-GB" sz="18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033935006"/>
                  </a:ext>
                </a:extLst>
              </a:tr>
              <a:tr h="355666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Days per week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5 (no weekend activity)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692505952"/>
                  </a:ext>
                </a:extLst>
              </a:tr>
              <a:tr h="3556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endParaRPr lang="en-GB" sz="18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  <a:tab pos="685800" algn="l"/>
                        </a:tabLst>
                        <a:defRPr/>
                      </a:pPr>
                      <a:r>
                        <a:rPr lang="en-GB" sz="1800" dirty="0">
                          <a:effectLst/>
                        </a:rPr>
                        <a:t>Theatres per day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endParaRPr lang="en-US" sz="1800" b="1" dirty="0">
                        <a:effectLst/>
                      </a:endParaRP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4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361982089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</a:rPr>
                        <a:t>Sessions per day</a:t>
                      </a:r>
                      <a:endParaRPr lang="en-GB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209223856"/>
                  </a:ext>
                </a:extLst>
              </a:tr>
              <a:tr h="365197"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endParaRPr lang="en-GB" sz="1800" dirty="0">
                        <a:effectLst/>
                      </a:endParaRP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GB" sz="1800" dirty="0">
                          <a:effectLst/>
                        </a:rPr>
                        <a:t>Rules</a:t>
                      </a:r>
                      <a:endParaRPr lang="en-GB" sz="1800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morning/afternoon:    Revision*1 OR Primary *2</a:t>
                      </a: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endParaRPr lang="en-US" sz="1800" b="1" dirty="0">
                        <a:effectLst/>
                      </a:endParaRPr>
                    </a:p>
                    <a:p>
                      <a:pPr algn="just">
                        <a:lnSpc>
                          <a:spcPts val="1250"/>
                        </a:lnSpc>
                        <a:tabLst>
                          <a:tab pos="228600" algn="l"/>
                          <a:tab pos="457200" algn="l"/>
                          <a:tab pos="685800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evening:                     Primary*1</a:t>
                      </a:r>
                      <a:endParaRPr lang="en-GB" sz="1800" b="1" dirty="0">
                        <a:effectLst/>
                        <a:latin typeface="+mj-lt"/>
                        <a:ea typeface="MS Mincho" panose="02020609040205080304" pitchFamily="49" charset="-128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3092410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6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FF33-E8B3-4EE3-904F-9D364CBF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0052-2D8D-4986-ACEC-FCF60EFB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30F3-0984-44C2-B703-32E2E77F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A60891-9293-966F-D9D4-19D13522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53" y="0"/>
            <a:ext cx="11112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4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B69AA-70BA-8A11-B5D9-29949ED7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6F3D1-4E0B-4A1A-8A63-FA953DDDF0A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00FD75-BDDD-94E5-23A2-EBAC7859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44" y="2656"/>
            <a:ext cx="9548687" cy="546401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E72D793-38AB-EABF-4EDB-92297FEF64CF}"/>
              </a:ext>
            </a:extLst>
          </p:cNvPr>
          <p:cNvSpPr/>
          <p:nvPr/>
        </p:nvSpPr>
        <p:spPr>
          <a:xfrm>
            <a:off x="2455976" y="971550"/>
            <a:ext cx="822960" cy="605790"/>
          </a:xfrm>
          <a:prstGeom prst="ellipse">
            <a:avLst/>
          </a:prstGeom>
          <a:solidFill>
            <a:schemeClr val="accent1">
              <a:lumMod val="60000"/>
              <a:lumOff val="40000"/>
              <a:alpha val="10196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B66D32-13AD-1A1F-5925-94686E5D9C1E}"/>
              </a:ext>
            </a:extLst>
          </p:cNvPr>
          <p:cNvSpPr/>
          <p:nvPr/>
        </p:nvSpPr>
        <p:spPr>
          <a:xfrm>
            <a:off x="4936592" y="1668780"/>
            <a:ext cx="3108960" cy="1760220"/>
          </a:xfrm>
          <a:prstGeom prst="roundRect">
            <a:avLst/>
          </a:prstGeom>
          <a:solidFill>
            <a:srgbClr val="3B9FFF">
              <a:alpha val="10196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6E6C06-C7A9-29FC-14C7-27E2AB334F87}"/>
              </a:ext>
            </a:extLst>
          </p:cNvPr>
          <p:cNvSpPr/>
          <p:nvPr/>
        </p:nvSpPr>
        <p:spPr>
          <a:xfrm>
            <a:off x="384457" y="1988820"/>
            <a:ext cx="1103085" cy="461010"/>
          </a:xfrm>
          <a:prstGeom prst="ellipse">
            <a:avLst/>
          </a:prstGeom>
          <a:solidFill>
            <a:schemeClr val="accent1">
              <a:lumMod val="60000"/>
              <a:lumOff val="40000"/>
              <a:alpha val="10196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B3FDE07-514C-3332-AB56-B7712A078B7C}"/>
              </a:ext>
            </a:extLst>
          </p:cNvPr>
          <p:cNvSpPr/>
          <p:nvPr/>
        </p:nvSpPr>
        <p:spPr>
          <a:xfrm>
            <a:off x="326046" y="3370307"/>
            <a:ext cx="1103085" cy="461010"/>
          </a:xfrm>
          <a:prstGeom prst="ellipse">
            <a:avLst/>
          </a:prstGeom>
          <a:solidFill>
            <a:schemeClr val="accent1">
              <a:lumMod val="60000"/>
              <a:lumOff val="40000"/>
              <a:alpha val="10196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AA0E7D-FE16-CCA9-2CAB-41A25F97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18" y="1095821"/>
            <a:ext cx="5103913" cy="53968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3D6E2E-4EA6-9136-8B13-0F47F8D450CE}"/>
              </a:ext>
            </a:extLst>
          </p:cNvPr>
          <p:cNvSpPr/>
          <p:nvPr/>
        </p:nvSpPr>
        <p:spPr>
          <a:xfrm>
            <a:off x="11765819" y="0"/>
            <a:ext cx="42618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9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A0689-07DB-559A-6FD0-A640643D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6F3D1-4E0B-4A1A-8A63-FA953DDDF0A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D1D7B-BEB4-0C90-B380-5B3820CDB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57" y="0"/>
            <a:ext cx="1084288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B2241E-26D3-7035-EE72-7377348B5381}"/>
              </a:ext>
            </a:extLst>
          </p:cNvPr>
          <p:cNvSpPr/>
          <p:nvPr/>
        </p:nvSpPr>
        <p:spPr>
          <a:xfrm>
            <a:off x="4251960" y="3028950"/>
            <a:ext cx="742950" cy="69723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D3B97-60E9-C4C0-5586-BCB89EB857E6}"/>
              </a:ext>
            </a:extLst>
          </p:cNvPr>
          <p:cNvSpPr/>
          <p:nvPr/>
        </p:nvSpPr>
        <p:spPr>
          <a:xfrm>
            <a:off x="8755380" y="3257550"/>
            <a:ext cx="651510" cy="46863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D8DD47-1097-1B8A-1734-676A127CBB41}"/>
              </a:ext>
            </a:extLst>
          </p:cNvPr>
          <p:cNvSpPr/>
          <p:nvPr/>
        </p:nvSpPr>
        <p:spPr>
          <a:xfrm>
            <a:off x="4994910" y="3429000"/>
            <a:ext cx="3760470" cy="29718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64A3A9D-D72A-744A-5BF5-70B629182AE8}"/>
              </a:ext>
            </a:extLst>
          </p:cNvPr>
          <p:cNvSpPr/>
          <p:nvPr/>
        </p:nvSpPr>
        <p:spPr>
          <a:xfrm>
            <a:off x="125730" y="651510"/>
            <a:ext cx="434340" cy="2971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CB4C77D-D0DE-DF96-2E87-8C0269CB3B32}"/>
              </a:ext>
            </a:extLst>
          </p:cNvPr>
          <p:cNvSpPr/>
          <p:nvPr/>
        </p:nvSpPr>
        <p:spPr>
          <a:xfrm>
            <a:off x="129634" y="1752600"/>
            <a:ext cx="434340" cy="2971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4DD79D6-4A51-4673-AA3F-642E4254FC0E}"/>
              </a:ext>
            </a:extLst>
          </p:cNvPr>
          <p:cNvSpPr/>
          <p:nvPr/>
        </p:nvSpPr>
        <p:spPr>
          <a:xfrm>
            <a:off x="125730" y="2335459"/>
            <a:ext cx="434340" cy="2971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03E358-95A8-3BBF-27AE-E4FB67020124}"/>
              </a:ext>
            </a:extLst>
          </p:cNvPr>
          <p:cNvSpPr/>
          <p:nvPr/>
        </p:nvSpPr>
        <p:spPr>
          <a:xfrm>
            <a:off x="129634" y="3013639"/>
            <a:ext cx="434340" cy="2971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475EC23-C46D-67AD-06F3-5567B4529643}"/>
              </a:ext>
            </a:extLst>
          </p:cNvPr>
          <p:cNvSpPr/>
          <p:nvPr/>
        </p:nvSpPr>
        <p:spPr>
          <a:xfrm>
            <a:off x="125730" y="3649909"/>
            <a:ext cx="434340" cy="2971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8E43809-B341-4D6E-A670-7209CB1F538D}"/>
              </a:ext>
            </a:extLst>
          </p:cNvPr>
          <p:cNvSpPr/>
          <p:nvPr/>
        </p:nvSpPr>
        <p:spPr>
          <a:xfrm>
            <a:off x="125730" y="4328089"/>
            <a:ext cx="434340" cy="2971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ADD8199-A2BF-9999-CE88-2DCCBEBF6FC5}"/>
              </a:ext>
            </a:extLst>
          </p:cNvPr>
          <p:cNvSpPr/>
          <p:nvPr/>
        </p:nvSpPr>
        <p:spPr>
          <a:xfrm>
            <a:off x="125730" y="5269159"/>
            <a:ext cx="434340" cy="2971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41DB0A-6704-C240-3AE4-36F26E548931}"/>
              </a:ext>
            </a:extLst>
          </p:cNvPr>
          <p:cNvSpPr/>
          <p:nvPr/>
        </p:nvSpPr>
        <p:spPr>
          <a:xfrm>
            <a:off x="125730" y="6381144"/>
            <a:ext cx="434340" cy="29718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6B7AD-C8D3-D891-8DBE-6C31E7702826}"/>
              </a:ext>
            </a:extLst>
          </p:cNvPr>
          <p:cNvSpPr/>
          <p:nvPr/>
        </p:nvSpPr>
        <p:spPr>
          <a:xfrm>
            <a:off x="11765819" y="0"/>
            <a:ext cx="42618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D0BC-80EC-EAC4-B0E0-9931F0CE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6F3D1-4E0B-4A1A-8A63-FA953DDDF0A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2860D-1FC4-C890-0202-3CD0031FD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0"/>
            <a:ext cx="9641063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707A6C-47A3-6EFB-8C78-75B8359D5226}"/>
              </a:ext>
            </a:extLst>
          </p:cNvPr>
          <p:cNvSpPr/>
          <p:nvPr/>
        </p:nvSpPr>
        <p:spPr>
          <a:xfrm>
            <a:off x="936000" y="30480"/>
            <a:ext cx="2744460" cy="461010"/>
          </a:xfrm>
          <a:prstGeom prst="ellipse">
            <a:avLst/>
          </a:prstGeom>
          <a:solidFill>
            <a:schemeClr val="accent1">
              <a:lumMod val="60000"/>
              <a:lumOff val="40000"/>
              <a:alpha val="10196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D10EF4-66EB-234E-D3DF-ADFABAEC0428}"/>
              </a:ext>
            </a:extLst>
          </p:cNvPr>
          <p:cNvSpPr/>
          <p:nvPr/>
        </p:nvSpPr>
        <p:spPr>
          <a:xfrm>
            <a:off x="2514600" y="5606414"/>
            <a:ext cx="742950" cy="813435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1AA93-9E55-85EA-9070-15D9B53AB65A}"/>
              </a:ext>
            </a:extLst>
          </p:cNvPr>
          <p:cNvSpPr/>
          <p:nvPr/>
        </p:nvSpPr>
        <p:spPr>
          <a:xfrm>
            <a:off x="2514600" y="4551044"/>
            <a:ext cx="742950" cy="813435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8FABF-D7AE-E686-EB50-D2083B0B8F5F}"/>
              </a:ext>
            </a:extLst>
          </p:cNvPr>
          <p:cNvSpPr/>
          <p:nvPr/>
        </p:nvSpPr>
        <p:spPr>
          <a:xfrm>
            <a:off x="3257550" y="6109335"/>
            <a:ext cx="4392930" cy="29718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925EE7-102F-3FC4-6A5B-310E0D5D9E1E}"/>
              </a:ext>
            </a:extLst>
          </p:cNvPr>
          <p:cNvSpPr/>
          <p:nvPr/>
        </p:nvSpPr>
        <p:spPr>
          <a:xfrm>
            <a:off x="3257550" y="5067300"/>
            <a:ext cx="4392930" cy="29718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87A13B-3BCA-B296-FBE0-DACE300259F1}"/>
              </a:ext>
            </a:extLst>
          </p:cNvPr>
          <p:cNvSpPr/>
          <p:nvPr/>
        </p:nvSpPr>
        <p:spPr>
          <a:xfrm>
            <a:off x="7719060" y="5875019"/>
            <a:ext cx="742950" cy="544829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8BDEB-3A17-B371-EDE0-1ABAAA8553FE}"/>
              </a:ext>
            </a:extLst>
          </p:cNvPr>
          <p:cNvSpPr/>
          <p:nvPr/>
        </p:nvSpPr>
        <p:spPr>
          <a:xfrm>
            <a:off x="7650480" y="4800600"/>
            <a:ext cx="811530" cy="56769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F51EC5-C931-C95C-EA01-1F2279141551}"/>
              </a:ext>
            </a:extLst>
          </p:cNvPr>
          <p:cNvSpPr/>
          <p:nvPr/>
        </p:nvSpPr>
        <p:spPr>
          <a:xfrm>
            <a:off x="2621280" y="2076976"/>
            <a:ext cx="2327910" cy="231459"/>
          </a:xfrm>
          <a:prstGeom prst="rect">
            <a:avLst/>
          </a:prstGeom>
          <a:solidFill>
            <a:schemeClr val="accent1">
              <a:lumMod val="60000"/>
              <a:lumOff val="40000"/>
              <a:alpha val="14118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C255CE-714A-F7DB-F8C5-239E97EE9971}"/>
              </a:ext>
            </a:extLst>
          </p:cNvPr>
          <p:cNvSpPr/>
          <p:nvPr/>
        </p:nvSpPr>
        <p:spPr>
          <a:xfrm>
            <a:off x="9448800" y="5339715"/>
            <a:ext cx="811530" cy="981075"/>
          </a:xfrm>
          <a:prstGeom prst="rect">
            <a:avLst/>
          </a:prstGeom>
          <a:solidFill>
            <a:schemeClr val="accent3">
              <a:lumMod val="40000"/>
              <a:lumOff val="60000"/>
              <a:alpha val="14118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342E40-8FD8-FAAB-3759-97FF25702C69}"/>
              </a:ext>
            </a:extLst>
          </p:cNvPr>
          <p:cNvSpPr/>
          <p:nvPr/>
        </p:nvSpPr>
        <p:spPr>
          <a:xfrm>
            <a:off x="5648531" y="38501"/>
            <a:ext cx="2744460" cy="461010"/>
          </a:xfrm>
          <a:prstGeom prst="ellipse">
            <a:avLst/>
          </a:prstGeom>
          <a:solidFill>
            <a:schemeClr val="accent1">
              <a:lumMod val="60000"/>
              <a:lumOff val="40000"/>
              <a:alpha val="10196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272F55-7E92-A95E-C293-B9FF2DCC9ED0}"/>
              </a:ext>
            </a:extLst>
          </p:cNvPr>
          <p:cNvSpPr/>
          <p:nvPr/>
        </p:nvSpPr>
        <p:spPr>
          <a:xfrm>
            <a:off x="7229036" y="2057400"/>
            <a:ext cx="2327910" cy="231459"/>
          </a:xfrm>
          <a:prstGeom prst="rect">
            <a:avLst/>
          </a:prstGeom>
          <a:solidFill>
            <a:schemeClr val="accent1">
              <a:lumMod val="60000"/>
              <a:lumOff val="40000"/>
              <a:alpha val="14118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696C6E-04E3-793B-2B56-E1447C6DED63}"/>
              </a:ext>
            </a:extLst>
          </p:cNvPr>
          <p:cNvSpPr/>
          <p:nvPr/>
        </p:nvSpPr>
        <p:spPr>
          <a:xfrm>
            <a:off x="11765819" y="0"/>
            <a:ext cx="42618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B68000-16D5-FC09-A7A5-D56F8D796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93279"/>
              </p:ext>
            </p:extLst>
          </p:nvPr>
        </p:nvGraphicFramePr>
        <p:xfrm>
          <a:off x="560438" y="1297858"/>
          <a:ext cx="10692581" cy="472369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11977">
                  <a:extLst>
                    <a:ext uri="{9D8B030D-6E8A-4147-A177-3AD203B41FA5}">
                      <a16:colId xmlns:a16="http://schemas.microsoft.com/office/drawing/2014/main" val="253720438"/>
                    </a:ext>
                  </a:extLst>
                </a:gridCol>
                <a:gridCol w="1883004">
                  <a:extLst>
                    <a:ext uri="{9D8B030D-6E8A-4147-A177-3AD203B41FA5}">
                      <a16:colId xmlns:a16="http://schemas.microsoft.com/office/drawing/2014/main" val="1649027178"/>
                    </a:ext>
                  </a:extLst>
                </a:gridCol>
                <a:gridCol w="2047421">
                  <a:extLst>
                    <a:ext uri="{9D8B030D-6E8A-4147-A177-3AD203B41FA5}">
                      <a16:colId xmlns:a16="http://schemas.microsoft.com/office/drawing/2014/main" val="2922882955"/>
                    </a:ext>
                  </a:extLst>
                </a:gridCol>
                <a:gridCol w="2516228">
                  <a:extLst>
                    <a:ext uri="{9D8B030D-6E8A-4147-A177-3AD203B41FA5}">
                      <a16:colId xmlns:a16="http://schemas.microsoft.com/office/drawing/2014/main" val="2410017375"/>
                    </a:ext>
                  </a:extLst>
                </a:gridCol>
                <a:gridCol w="2833951">
                  <a:extLst>
                    <a:ext uri="{9D8B030D-6E8A-4147-A177-3AD203B41FA5}">
                      <a16:colId xmlns:a16="http://schemas.microsoft.com/office/drawing/2014/main" val="3920807413"/>
                    </a:ext>
                  </a:extLst>
                </a:gridCol>
              </a:tblGrid>
              <a:tr h="715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Scenario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Length-of-stay (LoS):                  2 parameters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Proportion delayed (prop):   2 parameters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Beds: 9 parameters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Schedule: 2 parameters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034692"/>
                  </a:ext>
                </a:extLst>
              </a:tr>
              <a:tr h="923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Scenario 1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30 – 70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(in intervals of 5)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 </a:t>
                      </a:r>
                      <a:endParaRPr lang="en-GB" sz="3600" kern="15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 + weekend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295240"/>
                  </a:ext>
                </a:extLst>
              </a:tr>
              <a:tr h="923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Scenario 2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0.25x Baseline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0.25x Baseline</a:t>
                      </a:r>
                      <a:endParaRPr lang="en-GB" sz="3600" kern="15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 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30 – 70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(in intervals of 5)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 </a:t>
                      </a:r>
                      <a:endParaRPr lang="en-GB" sz="3600" kern="15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 + weekend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3692351"/>
                  </a:ext>
                </a:extLst>
              </a:tr>
              <a:tr h="923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Scenario 3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0.25x Baseline</a:t>
                      </a:r>
                      <a:endParaRPr lang="en-GB" sz="3600" kern="15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 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30 – 70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(in intervals of 5)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 </a:t>
                      </a:r>
                      <a:endParaRPr lang="en-GB" sz="3600" kern="15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 + weekend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130459"/>
                  </a:ext>
                </a:extLst>
              </a:tr>
              <a:tr h="923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Scenario 4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0.25x Baseline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>
                          <a:effectLst/>
                        </a:rPr>
                        <a:t>Baseline</a:t>
                      </a:r>
                      <a:endParaRPr lang="en-GB" sz="3600" kern="15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30 – 70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(in intervals of 5)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Baseline </a:t>
                      </a:r>
                      <a:endParaRPr lang="en-GB" sz="3600" kern="1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700"/>
                        </a:spcAft>
                      </a:pPr>
                      <a:r>
                        <a:rPr lang="en-GB" sz="2000" kern="150" dirty="0">
                          <a:effectLst/>
                        </a:rPr>
                        <a:t>Baseline + weekend</a:t>
                      </a:r>
                      <a:endParaRPr lang="en-GB" sz="3600" kern="150" dirty="0">
                        <a:effectLst/>
                        <a:latin typeface="Liberation Serif"/>
                        <a:ea typeface="Noto Serif CJK SC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548816"/>
                  </a:ext>
                </a:extLst>
              </a:tr>
            </a:tbl>
          </a:graphicData>
        </a:graphic>
      </p:graphicFrame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58B7AA9-EACE-1E23-F208-10B2864D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63218"/>
            <a:ext cx="4114800" cy="151388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 APPLICATION TO NORTH BRISTOL NHS TRUST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89E6E9E-AA8E-B205-3EB4-603F1E65C11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Segoe UI Light"/>
              </a:rPr>
              <a:t>OR65 2023</a:t>
            </a:r>
            <a:endParaRPr lang="en-US" dirty="0">
              <a:solidFill>
                <a:prstClr val="black">
                  <a:tint val="75000"/>
                </a:prstClr>
              </a:solidFill>
              <a:latin typeface="Segoe UI Light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5B02FD49-2B2E-06C2-C374-80102E39AD13}"/>
              </a:ext>
            </a:extLst>
          </p:cNvPr>
          <p:cNvSpPr txBox="1">
            <a:spLocks/>
          </p:cNvSpPr>
          <p:nvPr/>
        </p:nvSpPr>
        <p:spPr>
          <a:xfrm>
            <a:off x="1109662" y="136525"/>
            <a:ext cx="9972675" cy="5678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200" normalizeH="0" baseline="0" noProof="0" dirty="0">
                <a:ln>
                  <a:noFill/>
                </a:ln>
                <a:solidFill>
                  <a:srgbClr val="627272"/>
                </a:solidFill>
                <a:effectLst/>
                <a:uLnTx/>
                <a:uFillTx/>
                <a:latin typeface="Segoe UI Light"/>
                <a:ea typeface="+mj-ea"/>
                <a:cs typeface="+mj-cs"/>
              </a:rPr>
              <a:t>experimental parameters</a:t>
            </a:r>
          </a:p>
        </p:txBody>
      </p:sp>
    </p:spTree>
    <p:extLst>
      <p:ext uri="{BB962C8B-B14F-4D97-AF65-F5344CB8AC3E}">
        <p14:creationId xmlns:p14="http://schemas.microsoft.com/office/powerpoint/2010/main" val="24255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80" y="942423"/>
            <a:ext cx="4694420" cy="112439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0586" y="2329867"/>
            <a:ext cx="4876925" cy="3156533"/>
          </a:xfrm>
        </p:spPr>
        <p:txBody>
          <a:bodyPr/>
          <a:lstStyle/>
          <a:p>
            <a:r>
              <a:rPr lang="en-US" dirty="0"/>
              <a:t>1. What is the problem?​</a:t>
            </a:r>
          </a:p>
          <a:p>
            <a:r>
              <a:rPr lang="en-US" dirty="0"/>
              <a:t>2. Model sharing​</a:t>
            </a:r>
          </a:p>
          <a:p>
            <a:r>
              <a:rPr lang="en-US" dirty="0"/>
              <a:t>3. Method – discrete-event simulation​</a:t>
            </a:r>
          </a:p>
          <a:p>
            <a:r>
              <a:rPr lang="en-US" dirty="0"/>
              <a:t>4. Application for North Bristol NHS Trust​</a:t>
            </a:r>
          </a:p>
          <a:p>
            <a:r>
              <a:rPr lang="en-US" dirty="0"/>
              <a:t>5. Summary​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C08D0-D6EE-4AF3-849A-12E0645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OR65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626F-057D-4E99-A748-F977659F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NHS waiting times for elective care in England - National Audit Office ...">
            <a:extLst>
              <a:ext uri="{FF2B5EF4-FFF2-40B4-BE49-F238E27FC236}">
                <a16:creationId xmlns:a16="http://schemas.microsoft.com/office/drawing/2014/main" id="{FDB04868-2292-3377-0A84-8085C15193A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r="132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y Single-Payer Health Care Delivers Poor Quality at High Cost ...">
            <a:extLst>
              <a:ext uri="{FF2B5EF4-FFF2-40B4-BE49-F238E27FC236}">
                <a16:creationId xmlns:a16="http://schemas.microsoft.com/office/drawing/2014/main" id="{CAB5BD3C-F1F8-523C-8425-3FB544077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8" t="4514" r="28833" b="-4514"/>
          <a:stretch/>
        </p:blipFill>
        <p:spPr bwMode="auto">
          <a:xfrm>
            <a:off x="7037253" y="3599896"/>
            <a:ext cx="3744160" cy="341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FF33-E8B3-4EE3-904F-9D364CBF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0052-2D8D-4986-ACEC-FCF60EFB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30F3-0984-44C2-B703-32E2E77F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45525-E5FD-AB26-9C6D-2D4BD1F2A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0" y="0"/>
            <a:ext cx="10275660" cy="68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0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018" y="1676400"/>
            <a:ext cx="4626764" cy="422365"/>
          </a:xfrm>
        </p:spPr>
        <p:txBody>
          <a:bodyPr>
            <a:normAutofit/>
          </a:bodyPr>
          <a:lstStyle/>
          <a:p>
            <a:r>
              <a:rPr lang="en-US" dirty="0"/>
              <a:t>Next Steps:​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F388F-9D72-4A3F-AB51-11B7B65E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OR65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F7585-B3E6-4301-983E-6C7185A7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5.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75B46-1A54-44B9-BDCF-97B4D67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71BA2-0449-5970-5ED3-118E8E5BC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11" y="179455"/>
            <a:ext cx="10292576" cy="1339957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DB2A6E74-A5E1-D21C-3CD3-DA8236CC7B96}"/>
              </a:ext>
            </a:extLst>
          </p:cNvPr>
          <p:cNvSpPr/>
          <p:nvPr/>
        </p:nvSpPr>
        <p:spPr>
          <a:xfrm>
            <a:off x="6002751" y="1298501"/>
            <a:ext cx="285919" cy="299405"/>
          </a:xfrm>
          <a:prstGeom prst="round1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746DA2-15E7-93F6-DFBF-7AD960256D74}"/>
              </a:ext>
            </a:extLst>
          </p:cNvPr>
          <p:cNvSpPr txBox="1">
            <a:spLocks/>
          </p:cNvSpPr>
          <p:nvPr/>
        </p:nvSpPr>
        <p:spPr>
          <a:xfrm>
            <a:off x="949711" y="2173332"/>
            <a:ext cx="10392000" cy="3406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/>
          </a:p>
          <a:p>
            <a:pPr marL="342900" indent="-342900"/>
            <a:r>
              <a:rPr lang="en-GB" sz="1600" dirty="0"/>
              <a:t>In use to provide quantitative evidence in support of</a:t>
            </a:r>
            <a:r>
              <a:rPr lang="en-GB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business case </a:t>
            </a:r>
            <a:r>
              <a:rPr lang="en-GB" sz="1600" dirty="0"/>
              <a:t>for new Southmead orthopaedic centre in Bristol</a:t>
            </a:r>
          </a:p>
          <a:p>
            <a:pPr marL="342900" indent="-342900"/>
            <a:endParaRPr lang="en-GB" sz="1600" dirty="0"/>
          </a:p>
          <a:p>
            <a:pPr marL="342900" indent="-342900"/>
            <a:r>
              <a:rPr lang="en-GB" sz="1600" dirty="0"/>
              <a:t>Currently being adapted for use in Somerset NHS</a:t>
            </a:r>
          </a:p>
          <a:p>
            <a:pPr marL="342900" indent="-342900"/>
            <a:endParaRPr lang="en-GB" sz="1600" dirty="0"/>
          </a:p>
          <a:p>
            <a:pPr marL="342900" indent="-342900"/>
            <a:r>
              <a:rPr lang="en-GB" sz="1600" dirty="0"/>
              <a:t>Directly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transferable</a:t>
            </a:r>
            <a:r>
              <a:rPr lang="en-GB" sz="1600" dirty="0"/>
              <a:t> to other orthopaedic capacity planning (central capital funding and/or high volume – low complexity hubs) – very easy to change baseline parameters in the source code. </a:t>
            </a:r>
          </a:p>
          <a:p>
            <a:endParaRPr lang="en-GB" sz="1600" dirty="0"/>
          </a:p>
          <a:p>
            <a:pPr marL="342900" indent="-342900"/>
            <a:r>
              <a:rPr lang="en-GB" sz="1600" dirty="0"/>
              <a:t>Readily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adaptable</a:t>
            </a:r>
            <a:r>
              <a:rPr lang="en-GB" sz="1600" dirty="0"/>
              <a:t> to other specialties – source code available and documented so relatively straightforward for anyone to re-use, share and modify as required.</a:t>
            </a:r>
            <a:endParaRPr lang="en-GB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39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8EE62C-365E-B8C9-63EB-318E9EA617E3}"/>
              </a:ext>
            </a:extLst>
          </p:cNvPr>
          <p:cNvSpPr/>
          <p:nvPr/>
        </p:nvSpPr>
        <p:spPr>
          <a:xfrm>
            <a:off x="160020" y="1317939"/>
            <a:ext cx="11595189" cy="4627307"/>
          </a:xfrm>
          <a:prstGeom prst="rect">
            <a:avLst/>
          </a:prstGeom>
          <a:solidFill>
            <a:srgbClr val="F9DFD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9999"/>
              </a:solidFill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35600" y="217693"/>
            <a:ext cx="11319609" cy="5777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991" b="0" spc="-1">
                <a:solidFill>
                  <a:srgbClr val="FFFFFF"/>
                </a:solidFill>
                <a:latin typeface="Arial"/>
              </a:rPr>
              <a:t>Thank you….next steps</a:t>
            </a:r>
            <a:endParaRPr lang="en-GB" sz="3991" b="0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3989070" y="1591818"/>
            <a:ext cx="7495981" cy="43534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 algn="ctr">
              <a:spcBef>
                <a:spcPts val="1282"/>
              </a:spcBef>
              <a:buClr>
                <a:srgbClr val="000000"/>
              </a:buClr>
              <a:buSzPct val="45000"/>
              <a:buNone/>
            </a:pPr>
            <a:r>
              <a:rPr lang="en-GB" sz="2903" spc="-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https://hospital-efficiency-project.streamlit.app/</a:t>
            </a:r>
          </a:p>
        </p:txBody>
      </p:sp>
      <p:pic>
        <p:nvPicPr>
          <p:cNvPr id="202" name="Picture 201"/>
          <p:cNvPicPr/>
          <p:nvPr/>
        </p:nvPicPr>
        <p:blipFill>
          <a:blip r:embed="rId3"/>
          <a:stretch/>
        </p:blipFill>
        <p:spPr>
          <a:xfrm>
            <a:off x="339344" y="1526546"/>
            <a:ext cx="3649726" cy="3739636"/>
          </a:xfrm>
          <a:prstGeom prst="rect">
            <a:avLst/>
          </a:prstGeom>
          <a:ln w="18000">
            <a:noFill/>
          </a:ln>
        </p:spPr>
      </p:pic>
      <p:sp>
        <p:nvSpPr>
          <p:cNvPr id="203" name="Rectangle 202"/>
          <p:cNvSpPr/>
          <p:nvPr/>
        </p:nvSpPr>
        <p:spPr>
          <a:xfrm>
            <a:off x="3211830" y="3429001"/>
            <a:ext cx="9338310" cy="1245869"/>
          </a:xfrm>
          <a:prstGeom prst="rect">
            <a:avLst/>
          </a:prstGeom>
          <a:noFill/>
          <a:ln w="18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800" b="0" i="0" dirty="0"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https://github.com/AliHarp/HEP</a:t>
            </a:r>
            <a:endParaRPr lang="en-GB" sz="2800" b="0" i="0" dirty="0">
              <a:solidFill>
                <a:schemeClr val="accent3">
                  <a:lumMod val="75000"/>
                </a:schemeClr>
              </a:solidFill>
              <a:effectLst/>
              <a:latin typeface="+mj-lt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800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HEP-DES | </a:t>
            </a:r>
            <a:r>
              <a:rPr lang="en-GB" sz="2800" dirty="0" err="1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endParaRPr lang="en-GB" sz="2800" b="0" i="0" dirty="0">
              <a:solidFill>
                <a:schemeClr val="accent4"/>
              </a:solidFill>
              <a:effectLst/>
              <a:latin typeface="+mj-lt"/>
            </a:endParaRPr>
          </a:p>
          <a:p>
            <a:pPr algn="ctr">
              <a:lnSpc>
                <a:spcPct val="100000"/>
              </a:lnSpc>
              <a:buNone/>
            </a:pPr>
            <a:endParaRPr lang="en-GB" sz="2800" spc="-1" dirty="0">
              <a:solidFill>
                <a:schemeClr val="accent5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2800" spc="-1" dirty="0">
              <a:solidFill>
                <a:schemeClr val="accent5"/>
              </a:solidFill>
              <a:latin typeface="+mj-lt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177" spc="-1" dirty="0">
                <a:latin typeface="+mj-lt"/>
              </a:rPr>
              <a:t>Alison Harper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2177" spc="-1" dirty="0">
                <a:latin typeface="+mj-lt"/>
              </a:rPr>
              <a:t>a.l.harper@exeter.ac.uk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024C0-E073-C562-7235-62BE0E2B8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958" y="0"/>
            <a:ext cx="10292576" cy="1308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C21370-54B5-D43D-D5B0-8A9985E6F9D4}"/>
              </a:ext>
            </a:extLst>
          </p:cNvPr>
          <p:cNvSpPr txBox="1"/>
          <p:nvPr/>
        </p:nvSpPr>
        <p:spPr>
          <a:xfrm>
            <a:off x="1208024" y="5335640"/>
            <a:ext cx="3778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B9339C"/>
                </a:solidFill>
              </a:rPr>
              <a:t>Thank you!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EE59D50-33CD-1AB6-8C0F-D1D28FF4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OR65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04A16-EAEE-F271-DE8A-1A160962141A}"/>
              </a:ext>
            </a:extLst>
          </p:cNvPr>
          <p:cNvSpPr/>
          <p:nvPr/>
        </p:nvSpPr>
        <p:spPr>
          <a:xfrm>
            <a:off x="5691896" y="1021831"/>
            <a:ext cx="266700" cy="287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8D036FB-049F-42B9-8221-9EAE476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993" y="1802621"/>
            <a:ext cx="6126629" cy="527050"/>
          </a:xfrm>
        </p:spPr>
        <p:txBody>
          <a:bodyPr/>
          <a:lstStyle/>
          <a:p>
            <a:r>
              <a:rPr lang="en-US" dirty="0"/>
              <a:t>GIRft guidance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074A-2A66-40C8-BA9E-4C97B6C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OR65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5BF3-F379-4230-ADAD-0D67A84D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1. What is the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2679-6595-4663-A854-969937BB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0850" y="0"/>
            <a:ext cx="2349500" cy="993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E86DA-3551-5C19-737D-6ACDFB075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66" y="591330"/>
            <a:ext cx="4114800" cy="5836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71862-B753-C0AB-B517-E36DAA4A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6" y="600564"/>
            <a:ext cx="4114800" cy="5827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76A809-1B3B-0A6E-FAAE-6F1AE536216D}"/>
              </a:ext>
            </a:extLst>
          </p:cNvPr>
          <p:cNvSpPr txBox="1"/>
          <p:nvPr/>
        </p:nvSpPr>
        <p:spPr>
          <a:xfrm>
            <a:off x="6874603" y="5247763"/>
            <a:ext cx="4344632" cy="892552"/>
          </a:xfrm>
          <a:prstGeom prst="rect">
            <a:avLst/>
          </a:prstGeom>
          <a:solidFill>
            <a:srgbClr val="FFC0B7"/>
          </a:solidFill>
          <a:ln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1600" b="1" dirty="0"/>
              <a:t>Release capacity through increased efficiency</a:t>
            </a:r>
          </a:p>
          <a:p>
            <a:endParaRPr lang="en-GB" dirty="0"/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12757FA1-C305-D0DF-11C0-2F54C24AD829}"/>
              </a:ext>
            </a:extLst>
          </p:cNvPr>
          <p:cNvSpPr txBox="1">
            <a:spLocks/>
          </p:cNvSpPr>
          <p:nvPr/>
        </p:nvSpPr>
        <p:spPr>
          <a:xfrm>
            <a:off x="6802477" y="496887"/>
            <a:ext cx="6126629" cy="5270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the problem?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C4CF4CA-F45E-8D42-1F42-1360B51E5ED6}"/>
              </a:ext>
            </a:extLst>
          </p:cNvPr>
          <p:cNvSpPr txBox="1">
            <a:spLocks/>
          </p:cNvSpPr>
          <p:nvPr/>
        </p:nvSpPr>
        <p:spPr>
          <a:xfrm>
            <a:off x="6948393" y="2603212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variation in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Standardise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Ring-fence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lengths-of-stay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8D036FB-049F-42B9-8221-9EAE476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78" y="2083205"/>
            <a:ext cx="6126629" cy="527050"/>
          </a:xfrm>
        </p:spPr>
        <p:txBody>
          <a:bodyPr/>
          <a:lstStyle/>
          <a:p>
            <a:r>
              <a:rPr lang="en-US" dirty="0"/>
              <a:t>Rising elective waits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58E8B1-0215-4BC8-AF46-4F9A87F2A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2478" y="2856476"/>
            <a:ext cx="4749800" cy="21299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Long-term pressure on elective surgical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COVID-19 compounded ongoing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NHS England £3.3 billion 2023-2025 to reduce elective waits and improve performance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074A-2A66-40C8-BA9E-4C97B6C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OR65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5BF3-F379-4230-ADAD-0D67A84D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1. What is the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2679-6595-4663-A854-969937BB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0850" y="0"/>
            <a:ext cx="2349500" cy="993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NHS waiting list in England hits new record high of 6.4 million people ...">
            <a:extLst>
              <a:ext uri="{FF2B5EF4-FFF2-40B4-BE49-F238E27FC236}">
                <a16:creationId xmlns:a16="http://schemas.microsoft.com/office/drawing/2014/main" id="{EDB4AE79-DDBD-2DFF-D152-12E3D32D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8" y="1394478"/>
            <a:ext cx="6234690" cy="456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88A4C0-A024-5A43-7D5B-1A4F4F5505B6}"/>
              </a:ext>
            </a:extLst>
          </p:cNvPr>
          <p:cNvSpPr txBox="1"/>
          <p:nvPr/>
        </p:nvSpPr>
        <p:spPr>
          <a:xfrm>
            <a:off x="6853628" y="5186799"/>
            <a:ext cx="4344632" cy="923330"/>
          </a:xfrm>
          <a:prstGeom prst="rect">
            <a:avLst/>
          </a:prstGeom>
          <a:solidFill>
            <a:srgbClr val="FFC0B7"/>
          </a:solidFill>
          <a:ln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r>
              <a:rPr lang="en-US" sz="1600" b="1" dirty="0"/>
              <a:t>Effective use of new ring-fenced capacity</a:t>
            </a:r>
            <a:endParaRPr lang="en-US" sz="1400" b="1" dirty="0"/>
          </a:p>
          <a:p>
            <a:endParaRPr lang="en-GB" dirty="0"/>
          </a:p>
        </p:txBody>
      </p:sp>
      <p:sp>
        <p:nvSpPr>
          <p:cNvPr id="12" name="Title 18">
            <a:extLst>
              <a:ext uri="{FF2B5EF4-FFF2-40B4-BE49-F238E27FC236}">
                <a16:creationId xmlns:a16="http://schemas.microsoft.com/office/drawing/2014/main" id="{A8561403-381E-D7F7-A324-77F0C4CA78E0}"/>
              </a:ext>
            </a:extLst>
          </p:cNvPr>
          <p:cNvSpPr txBox="1">
            <a:spLocks/>
          </p:cNvSpPr>
          <p:nvPr/>
        </p:nvSpPr>
        <p:spPr>
          <a:xfrm>
            <a:off x="6802477" y="496887"/>
            <a:ext cx="6126629" cy="5270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23799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8D036FB-049F-42B9-8221-9EAE476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993" y="1802621"/>
            <a:ext cx="6126629" cy="527050"/>
          </a:xfrm>
        </p:spPr>
        <p:txBody>
          <a:bodyPr/>
          <a:lstStyle/>
          <a:p>
            <a:r>
              <a:rPr lang="en-US" dirty="0"/>
              <a:t>reusable model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58E8B1-0215-4BC8-AF46-4F9A87F2A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5993" y="2213039"/>
            <a:ext cx="4749800" cy="2129971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Co-designed and 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both managers/planners and clinicians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experience with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programmers, don’t want to install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074A-2A66-40C8-BA9E-4C97B6C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OR65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5BF3-F379-4230-ADAD-0D67A84D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1. What is the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2679-6595-4663-A854-969937BB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0850" y="0"/>
            <a:ext cx="2349500" cy="993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6A809-1B3B-0A6E-FAAE-6F1AE536216D}"/>
              </a:ext>
            </a:extLst>
          </p:cNvPr>
          <p:cNvSpPr txBox="1"/>
          <p:nvPr/>
        </p:nvSpPr>
        <p:spPr>
          <a:xfrm>
            <a:off x="6874603" y="5247763"/>
            <a:ext cx="4344632" cy="892552"/>
          </a:xfrm>
          <a:prstGeom prst="rect">
            <a:avLst/>
          </a:prstGeom>
          <a:solidFill>
            <a:srgbClr val="FFC0B7"/>
          </a:solidFill>
          <a:ln>
            <a:solidFill>
              <a:srgbClr val="FFCC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1600" b="1" dirty="0"/>
              <a:t>Reusable, interactive simulation required</a:t>
            </a:r>
          </a:p>
          <a:p>
            <a:endParaRPr lang="en-GB" dirty="0"/>
          </a:p>
        </p:txBody>
      </p:sp>
      <p:pic>
        <p:nvPicPr>
          <p:cNvPr id="3074" name="Picture 2" descr="Enterprise Business Solutions W.L.L|Process Modeling and Simulation ...">
            <a:extLst>
              <a:ext uri="{FF2B5EF4-FFF2-40B4-BE49-F238E27FC236}">
                <a16:creationId xmlns:a16="http://schemas.microsoft.com/office/drawing/2014/main" id="{5741750B-2097-A084-438A-F330AFF1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" y="1318179"/>
            <a:ext cx="5404751" cy="47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8">
            <a:extLst>
              <a:ext uri="{FF2B5EF4-FFF2-40B4-BE49-F238E27FC236}">
                <a16:creationId xmlns:a16="http://schemas.microsoft.com/office/drawing/2014/main" id="{32333FEB-3A7B-1C35-6B54-D3EB15644974}"/>
              </a:ext>
            </a:extLst>
          </p:cNvPr>
          <p:cNvSpPr txBox="1">
            <a:spLocks/>
          </p:cNvSpPr>
          <p:nvPr/>
        </p:nvSpPr>
        <p:spPr>
          <a:xfrm>
            <a:off x="6802477" y="496887"/>
            <a:ext cx="6126629" cy="5270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182982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074A-2A66-40C8-BA9E-4C97B6C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OR65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5BF3-F379-4230-ADAD-0D67A84D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1. What is the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2679-6595-4663-A854-969937BB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0850" y="0"/>
            <a:ext cx="2349500" cy="993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aceHolder 1">
            <a:extLst>
              <a:ext uri="{FF2B5EF4-FFF2-40B4-BE49-F238E27FC236}">
                <a16:creationId xmlns:a16="http://schemas.microsoft.com/office/drawing/2014/main" id="{EB34B6E8-2318-9F1A-6F41-D5853953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017"/>
            <a:ext cx="11319609" cy="5777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3991" b="0" spc="-1" dirty="0">
                <a:solidFill>
                  <a:schemeClr val="accent5"/>
                </a:solidFill>
              </a:rPr>
              <a:t>objectives</a:t>
            </a:r>
          </a:p>
        </p:txBody>
      </p:sp>
      <p:sp>
        <p:nvSpPr>
          <p:cNvPr id="12" name="PlaceHolder 2">
            <a:extLst>
              <a:ext uri="{FF2B5EF4-FFF2-40B4-BE49-F238E27FC236}">
                <a16:creationId xmlns:a16="http://schemas.microsoft.com/office/drawing/2014/main" id="{E037FD14-832F-8387-E9B6-8B86ECE15621}"/>
              </a:ext>
            </a:extLst>
          </p:cNvPr>
          <p:cNvSpPr txBox="1">
            <a:spLocks/>
          </p:cNvSpPr>
          <p:nvPr/>
        </p:nvSpPr>
        <p:spPr>
          <a:xfrm>
            <a:off x="533084" y="1588359"/>
            <a:ext cx="11319609" cy="43592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82"/>
              </a:spcBef>
            </a:pPr>
            <a:r>
              <a:rPr lang="en-GB" sz="2000" spc="-1" dirty="0"/>
              <a:t>To develop an </a:t>
            </a:r>
            <a:r>
              <a:rPr lang="en-GB" sz="2000" spc="-1" dirty="0">
                <a:solidFill>
                  <a:srgbClr val="FF9999"/>
                </a:solidFill>
              </a:rPr>
              <a:t>intuitive, interactive </a:t>
            </a:r>
            <a:r>
              <a:rPr lang="en-GB" sz="2000" spc="-1" dirty="0"/>
              <a:t>simulation tool that is</a:t>
            </a:r>
            <a:r>
              <a:rPr lang="en-GB" sz="2000" spc="-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spc="-1" dirty="0">
                <a:solidFill>
                  <a:srgbClr val="FF9999"/>
                </a:solidFill>
              </a:rPr>
              <a:t>flexible</a:t>
            </a:r>
            <a:r>
              <a:rPr lang="en-GB" sz="2000" spc="-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spc="-1" dirty="0"/>
              <a:t>enough to answer a range of ‘what-if’ questions</a:t>
            </a:r>
          </a:p>
          <a:p>
            <a:pPr>
              <a:spcBef>
                <a:spcPts val="1282"/>
              </a:spcBef>
            </a:pPr>
            <a:endParaRPr lang="en-GB" sz="2000" spc="-1" dirty="0"/>
          </a:p>
          <a:p>
            <a:pPr>
              <a:spcBef>
                <a:spcPts val="1282"/>
              </a:spcBef>
            </a:pPr>
            <a:r>
              <a:rPr lang="en-GB" sz="2000" spc="-1" dirty="0"/>
              <a:t>To make the tool </a:t>
            </a:r>
            <a:r>
              <a:rPr lang="en-GB" sz="2000" spc="-1" dirty="0">
                <a:solidFill>
                  <a:schemeClr val="accent1">
                    <a:lumMod val="50000"/>
                  </a:schemeClr>
                </a:solidFill>
              </a:rPr>
              <a:t>available to </a:t>
            </a:r>
            <a:r>
              <a:rPr lang="en-GB" sz="2000" spc="-1" dirty="0">
                <a:solidFill>
                  <a:srgbClr val="FF9999"/>
                </a:solidFill>
              </a:rPr>
              <a:t>clinicians and managers </a:t>
            </a:r>
            <a:r>
              <a:rPr lang="en-GB" sz="2000" spc="-1" dirty="0"/>
              <a:t>without the need to download and install software or to change and run code</a:t>
            </a:r>
          </a:p>
          <a:p>
            <a:pPr>
              <a:spcBef>
                <a:spcPts val="1282"/>
              </a:spcBef>
            </a:pPr>
            <a:endParaRPr lang="en-GB" sz="2000" spc="-1" dirty="0"/>
          </a:p>
          <a:p>
            <a:pPr>
              <a:spcBef>
                <a:spcPts val="1282"/>
              </a:spcBef>
            </a:pPr>
            <a:r>
              <a:rPr lang="en-GB" sz="2000" spc="-1" dirty="0"/>
              <a:t>To provide sufficiently </a:t>
            </a:r>
            <a:r>
              <a:rPr lang="en-GB" sz="2000" spc="-1" dirty="0">
                <a:solidFill>
                  <a:srgbClr val="FF9999"/>
                </a:solidFill>
              </a:rPr>
              <a:t>accurate results </a:t>
            </a:r>
            <a:r>
              <a:rPr lang="en-GB" sz="2000" spc="-1" dirty="0"/>
              <a:t>and suitable output metrics to </a:t>
            </a:r>
            <a:r>
              <a:rPr lang="en-GB" sz="2000" spc="-1" dirty="0">
                <a:solidFill>
                  <a:srgbClr val="FF9999"/>
                </a:solidFill>
              </a:rPr>
              <a:t>confidently support capacity planning</a:t>
            </a:r>
            <a:r>
              <a:rPr lang="en-GB" sz="2000" spc="-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spc="-1" dirty="0"/>
              <a:t>of new elective hubs</a:t>
            </a:r>
          </a:p>
          <a:p>
            <a:pPr>
              <a:spcBef>
                <a:spcPts val="1282"/>
              </a:spcBef>
            </a:pPr>
            <a:endParaRPr lang="en-GB" sz="2000" spc="-1" dirty="0"/>
          </a:p>
          <a:p>
            <a:pPr>
              <a:spcBef>
                <a:spcPts val="1282"/>
              </a:spcBef>
            </a:pPr>
            <a:r>
              <a:rPr lang="en-GB" sz="2000" spc="-1" dirty="0"/>
              <a:t>To ensure that the model is </a:t>
            </a:r>
            <a:r>
              <a:rPr lang="en-GB" sz="2000" spc="-1" dirty="0">
                <a:solidFill>
                  <a:srgbClr val="FF9999"/>
                </a:solidFill>
              </a:rPr>
              <a:t>simple enough to facilitate understanding and to be applicable more widely</a:t>
            </a:r>
            <a:r>
              <a:rPr lang="en-GB" sz="2000" spc="-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000" spc="-1" dirty="0"/>
              <a:t>beyond the study site</a:t>
            </a:r>
          </a:p>
          <a:p>
            <a:pPr>
              <a:spcBef>
                <a:spcPts val="1282"/>
              </a:spcBef>
            </a:pPr>
            <a:endParaRPr lang="en-GB" sz="2000" spc="-1" dirty="0"/>
          </a:p>
        </p:txBody>
      </p:sp>
    </p:spTree>
    <p:extLst>
      <p:ext uri="{BB962C8B-B14F-4D97-AF65-F5344CB8AC3E}">
        <p14:creationId xmlns:p14="http://schemas.microsoft.com/office/powerpoint/2010/main" val="11140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3413C595-4D01-4997-9A0A-E760668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978" y="3443968"/>
            <a:ext cx="6022021" cy="882499"/>
          </a:xfrm>
          <a:solidFill>
            <a:schemeClr val="accent2">
              <a:lumMod val="75000"/>
              <a:alpha val="80000"/>
            </a:schemeClr>
          </a:solidFill>
        </p:spPr>
        <p:txBody>
          <a:bodyPr/>
          <a:lstStyle/>
          <a:p>
            <a:r>
              <a:rPr lang="en-US" dirty="0"/>
              <a:t>Foss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3E7A5-4BD8-44AD-B116-D2CED7043D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9979" y="4326467"/>
            <a:ext cx="6022021" cy="830414"/>
          </a:xfrm>
          <a:solidFill>
            <a:schemeClr val="accent2">
              <a:lumMod val="75000"/>
              <a:alpha val="80000"/>
            </a:schemeClr>
          </a:solidFill>
        </p:spPr>
        <p:txBody>
          <a:bodyPr/>
          <a:lstStyle/>
          <a:p>
            <a:r>
              <a:rPr lang="en-US" dirty="0"/>
              <a:t>Free and Open Source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6AABE-D0CF-B015-88BE-29655DE13EA4}"/>
              </a:ext>
            </a:extLst>
          </p:cNvPr>
          <p:cNvSpPr txBox="1"/>
          <p:nvPr/>
        </p:nvSpPr>
        <p:spPr>
          <a:xfrm>
            <a:off x="642026" y="1381327"/>
            <a:ext cx="5252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CR A Extended" panose="02010509020102010303" pitchFamily="50" charset="0"/>
              </a:rPr>
              <a:t>0.</a:t>
            </a:r>
            <a:r>
              <a:rPr lang="en-GB" dirty="0">
                <a:latin typeface="Bell MT" panose="02020503060305020303" pitchFamily="18" charset="0"/>
              </a:rPr>
              <a:t>   </a:t>
            </a:r>
            <a:r>
              <a:rPr lang="en-GB" dirty="0"/>
              <a:t>The freedom to run the program as you wish,</a:t>
            </a:r>
          </a:p>
          <a:p>
            <a:r>
              <a:rPr lang="en-GB" dirty="0"/>
              <a:t>        for any purpose</a:t>
            </a:r>
          </a:p>
          <a:p>
            <a:endParaRPr lang="en-GB" dirty="0"/>
          </a:p>
          <a:p>
            <a:r>
              <a:rPr lang="en-GB" dirty="0">
                <a:latin typeface="OCR A Extended" panose="02010509020102010303" pitchFamily="50" charset="0"/>
              </a:rPr>
              <a:t>1. </a:t>
            </a:r>
            <a:r>
              <a:rPr lang="en-GB" dirty="0"/>
              <a:t>The freedom to study how the program works,</a:t>
            </a:r>
          </a:p>
          <a:p>
            <a:r>
              <a:rPr lang="en-GB" dirty="0"/>
              <a:t>       and change it so it does your computing as you</a:t>
            </a:r>
          </a:p>
          <a:p>
            <a:r>
              <a:rPr lang="en-GB" dirty="0"/>
              <a:t>       wish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>
                <a:latin typeface="OCR A Extended" panose="02010509020102010303" pitchFamily="50" charset="0"/>
              </a:rPr>
              <a:t>2</a:t>
            </a:r>
            <a:r>
              <a:rPr lang="en-GB" dirty="0"/>
              <a:t>.    The freedom to redistribute copies so you can</a:t>
            </a:r>
          </a:p>
          <a:p>
            <a:r>
              <a:rPr lang="en-GB" dirty="0"/>
              <a:t>       help your neighbour.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>
                <a:latin typeface="OCR A Extended" panose="02010509020102010303" pitchFamily="50" charset="0"/>
              </a:rPr>
              <a:t>3. </a:t>
            </a:r>
            <a:r>
              <a:rPr lang="en-GB" dirty="0"/>
              <a:t>The freedom to distribute copies of your</a:t>
            </a:r>
          </a:p>
          <a:p>
            <a:r>
              <a:rPr lang="en-GB" dirty="0"/>
              <a:t>       modified versions to others.  By doing this, you</a:t>
            </a:r>
          </a:p>
          <a:p>
            <a:r>
              <a:rPr lang="en-GB" dirty="0"/>
              <a:t>       can give the whole community a chance to</a:t>
            </a:r>
          </a:p>
          <a:p>
            <a:r>
              <a:rPr lang="en-GB" dirty="0"/>
              <a:t>       benefit from your changes. 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20DC35C-9186-0AEC-6CF7-F2ABC262938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OR65 2023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599FBD-04EA-1FF5-D73A-07AC26626D43}"/>
              </a:ext>
            </a:extLst>
          </p:cNvPr>
          <p:cNvSpPr txBox="1">
            <a:spLocks/>
          </p:cNvSpPr>
          <p:nvPr/>
        </p:nvSpPr>
        <p:spPr>
          <a:xfrm>
            <a:off x="4495802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2. MODEL SHARING</a:t>
            </a:r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D17EAD7E-532A-3677-CFE9-DDDB5C820691}"/>
              </a:ext>
            </a:extLst>
          </p:cNvPr>
          <p:cNvSpPr txBox="1">
            <a:spLocks/>
          </p:cNvSpPr>
          <p:nvPr/>
        </p:nvSpPr>
        <p:spPr>
          <a:xfrm>
            <a:off x="6802477" y="496887"/>
            <a:ext cx="6126629" cy="5270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Model sharing</a:t>
            </a:r>
          </a:p>
        </p:txBody>
      </p:sp>
    </p:spTree>
    <p:extLst>
      <p:ext uri="{BB962C8B-B14F-4D97-AF65-F5344CB8AC3E}">
        <p14:creationId xmlns:p14="http://schemas.microsoft.com/office/powerpoint/2010/main" val="39931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iscrete Event Simulation, Example 3, Comparison to Redundancy Equation ...">
            <a:extLst>
              <a:ext uri="{FF2B5EF4-FFF2-40B4-BE49-F238E27FC236}">
                <a16:creationId xmlns:a16="http://schemas.microsoft.com/office/drawing/2014/main" id="{6D9BD611-0D55-219E-F058-4CBF0188B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20DC35C-9186-0AEC-6CF7-F2ABC262938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OR65 2023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599FBD-04EA-1FF5-D73A-07AC26626D43}"/>
              </a:ext>
            </a:extLst>
          </p:cNvPr>
          <p:cNvSpPr txBox="1">
            <a:spLocks/>
          </p:cNvSpPr>
          <p:nvPr/>
        </p:nvSpPr>
        <p:spPr>
          <a:xfrm>
            <a:off x="4495802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2. MODEL SHARING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E5298D6-832B-8C79-937A-C82587F1989F}"/>
              </a:ext>
            </a:extLst>
          </p:cNvPr>
          <p:cNvSpPr txBox="1">
            <a:spLocks/>
          </p:cNvSpPr>
          <p:nvPr/>
        </p:nvSpPr>
        <p:spPr>
          <a:xfrm>
            <a:off x="0" y="1565993"/>
            <a:ext cx="6022021" cy="2642041"/>
          </a:xfrm>
          <a:prstGeom prst="rect">
            <a:avLst/>
          </a:prstGeom>
          <a:solidFill>
            <a:srgbClr val="BED6DA"/>
          </a:solidFill>
        </p:spPr>
        <p:txBody>
          <a:bodyPr lIns="1371600" bIns="36576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 cap="none" spc="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0" i="0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algn="l"/>
            <a:endParaRPr lang="en-GB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endParaRPr lang="en-GB" sz="1800" b="0" i="0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algn="l"/>
            <a:r>
              <a:rPr lang="en-GB" sz="1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NHS analysts and/or other researchers who want to use or adapt the model for use in their own organisation or research.</a:t>
            </a:r>
            <a:endParaRPr lang="en-GB" sz="1800" b="0" i="0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algn="l"/>
            <a:endParaRPr lang="en-GB" sz="1800" b="0" i="0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algn="l"/>
            <a:endParaRPr lang="en-GB" sz="1800" b="0" i="0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BBCD1F4-E6CD-5A57-FFE2-6FE790E41F4C}"/>
              </a:ext>
            </a:extLst>
          </p:cNvPr>
          <p:cNvSpPr txBox="1">
            <a:spLocks/>
          </p:cNvSpPr>
          <p:nvPr/>
        </p:nvSpPr>
        <p:spPr>
          <a:xfrm>
            <a:off x="0" y="735579"/>
            <a:ext cx="6022021" cy="830414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txBody>
          <a:bodyPr lIns="1371600" bIns="36576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 cap="none" spc="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Users with simulation and/or Python knowledge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BD40281-813C-6331-69DE-6A04C1A8CABB}"/>
              </a:ext>
            </a:extLst>
          </p:cNvPr>
          <p:cNvSpPr txBox="1">
            <a:spLocks/>
          </p:cNvSpPr>
          <p:nvPr/>
        </p:nvSpPr>
        <p:spPr>
          <a:xfrm>
            <a:off x="6169981" y="3429000"/>
            <a:ext cx="6022021" cy="2642041"/>
          </a:xfrm>
          <a:prstGeom prst="rect">
            <a:avLst/>
          </a:prstGeom>
          <a:solidFill>
            <a:srgbClr val="BED6DA"/>
          </a:solidFill>
        </p:spPr>
        <p:txBody>
          <a:bodyPr lIns="1371600" bIns="36576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 cap="none" spc="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0" i="0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  <a:p>
            <a:pPr algn="l"/>
            <a:endParaRPr lang="en-GB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r>
              <a:rPr lang="en-GB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NHS project partners – managers and clinicians – who want to be able to interact with the model without downloading or installing software or interacting with model code.</a:t>
            </a:r>
            <a:endParaRPr lang="en-GB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endParaRPr lang="en-GB" sz="18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endParaRPr lang="en-GB" sz="1800" b="0" i="0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79B82BB-643F-FF05-0260-F95BD305A1E4}"/>
              </a:ext>
            </a:extLst>
          </p:cNvPr>
          <p:cNvSpPr txBox="1">
            <a:spLocks/>
          </p:cNvSpPr>
          <p:nvPr/>
        </p:nvSpPr>
        <p:spPr>
          <a:xfrm>
            <a:off x="6169981" y="2598586"/>
            <a:ext cx="6022021" cy="830414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txBody>
          <a:bodyPr lIns="1371600" bIns="36576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 cap="none" spc="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Users with no Python knowledge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C9514-E15E-C338-46E0-74CFF86B49F0}"/>
              </a:ext>
            </a:extLst>
          </p:cNvPr>
          <p:cNvSpPr/>
          <p:nvPr/>
        </p:nvSpPr>
        <p:spPr>
          <a:xfrm>
            <a:off x="6169981" y="2598586"/>
            <a:ext cx="6022019" cy="3472455"/>
          </a:xfrm>
          <a:prstGeom prst="rect">
            <a:avLst/>
          </a:prstGeom>
          <a:solidFill>
            <a:srgbClr val="00206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screte Event Simulation, Example 3, Comparison to Redundancy Equation ...">
            <a:extLst>
              <a:ext uri="{FF2B5EF4-FFF2-40B4-BE49-F238E27FC236}">
                <a16:creationId xmlns:a16="http://schemas.microsoft.com/office/drawing/2014/main" id="{4ADA22B9-7EF9-1C44-6B60-FAE9E9E79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20DC35C-9186-0AEC-6CF7-F2ABC262938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OR65 2023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599FBD-04EA-1FF5-D73A-07AC26626D43}"/>
              </a:ext>
            </a:extLst>
          </p:cNvPr>
          <p:cNvSpPr txBox="1">
            <a:spLocks/>
          </p:cNvSpPr>
          <p:nvPr/>
        </p:nvSpPr>
        <p:spPr>
          <a:xfrm>
            <a:off x="4495802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2. MODEL SHARING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E5298D6-832B-8C79-937A-C82587F1989F}"/>
              </a:ext>
            </a:extLst>
          </p:cNvPr>
          <p:cNvSpPr txBox="1">
            <a:spLocks/>
          </p:cNvSpPr>
          <p:nvPr/>
        </p:nvSpPr>
        <p:spPr>
          <a:xfrm>
            <a:off x="0" y="1565993"/>
            <a:ext cx="6022021" cy="2642041"/>
          </a:xfrm>
          <a:prstGeom prst="rect">
            <a:avLst/>
          </a:prstGeom>
          <a:solidFill>
            <a:srgbClr val="D0CECE"/>
          </a:solidFill>
        </p:spPr>
        <p:txBody>
          <a:bodyPr lIns="1371600" bIns="36576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 cap="none" spc="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A DES model that has been deployed to a remote server, is accessed via a public web URL, and can be executed, in some manner, with varying processing power, without local installation of any software or component.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BBCD1F4-E6CD-5A57-FFE2-6FE790E41F4C}"/>
              </a:ext>
            </a:extLst>
          </p:cNvPr>
          <p:cNvSpPr txBox="1">
            <a:spLocks/>
          </p:cNvSpPr>
          <p:nvPr/>
        </p:nvSpPr>
        <p:spPr>
          <a:xfrm>
            <a:off x="0" y="735579"/>
            <a:ext cx="6022021" cy="830414"/>
          </a:xfrm>
          <a:prstGeom prst="rect">
            <a:avLst/>
          </a:prstGeom>
          <a:solidFill>
            <a:srgbClr val="627272"/>
          </a:solidFill>
        </p:spPr>
        <p:txBody>
          <a:bodyPr lIns="1371600" bIns="36576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 cap="none" spc="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definition: DES on the web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BD40281-813C-6331-69DE-6A04C1A8CABB}"/>
              </a:ext>
            </a:extLst>
          </p:cNvPr>
          <p:cNvSpPr txBox="1">
            <a:spLocks/>
          </p:cNvSpPr>
          <p:nvPr/>
        </p:nvSpPr>
        <p:spPr>
          <a:xfrm>
            <a:off x="6169981" y="3429000"/>
            <a:ext cx="6022021" cy="2642041"/>
          </a:xfrm>
          <a:prstGeom prst="rect">
            <a:avLst/>
          </a:prstGeom>
          <a:solidFill>
            <a:srgbClr val="D0CECE"/>
          </a:solidFill>
        </p:spPr>
        <p:txBody>
          <a:bodyPr lIns="1371600" bIns="36576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 cap="none" spc="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The use of resources and technologies offered by the World-Wide-Web for interaction with client and server modelling and simulation tools, therefore a common characteristic of all WBS applications is that they use a browser as a support for graphical interfaces connecting the user with simulation.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79B82BB-643F-FF05-0260-F95BD305A1E4}"/>
              </a:ext>
            </a:extLst>
          </p:cNvPr>
          <p:cNvSpPr txBox="1">
            <a:spLocks/>
          </p:cNvSpPr>
          <p:nvPr/>
        </p:nvSpPr>
        <p:spPr>
          <a:xfrm>
            <a:off x="6169981" y="2598586"/>
            <a:ext cx="6022021" cy="830414"/>
          </a:xfrm>
          <a:prstGeom prst="rect">
            <a:avLst/>
          </a:prstGeom>
          <a:solidFill>
            <a:srgbClr val="627272"/>
          </a:solidFill>
        </p:spPr>
        <p:txBody>
          <a:bodyPr lIns="1371600" bIns="36576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 cap="none" spc="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Byrne et al., 2010</a:t>
            </a:r>
          </a:p>
        </p:txBody>
      </p:sp>
    </p:spTree>
    <p:extLst>
      <p:ext uri="{BB962C8B-B14F-4D97-AF65-F5344CB8AC3E}">
        <p14:creationId xmlns:p14="http://schemas.microsoft.com/office/powerpoint/2010/main" val="84994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BNSSG PowerPoint Template">
  <a:themeElements>
    <a:clrScheme name="NHS BNSSG 3-18">
      <a:dk1>
        <a:sysClr val="windowText" lastClr="00000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3087"/>
      </a:accent3>
      <a:accent4>
        <a:srgbClr val="7C2855"/>
      </a:accent4>
      <a:accent5>
        <a:srgbClr val="41B6E6"/>
      </a:accent5>
      <a:accent6>
        <a:srgbClr val="00A499"/>
      </a:accent6>
      <a:hlink>
        <a:srgbClr val="000000"/>
      </a:hlink>
      <a:folHlink>
        <a:srgbClr val="005E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0C81F5-4E08-4068-8DC9-6D21305E57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119E3DC-63DC-4703-A1A6-A21819296C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84E3F0-7763-473A-A672-F70F538D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963</TotalTime>
  <Words>1796</Words>
  <Application>Microsoft Office PowerPoint</Application>
  <PresentationFormat>Widescreen</PresentationFormat>
  <Paragraphs>569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Bahnschrift SemiLight</vt:lpstr>
      <vt:lpstr>Bell MT</vt:lpstr>
      <vt:lpstr>Calibri</vt:lpstr>
      <vt:lpstr>Calibri Light</vt:lpstr>
      <vt:lpstr>Liberation Serif</vt:lpstr>
      <vt:lpstr>OCR A Extended</vt:lpstr>
      <vt:lpstr>Roboto</vt:lpstr>
      <vt:lpstr>Segoe UI</vt:lpstr>
      <vt:lpstr>Segoe UI Light</vt:lpstr>
      <vt:lpstr>Times New Roman</vt:lpstr>
      <vt:lpstr>Wingdings</vt:lpstr>
      <vt:lpstr>Office Theme</vt:lpstr>
      <vt:lpstr>BNSSG PowerPoint Template</vt:lpstr>
      <vt:lpstr>      OR65 10-14 September 2023   A web-based application for elective orthopaedic theatre and ward planning using discrete-event simulation</vt:lpstr>
      <vt:lpstr>Agenda</vt:lpstr>
      <vt:lpstr>GIRft guidance</vt:lpstr>
      <vt:lpstr>Rising elective waits</vt:lpstr>
      <vt:lpstr>reusable model</vt:lpstr>
      <vt:lpstr>objectives</vt:lpstr>
      <vt:lpstr>Foss</vt:lpstr>
      <vt:lpstr>PowerPoint Presentation</vt:lpstr>
      <vt:lpstr>PowerPoint Presentation</vt:lpstr>
      <vt:lpstr>A framework for sharing reusable simulations in healthcare</vt:lpstr>
      <vt:lpstr>Discrete-event simulation</vt:lpstr>
      <vt:lpstr>PowerPoint Presentation</vt:lpstr>
      <vt:lpstr>PowerPoint Presentation</vt:lpstr>
      <vt:lpstr>Baseline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you….next steps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Harper, Alison</dc:creator>
  <cp:lastModifiedBy>Harper, Alison</cp:lastModifiedBy>
  <cp:revision>7</cp:revision>
  <dcterms:created xsi:type="dcterms:W3CDTF">2023-08-10T09:45:17Z</dcterms:created>
  <dcterms:modified xsi:type="dcterms:W3CDTF">2023-09-11T21:16:55Z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