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Deanne Taylor"/>
  <p:cmAuthor clrIdx="1" id="1" initials="" lastIdx="1" name="same sens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Lato-bold.fntdata"/><Relationship Id="rId14" Type="http://schemas.openxmlformats.org/officeDocument/2006/relationships/slide" Target="slides/slide8.xml"/><Relationship Id="rId36" Type="http://schemas.openxmlformats.org/officeDocument/2006/relationships/font" Target="fonts/Lato-regular.fntdata"/><Relationship Id="rId17" Type="http://schemas.openxmlformats.org/officeDocument/2006/relationships/slide" Target="slides/slide11.xml"/><Relationship Id="rId39" Type="http://schemas.openxmlformats.org/officeDocument/2006/relationships/font" Target="fonts/Lato-boldItalic.fntdata"/><Relationship Id="rId16" Type="http://schemas.openxmlformats.org/officeDocument/2006/relationships/slide" Target="slides/slide10.xml"/><Relationship Id="rId38" Type="http://schemas.openxmlformats.org/officeDocument/2006/relationships/font" Target="fonts/La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20-05-12T17:53:03.296">
    <p:pos x="6000" y="0"/>
    <p:text>Can the title be "September 24, 2016 - first Github analysis" to be clearer?  
Also, this slide is a little unclear. Is this one case? Or a summary of multiple cases and drilling down into single cases?  Seems to be mixing messages/information.</p:text>
  </p:cm>
  <p:cm authorId="1" idx="1" dt="2020-05-12T17:53:03.296">
    <p:pos x="6000" y="0"/>
    <p:text>Just one case. I hope I cleared it up.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7c60a576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7c60a576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7c60a576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7c60a576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c60a576c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c60a576c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7c60a576c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7c60a576c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7c60a576c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7c60a576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7c60a576c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7c60a576c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7c60a576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7c60a576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7c60a576c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7c60a576c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7c60a576c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7c60a576c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c60a576c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c60a576c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7c60a576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7c60a576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7c60a576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7c60a576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7c60a576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7c60a576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7c60a576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7c60a576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7c60a576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7c60a576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7c60a576c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7c60a576c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7c60a576c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7c60a576c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7c60a576c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7c60a576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7c60a576c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7c60a576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51d8c37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51d8c37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7c60a576c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7c60a576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7c60a576c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7c60a576c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7c60a576c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7c60a576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c60a576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7c60a576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hyperlink" Target="https://github.com/sgspectra/phi-scanne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gif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Protected health information breaches on GitHub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Perry Evans (@oncolytic)</a:t>
            </a:r>
            <a:br>
              <a:rPr lang="en"/>
            </a:br>
            <a:r>
              <a:rPr lang="en"/>
              <a:t>Deanne Taylor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639300"/>
            <a:ext cx="8252850" cy="433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test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823" y="1775850"/>
            <a:ext cx="5172952" cy="35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350" y="0"/>
            <a:ext cx="5652028" cy="534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6270050" y="1095775"/>
            <a:ext cx="26100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30 pages of keyword matching repositories</a:t>
            </a:r>
            <a:endParaRPr sz="2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50" y="0"/>
            <a:ext cx="7852750" cy="545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24, 2016 - discovered first GitHub PHI leak</a:t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Collection agency for hospitals: ~30K patients w/ SSN, DOB, home/email address, insurance/billing info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PHI leak by employee - determined by GitHub username and profile on company website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Exposed on GitHub for 6 months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Repository taken down after GitHub issue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Company determined by username and GitHub docs. Contacted so it could alter patients</a:t>
            </a:r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5" y="565350"/>
            <a:ext cx="9084851" cy="34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GitHub scan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729450" y="1697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Contacted Google BigQuery (later ran test queries and found no results)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GitHub keyword search: </a:t>
            </a:r>
            <a:r>
              <a:rPr lang="en" sz="1700">
                <a:solidFill>
                  <a:srgbClr val="000000"/>
                </a:solidFill>
              </a:rPr>
              <a:t>patient, dob, and ssn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Filtered obvious testing data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270 repositories after scan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700">
                <a:solidFill>
                  <a:srgbClr val="000000"/>
                </a:solidFill>
              </a:rPr>
              <a:t>PHI scan with regex and </a:t>
            </a:r>
            <a:r>
              <a:rPr lang="en" sz="1700">
                <a:solidFill>
                  <a:srgbClr val="000000"/>
                </a:solidFill>
              </a:rPr>
              <a:t>Stanford Natural Language Toolkit (</a:t>
            </a:r>
            <a:r>
              <a:rPr lang="en" sz="1700">
                <a:solidFill>
                  <a:srgbClr val="000000"/>
                </a:solidFill>
              </a:rPr>
              <a:t>names, organizations, phone numbers, street addresses, credit cards, IPs, SSNs, and emails)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000000"/>
                </a:solidFill>
              </a:rPr>
              <a:t>Manual review of results - hard to locate r</a:t>
            </a:r>
            <a:r>
              <a:rPr lang="en" sz="1700">
                <a:solidFill>
                  <a:srgbClr val="000000"/>
                </a:solidFill>
                <a:highlight>
                  <a:srgbClr val="FFFFFF"/>
                </a:highlight>
              </a:rPr>
              <a:t>epo owners b/c they don't answer emails and obfuscate themselves.</a:t>
            </a:r>
            <a:endParaRPr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Crisis center leak by software consulting studio</a:t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729450" y="191525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repo/site/folder/data-file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~2500 patients:</a:t>
            </a:r>
            <a:endParaRPr sz="1800">
              <a:solidFill>
                <a:srgbClr val="00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names, SSN, DOB, medical conditions, medications, details of crises with named family members, law enforcement encounters, etc.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Patient info leaked for five years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Crisis center tracked down using consultant’s info and repo logo screenshots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Contacted organization and repository was removed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Rehab</a:t>
            </a:r>
            <a:r>
              <a:rPr lang="en"/>
              <a:t> center leak by employee</a:t>
            </a:r>
            <a:endParaRPr/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Thousands</a:t>
            </a:r>
            <a:r>
              <a:rPr lang="en" sz="1900"/>
              <a:t> of patients:</a:t>
            </a:r>
            <a:endParaRPr sz="19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900"/>
              <a:t>names, SSN, DOB, doctors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Tried to contact repo owner over months of time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Reported  leak to US Dept of Health and Human Services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Later was able to track down r</a:t>
            </a:r>
            <a:r>
              <a:rPr lang="en" sz="1900"/>
              <a:t>ehab center itself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Contacted organization and repository was removed</a:t>
            </a:r>
            <a:endParaRPr sz="1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Popular insurance company leak</a:t>
            </a:r>
            <a:r>
              <a:rPr lang="en"/>
              <a:t> by subcontractor</a:t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729450" y="23836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repo/installScript/base/biometrics/processed/companyBuzzWord/</a:t>
            </a:r>
            <a:br>
              <a:rPr lang="en" sz="1800"/>
            </a:br>
            <a:r>
              <a:rPr lang="en" sz="1800"/>
              <a:t>data/ClinicName/ClinicName.cscv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Patient data for wellness program: names, SSN, DOB, addresses, emails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Patient info leaked for months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Company tracked down through branding and file names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Contacted organization and repository was removed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2016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stop the leaks?</a:t>
            </a:r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727650" y="1990775"/>
            <a:ext cx="7688700" cy="28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Avoid external repos for projects with human protected data.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Alternatively</a:t>
            </a:r>
            <a:r>
              <a:rPr lang="en" sz="2000"/>
              <a:t> u</a:t>
            </a:r>
            <a:r>
              <a:rPr lang="en" sz="2000"/>
              <a:t>se a free </a:t>
            </a:r>
            <a:r>
              <a:rPr b="1" lang="en" sz="2000"/>
              <a:t>private</a:t>
            </a:r>
            <a:r>
              <a:rPr lang="en" sz="2000"/>
              <a:t> repository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Install an internal SOP for data security review on a regular basis  (eyeball certs, or crawlers/scripts can help identify possible leaks)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Use mock data instead of real exports for dev.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Educate developers on PHI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templates </a:t>
            </a:r>
            <a:br>
              <a:rPr lang="en"/>
            </a:br>
            <a:r>
              <a:rPr lang="en"/>
              <a:t>(drivendata/</a:t>
            </a:r>
            <a:br>
              <a:rPr lang="en"/>
            </a:br>
            <a:r>
              <a:rPr lang="en"/>
              <a:t>cookiecutter-data-science)</a:t>
            </a:r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" y="246927"/>
            <a:ext cx="9144002" cy="243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449" y="0"/>
            <a:ext cx="6979376" cy="697192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 txBox="1"/>
          <p:nvPr/>
        </p:nvSpPr>
        <p:spPr>
          <a:xfrm>
            <a:off x="333125" y="2590125"/>
            <a:ext cx="3284100" cy="16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Use project templates with .gitignore to build consistent data jails</a:t>
            </a:r>
            <a:endParaRPr sz="25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3" y="-27600"/>
            <a:ext cx="90255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25" y="1038600"/>
            <a:ext cx="3436300" cy="11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4"/>
          <p:cNvSpPr txBox="1"/>
          <p:nvPr/>
        </p:nvSpPr>
        <p:spPr>
          <a:xfrm>
            <a:off x="485525" y="2056725"/>
            <a:ext cx="3284100" cy="16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Use pre-commit hooks to automate PHI scans</a:t>
            </a:r>
            <a:endParaRPr sz="25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4630000" y="784250"/>
            <a:ext cx="3668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6AA84F"/>
                </a:solidFill>
                <a:hlinkClick r:id="rId5"/>
              </a:rPr>
              <a:t>https://github.com/sgspectra/phi-scanner</a:t>
            </a:r>
            <a:endParaRPr sz="18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850" y="-90500"/>
            <a:ext cx="6618125" cy="535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Dockerhub note</a:t>
            </a:r>
            <a:endParaRPr/>
          </a:p>
        </p:txBody>
      </p:sp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74" y="485812"/>
            <a:ext cx="5280048" cy="46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5300" y="-10275"/>
            <a:ext cx="5725126" cy="33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/>
        </p:nvSpPr>
        <p:spPr>
          <a:xfrm>
            <a:off x="5350200" y="3406075"/>
            <a:ext cx="3284100" cy="16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PHI can also be leaked in image repositories!</a:t>
            </a:r>
            <a:endParaRPr sz="25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2016</a:t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243875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2016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24387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9725" y="1341900"/>
            <a:ext cx="3978426" cy="31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457200"/>
            <a:ext cx="62865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89" y="308675"/>
            <a:ext cx="667312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200" y="122700"/>
            <a:ext cx="5096627" cy="54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5225" y="1363850"/>
            <a:ext cx="5800200" cy="363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Inspiration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363275"/>
            <a:ext cx="8666127" cy="509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Protected health information (PHI)</a:t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7308"/>
            <a:ext cx="9143999" cy="4367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