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C9B833-CB81-43D1-A001-A4BFDF101DF2}" v="1" dt="2020-10-15T17:30:34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Maren" userId="4ba76fdea76519be" providerId="Windows Live" clId="Web-{BEC9B833-CB81-43D1-A001-A4BFDF101DF2}"/>
    <pc:docChg chg="delSld">
      <pc:chgData name="Nathan Maren" userId="4ba76fdea76519be" providerId="Windows Live" clId="Web-{BEC9B833-CB81-43D1-A001-A4BFDF101DF2}" dt="2020-10-15T17:30:34.588" v="0"/>
      <pc:docMkLst>
        <pc:docMk/>
      </pc:docMkLst>
      <pc:sldChg chg="del">
        <pc:chgData name="Nathan Maren" userId="4ba76fdea76519be" providerId="Windows Live" clId="Web-{BEC9B833-CB81-43D1-A001-A4BFDF101DF2}" dt="2020-10-15T17:30:34.588" v="0"/>
        <pc:sldMkLst>
          <pc:docMk/>
          <pc:sldMk cId="144535414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1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5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0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3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9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1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727E1-6854-401F-A0B2-DECCC2D86E2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E87F-2F4A-461E-8742-9E0234A20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117"/>
            <a:ext cx="9144000" cy="362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23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9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69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0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72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9177"/>
            <a:ext cx="9144000" cy="381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6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117"/>
            <a:ext cx="9144000" cy="362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6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9177"/>
            <a:ext cx="9144000" cy="381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2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9177"/>
            <a:ext cx="9144000" cy="381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7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117"/>
            <a:ext cx="9144000" cy="362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3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3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2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778"/>
            <a:ext cx="9144000" cy="47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380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Maren</dc:creator>
  <cp:lastModifiedBy>Nathan Maren</cp:lastModifiedBy>
  <cp:revision>2</cp:revision>
  <dcterms:created xsi:type="dcterms:W3CDTF">2020-08-23T02:39:22Z</dcterms:created>
  <dcterms:modified xsi:type="dcterms:W3CDTF">2020-10-15T17:30:35Z</dcterms:modified>
</cp:coreProperties>
</file>