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>
      <p:cViewPr>
        <p:scale>
          <a:sx n="56" d="100"/>
          <a:sy n="56" d="100"/>
        </p:scale>
        <p:origin x="-1651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DDC21-A7B3-46F0-BDA4-752844062282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5F426-5723-44C5-BD96-B3F009AD941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40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5F426-5723-44C5-BD96-B3F009AD941A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12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507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68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375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698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82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0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592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801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096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719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81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E3714-2F17-49FD-8A91-00CC251B54E6}" type="datetimeFigureOut">
              <a:rPr lang="sv-SE" smtClean="0"/>
              <a:t>2019-03-04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89B8-893C-400A-85AC-7F0E1D24F8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2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98770" y="1244225"/>
            <a:ext cx="5612352" cy="2123658"/>
            <a:chOff x="598770" y="467544"/>
            <a:chExt cx="5612352" cy="2123658"/>
          </a:xfrm>
        </p:grpSpPr>
        <p:sp>
          <p:nvSpPr>
            <p:cNvPr id="8" name="TextBox 7"/>
            <p:cNvSpPr txBox="1"/>
            <p:nvPr/>
          </p:nvSpPr>
          <p:spPr>
            <a:xfrm>
              <a:off x="598770" y="467544"/>
              <a:ext cx="524833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  <a:p>
              <a:endParaRPr lang="sv-SE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sv-SE" sz="12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sv-SE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sv-SE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898284" y="692531"/>
              <a:ext cx="5312838" cy="1700157"/>
              <a:chOff x="1012596" y="611560"/>
              <a:chExt cx="5312838" cy="1700157"/>
            </a:xfrm>
          </p:grpSpPr>
          <p:sp>
            <p:nvSpPr>
              <p:cNvPr id="46" name="Left Bracket 45"/>
              <p:cNvSpPr/>
              <p:nvPr/>
            </p:nvSpPr>
            <p:spPr>
              <a:xfrm rot="5400000">
                <a:off x="3195510" y="-568814"/>
                <a:ext cx="108000" cy="3384000"/>
              </a:xfrm>
              <a:prstGeom prst="leftBracket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1560321" y="1499959"/>
                <a:ext cx="36360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560321" y="1446165"/>
                <a:ext cx="0" cy="108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088554" y="1557891"/>
                <a:ext cx="468779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GD  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0.5  1.5  2.5   3.5   4.5   5.5  6.5  7.5  8.5  9.5 10.5 11.5 12.5 13.5  14.5                                                                     </a:t>
                </a:r>
                <a:endParaRPr lang="sv-SE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3377671" y="1445429"/>
                <a:ext cx="0" cy="108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0800000" flipV="1">
                <a:off x="2879631" y="1235093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 flipV="1">
                <a:off x="3371043" y="1236945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10800000" flipV="1">
                <a:off x="3872054" y="1238278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rot="10800000" flipV="1">
                <a:off x="4125983" y="1238088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10800000" flipV="1">
                <a:off x="3636045" y="1239834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10800000" flipV="1">
                <a:off x="4385487" y="1236755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0800000" flipV="1">
                <a:off x="3118384" y="1235338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Group 42"/>
              <p:cNvGrpSpPr/>
              <p:nvPr/>
            </p:nvGrpSpPr>
            <p:grpSpPr>
              <a:xfrm>
                <a:off x="2965750" y="611560"/>
                <a:ext cx="833242" cy="584775"/>
                <a:chOff x="2971854" y="611560"/>
                <a:chExt cx="853432" cy="584775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2992622" y="611560"/>
                  <a:ext cx="653561" cy="568397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971854" y="611560"/>
                  <a:ext cx="853432" cy="584775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800" b="1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Vehicle</a:t>
                  </a:r>
                  <a:endParaRPr lang="sv-SE" sz="800" b="1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sv-SE" sz="800" b="1" dirty="0" smtClean="0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DHT + INS</a:t>
                  </a:r>
                </a:p>
                <a:p>
                  <a:r>
                    <a:rPr lang="sv-SE" sz="800" b="1" dirty="0" smtClean="0">
                      <a:solidFill>
                        <a:srgbClr val="00B05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DHT</a:t>
                  </a:r>
                </a:p>
                <a:p>
                  <a:r>
                    <a:rPr lang="sv-SE" sz="800" b="1" dirty="0" smtClean="0">
                      <a:solidFill>
                        <a:srgbClr val="00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INS</a:t>
                  </a:r>
                  <a:endParaRPr lang="sv-SE" sz="800" b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25" name="Straight Connector 24"/>
              <p:cNvCxnSpPr/>
              <p:nvPr/>
            </p:nvCxnSpPr>
            <p:spPr>
              <a:xfrm>
                <a:off x="4943623" y="1445799"/>
                <a:ext cx="0" cy="108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rot="10800000" flipV="1">
                <a:off x="1559544" y="1229405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10800000" flipV="1">
                <a:off x="2050956" y="1231257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0800000" flipV="1">
                <a:off x="2601269" y="1232590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rot="10800000" flipV="1">
                <a:off x="2315958" y="1234146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rot="10800000" flipV="1">
                <a:off x="4660073" y="1235549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10800000" flipV="1">
                <a:off x="1798297" y="1229650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rot="10800000" flipV="1">
                <a:off x="4937969" y="1242851"/>
                <a:ext cx="0" cy="144016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200282" y="1445429"/>
                <a:ext cx="0" cy="1080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>
              <a:xfrm>
                <a:off x="3248751" y="1778051"/>
                <a:ext cx="3076683" cy="533666"/>
                <a:chOff x="2996952" y="2043372"/>
                <a:chExt cx="3076683" cy="533666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4840363" y="2237547"/>
                  <a:ext cx="1233272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8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Sacrifice</a:t>
                  </a:r>
                  <a:endParaRPr lang="sv-SE" sz="800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sv-SE" sz="8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Tissue</a:t>
                  </a:r>
                  <a:r>
                    <a:rPr lang="sv-SE" sz="8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sv-SE" sz="8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collection</a:t>
                  </a:r>
                  <a:endParaRPr lang="sv-SE" sz="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 flipV="1">
                  <a:off x="4963113" y="2043372"/>
                  <a:ext cx="0" cy="21600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 flipV="1">
                  <a:off x="3140968" y="2051720"/>
                  <a:ext cx="0" cy="216000"/>
                </a:xfrm>
                <a:prstGeom prst="straightConnector1">
                  <a:avLst/>
                </a:prstGeom>
                <a:noFill/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Rectangle 46"/>
                <p:cNvSpPr/>
                <p:nvPr/>
              </p:nvSpPr>
              <p:spPr>
                <a:xfrm>
                  <a:off x="2996952" y="2238484"/>
                  <a:ext cx="1233272" cy="33855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8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Sacrifice</a:t>
                  </a:r>
                  <a:endParaRPr lang="sv-SE" sz="800" dirty="0" smtClean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r>
                    <a:rPr lang="sv-SE" sz="8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Tissue</a:t>
                  </a:r>
                  <a:r>
                    <a:rPr lang="sv-SE" sz="8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sv-SE" sz="8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collection</a:t>
                  </a:r>
                  <a:endParaRPr lang="sv-SE" sz="8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pic>
            <p:nvPicPr>
              <p:cNvPr id="40" name="Picture 3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2596" y="843351"/>
                <a:ext cx="449136" cy="632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" name="Picture 1219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788254" y="642402"/>
                <a:ext cx="93512" cy="5026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7" name="TextBox 36"/>
          <p:cNvSpPr txBox="1"/>
          <p:nvPr/>
        </p:nvSpPr>
        <p:spPr>
          <a:xfrm>
            <a:off x="-1" y="0"/>
            <a:ext cx="313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49828"/>
              </p:ext>
            </p:extLst>
          </p:nvPr>
        </p:nvGraphicFramePr>
        <p:xfrm>
          <a:off x="831405" y="3272264"/>
          <a:ext cx="523719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475">
                  <a:extLst>
                    <a:ext uri="{9D8B030D-6E8A-4147-A177-3AD203B41FA5}">
                      <a16:colId xmlns:a16="http://schemas.microsoft.com/office/drawing/2014/main" xmlns="" val="259004197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43891741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379239160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3771869085"/>
                    </a:ext>
                  </a:extLst>
                </a:gridCol>
                <a:gridCol w="911403">
                  <a:extLst>
                    <a:ext uri="{9D8B030D-6E8A-4147-A177-3AD203B41FA5}">
                      <a16:colId xmlns:a16="http://schemas.microsoft.com/office/drawing/2014/main" xmlns="" val="171095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Vehicle</a:t>
                      </a:r>
                      <a:endParaRPr lang="sv-S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DHT + INS</a:t>
                      </a: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DHT</a:t>
                      </a:r>
                      <a:endParaRPr lang="sv-S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</a:t>
                      </a:r>
                      <a:endParaRPr lang="sv-S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0279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 7.5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1764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Total dam (n)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488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Litter</a:t>
                      </a:r>
                      <a:r>
                        <a:rPr lang="en-US" sz="12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size</a:t>
                      </a: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(n)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 ± 1.3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 ± 3.7 </a:t>
                      </a:r>
                      <a:r>
                        <a:rPr lang="sv-SE" sz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 ± 3.7 </a:t>
                      </a:r>
                      <a:r>
                        <a:rPr lang="sv-SE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 ± 1.4 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0443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GD 14.5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9720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Total dam (n)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8368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Litter</a:t>
                      </a:r>
                      <a:r>
                        <a:rPr lang="en-US" sz="1200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size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(n)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 ± 1.2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sv-SE" sz="1200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 ± 3.4 </a:t>
                      </a:r>
                      <a:r>
                        <a:rPr lang="sv-SE" sz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 ± 1.2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0778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64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14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Supporting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83286"/>
              </p:ext>
            </p:extLst>
          </p:nvPr>
        </p:nvGraphicFramePr>
        <p:xfrm>
          <a:off x="1227138" y="1015274"/>
          <a:ext cx="4298950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rism 7" r:id="rId4" imgW="4300741" imgH="2532603" progId="Prism7.Document">
                  <p:embed/>
                </p:oleObj>
              </mc:Choice>
              <mc:Fallback>
                <p:oleObj name="Prism 7" r:id="rId4" imgW="4300741" imgH="2532603" progId="Prism7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7138" y="1015274"/>
                        <a:ext cx="4298950" cy="2532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880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107</Words>
  <Application>Microsoft Office PowerPoint</Application>
  <PresentationFormat>On-screen Show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Prism 7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Ruijin Shao</dc:creator>
  <cp:lastModifiedBy>Ruijin Shao</cp:lastModifiedBy>
  <cp:revision>15</cp:revision>
  <dcterms:created xsi:type="dcterms:W3CDTF">2018-08-21T09:27:04Z</dcterms:created>
  <dcterms:modified xsi:type="dcterms:W3CDTF">2019-03-04T19:21:36Z</dcterms:modified>
</cp:coreProperties>
</file>