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81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093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32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89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4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8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78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14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73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85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14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8BE20-C9A3-4C7F-90AB-6822B045221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253B0-BDC3-4582-8DBF-EDDBB6A9A0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24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34" y="2050924"/>
            <a:ext cx="8892490" cy="262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43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Gruppo Multimedica SpA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Casella Martina</dc:creator>
  <cp:lastModifiedBy>Casella Martina</cp:lastModifiedBy>
  <cp:revision>1</cp:revision>
  <dcterms:created xsi:type="dcterms:W3CDTF">2022-02-15T11:27:06Z</dcterms:created>
  <dcterms:modified xsi:type="dcterms:W3CDTF">2022-02-15T11:27:16Z</dcterms:modified>
</cp:coreProperties>
</file>