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4" r:id="rId1"/>
    <p:sldMasterId id="2147483870" r:id="rId2"/>
  </p:sldMasterIdLst>
  <p:notesMasterIdLst>
    <p:notesMasterId r:id="rId64"/>
  </p:notesMasterIdLst>
  <p:handoutMasterIdLst>
    <p:handoutMasterId r:id="rId65"/>
  </p:handoutMasterIdLst>
  <p:sldIdLst>
    <p:sldId id="689" r:id="rId3"/>
    <p:sldId id="565" r:id="rId4"/>
    <p:sldId id="517" r:id="rId5"/>
    <p:sldId id="501" r:id="rId6"/>
    <p:sldId id="613" r:id="rId7"/>
    <p:sldId id="615" r:id="rId8"/>
    <p:sldId id="589" r:id="rId9"/>
    <p:sldId id="607" r:id="rId10"/>
    <p:sldId id="543" r:id="rId11"/>
    <p:sldId id="596" r:id="rId12"/>
    <p:sldId id="544" r:id="rId13"/>
    <p:sldId id="597" r:id="rId14"/>
    <p:sldId id="598" r:id="rId15"/>
    <p:sldId id="575" r:id="rId16"/>
    <p:sldId id="576" r:id="rId17"/>
    <p:sldId id="608" r:id="rId18"/>
    <p:sldId id="599" r:id="rId19"/>
    <p:sldId id="534" r:id="rId20"/>
    <p:sldId id="600" r:id="rId21"/>
    <p:sldId id="556" r:id="rId22"/>
    <p:sldId id="535" r:id="rId23"/>
    <p:sldId id="536" r:id="rId24"/>
    <p:sldId id="537" r:id="rId25"/>
    <p:sldId id="538" r:id="rId26"/>
    <p:sldId id="500" r:id="rId27"/>
    <p:sldId id="606" r:id="rId28"/>
    <p:sldId id="553" r:id="rId29"/>
    <p:sldId id="451" r:id="rId30"/>
    <p:sldId id="690" r:id="rId31"/>
    <p:sldId id="616" r:id="rId32"/>
    <p:sldId id="617" r:id="rId33"/>
    <p:sldId id="610" r:id="rId34"/>
    <p:sldId id="618" r:id="rId35"/>
    <p:sldId id="564" r:id="rId36"/>
    <p:sldId id="551" r:id="rId37"/>
    <p:sldId id="604" r:id="rId38"/>
    <p:sldId id="619" r:id="rId39"/>
    <p:sldId id="685" r:id="rId40"/>
    <p:sldId id="686" r:id="rId41"/>
    <p:sldId id="542" r:id="rId42"/>
    <p:sldId id="691" r:id="rId43"/>
    <p:sldId id="552" r:id="rId44"/>
    <p:sldId id="509" r:id="rId45"/>
    <p:sldId id="687" r:id="rId46"/>
    <p:sldId id="559" r:id="rId47"/>
    <p:sldId id="557" r:id="rId48"/>
    <p:sldId id="638" r:id="rId49"/>
    <p:sldId id="639" r:id="rId50"/>
    <p:sldId id="640" r:id="rId51"/>
    <p:sldId id="641" r:id="rId52"/>
    <p:sldId id="528" r:id="rId53"/>
    <p:sldId id="642" r:id="rId54"/>
    <p:sldId id="525" r:id="rId55"/>
    <p:sldId id="643" r:id="rId56"/>
    <p:sldId id="647" r:id="rId57"/>
    <p:sldId id="648" r:id="rId58"/>
    <p:sldId id="649" r:id="rId59"/>
    <p:sldId id="667" r:id="rId60"/>
    <p:sldId id="665" r:id="rId61"/>
    <p:sldId id="666" r:id="rId62"/>
    <p:sldId id="507" r:id="rId63"/>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88689" autoAdjust="0"/>
  </p:normalViewPr>
  <p:slideViewPr>
    <p:cSldViewPr>
      <p:cViewPr>
        <p:scale>
          <a:sx n="97" d="100"/>
          <a:sy n="97" d="100"/>
        </p:scale>
        <p:origin x="76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C57D8250-C5EE-454C-882D-E41981A0C780}" type="datetimeFigureOut">
              <a:rPr lang="fr-FR" smtClean="0"/>
              <a:t>15/12/2023</a:t>
            </a:fld>
            <a:endParaRPr lang="fr-FR"/>
          </a:p>
        </p:txBody>
      </p:sp>
      <p:sp>
        <p:nvSpPr>
          <p:cNvPr id="4" name="Espace réservé du pied de page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A3CF56BB-B69F-4ABC-89EF-99181E9819F1}" type="slidenum">
              <a:rPr lang="fr-FR" smtClean="0"/>
              <a:t>‹N°›</a:t>
            </a:fld>
            <a:endParaRPr lang="fr-FR"/>
          </a:p>
        </p:txBody>
      </p:sp>
    </p:spTree>
    <p:extLst>
      <p:ext uri="{BB962C8B-B14F-4D97-AF65-F5344CB8AC3E}">
        <p14:creationId xmlns:p14="http://schemas.microsoft.com/office/powerpoint/2010/main" val="2955006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4C38B19F-D127-4FB0-A50F-C02DCB7CD457}" type="datetimeFigureOut">
              <a:rPr lang="fr-FR" smtClean="0"/>
              <a:t>15/12/2023</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A17B724F-C886-4176-BD31-FEB7AAADF5E9}" type="slidenum">
              <a:rPr lang="fr-FR" smtClean="0"/>
              <a:t>‹N°›</a:t>
            </a:fld>
            <a:endParaRPr lang="fr-FR"/>
          </a:p>
        </p:txBody>
      </p:sp>
    </p:spTree>
    <p:extLst>
      <p:ext uri="{BB962C8B-B14F-4D97-AF65-F5344CB8AC3E}">
        <p14:creationId xmlns:p14="http://schemas.microsoft.com/office/powerpoint/2010/main" val="277490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yclobiblio.fr/"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youtu.be/88sHFLKv50I" TargetMode="External"/><Relationship Id="rId4" Type="http://schemas.openxmlformats.org/officeDocument/2006/relationships/hyperlink" Target="https://youtu.be/g4x03DA4ut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10139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17B724F-C886-4176-BD31-FEB7AAADF5E9}" type="slidenum">
              <a:rPr lang="fr-FR" smtClean="0"/>
              <a:t>17</a:t>
            </a:fld>
            <a:endParaRPr lang="fr-FR"/>
          </a:p>
        </p:txBody>
      </p:sp>
    </p:spTree>
    <p:extLst>
      <p:ext uri="{BB962C8B-B14F-4D97-AF65-F5344CB8AC3E}">
        <p14:creationId xmlns:p14="http://schemas.microsoft.com/office/powerpoint/2010/main" val="98654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7072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43765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79049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Gagner</a:t>
            </a:r>
            <a:r>
              <a:rPr lang="fr-FR" baseline="0" dirty="0"/>
              <a:t> un package media</a:t>
            </a:r>
            <a:endParaRPr lang="fr-FR" dirty="0"/>
          </a:p>
        </p:txBody>
      </p:sp>
      <p:sp>
        <p:nvSpPr>
          <p:cNvPr id="4" name="Espace réservé du numéro de diapositive 3"/>
          <p:cNvSpPr>
            <a:spLocks noGrp="1"/>
          </p:cNvSpPr>
          <p:nvPr>
            <p:ph type="sldNum" sz="quarter" idx="10"/>
          </p:nvPr>
        </p:nvSpPr>
        <p:spPr/>
        <p:txBody>
          <a:bodyPr/>
          <a:lstStyle/>
          <a:p>
            <a:fld id="{A17B724F-C886-4176-BD31-FEB7AAADF5E9}" type="slidenum">
              <a:rPr lang="fr-FR" smtClean="0"/>
              <a:t>34</a:t>
            </a:fld>
            <a:endParaRPr lang="fr-FR"/>
          </a:p>
        </p:txBody>
      </p:sp>
    </p:spTree>
    <p:extLst>
      <p:ext uri="{BB962C8B-B14F-4D97-AF65-F5344CB8AC3E}">
        <p14:creationId xmlns:p14="http://schemas.microsoft.com/office/powerpoint/2010/main" val="352567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r>
              <a:rPr lang="fr-FR" dirty="0"/>
              <a:t>Nous avons cependant de nombreux outils à disposition (pour la plupart sur notre site) </a:t>
            </a:r>
            <a:r>
              <a:rPr lang="fr-FR" dirty="0">
                <a:hlinkClick r:id="rId3"/>
              </a:rPr>
              <a:t>cyclobiblio.fr</a:t>
            </a:r>
            <a:r>
              <a:rPr lang="fr-FR" dirty="0"/>
              <a:t> pour montrer nos actions :</a:t>
            </a:r>
            <a:br>
              <a:rPr lang="fr-FR" dirty="0"/>
            </a:br>
            <a:endParaRPr lang="fr-FR" dirty="0"/>
          </a:p>
          <a:p>
            <a:r>
              <a:rPr lang="fr-FR" dirty="0"/>
              <a:t>- Film sur le tour 2019 sur notre chaîne </a:t>
            </a:r>
            <a:r>
              <a:rPr lang="fr-FR" dirty="0" err="1"/>
              <a:t>Youtube</a:t>
            </a:r>
            <a:r>
              <a:rPr lang="fr-FR" dirty="0"/>
              <a:t> </a:t>
            </a:r>
            <a:r>
              <a:rPr lang="fr-FR" dirty="0">
                <a:hlinkClick r:id="rId4"/>
              </a:rPr>
              <a:t>https://youtu.be/g4x03DA4utA</a:t>
            </a:r>
            <a:endParaRPr lang="fr-FR" dirty="0"/>
          </a:p>
          <a:p>
            <a:r>
              <a:rPr lang="fr-FR" dirty="0"/>
              <a:t>- Extraits de mon intervention lors de la journée Politique(s) et bibliothèques à Bordeaux</a:t>
            </a:r>
            <a:br>
              <a:rPr lang="fr-FR" dirty="0"/>
            </a:br>
            <a:endParaRPr lang="fr-FR" dirty="0"/>
          </a:p>
          <a:p>
            <a:r>
              <a:rPr lang="fr-FR" dirty="0"/>
              <a:t>- Articles dans la revue Bibliothèque(s)</a:t>
            </a:r>
            <a:br>
              <a:rPr lang="fr-FR" dirty="0"/>
            </a:br>
            <a:endParaRPr lang="fr-FR" dirty="0"/>
          </a:p>
          <a:p>
            <a:r>
              <a:rPr lang="fr-FR" dirty="0"/>
              <a:t>- Vidéo de présentation de Cyclo-biblio (4mn30) tournée en février 2020 pour présenter notre association lors d'une journée d'étude de la BANQ </a:t>
            </a:r>
            <a:r>
              <a:rPr lang="fr-FR" dirty="0">
                <a:hlinkClick r:id="rId5"/>
              </a:rPr>
              <a:t>https://youtu.be/88sHFLKv50I</a:t>
            </a:r>
            <a:endParaRPr lang="fr-FR" dirty="0"/>
          </a:p>
          <a:p>
            <a:r>
              <a:rPr lang="fr-FR" dirty="0"/>
              <a:t>- Nos réseaux sociaux</a:t>
            </a: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58351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397243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91542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BF72C81E-F6F3-49EA-B8ED-F35F6DF16325}" type="datetime1">
              <a:rPr lang="fr-FR" smtClean="0"/>
              <a:t>15/12/2023</a:t>
            </a:fld>
            <a:endParaRPr lang="fr-FR"/>
          </a:p>
        </p:txBody>
      </p:sp>
      <p:sp>
        <p:nvSpPr>
          <p:cNvPr id="5" name="Espace réservé du pied de page 4"/>
          <p:cNvSpPr>
            <a:spLocks noGrp="1"/>
          </p:cNvSpPr>
          <p:nvPr>
            <p:ph type="ftr" sz="quarter" idx="11"/>
          </p:nvPr>
        </p:nvSpPr>
        <p:spPr/>
        <p:txBody>
          <a:bodyPr/>
          <a:lstStyle/>
          <a:p>
            <a:r>
              <a:rPr lang="fr-FR"/>
              <a:t>CC BY NC SA- Raphaëlle Bats</a:t>
            </a: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41029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2FC917-9654-46E2-B2A3-659A18403877}" type="datetime1">
              <a:rPr lang="fr-FR" smtClean="0"/>
              <a:t>15/12/2023</a:t>
            </a:fld>
            <a:endParaRPr lang="fr-FR"/>
          </a:p>
        </p:txBody>
      </p:sp>
      <p:sp>
        <p:nvSpPr>
          <p:cNvPr id="5" name="Espace réservé du pied de page 4"/>
          <p:cNvSpPr>
            <a:spLocks noGrp="1"/>
          </p:cNvSpPr>
          <p:nvPr>
            <p:ph type="ftr" sz="quarter" idx="11"/>
          </p:nvPr>
        </p:nvSpPr>
        <p:spPr/>
        <p:txBody>
          <a:bodyPr/>
          <a:lstStyle/>
          <a:p>
            <a:r>
              <a:rPr lang="fr-FR"/>
              <a:t>CC BY NC SA- Raphaëlle Bats</a:t>
            </a: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83149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17431E-8F0E-4F9A-9050-C12605D937BC}" type="datetime1">
              <a:rPr lang="fr-FR" smtClean="0"/>
              <a:t>15/12/2023</a:t>
            </a:fld>
            <a:endParaRPr lang="fr-FR"/>
          </a:p>
        </p:txBody>
      </p:sp>
      <p:sp>
        <p:nvSpPr>
          <p:cNvPr id="5" name="Espace réservé du pied de page 4"/>
          <p:cNvSpPr>
            <a:spLocks noGrp="1"/>
          </p:cNvSpPr>
          <p:nvPr>
            <p:ph type="ftr" sz="quarter" idx="11"/>
          </p:nvPr>
        </p:nvSpPr>
        <p:spPr/>
        <p:txBody>
          <a:bodyPr/>
          <a:lstStyle/>
          <a:p>
            <a:r>
              <a:rPr lang="fr-FR"/>
              <a:t>CC BY NC SA- Raphaëlle Bats</a:t>
            </a: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492638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fr-FR"/>
              <a:t>Modifiez le style du titre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A695AA7D-5A51-409C-A76C-F0044ABE00EB}" type="datetime1">
              <a:rPr lang="fr-FR" smtClean="0"/>
              <a:t>15/12/2023</a:t>
            </a:fld>
            <a:endParaRPr lang="fr-FR"/>
          </a:p>
        </p:txBody>
      </p:sp>
      <p:sp>
        <p:nvSpPr>
          <p:cNvPr id="5" name="Footer Placeholder 4"/>
          <p:cNvSpPr>
            <a:spLocks noGrp="1"/>
          </p:cNvSpPr>
          <p:nvPr>
            <p:ph type="ftr" sz="quarter" idx="11"/>
          </p:nvPr>
        </p:nvSpPr>
        <p:spPr/>
        <p:txBody>
          <a:bodyPr/>
          <a:lstStyle/>
          <a:p>
            <a:r>
              <a:rPr lang="fr-FR"/>
              <a:t>CC BY NC SA- Raphaëlle Bats</a:t>
            </a: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949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00A3579-3E7A-4E4B-9A73-A2F2E94A6F21}" type="datetime1">
              <a:rPr lang="fr-FR" smtClean="0"/>
              <a:t>15/12/2023</a:t>
            </a:fld>
            <a:endParaRPr lang="fr-FR"/>
          </a:p>
        </p:txBody>
      </p:sp>
      <p:sp>
        <p:nvSpPr>
          <p:cNvPr id="5" name="Footer Placeholder 4"/>
          <p:cNvSpPr>
            <a:spLocks noGrp="1"/>
          </p:cNvSpPr>
          <p:nvPr>
            <p:ph type="ftr" sz="quarter" idx="11"/>
          </p:nvPr>
        </p:nvSpPr>
        <p:spPr/>
        <p:txBody>
          <a:bodyPr/>
          <a:lstStyle/>
          <a:p>
            <a:r>
              <a:rPr lang="fr-FR"/>
              <a:t>CC BY NC SA- Raphaëlle Bats</a:t>
            </a: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2822038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fr-FR"/>
              <a:t>Modifiez le style du titre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1EECC39-A751-4E7C-8F24-E925A38936A7}" type="datetime1">
              <a:rPr lang="fr-FR" smtClean="0"/>
              <a:t>15/12/2023</a:t>
            </a:fld>
            <a:endParaRPr lang="fr-FR"/>
          </a:p>
        </p:txBody>
      </p:sp>
      <p:sp>
        <p:nvSpPr>
          <p:cNvPr id="5" name="Footer Placeholder 4"/>
          <p:cNvSpPr>
            <a:spLocks noGrp="1"/>
          </p:cNvSpPr>
          <p:nvPr>
            <p:ph type="ftr" sz="quarter" idx="11"/>
          </p:nvPr>
        </p:nvSpPr>
        <p:spPr/>
        <p:txBody>
          <a:bodyPr/>
          <a:lstStyle/>
          <a:p>
            <a:r>
              <a:rPr lang="fr-FR"/>
              <a:t>CC BY NC SA- Raphaëlle Bats</a:t>
            </a: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2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3D648EA-E04E-4843-8C50-51193791EB49}" type="datetime1">
              <a:rPr lang="fr-FR" smtClean="0"/>
              <a:t>15/12/2023</a:t>
            </a:fld>
            <a:endParaRPr lang="fr-FR"/>
          </a:p>
        </p:txBody>
      </p:sp>
      <p:sp>
        <p:nvSpPr>
          <p:cNvPr id="6" name="Footer Placeholder 5"/>
          <p:cNvSpPr>
            <a:spLocks noGrp="1"/>
          </p:cNvSpPr>
          <p:nvPr>
            <p:ph type="ftr" sz="quarter" idx="11"/>
          </p:nvPr>
        </p:nvSpPr>
        <p:spPr/>
        <p:txBody>
          <a:bodyPr/>
          <a:lstStyle/>
          <a:p>
            <a:r>
              <a:rPr lang="fr-FR"/>
              <a:t>CC BY NC SA- Raphaëlle Bats</a:t>
            </a:r>
          </a:p>
        </p:txBody>
      </p:sp>
      <p:sp>
        <p:nvSpPr>
          <p:cNvPr id="7" name="Slide Number Placeholder 6"/>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226227358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fr-FR"/>
              <a:t>Modifiez le style du titre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768096" y="2967788"/>
            <a:ext cx="356616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4491990" y="2967788"/>
            <a:ext cx="356616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6B47D35-2428-4709-97FB-A7E45741B2F2}" type="datetime1">
              <a:rPr lang="fr-FR" smtClean="0"/>
              <a:t>15/12/2023</a:t>
            </a:fld>
            <a:endParaRPr lang="fr-FR"/>
          </a:p>
        </p:txBody>
      </p:sp>
      <p:sp>
        <p:nvSpPr>
          <p:cNvPr id="8" name="Footer Placeholder 7"/>
          <p:cNvSpPr>
            <a:spLocks noGrp="1"/>
          </p:cNvSpPr>
          <p:nvPr>
            <p:ph type="ftr" sz="quarter" idx="11"/>
          </p:nvPr>
        </p:nvSpPr>
        <p:spPr/>
        <p:txBody>
          <a:bodyPr/>
          <a:lstStyle/>
          <a:p>
            <a:r>
              <a:rPr lang="fr-FR"/>
              <a:t>CC BY NC SA- Raphaëlle Bats</a:t>
            </a:r>
          </a:p>
        </p:txBody>
      </p:sp>
      <p:sp>
        <p:nvSpPr>
          <p:cNvPr id="9" name="Slide Number Placeholder 8"/>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322020681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C09A973-18A8-421D-AB88-EBAF10535D59}" type="datetime1">
              <a:rPr lang="fr-FR" smtClean="0"/>
              <a:t>15/12/2023</a:t>
            </a:fld>
            <a:endParaRPr lang="fr-FR"/>
          </a:p>
        </p:txBody>
      </p:sp>
      <p:sp>
        <p:nvSpPr>
          <p:cNvPr id="4" name="Footer Placeholder 3"/>
          <p:cNvSpPr>
            <a:spLocks noGrp="1"/>
          </p:cNvSpPr>
          <p:nvPr>
            <p:ph type="ftr" sz="quarter" idx="11"/>
          </p:nvPr>
        </p:nvSpPr>
        <p:spPr/>
        <p:txBody>
          <a:bodyPr/>
          <a:lstStyle/>
          <a:p>
            <a:r>
              <a:rPr lang="fr-FR"/>
              <a:t>CC BY NC SA- Raphaëlle Bats</a:t>
            </a:r>
          </a:p>
        </p:txBody>
      </p:sp>
      <p:sp>
        <p:nvSpPr>
          <p:cNvPr id="5" name="Slide Number Placeholder 4"/>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821328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1443F-7549-465C-A345-59B8F1C508A9}" type="datetime1">
              <a:rPr lang="fr-FR" smtClean="0"/>
              <a:t>15/12/2023</a:t>
            </a:fld>
            <a:endParaRPr lang="fr-FR"/>
          </a:p>
        </p:txBody>
      </p:sp>
      <p:sp>
        <p:nvSpPr>
          <p:cNvPr id="3" name="Footer Placeholder 2"/>
          <p:cNvSpPr>
            <a:spLocks noGrp="1"/>
          </p:cNvSpPr>
          <p:nvPr>
            <p:ph type="ftr" sz="quarter" idx="11"/>
          </p:nvPr>
        </p:nvSpPr>
        <p:spPr/>
        <p:txBody>
          <a:bodyPr/>
          <a:lstStyle/>
          <a:p>
            <a:r>
              <a:rPr lang="fr-FR"/>
              <a:t>CC BY NC SA- Raphaëlle Bats</a:t>
            </a:r>
          </a:p>
        </p:txBody>
      </p:sp>
      <p:sp>
        <p:nvSpPr>
          <p:cNvPr id="4" name="Slide Number Placeholder 3"/>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2565470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fr-FR"/>
              <a:t>Modifiez le style du titre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B92D4E-CF78-4BED-9BED-789050091ED6}" type="datetime1">
              <a:rPr lang="fr-FR" smtClean="0"/>
              <a:t>15/12/2023</a:t>
            </a:fld>
            <a:endParaRPr lang="fr-FR"/>
          </a:p>
        </p:txBody>
      </p:sp>
      <p:sp>
        <p:nvSpPr>
          <p:cNvPr id="6" name="Footer Placeholder 5"/>
          <p:cNvSpPr>
            <a:spLocks noGrp="1"/>
          </p:cNvSpPr>
          <p:nvPr>
            <p:ph type="ftr" sz="quarter" idx="11"/>
          </p:nvPr>
        </p:nvSpPr>
        <p:spPr/>
        <p:txBody>
          <a:bodyPr/>
          <a:lstStyle/>
          <a:p>
            <a:r>
              <a:rPr lang="fr-FR"/>
              <a:t>CC BY NC SA- Raphaëlle Bats</a:t>
            </a:r>
          </a:p>
        </p:txBody>
      </p:sp>
      <p:sp>
        <p:nvSpPr>
          <p:cNvPr id="7" name="Slide Number Placeholder 6"/>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18276422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67ADFE1-F24D-4094-91CA-8C57D3E3336F}" type="datetime1">
              <a:rPr lang="fr-FR" smtClean="0"/>
              <a:t>15/12/2023</a:t>
            </a:fld>
            <a:endParaRPr lang="fr-FR"/>
          </a:p>
        </p:txBody>
      </p:sp>
      <p:sp>
        <p:nvSpPr>
          <p:cNvPr id="5" name="Espace réservé du pied de page 4"/>
          <p:cNvSpPr>
            <a:spLocks noGrp="1"/>
          </p:cNvSpPr>
          <p:nvPr>
            <p:ph type="ftr" sz="quarter" idx="11"/>
          </p:nvPr>
        </p:nvSpPr>
        <p:spPr/>
        <p:txBody>
          <a:bodyPr/>
          <a:lstStyle/>
          <a:p>
            <a:r>
              <a:rPr lang="fr-FR"/>
              <a:t>CC BY NC SA- Raphaëlle Bats</a:t>
            </a: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691379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FA3E57-7E96-4F62-BB5B-1626CBE6934E}" type="datetime1">
              <a:rPr lang="fr-FR" smtClean="0"/>
              <a:t>15/12/2023</a:t>
            </a:fld>
            <a:endParaRPr lang="fr-FR"/>
          </a:p>
        </p:txBody>
      </p:sp>
      <p:sp>
        <p:nvSpPr>
          <p:cNvPr id="6" name="Footer Placeholder 5"/>
          <p:cNvSpPr>
            <a:spLocks noGrp="1"/>
          </p:cNvSpPr>
          <p:nvPr>
            <p:ph type="ftr" sz="quarter" idx="11"/>
          </p:nvPr>
        </p:nvSpPr>
        <p:spPr/>
        <p:txBody>
          <a:bodyPr/>
          <a:lstStyle/>
          <a:p>
            <a:r>
              <a:rPr lang="fr-FR"/>
              <a:t>CC BY NC SA- Raphaëlle Bats</a:t>
            </a:r>
          </a:p>
        </p:txBody>
      </p:sp>
      <p:sp>
        <p:nvSpPr>
          <p:cNvPr id="7" name="Slide Number Placeholder 6"/>
          <p:cNvSpPr>
            <a:spLocks noGrp="1"/>
          </p:cNvSpPr>
          <p:nvPr>
            <p:ph type="sldNum" sz="quarter" idx="12"/>
          </p:nvPr>
        </p:nvSpPr>
        <p:spPr/>
        <p:txBody>
          <a:bodyPr/>
          <a:lstStyle/>
          <a:p>
            <a:fld id="{0967DD4B-32A2-401B-AA55-7B5B882439DB}" type="slidenum">
              <a:rPr lang="fr-FR" smtClean="0"/>
              <a:t>‹N°›</a:t>
            </a:fld>
            <a:endParaRPr lang="fr-F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298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CDE713-5AD6-480F-BC91-43A88BC1D104}" type="datetime1">
              <a:rPr lang="fr-FR" smtClean="0"/>
              <a:t>15/12/2023</a:t>
            </a:fld>
            <a:endParaRPr lang="fr-FR"/>
          </a:p>
        </p:txBody>
      </p:sp>
      <p:sp>
        <p:nvSpPr>
          <p:cNvPr id="5" name="Footer Placeholder 4"/>
          <p:cNvSpPr>
            <a:spLocks noGrp="1"/>
          </p:cNvSpPr>
          <p:nvPr>
            <p:ph type="ftr" sz="quarter" idx="11"/>
          </p:nvPr>
        </p:nvSpPr>
        <p:spPr/>
        <p:txBody>
          <a:bodyPr/>
          <a:lstStyle/>
          <a:p>
            <a:r>
              <a:rPr lang="fr-FR"/>
              <a:t>CC BY NC SA- Raphaëlle Bats</a:t>
            </a: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4244196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EFDF051-7AF2-476D-9979-11152F07FFA8}" type="datetime1">
              <a:rPr lang="fr-FR" smtClean="0"/>
              <a:t>15/12/2023</a:t>
            </a:fld>
            <a:endParaRPr lang="fr-FR"/>
          </a:p>
        </p:txBody>
      </p:sp>
      <p:sp>
        <p:nvSpPr>
          <p:cNvPr id="5" name="Footer Placeholder 4"/>
          <p:cNvSpPr>
            <a:spLocks noGrp="1"/>
          </p:cNvSpPr>
          <p:nvPr>
            <p:ph type="ftr" sz="quarter" idx="11"/>
          </p:nvPr>
        </p:nvSpPr>
        <p:spPr/>
        <p:txBody>
          <a:bodyPr/>
          <a:lstStyle/>
          <a:p>
            <a:r>
              <a:rPr lang="fr-FR"/>
              <a:t>CC BY NC SA- Raphaëlle Bats</a:t>
            </a: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765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
        <p:cNvGrpSpPr/>
        <p:nvPr/>
      </p:nvGrpSpPr>
      <p:grpSpPr>
        <a:xfrm>
          <a:off x="0" y="0"/>
          <a:ext cx="0" cy="0"/>
          <a:chOff x="0" y="0"/>
          <a:chExt cx="0" cy="0"/>
        </a:xfrm>
      </p:grpSpPr>
      <p:sp>
        <p:nvSpPr>
          <p:cNvPr id="15" name="Google Shape;15;p63"/>
          <p:cNvSpPr txBox="1">
            <a:spLocks noGrp="1"/>
          </p:cNvSpPr>
          <p:nvPr>
            <p:ph type="title"/>
          </p:nvPr>
        </p:nvSpPr>
        <p:spPr>
          <a:xfrm>
            <a:off x="1381251" y="1230225"/>
            <a:ext cx="3878399" cy="5807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16" name="Google Shape;16;p63"/>
          <p:cNvSpPr txBox="1">
            <a:spLocks noGrp="1"/>
          </p:cNvSpPr>
          <p:nvPr>
            <p:ph type="body" idx="1"/>
          </p:nvPr>
        </p:nvSpPr>
        <p:spPr>
          <a:xfrm>
            <a:off x="1381250" y="2155293"/>
            <a:ext cx="6809700" cy="4149600"/>
          </a:xfrm>
          <a:prstGeom prst="rect">
            <a:avLst/>
          </a:prstGeom>
          <a:noFill/>
          <a:ln>
            <a:noFill/>
          </a:ln>
        </p:spPr>
        <p:txBody>
          <a:bodyPr spcFirstLastPara="1" wrap="square" lIns="91425" tIns="91425" rIns="91425" bIns="91425" anchor="t" anchorCtr="0"/>
          <a:lstStyle>
            <a:lvl1pPr marL="457200" lvl="0" indent="-381000" algn="l">
              <a:lnSpc>
                <a:spcPct val="100000"/>
              </a:lnSpc>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228600" algn="l">
              <a:lnSpc>
                <a:spcPct val="100000"/>
              </a:lnSpc>
              <a:spcBef>
                <a:spcPts val="480"/>
              </a:spcBef>
              <a:spcAft>
                <a:spcPts val="0"/>
              </a:spcAft>
              <a:buClr>
                <a:srgbClr val="FFCD00"/>
              </a:buClr>
              <a:buSzPts val="2000"/>
              <a:buFont typeface="Quattrocento Sans"/>
              <a:buNone/>
              <a:defRPr sz="2000">
                <a:latin typeface="Quattrocento Sans"/>
                <a:ea typeface="Quattrocento Sans"/>
                <a:cs typeface="Quattrocento Sans"/>
                <a:sym typeface="Quattrocento Sans"/>
              </a:defRPr>
            </a:lvl2pPr>
            <a:lvl3pPr marL="1371600" lvl="2" indent="-228600" algn="l">
              <a:lnSpc>
                <a:spcPct val="100000"/>
              </a:lnSpc>
              <a:spcBef>
                <a:spcPts val="480"/>
              </a:spcBef>
              <a:spcAft>
                <a:spcPts val="0"/>
              </a:spcAft>
              <a:buClr>
                <a:srgbClr val="FFCD00"/>
              </a:buClr>
              <a:buSzPts val="2000"/>
              <a:buFont typeface="Quattrocento Sans"/>
              <a:buNone/>
              <a:defRPr sz="2000">
                <a:latin typeface="Quattrocento Sans"/>
                <a:ea typeface="Quattrocento Sans"/>
                <a:cs typeface="Quattrocento Sans"/>
                <a:sym typeface="Quattrocento Sans"/>
              </a:defRPr>
            </a:lvl3pPr>
            <a:lvl4pPr marL="1828800" lvl="3"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4pPr>
            <a:lvl5pPr marL="2286000" lvl="4"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5pPr>
            <a:lvl6pPr marL="2743200" lvl="5"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6pPr>
            <a:lvl7pPr marL="3200400" lvl="6"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7pPr>
            <a:lvl8pPr marL="3657600" lvl="7"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8pPr>
            <a:lvl9pPr marL="4114800" lvl="8"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9pPr>
          </a:lstStyle>
          <a:p>
            <a:endParaRPr/>
          </a:p>
        </p:txBody>
      </p:sp>
      <p:sp>
        <p:nvSpPr>
          <p:cNvPr id="2" name="Espace réservé de la date 1">
            <a:extLst>
              <a:ext uri="{FF2B5EF4-FFF2-40B4-BE49-F238E27FC236}">
                <a16:creationId xmlns:a16="http://schemas.microsoft.com/office/drawing/2014/main" id="{175DB9A7-D4EF-1841-A445-2FD8748A58B9}"/>
              </a:ext>
            </a:extLst>
          </p:cNvPr>
          <p:cNvSpPr>
            <a:spLocks noGrp="1"/>
          </p:cNvSpPr>
          <p:nvPr>
            <p:ph type="dt" sz="half" idx="10"/>
          </p:nvPr>
        </p:nvSpPr>
        <p:spPr/>
        <p:txBody>
          <a:bodyPr/>
          <a:lstStyle/>
          <a:p>
            <a:fld id="{B1313DA9-71F9-465B-A911-C885542C4AEC}" type="datetime1">
              <a:rPr lang="fr-FR" smtClean="0"/>
              <a:t>15/12/2023</a:t>
            </a:fld>
            <a:endParaRPr lang="fr-FR"/>
          </a:p>
        </p:txBody>
      </p:sp>
      <p:sp>
        <p:nvSpPr>
          <p:cNvPr id="3" name="Espace réservé du pied de page 2">
            <a:extLst>
              <a:ext uri="{FF2B5EF4-FFF2-40B4-BE49-F238E27FC236}">
                <a16:creationId xmlns:a16="http://schemas.microsoft.com/office/drawing/2014/main" id="{58402995-33EF-EE55-B45A-5A0CB5EA1930}"/>
              </a:ext>
            </a:extLst>
          </p:cNvPr>
          <p:cNvSpPr>
            <a:spLocks noGrp="1"/>
          </p:cNvSpPr>
          <p:nvPr>
            <p:ph type="ftr" sz="quarter" idx="11"/>
          </p:nvPr>
        </p:nvSpPr>
        <p:spPr/>
        <p:txBody>
          <a:bodyPr/>
          <a:lstStyle/>
          <a:p>
            <a:r>
              <a:rPr lang="fr-FR"/>
              <a:t>CC BY NC SA- Raphaëlle Bats</a:t>
            </a:r>
          </a:p>
        </p:txBody>
      </p:sp>
      <p:sp>
        <p:nvSpPr>
          <p:cNvPr id="4" name="Espace réservé du numéro de diapositive 3">
            <a:extLst>
              <a:ext uri="{FF2B5EF4-FFF2-40B4-BE49-F238E27FC236}">
                <a16:creationId xmlns:a16="http://schemas.microsoft.com/office/drawing/2014/main" id="{B47FDE7B-817B-39D8-C225-F3514EFDC086}"/>
              </a:ext>
            </a:extLst>
          </p:cNvPr>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762981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Google Shape;9;p62"/>
          <p:cNvSpPr txBox="1">
            <a:spLocks noGrp="1"/>
          </p:cNvSpPr>
          <p:nvPr>
            <p:ph type="ctrTitle"/>
          </p:nvPr>
        </p:nvSpPr>
        <p:spPr>
          <a:xfrm>
            <a:off x="996631" y="2671851"/>
            <a:ext cx="4523699" cy="1546399"/>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Clr>
                <a:srgbClr val="000000"/>
              </a:buClr>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extLst>
      <p:ext uri="{BB962C8B-B14F-4D97-AF65-F5344CB8AC3E}">
        <p14:creationId xmlns:p14="http://schemas.microsoft.com/office/powerpoint/2010/main" val="304891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38340F4-2B46-406B-AD10-843D81E3B989}" type="datetime1">
              <a:rPr lang="fr-FR" smtClean="0"/>
              <a:t>15/12/2023</a:t>
            </a:fld>
            <a:endParaRPr lang="fr-FR"/>
          </a:p>
        </p:txBody>
      </p:sp>
      <p:sp>
        <p:nvSpPr>
          <p:cNvPr id="5" name="Espace réservé du pied de page 4"/>
          <p:cNvSpPr>
            <a:spLocks noGrp="1"/>
          </p:cNvSpPr>
          <p:nvPr>
            <p:ph type="ftr" sz="quarter" idx="11"/>
          </p:nvPr>
        </p:nvSpPr>
        <p:spPr/>
        <p:txBody>
          <a:bodyPr/>
          <a:lstStyle/>
          <a:p>
            <a:r>
              <a:rPr lang="fr-FR"/>
              <a:t>CC BY NC SA- Raphaëlle Bats</a:t>
            </a: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19236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4C33DA0-D270-48DD-92FD-4EEFCB593037}" type="datetime1">
              <a:rPr lang="fr-FR" smtClean="0"/>
              <a:t>15/12/2023</a:t>
            </a:fld>
            <a:endParaRPr lang="fr-FR"/>
          </a:p>
        </p:txBody>
      </p:sp>
      <p:sp>
        <p:nvSpPr>
          <p:cNvPr id="6" name="Espace réservé du pied de page 5"/>
          <p:cNvSpPr>
            <a:spLocks noGrp="1"/>
          </p:cNvSpPr>
          <p:nvPr>
            <p:ph type="ftr" sz="quarter" idx="11"/>
          </p:nvPr>
        </p:nvSpPr>
        <p:spPr/>
        <p:txBody>
          <a:bodyPr/>
          <a:lstStyle/>
          <a:p>
            <a:r>
              <a:rPr lang="fr-FR"/>
              <a:t>CC BY NC SA- Raphaëlle Bats</a:t>
            </a:r>
          </a:p>
        </p:txBody>
      </p:sp>
      <p:sp>
        <p:nvSpPr>
          <p:cNvPr id="7" name="Espace réservé du numéro de diapositive 6"/>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398448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AC3A608-630F-4A12-80C3-5C3D7768E3B0}" type="datetime1">
              <a:rPr lang="fr-FR" smtClean="0"/>
              <a:t>15/12/2023</a:t>
            </a:fld>
            <a:endParaRPr lang="fr-FR"/>
          </a:p>
        </p:txBody>
      </p:sp>
      <p:sp>
        <p:nvSpPr>
          <p:cNvPr id="8" name="Espace réservé du pied de page 7"/>
          <p:cNvSpPr>
            <a:spLocks noGrp="1"/>
          </p:cNvSpPr>
          <p:nvPr>
            <p:ph type="ftr" sz="quarter" idx="11"/>
          </p:nvPr>
        </p:nvSpPr>
        <p:spPr/>
        <p:txBody>
          <a:bodyPr/>
          <a:lstStyle/>
          <a:p>
            <a:r>
              <a:rPr lang="fr-FR"/>
              <a:t>CC BY NC SA- Raphaëlle Bats</a:t>
            </a:r>
          </a:p>
        </p:txBody>
      </p:sp>
      <p:sp>
        <p:nvSpPr>
          <p:cNvPr id="9" name="Espace réservé du numéro de diapositive 8"/>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26880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A87DFC5-D7EF-4BEA-91AE-81C590E44AD3}" type="datetime1">
              <a:rPr lang="fr-FR" smtClean="0"/>
              <a:t>15/12/2023</a:t>
            </a:fld>
            <a:endParaRPr lang="fr-FR"/>
          </a:p>
        </p:txBody>
      </p:sp>
      <p:sp>
        <p:nvSpPr>
          <p:cNvPr id="4" name="Espace réservé du pied de page 3"/>
          <p:cNvSpPr>
            <a:spLocks noGrp="1"/>
          </p:cNvSpPr>
          <p:nvPr>
            <p:ph type="ftr" sz="quarter" idx="11"/>
          </p:nvPr>
        </p:nvSpPr>
        <p:spPr/>
        <p:txBody>
          <a:bodyPr/>
          <a:lstStyle/>
          <a:p>
            <a:r>
              <a:rPr lang="fr-FR"/>
              <a:t>CC BY NC SA- Raphaëlle Bats</a:t>
            </a:r>
          </a:p>
        </p:txBody>
      </p:sp>
      <p:sp>
        <p:nvSpPr>
          <p:cNvPr id="5" name="Espace réservé du numéro de diapositive 4"/>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53085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708905-9D48-4101-8851-8F8A662BFB93}" type="datetime1">
              <a:rPr lang="fr-FR" smtClean="0"/>
              <a:t>15/12/2023</a:t>
            </a:fld>
            <a:endParaRPr lang="fr-FR"/>
          </a:p>
        </p:txBody>
      </p:sp>
      <p:sp>
        <p:nvSpPr>
          <p:cNvPr id="3" name="Espace réservé du pied de page 2"/>
          <p:cNvSpPr>
            <a:spLocks noGrp="1"/>
          </p:cNvSpPr>
          <p:nvPr>
            <p:ph type="ftr" sz="quarter" idx="11"/>
          </p:nvPr>
        </p:nvSpPr>
        <p:spPr/>
        <p:txBody>
          <a:bodyPr/>
          <a:lstStyle/>
          <a:p>
            <a:r>
              <a:rPr lang="fr-FR"/>
              <a:t>CC BY NC SA- Raphaëlle Bats</a:t>
            </a:r>
          </a:p>
        </p:txBody>
      </p:sp>
      <p:sp>
        <p:nvSpPr>
          <p:cNvPr id="4" name="Espace réservé du numéro de diapositive 3"/>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1098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D793CA2-7574-449F-8FD8-D892322CD2BB}" type="datetime1">
              <a:rPr lang="fr-FR" smtClean="0"/>
              <a:t>15/12/2023</a:t>
            </a:fld>
            <a:endParaRPr lang="fr-FR"/>
          </a:p>
        </p:txBody>
      </p:sp>
      <p:sp>
        <p:nvSpPr>
          <p:cNvPr id="6" name="Espace réservé du pied de page 5"/>
          <p:cNvSpPr>
            <a:spLocks noGrp="1"/>
          </p:cNvSpPr>
          <p:nvPr>
            <p:ph type="ftr" sz="quarter" idx="11"/>
          </p:nvPr>
        </p:nvSpPr>
        <p:spPr/>
        <p:txBody>
          <a:bodyPr/>
          <a:lstStyle/>
          <a:p>
            <a:r>
              <a:rPr lang="fr-FR"/>
              <a:t>CC BY NC SA- Raphaëlle Bats</a:t>
            </a:r>
          </a:p>
        </p:txBody>
      </p:sp>
      <p:sp>
        <p:nvSpPr>
          <p:cNvPr id="7" name="Espace réservé du numéro de diapositive 6"/>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7143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DA245A7-E599-4FCA-BA74-6AD8848DB59A}" type="datetime1">
              <a:rPr lang="fr-FR" smtClean="0"/>
              <a:t>15/12/2023</a:t>
            </a:fld>
            <a:endParaRPr lang="fr-FR"/>
          </a:p>
        </p:txBody>
      </p:sp>
      <p:sp>
        <p:nvSpPr>
          <p:cNvPr id="6" name="Espace réservé du pied de page 5"/>
          <p:cNvSpPr>
            <a:spLocks noGrp="1"/>
          </p:cNvSpPr>
          <p:nvPr>
            <p:ph type="ftr" sz="quarter" idx="11"/>
          </p:nvPr>
        </p:nvSpPr>
        <p:spPr/>
        <p:txBody>
          <a:bodyPr/>
          <a:lstStyle/>
          <a:p>
            <a:r>
              <a:rPr lang="fr-FR"/>
              <a:t>CC BY NC SA- Raphaëlle Bats</a:t>
            </a:r>
          </a:p>
        </p:txBody>
      </p:sp>
      <p:sp>
        <p:nvSpPr>
          <p:cNvPr id="7" name="Espace réservé du numéro de diapositive 6"/>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369542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719C4-1C69-4577-A9BA-076F5DB3A516}" type="datetime1">
              <a:rPr lang="fr-FR" smtClean="0"/>
              <a:t>15/12/2023</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CC BY NC SA- Raphaëlle Bats</a:t>
            </a: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2DCAD-C1BB-4ED6-9CFA-DED71E959DC4}" type="slidenum">
              <a:rPr lang="fr-FR" smtClean="0"/>
              <a:t>‹N°›</a:t>
            </a:fld>
            <a:endParaRPr lang="fr-FR"/>
          </a:p>
        </p:txBody>
      </p:sp>
    </p:spTree>
    <p:extLst>
      <p:ext uri="{BB962C8B-B14F-4D97-AF65-F5344CB8AC3E}">
        <p14:creationId xmlns:p14="http://schemas.microsoft.com/office/powerpoint/2010/main" val="3048369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73B47FE-0C6F-4A58-9744-AD645E51B7E0}" type="datetime1">
              <a:rPr lang="fr-FR" smtClean="0"/>
              <a:t>15/12/2023</a:t>
            </a:fld>
            <a:endParaRPr lang="fr-F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fr-FR"/>
              <a:t>CC BY NC SA- Raphaëlle Bats</a:t>
            </a: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BE32DCAD-C1BB-4ED6-9CFA-DED71E959DC4}" type="slidenum">
              <a:rPr lang="fr-FR" smtClean="0"/>
              <a:t>‹N°›</a:t>
            </a:fld>
            <a:endParaRPr lang="fr-F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50716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4" r:id="rId13"/>
  </p:sldLayoutIdLst>
  <p:hf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ala.org/advocacy/tools" TargetMode="Externa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http://www.ala.org/advocacy/getting-started" TargetMode="External"/><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ala.org/advocacy/year-round"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cqrcengage.com/ala/home?0" TargetMode="External"/><Relationship Id="rId1" Type="http://schemas.openxmlformats.org/officeDocument/2006/relationships/slideLayout" Target="../slideLayouts/slideLayout23.xml"/><Relationship Id="rId4" Type="http://schemas.openxmlformats.org/officeDocument/2006/relationships/hyperlink" Target="https://cqrcengage.com/ala/app/write-a-letter?3&amp;engagementId=51123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ala.org/advocacy/media" TargetMode="Externa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ala.org/advocacy/social-media" TargetMode="Externa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hyperlink" Target="https://www.bvoe.at/themen/bibliotheken_in_der_politi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abf.asso.fr/1/183/662/ABF/-communique-candidats-a-la-presidentielle-quelle-place-donnez-vous-a-la-bibliotheque-dans-les-politiques-publiques-"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www.abf.asso.fr/1/22/850/ABF/-communique-candidates-aux-elections-engagez-vous-pour-les-bibliotheques-"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lVdzMJ6BVRg" TargetMode="Externa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apbfb.be/images/Manifeste/Manifeste_pour_les_biblioth%C3%A8ques_publiques_-_APBFB.pdf" TargetMode="Externa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s://www.cilip.org.uk/page/FactsMatter" TargetMode="External"/><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https://www.cilip.org.uk/news/478714/Complaint-concerning-CCHQ-misrepresentation-on-social-media.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lovelibraries.org/" TargetMode="Externa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lovelibraries.org/" TargetMode="Externa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s://www.ala.org/conferencesevents/celebrationweeks/natlibraryweek#:~:text=National%20Library%20Week%202023%2C%20April,audiobooks%20to%20ebooks%2C%20and%20more" TargetMode="External"/><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hyperlink" Target="https://ilovelibraries.org/" TargetMode="Externa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oesterreichliest.a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librariesweek.org.uk/" TargetMode="Externa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biblioweekend.ch/" TargetMode="Externa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g4x03DA4utA&amp;feature=youtu.be&amp;fbclid=IwAR329ypqTxAf7I5wVmCbe8lvcfObO2lTZn4T4S_eqbFNp9QvjxR1tyrg6Ws"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46.jpeg"/><Relationship Id="rId5" Type="http://schemas.openxmlformats.org/officeDocument/2006/relationships/hyperlink" Target="https://assocyclobiblio.wordpress.com/" TargetMode="Externa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cyclingforlibraries.org/cyclobiblio/a-propos/outils-de-communication/" TargetMode="Externa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3.xml"/><Relationship Id="rId4" Type="http://schemas.openxmlformats.org/officeDocument/2006/relationships/hyperlink" Target="https://www.cilip.org.uk/page/FamousFac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playlist?list=PLY6JdvV7ZFZvRzdvSGM9bYeNxbmiu0bq9" TargetMode="Externa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ilovelibraries.org/article/show-the-world-your-love-for-levar/" TargetMode="Externa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hyperlink" Target="https://www.cilip.org.uk/page/CampaignsandAdvocacy" TargetMode="External"/><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librariesdeliver.uk/votelibraries" TargetMode="Externa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librariesdeliver.uk/" TargetMode="Externa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librariesdeliver.uk/writetocandidates" TargetMode="External"/><Relationship Id="rId1" Type="http://schemas.openxmlformats.org/officeDocument/2006/relationships/slideLayout" Target="../slideLayouts/slideLayout23.xml"/><Relationship Id="rId4" Type="http://schemas.openxmlformats.org/officeDocument/2006/relationships/hyperlink" Target="https://whocanivotefor.co.uk/"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librariesdeliver.uk/openletter" TargetMode="Externa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hyperlink" Target="https://www.librariesdeliver.uk/openletter"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hyperlink" Target="http://www.ala.org/advocacy/snapshotday"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ilovelibraries.org/" TargetMode="Externa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ction.everylibrary.org/" TargetMode="Externa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fightforthefirst.org/" TargetMode="Externa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fightforthefirst.org/" TargetMode="Externa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bibliobe.ch/fr/Services/Formation-et-perfectionnement/Journee-des-bibliotheques-2015/AccroBiblio.aspx" TargetMode="External"/><Relationship Id="rId1" Type="http://schemas.openxmlformats.org/officeDocument/2006/relationships/slideLayout" Target="../slideLayouts/slideLayout23.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bibliobe.ch/fr/Services/Formation-et-perfectionnement/Journee-des-bibliotheques-2015/AccroBiblio.aspx"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bibliobe.ch/fr/Services/Formation-et-perfectionnement/Journee-des-bibliotheques-2015/AccroBiblio.aspx" TargetMode="External"/><Relationship Id="rId1" Type="http://schemas.openxmlformats.org/officeDocument/2006/relationships/slideLayout" Target="../slideLayouts/slideLayout23.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www.ala.org/advocacy/federal-resources" TargetMode="External"/><Relationship Id="rId2" Type="http://schemas.openxmlformats.org/officeDocument/2006/relationships/image" Target="../media/image4.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065820D2-B704-532F-9E82-3939E103B63C}"/>
              </a:ext>
            </a:extLst>
          </p:cNvPr>
          <p:cNvSpPr>
            <a:spLocks noGrp="1"/>
          </p:cNvSpPr>
          <p:nvPr>
            <p:ph type="ctrTitle"/>
          </p:nvPr>
        </p:nvSpPr>
        <p:spPr>
          <a:xfrm>
            <a:off x="342900" y="4960137"/>
            <a:ext cx="5829300" cy="1463040"/>
          </a:xfrm>
        </p:spPr>
        <p:txBody>
          <a:bodyPr/>
          <a:lstStyle/>
          <a:p>
            <a:pPr algn="l"/>
            <a:r>
              <a:rPr lang="fr-FR" sz="3200" dirty="0" err="1">
                <a:solidFill>
                  <a:schemeClr val="tx1">
                    <a:lumMod val="65000"/>
                    <a:lumOff val="35000"/>
                  </a:schemeClr>
                </a:solidFill>
              </a:rPr>
              <a:t>Advocacy</a:t>
            </a:r>
            <a:r>
              <a:rPr lang="fr-FR" sz="3200" dirty="0">
                <a:solidFill>
                  <a:schemeClr val="tx1">
                    <a:lumMod val="65000"/>
                    <a:lumOff val="35000"/>
                  </a:schemeClr>
                </a:solidFill>
              </a:rPr>
              <a:t> et bibliothèque </a:t>
            </a:r>
            <a:br>
              <a:rPr lang="fr-FR" sz="3200" dirty="0">
                <a:solidFill>
                  <a:schemeClr val="tx1">
                    <a:lumMod val="65000"/>
                    <a:lumOff val="35000"/>
                  </a:schemeClr>
                </a:solidFill>
              </a:rPr>
            </a:br>
            <a:r>
              <a:rPr lang="fr-FR" sz="2000" dirty="0">
                <a:solidFill>
                  <a:schemeClr val="tx1">
                    <a:lumMod val="65000"/>
                    <a:lumOff val="35000"/>
                  </a:schemeClr>
                </a:solidFill>
              </a:rPr>
              <a:t>Session 3 : Campagnes d’</a:t>
            </a:r>
            <a:r>
              <a:rPr lang="fr-FR" sz="2000" dirty="0" err="1">
                <a:solidFill>
                  <a:schemeClr val="tx1">
                    <a:lumMod val="65000"/>
                    <a:lumOff val="35000"/>
                  </a:schemeClr>
                </a:solidFill>
              </a:rPr>
              <a:t>advocacy</a:t>
            </a:r>
            <a:r>
              <a:rPr lang="fr-FR" sz="2000" dirty="0">
                <a:solidFill>
                  <a:schemeClr val="tx1">
                    <a:lumMod val="65000"/>
                    <a:lumOff val="35000"/>
                  </a:schemeClr>
                </a:solidFill>
              </a:rPr>
              <a:t> - exemples</a:t>
            </a:r>
            <a:endParaRPr lang="fr-FR" sz="2000" dirty="0">
              <a:solidFill>
                <a:schemeClr val="accent4">
                  <a:lumMod val="60000"/>
                  <a:lumOff val="40000"/>
                </a:schemeClr>
              </a:solidFill>
            </a:endParaRPr>
          </a:p>
        </p:txBody>
      </p:sp>
      <p:sp>
        <p:nvSpPr>
          <p:cNvPr id="6" name="Sous-titre 1">
            <a:extLst>
              <a:ext uri="{FF2B5EF4-FFF2-40B4-BE49-F238E27FC236}">
                <a16:creationId xmlns:a16="http://schemas.microsoft.com/office/drawing/2014/main" id="{79FADEFF-5D98-FB11-C6BE-1ED6A3125773}"/>
              </a:ext>
            </a:extLst>
          </p:cNvPr>
          <p:cNvSpPr>
            <a:spLocks noGrp="1"/>
          </p:cNvSpPr>
          <p:nvPr>
            <p:ph type="subTitle" idx="1"/>
          </p:nvPr>
        </p:nvSpPr>
        <p:spPr>
          <a:xfrm>
            <a:off x="6457950" y="4960137"/>
            <a:ext cx="2400300" cy="1463040"/>
          </a:xfrm>
        </p:spPr>
        <p:txBody>
          <a:bodyPr/>
          <a:lstStyle/>
          <a:p>
            <a:r>
              <a:rPr lang="fr-FR" dirty="0"/>
              <a:t>Raphaëlle Bats</a:t>
            </a:r>
          </a:p>
          <a:p>
            <a:r>
              <a:rPr lang="fr-FR" dirty="0"/>
              <a:t>2023</a:t>
            </a:r>
          </a:p>
          <a:p>
            <a:endParaRPr lang="fr-FR" dirty="0"/>
          </a:p>
        </p:txBody>
      </p:sp>
      <p:pic>
        <p:nvPicPr>
          <p:cNvPr id="2" name="Picture 2">
            <a:extLst>
              <a:ext uri="{FF2B5EF4-FFF2-40B4-BE49-F238E27FC236}">
                <a16:creationId xmlns:a16="http://schemas.microsoft.com/office/drawing/2014/main" id="{4660F02A-010D-8ECE-35FF-9A65AA62A3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6138011"/>
            <a:ext cx="1127199" cy="39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51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891056" y="4120716"/>
            <a:ext cx="4238661" cy="369332"/>
          </a:xfrm>
          <a:prstGeom prst="rect">
            <a:avLst/>
          </a:prstGeom>
        </p:spPr>
        <p:txBody>
          <a:bodyPr wrap="none">
            <a:spAutoFit/>
          </a:bodyPr>
          <a:lstStyle/>
          <a:p>
            <a:r>
              <a:rPr lang="fr-FR" dirty="0">
                <a:hlinkClick r:id="rId2">
                  <a:extLst>
                    <a:ext uri="{A12FA001-AC4F-418D-AE19-62706E023703}">
                      <ahyp:hlinkClr xmlns:ahyp="http://schemas.microsoft.com/office/drawing/2018/hyperlinkcolor" val="tx"/>
                    </a:ext>
                  </a:extLst>
                </a:hlinkClick>
              </a:rPr>
              <a:t>http://www.ala.org/advocacy/tools</a:t>
            </a:r>
            <a:endParaRPr lang="fr-FR" dirty="0"/>
          </a:p>
        </p:txBody>
      </p:sp>
      <p:pic>
        <p:nvPicPr>
          <p:cNvPr id="3" name="Image 2">
            <a:extLst>
              <a:ext uri="{FF2B5EF4-FFF2-40B4-BE49-F238E27FC236}">
                <a16:creationId xmlns:a16="http://schemas.microsoft.com/office/drawing/2014/main" id="{8BECA808-174B-4839-8D17-97CA9EB37ACF}"/>
              </a:ext>
            </a:extLst>
          </p:cNvPr>
          <p:cNvPicPr>
            <a:picLocks noChangeAspect="1"/>
          </p:cNvPicPr>
          <p:nvPr/>
        </p:nvPicPr>
        <p:blipFill rotWithShape="1">
          <a:blip r:embed="rId3"/>
          <a:srcRect l="30313" t="16315" r="11413" b="5113"/>
          <a:stretch/>
        </p:blipFill>
        <p:spPr>
          <a:xfrm>
            <a:off x="1835696" y="174885"/>
            <a:ext cx="6423996" cy="5774395"/>
          </a:xfrm>
          <a:prstGeom prst="rect">
            <a:avLst/>
          </a:prstGeom>
        </p:spPr>
      </p:pic>
      <p:sp>
        <p:nvSpPr>
          <p:cNvPr id="2" name="Espace réservé du pied de page 1">
            <a:extLst>
              <a:ext uri="{FF2B5EF4-FFF2-40B4-BE49-F238E27FC236}">
                <a16:creationId xmlns:a16="http://schemas.microsoft.com/office/drawing/2014/main" id="{0105E8B4-13C2-A347-9A70-F478DD50761A}"/>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9E1E2427-91A3-DDFE-6953-081D34BB504B}"/>
              </a:ext>
            </a:extLst>
          </p:cNvPr>
          <p:cNvSpPr>
            <a:spLocks noGrp="1"/>
          </p:cNvSpPr>
          <p:nvPr>
            <p:ph type="sldNum" sz="quarter" idx="12"/>
          </p:nvPr>
        </p:nvSpPr>
        <p:spPr/>
        <p:txBody>
          <a:bodyPr/>
          <a:lstStyle/>
          <a:p>
            <a:fld id="{BE32DCAD-C1BB-4ED6-9CFA-DED71E959DC4}" type="slidenum">
              <a:rPr lang="fr-FR" smtClean="0"/>
              <a:t>10</a:t>
            </a:fld>
            <a:endParaRPr lang="fr-FR"/>
          </a:p>
        </p:txBody>
      </p:sp>
    </p:spTree>
    <p:extLst>
      <p:ext uri="{BB962C8B-B14F-4D97-AF65-F5344CB8AC3E}">
        <p14:creationId xmlns:p14="http://schemas.microsoft.com/office/powerpoint/2010/main" val="52465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8085" t="12560" r="9038" b="14594"/>
          <a:stretch/>
        </p:blipFill>
        <p:spPr>
          <a:xfrm>
            <a:off x="755576" y="332656"/>
            <a:ext cx="8066138" cy="5256584"/>
          </a:xfrm>
          <a:prstGeom prst="rect">
            <a:avLst/>
          </a:prstGeom>
        </p:spPr>
      </p:pic>
      <p:sp>
        <p:nvSpPr>
          <p:cNvPr id="3" name="Rectangle 2"/>
          <p:cNvSpPr/>
          <p:nvPr/>
        </p:nvSpPr>
        <p:spPr>
          <a:xfrm>
            <a:off x="1259632" y="5949280"/>
            <a:ext cx="4232825" cy="369332"/>
          </a:xfrm>
          <a:prstGeom prst="rect">
            <a:avLst/>
          </a:prstGeom>
        </p:spPr>
        <p:txBody>
          <a:bodyPr wrap="none">
            <a:spAutoFit/>
          </a:bodyPr>
          <a:lstStyle/>
          <a:p>
            <a:r>
              <a:rPr lang="fr-FR" dirty="0">
                <a:hlinkClick r:id="rId3"/>
              </a:rPr>
              <a:t>http://www.ala.org/advocacy/getting-started</a:t>
            </a:r>
            <a:endParaRPr lang="fr-FR" dirty="0"/>
          </a:p>
        </p:txBody>
      </p:sp>
      <p:sp>
        <p:nvSpPr>
          <p:cNvPr id="4" name="Espace réservé du pied de page 1">
            <a:extLst>
              <a:ext uri="{FF2B5EF4-FFF2-40B4-BE49-F238E27FC236}">
                <a16:creationId xmlns:a16="http://schemas.microsoft.com/office/drawing/2014/main" id="{99BD4D7C-70AC-F2FA-CE5C-D8BC1EE7AA92}"/>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909CDF35-CD1F-D1A8-DA2F-341C4F1F2961}"/>
              </a:ext>
            </a:extLst>
          </p:cNvPr>
          <p:cNvSpPr>
            <a:spLocks noGrp="1"/>
          </p:cNvSpPr>
          <p:nvPr>
            <p:ph type="sldNum" sz="quarter" idx="12"/>
          </p:nvPr>
        </p:nvSpPr>
        <p:spPr/>
        <p:txBody>
          <a:bodyPr/>
          <a:lstStyle/>
          <a:p>
            <a:fld id="{BE32DCAD-C1BB-4ED6-9CFA-DED71E959DC4}" type="slidenum">
              <a:rPr lang="fr-FR" smtClean="0"/>
              <a:t>11</a:t>
            </a:fld>
            <a:endParaRPr lang="fr-FR"/>
          </a:p>
        </p:txBody>
      </p:sp>
    </p:spTree>
    <p:extLst>
      <p:ext uri="{BB962C8B-B14F-4D97-AF65-F5344CB8AC3E}">
        <p14:creationId xmlns:p14="http://schemas.microsoft.com/office/powerpoint/2010/main" val="70330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5" y="2276872"/>
            <a:ext cx="2160240" cy="2304256"/>
          </a:xfrm>
        </p:spPr>
        <p:txBody>
          <a:bodyPr/>
          <a:lstStyle/>
          <a:p>
            <a:r>
              <a:rPr lang="fr-FR" dirty="0">
                <a:hlinkClick r:id="rId2"/>
              </a:rPr>
              <a:t>http://www.ala.org/advocacy/year-round</a:t>
            </a:r>
            <a:endParaRPr lang="fr-FR" dirty="0"/>
          </a:p>
        </p:txBody>
      </p:sp>
      <p:pic>
        <p:nvPicPr>
          <p:cNvPr id="1026" name="Picture 2">
            <a:extLst>
              <a:ext uri="{FF2B5EF4-FFF2-40B4-BE49-F238E27FC236}">
                <a16:creationId xmlns:a16="http://schemas.microsoft.com/office/drawing/2014/main" id="{578F37B1-6DB6-41CC-B005-3D8E87747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19696"/>
            <a:ext cx="4892443" cy="633364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C729B7E2-FD3B-4891-8CCE-E8BDB358BC68}"/>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err="1"/>
              <a:t>Year</a:t>
            </a:r>
            <a:r>
              <a:rPr lang="fr-FR" dirty="0"/>
              <a:t>-Round</a:t>
            </a:r>
          </a:p>
        </p:txBody>
      </p:sp>
      <p:sp>
        <p:nvSpPr>
          <p:cNvPr id="3" name="Espace réservé du pied de page 1">
            <a:extLst>
              <a:ext uri="{FF2B5EF4-FFF2-40B4-BE49-F238E27FC236}">
                <a16:creationId xmlns:a16="http://schemas.microsoft.com/office/drawing/2014/main" id="{573F179D-8B9B-A14A-AE86-D583037F5157}"/>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1323549C-AE8F-867B-78D4-22C78BEE8082}"/>
              </a:ext>
            </a:extLst>
          </p:cNvPr>
          <p:cNvSpPr>
            <a:spLocks noGrp="1"/>
          </p:cNvSpPr>
          <p:nvPr>
            <p:ph type="sldNum" sz="quarter" idx="12"/>
          </p:nvPr>
        </p:nvSpPr>
        <p:spPr/>
        <p:txBody>
          <a:bodyPr/>
          <a:lstStyle/>
          <a:p>
            <a:fld id="{BE32DCAD-C1BB-4ED6-9CFA-DED71E959DC4}" type="slidenum">
              <a:rPr lang="fr-FR" smtClean="0"/>
              <a:t>12</a:t>
            </a:fld>
            <a:endParaRPr lang="fr-FR"/>
          </a:p>
        </p:txBody>
      </p:sp>
    </p:spTree>
    <p:extLst>
      <p:ext uri="{BB962C8B-B14F-4D97-AF65-F5344CB8AC3E}">
        <p14:creationId xmlns:p14="http://schemas.microsoft.com/office/powerpoint/2010/main" val="27760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08004" y="66299"/>
            <a:ext cx="4198861" cy="580799"/>
          </a:xfrm>
        </p:spPr>
        <p:txBody>
          <a:bodyPr>
            <a:normAutofit fontScale="90000"/>
          </a:bodyPr>
          <a:lstStyle/>
          <a:p>
            <a:r>
              <a:rPr lang="fr-FR" sz="1400" dirty="0">
                <a:hlinkClick r:id="rId2"/>
              </a:rPr>
              <a:t>https://cqrcengage.com/ala/home?0</a:t>
            </a:r>
            <a:endParaRPr lang="fr-FR" sz="1400" dirty="0"/>
          </a:p>
        </p:txBody>
      </p:sp>
      <p:pic>
        <p:nvPicPr>
          <p:cNvPr id="2050" name="Picture 2" descr="FL_FB-header">
            <a:extLst>
              <a:ext uri="{FF2B5EF4-FFF2-40B4-BE49-F238E27FC236}">
                <a16:creationId xmlns:a16="http://schemas.microsoft.com/office/drawing/2014/main" id="{595154DE-14F4-4448-8643-7908CA252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88840"/>
            <a:ext cx="7308304" cy="412107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86CFF09-E729-41CD-B616-054221FD2492}"/>
              </a:ext>
            </a:extLst>
          </p:cNvPr>
          <p:cNvSpPr txBox="1"/>
          <p:nvPr/>
        </p:nvSpPr>
        <p:spPr>
          <a:xfrm>
            <a:off x="755576" y="6145370"/>
            <a:ext cx="7704856" cy="646331"/>
          </a:xfrm>
          <a:prstGeom prst="rect">
            <a:avLst/>
          </a:prstGeom>
          <a:noFill/>
        </p:spPr>
        <p:txBody>
          <a:bodyPr wrap="square">
            <a:spAutoFit/>
          </a:bodyPr>
          <a:lstStyle/>
          <a:p>
            <a:r>
              <a:rPr lang="fr-FR" dirty="0">
                <a:hlinkClick r:id="rId4"/>
              </a:rPr>
              <a:t>https://cqrcengage.com/ala/app/write-a-letter?3&amp;engagementId=511238</a:t>
            </a:r>
            <a:endParaRPr lang="fr-FR" dirty="0"/>
          </a:p>
          <a:p>
            <a:endParaRPr lang="fr-FR" dirty="0"/>
          </a:p>
        </p:txBody>
      </p:sp>
      <p:sp>
        <p:nvSpPr>
          <p:cNvPr id="7" name="Titre 1">
            <a:extLst>
              <a:ext uri="{FF2B5EF4-FFF2-40B4-BE49-F238E27FC236}">
                <a16:creationId xmlns:a16="http://schemas.microsoft.com/office/drawing/2014/main" id="{E5690BFF-93DC-4AB9-8627-7D6431EA8508}"/>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err="1"/>
              <a:t>Fund</a:t>
            </a:r>
            <a:r>
              <a:rPr lang="fr-FR" dirty="0"/>
              <a:t> </a:t>
            </a:r>
            <a:r>
              <a:rPr lang="fr-FR" dirty="0" err="1"/>
              <a:t>Libraries</a:t>
            </a:r>
            <a:endParaRPr lang="fr-FR" dirty="0"/>
          </a:p>
        </p:txBody>
      </p:sp>
      <p:sp>
        <p:nvSpPr>
          <p:cNvPr id="3" name="Espace réservé du pied de page 1">
            <a:extLst>
              <a:ext uri="{FF2B5EF4-FFF2-40B4-BE49-F238E27FC236}">
                <a16:creationId xmlns:a16="http://schemas.microsoft.com/office/drawing/2014/main" id="{9BCF90FB-873E-1669-8FA6-00BFDC662476}"/>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294D93BA-D32A-A960-7E05-BAEAC829B42A}"/>
              </a:ext>
            </a:extLst>
          </p:cNvPr>
          <p:cNvSpPr>
            <a:spLocks noGrp="1"/>
          </p:cNvSpPr>
          <p:nvPr>
            <p:ph type="sldNum" sz="quarter" idx="12"/>
          </p:nvPr>
        </p:nvSpPr>
        <p:spPr/>
        <p:txBody>
          <a:bodyPr/>
          <a:lstStyle/>
          <a:p>
            <a:fld id="{BE32DCAD-C1BB-4ED6-9CFA-DED71E959DC4}" type="slidenum">
              <a:rPr lang="fr-FR" smtClean="0"/>
              <a:t>13</a:t>
            </a:fld>
            <a:endParaRPr lang="fr-FR"/>
          </a:p>
        </p:txBody>
      </p:sp>
    </p:spTree>
    <p:extLst>
      <p:ext uri="{BB962C8B-B14F-4D97-AF65-F5344CB8AC3E}">
        <p14:creationId xmlns:p14="http://schemas.microsoft.com/office/powerpoint/2010/main" val="422525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7" y="2780928"/>
            <a:ext cx="2376264" cy="2232248"/>
          </a:xfrm>
        </p:spPr>
        <p:txBody>
          <a:bodyPr/>
          <a:lstStyle/>
          <a:p>
            <a:r>
              <a:rPr lang="fr-FR" dirty="0">
                <a:hlinkClick r:id="rId2"/>
              </a:rPr>
              <a:t>http://www.ala.org/advocacy/media</a:t>
            </a:r>
            <a:endParaRPr lang="fr-FR" dirty="0"/>
          </a:p>
        </p:txBody>
      </p:sp>
      <p:pic>
        <p:nvPicPr>
          <p:cNvPr id="17410" name="Picture 2" descr="http://www.ala.org/advocacy/sites/ala.org.advocacy/files/content/tools/2019L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860" y="188640"/>
            <a:ext cx="5358602" cy="636843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1">
            <a:extLst>
              <a:ext uri="{FF2B5EF4-FFF2-40B4-BE49-F238E27FC236}">
                <a16:creationId xmlns:a16="http://schemas.microsoft.com/office/drawing/2014/main" id="{D19FE29F-A5A2-BE55-A57A-5C02DF915780}"/>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E6B78A18-8ECF-98B6-5DC0-37F94E94392B}"/>
              </a:ext>
            </a:extLst>
          </p:cNvPr>
          <p:cNvSpPr>
            <a:spLocks noGrp="1"/>
          </p:cNvSpPr>
          <p:nvPr>
            <p:ph type="sldNum" sz="quarter" idx="12"/>
          </p:nvPr>
        </p:nvSpPr>
        <p:spPr/>
        <p:txBody>
          <a:bodyPr/>
          <a:lstStyle/>
          <a:p>
            <a:fld id="{BE32DCAD-C1BB-4ED6-9CFA-DED71E959DC4}" type="slidenum">
              <a:rPr lang="fr-FR" smtClean="0"/>
              <a:t>14</a:t>
            </a:fld>
            <a:endParaRPr lang="fr-FR"/>
          </a:p>
        </p:txBody>
      </p:sp>
    </p:spTree>
    <p:extLst>
      <p:ext uri="{BB962C8B-B14F-4D97-AF65-F5344CB8AC3E}">
        <p14:creationId xmlns:p14="http://schemas.microsoft.com/office/powerpoint/2010/main" val="90042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7" y="2780928"/>
            <a:ext cx="2376264" cy="2232248"/>
          </a:xfrm>
        </p:spPr>
        <p:txBody>
          <a:bodyPr/>
          <a:lstStyle/>
          <a:p>
            <a:r>
              <a:rPr lang="fr-FR" dirty="0">
                <a:hlinkClick r:id="rId2"/>
              </a:rPr>
              <a:t>http://www.ala.org/advocacy/social-media</a:t>
            </a:r>
            <a:endParaRPr lang="fr-FR" dirty="0"/>
          </a:p>
        </p:txBody>
      </p:sp>
      <p:pic>
        <p:nvPicPr>
          <p:cNvPr id="18434" name="Picture 2" descr="http://www.ala.org/advocacy/sites/ala.org.advocacy/files/content/tools/2019ALASocialMediaAdvoca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88641"/>
            <a:ext cx="4752527" cy="593077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1">
            <a:extLst>
              <a:ext uri="{FF2B5EF4-FFF2-40B4-BE49-F238E27FC236}">
                <a16:creationId xmlns:a16="http://schemas.microsoft.com/office/drawing/2014/main" id="{24352EFF-2D61-265E-34AC-24CF2479113A}"/>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74D3E20F-2D3C-B490-019E-BC98713E3B19}"/>
              </a:ext>
            </a:extLst>
          </p:cNvPr>
          <p:cNvSpPr>
            <a:spLocks noGrp="1"/>
          </p:cNvSpPr>
          <p:nvPr>
            <p:ph type="sldNum" sz="quarter" idx="12"/>
          </p:nvPr>
        </p:nvSpPr>
        <p:spPr/>
        <p:txBody>
          <a:bodyPr/>
          <a:lstStyle/>
          <a:p>
            <a:fld id="{BE32DCAD-C1BB-4ED6-9CFA-DED71E959DC4}" type="slidenum">
              <a:rPr lang="fr-FR" smtClean="0"/>
              <a:t>15</a:t>
            </a:fld>
            <a:endParaRPr lang="fr-FR"/>
          </a:p>
        </p:txBody>
      </p:sp>
    </p:spTree>
    <p:extLst>
      <p:ext uri="{BB962C8B-B14F-4D97-AF65-F5344CB8AC3E}">
        <p14:creationId xmlns:p14="http://schemas.microsoft.com/office/powerpoint/2010/main" val="3091638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CA49A8F-D9D5-4134-B20F-39B66EF32173}"/>
              </a:ext>
            </a:extLst>
          </p:cNvPr>
          <p:cNvSpPr>
            <a:spLocks noGrp="1"/>
          </p:cNvSpPr>
          <p:nvPr>
            <p:ph type="title"/>
          </p:nvPr>
        </p:nvSpPr>
        <p:spPr/>
        <p:txBody>
          <a:bodyPr/>
          <a:lstStyle/>
          <a:p>
            <a:r>
              <a:rPr lang="fr-FR" dirty="0"/>
              <a:t>Actions auprès des candidats</a:t>
            </a:r>
          </a:p>
        </p:txBody>
      </p:sp>
      <p:sp>
        <p:nvSpPr>
          <p:cNvPr id="2" name="Espace réservé du pied de page 1">
            <a:extLst>
              <a:ext uri="{FF2B5EF4-FFF2-40B4-BE49-F238E27FC236}">
                <a16:creationId xmlns:a16="http://schemas.microsoft.com/office/drawing/2014/main" id="{FFE24711-9692-47B2-48A6-191E8E566CC1}"/>
              </a:ext>
            </a:extLst>
          </p:cNvPr>
          <p:cNvSpPr>
            <a:spLocks noGrp="1"/>
          </p:cNvSpPr>
          <p:nvPr>
            <p:ph type="ftr" sz="quarter" idx="11"/>
          </p:nvPr>
        </p:nvSpPr>
        <p:spPr/>
        <p:txBody>
          <a:bodyPr/>
          <a:lstStyle/>
          <a:p>
            <a:r>
              <a:rPr lang="fr-FR"/>
              <a:t>CC BY NC SA- Raphaëlle Bats</a:t>
            </a:r>
          </a:p>
        </p:txBody>
      </p:sp>
      <p:sp>
        <p:nvSpPr>
          <p:cNvPr id="3" name="Espace réservé du numéro de diapositive 2">
            <a:extLst>
              <a:ext uri="{FF2B5EF4-FFF2-40B4-BE49-F238E27FC236}">
                <a16:creationId xmlns:a16="http://schemas.microsoft.com/office/drawing/2014/main" id="{AAFBF59A-18A2-48E5-F751-722F1166AE99}"/>
              </a:ext>
            </a:extLst>
          </p:cNvPr>
          <p:cNvSpPr>
            <a:spLocks noGrp="1"/>
          </p:cNvSpPr>
          <p:nvPr>
            <p:ph type="sldNum" sz="quarter" idx="12"/>
          </p:nvPr>
        </p:nvSpPr>
        <p:spPr/>
        <p:txBody>
          <a:bodyPr/>
          <a:lstStyle/>
          <a:p>
            <a:fld id="{0967DD4B-32A2-401B-AA55-7B5B882439DB}" type="slidenum">
              <a:rPr lang="fr-FR" smtClean="0"/>
              <a:t>16</a:t>
            </a:fld>
            <a:endParaRPr lang="fr-FR"/>
          </a:p>
        </p:txBody>
      </p:sp>
    </p:spTree>
    <p:extLst>
      <p:ext uri="{BB962C8B-B14F-4D97-AF65-F5344CB8AC3E}">
        <p14:creationId xmlns:p14="http://schemas.microsoft.com/office/powerpoint/2010/main" val="122709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18660" t="22115" r="22698" b="8382"/>
          <a:stretch/>
        </p:blipFill>
        <p:spPr>
          <a:xfrm>
            <a:off x="1115616" y="1844824"/>
            <a:ext cx="6768752" cy="4512501"/>
          </a:xfrm>
          <a:prstGeom prst="rect">
            <a:avLst/>
          </a:prstGeom>
        </p:spPr>
      </p:pic>
      <p:sp>
        <p:nvSpPr>
          <p:cNvPr id="5" name="Rectangle 4"/>
          <p:cNvSpPr/>
          <p:nvPr/>
        </p:nvSpPr>
        <p:spPr>
          <a:xfrm>
            <a:off x="2987824" y="332656"/>
            <a:ext cx="6071069" cy="369332"/>
          </a:xfrm>
          <a:prstGeom prst="rect">
            <a:avLst/>
          </a:prstGeom>
        </p:spPr>
        <p:txBody>
          <a:bodyPr wrap="square">
            <a:spAutoFit/>
          </a:bodyPr>
          <a:lstStyle/>
          <a:p>
            <a:r>
              <a:rPr lang="fr-FR" dirty="0">
                <a:hlinkClick r:id="rId4"/>
              </a:rPr>
              <a:t>https://www.bvoe.at/themen/bibliotheken_in_der_politik</a:t>
            </a:r>
            <a:endParaRPr lang="fr-FR" dirty="0"/>
          </a:p>
        </p:txBody>
      </p:sp>
      <p:sp>
        <p:nvSpPr>
          <p:cNvPr id="6" name="Titre 1">
            <a:extLst>
              <a:ext uri="{FF2B5EF4-FFF2-40B4-BE49-F238E27FC236}">
                <a16:creationId xmlns:a16="http://schemas.microsoft.com/office/drawing/2014/main" id="{C1D230EE-4996-441C-A033-71DF67C6C5EF}"/>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fontScale="77500" lnSpcReduction="20000"/>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Questions aux politiciens</a:t>
            </a:r>
          </a:p>
        </p:txBody>
      </p:sp>
      <p:sp>
        <p:nvSpPr>
          <p:cNvPr id="2" name="Espace réservé du pied de page 1">
            <a:extLst>
              <a:ext uri="{FF2B5EF4-FFF2-40B4-BE49-F238E27FC236}">
                <a16:creationId xmlns:a16="http://schemas.microsoft.com/office/drawing/2014/main" id="{ADF0DDE6-9A91-19A9-A207-8FF9FE64C6AE}"/>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B6FBCBF4-A567-3B18-A4B4-002D72365525}"/>
              </a:ext>
            </a:extLst>
          </p:cNvPr>
          <p:cNvSpPr>
            <a:spLocks noGrp="1"/>
          </p:cNvSpPr>
          <p:nvPr>
            <p:ph type="sldNum" sz="quarter" idx="12"/>
          </p:nvPr>
        </p:nvSpPr>
        <p:spPr/>
        <p:txBody>
          <a:bodyPr/>
          <a:lstStyle/>
          <a:p>
            <a:fld id="{BE32DCAD-C1BB-4ED6-9CFA-DED71E959DC4}" type="slidenum">
              <a:rPr lang="fr-FR" smtClean="0"/>
              <a:t>17</a:t>
            </a:fld>
            <a:endParaRPr lang="fr-FR"/>
          </a:p>
        </p:txBody>
      </p:sp>
    </p:spTree>
    <p:extLst>
      <p:ext uri="{BB962C8B-B14F-4D97-AF65-F5344CB8AC3E}">
        <p14:creationId xmlns:p14="http://schemas.microsoft.com/office/powerpoint/2010/main" val="2742950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9"/>
          <p:cNvSpPr txBox="1">
            <a:spLocks noGrp="1"/>
          </p:cNvSpPr>
          <p:nvPr>
            <p:ph type="body" idx="1"/>
          </p:nvPr>
        </p:nvSpPr>
        <p:spPr>
          <a:xfrm>
            <a:off x="107504" y="2636912"/>
            <a:ext cx="3377111" cy="3528392"/>
          </a:xfrm>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endParaRPr lang="fr-FR" sz="1800" b="1" dirty="0"/>
          </a:p>
          <a:p>
            <a:pPr marL="228600" indent="0">
              <a:spcBef>
                <a:spcPts val="0"/>
              </a:spcBef>
              <a:buSzPts val="1400"/>
              <a:buNone/>
            </a:pPr>
            <a:r>
              <a:rPr lang="fr-FR" sz="1800" b="1" dirty="0"/>
              <a:t>France</a:t>
            </a:r>
          </a:p>
          <a:p>
            <a:pPr marL="228600" indent="0">
              <a:spcBef>
                <a:spcPts val="0"/>
              </a:spcBef>
              <a:buSzPts val="1400"/>
              <a:buNone/>
            </a:pPr>
            <a:r>
              <a:rPr lang="fr-FR" sz="1800" b="1" dirty="0"/>
              <a:t>Actions pour les élections 2017  : </a:t>
            </a:r>
            <a:r>
              <a:rPr lang="fr-FR" sz="1800" dirty="0">
                <a:hlinkClick r:id="rId3"/>
              </a:rPr>
              <a:t>http://www.abf.asso.fr/1/183/662/ABF/-communique-candidats-a-la-presidentielle-quelle-place-donnez-vous-a-la-bibliotheque-dans-les-politiques-publiques-</a:t>
            </a:r>
            <a:endParaRPr lang="fr-FR" sz="1800" b="1" dirty="0"/>
          </a:p>
          <a:p>
            <a:pPr marL="228600" indent="0">
              <a:spcBef>
                <a:spcPts val="0"/>
              </a:spcBef>
              <a:buSzPts val="1400"/>
              <a:buNone/>
            </a:pPr>
            <a:endParaRPr lang="fr-FR" sz="1400" b="1" dirty="0"/>
          </a:p>
          <a:p>
            <a:pPr indent="-228600">
              <a:spcBef>
                <a:spcPts val="0"/>
              </a:spcBef>
              <a:buSzPts val="1400"/>
            </a:pPr>
            <a:endParaRPr lang="fr-FR" sz="1400" b="1" dirty="0"/>
          </a:p>
        </p:txBody>
      </p:sp>
      <p:pic>
        <p:nvPicPr>
          <p:cNvPr id="3" name="Image 2"/>
          <p:cNvPicPr>
            <a:picLocks noChangeAspect="1"/>
          </p:cNvPicPr>
          <p:nvPr/>
        </p:nvPicPr>
        <p:blipFill rotWithShape="1">
          <a:blip r:embed="rId4"/>
          <a:srcRect l="6642" t="16968" r="36096" b="11531"/>
          <a:stretch/>
        </p:blipFill>
        <p:spPr>
          <a:xfrm>
            <a:off x="3620443" y="548680"/>
            <a:ext cx="5336780" cy="3748453"/>
          </a:xfrm>
          <a:prstGeom prst="rect">
            <a:avLst/>
          </a:prstGeom>
        </p:spPr>
      </p:pic>
      <p:sp>
        <p:nvSpPr>
          <p:cNvPr id="2" name="Espace réservé du pied de page 1">
            <a:extLst>
              <a:ext uri="{FF2B5EF4-FFF2-40B4-BE49-F238E27FC236}">
                <a16:creationId xmlns:a16="http://schemas.microsoft.com/office/drawing/2014/main" id="{E4F362CC-B2DC-35AE-2A58-B8C4B21D6565}"/>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B1E8CF3A-BCDA-2778-E74B-9F04AE43FBD7}"/>
              </a:ext>
            </a:extLst>
          </p:cNvPr>
          <p:cNvSpPr>
            <a:spLocks noGrp="1"/>
          </p:cNvSpPr>
          <p:nvPr>
            <p:ph type="sldNum" sz="quarter" idx="12"/>
          </p:nvPr>
        </p:nvSpPr>
        <p:spPr/>
        <p:txBody>
          <a:bodyPr/>
          <a:lstStyle/>
          <a:p>
            <a:fld id="{BE32DCAD-C1BB-4ED6-9CFA-DED71E959DC4}" type="slidenum">
              <a:rPr lang="fr-FR" smtClean="0"/>
              <a:t>18</a:t>
            </a:fld>
            <a:endParaRPr lang="fr-FR"/>
          </a:p>
        </p:txBody>
      </p:sp>
    </p:spTree>
    <p:extLst>
      <p:ext uri="{BB962C8B-B14F-4D97-AF65-F5344CB8AC3E}">
        <p14:creationId xmlns:p14="http://schemas.microsoft.com/office/powerpoint/2010/main" val="2488885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9"/>
          <p:cNvSpPr txBox="1">
            <a:spLocks noGrp="1"/>
          </p:cNvSpPr>
          <p:nvPr>
            <p:ph type="body" idx="1"/>
          </p:nvPr>
        </p:nvSpPr>
        <p:spPr>
          <a:xfrm>
            <a:off x="179513" y="2780928"/>
            <a:ext cx="3096344" cy="1619046"/>
          </a:xfrm>
          <a:prstGeom prst="rect">
            <a:avLst/>
          </a:prstGeom>
          <a:noFill/>
          <a:ln>
            <a:noFill/>
          </a:ln>
        </p:spPr>
        <p:txBody>
          <a:bodyPr spcFirstLastPara="1" vert="horz" wrap="square" lIns="91425" tIns="91425" rIns="91425" bIns="91425" rtlCol="0" anchor="t" anchorCtr="0">
            <a:noAutofit/>
          </a:bodyPr>
          <a:lstStyle/>
          <a:p>
            <a:pPr marL="228600" indent="0">
              <a:spcBef>
                <a:spcPts val="0"/>
              </a:spcBef>
              <a:buSzPts val="1400"/>
              <a:buNone/>
            </a:pPr>
            <a:r>
              <a:rPr lang="fr-FR" sz="1800" b="1" dirty="0"/>
              <a:t>France</a:t>
            </a:r>
          </a:p>
          <a:p>
            <a:pPr marL="228600" indent="0">
              <a:spcBef>
                <a:spcPts val="0"/>
              </a:spcBef>
              <a:buSzPts val="1400"/>
              <a:buNone/>
            </a:pPr>
            <a:r>
              <a:rPr lang="fr-FR" sz="1800" b="1" dirty="0"/>
              <a:t>Actions pour les élections 2019 </a:t>
            </a:r>
            <a:r>
              <a:rPr lang="fr-FR" sz="1800" dirty="0">
                <a:hlinkClick r:id="rId3"/>
              </a:rPr>
              <a:t>http://www.abf.asso.fr/1/22/850/ABF/-communique-candidates-aux-elections-engagez-vous-pour-les-bibliotheques-</a:t>
            </a:r>
            <a:endParaRPr lang="fr-FR" sz="1800" dirty="0"/>
          </a:p>
          <a:p>
            <a:pPr indent="-228600">
              <a:spcBef>
                <a:spcPts val="0"/>
              </a:spcBef>
              <a:buSzPts val="1400"/>
            </a:pPr>
            <a:endParaRPr lang="fr-FR" sz="1400" b="1" dirty="0"/>
          </a:p>
          <a:p>
            <a:pPr indent="-228600">
              <a:spcBef>
                <a:spcPts val="0"/>
              </a:spcBef>
              <a:buSzPts val="1400"/>
            </a:pPr>
            <a:endParaRPr lang="fr-FR" sz="1400" b="1" dirty="0"/>
          </a:p>
        </p:txBody>
      </p:sp>
      <p:pic>
        <p:nvPicPr>
          <p:cNvPr id="4" name="Image 3">
            <a:extLst>
              <a:ext uri="{FF2B5EF4-FFF2-40B4-BE49-F238E27FC236}">
                <a16:creationId xmlns:a16="http://schemas.microsoft.com/office/drawing/2014/main" id="{D487AE1A-AFA5-4C61-B0AE-A165A275C222}"/>
              </a:ext>
            </a:extLst>
          </p:cNvPr>
          <p:cNvPicPr>
            <a:picLocks noChangeAspect="1"/>
          </p:cNvPicPr>
          <p:nvPr/>
        </p:nvPicPr>
        <p:blipFill rotWithShape="1">
          <a:blip r:embed="rId4"/>
          <a:srcRect l="9051" t="16376" r="36613" b="12200"/>
          <a:stretch/>
        </p:blipFill>
        <p:spPr>
          <a:xfrm>
            <a:off x="3450362" y="620688"/>
            <a:ext cx="5586133" cy="4895203"/>
          </a:xfrm>
          <a:prstGeom prst="rect">
            <a:avLst/>
          </a:prstGeom>
        </p:spPr>
      </p:pic>
      <p:sp>
        <p:nvSpPr>
          <p:cNvPr id="2" name="Espace réservé du pied de page 1">
            <a:extLst>
              <a:ext uri="{FF2B5EF4-FFF2-40B4-BE49-F238E27FC236}">
                <a16:creationId xmlns:a16="http://schemas.microsoft.com/office/drawing/2014/main" id="{4112222A-73AE-C4F5-8208-38824BBE43F2}"/>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2AE61EA3-2844-6BF9-E18D-CC3809C61E91}"/>
              </a:ext>
            </a:extLst>
          </p:cNvPr>
          <p:cNvSpPr>
            <a:spLocks noGrp="1"/>
          </p:cNvSpPr>
          <p:nvPr>
            <p:ph type="sldNum" sz="quarter" idx="12"/>
          </p:nvPr>
        </p:nvSpPr>
        <p:spPr/>
        <p:txBody>
          <a:bodyPr/>
          <a:lstStyle/>
          <a:p>
            <a:fld id="{BE32DCAD-C1BB-4ED6-9CFA-DED71E959DC4}" type="slidenum">
              <a:rPr lang="fr-FR" smtClean="0"/>
              <a:t>19</a:t>
            </a:fld>
            <a:endParaRPr lang="fr-FR"/>
          </a:p>
        </p:txBody>
      </p:sp>
    </p:spTree>
    <p:extLst>
      <p:ext uri="{BB962C8B-B14F-4D97-AF65-F5344CB8AC3E}">
        <p14:creationId xmlns:p14="http://schemas.microsoft.com/office/powerpoint/2010/main" val="4123872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4A747-1A83-464C-948C-9DDE50283021}"/>
              </a:ext>
            </a:extLst>
          </p:cNvPr>
          <p:cNvSpPr>
            <a:spLocks noGrp="1"/>
          </p:cNvSpPr>
          <p:nvPr>
            <p:ph type="title"/>
          </p:nvPr>
        </p:nvSpPr>
        <p:spPr/>
        <p:txBody>
          <a:bodyPr/>
          <a:lstStyle/>
          <a:p>
            <a:r>
              <a:rPr lang="fr-FR" dirty="0"/>
              <a:t>Préalables et plan</a:t>
            </a:r>
          </a:p>
        </p:txBody>
      </p:sp>
      <p:sp>
        <p:nvSpPr>
          <p:cNvPr id="3" name="Espace réservé du texte 2"/>
          <p:cNvSpPr>
            <a:spLocks noGrp="1"/>
          </p:cNvSpPr>
          <p:nvPr>
            <p:ph type="body" idx="1"/>
          </p:nvPr>
        </p:nvSpPr>
        <p:spPr/>
        <p:txBody>
          <a:bodyPr>
            <a:normAutofit/>
          </a:bodyPr>
          <a:lstStyle/>
          <a:p>
            <a:pPr algn="ctr"/>
            <a:r>
              <a:rPr lang="fr-FR" sz="2800" dirty="0">
                <a:solidFill>
                  <a:schemeClr val="accent4">
                    <a:lumMod val="60000"/>
                    <a:lumOff val="40000"/>
                  </a:schemeClr>
                </a:solidFill>
              </a:rPr>
              <a:t>De quoi allons-nous parler ?</a:t>
            </a:r>
          </a:p>
        </p:txBody>
      </p:sp>
      <p:sp>
        <p:nvSpPr>
          <p:cNvPr id="4" name="Espace réservé du pied de page 3">
            <a:extLst>
              <a:ext uri="{FF2B5EF4-FFF2-40B4-BE49-F238E27FC236}">
                <a16:creationId xmlns:a16="http://schemas.microsoft.com/office/drawing/2014/main" id="{9EBE62C8-90E9-E91D-02F6-FAE5CE19896A}"/>
              </a:ext>
            </a:extLst>
          </p:cNvPr>
          <p:cNvSpPr>
            <a:spLocks noGrp="1"/>
          </p:cNvSpPr>
          <p:nvPr>
            <p:ph type="ftr" sz="quarter" idx="11"/>
          </p:nvPr>
        </p:nvSpPr>
        <p:spPr/>
        <p:txBody>
          <a:bodyPr/>
          <a:lstStyle/>
          <a:p>
            <a:r>
              <a:rPr lang="fr-FR"/>
              <a:t>CC BY NC SA- Raphaëlle Bats</a:t>
            </a:r>
          </a:p>
        </p:txBody>
      </p:sp>
      <p:sp>
        <p:nvSpPr>
          <p:cNvPr id="5" name="Espace réservé du numéro de diapositive 4">
            <a:extLst>
              <a:ext uri="{FF2B5EF4-FFF2-40B4-BE49-F238E27FC236}">
                <a16:creationId xmlns:a16="http://schemas.microsoft.com/office/drawing/2014/main" id="{16E7405B-0DCA-BCF2-3A5B-DDABC7F879AB}"/>
              </a:ext>
            </a:extLst>
          </p:cNvPr>
          <p:cNvSpPr>
            <a:spLocks noGrp="1"/>
          </p:cNvSpPr>
          <p:nvPr>
            <p:ph type="sldNum" sz="quarter" idx="12"/>
          </p:nvPr>
        </p:nvSpPr>
        <p:spPr/>
        <p:txBody>
          <a:bodyPr/>
          <a:lstStyle/>
          <a:p>
            <a:fld id="{0967DD4B-32A2-401B-AA55-7B5B882439DB}" type="slidenum">
              <a:rPr lang="fr-FR" smtClean="0"/>
              <a:t>2</a:t>
            </a:fld>
            <a:endParaRPr lang="fr-FR"/>
          </a:p>
        </p:txBody>
      </p:sp>
    </p:spTree>
    <p:extLst>
      <p:ext uri="{BB962C8B-B14F-4D97-AF65-F5344CB8AC3E}">
        <p14:creationId xmlns:p14="http://schemas.microsoft.com/office/powerpoint/2010/main" val="4073631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187624" y="260648"/>
            <a:ext cx="6809700" cy="1633747"/>
          </a:xfrm>
        </p:spPr>
        <p:txBody>
          <a:bodyPr/>
          <a:lstStyle/>
          <a:p>
            <a:r>
              <a:rPr lang="fr-FR" b="1" dirty="0"/>
              <a:t>Vidéo élections : </a:t>
            </a:r>
            <a:r>
              <a:rPr lang="fr-FR" dirty="0">
                <a:hlinkClick r:id="rId2"/>
              </a:rPr>
              <a:t>https://www.youtube.com/watch?v=lVdzMJ6BVRg</a:t>
            </a:r>
            <a:endParaRPr lang="fr-FR" b="1" dirty="0"/>
          </a:p>
          <a:p>
            <a:endParaRPr lang="fr-FR" dirty="0"/>
          </a:p>
        </p:txBody>
      </p:sp>
      <p:pic>
        <p:nvPicPr>
          <p:cNvPr id="4" name="Image 3"/>
          <p:cNvPicPr>
            <a:picLocks noChangeAspect="1"/>
          </p:cNvPicPr>
          <p:nvPr/>
        </p:nvPicPr>
        <p:blipFill rotWithShape="1">
          <a:blip r:embed="rId3"/>
          <a:srcRect l="6188" t="23103" r="38736" b="16389"/>
          <a:stretch/>
        </p:blipFill>
        <p:spPr>
          <a:xfrm>
            <a:off x="971600" y="2060848"/>
            <a:ext cx="7457410" cy="4608512"/>
          </a:xfrm>
          <a:prstGeom prst="rect">
            <a:avLst/>
          </a:prstGeom>
        </p:spPr>
      </p:pic>
      <p:sp>
        <p:nvSpPr>
          <p:cNvPr id="2" name="Espace réservé du pied de page 1">
            <a:extLst>
              <a:ext uri="{FF2B5EF4-FFF2-40B4-BE49-F238E27FC236}">
                <a16:creationId xmlns:a16="http://schemas.microsoft.com/office/drawing/2014/main" id="{98235C1F-7EA8-564B-13FF-AF21FB511A53}"/>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6E73F3ED-D32F-822F-9331-B74E42CC41EF}"/>
              </a:ext>
            </a:extLst>
          </p:cNvPr>
          <p:cNvSpPr>
            <a:spLocks noGrp="1"/>
          </p:cNvSpPr>
          <p:nvPr>
            <p:ph type="sldNum" sz="quarter" idx="12"/>
          </p:nvPr>
        </p:nvSpPr>
        <p:spPr/>
        <p:txBody>
          <a:bodyPr/>
          <a:lstStyle/>
          <a:p>
            <a:fld id="{BE32DCAD-C1BB-4ED6-9CFA-DED71E959DC4}" type="slidenum">
              <a:rPr lang="fr-FR" smtClean="0"/>
              <a:t>20</a:t>
            </a:fld>
            <a:endParaRPr lang="fr-FR"/>
          </a:p>
        </p:txBody>
      </p:sp>
    </p:spTree>
    <p:extLst>
      <p:ext uri="{BB962C8B-B14F-4D97-AF65-F5344CB8AC3E}">
        <p14:creationId xmlns:p14="http://schemas.microsoft.com/office/powerpoint/2010/main" val="189475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836712"/>
            <a:ext cx="3878399" cy="580799"/>
          </a:xfrm>
        </p:spPr>
        <p:txBody>
          <a:bodyPr/>
          <a:lstStyle/>
          <a:p>
            <a:r>
              <a:rPr lang="fr-FR" dirty="0"/>
              <a:t>Campagne 2020 France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484784"/>
            <a:ext cx="6588224" cy="4657581"/>
          </a:xfrm>
          <a:prstGeom prst="rect">
            <a:avLst/>
          </a:prstGeom>
          <a:ln>
            <a:solidFill>
              <a:schemeClr val="tx1">
                <a:lumMod val="75000"/>
                <a:lumOff val="25000"/>
              </a:schemeClr>
            </a:solidFill>
          </a:ln>
        </p:spPr>
      </p:pic>
      <p:sp>
        <p:nvSpPr>
          <p:cNvPr id="3" name="Espace réservé du pied de page 1">
            <a:extLst>
              <a:ext uri="{FF2B5EF4-FFF2-40B4-BE49-F238E27FC236}">
                <a16:creationId xmlns:a16="http://schemas.microsoft.com/office/drawing/2014/main" id="{C5682442-01E9-A7F8-3596-9760F1359587}"/>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6B96B242-80B9-96DB-E824-6FE31AEC6D28}"/>
              </a:ext>
            </a:extLst>
          </p:cNvPr>
          <p:cNvSpPr>
            <a:spLocks noGrp="1"/>
          </p:cNvSpPr>
          <p:nvPr>
            <p:ph type="sldNum" sz="quarter" idx="12"/>
          </p:nvPr>
        </p:nvSpPr>
        <p:spPr/>
        <p:txBody>
          <a:bodyPr/>
          <a:lstStyle/>
          <a:p>
            <a:fld id="{BE32DCAD-C1BB-4ED6-9CFA-DED71E959DC4}" type="slidenum">
              <a:rPr lang="fr-FR" smtClean="0"/>
              <a:t>21</a:t>
            </a:fld>
            <a:endParaRPr lang="fr-FR"/>
          </a:p>
        </p:txBody>
      </p:sp>
    </p:spTree>
    <p:extLst>
      <p:ext uri="{BB962C8B-B14F-4D97-AF65-F5344CB8AC3E}">
        <p14:creationId xmlns:p14="http://schemas.microsoft.com/office/powerpoint/2010/main" val="401768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468" y="548680"/>
            <a:ext cx="7933263" cy="5608464"/>
          </a:xfrm>
          <a:prstGeom prst="rect">
            <a:avLst/>
          </a:prstGeom>
        </p:spPr>
      </p:pic>
      <p:sp>
        <p:nvSpPr>
          <p:cNvPr id="5" name="Espace réservé du pied de page 1">
            <a:extLst>
              <a:ext uri="{FF2B5EF4-FFF2-40B4-BE49-F238E27FC236}">
                <a16:creationId xmlns:a16="http://schemas.microsoft.com/office/drawing/2014/main" id="{FD7CFA95-E876-2739-7DD8-D3415797331E}"/>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36742549-16B3-6FC7-13DB-562EA5FED185}"/>
              </a:ext>
            </a:extLst>
          </p:cNvPr>
          <p:cNvSpPr>
            <a:spLocks noGrp="1"/>
          </p:cNvSpPr>
          <p:nvPr>
            <p:ph type="sldNum" sz="quarter" idx="12"/>
          </p:nvPr>
        </p:nvSpPr>
        <p:spPr/>
        <p:txBody>
          <a:bodyPr/>
          <a:lstStyle/>
          <a:p>
            <a:fld id="{BE32DCAD-C1BB-4ED6-9CFA-DED71E959DC4}" type="slidenum">
              <a:rPr lang="fr-FR" smtClean="0"/>
              <a:t>22</a:t>
            </a:fld>
            <a:endParaRPr lang="fr-FR"/>
          </a:p>
        </p:txBody>
      </p:sp>
    </p:spTree>
    <p:extLst>
      <p:ext uri="{BB962C8B-B14F-4D97-AF65-F5344CB8AC3E}">
        <p14:creationId xmlns:p14="http://schemas.microsoft.com/office/powerpoint/2010/main" val="53684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926624"/>
            <a:ext cx="7704856" cy="5446990"/>
          </a:xfrm>
          <a:prstGeom prst="rect">
            <a:avLst/>
          </a:prstGeom>
        </p:spPr>
      </p:pic>
      <p:sp>
        <p:nvSpPr>
          <p:cNvPr id="5" name="Espace réservé du pied de page 1">
            <a:extLst>
              <a:ext uri="{FF2B5EF4-FFF2-40B4-BE49-F238E27FC236}">
                <a16:creationId xmlns:a16="http://schemas.microsoft.com/office/drawing/2014/main" id="{E1C06A1A-1AAE-F9D7-E4FE-08636D475E25}"/>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FD73FDFB-7127-2FB4-04A7-5BF04E2CF1CF}"/>
              </a:ext>
            </a:extLst>
          </p:cNvPr>
          <p:cNvSpPr>
            <a:spLocks noGrp="1"/>
          </p:cNvSpPr>
          <p:nvPr>
            <p:ph type="sldNum" sz="quarter" idx="12"/>
          </p:nvPr>
        </p:nvSpPr>
        <p:spPr/>
        <p:txBody>
          <a:bodyPr/>
          <a:lstStyle/>
          <a:p>
            <a:fld id="{BE32DCAD-C1BB-4ED6-9CFA-DED71E959DC4}" type="slidenum">
              <a:rPr lang="fr-FR" smtClean="0"/>
              <a:t>23</a:t>
            </a:fld>
            <a:endParaRPr lang="fr-FR"/>
          </a:p>
        </p:txBody>
      </p:sp>
    </p:spTree>
    <p:extLst>
      <p:ext uri="{BB962C8B-B14F-4D97-AF65-F5344CB8AC3E}">
        <p14:creationId xmlns:p14="http://schemas.microsoft.com/office/powerpoint/2010/main" val="379101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620688"/>
            <a:ext cx="7682202" cy="5430975"/>
          </a:xfrm>
          <a:prstGeom prst="rect">
            <a:avLst/>
          </a:prstGeom>
        </p:spPr>
      </p:pic>
      <p:sp>
        <p:nvSpPr>
          <p:cNvPr id="5" name="Espace réservé du pied de page 1">
            <a:extLst>
              <a:ext uri="{FF2B5EF4-FFF2-40B4-BE49-F238E27FC236}">
                <a16:creationId xmlns:a16="http://schemas.microsoft.com/office/drawing/2014/main" id="{643541B3-53DF-A83D-B5CC-D90FCD690D3B}"/>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8F5A3150-5758-EDD5-265A-34A25594E2D0}"/>
              </a:ext>
            </a:extLst>
          </p:cNvPr>
          <p:cNvSpPr>
            <a:spLocks noGrp="1"/>
          </p:cNvSpPr>
          <p:nvPr>
            <p:ph type="sldNum" sz="quarter" idx="12"/>
          </p:nvPr>
        </p:nvSpPr>
        <p:spPr/>
        <p:txBody>
          <a:bodyPr/>
          <a:lstStyle/>
          <a:p>
            <a:fld id="{BE32DCAD-C1BB-4ED6-9CFA-DED71E959DC4}" type="slidenum">
              <a:rPr lang="fr-FR" smtClean="0"/>
              <a:t>24</a:t>
            </a:fld>
            <a:endParaRPr lang="fr-FR"/>
          </a:p>
        </p:txBody>
      </p:sp>
    </p:spTree>
    <p:extLst>
      <p:ext uri="{BB962C8B-B14F-4D97-AF65-F5344CB8AC3E}">
        <p14:creationId xmlns:p14="http://schemas.microsoft.com/office/powerpoint/2010/main" val="72275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err="1"/>
              <a:t>apbfb</a:t>
            </a:r>
            <a:endParaRPr lang="fr-FR" dirty="0"/>
          </a:p>
        </p:txBody>
      </p:sp>
      <p:sp>
        <p:nvSpPr>
          <p:cNvPr id="3" name="Espace réservé du texte 2"/>
          <p:cNvSpPr>
            <a:spLocks noGrp="1"/>
          </p:cNvSpPr>
          <p:nvPr>
            <p:ph type="body" idx="1"/>
          </p:nvPr>
        </p:nvSpPr>
        <p:spPr>
          <a:xfrm>
            <a:off x="4572000" y="116632"/>
            <a:ext cx="4195014" cy="4149600"/>
          </a:xfrm>
        </p:spPr>
        <p:txBody>
          <a:bodyPr/>
          <a:lstStyle/>
          <a:p>
            <a:r>
              <a:rPr lang="fr-FR" dirty="0"/>
              <a:t>Manifeste pour les bibliothèques publiques en Belgique francophone : </a:t>
            </a:r>
          </a:p>
          <a:p>
            <a:r>
              <a:rPr lang="fr-FR" dirty="0">
                <a:hlinkClick r:id="rId2"/>
              </a:rPr>
              <a:t>http://www.apbfb.be/images/Manifeste/Manifeste_pour_les_biblioth%C3%A8ques_publiques_-_APBFB.pdf</a:t>
            </a:r>
            <a:endParaRPr lang="fr-FR" dirty="0"/>
          </a:p>
        </p:txBody>
      </p:sp>
      <p:pic>
        <p:nvPicPr>
          <p:cNvPr id="4" name="Image 3"/>
          <p:cNvPicPr>
            <a:picLocks noChangeAspect="1"/>
          </p:cNvPicPr>
          <p:nvPr/>
        </p:nvPicPr>
        <p:blipFill rotWithShape="1">
          <a:blip r:embed="rId3"/>
          <a:srcRect l="30091" t="19905" r="31422" b="7941"/>
          <a:stretch/>
        </p:blipFill>
        <p:spPr>
          <a:xfrm>
            <a:off x="827584" y="2492896"/>
            <a:ext cx="3960440" cy="4176464"/>
          </a:xfrm>
          <a:prstGeom prst="rect">
            <a:avLst/>
          </a:prstGeom>
        </p:spPr>
      </p:pic>
      <p:sp>
        <p:nvSpPr>
          <p:cNvPr id="5" name="Espace réservé du pied de page 1">
            <a:extLst>
              <a:ext uri="{FF2B5EF4-FFF2-40B4-BE49-F238E27FC236}">
                <a16:creationId xmlns:a16="http://schemas.microsoft.com/office/drawing/2014/main" id="{39A06185-1FD9-9341-B48B-2DF44DC04DEC}"/>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5584A4F3-4D91-235F-ED7D-3FC6E0A39A84}"/>
              </a:ext>
            </a:extLst>
          </p:cNvPr>
          <p:cNvSpPr>
            <a:spLocks noGrp="1"/>
          </p:cNvSpPr>
          <p:nvPr>
            <p:ph type="sldNum" sz="quarter" idx="12"/>
          </p:nvPr>
        </p:nvSpPr>
        <p:spPr/>
        <p:txBody>
          <a:bodyPr/>
          <a:lstStyle/>
          <a:p>
            <a:fld id="{BE32DCAD-C1BB-4ED6-9CFA-DED71E959DC4}" type="slidenum">
              <a:rPr lang="fr-FR" smtClean="0"/>
              <a:t>25</a:t>
            </a:fld>
            <a:endParaRPr lang="fr-FR"/>
          </a:p>
        </p:txBody>
      </p:sp>
    </p:spTree>
    <p:extLst>
      <p:ext uri="{BB962C8B-B14F-4D97-AF65-F5344CB8AC3E}">
        <p14:creationId xmlns:p14="http://schemas.microsoft.com/office/powerpoint/2010/main" val="142660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A85599-A76E-4B25-9F13-6D0CE74C59A9}"/>
              </a:ext>
            </a:extLst>
          </p:cNvPr>
          <p:cNvSpPr>
            <a:spLocks noGrp="1"/>
          </p:cNvSpPr>
          <p:nvPr>
            <p:ph type="title"/>
          </p:nvPr>
        </p:nvSpPr>
        <p:spPr/>
        <p:txBody>
          <a:bodyPr/>
          <a:lstStyle/>
          <a:p>
            <a:r>
              <a:rPr lang="fr-FR" dirty="0" err="1"/>
              <a:t>BiblioSuisse</a:t>
            </a:r>
            <a:endParaRPr lang="fr-FR" dirty="0"/>
          </a:p>
        </p:txBody>
      </p:sp>
      <p:sp>
        <p:nvSpPr>
          <p:cNvPr id="3" name="Espace réservé du texte 2">
            <a:extLst>
              <a:ext uri="{FF2B5EF4-FFF2-40B4-BE49-F238E27FC236}">
                <a16:creationId xmlns:a16="http://schemas.microsoft.com/office/drawing/2014/main" id="{F853E46F-71E6-4A2A-8AF0-CE02BEC2D799}"/>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0CA7801C-5868-44A6-B144-18AEC98B7A4B}"/>
              </a:ext>
            </a:extLst>
          </p:cNvPr>
          <p:cNvPicPr>
            <a:picLocks noChangeAspect="1"/>
          </p:cNvPicPr>
          <p:nvPr/>
        </p:nvPicPr>
        <p:blipFill rotWithShape="1">
          <a:blip r:embed="rId2"/>
          <a:srcRect l="7475" t="14563" r="1176" b="9838"/>
          <a:stretch/>
        </p:blipFill>
        <p:spPr>
          <a:xfrm>
            <a:off x="609636" y="1988840"/>
            <a:ext cx="8352928" cy="4608512"/>
          </a:xfrm>
          <a:prstGeom prst="rect">
            <a:avLst/>
          </a:prstGeom>
        </p:spPr>
      </p:pic>
      <p:sp>
        <p:nvSpPr>
          <p:cNvPr id="4" name="Espace réservé du pied de page 1">
            <a:extLst>
              <a:ext uri="{FF2B5EF4-FFF2-40B4-BE49-F238E27FC236}">
                <a16:creationId xmlns:a16="http://schemas.microsoft.com/office/drawing/2014/main" id="{9785E1A5-40D6-403E-4AB9-87FFA9F1145D}"/>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C9933BD4-C127-500D-27AB-98813C157FD0}"/>
              </a:ext>
            </a:extLst>
          </p:cNvPr>
          <p:cNvSpPr>
            <a:spLocks noGrp="1"/>
          </p:cNvSpPr>
          <p:nvPr>
            <p:ph type="sldNum" sz="quarter" idx="12"/>
          </p:nvPr>
        </p:nvSpPr>
        <p:spPr/>
        <p:txBody>
          <a:bodyPr/>
          <a:lstStyle/>
          <a:p>
            <a:fld id="{BE32DCAD-C1BB-4ED6-9CFA-DED71E959DC4}" type="slidenum">
              <a:rPr lang="fr-FR" smtClean="0"/>
              <a:t>26</a:t>
            </a:fld>
            <a:endParaRPr lang="fr-FR"/>
          </a:p>
        </p:txBody>
      </p:sp>
    </p:spTree>
    <p:extLst>
      <p:ext uri="{BB962C8B-B14F-4D97-AF65-F5344CB8AC3E}">
        <p14:creationId xmlns:p14="http://schemas.microsoft.com/office/powerpoint/2010/main" val="2584627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cilip.org.uk/resource/resmgr/cilip_new_website/banners/facts_matter_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058643"/>
            <a:ext cx="7739196"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3648" y="2204864"/>
            <a:ext cx="5325112" cy="461665"/>
          </a:xfrm>
          <a:prstGeom prst="rect">
            <a:avLst/>
          </a:prstGeom>
        </p:spPr>
        <p:txBody>
          <a:bodyPr wrap="none">
            <a:spAutoFit/>
          </a:bodyPr>
          <a:lstStyle/>
          <a:p>
            <a:r>
              <a:rPr lang="fr-FR" sz="2400" dirty="0">
                <a:hlinkClick r:id="rId3"/>
              </a:rPr>
              <a:t>https://www.cilip.org.uk/page/FactsMatter</a:t>
            </a:r>
            <a:endParaRPr lang="fr-FR" sz="2400" dirty="0"/>
          </a:p>
        </p:txBody>
      </p:sp>
      <p:sp>
        <p:nvSpPr>
          <p:cNvPr id="5" name="Google Shape;154;p29">
            <a:extLst>
              <a:ext uri="{FF2B5EF4-FFF2-40B4-BE49-F238E27FC236}">
                <a16:creationId xmlns:a16="http://schemas.microsoft.com/office/drawing/2014/main" id="{3A812E21-EC25-46A7-8254-5BA02D2E4B99}"/>
              </a:ext>
            </a:extLst>
          </p:cNvPr>
          <p:cNvSpPr txBox="1">
            <a:spLocks noGrp="1"/>
          </p:cNvSpPr>
          <p:nvPr>
            <p:ph type="title"/>
          </p:nvPr>
        </p:nvSpPr>
        <p:spPr>
          <a:xfrm>
            <a:off x="1403648" y="1268760"/>
            <a:ext cx="6751800" cy="435600"/>
          </a:xfrm>
          <a:prstGeom prst="rect">
            <a:avLst/>
          </a:prstGeom>
          <a:noFill/>
          <a:ln>
            <a:noFill/>
          </a:ln>
        </p:spPr>
        <p:txBody>
          <a:bodyPr spcFirstLastPara="1" vert="horz" wrap="square" lIns="91425" tIns="91425" rIns="91425" bIns="91425" rtlCol="0" anchor="ctr" anchorCtr="0">
            <a:noAutofit/>
          </a:bodyPr>
          <a:lstStyle/>
          <a:p>
            <a:r>
              <a:rPr lang="fr-FR" dirty="0"/>
              <a:t>CILIP – FACT MATTER</a:t>
            </a:r>
            <a:endParaRPr dirty="0">
              <a:highlight>
                <a:srgbClr val="FFCD00"/>
              </a:highlight>
            </a:endParaRPr>
          </a:p>
        </p:txBody>
      </p:sp>
      <p:sp>
        <p:nvSpPr>
          <p:cNvPr id="2" name="Espace réservé du pied de page 1">
            <a:extLst>
              <a:ext uri="{FF2B5EF4-FFF2-40B4-BE49-F238E27FC236}">
                <a16:creationId xmlns:a16="http://schemas.microsoft.com/office/drawing/2014/main" id="{2A8F4907-B230-D334-487E-141C602D06A4}"/>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AB16EE66-02AF-C3D5-BD50-B24B2927ED9C}"/>
              </a:ext>
            </a:extLst>
          </p:cNvPr>
          <p:cNvSpPr>
            <a:spLocks noGrp="1"/>
          </p:cNvSpPr>
          <p:nvPr>
            <p:ph type="sldNum" sz="quarter" idx="12"/>
          </p:nvPr>
        </p:nvSpPr>
        <p:spPr/>
        <p:txBody>
          <a:bodyPr/>
          <a:lstStyle/>
          <a:p>
            <a:fld id="{BE32DCAD-C1BB-4ED6-9CFA-DED71E959DC4}" type="slidenum">
              <a:rPr lang="fr-FR" smtClean="0"/>
              <a:t>27</a:t>
            </a:fld>
            <a:endParaRPr lang="fr-FR"/>
          </a:p>
        </p:txBody>
      </p:sp>
    </p:spTree>
    <p:extLst>
      <p:ext uri="{BB962C8B-B14F-4D97-AF65-F5344CB8AC3E}">
        <p14:creationId xmlns:p14="http://schemas.microsoft.com/office/powerpoint/2010/main" val="3749349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1403648" y="1268760"/>
            <a:ext cx="6751800" cy="435600"/>
          </a:xfrm>
          <a:prstGeom prst="rect">
            <a:avLst/>
          </a:prstGeom>
          <a:noFill/>
          <a:ln>
            <a:noFill/>
          </a:ln>
        </p:spPr>
        <p:txBody>
          <a:bodyPr spcFirstLastPara="1" vert="horz" wrap="square" lIns="91425" tIns="91425" rIns="91425" bIns="91425" rtlCol="0" anchor="ctr" anchorCtr="0">
            <a:noAutofit/>
          </a:bodyPr>
          <a:lstStyle/>
          <a:p>
            <a:r>
              <a:rPr lang="fr-FR" dirty="0"/>
              <a:t>CILIP – FACTCHECK UK</a:t>
            </a:r>
            <a:endParaRPr dirty="0">
              <a:highlight>
                <a:srgbClr val="FFCD00"/>
              </a:highlight>
            </a:endParaRPr>
          </a:p>
        </p:txBody>
      </p:sp>
      <p:grpSp>
        <p:nvGrpSpPr>
          <p:cNvPr id="156" name="Google Shape;156;p29"/>
          <p:cNvGrpSpPr/>
          <p:nvPr/>
        </p:nvGrpSpPr>
        <p:grpSpPr>
          <a:xfrm>
            <a:off x="918130" y="1379248"/>
            <a:ext cx="214624" cy="214624"/>
            <a:chOff x="2594050" y="1631825"/>
            <a:chExt cx="439625" cy="439625"/>
          </a:xfrm>
        </p:grpSpPr>
        <p:sp>
          <p:nvSpPr>
            <p:cNvPr id="157" name="Google Shape;157;p2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8" name="Google Shape;158;p2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9" name="Google Shape;159;p2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0" name="Google Shape;160;p29"/>
            <p:cNvSpPr/>
            <p:nvPr/>
          </p:nvSpPr>
          <p:spPr>
            <a:xfrm>
              <a:off x="2814911" y="1754061"/>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pic>
        <p:nvPicPr>
          <p:cNvPr id="10242" name="Picture 2" descr="https://www.cilip.org.uk/resource/resmgr/cilip/information_professional_and_news/press_releases/2019_11_conservatives_complaint/factcheckuk_complai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388" y="3212976"/>
            <a:ext cx="6191250" cy="3095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2015909"/>
            <a:ext cx="6264696" cy="646331"/>
          </a:xfrm>
          <a:prstGeom prst="rect">
            <a:avLst/>
          </a:prstGeom>
        </p:spPr>
        <p:txBody>
          <a:bodyPr wrap="square">
            <a:spAutoFit/>
          </a:bodyPr>
          <a:lstStyle/>
          <a:p>
            <a:r>
              <a:rPr lang="fr-FR" dirty="0">
                <a:hlinkClick r:id="rId4"/>
              </a:rPr>
              <a:t>https://www.cilip.org.uk/news/478714/Complaint-concerning-CCHQ-misrepresentation-on-social-media.htm</a:t>
            </a:r>
            <a:endParaRPr lang="fr-FR" dirty="0"/>
          </a:p>
        </p:txBody>
      </p:sp>
      <p:sp>
        <p:nvSpPr>
          <p:cNvPr id="2" name="Espace réservé du pied de page 1">
            <a:extLst>
              <a:ext uri="{FF2B5EF4-FFF2-40B4-BE49-F238E27FC236}">
                <a16:creationId xmlns:a16="http://schemas.microsoft.com/office/drawing/2014/main" id="{5096FFC7-2BD2-CE58-6BFA-28F4326A9E3D}"/>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C1AE58D3-3B4C-B570-E827-24868D88B4C3}"/>
              </a:ext>
            </a:extLst>
          </p:cNvPr>
          <p:cNvSpPr>
            <a:spLocks noGrp="1"/>
          </p:cNvSpPr>
          <p:nvPr>
            <p:ph type="sldNum" sz="quarter" idx="12"/>
          </p:nvPr>
        </p:nvSpPr>
        <p:spPr/>
        <p:txBody>
          <a:bodyPr/>
          <a:lstStyle/>
          <a:p>
            <a:fld id="{BE32DCAD-C1BB-4ED6-9CFA-DED71E959DC4}" type="slidenum">
              <a:rPr lang="fr-FR" smtClean="0"/>
              <a:t>28</a:t>
            </a:fld>
            <a:endParaRPr lang="fr-FR"/>
          </a:p>
        </p:txBody>
      </p:sp>
    </p:spTree>
    <p:extLst>
      <p:ext uri="{BB962C8B-B14F-4D97-AF65-F5344CB8AC3E}">
        <p14:creationId xmlns:p14="http://schemas.microsoft.com/office/powerpoint/2010/main" val="3932139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39552" y="4941168"/>
            <a:ext cx="5400600" cy="1584176"/>
          </a:xfrm>
        </p:spPr>
        <p:txBody>
          <a:bodyPr>
            <a:normAutofit/>
          </a:bodyPr>
          <a:lstStyle/>
          <a:p>
            <a:pPr algn="ctr"/>
            <a:r>
              <a:rPr lang="fr-FR" sz="3600" dirty="0"/>
              <a:t>Organiser des événements</a:t>
            </a:r>
          </a:p>
        </p:txBody>
      </p:sp>
      <p:sp>
        <p:nvSpPr>
          <p:cNvPr id="2" name="Espace réservé du pied de page 1">
            <a:extLst>
              <a:ext uri="{FF2B5EF4-FFF2-40B4-BE49-F238E27FC236}">
                <a16:creationId xmlns:a16="http://schemas.microsoft.com/office/drawing/2014/main" id="{D3CB8C8C-D92E-D03C-1D8C-4423F9CA04D4}"/>
              </a:ext>
            </a:extLst>
          </p:cNvPr>
          <p:cNvSpPr>
            <a:spLocks noGrp="1"/>
          </p:cNvSpPr>
          <p:nvPr>
            <p:ph type="ftr" sz="quarter" idx="11"/>
          </p:nvPr>
        </p:nvSpPr>
        <p:spPr/>
        <p:txBody>
          <a:bodyPr/>
          <a:lstStyle/>
          <a:p>
            <a:r>
              <a:rPr lang="fr-FR"/>
              <a:t>CC BY NC SA- Raphaëlle Bats</a:t>
            </a:r>
          </a:p>
        </p:txBody>
      </p:sp>
      <p:sp>
        <p:nvSpPr>
          <p:cNvPr id="4" name="Espace réservé du numéro de diapositive 3">
            <a:extLst>
              <a:ext uri="{FF2B5EF4-FFF2-40B4-BE49-F238E27FC236}">
                <a16:creationId xmlns:a16="http://schemas.microsoft.com/office/drawing/2014/main" id="{199EE2EC-2B17-F86F-8FA7-9B6580CC124C}"/>
              </a:ext>
            </a:extLst>
          </p:cNvPr>
          <p:cNvSpPr>
            <a:spLocks noGrp="1"/>
          </p:cNvSpPr>
          <p:nvPr>
            <p:ph type="sldNum" sz="quarter" idx="12"/>
          </p:nvPr>
        </p:nvSpPr>
        <p:spPr/>
        <p:txBody>
          <a:bodyPr/>
          <a:lstStyle/>
          <a:p>
            <a:fld id="{0967DD4B-32A2-401B-AA55-7B5B882439DB}" type="slidenum">
              <a:rPr lang="fr-FR" smtClean="0"/>
              <a:t>29</a:t>
            </a:fld>
            <a:endParaRPr lang="fr-FR"/>
          </a:p>
        </p:txBody>
      </p:sp>
    </p:spTree>
    <p:extLst>
      <p:ext uri="{BB962C8B-B14F-4D97-AF65-F5344CB8AC3E}">
        <p14:creationId xmlns:p14="http://schemas.microsoft.com/office/powerpoint/2010/main" val="229110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dirty="0"/>
              <a:t>Préalable</a:t>
            </a:r>
            <a:endParaRPr dirty="0">
              <a:highlight>
                <a:srgbClr val="FFCD00"/>
              </a:highlight>
            </a:endParaRPr>
          </a:p>
        </p:txBody>
      </p:sp>
      <p:sp>
        <p:nvSpPr>
          <p:cNvPr id="155" name="Google Shape;155;p29"/>
          <p:cNvSpPr txBox="1">
            <a:spLocks noGrp="1"/>
          </p:cNvSpPr>
          <p:nvPr>
            <p:ph idx="1"/>
          </p:nvPr>
        </p:nvSpPr>
        <p:spPr>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r>
              <a:rPr lang="fr-FR" dirty="0"/>
              <a:t>Ce cours fait suite à « </a:t>
            </a:r>
            <a:r>
              <a:rPr lang="fr-FR" dirty="0" err="1"/>
              <a:t>Advocacy</a:t>
            </a:r>
            <a:r>
              <a:rPr lang="fr-FR" dirty="0"/>
              <a:t> et Bibliothèques, session 1 et session 2 ».</a:t>
            </a:r>
          </a:p>
          <a:p>
            <a:pPr indent="-228600">
              <a:spcBef>
                <a:spcPts val="0"/>
              </a:spcBef>
              <a:buSzPts val="1400"/>
            </a:pPr>
            <a:endParaRPr lang="fr-FR" b="1" dirty="0"/>
          </a:p>
          <a:p>
            <a:pPr marL="228600" indent="0">
              <a:spcBef>
                <a:spcPts val="0"/>
              </a:spcBef>
              <a:buSzPts val="1400"/>
              <a:buNone/>
            </a:pPr>
            <a:endParaRPr sz="1800" dirty="0"/>
          </a:p>
        </p:txBody>
      </p:sp>
      <p:sp>
        <p:nvSpPr>
          <p:cNvPr id="2" name="Espace réservé du pied de page 1">
            <a:extLst>
              <a:ext uri="{FF2B5EF4-FFF2-40B4-BE49-F238E27FC236}">
                <a16:creationId xmlns:a16="http://schemas.microsoft.com/office/drawing/2014/main" id="{3793A2E7-D9B5-678A-9732-911109683968}"/>
              </a:ext>
            </a:extLst>
          </p:cNvPr>
          <p:cNvSpPr>
            <a:spLocks noGrp="1"/>
          </p:cNvSpPr>
          <p:nvPr>
            <p:ph type="ftr" sz="quarter" idx="11"/>
          </p:nvPr>
        </p:nvSpPr>
        <p:spPr/>
        <p:txBody>
          <a:bodyPr/>
          <a:lstStyle/>
          <a:p>
            <a:r>
              <a:rPr lang="fr-FR"/>
              <a:t>CC BY NC SA- Raphaëlle Bats</a:t>
            </a:r>
          </a:p>
        </p:txBody>
      </p:sp>
      <p:sp>
        <p:nvSpPr>
          <p:cNvPr id="3" name="Espace réservé du numéro de diapositive 2">
            <a:extLst>
              <a:ext uri="{FF2B5EF4-FFF2-40B4-BE49-F238E27FC236}">
                <a16:creationId xmlns:a16="http://schemas.microsoft.com/office/drawing/2014/main" id="{66958C71-60E4-C4E5-CF2D-A13EDEDE0009}"/>
              </a:ext>
            </a:extLst>
          </p:cNvPr>
          <p:cNvSpPr>
            <a:spLocks noGrp="1"/>
          </p:cNvSpPr>
          <p:nvPr>
            <p:ph type="sldNum" sz="quarter" idx="12"/>
          </p:nvPr>
        </p:nvSpPr>
        <p:spPr/>
        <p:txBody>
          <a:bodyPr/>
          <a:lstStyle/>
          <a:p>
            <a:fld id="{0967DD4B-32A2-401B-AA55-7B5B882439DB}" type="slidenum">
              <a:rPr lang="fr-FR" smtClean="0"/>
              <a:t>3</a:t>
            </a:fld>
            <a:endParaRPr lang="fr-FR"/>
          </a:p>
        </p:txBody>
      </p:sp>
    </p:spTree>
    <p:extLst>
      <p:ext uri="{BB962C8B-B14F-4D97-AF65-F5344CB8AC3E}">
        <p14:creationId xmlns:p14="http://schemas.microsoft.com/office/powerpoint/2010/main" val="77198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National Library Week</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a:xfrm>
            <a:off x="4644008" y="132852"/>
            <a:ext cx="4320480" cy="769651"/>
          </a:xfrm>
        </p:spPr>
        <p:txBody>
          <a:bodyPr/>
          <a:lstStyle/>
          <a:p>
            <a:r>
              <a:rPr lang="fr-FR" dirty="0">
                <a:hlinkClick r:id="rId2"/>
              </a:rPr>
              <a:t>https://ilovelibraries.org/</a:t>
            </a:r>
            <a:endParaRPr lang="fr-FR" dirty="0"/>
          </a:p>
          <a:p>
            <a:endParaRPr lang="fr-FR" dirty="0"/>
          </a:p>
        </p:txBody>
      </p:sp>
      <p:pic>
        <p:nvPicPr>
          <p:cNvPr id="7" name="Image 6">
            <a:extLst>
              <a:ext uri="{FF2B5EF4-FFF2-40B4-BE49-F238E27FC236}">
                <a16:creationId xmlns:a16="http://schemas.microsoft.com/office/drawing/2014/main" id="{994F9A54-9FDA-4BBF-AACB-CA773A35E6F4}"/>
              </a:ext>
            </a:extLst>
          </p:cNvPr>
          <p:cNvPicPr>
            <a:picLocks noChangeAspect="1"/>
          </p:cNvPicPr>
          <p:nvPr/>
        </p:nvPicPr>
        <p:blipFill rotWithShape="1">
          <a:blip r:embed="rId3"/>
          <a:srcRect t="27556" r="1176" b="20469"/>
          <a:stretch/>
        </p:blipFill>
        <p:spPr>
          <a:xfrm>
            <a:off x="1619672" y="1700808"/>
            <a:ext cx="6300192" cy="2208956"/>
          </a:xfrm>
          <a:prstGeom prst="rect">
            <a:avLst/>
          </a:prstGeom>
        </p:spPr>
      </p:pic>
      <p:pic>
        <p:nvPicPr>
          <p:cNvPr id="6" name="Image 5">
            <a:extLst>
              <a:ext uri="{FF2B5EF4-FFF2-40B4-BE49-F238E27FC236}">
                <a16:creationId xmlns:a16="http://schemas.microsoft.com/office/drawing/2014/main" id="{A8DA91F0-4B5F-479F-9D47-998E583B3B76}"/>
              </a:ext>
            </a:extLst>
          </p:cNvPr>
          <p:cNvPicPr>
            <a:picLocks noChangeAspect="1"/>
          </p:cNvPicPr>
          <p:nvPr/>
        </p:nvPicPr>
        <p:blipFill rotWithShape="1">
          <a:blip r:embed="rId4"/>
          <a:srcRect l="7475" t="23458" r="9051" b="32281"/>
          <a:stretch/>
        </p:blipFill>
        <p:spPr>
          <a:xfrm>
            <a:off x="1043608" y="3808144"/>
            <a:ext cx="7632848" cy="2698096"/>
          </a:xfrm>
          <a:prstGeom prst="rect">
            <a:avLst/>
          </a:prstGeom>
        </p:spPr>
      </p:pic>
      <p:sp>
        <p:nvSpPr>
          <p:cNvPr id="4" name="Espace réservé du pied de page 1">
            <a:extLst>
              <a:ext uri="{FF2B5EF4-FFF2-40B4-BE49-F238E27FC236}">
                <a16:creationId xmlns:a16="http://schemas.microsoft.com/office/drawing/2014/main" id="{36AA07EE-A939-971F-9BE9-D77DA17137FD}"/>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281FC17B-D790-B601-A478-EAFA48067C2F}"/>
              </a:ext>
            </a:extLst>
          </p:cNvPr>
          <p:cNvSpPr>
            <a:spLocks noGrp="1"/>
          </p:cNvSpPr>
          <p:nvPr>
            <p:ph type="sldNum" sz="quarter" idx="12"/>
          </p:nvPr>
        </p:nvSpPr>
        <p:spPr/>
        <p:txBody>
          <a:bodyPr/>
          <a:lstStyle/>
          <a:p>
            <a:fld id="{BE32DCAD-C1BB-4ED6-9CFA-DED71E959DC4}" type="slidenum">
              <a:rPr lang="fr-FR" smtClean="0"/>
              <a:t>30</a:t>
            </a:fld>
            <a:endParaRPr lang="fr-FR"/>
          </a:p>
        </p:txBody>
      </p:sp>
    </p:spTree>
    <p:extLst>
      <p:ext uri="{BB962C8B-B14F-4D97-AF65-F5344CB8AC3E}">
        <p14:creationId xmlns:p14="http://schemas.microsoft.com/office/powerpoint/2010/main" val="3278540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National Library Week</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a:xfrm>
            <a:off x="4644008" y="132852"/>
            <a:ext cx="4320480" cy="769651"/>
          </a:xfrm>
        </p:spPr>
        <p:txBody>
          <a:bodyPr/>
          <a:lstStyle/>
          <a:p>
            <a:r>
              <a:rPr lang="fr-FR" dirty="0">
                <a:hlinkClick r:id="rId2"/>
              </a:rPr>
              <a:t>https://ilovelibraries.org/</a:t>
            </a:r>
            <a:endParaRPr lang="fr-FR" dirty="0"/>
          </a:p>
          <a:p>
            <a:endParaRPr lang="fr-FR" dirty="0"/>
          </a:p>
        </p:txBody>
      </p:sp>
      <p:pic>
        <p:nvPicPr>
          <p:cNvPr id="7" name="Image 6">
            <a:extLst>
              <a:ext uri="{FF2B5EF4-FFF2-40B4-BE49-F238E27FC236}">
                <a16:creationId xmlns:a16="http://schemas.microsoft.com/office/drawing/2014/main" id="{994F9A54-9FDA-4BBF-AACB-CA773A35E6F4}"/>
              </a:ext>
            </a:extLst>
          </p:cNvPr>
          <p:cNvPicPr>
            <a:picLocks noChangeAspect="1"/>
          </p:cNvPicPr>
          <p:nvPr/>
        </p:nvPicPr>
        <p:blipFill rotWithShape="1">
          <a:blip r:embed="rId3"/>
          <a:srcRect t="27556" r="1176" b="20469"/>
          <a:stretch/>
        </p:blipFill>
        <p:spPr>
          <a:xfrm>
            <a:off x="4901669" y="1811024"/>
            <a:ext cx="3424943" cy="1200844"/>
          </a:xfrm>
          <a:prstGeom prst="rect">
            <a:avLst/>
          </a:prstGeom>
        </p:spPr>
      </p:pic>
      <p:pic>
        <p:nvPicPr>
          <p:cNvPr id="8" name="Image 7">
            <a:extLst>
              <a:ext uri="{FF2B5EF4-FFF2-40B4-BE49-F238E27FC236}">
                <a16:creationId xmlns:a16="http://schemas.microsoft.com/office/drawing/2014/main" id="{2FD40758-3CDA-4E96-8773-6B0EE6B373A6}"/>
              </a:ext>
            </a:extLst>
          </p:cNvPr>
          <p:cNvPicPr>
            <a:picLocks noChangeAspect="1"/>
          </p:cNvPicPr>
          <p:nvPr/>
        </p:nvPicPr>
        <p:blipFill>
          <a:blip r:embed="rId4"/>
          <a:stretch>
            <a:fillRect/>
          </a:stretch>
        </p:blipFill>
        <p:spPr>
          <a:xfrm>
            <a:off x="1043608" y="1988840"/>
            <a:ext cx="3437139" cy="4480132"/>
          </a:xfrm>
          <a:prstGeom prst="rect">
            <a:avLst/>
          </a:prstGeom>
        </p:spPr>
      </p:pic>
      <p:pic>
        <p:nvPicPr>
          <p:cNvPr id="9" name="Image 8">
            <a:extLst>
              <a:ext uri="{FF2B5EF4-FFF2-40B4-BE49-F238E27FC236}">
                <a16:creationId xmlns:a16="http://schemas.microsoft.com/office/drawing/2014/main" id="{941679C6-B3DB-43F7-9A0A-B0A6FAACA03E}"/>
              </a:ext>
            </a:extLst>
          </p:cNvPr>
          <p:cNvPicPr>
            <a:picLocks noChangeAspect="1"/>
          </p:cNvPicPr>
          <p:nvPr/>
        </p:nvPicPr>
        <p:blipFill rotWithShape="1">
          <a:blip r:embed="rId5"/>
          <a:srcRect l="35825" t="23458" r="37400" b="32281"/>
          <a:stretch/>
        </p:blipFill>
        <p:spPr>
          <a:xfrm>
            <a:off x="5965550" y="3842150"/>
            <a:ext cx="1297179" cy="1429544"/>
          </a:xfrm>
          <a:prstGeom prst="rect">
            <a:avLst/>
          </a:prstGeom>
        </p:spPr>
      </p:pic>
      <p:sp>
        <p:nvSpPr>
          <p:cNvPr id="4" name="Espace réservé du pied de page 1">
            <a:extLst>
              <a:ext uri="{FF2B5EF4-FFF2-40B4-BE49-F238E27FC236}">
                <a16:creationId xmlns:a16="http://schemas.microsoft.com/office/drawing/2014/main" id="{F33F954D-2268-000E-3012-5035412B1373}"/>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B4AB4C54-FD70-4F0E-AF41-ED00464252A5}"/>
              </a:ext>
            </a:extLst>
          </p:cNvPr>
          <p:cNvSpPr>
            <a:spLocks noGrp="1"/>
          </p:cNvSpPr>
          <p:nvPr>
            <p:ph type="sldNum" sz="quarter" idx="12"/>
          </p:nvPr>
        </p:nvSpPr>
        <p:spPr/>
        <p:txBody>
          <a:bodyPr/>
          <a:lstStyle/>
          <a:p>
            <a:fld id="{BE32DCAD-C1BB-4ED6-9CFA-DED71E959DC4}" type="slidenum">
              <a:rPr lang="fr-FR" smtClean="0"/>
              <a:t>31</a:t>
            </a:fld>
            <a:endParaRPr lang="fr-FR"/>
          </a:p>
        </p:txBody>
      </p:sp>
    </p:spTree>
    <p:extLst>
      <p:ext uri="{BB962C8B-B14F-4D97-AF65-F5344CB8AC3E}">
        <p14:creationId xmlns:p14="http://schemas.microsoft.com/office/powerpoint/2010/main" val="3249957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79885-89AD-FC47-914F-8B921C53F7BC}"/>
              </a:ext>
            </a:extLst>
          </p:cNvPr>
          <p:cNvSpPr>
            <a:spLocks noGrp="1"/>
          </p:cNvSpPr>
          <p:nvPr>
            <p:ph type="title"/>
          </p:nvPr>
        </p:nvSpPr>
        <p:spPr/>
        <p:txBody>
          <a:bodyPr>
            <a:normAutofit fontScale="90000"/>
          </a:bodyPr>
          <a:lstStyle/>
          <a:p>
            <a:r>
              <a:rPr lang="fr-FR" dirty="0"/>
              <a:t>National Library Week 2024</a:t>
            </a:r>
          </a:p>
        </p:txBody>
      </p:sp>
      <p:pic>
        <p:nvPicPr>
          <p:cNvPr id="7" name="Image 6">
            <a:extLst>
              <a:ext uri="{FF2B5EF4-FFF2-40B4-BE49-F238E27FC236}">
                <a16:creationId xmlns:a16="http://schemas.microsoft.com/office/drawing/2014/main" id="{D617C356-89AB-B38B-56E2-F3C7549EC826}"/>
              </a:ext>
            </a:extLst>
          </p:cNvPr>
          <p:cNvPicPr>
            <a:picLocks noChangeAspect="1"/>
          </p:cNvPicPr>
          <p:nvPr/>
        </p:nvPicPr>
        <p:blipFill rotWithShape="1">
          <a:blip r:embed="rId2"/>
          <a:srcRect l="21650" t="9838" r="21651" b="5113"/>
          <a:stretch/>
        </p:blipFill>
        <p:spPr>
          <a:xfrm>
            <a:off x="5652120" y="116632"/>
            <a:ext cx="3024336" cy="3024336"/>
          </a:xfrm>
          <a:prstGeom prst="rect">
            <a:avLst/>
          </a:prstGeom>
        </p:spPr>
      </p:pic>
      <p:sp>
        <p:nvSpPr>
          <p:cNvPr id="9" name="ZoneTexte 8">
            <a:extLst>
              <a:ext uri="{FF2B5EF4-FFF2-40B4-BE49-F238E27FC236}">
                <a16:creationId xmlns:a16="http://schemas.microsoft.com/office/drawing/2014/main" id="{25EA9E1C-77AC-AFDC-33B3-EB3FE89B77EF}"/>
              </a:ext>
            </a:extLst>
          </p:cNvPr>
          <p:cNvSpPr txBox="1"/>
          <p:nvPr/>
        </p:nvSpPr>
        <p:spPr>
          <a:xfrm>
            <a:off x="971600" y="3284984"/>
            <a:ext cx="5891594" cy="3046988"/>
          </a:xfrm>
          <a:prstGeom prst="rect">
            <a:avLst/>
          </a:prstGeom>
          <a:noFill/>
        </p:spPr>
        <p:txBody>
          <a:bodyPr wrap="square">
            <a:spAutoFit/>
          </a:bodyPr>
          <a:lstStyle/>
          <a:p>
            <a:pPr algn="l" fontAlgn="base"/>
            <a:r>
              <a:rPr lang="en-US" sz="1200" b="0" i="0" dirty="0">
                <a:solidFill>
                  <a:srgbClr val="494949"/>
                </a:solidFill>
                <a:effectLst/>
                <a:latin typeface="Arial" panose="020B0604020202020204" pitchFamily="34" charset="0"/>
              </a:rPr>
              <a:t>National Library Week 2023, April 23-29, will be celebrated with the theme "There's More to the Story."</a:t>
            </a:r>
          </a:p>
          <a:p>
            <a:pPr algn="l" fontAlgn="base"/>
            <a:r>
              <a:rPr lang="en-US" sz="1200" b="0" i="0" dirty="0">
                <a:solidFill>
                  <a:srgbClr val="494949"/>
                </a:solidFill>
                <a:effectLst/>
                <a:latin typeface="Arial" panose="020B0604020202020204" pitchFamily="34" charset="0"/>
              </a:rPr>
              <a:t>Libraries are full of stories in a variety of formats from picture books to large print, audiobooks to </a:t>
            </a:r>
            <a:r>
              <a:rPr lang="en-US" sz="1200" b="0" i="0" dirty="0" err="1">
                <a:solidFill>
                  <a:srgbClr val="494949"/>
                </a:solidFill>
                <a:effectLst/>
                <a:latin typeface="Arial" panose="020B0604020202020204" pitchFamily="34" charset="0"/>
              </a:rPr>
              <a:t>ebooks</a:t>
            </a:r>
            <a:r>
              <a:rPr lang="en-US" sz="1200" b="0" i="0" dirty="0">
                <a:solidFill>
                  <a:srgbClr val="494949"/>
                </a:solidFill>
                <a:effectLst/>
                <a:latin typeface="Arial" panose="020B0604020202020204" pitchFamily="34" charset="0"/>
              </a:rPr>
              <a:t>, and more. But there's so much more to the story. Libraries of Things lend items like museum passes, games, musical instruments, and tools. Library programming brings communities together for entertainment, education, and connection through book clubs, </a:t>
            </a:r>
            <a:r>
              <a:rPr lang="en-US" sz="1200" b="0" i="0" dirty="0" err="1">
                <a:solidFill>
                  <a:srgbClr val="494949"/>
                </a:solidFill>
                <a:effectLst/>
                <a:latin typeface="Arial" panose="020B0604020202020204" pitchFamily="34" charset="0"/>
              </a:rPr>
              <a:t>storytimes</a:t>
            </a:r>
            <a:r>
              <a:rPr lang="en-US" sz="1200" b="0" i="0" dirty="0">
                <a:solidFill>
                  <a:srgbClr val="494949"/>
                </a:solidFill>
                <a:effectLst/>
                <a:latin typeface="Arial" panose="020B0604020202020204" pitchFamily="34" charset="0"/>
              </a:rPr>
              <a:t>, movie nights, crafting classes, and lectures. Library infrastructure advances communities, providing internet and technology access, literacy skills, and support for businesses, job seekers, and entrepreneurs.</a:t>
            </a:r>
            <a:r>
              <a:rPr lang="en-US" sz="1200" b="1" i="0" dirty="0">
                <a:solidFill>
                  <a:srgbClr val="494949"/>
                </a:solidFill>
                <a:effectLst/>
                <a:latin typeface="inherit"/>
              </a:rPr>
              <a:t> National Library Week 2023 will be a great time to tell your library’s multi-faceted story.</a:t>
            </a:r>
          </a:p>
          <a:p>
            <a:pPr algn="l" fontAlgn="base"/>
            <a:endParaRPr lang="en-US" sz="1200" b="1" dirty="0">
              <a:solidFill>
                <a:srgbClr val="494949"/>
              </a:solidFill>
              <a:latin typeface="inherit"/>
            </a:endParaRPr>
          </a:p>
          <a:p>
            <a:pPr algn="l" fontAlgn="base"/>
            <a:r>
              <a:rPr lang="en-US" sz="1200" b="0" i="0" dirty="0">
                <a:solidFill>
                  <a:srgbClr val="494949"/>
                </a:solidFill>
                <a:effectLst/>
                <a:latin typeface="Arial" panose="020B0604020202020204" pitchFamily="34" charset="0"/>
                <a:hlinkClick r:id="rId3"/>
              </a:rPr>
              <a:t>https://www.ala.org/conferencesevents/celebrationweeks/natlibraryweek#:~:text=National%20Library%20Week%202023%2C%20April,audiobooks%20to%20ebooks%2C%20and%20more</a:t>
            </a:r>
            <a:r>
              <a:rPr lang="en-US" sz="1200" b="0" i="0" dirty="0">
                <a:solidFill>
                  <a:srgbClr val="494949"/>
                </a:solidFill>
                <a:effectLst/>
                <a:latin typeface="Arial" panose="020B0604020202020204" pitchFamily="34" charset="0"/>
              </a:rPr>
              <a:t>.</a:t>
            </a:r>
            <a:endParaRPr lang="en-US" sz="1200" b="1" i="0" dirty="0">
              <a:solidFill>
                <a:srgbClr val="494949"/>
              </a:solidFill>
              <a:effectLst/>
              <a:latin typeface="inherit"/>
            </a:endParaRPr>
          </a:p>
          <a:p>
            <a:pPr algn="l" fontAlgn="base"/>
            <a:endParaRPr lang="en-US" sz="1200" b="0" i="0" dirty="0">
              <a:solidFill>
                <a:srgbClr val="494949"/>
              </a:solidFill>
              <a:effectLst/>
              <a:latin typeface="Arial" panose="020B0604020202020204" pitchFamily="34" charset="0"/>
            </a:endParaRPr>
          </a:p>
        </p:txBody>
      </p:sp>
      <p:sp>
        <p:nvSpPr>
          <p:cNvPr id="3" name="Espace réservé du pied de page 1">
            <a:extLst>
              <a:ext uri="{FF2B5EF4-FFF2-40B4-BE49-F238E27FC236}">
                <a16:creationId xmlns:a16="http://schemas.microsoft.com/office/drawing/2014/main" id="{B6582AA6-D041-F3A3-2ABB-55FB87F695C3}"/>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697206E5-E894-7785-95EB-E1179F7BFF3B}"/>
              </a:ext>
            </a:extLst>
          </p:cNvPr>
          <p:cNvSpPr>
            <a:spLocks noGrp="1"/>
          </p:cNvSpPr>
          <p:nvPr>
            <p:ph type="sldNum" sz="quarter" idx="12"/>
          </p:nvPr>
        </p:nvSpPr>
        <p:spPr/>
        <p:txBody>
          <a:bodyPr/>
          <a:lstStyle/>
          <a:p>
            <a:fld id="{BE32DCAD-C1BB-4ED6-9CFA-DED71E959DC4}" type="slidenum">
              <a:rPr lang="fr-FR" smtClean="0"/>
              <a:t>32</a:t>
            </a:fld>
            <a:endParaRPr lang="fr-FR"/>
          </a:p>
        </p:txBody>
      </p:sp>
    </p:spTree>
    <p:extLst>
      <p:ext uri="{BB962C8B-B14F-4D97-AF65-F5344CB8AC3E}">
        <p14:creationId xmlns:p14="http://schemas.microsoft.com/office/powerpoint/2010/main" val="2428260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National Library Week</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a:xfrm>
            <a:off x="6228184" y="1124744"/>
            <a:ext cx="2016224" cy="497717"/>
          </a:xfrm>
        </p:spPr>
        <p:txBody>
          <a:bodyPr>
            <a:normAutofit/>
          </a:bodyPr>
          <a:lstStyle/>
          <a:p>
            <a:pPr marL="76200" indent="0">
              <a:buNone/>
            </a:pPr>
            <a:r>
              <a:rPr lang="fr-FR" sz="1200" dirty="0">
                <a:hlinkClick r:id="rId2"/>
              </a:rPr>
              <a:t>https://ilovelibraries.org/</a:t>
            </a:r>
            <a:endParaRPr lang="fr-FR" sz="1200" dirty="0"/>
          </a:p>
          <a:p>
            <a:endParaRPr lang="fr-FR" dirty="0"/>
          </a:p>
        </p:txBody>
      </p:sp>
      <p:pic>
        <p:nvPicPr>
          <p:cNvPr id="7" name="Image 6">
            <a:extLst>
              <a:ext uri="{FF2B5EF4-FFF2-40B4-BE49-F238E27FC236}">
                <a16:creationId xmlns:a16="http://schemas.microsoft.com/office/drawing/2014/main" id="{994F9A54-9FDA-4BBF-AACB-CA773A35E6F4}"/>
              </a:ext>
            </a:extLst>
          </p:cNvPr>
          <p:cNvPicPr>
            <a:picLocks noChangeAspect="1"/>
          </p:cNvPicPr>
          <p:nvPr/>
        </p:nvPicPr>
        <p:blipFill rotWithShape="1">
          <a:blip r:embed="rId3"/>
          <a:srcRect t="27556" r="1176" b="20469"/>
          <a:stretch/>
        </p:blipFill>
        <p:spPr>
          <a:xfrm>
            <a:off x="5900274" y="328082"/>
            <a:ext cx="2470669" cy="866259"/>
          </a:xfrm>
          <a:prstGeom prst="rect">
            <a:avLst/>
          </a:prstGeom>
        </p:spPr>
      </p:pic>
      <p:pic>
        <p:nvPicPr>
          <p:cNvPr id="5" name="Image 4">
            <a:extLst>
              <a:ext uri="{FF2B5EF4-FFF2-40B4-BE49-F238E27FC236}">
                <a16:creationId xmlns:a16="http://schemas.microsoft.com/office/drawing/2014/main" id="{0B33F86A-0239-4D35-8EAC-93E440732A72}"/>
              </a:ext>
            </a:extLst>
          </p:cNvPr>
          <p:cNvPicPr>
            <a:picLocks noChangeAspect="1"/>
          </p:cNvPicPr>
          <p:nvPr/>
        </p:nvPicPr>
        <p:blipFill rotWithShape="1">
          <a:blip r:embed="rId4"/>
          <a:srcRect l="6740" t="23929" r="8589" b="7967"/>
          <a:stretch/>
        </p:blipFill>
        <p:spPr>
          <a:xfrm>
            <a:off x="755576" y="1965521"/>
            <a:ext cx="4160743" cy="2231123"/>
          </a:xfrm>
          <a:prstGeom prst="rect">
            <a:avLst/>
          </a:prstGeom>
        </p:spPr>
      </p:pic>
      <p:pic>
        <p:nvPicPr>
          <p:cNvPr id="9" name="Image 8">
            <a:extLst>
              <a:ext uri="{FF2B5EF4-FFF2-40B4-BE49-F238E27FC236}">
                <a16:creationId xmlns:a16="http://schemas.microsoft.com/office/drawing/2014/main" id="{71B3B187-F882-4D20-A5BB-276D73589C2D}"/>
              </a:ext>
            </a:extLst>
          </p:cNvPr>
          <p:cNvPicPr>
            <a:picLocks noChangeAspect="1"/>
          </p:cNvPicPr>
          <p:nvPr/>
        </p:nvPicPr>
        <p:blipFill rotWithShape="1">
          <a:blip r:embed="rId5"/>
          <a:srcRect l="8262" t="27175" r="9838" b="8657"/>
          <a:stretch/>
        </p:blipFill>
        <p:spPr>
          <a:xfrm>
            <a:off x="4355976" y="4085084"/>
            <a:ext cx="4554983" cy="2379254"/>
          </a:xfrm>
          <a:prstGeom prst="rect">
            <a:avLst/>
          </a:prstGeom>
        </p:spPr>
      </p:pic>
      <p:pic>
        <p:nvPicPr>
          <p:cNvPr id="10" name="Image 9">
            <a:extLst>
              <a:ext uri="{FF2B5EF4-FFF2-40B4-BE49-F238E27FC236}">
                <a16:creationId xmlns:a16="http://schemas.microsoft.com/office/drawing/2014/main" id="{74E3B95F-DA7A-4175-89EC-469CE21B656B}"/>
              </a:ext>
            </a:extLst>
          </p:cNvPr>
          <p:cNvPicPr>
            <a:picLocks noChangeAspect="1"/>
          </p:cNvPicPr>
          <p:nvPr/>
        </p:nvPicPr>
        <p:blipFill rotWithShape="1">
          <a:blip r:embed="rId6"/>
          <a:srcRect l="7475" t="23458" r="64791" b="32281"/>
          <a:stretch/>
        </p:blipFill>
        <p:spPr>
          <a:xfrm>
            <a:off x="2987824" y="4462033"/>
            <a:ext cx="1072933" cy="1141512"/>
          </a:xfrm>
          <a:prstGeom prst="rect">
            <a:avLst/>
          </a:prstGeom>
        </p:spPr>
      </p:pic>
      <p:pic>
        <p:nvPicPr>
          <p:cNvPr id="11" name="Image 10">
            <a:extLst>
              <a:ext uri="{FF2B5EF4-FFF2-40B4-BE49-F238E27FC236}">
                <a16:creationId xmlns:a16="http://schemas.microsoft.com/office/drawing/2014/main" id="{5353374A-8110-42B3-BD23-578F1B0395C6}"/>
              </a:ext>
            </a:extLst>
          </p:cNvPr>
          <p:cNvPicPr>
            <a:picLocks noChangeAspect="1"/>
          </p:cNvPicPr>
          <p:nvPr/>
        </p:nvPicPr>
        <p:blipFill rotWithShape="1">
          <a:blip r:embed="rId7"/>
          <a:srcRect l="6688" t="14563" r="5113" b="26375"/>
          <a:stretch/>
        </p:blipFill>
        <p:spPr>
          <a:xfrm>
            <a:off x="4978659" y="2198369"/>
            <a:ext cx="3443758" cy="1537392"/>
          </a:xfrm>
          <a:prstGeom prst="rect">
            <a:avLst/>
          </a:prstGeom>
        </p:spPr>
      </p:pic>
      <p:sp>
        <p:nvSpPr>
          <p:cNvPr id="4" name="Espace réservé du pied de page 1">
            <a:extLst>
              <a:ext uri="{FF2B5EF4-FFF2-40B4-BE49-F238E27FC236}">
                <a16:creationId xmlns:a16="http://schemas.microsoft.com/office/drawing/2014/main" id="{187721E3-0937-DE14-D6FA-A1ED7E915CE9}"/>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A5530309-BC55-E829-DEF2-0C5AA8DD6D8A}"/>
              </a:ext>
            </a:extLst>
          </p:cNvPr>
          <p:cNvSpPr>
            <a:spLocks noGrp="1"/>
          </p:cNvSpPr>
          <p:nvPr>
            <p:ph type="sldNum" sz="quarter" idx="12"/>
          </p:nvPr>
        </p:nvSpPr>
        <p:spPr/>
        <p:txBody>
          <a:bodyPr/>
          <a:lstStyle/>
          <a:p>
            <a:fld id="{BE32DCAD-C1BB-4ED6-9CFA-DED71E959DC4}" type="slidenum">
              <a:rPr lang="fr-FR" smtClean="0"/>
              <a:t>33</a:t>
            </a:fld>
            <a:endParaRPr lang="fr-FR"/>
          </a:p>
        </p:txBody>
      </p:sp>
    </p:spTree>
    <p:extLst>
      <p:ext uri="{BB962C8B-B14F-4D97-AF65-F5344CB8AC3E}">
        <p14:creationId xmlns:p14="http://schemas.microsoft.com/office/powerpoint/2010/main" val="109499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oesterreichliest.at/sites/www.oesterreichliest.at/themes/oesterreichliest17/images/logo-12759954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04033"/>
            <a:ext cx="8568952" cy="22850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2020" y="1052736"/>
            <a:ext cx="4084388" cy="461665"/>
          </a:xfrm>
          <a:prstGeom prst="rect">
            <a:avLst/>
          </a:prstGeom>
        </p:spPr>
        <p:txBody>
          <a:bodyPr wrap="none">
            <a:spAutoFit/>
          </a:bodyPr>
          <a:lstStyle/>
          <a:p>
            <a:r>
              <a:rPr lang="fr-FR" sz="2400" dirty="0">
                <a:hlinkClick r:id="rId4"/>
              </a:rPr>
              <a:t>https://www.oesterreichliest.at/</a:t>
            </a:r>
            <a:endParaRPr lang="fr-FR" sz="2400" dirty="0"/>
          </a:p>
        </p:txBody>
      </p:sp>
      <p:pic>
        <p:nvPicPr>
          <p:cNvPr id="12292" name="Picture 4" descr="https://www.oesterreichliest.at/sites/oesterreichliest.at/files/bilder_in_seiten/bmkoes_logo_srgb_bvoe_site_klein.png?5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832756"/>
            <a:ext cx="2857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ssociation des bibliothèques autrichien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273336"/>
            <a:ext cx="2832249" cy="180161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5BEF0C75-6A21-41A6-BCD3-FE9BD23B924D}"/>
              </a:ext>
            </a:extLst>
          </p:cNvPr>
          <p:cNvPicPr>
            <a:picLocks noChangeAspect="1"/>
          </p:cNvPicPr>
          <p:nvPr/>
        </p:nvPicPr>
        <p:blipFill rotWithShape="1">
          <a:blip r:embed="rId7"/>
          <a:srcRect l="14563" t="15744" r="14563" b="61812"/>
          <a:stretch/>
        </p:blipFill>
        <p:spPr>
          <a:xfrm>
            <a:off x="1403648" y="4789087"/>
            <a:ext cx="6480720" cy="1368152"/>
          </a:xfrm>
          <a:prstGeom prst="rect">
            <a:avLst/>
          </a:prstGeom>
        </p:spPr>
      </p:pic>
      <p:sp>
        <p:nvSpPr>
          <p:cNvPr id="2" name="Espace réservé du pied de page 1">
            <a:extLst>
              <a:ext uri="{FF2B5EF4-FFF2-40B4-BE49-F238E27FC236}">
                <a16:creationId xmlns:a16="http://schemas.microsoft.com/office/drawing/2014/main" id="{31E4F990-0B83-B8CC-4E54-19FD810B93FF}"/>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604DAC86-B911-36EF-B6D9-4CD17198E27F}"/>
              </a:ext>
            </a:extLst>
          </p:cNvPr>
          <p:cNvSpPr>
            <a:spLocks noGrp="1"/>
          </p:cNvSpPr>
          <p:nvPr>
            <p:ph type="sldNum" sz="quarter" idx="12"/>
          </p:nvPr>
        </p:nvSpPr>
        <p:spPr/>
        <p:txBody>
          <a:bodyPr/>
          <a:lstStyle/>
          <a:p>
            <a:fld id="{BE32DCAD-C1BB-4ED6-9CFA-DED71E959DC4}" type="slidenum">
              <a:rPr lang="fr-FR" smtClean="0"/>
              <a:t>34</a:t>
            </a:fld>
            <a:endParaRPr lang="fr-FR"/>
          </a:p>
        </p:txBody>
      </p:sp>
    </p:spTree>
    <p:extLst>
      <p:ext uri="{BB962C8B-B14F-4D97-AF65-F5344CB8AC3E}">
        <p14:creationId xmlns:p14="http://schemas.microsoft.com/office/powerpoint/2010/main" val="3269940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343" y="4797152"/>
            <a:ext cx="4247894" cy="461665"/>
          </a:xfrm>
          <a:prstGeom prst="rect">
            <a:avLst/>
          </a:prstGeom>
        </p:spPr>
        <p:txBody>
          <a:bodyPr wrap="none">
            <a:spAutoFit/>
          </a:bodyPr>
          <a:lstStyle/>
          <a:p>
            <a:r>
              <a:rPr lang="fr-FR" sz="2400" dirty="0">
                <a:hlinkClick r:id="rId2"/>
              </a:rPr>
              <a:t>http://www.librariesweek.org.uk/</a:t>
            </a:r>
            <a:endParaRPr lang="fr-FR" sz="2400" dirty="0"/>
          </a:p>
        </p:txBody>
      </p:sp>
      <p:pic>
        <p:nvPicPr>
          <p:cNvPr id="2050" name="Picture 2" descr="Libraries Week">
            <a:extLst>
              <a:ext uri="{FF2B5EF4-FFF2-40B4-BE49-F238E27FC236}">
                <a16:creationId xmlns:a16="http://schemas.microsoft.com/office/drawing/2014/main" id="{74B41311-D7AE-704E-8210-925CA200A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04664"/>
            <a:ext cx="7596336" cy="3526493"/>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7335735B-B1A9-E8BE-D25E-29C236E77665}"/>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DE92EAD0-EC88-B867-016D-425A1C3E50F8}"/>
              </a:ext>
            </a:extLst>
          </p:cNvPr>
          <p:cNvSpPr>
            <a:spLocks noGrp="1"/>
          </p:cNvSpPr>
          <p:nvPr>
            <p:ph type="sldNum" sz="quarter" idx="12"/>
          </p:nvPr>
        </p:nvSpPr>
        <p:spPr/>
        <p:txBody>
          <a:bodyPr/>
          <a:lstStyle/>
          <a:p>
            <a:fld id="{BE32DCAD-C1BB-4ED6-9CFA-DED71E959DC4}" type="slidenum">
              <a:rPr lang="fr-FR" smtClean="0"/>
              <a:t>35</a:t>
            </a:fld>
            <a:endParaRPr lang="fr-FR"/>
          </a:p>
        </p:txBody>
      </p:sp>
    </p:spTree>
    <p:extLst>
      <p:ext uri="{BB962C8B-B14F-4D97-AF65-F5344CB8AC3E}">
        <p14:creationId xmlns:p14="http://schemas.microsoft.com/office/powerpoint/2010/main" val="2236767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70B35-8B6F-4256-BB68-32BD5D5EE498}"/>
              </a:ext>
            </a:extLst>
          </p:cNvPr>
          <p:cNvSpPr>
            <a:spLocks noGrp="1"/>
          </p:cNvSpPr>
          <p:nvPr>
            <p:ph type="title"/>
          </p:nvPr>
        </p:nvSpPr>
        <p:spPr>
          <a:xfrm>
            <a:off x="698072" y="1340768"/>
            <a:ext cx="2803942" cy="351426"/>
          </a:xfrm>
        </p:spPr>
        <p:txBody>
          <a:bodyPr>
            <a:normAutofit fontScale="90000"/>
          </a:bodyPr>
          <a:lstStyle/>
          <a:p>
            <a:r>
              <a:rPr lang="fr-FR" dirty="0"/>
              <a:t>CILIP – </a:t>
            </a:r>
            <a:r>
              <a:rPr lang="fr-FR" dirty="0" err="1"/>
              <a:t>Libraries</a:t>
            </a:r>
            <a:r>
              <a:rPr lang="fr-FR" dirty="0"/>
              <a:t> Week - UK</a:t>
            </a:r>
          </a:p>
        </p:txBody>
      </p:sp>
      <p:pic>
        <p:nvPicPr>
          <p:cNvPr id="4" name="Image 3">
            <a:extLst>
              <a:ext uri="{FF2B5EF4-FFF2-40B4-BE49-F238E27FC236}">
                <a16:creationId xmlns:a16="http://schemas.microsoft.com/office/drawing/2014/main" id="{083397AE-6299-4644-A2E4-455A3AED356A}"/>
              </a:ext>
            </a:extLst>
          </p:cNvPr>
          <p:cNvPicPr>
            <a:picLocks noChangeAspect="1"/>
          </p:cNvPicPr>
          <p:nvPr/>
        </p:nvPicPr>
        <p:blipFill>
          <a:blip r:embed="rId2"/>
          <a:stretch>
            <a:fillRect/>
          </a:stretch>
        </p:blipFill>
        <p:spPr>
          <a:xfrm>
            <a:off x="3707904" y="625913"/>
            <a:ext cx="2305578" cy="3260231"/>
          </a:xfrm>
          <a:prstGeom prst="rect">
            <a:avLst/>
          </a:prstGeom>
        </p:spPr>
      </p:pic>
      <p:pic>
        <p:nvPicPr>
          <p:cNvPr id="2050" name="Picture 2" descr="Libraries Week 2021">
            <a:extLst>
              <a:ext uri="{FF2B5EF4-FFF2-40B4-BE49-F238E27FC236}">
                <a16:creationId xmlns:a16="http://schemas.microsoft.com/office/drawing/2014/main" id="{976B7111-641D-41F5-A497-0774EC7056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626" y="3915523"/>
            <a:ext cx="4474302" cy="25540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B87074A-B597-4DFB-92C5-458DAF66C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705" y="188640"/>
            <a:ext cx="2614864" cy="36964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902B388-DDF3-44CA-AF51-A05CFBFF28EB}"/>
              </a:ext>
            </a:extLst>
          </p:cNvPr>
          <p:cNvPicPr>
            <a:picLocks noChangeAspect="1"/>
          </p:cNvPicPr>
          <p:nvPr/>
        </p:nvPicPr>
        <p:blipFill>
          <a:blip r:embed="rId5"/>
          <a:stretch>
            <a:fillRect/>
          </a:stretch>
        </p:blipFill>
        <p:spPr>
          <a:xfrm>
            <a:off x="698072" y="2612397"/>
            <a:ext cx="2863609" cy="4049323"/>
          </a:xfrm>
          <a:prstGeom prst="rect">
            <a:avLst/>
          </a:prstGeom>
        </p:spPr>
      </p:pic>
      <p:sp>
        <p:nvSpPr>
          <p:cNvPr id="3" name="Espace réservé du pied de page 1">
            <a:extLst>
              <a:ext uri="{FF2B5EF4-FFF2-40B4-BE49-F238E27FC236}">
                <a16:creationId xmlns:a16="http://schemas.microsoft.com/office/drawing/2014/main" id="{650D14C4-43F0-C094-2104-7A3492E91CF8}"/>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4A5612DE-68E3-FE48-47C1-71C8DF15899B}"/>
              </a:ext>
            </a:extLst>
          </p:cNvPr>
          <p:cNvSpPr>
            <a:spLocks noGrp="1"/>
          </p:cNvSpPr>
          <p:nvPr>
            <p:ph type="sldNum" sz="quarter" idx="12"/>
          </p:nvPr>
        </p:nvSpPr>
        <p:spPr/>
        <p:txBody>
          <a:bodyPr/>
          <a:lstStyle/>
          <a:p>
            <a:fld id="{BE32DCAD-C1BB-4ED6-9CFA-DED71E959DC4}" type="slidenum">
              <a:rPr lang="fr-FR" smtClean="0"/>
              <a:t>36</a:t>
            </a:fld>
            <a:endParaRPr lang="fr-FR"/>
          </a:p>
        </p:txBody>
      </p:sp>
    </p:spTree>
    <p:extLst>
      <p:ext uri="{BB962C8B-B14F-4D97-AF65-F5344CB8AC3E}">
        <p14:creationId xmlns:p14="http://schemas.microsoft.com/office/powerpoint/2010/main" val="1923200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70B35-8B6F-4256-BB68-32BD5D5EE498}"/>
              </a:ext>
            </a:extLst>
          </p:cNvPr>
          <p:cNvSpPr>
            <a:spLocks noGrp="1"/>
          </p:cNvSpPr>
          <p:nvPr>
            <p:ph type="title"/>
          </p:nvPr>
        </p:nvSpPr>
        <p:spPr>
          <a:xfrm>
            <a:off x="1468497" y="496035"/>
            <a:ext cx="4627138" cy="351426"/>
          </a:xfrm>
        </p:spPr>
        <p:txBody>
          <a:bodyPr>
            <a:normAutofit fontScale="90000"/>
          </a:bodyPr>
          <a:lstStyle/>
          <a:p>
            <a:r>
              <a:rPr lang="fr-FR" dirty="0"/>
              <a:t>Nuits des bibliothèques</a:t>
            </a:r>
            <a:br>
              <a:rPr lang="fr-FR" dirty="0"/>
            </a:br>
            <a:r>
              <a:rPr lang="fr-FR" dirty="0"/>
              <a:t>Bordeaux</a:t>
            </a:r>
            <a:br>
              <a:rPr lang="fr-FR" dirty="0"/>
            </a:br>
            <a:endParaRPr lang="fr-FR" dirty="0"/>
          </a:p>
        </p:txBody>
      </p:sp>
      <p:pic>
        <p:nvPicPr>
          <p:cNvPr id="5122" name="Picture 2" descr="La Nuit des bibliothèques | Portail des médiathèques de Bordeaux Métropole">
            <a:extLst>
              <a:ext uri="{FF2B5EF4-FFF2-40B4-BE49-F238E27FC236}">
                <a16:creationId xmlns:a16="http://schemas.microsoft.com/office/drawing/2014/main" id="{425F8090-732A-4E78-94AD-A802E18252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8867" y="1126040"/>
            <a:ext cx="2182372" cy="30689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otivation Sablonneux semestre la nuit des bibliothèques bordeaux 2019  éternuement plus loin stratégie">
            <a:extLst>
              <a:ext uri="{FF2B5EF4-FFF2-40B4-BE49-F238E27FC236}">
                <a16:creationId xmlns:a16="http://schemas.microsoft.com/office/drawing/2014/main" id="{62C0C047-4C13-436E-A6B6-0381036D3F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189" y="3047664"/>
            <a:ext cx="2208856" cy="32064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Nuit des bibliothèques #4 | Portail des médiathèques de Bordeaux  Métropole">
            <a:extLst>
              <a:ext uri="{FF2B5EF4-FFF2-40B4-BE49-F238E27FC236}">
                <a16:creationId xmlns:a16="http://schemas.microsoft.com/office/drawing/2014/main" id="{30E5CBCB-8754-4BD2-AF9E-DBE9487C1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049" y="764704"/>
            <a:ext cx="3419427" cy="208474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 Nuit des Bibliothèques #2 | Portail des médiathèques de Bordeaux  Métropole">
            <a:extLst>
              <a:ext uri="{FF2B5EF4-FFF2-40B4-BE49-F238E27FC236}">
                <a16:creationId xmlns:a16="http://schemas.microsoft.com/office/drawing/2014/main" id="{330B7438-1512-40FF-981F-CF4B3669A6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2087" y="5253023"/>
            <a:ext cx="2376264" cy="144875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47C31010-E8E9-4CDF-981A-E4D7B3A8FA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0531" y="3050221"/>
            <a:ext cx="2219877" cy="311967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1">
            <a:extLst>
              <a:ext uri="{FF2B5EF4-FFF2-40B4-BE49-F238E27FC236}">
                <a16:creationId xmlns:a16="http://schemas.microsoft.com/office/drawing/2014/main" id="{64F47F5A-EF4E-BBE1-206F-CEAE10E677D9}"/>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881C9588-FC1D-7A12-32F3-8686AD5D2F15}"/>
              </a:ext>
            </a:extLst>
          </p:cNvPr>
          <p:cNvSpPr>
            <a:spLocks noGrp="1"/>
          </p:cNvSpPr>
          <p:nvPr>
            <p:ph type="sldNum" sz="quarter" idx="12"/>
          </p:nvPr>
        </p:nvSpPr>
        <p:spPr/>
        <p:txBody>
          <a:bodyPr/>
          <a:lstStyle/>
          <a:p>
            <a:fld id="{BE32DCAD-C1BB-4ED6-9CFA-DED71E959DC4}" type="slidenum">
              <a:rPr lang="fr-FR" smtClean="0"/>
              <a:t>37</a:t>
            </a:fld>
            <a:endParaRPr lang="fr-FR"/>
          </a:p>
        </p:txBody>
      </p:sp>
    </p:spTree>
    <p:extLst>
      <p:ext uri="{BB962C8B-B14F-4D97-AF65-F5344CB8AC3E}">
        <p14:creationId xmlns:p14="http://schemas.microsoft.com/office/powerpoint/2010/main" val="2485165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8EF4C-0435-C6BE-2015-BE57CA539045}"/>
              </a:ext>
            </a:extLst>
          </p:cNvPr>
          <p:cNvSpPr>
            <a:spLocks noGrp="1"/>
          </p:cNvSpPr>
          <p:nvPr>
            <p:ph type="title"/>
          </p:nvPr>
        </p:nvSpPr>
        <p:spPr>
          <a:xfrm>
            <a:off x="755576" y="836712"/>
            <a:ext cx="6287093" cy="580799"/>
          </a:xfrm>
        </p:spPr>
        <p:txBody>
          <a:bodyPr>
            <a:normAutofit/>
          </a:bodyPr>
          <a:lstStyle/>
          <a:p>
            <a:r>
              <a:rPr lang="fr-FR" dirty="0"/>
              <a:t>Biblio Week-end / </a:t>
            </a:r>
            <a:r>
              <a:rPr lang="fr-FR" dirty="0" err="1"/>
              <a:t>biblioSuisse</a:t>
            </a:r>
            <a:endParaRPr lang="fr-FR" dirty="0"/>
          </a:p>
        </p:txBody>
      </p:sp>
      <p:sp>
        <p:nvSpPr>
          <p:cNvPr id="3" name="Espace réservé du texte 2">
            <a:extLst>
              <a:ext uri="{FF2B5EF4-FFF2-40B4-BE49-F238E27FC236}">
                <a16:creationId xmlns:a16="http://schemas.microsoft.com/office/drawing/2014/main" id="{570AA05B-DCA7-6A13-1CDA-FFEE3A5D31B9}"/>
              </a:ext>
            </a:extLst>
          </p:cNvPr>
          <p:cNvSpPr>
            <a:spLocks noGrp="1"/>
          </p:cNvSpPr>
          <p:nvPr>
            <p:ph type="body" idx="1"/>
          </p:nvPr>
        </p:nvSpPr>
        <p:spPr>
          <a:xfrm>
            <a:off x="251520" y="6381328"/>
            <a:ext cx="6809700" cy="427621"/>
          </a:xfrm>
        </p:spPr>
        <p:txBody>
          <a:bodyPr>
            <a:normAutofit fontScale="55000" lnSpcReduction="20000"/>
          </a:bodyPr>
          <a:lstStyle/>
          <a:p>
            <a:r>
              <a:rPr lang="fr-FR" dirty="0">
                <a:hlinkClick r:id="rId2"/>
              </a:rPr>
              <a:t>https://www.biblioweekend.ch/</a:t>
            </a:r>
            <a:endParaRPr lang="fr-FR" dirty="0"/>
          </a:p>
        </p:txBody>
      </p:sp>
      <p:pic>
        <p:nvPicPr>
          <p:cNvPr id="5" name="Image 4">
            <a:extLst>
              <a:ext uri="{FF2B5EF4-FFF2-40B4-BE49-F238E27FC236}">
                <a16:creationId xmlns:a16="http://schemas.microsoft.com/office/drawing/2014/main" id="{754CDD68-B480-0B2E-AD98-4F477D7FB7C7}"/>
              </a:ext>
            </a:extLst>
          </p:cNvPr>
          <p:cNvPicPr>
            <a:picLocks noChangeAspect="1"/>
          </p:cNvPicPr>
          <p:nvPr/>
        </p:nvPicPr>
        <p:blipFill rotWithShape="1">
          <a:blip r:embed="rId3"/>
          <a:srcRect t="11019" r="9838" b="9838"/>
          <a:stretch/>
        </p:blipFill>
        <p:spPr>
          <a:xfrm>
            <a:off x="755576" y="1489519"/>
            <a:ext cx="8244408" cy="4824536"/>
          </a:xfrm>
          <a:prstGeom prst="rect">
            <a:avLst/>
          </a:prstGeom>
        </p:spPr>
      </p:pic>
      <p:sp>
        <p:nvSpPr>
          <p:cNvPr id="4" name="Espace réservé du pied de page 1">
            <a:extLst>
              <a:ext uri="{FF2B5EF4-FFF2-40B4-BE49-F238E27FC236}">
                <a16:creationId xmlns:a16="http://schemas.microsoft.com/office/drawing/2014/main" id="{2B7E007F-5B12-065A-40EE-4E33B64A7378}"/>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1226186C-8ED1-AB6F-DA49-ACC33C0F9FFD}"/>
              </a:ext>
            </a:extLst>
          </p:cNvPr>
          <p:cNvSpPr>
            <a:spLocks noGrp="1"/>
          </p:cNvSpPr>
          <p:nvPr>
            <p:ph type="sldNum" sz="quarter" idx="12"/>
          </p:nvPr>
        </p:nvSpPr>
        <p:spPr/>
        <p:txBody>
          <a:bodyPr/>
          <a:lstStyle/>
          <a:p>
            <a:fld id="{BE32DCAD-C1BB-4ED6-9CFA-DED71E959DC4}" type="slidenum">
              <a:rPr lang="fr-FR" smtClean="0"/>
              <a:t>38</a:t>
            </a:fld>
            <a:endParaRPr lang="fr-FR"/>
          </a:p>
        </p:txBody>
      </p:sp>
    </p:spTree>
    <p:extLst>
      <p:ext uri="{BB962C8B-B14F-4D97-AF65-F5344CB8AC3E}">
        <p14:creationId xmlns:p14="http://schemas.microsoft.com/office/powerpoint/2010/main" val="1219911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9"/>
          <p:cNvSpPr txBox="1">
            <a:spLocks noGrp="1"/>
          </p:cNvSpPr>
          <p:nvPr>
            <p:ph type="body" idx="1"/>
          </p:nvPr>
        </p:nvSpPr>
        <p:spPr>
          <a:xfrm>
            <a:off x="4264841" y="5462533"/>
            <a:ext cx="4648258" cy="579760"/>
          </a:xfrm>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endParaRPr lang="fr-FR" sz="1100" b="1" dirty="0"/>
          </a:p>
          <a:p>
            <a:pPr indent="-228600">
              <a:spcBef>
                <a:spcPts val="0"/>
              </a:spcBef>
              <a:buSzPts val="1400"/>
            </a:pPr>
            <a:r>
              <a:rPr lang="fr-FR" sz="1100" dirty="0">
                <a:hlinkClick r:id="rId3"/>
              </a:rPr>
              <a:t>https://www.youtube.com/watch?v=g4x03DA4utA&amp;feature=youtu.be&amp;fbclid=IwAR329ypqTxAf7I5wVmCbe8lvcfObO2lTZn4T4S_eqbFNp9QvjxR1tyrg6Ws</a:t>
            </a:r>
            <a:endParaRPr lang="fr-FR" sz="1100" b="1" dirty="0"/>
          </a:p>
        </p:txBody>
      </p:sp>
      <p:pic>
        <p:nvPicPr>
          <p:cNvPr id="3" name="Image 2"/>
          <p:cNvPicPr>
            <a:picLocks noChangeAspect="1"/>
          </p:cNvPicPr>
          <p:nvPr/>
        </p:nvPicPr>
        <p:blipFill rotWithShape="1">
          <a:blip r:embed="rId4"/>
          <a:srcRect l="5937" t="20276" r="38462" b="13653"/>
          <a:stretch/>
        </p:blipFill>
        <p:spPr>
          <a:xfrm>
            <a:off x="4138548" y="2204864"/>
            <a:ext cx="4760222" cy="3181962"/>
          </a:xfrm>
          <a:prstGeom prst="rect">
            <a:avLst/>
          </a:prstGeom>
        </p:spPr>
      </p:pic>
      <p:sp>
        <p:nvSpPr>
          <p:cNvPr id="4" name="ZoneTexte 3">
            <a:extLst>
              <a:ext uri="{FF2B5EF4-FFF2-40B4-BE49-F238E27FC236}">
                <a16:creationId xmlns:a16="http://schemas.microsoft.com/office/drawing/2014/main" id="{BCB41B9A-8751-226F-7149-C9229F997A55}"/>
              </a:ext>
            </a:extLst>
          </p:cNvPr>
          <p:cNvSpPr txBox="1"/>
          <p:nvPr/>
        </p:nvSpPr>
        <p:spPr>
          <a:xfrm>
            <a:off x="323528" y="5588108"/>
            <a:ext cx="2376264" cy="923330"/>
          </a:xfrm>
          <a:prstGeom prst="rect">
            <a:avLst/>
          </a:prstGeom>
          <a:noFill/>
        </p:spPr>
        <p:txBody>
          <a:bodyPr wrap="square">
            <a:spAutoFit/>
          </a:bodyPr>
          <a:lstStyle/>
          <a:p>
            <a:r>
              <a:rPr lang="fr-FR" dirty="0">
                <a:hlinkClick r:id="rId5"/>
              </a:rPr>
              <a:t>https://assocyclobiblio.wordpress.com/</a:t>
            </a:r>
            <a:endParaRPr lang="fr-FR" dirty="0"/>
          </a:p>
          <a:p>
            <a:endParaRPr lang="fr-FR" dirty="0"/>
          </a:p>
        </p:txBody>
      </p:sp>
      <p:pic>
        <p:nvPicPr>
          <p:cNvPr id="1026" name="Picture 2">
            <a:extLst>
              <a:ext uri="{FF2B5EF4-FFF2-40B4-BE49-F238E27FC236}">
                <a16:creationId xmlns:a16="http://schemas.microsoft.com/office/drawing/2014/main" id="{8546927A-418B-DFAE-DC4A-FB60E0097F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2564904"/>
            <a:ext cx="2636912" cy="2636912"/>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0DE8440F-D7A2-BB12-78EA-372997A91A7D}"/>
              </a:ext>
            </a:extLst>
          </p:cNvPr>
          <p:cNvSpPr>
            <a:spLocks noGrp="1"/>
          </p:cNvSpPr>
          <p:nvPr>
            <p:ph type="title"/>
          </p:nvPr>
        </p:nvSpPr>
        <p:spPr>
          <a:xfrm>
            <a:off x="755576" y="836712"/>
            <a:ext cx="6287093" cy="580799"/>
          </a:xfrm>
        </p:spPr>
        <p:txBody>
          <a:bodyPr>
            <a:normAutofit/>
          </a:bodyPr>
          <a:lstStyle/>
          <a:p>
            <a:r>
              <a:rPr lang="fr-FR" dirty="0" err="1"/>
              <a:t>Cyclobiblio</a:t>
            </a:r>
            <a:endParaRPr lang="fr-FR" dirty="0"/>
          </a:p>
        </p:txBody>
      </p:sp>
      <p:sp>
        <p:nvSpPr>
          <p:cNvPr id="2" name="Espace réservé du pied de page 1">
            <a:extLst>
              <a:ext uri="{FF2B5EF4-FFF2-40B4-BE49-F238E27FC236}">
                <a16:creationId xmlns:a16="http://schemas.microsoft.com/office/drawing/2014/main" id="{30F32BB9-5F8E-7A25-F667-4BFEB0EF6B18}"/>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91663206-3E5C-9229-9D1E-70FC24643226}"/>
              </a:ext>
            </a:extLst>
          </p:cNvPr>
          <p:cNvSpPr>
            <a:spLocks noGrp="1"/>
          </p:cNvSpPr>
          <p:nvPr>
            <p:ph type="sldNum" sz="quarter" idx="12"/>
          </p:nvPr>
        </p:nvSpPr>
        <p:spPr/>
        <p:txBody>
          <a:bodyPr/>
          <a:lstStyle/>
          <a:p>
            <a:fld id="{BE32DCAD-C1BB-4ED6-9CFA-DED71E959DC4}" type="slidenum">
              <a:rPr lang="fr-FR" smtClean="0"/>
              <a:t>39</a:t>
            </a:fld>
            <a:endParaRPr lang="fr-FR"/>
          </a:p>
        </p:txBody>
      </p:sp>
    </p:spTree>
    <p:extLst>
      <p:ext uri="{BB962C8B-B14F-4D97-AF65-F5344CB8AC3E}">
        <p14:creationId xmlns:p14="http://schemas.microsoft.com/office/powerpoint/2010/main" val="418262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Programme de la session 3</a:t>
            </a:r>
          </a:p>
        </p:txBody>
      </p:sp>
      <p:sp>
        <p:nvSpPr>
          <p:cNvPr id="3" name="Espace réservé du contenu 2"/>
          <p:cNvSpPr>
            <a:spLocks noGrp="1"/>
          </p:cNvSpPr>
          <p:nvPr>
            <p:ph idx="1"/>
          </p:nvPr>
        </p:nvSpPr>
        <p:spPr>
          <a:xfrm>
            <a:off x="768096" y="2636912"/>
            <a:ext cx="7692336" cy="3672448"/>
          </a:xfrm>
        </p:spPr>
        <p:txBody>
          <a:bodyPr>
            <a:normAutofit/>
          </a:bodyPr>
          <a:lstStyle/>
          <a:p>
            <a:pPr marL="470919" lvl="1" indent="-342900">
              <a:buFont typeface="+mj-lt"/>
              <a:buAutoNum type="arabicPeriod"/>
            </a:pPr>
            <a:r>
              <a:rPr lang="fr-FR" sz="1800" dirty="0"/>
              <a:t>Méthode pour monter une campagne d’</a:t>
            </a:r>
            <a:r>
              <a:rPr lang="fr-FR" sz="1800" dirty="0" err="1"/>
              <a:t>advocacy</a:t>
            </a:r>
            <a:endParaRPr lang="fr-FR" sz="1800" dirty="0"/>
          </a:p>
          <a:p>
            <a:pPr marL="470919" lvl="1" indent="-342900">
              <a:buFont typeface="+mj-lt"/>
              <a:buAutoNum type="arabicPeriod"/>
            </a:pPr>
            <a:r>
              <a:rPr lang="fr-FR" sz="1800" dirty="0"/>
              <a:t>Toucher les élus</a:t>
            </a:r>
          </a:p>
          <a:p>
            <a:pPr marL="470919" lvl="1" indent="-342900">
              <a:buFont typeface="+mj-lt"/>
              <a:buAutoNum type="arabicPeriod"/>
            </a:pPr>
            <a:r>
              <a:rPr lang="fr-FR" sz="1800" dirty="0"/>
              <a:t>Organiser des événements</a:t>
            </a:r>
          </a:p>
          <a:p>
            <a:pPr marL="470919" lvl="1" indent="-342900">
              <a:buFont typeface="+mj-lt"/>
              <a:buAutoNum type="arabicPeriod"/>
            </a:pPr>
            <a:r>
              <a:rPr lang="fr-FR" sz="1800" dirty="0"/>
              <a:t>Trouver des porte-parole</a:t>
            </a:r>
          </a:p>
          <a:p>
            <a:endParaRPr lang="fr-FR" dirty="0"/>
          </a:p>
        </p:txBody>
      </p:sp>
      <p:sp>
        <p:nvSpPr>
          <p:cNvPr id="4" name="Espace réservé du pied de page 3">
            <a:extLst>
              <a:ext uri="{FF2B5EF4-FFF2-40B4-BE49-F238E27FC236}">
                <a16:creationId xmlns:a16="http://schemas.microsoft.com/office/drawing/2014/main" id="{14653CDD-5F96-63C6-1224-9C233FD887A7}"/>
              </a:ext>
            </a:extLst>
          </p:cNvPr>
          <p:cNvSpPr>
            <a:spLocks noGrp="1"/>
          </p:cNvSpPr>
          <p:nvPr>
            <p:ph type="ftr" sz="quarter" idx="11"/>
          </p:nvPr>
        </p:nvSpPr>
        <p:spPr/>
        <p:txBody>
          <a:bodyPr/>
          <a:lstStyle/>
          <a:p>
            <a:r>
              <a:rPr lang="fr-FR"/>
              <a:t>CC BY NC SA- Raphaëlle Bats</a:t>
            </a:r>
          </a:p>
        </p:txBody>
      </p:sp>
      <p:sp>
        <p:nvSpPr>
          <p:cNvPr id="5" name="Espace réservé du numéro de diapositive 4">
            <a:extLst>
              <a:ext uri="{FF2B5EF4-FFF2-40B4-BE49-F238E27FC236}">
                <a16:creationId xmlns:a16="http://schemas.microsoft.com/office/drawing/2014/main" id="{DEF700F7-5972-297B-0F51-410891DBDDBA}"/>
              </a:ext>
            </a:extLst>
          </p:cNvPr>
          <p:cNvSpPr>
            <a:spLocks noGrp="1"/>
          </p:cNvSpPr>
          <p:nvPr>
            <p:ph type="sldNum" sz="quarter" idx="12"/>
          </p:nvPr>
        </p:nvSpPr>
        <p:spPr/>
        <p:txBody>
          <a:bodyPr/>
          <a:lstStyle/>
          <a:p>
            <a:fld id="{0967DD4B-32A2-401B-AA55-7B5B882439DB}" type="slidenum">
              <a:rPr lang="fr-FR" smtClean="0"/>
              <a:t>4</a:t>
            </a:fld>
            <a:endParaRPr lang="fr-FR"/>
          </a:p>
        </p:txBody>
      </p:sp>
    </p:spTree>
    <p:extLst>
      <p:ext uri="{BB962C8B-B14F-4D97-AF65-F5344CB8AC3E}">
        <p14:creationId xmlns:p14="http://schemas.microsoft.com/office/powerpoint/2010/main" val="3312093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5107" y="835694"/>
            <a:ext cx="3199699" cy="1271798"/>
          </a:xfrm>
        </p:spPr>
        <p:txBody>
          <a:bodyPr>
            <a:normAutofit/>
          </a:bodyPr>
          <a:lstStyle/>
          <a:p>
            <a:r>
              <a:rPr lang="fr-FR" dirty="0"/>
              <a:t>Outils de communication - </a:t>
            </a:r>
            <a:r>
              <a:rPr lang="fr-FR" dirty="0" err="1"/>
              <a:t>cyclobiblio</a:t>
            </a:r>
            <a:endParaRPr lang="fr-FR" dirty="0"/>
          </a:p>
        </p:txBody>
      </p:sp>
      <p:sp>
        <p:nvSpPr>
          <p:cNvPr id="4" name="Rectangle 3"/>
          <p:cNvSpPr/>
          <p:nvPr/>
        </p:nvSpPr>
        <p:spPr>
          <a:xfrm>
            <a:off x="251520" y="5711226"/>
            <a:ext cx="4064157" cy="1015663"/>
          </a:xfrm>
          <a:prstGeom prst="rect">
            <a:avLst/>
          </a:prstGeom>
        </p:spPr>
        <p:txBody>
          <a:bodyPr wrap="square">
            <a:spAutoFit/>
          </a:bodyPr>
          <a:lstStyle/>
          <a:p>
            <a:r>
              <a:rPr lang="fr-FR" sz="2000" dirty="0">
                <a:hlinkClick r:id="rId2"/>
              </a:rPr>
              <a:t>http://www.cyclingforlibraries.org/cyclobiblio/a-propos/outils-de-communication/</a:t>
            </a:r>
            <a:endParaRPr lang="fr-FR" sz="2000" dirty="0"/>
          </a:p>
        </p:txBody>
      </p:sp>
      <p:pic>
        <p:nvPicPr>
          <p:cNvPr id="5" name="Picture 2" descr="http://www.cyclingforlibraries.org/cyclobiblio/wp-content/uploads/2017/03/Assurer_L%C3%A9man-160x1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370" y="3029425"/>
            <a:ext cx="1524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cyclingforlibraries.org/cyclobiblio/wp-content/uploads/2016/11/Stimuler_L%C3%A9man-160x1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542" y="3798824"/>
            <a:ext cx="1524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yclingforlibraries.org/cyclobiblio/wp-content/uploads/2017/03/Chercher_L%C3%A9man-160x1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268" y="2371460"/>
            <a:ext cx="1524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ster2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294" y="44625"/>
            <a:ext cx="3659713" cy="6192688"/>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1">
            <a:extLst>
              <a:ext uri="{FF2B5EF4-FFF2-40B4-BE49-F238E27FC236}">
                <a16:creationId xmlns:a16="http://schemas.microsoft.com/office/drawing/2014/main" id="{CABB7F95-0B7A-672B-C91B-38A90976732C}"/>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8" name="Espace réservé du numéro de diapositive 7">
            <a:extLst>
              <a:ext uri="{FF2B5EF4-FFF2-40B4-BE49-F238E27FC236}">
                <a16:creationId xmlns:a16="http://schemas.microsoft.com/office/drawing/2014/main" id="{39409B6A-21B8-5371-5850-7CFA4528F510}"/>
              </a:ext>
            </a:extLst>
          </p:cNvPr>
          <p:cNvSpPr>
            <a:spLocks noGrp="1"/>
          </p:cNvSpPr>
          <p:nvPr>
            <p:ph type="sldNum" sz="quarter" idx="12"/>
          </p:nvPr>
        </p:nvSpPr>
        <p:spPr/>
        <p:txBody>
          <a:bodyPr/>
          <a:lstStyle/>
          <a:p>
            <a:fld id="{BE32DCAD-C1BB-4ED6-9CFA-DED71E959DC4}" type="slidenum">
              <a:rPr lang="fr-FR" smtClean="0"/>
              <a:t>40</a:t>
            </a:fld>
            <a:endParaRPr lang="fr-FR"/>
          </a:p>
        </p:txBody>
      </p:sp>
    </p:spTree>
    <p:extLst>
      <p:ext uri="{BB962C8B-B14F-4D97-AF65-F5344CB8AC3E}">
        <p14:creationId xmlns:p14="http://schemas.microsoft.com/office/powerpoint/2010/main" val="1213380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39552" y="4941168"/>
            <a:ext cx="5400600" cy="1584176"/>
          </a:xfrm>
        </p:spPr>
        <p:txBody>
          <a:bodyPr>
            <a:normAutofit/>
          </a:bodyPr>
          <a:lstStyle/>
          <a:p>
            <a:pPr algn="ctr"/>
            <a:r>
              <a:rPr lang="fr-FR" sz="3600" dirty="0"/>
              <a:t>Trouver des porte-paroles</a:t>
            </a:r>
          </a:p>
          <a:p>
            <a:pPr algn="ctr"/>
            <a:r>
              <a:rPr lang="fr-FR" sz="3600" dirty="0"/>
              <a:t>Des stars aux citoyens</a:t>
            </a:r>
          </a:p>
        </p:txBody>
      </p:sp>
      <p:sp>
        <p:nvSpPr>
          <p:cNvPr id="2" name="Espace réservé du pied de page 1">
            <a:extLst>
              <a:ext uri="{FF2B5EF4-FFF2-40B4-BE49-F238E27FC236}">
                <a16:creationId xmlns:a16="http://schemas.microsoft.com/office/drawing/2014/main" id="{D3CB8C8C-D92E-D03C-1D8C-4423F9CA04D4}"/>
              </a:ext>
            </a:extLst>
          </p:cNvPr>
          <p:cNvSpPr>
            <a:spLocks noGrp="1"/>
          </p:cNvSpPr>
          <p:nvPr>
            <p:ph type="ftr" sz="quarter" idx="11"/>
          </p:nvPr>
        </p:nvSpPr>
        <p:spPr/>
        <p:txBody>
          <a:bodyPr/>
          <a:lstStyle/>
          <a:p>
            <a:r>
              <a:rPr lang="fr-FR"/>
              <a:t>CC BY NC SA- Raphaëlle Bats</a:t>
            </a:r>
          </a:p>
        </p:txBody>
      </p:sp>
      <p:sp>
        <p:nvSpPr>
          <p:cNvPr id="4" name="Espace réservé du numéro de diapositive 3">
            <a:extLst>
              <a:ext uri="{FF2B5EF4-FFF2-40B4-BE49-F238E27FC236}">
                <a16:creationId xmlns:a16="http://schemas.microsoft.com/office/drawing/2014/main" id="{199EE2EC-2B17-F86F-8FA7-9B6580CC124C}"/>
              </a:ext>
            </a:extLst>
          </p:cNvPr>
          <p:cNvSpPr>
            <a:spLocks noGrp="1"/>
          </p:cNvSpPr>
          <p:nvPr>
            <p:ph type="sldNum" sz="quarter" idx="12"/>
          </p:nvPr>
        </p:nvSpPr>
        <p:spPr/>
        <p:txBody>
          <a:bodyPr/>
          <a:lstStyle/>
          <a:p>
            <a:fld id="{0967DD4B-32A2-401B-AA55-7B5B882439DB}" type="slidenum">
              <a:rPr lang="fr-FR" smtClean="0"/>
              <a:t>41</a:t>
            </a:fld>
            <a:endParaRPr lang="fr-FR"/>
          </a:p>
        </p:txBody>
      </p:sp>
    </p:spTree>
    <p:extLst>
      <p:ext uri="{BB962C8B-B14F-4D97-AF65-F5344CB8AC3E}">
        <p14:creationId xmlns:p14="http://schemas.microsoft.com/office/powerpoint/2010/main" val="3148657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ilip.org.uk/resource/resmgr/cilip_new_website/advocacy/famous_faces/amy-3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083170"/>
            <a:ext cx="30670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en Thomp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084913"/>
            <a:ext cx="2761963" cy="39113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32500" y="900606"/>
            <a:ext cx="5479000" cy="461665"/>
          </a:xfrm>
          <a:prstGeom prst="rect">
            <a:avLst/>
          </a:prstGeom>
        </p:spPr>
        <p:txBody>
          <a:bodyPr wrap="none">
            <a:spAutoFit/>
          </a:bodyPr>
          <a:lstStyle/>
          <a:p>
            <a:r>
              <a:rPr lang="fr-FR" sz="2400" dirty="0">
                <a:hlinkClick r:id="rId4"/>
              </a:rPr>
              <a:t>https://www.cilip.org.uk/page/FamousFaces</a:t>
            </a:r>
            <a:endParaRPr lang="fr-FR" sz="2400" dirty="0"/>
          </a:p>
        </p:txBody>
      </p:sp>
      <p:sp>
        <p:nvSpPr>
          <p:cNvPr id="2" name="Espace réservé du pied de page 1">
            <a:extLst>
              <a:ext uri="{FF2B5EF4-FFF2-40B4-BE49-F238E27FC236}">
                <a16:creationId xmlns:a16="http://schemas.microsoft.com/office/drawing/2014/main" id="{10F699CE-92F3-7446-2BCF-883460A07453}"/>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5F5E11DE-F36F-2A92-F335-9A2BC6F6D3C1}"/>
              </a:ext>
            </a:extLst>
          </p:cNvPr>
          <p:cNvSpPr>
            <a:spLocks noGrp="1"/>
          </p:cNvSpPr>
          <p:nvPr>
            <p:ph type="sldNum" sz="quarter" idx="12"/>
          </p:nvPr>
        </p:nvSpPr>
        <p:spPr/>
        <p:txBody>
          <a:bodyPr/>
          <a:lstStyle/>
          <a:p>
            <a:fld id="{BE32DCAD-C1BB-4ED6-9CFA-DED71E959DC4}" type="slidenum">
              <a:rPr lang="fr-FR" smtClean="0"/>
              <a:t>42</a:t>
            </a:fld>
            <a:endParaRPr lang="fr-FR"/>
          </a:p>
        </p:txBody>
      </p:sp>
    </p:spTree>
    <p:extLst>
      <p:ext uri="{BB962C8B-B14F-4D97-AF65-F5344CB8AC3E}">
        <p14:creationId xmlns:p14="http://schemas.microsoft.com/office/powerpoint/2010/main" val="238398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Avec les stars</a:t>
            </a:r>
          </a:p>
        </p:txBody>
      </p:sp>
      <p:sp>
        <p:nvSpPr>
          <p:cNvPr id="3" name="Espace réservé du texte 2"/>
          <p:cNvSpPr>
            <a:spLocks noGrp="1"/>
          </p:cNvSpPr>
          <p:nvPr>
            <p:ph type="body" idx="1"/>
          </p:nvPr>
        </p:nvSpPr>
        <p:spPr>
          <a:xfrm>
            <a:off x="6523184" y="2636912"/>
            <a:ext cx="2232248" cy="3384376"/>
          </a:xfrm>
        </p:spPr>
        <p:txBody>
          <a:bodyPr>
            <a:normAutofit fontScale="92500" lnSpcReduction="10000"/>
          </a:bodyPr>
          <a:lstStyle/>
          <a:p>
            <a:pPr marL="76200" indent="0">
              <a:buNone/>
            </a:pPr>
            <a:r>
              <a:rPr lang="en-US" dirty="0"/>
              <a:t>Harrison Ford: Find epic stories at your library!</a:t>
            </a:r>
          </a:p>
          <a:p>
            <a:pPr marL="76200" indent="0">
              <a:buNone/>
            </a:pPr>
            <a:r>
              <a:rPr lang="en-US" dirty="0"/>
              <a:t> </a:t>
            </a:r>
            <a:r>
              <a:rPr lang="fr-FR" dirty="0">
                <a:hlinkClick r:id="rId2"/>
              </a:rPr>
              <a:t>https://www.youtube.com/playlist?list=PLY6JdvV7ZFZvRzdvSGM9bYeNxbmiu0bq9</a:t>
            </a:r>
            <a:endParaRPr lang="fr-FR" dirty="0"/>
          </a:p>
          <a:p>
            <a:pPr marL="76200" indent="0">
              <a:buNone/>
            </a:pPr>
            <a:endParaRPr lang="fr-FR" dirty="0"/>
          </a:p>
          <a:p>
            <a:pPr marL="76200" indent="0">
              <a:buNone/>
            </a:pPr>
            <a:endParaRPr lang="en-US" dirty="0"/>
          </a:p>
          <a:p>
            <a:pPr marL="76200" indent="0">
              <a:buNone/>
            </a:pPr>
            <a:endParaRPr lang="en-US" dirty="0"/>
          </a:p>
          <a:p>
            <a:endParaRPr lang="en-US" dirty="0"/>
          </a:p>
          <a:p>
            <a:endParaRPr lang="fr-FR" dirty="0"/>
          </a:p>
        </p:txBody>
      </p:sp>
      <p:pic>
        <p:nvPicPr>
          <p:cNvPr id="4" name="Image 3"/>
          <p:cNvPicPr>
            <a:picLocks noChangeAspect="1"/>
          </p:cNvPicPr>
          <p:nvPr/>
        </p:nvPicPr>
        <p:blipFill rotWithShape="1">
          <a:blip r:embed="rId3"/>
          <a:srcRect l="4039" t="22436" r="64665" b="16241"/>
          <a:stretch/>
        </p:blipFill>
        <p:spPr>
          <a:xfrm>
            <a:off x="179512" y="2276872"/>
            <a:ext cx="6315630" cy="4176464"/>
          </a:xfrm>
          <a:prstGeom prst="rect">
            <a:avLst/>
          </a:prstGeom>
        </p:spPr>
      </p:pic>
      <p:sp>
        <p:nvSpPr>
          <p:cNvPr id="5" name="Espace réservé du pied de page 1">
            <a:extLst>
              <a:ext uri="{FF2B5EF4-FFF2-40B4-BE49-F238E27FC236}">
                <a16:creationId xmlns:a16="http://schemas.microsoft.com/office/drawing/2014/main" id="{36CDCAE4-5F71-7823-9B92-99DF2EE21A4A}"/>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D86E6BBF-46F6-E37E-E146-4A729C1DCF0D}"/>
              </a:ext>
            </a:extLst>
          </p:cNvPr>
          <p:cNvSpPr>
            <a:spLocks noGrp="1"/>
          </p:cNvSpPr>
          <p:nvPr>
            <p:ph type="sldNum" sz="quarter" idx="12"/>
          </p:nvPr>
        </p:nvSpPr>
        <p:spPr/>
        <p:txBody>
          <a:bodyPr/>
          <a:lstStyle/>
          <a:p>
            <a:fld id="{BE32DCAD-C1BB-4ED6-9CFA-DED71E959DC4}" type="slidenum">
              <a:rPr lang="fr-FR" smtClean="0"/>
              <a:t>43</a:t>
            </a:fld>
            <a:endParaRPr lang="fr-FR"/>
          </a:p>
        </p:txBody>
      </p:sp>
    </p:spTree>
    <p:extLst>
      <p:ext uri="{BB962C8B-B14F-4D97-AF65-F5344CB8AC3E}">
        <p14:creationId xmlns:p14="http://schemas.microsoft.com/office/powerpoint/2010/main" val="296677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8F27B-AAAE-4431-A21D-2CF380B5CC40}"/>
              </a:ext>
            </a:extLst>
          </p:cNvPr>
          <p:cNvSpPr>
            <a:spLocks noGrp="1"/>
          </p:cNvSpPr>
          <p:nvPr>
            <p:ph type="title"/>
          </p:nvPr>
        </p:nvSpPr>
        <p:spPr/>
        <p:txBody>
          <a:bodyPr/>
          <a:lstStyle/>
          <a:p>
            <a:r>
              <a:rPr lang="fr-FR" dirty="0"/>
              <a:t>READ</a:t>
            </a:r>
          </a:p>
        </p:txBody>
      </p:sp>
      <p:sp>
        <p:nvSpPr>
          <p:cNvPr id="3" name="Espace réservé du texte 2">
            <a:extLst>
              <a:ext uri="{FF2B5EF4-FFF2-40B4-BE49-F238E27FC236}">
                <a16:creationId xmlns:a16="http://schemas.microsoft.com/office/drawing/2014/main" id="{1E941424-B23F-445D-878C-51A707116729}"/>
              </a:ext>
            </a:extLst>
          </p:cNvPr>
          <p:cNvSpPr>
            <a:spLocks noGrp="1"/>
          </p:cNvSpPr>
          <p:nvPr>
            <p:ph type="body" idx="1"/>
          </p:nvPr>
        </p:nvSpPr>
        <p:spPr/>
        <p:txBody>
          <a:bodyPr/>
          <a:lstStyle/>
          <a:p>
            <a:r>
              <a:rPr lang="fr-FR" dirty="0">
                <a:hlinkClick r:id="rId2"/>
              </a:rPr>
              <a:t>https://ilovelibraries.org/article/show-the-world-your-love-for-levar/</a:t>
            </a:r>
            <a:endParaRPr lang="fr-FR" dirty="0"/>
          </a:p>
          <a:p>
            <a:endParaRPr lang="fr-FR" dirty="0"/>
          </a:p>
        </p:txBody>
      </p:sp>
      <p:pic>
        <p:nvPicPr>
          <p:cNvPr id="5" name="Image 4">
            <a:extLst>
              <a:ext uri="{FF2B5EF4-FFF2-40B4-BE49-F238E27FC236}">
                <a16:creationId xmlns:a16="http://schemas.microsoft.com/office/drawing/2014/main" id="{D4BCF499-4CEE-4B7F-B288-90E4D6165246}"/>
              </a:ext>
            </a:extLst>
          </p:cNvPr>
          <p:cNvPicPr>
            <a:picLocks noChangeAspect="1"/>
          </p:cNvPicPr>
          <p:nvPr/>
        </p:nvPicPr>
        <p:blipFill rotWithShape="1">
          <a:blip r:embed="rId3"/>
          <a:srcRect l="73625" t="18107" r="3538" b="48819"/>
          <a:stretch/>
        </p:blipFill>
        <p:spPr>
          <a:xfrm>
            <a:off x="5364088" y="3187219"/>
            <a:ext cx="3168352" cy="3059098"/>
          </a:xfrm>
          <a:prstGeom prst="rect">
            <a:avLst/>
          </a:prstGeom>
        </p:spPr>
      </p:pic>
      <p:sp>
        <p:nvSpPr>
          <p:cNvPr id="4" name="Espace réservé du pied de page 1">
            <a:extLst>
              <a:ext uri="{FF2B5EF4-FFF2-40B4-BE49-F238E27FC236}">
                <a16:creationId xmlns:a16="http://schemas.microsoft.com/office/drawing/2014/main" id="{07A722C4-3099-00F3-EF2D-B5EE1BB3D071}"/>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0BCCC9F9-10B4-EF27-B692-A68409EB920C}"/>
              </a:ext>
            </a:extLst>
          </p:cNvPr>
          <p:cNvSpPr>
            <a:spLocks noGrp="1"/>
          </p:cNvSpPr>
          <p:nvPr>
            <p:ph type="sldNum" sz="quarter" idx="12"/>
          </p:nvPr>
        </p:nvSpPr>
        <p:spPr/>
        <p:txBody>
          <a:bodyPr/>
          <a:lstStyle/>
          <a:p>
            <a:fld id="{BE32DCAD-C1BB-4ED6-9CFA-DED71E959DC4}" type="slidenum">
              <a:rPr lang="fr-FR" smtClean="0"/>
              <a:t>44</a:t>
            </a:fld>
            <a:endParaRPr lang="fr-FR"/>
          </a:p>
        </p:txBody>
      </p:sp>
    </p:spTree>
    <p:extLst>
      <p:ext uri="{BB962C8B-B14F-4D97-AF65-F5344CB8AC3E}">
        <p14:creationId xmlns:p14="http://schemas.microsoft.com/office/powerpoint/2010/main" val="1369393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6819" t="13635" r="8807" b="6061"/>
          <a:stretch/>
        </p:blipFill>
        <p:spPr>
          <a:xfrm>
            <a:off x="66065" y="1412776"/>
            <a:ext cx="9011869" cy="4824537"/>
          </a:xfrm>
          <a:prstGeom prst="rect">
            <a:avLst/>
          </a:prstGeom>
        </p:spPr>
      </p:pic>
      <p:sp>
        <p:nvSpPr>
          <p:cNvPr id="6" name="Rectangle 5"/>
          <p:cNvSpPr/>
          <p:nvPr/>
        </p:nvSpPr>
        <p:spPr>
          <a:xfrm>
            <a:off x="611560" y="6381328"/>
            <a:ext cx="6840760" cy="369332"/>
          </a:xfrm>
          <a:prstGeom prst="rect">
            <a:avLst/>
          </a:prstGeom>
        </p:spPr>
        <p:txBody>
          <a:bodyPr wrap="square">
            <a:spAutoFit/>
          </a:bodyPr>
          <a:lstStyle/>
          <a:p>
            <a:r>
              <a:rPr lang="fr-FR" dirty="0">
                <a:hlinkClick r:id="rId3"/>
              </a:rPr>
              <a:t>https://www.cilip.org.uk/page/CampaignsandAdvocacy</a:t>
            </a:r>
            <a:endParaRPr lang="fr-FR" dirty="0"/>
          </a:p>
        </p:txBody>
      </p:sp>
      <p:sp>
        <p:nvSpPr>
          <p:cNvPr id="5" name="Titre 1">
            <a:extLst>
              <a:ext uri="{FF2B5EF4-FFF2-40B4-BE49-F238E27FC236}">
                <a16:creationId xmlns:a16="http://schemas.microsoft.com/office/drawing/2014/main" id="{EE4BBC94-A9A6-4B1F-B6AF-20FA960CDD81}"/>
              </a:ext>
            </a:extLst>
          </p:cNvPr>
          <p:cNvSpPr>
            <a:spLocks noGrp="1"/>
          </p:cNvSpPr>
          <p:nvPr>
            <p:ph type="title"/>
          </p:nvPr>
        </p:nvSpPr>
        <p:spPr>
          <a:xfrm>
            <a:off x="1259632" y="759969"/>
            <a:ext cx="4176464" cy="580799"/>
          </a:xfrm>
        </p:spPr>
        <p:txBody>
          <a:bodyPr>
            <a:normAutofit/>
          </a:bodyPr>
          <a:lstStyle/>
          <a:p>
            <a:r>
              <a:rPr lang="fr-FR" dirty="0"/>
              <a:t>CILIP </a:t>
            </a:r>
          </a:p>
        </p:txBody>
      </p:sp>
      <p:sp>
        <p:nvSpPr>
          <p:cNvPr id="2" name="Espace réservé du pied de page 1">
            <a:extLst>
              <a:ext uri="{FF2B5EF4-FFF2-40B4-BE49-F238E27FC236}">
                <a16:creationId xmlns:a16="http://schemas.microsoft.com/office/drawing/2014/main" id="{EB814432-5001-BCAA-6624-C9A67E2CDA03}"/>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D9D7F0EB-13CF-B56A-856C-F0CD02B89DDC}"/>
              </a:ext>
            </a:extLst>
          </p:cNvPr>
          <p:cNvSpPr>
            <a:spLocks noGrp="1"/>
          </p:cNvSpPr>
          <p:nvPr>
            <p:ph type="sldNum" sz="quarter" idx="12"/>
          </p:nvPr>
        </p:nvSpPr>
        <p:spPr/>
        <p:txBody>
          <a:bodyPr/>
          <a:lstStyle/>
          <a:p>
            <a:fld id="{BE32DCAD-C1BB-4ED6-9CFA-DED71E959DC4}" type="slidenum">
              <a:rPr lang="fr-FR" smtClean="0"/>
              <a:t>45</a:t>
            </a:fld>
            <a:endParaRPr lang="fr-FR"/>
          </a:p>
        </p:txBody>
      </p:sp>
    </p:spTree>
    <p:extLst>
      <p:ext uri="{BB962C8B-B14F-4D97-AF65-F5344CB8AC3E}">
        <p14:creationId xmlns:p14="http://schemas.microsoft.com/office/powerpoint/2010/main" val="165513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7974" y="1977745"/>
            <a:ext cx="4976154" cy="580799"/>
          </a:xfrm>
        </p:spPr>
        <p:txBody>
          <a:bodyPr>
            <a:noAutofit/>
          </a:bodyPr>
          <a:lstStyle/>
          <a:p>
            <a:r>
              <a:rPr lang="fr-FR" sz="1400" b="0" dirty="0">
                <a:hlinkClick r:id="rId2"/>
              </a:rPr>
              <a:t>https://www.librariesdeliver.uk/votelibraries</a:t>
            </a:r>
            <a:endParaRPr lang="fr-FR" sz="1400" b="0" dirty="0"/>
          </a:p>
        </p:txBody>
      </p:sp>
      <p:pic>
        <p:nvPicPr>
          <p:cNvPr id="4" name="Image 3"/>
          <p:cNvPicPr>
            <a:picLocks noChangeAspect="1"/>
          </p:cNvPicPr>
          <p:nvPr/>
        </p:nvPicPr>
        <p:blipFill rotWithShape="1">
          <a:blip r:embed="rId3"/>
          <a:srcRect l="4766" t="14121" r="13420" b="16684"/>
          <a:stretch/>
        </p:blipFill>
        <p:spPr>
          <a:xfrm>
            <a:off x="539552" y="2600461"/>
            <a:ext cx="8173643" cy="3888432"/>
          </a:xfrm>
          <a:prstGeom prst="rect">
            <a:avLst/>
          </a:prstGeom>
        </p:spPr>
      </p:pic>
      <p:pic>
        <p:nvPicPr>
          <p:cNvPr id="13314" name="Picture 2" descr="https://d3n8a8pro7vhmx.cloudfront.net/librariesdeliver/pages/79/attachments/original/1573002869/Screen_Shot_2019-11-05_at_8.14.17_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24550"/>
            <a:ext cx="2877635" cy="408719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7A32DAEB-C05E-4476-B89D-7C3D8DAB0A84}"/>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Vote </a:t>
            </a:r>
            <a:r>
              <a:rPr lang="fr-FR" dirty="0" err="1"/>
              <a:t>libraries</a:t>
            </a:r>
            <a:endParaRPr lang="fr-FR" dirty="0"/>
          </a:p>
        </p:txBody>
      </p:sp>
      <p:sp>
        <p:nvSpPr>
          <p:cNvPr id="3" name="Espace réservé du pied de page 1">
            <a:extLst>
              <a:ext uri="{FF2B5EF4-FFF2-40B4-BE49-F238E27FC236}">
                <a16:creationId xmlns:a16="http://schemas.microsoft.com/office/drawing/2014/main" id="{7C05A686-7A22-D0E4-193B-C30F7D882184}"/>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ABAEDDA7-A4AB-BB2D-1954-0EE941FD4C85}"/>
              </a:ext>
            </a:extLst>
          </p:cNvPr>
          <p:cNvSpPr>
            <a:spLocks noGrp="1"/>
          </p:cNvSpPr>
          <p:nvPr>
            <p:ph type="sldNum" sz="quarter" idx="12"/>
          </p:nvPr>
        </p:nvSpPr>
        <p:spPr/>
        <p:txBody>
          <a:bodyPr/>
          <a:lstStyle/>
          <a:p>
            <a:fld id="{BE32DCAD-C1BB-4ED6-9CFA-DED71E959DC4}" type="slidenum">
              <a:rPr lang="fr-FR" smtClean="0"/>
              <a:t>46</a:t>
            </a:fld>
            <a:endParaRPr lang="fr-FR"/>
          </a:p>
        </p:txBody>
      </p:sp>
    </p:spTree>
    <p:extLst>
      <p:ext uri="{BB962C8B-B14F-4D97-AF65-F5344CB8AC3E}">
        <p14:creationId xmlns:p14="http://schemas.microsoft.com/office/powerpoint/2010/main" val="58301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wipe(down)">
                                      <p:cBhvr>
                                        <p:cTn id="1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7584" y="6098031"/>
            <a:ext cx="6840760" cy="646331"/>
          </a:xfrm>
          <a:prstGeom prst="rect">
            <a:avLst/>
          </a:prstGeom>
        </p:spPr>
        <p:txBody>
          <a:bodyPr wrap="square">
            <a:spAutoFit/>
          </a:bodyPr>
          <a:lstStyle/>
          <a:p>
            <a:r>
              <a:rPr lang="fr-FR" dirty="0">
                <a:hlinkClick r:id="rId2"/>
              </a:rPr>
              <a:t>https://www.librariesdeliver.uk/</a:t>
            </a:r>
            <a:endParaRPr lang="fr-FR" dirty="0"/>
          </a:p>
          <a:p>
            <a:endParaRPr lang="fr-FR" dirty="0"/>
          </a:p>
        </p:txBody>
      </p:sp>
      <p:sp>
        <p:nvSpPr>
          <p:cNvPr id="5" name="Titre 1">
            <a:extLst>
              <a:ext uri="{FF2B5EF4-FFF2-40B4-BE49-F238E27FC236}">
                <a16:creationId xmlns:a16="http://schemas.microsoft.com/office/drawing/2014/main" id="{EE4BBC94-A9A6-4B1F-B6AF-20FA960CDD81}"/>
              </a:ext>
            </a:extLst>
          </p:cNvPr>
          <p:cNvSpPr>
            <a:spLocks noGrp="1"/>
          </p:cNvSpPr>
          <p:nvPr>
            <p:ph type="title"/>
          </p:nvPr>
        </p:nvSpPr>
        <p:spPr>
          <a:xfrm>
            <a:off x="1259632" y="759969"/>
            <a:ext cx="4176464" cy="580799"/>
          </a:xfrm>
        </p:spPr>
        <p:txBody>
          <a:bodyPr>
            <a:normAutofit/>
          </a:bodyPr>
          <a:lstStyle/>
          <a:p>
            <a:r>
              <a:rPr lang="fr-FR" dirty="0"/>
              <a:t>Library </a:t>
            </a:r>
            <a:r>
              <a:rPr lang="fr-FR" dirty="0" err="1"/>
              <a:t>Delivers</a:t>
            </a:r>
            <a:endParaRPr lang="fr-FR" dirty="0"/>
          </a:p>
        </p:txBody>
      </p:sp>
      <p:pic>
        <p:nvPicPr>
          <p:cNvPr id="3" name="Image 2">
            <a:extLst>
              <a:ext uri="{FF2B5EF4-FFF2-40B4-BE49-F238E27FC236}">
                <a16:creationId xmlns:a16="http://schemas.microsoft.com/office/drawing/2014/main" id="{52D0B0C6-170C-4DB3-9884-31A7762AD90D}"/>
              </a:ext>
            </a:extLst>
          </p:cNvPr>
          <p:cNvPicPr>
            <a:picLocks noChangeAspect="1"/>
          </p:cNvPicPr>
          <p:nvPr/>
        </p:nvPicPr>
        <p:blipFill rotWithShape="1">
          <a:blip r:embed="rId3"/>
          <a:srcRect l="6688" t="13383" r="9051" b="13381"/>
          <a:stretch/>
        </p:blipFill>
        <p:spPr>
          <a:xfrm>
            <a:off x="719572" y="1556792"/>
            <a:ext cx="7704856" cy="4464496"/>
          </a:xfrm>
          <a:prstGeom prst="rect">
            <a:avLst/>
          </a:prstGeom>
        </p:spPr>
      </p:pic>
      <p:sp>
        <p:nvSpPr>
          <p:cNvPr id="2" name="Espace réservé du pied de page 1">
            <a:extLst>
              <a:ext uri="{FF2B5EF4-FFF2-40B4-BE49-F238E27FC236}">
                <a16:creationId xmlns:a16="http://schemas.microsoft.com/office/drawing/2014/main" id="{A3E62C53-307F-198D-DD36-C50313944587}"/>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03B651D0-FC4F-8C6E-2371-6DB66726DB4E}"/>
              </a:ext>
            </a:extLst>
          </p:cNvPr>
          <p:cNvSpPr>
            <a:spLocks noGrp="1"/>
          </p:cNvSpPr>
          <p:nvPr>
            <p:ph type="sldNum" sz="quarter" idx="12"/>
          </p:nvPr>
        </p:nvSpPr>
        <p:spPr/>
        <p:txBody>
          <a:bodyPr/>
          <a:lstStyle/>
          <a:p>
            <a:fld id="{BE32DCAD-C1BB-4ED6-9CFA-DED71E959DC4}" type="slidenum">
              <a:rPr lang="fr-FR" smtClean="0"/>
              <a:t>47</a:t>
            </a:fld>
            <a:endParaRPr lang="fr-FR"/>
          </a:p>
        </p:txBody>
      </p:sp>
    </p:spTree>
    <p:extLst>
      <p:ext uri="{BB962C8B-B14F-4D97-AF65-F5344CB8AC3E}">
        <p14:creationId xmlns:p14="http://schemas.microsoft.com/office/powerpoint/2010/main" val="2488447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10434" y="687462"/>
            <a:ext cx="2922006" cy="580799"/>
          </a:xfrm>
        </p:spPr>
        <p:txBody>
          <a:bodyPr>
            <a:normAutofit fontScale="90000"/>
          </a:bodyPr>
          <a:lstStyle/>
          <a:p>
            <a:r>
              <a:rPr lang="fr-FR" sz="1400" dirty="0">
                <a:hlinkClick r:id="rId2"/>
              </a:rPr>
              <a:t>https://www.librariesdeliver.uk/writetocandidates</a:t>
            </a:r>
            <a:endParaRPr lang="fr-FR" sz="1400" dirty="0"/>
          </a:p>
        </p:txBody>
      </p:sp>
      <p:sp>
        <p:nvSpPr>
          <p:cNvPr id="6" name="Titre 1">
            <a:extLst>
              <a:ext uri="{FF2B5EF4-FFF2-40B4-BE49-F238E27FC236}">
                <a16:creationId xmlns:a16="http://schemas.microsoft.com/office/drawing/2014/main" id="{910E3FC0-701B-4C2F-B492-B007FCF660E4}"/>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fontScale="85000" lnSpcReduction="10000"/>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Write to the candidates</a:t>
            </a:r>
          </a:p>
        </p:txBody>
      </p:sp>
      <p:pic>
        <p:nvPicPr>
          <p:cNvPr id="7" name="Image 6">
            <a:extLst>
              <a:ext uri="{FF2B5EF4-FFF2-40B4-BE49-F238E27FC236}">
                <a16:creationId xmlns:a16="http://schemas.microsoft.com/office/drawing/2014/main" id="{14E7C3DF-F174-4B6C-825A-E3DEF8CF193F}"/>
              </a:ext>
            </a:extLst>
          </p:cNvPr>
          <p:cNvPicPr>
            <a:picLocks noChangeAspect="1"/>
          </p:cNvPicPr>
          <p:nvPr/>
        </p:nvPicPr>
        <p:blipFill rotWithShape="1">
          <a:blip r:embed="rId3"/>
          <a:srcRect l="8262" t="13930" r="9838" b="9838"/>
          <a:stretch/>
        </p:blipFill>
        <p:spPr>
          <a:xfrm>
            <a:off x="1027375" y="1966411"/>
            <a:ext cx="7488832" cy="4647048"/>
          </a:xfrm>
          <a:prstGeom prst="rect">
            <a:avLst/>
          </a:prstGeom>
        </p:spPr>
      </p:pic>
      <p:sp>
        <p:nvSpPr>
          <p:cNvPr id="5" name="ZoneTexte 4">
            <a:extLst>
              <a:ext uri="{FF2B5EF4-FFF2-40B4-BE49-F238E27FC236}">
                <a16:creationId xmlns:a16="http://schemas.microsoft.com/office/drawing/2014/main" id="{ADDA38F4-F2FA-4C52-9871-033A7B7F4629}"/>
              </a:ext>
            </a:extLst>
          </p:cNvPr>
          <p:cNvSpPr txBox="1"/>
          <p:nvPr/>
        </p:nvSpPr>
        <p:spPr>
          <a:xfrm>
            <a:off x="3202776" y="5534691"/>
            <a:ext cx="3138030" cy="646331"/>
          </a:xfrm>
          <a:prstGeom prst="rect">
            <a:avLst/>
          </a:prstGeom>
          <a:noFill/>
        </p:spPr>
        <p:txBody>
          <a:bodyPr wrap="square">
            <a:spAutoFit/>
          </a:bodyPr>
          <a:lstStyle/>
          <a:p>
            <a:r>
              <a:rPr lang="fr-FR" dirty="0">
                <a:hlinkClick r:id="rId4"/>
              </a:rPr>
              <a:t>https://whocanivotefor.co.uk/</a:t>
            </a:r>
            <a:endParaRPr lang="fr-FR" dirty="0"/>
          </a:p>
          <a:p>
            <a:endParaRPr lang="fr-FR" dirty="0"/>
          </a:p>
        </p:txBody>
      </p:sp>
      <p:sp>
        <p:nvSpPr>
          <p:cNvPr id="3" name="Espace réservé du pied de page 2">
            <a:extLst>
              <a:ext uri="{FF2B5EF4-FFF2-40B4-BE49-F238E27FC236}">
                <a16:creationId xmlns:a16="http://schemas.microsoft.com/office/drawing/2014/main" id="{7615BC92-7548-0EA7-9189-EE83DD3587CC}"/>
              </a:ext>
            </a:extLst>
          </p:cNvPr>
          <p:cNvSpPr>
            <a:spLocks noGrp="1"/>
          </p:cNvSpPr>
          <p:nvPr>
            <p:ph type="ftr" sz="quarter" idx="11"/>
          </p:nvPr>
        </p:nvSpPr>
        <p:spPr/>
        <p:txBody>
          <a:bodyPr/>
          <a:lstStyle/>
          <a:p>
            <a:r>
              <a:rPr lang="fr-FR"/>
              <a:t>CC BY NC SA- Raphaëlle Bats</a:t>
            </a:r>
          </a:p>
        </p:txBody>
      </p:sp>
      <p:sp>
        <p:nvSpPr>
          <p:cNvPr id="4" name="Espace réservé du numéro de diapositive 3">
            <a:extLst>
              <a:ext uri="{FF2B5EF4-FFF2-40B4-BE49-F238E27FC236}">
                <a16:creationId xmlns:a16="http://schemas.microsoft.com/office/drawing/2014/main" id="{D44FDB23-5527-8456-5487-56E6664547C7}"/>
              </a:ext>
            </a:extLst>
          </p:cNvPr>
          <p:cNvSpPr>
            <a:spLocks noGrp="1"/>
          </p:cNvSpPr>
          <p:nvPr>
            <p:ph type="sldNum" sz="quarter" idx="12"/>
          </p:nvPr>
        </p:nvSpPr>
        <p:spPr/>
        <p:txBody>
          <a:bodyPr/>
          <a:lstStyle/>
          <a:p>
            <a:fld id="{BE32DCAD-C1BB-4ED6-9CFA-DED71E959DC4}" type="slidenum">
              <a:rPr lang="fr-FR" smtClean="0"/>
              <a:t>48</a:t>
            </a:fld>
            <a:endParaRPr lang="fr-FR"/>
          </a:p>
        </p:txBody>
      </p:sp>
    </p:spTree>
    <p:extLst>
      <p:ext uri="{BB962C8B-B14F-4D97-AF65-F5344CB8AC3E}">
        <p14:creationId xmlns:p14="http://schemas.microsoft.com/office/powerpoint/2010/main" val="2259165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C6BB6-34E3-4558-9FC6-31A2DFAF3355}"/>
              </a:ext>
            </a:extLst>
          </p:cNvPr>
          <p:cNvSpPr>
            <a:spLocks noGrp="1"/>
          </p:cNvSpPr>
          <p:nvPr>
            <p:ph type="title"/>
          </p:nvPr>
        </p:nvSpPr>
        <p:spPr>
          <a:xfrm>
            <a:off x="1043608" y="538190"/>
            <a:ext cx="3878399" cy="580799"/>
          </a:xfrm>
        </p:spPr>
        <p:txBody>
          <a:bodyPr>
            <a:normAutofit fontScale="90000"/>
          </a:bodyPr>
          <a:lstStyle/>
          <a:p>
            <a:r>
              <a:rPr lang="fr-FR" dirty="0"/>
              <a:t>Write to the candidates</a:t>
            </a:r>
          </a:p>
        </p:txBody>
      </p:sp>
      <p:pic>
        <p:nvPicPr>
          <p:cNvPr id="5" name="Image 4">
            <a:extLst>
              <a:ext uri="{FF2B5EF4-FFF2-40B4-BE49-F238E27FC236}">
                <a16:creationId xmlns:a16="http://schemas.microsoft.com/office/drawing/2014/main" id="{ADA11F01-10A3-46C6-846C-5EC0120D41DB}"/>
              </a:ext>
            </a:extLst>
          </p:cNvPr>
          <p:cNvPicPr>
            <a:picLocks noChangeAspect="1"/>
          </p:cNvPicPr>
          <p:nvPr/>
        </p:nvPicPr>
        <p:blipFill rotWithShape="1">
          <a:blip r:embed="rId2"/>
          <a:srcRect l="7476" t="12200" r="37400" b="3933"/>
          <a:stretch/>
        </p:blipFill>
        <p:spPr>
          <a:xfrm>
            <a:off x="1835696" y="1268760"/>
            <a:ext cx="5040560" cy="5112568"/>
          </a:xfrm>
          <a:prstGeom prst="rect">
            <a:avLst/>
          </a:prstGeom>
        </p:spPr>
      </p:pic>
      <p:sp>
        <p:nvSpPr>
          <p:cNvPr id="3" name="Espace réservé du pied de page 1">
            <a:extLst>
              <a:ext uri="{FF2B5EF4-FFF2-40B4-BE49-F238E27FC236}">
                <a16:creationId xmlns:a16="http://schemas.microsoft.com/office/drawing/2014/main" id="{B8623F3D-57EE-17F2-E680-553ECDFF7199}"/>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A3C0AE4E-DD23-8E05-AB73-771996E95A42}"/>
              </a:ext>
            </a:extLst>
          </p:cNvPr>
          <p:cNvSpPr>
            <a:spLocks noGrp="1"/>
          </p:cNvSpPr>
          <p:nvPr>
            <p:ph type="sldNum" sz="quarter" idx="12"/>
          </p:nvPr>
        </p:nvSpPr>
        <p:spPr/>
        <p:txBody>
          <a:bodyPr/>
          <a:lstStyle/>
          <a:p>
            <a:fld id="{BE32DCAD-C1BB-4ED6-9CFA-DED71E959DC4}" type="slidenum">
              <a:rPr lang="fr-FR" smtClean="0"/>
              <a:t>49</a:t>
            </a:fld>
            <a:endParaRPr lang="fr-FR"/>
          </a:p>
        </p:txBody>
      </p:sp>
    </p:spTree>
    <p:extLst>
      <p:ext uri="{BB962C8B-B14F-4D97-AF65-F5344CB8AC3E}">
        <p14:creationId xmlns:p14="http://schemas.microsoft.com/office/powerpoint/2010/main" val="178074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85750" y="4941168"/>
            <a:ext cx="4724830" cy="1584176"/>
          </a:xfrm>
        </p:spPr>
        <p:txBody>
          <a:bodyPr>
            <a:normAutofit/>
          </a:bodyPr>
          <a:lstStyle/>
          <a:p>
            <a:pPr algn="ctr"/>
            <a:r>
              <a:rPr lang="fr-FR" sz="3600" dirty="0"/>
              <a:t>Campagnes d’</a:t>
            </a:r>
            <a:r>
              <a:rPr lang="fr-FR" sz="3600" dirty="0" err="1"/>
              <a:t>advocacy</a:t>
            </a:r>
            <a:endParaRPr lang="fr-FR" sz="3600" dirty="0"/>
          </a:p>
        </p:txBody>
      </p:sp>
      <p:sp>
        <p:nvSpPr>
          <p:cNvPr id="2" name="Espace réservé du pied de page 1">
            <a:extLst>
              <a:ext uri="{FF2B5EF4-FFF2-40B4-BE49-F238E27FC236}">
                <a16:creationId xmlns:a16="http://schemas.microsoft.com/office/drawing/2014/main" id="{E33B8381-5774-A0F7-A0EB-444BEE2EBBEB}"/>
              </a:ext>
            </a:extLst>
          </p:cNvPr>
          <p:cNvSpPr>
            <a:spLocks noGrp="1"/>
          </p:cNvSpPr>
          <p:nvPr>
            <p:ph type="ftr" sz="quarter" idx="11"/>
          </p:nvPr>
        </p:nvSpPr>
        <p:spPr/>
        <p:txBody>
          <a:bodyPr/>
          <a:lstStyle/>
          <a:p>
            <a:r>
              <a:rPr lang="fr-FR"/>
              <a:t>CC BY NC SA- Raphaëlle Bats</a:t>
            </a:r>
          </a:p>
        </p:txBody>
      </p:sp>
      <p:sp>
        <p:nvSpPr>
          <p:cNvPr id="4" name="Espace réservé du numéro de diapositive 3">
            <a:extLst>
              <a:ext uri="{FF2B5EF4-FFF2-40B4-BE49-F238E27FC236}">
                <a16:creationId xmlns:a16="http://schemas.microsoft.com/office/drawing/2014/main" id="{754650E7-CFC6-8065-1045-8A84C5912F4D}"/>
              </a:ext>
            </a:extLst>
          </p:cNvPr>
          <p:cNvSpPr>
            <a:spLocks noGrp="1"/>
          </p:cNvSpPr>
          <p:nvPr>
            <p:ph type="sldNum" sz="quarter" idx="12"/>
          </p:nvPr>
        </p:nvSpPr>
        <p:spPr/>
        <p:txBody>
          <a:bodyPr/>
          <a:lstStyle/>
          <a:p>
            <a:fld id="{0967DD4B-32A2-401B-AA55-7B5B882439DB}" type="slidenum">
              <a:rPr lang="fr-FR" smtClean="0"/>
              <a:t>5</a:t>
            </a:fld>
            <a:endParaRPr lang="fr-FR"/>
          </a:p>
        </p:txBody>
      </p:sp>
    </p:spTree>
    <p:extLst>
      <p:ext uri="{BB962C8B-B14F-4D97-AF65-F5344CB8AC3E}">
        <p14:creationId xmlns:p14="http://schemas.microsoft.com/office/powerpoint/2010/main" val="2382714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71800" y="255586"/>
            <a:ext cx="6215085" cy="580799"/>
          </a:xfrm>
        </p:spPr>
        <p:txBody>
          <a:bodyPr>
            <a:normAutofit/>
          </a:bodyPr>
          <a:lstStyle/>
          <a:p>
            <a:r>
              <a:rPr lang="fr-FR" sz="1400" dirty="0">
                <a:hlinkClick r:id="rId2"/>
              </a:rPr>
              <a:t>https://www.librariesdeliver.uk/</a:t>
            </a:r>
            <a:r>
              <a:rPr lang="fr-FR" sz="1400" b="0" dirty="0">
                <a:hlinkClick r:id="rId2"/>
              </a:rPr>
              <a:t>openletter</a:t>
            </a:r>
            <a:endParaRPr lang="fr-FR" sz="1400" b="0" dirty="0"/>
          </a:p>
        </p:txBody>
      </p:sp>
      <p:pic>
        <p:nvPicPr>
          <p:cNvPr id="4" name="Image 3"/>
          <p:cNvPicPr>
            <a:picLocks noChangeAspect="1"/>
          </p:cNvPicPr>
          <p:nvPr/>
        </p:nvPicPr>
        <p:blipFill rotWithShape="1">
          <a:blip r:embed="rId3"/>
          <a:srcRect l="5242" t="12425" r="3896" b="6808"/>
          <a:stretch/>
        </p:blipFill>
        <p:spPr>
          <a:xfrm>
            <a:off x="827584" y="1811024"/>
            <a:ext cx="8064896" cy="4032448"/>
          </a:xfrm>
          <a:prstGeom prst="rect">
            <a:avLst/>
          </a:prstGeom>
        </p:spPr>
      </p:pic>
      <p:sp>
        <p:nvSpPr>
          <p:cNvPr id="5" name="Titre 1">
            <a:extLst>
              <a:ext uri="{FF2B5EF4-FFF2-40B4-BE49-F238E27FC236}">
                <a16:creationId xmlns:a16="http://schemas.microsoft.com/office/drawing/2014/main" id="{231157AC-F9F5-4882-8261-C9F8BB1AE319}"/>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Open </a:t>
            </a:r>
            <a:r>
              <a:rPr lang="fr-FR" dirty="0" err="1"/>
              <a:t>letter</a:t>
            </a:r>
            <a:endParaRPr lang="fr-FR" dirty="0"/>
          </a:p>
        </p:txBody>
      </p:sp>
      <p:sp>
        <p:nvSpPr>
          <p:cNvPr id="3" name="Espace réservé du pied de page 1">
            <a:extLst>
              <a:ext uri="{FF2B5EF4-FFF2-40B4-BE49-F238E27FC236}">
                <a16:creationId xmlns:a16="http://schemas.microsoft.com/office/drawing/2014/main" id="{8F13470E-8C90-49EA-713D-C4A5150FAEAA}"/>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3BCB9633-8FB3-C7C8-B95E-06502AE0700D}"/>
              </a:ext>
            </a:extLst>
          </p:cNvPr>
          <p:cNvSpPr>
            <a:spLocks noGrp="1"/>
          </p:cNvSpPr>
          <p:nvPr>
            <p:ph type="sldNum" sz="quarter" idx="12"/>
          </p:nvPr>
        </p:nvSpPr>
        <p:spPr/>
        <p:txBody>
          <a:bodyPr/>
          <a:lstStyle/>
          <a:p>
            <a:fld id="{BE32DCAD-C1BB-4ED6-9CFA-DED71E959DC4}" type="slidenum">
              <a:rPr lang="fr-FR" smtClean="0"/>
              <a:t>50</a:t>
            </a:fld>
            <a:endParaRPr lang="fr-FR"/>
          </a:p>
        </p:txBody>
      </p:sp>
    </p:spTree>
    <p:extLst>
      <p:ext uri="{BB962C8B-B14F-4D97-AF65-F5344CB8AC3E}">
        <p14:creationId xmlns:p14="http://schemas.microsoft.com/office/powerpoint/2010/main" val="3433891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 name="Image 4">
            <a:extLst>
              <a:ext uri="{FF2B5EF4-FFF2-40B4-BE49-F238E27FC236}">
                <a16:creationId xmlns:a16="http://schemas.microsoft.com/office/drawing/2014/main" id="{AD9CDF37-1BAD-4AE1-9824-F719AB36C0E8}"/>
              </a:ext>
            </a:extLst>
          </p:cNvPr>
          <p:cNvPicPr>
            <a:picLocks noChangeAspect="1"/>
          </p:cNvPicPr>
          <p:nvPr/>
        </p:nvPicPr>
        <p:blipFill rotWithShape="1">
          <a:blip r:embed="rId3"/>
          <a:srcRect l="7676" t="19345" r="43137" b="5014"/>
          <a:stretch/>
        </p:blipFill>
        <p:spPr>
          <a:xfrm>
            <a:off x="1133453" y="1124744"/>
            <a:ext cx="5400600" cy="5536753"/>
          </a:xfrm>
          <a:prstGeom prst="rect">
            <a:avLst/>
          </a:prstGeom>
        </p:spPr>
      </p:pic>
      <p:sp>
        <p:nvSpPr>
          <p:cNvPr id="12" name="Titre 1">
            <a:extLst>
              <a:ext uri="{FF2B5EF4-FFF2-40B4-BE49-F238E27FC236}">
                <a16:creationId xmlns:a16="http://schemas.microsoft.com/office/drawing/2014/main" id="{E652BF7F-68C8-4339-AFE3-3FA2BAF420BA}"/>
              </a:ext>
            </a:extLst>
          </p:cNvPr>
          <p:cNvSpPr>
            <a:spLocks noGrp="1"/>
          </p:cNvSpPr>
          <p:nvPr>
            <p:ph type="title"/>
          </p:nvPr>
        </p:nvSpPr>
        <p:spPr>
          <a:xfrm>
            <a:off x="4988754" y="500523"/>
            <a:ext cx="2962361" cy="580799"/>
          </a:xfrm>
        </p:spPr>
        <p:txBody>
          <a:bodyPr>
            <a:normAutofit fontScale="90000"/>
          </a:bodyPr>
          <a:lstStyle/>
          <a:p>
            <a:pPr algn="r"/>
            <a:r>
              <a:rPr lang="fr-FR" sz="1400" dirty="0">
                <a:hlinkClick r:id="rId4"/>
              </a:rPr>
              <a:t>https://www.librariesdeliver.uk/</a:t>
            </a:r>
            <a:r>
              <a:rPr lang="fr-FR" sz="1400" b="0" dirty="0">
                <a:hlinkClick r:id="rId4"/>
              </a:rPr>
              <a:t>openletter</a:t>
            </a:r>
            <a:endParaRPr lang="fr-FR" sz="1400" b="0" dirty="0"/>
          </a:p>
        </p:txBody>
      </p:sp>
      <p:sp>
        <p:nvSpPr>
          <p:cNvPr id="14" name="Titre 1">
            <a:extLst>
              <a:ext uri="{FF2B5EF4-FFF2-40B4-BE49-F238E27FC236}">
                <a16:creationId xmlns:a16="http://schemas.microsoft.com/office/drawing/2014/main" id="{8448D4A5-101C-40E5-91ED-4272F90309AC}"/>
              </a:ext>
            </a:extLst>
          </p:cNvPr>
          <p:cNvSpPr txBox="1">
            <a:spLocks/>
          </p:cNvSpPr>
          <p:nvPr/>
        </p:nvSpPr>
        <p:spPr>
          <a:xfrm>
            <a:off x="1115616" y="476672"/>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Open </a:t>
            </a:r>
            <a:r>
              <a:rPr lang="fr-FR" dirty="0" err="1"/>
              <a:t>letter</a:t>
            </a:r>
            <a:endParaRPr lang="fr-FR" dirty="0"/>
          </a:p>
        </p:txBody>
      </p:sp>
      <p:sp>
        <p:nvSpPr>
          <p:cNvPr id="2" name="Espace réservé du pied de page 1">
            <a:extLst>
              <a:ext uri="{FF2B5EF4-FFF2-40B4-BE49-F238E27FC236}">
                <a16:creationId xmlns:a16="http://schemas.microsoft.com/office/drawing/2014/main" id="{0E945DBA-27AD-48C1-F3E9-8F38EF55146C}"/>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93A9C198-9E2F-B7D3-5185-C4C1AFCDED1C}"/>
              </a:ext>
            </a:extLst>
          </p:cNvPr>
          <p:cNvSpPr>
            <a:spLocks noGrp="1"/>
          </p:cNvSpPr>
          <p:nvPr>
            <p:ph type="sldNum" sz="quarter" idx="12"/>
          </p:nvPr>
        </p:nvSpPr>
        <p:spPr/>
        <p:txBody>
          <a:bodyPr/>
          <a:lstStyle/>
          <a:p>
            <a:fld id="{BE32DCAD-C1BB-4ED6-9CFA-DED71E959DC4}" type="slidenum">
              <a:rPr lang="fr-FR" smtClean="0"/>
              <a:t>51</a:t>
            </a:fld>
            <a:endParaRPr lang="fr-FR"/>
          </a:p>
        </p:txBody>
      </p:sp>
    </p:spTree>
    <p:extLst>
      <p:ext uri="{BB962C8B-B14F-4D97-AF65-F5344CB8AC3E}">
        <p14:creationId xmlns:p14="http://schemas.microsoft.com/office/powerpoint/2010/main" val="232537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4CDAD-53F8-F99B-FF33-C1811ED156A6}"/>
              </a:ext>
            </a:extLst>
          </p:cNvPr>
          <p:cNvSpPr>
            <a:spLocks noGrp="1"/>
          </p:cNvSpPr>
          <p:nvPr>
            <p:ph type="title"/>
          </p:nvPr>
        </p:nvSpPr>
        <p:spPr>
          <a:xfrm>
            <a:off x="1381251" y="1230225"/>
            <a:ext cx="4702917" cy="580799"/>
          </a:xfrm>
        </p:spPr>
        <p:txBody>
          <a:bodyPr>
            <a:normAutofit/>
          </a:bodyPr>
          <a:lstStyle/>
          <a:p>
            <a:r>
              <a:rPr lang="fr-FR" dirty="0"/>
              <a:t>NYPL : Write to the </a:t>
            </a:r>
            <a:r>
              <a:rPr lang="fr-FR" dirty="0" err="1"/>
              <a:t>mayor</a:t>
            </a:r>
            <a:endParaRPr lang="fr-FR" dirty="0"/>
          </a:p>
        </p:txBody>
      </p:sp>
      <p:sp>
        <p:nvSpPr>
          <p:cNvPr id="3" name="Espace réservé du texte 2">
            <a:extLst>
              <a:ext uri="{FF2B5EF4-FFF2-40B4-BE49-F238E27FC236}">
                <a16:creationId xmlns:a16="http://schemas.microsoft.com/office/drawing/2014/main" id="{D2E9E778-5890-1D28-6AA2-F949BE8B6D0B}"/>
              </a:ext>
            </a:extLst>
          </p:cNvPr>
          <p:cNvSpPr>
            <a:spLocks noGrp="1"/>
          </p:cNvSpPr>
          <p:nvPr>
            <p:ph type="body" idx="1"/>
          </p:nvPr>
        </p:nvSpPr>
        <p:spPr/>
        <p:txBody>
          <a:bodyPr/>
          <a:lstStyle/>
          <a:p>
            <a:r>
              <a:rPr lang="fr-FR" dirty="0"/>
              <a:t>Ajouter NYPL L’appel à écrire des lettres au maire de NYC</a:t>
            </a:r>
          </a:p>
        </p:txBody>
      </p:sp>
      <p:pic>
        <p:nvPicPr>
          <p:cNvPr id="5" name="Image 4">
            <a:extLst>
              <a:ext uri="{FF2B5EF4-FFF2-40B4-BE49-F238E27FC236}">
                <a16:creationId xmlns:a16="http://schemas.microsoft.com/office/drawing/2014/main" id="{5AD68613-D279-9B76-9586-8CC17CDDC575}"/>
              </a:ext>
            </a:extLst>
          </p:cNvPr>
          <p:cNvPicPr>
            <a:picLocks noChangeAspect="1"/>
          </p:cNvPicPr>
          <p:nvPr/>
        </p:nvPicPr>
        <p:blipFill rotWithShape="1">
          <a:blip r:embed="rId2"/>
          <a:srcRect l="11413" t="13931" r="8263" b="3932"/>
          <a:stretch/>
        </p:blipFill>
        <p:spPr>
          <a:xfrm>
            <a:off x="1043608" y="1802544"/>
            <a:ext cx="7344816" cy="5007088"/>
          </a:xfrm>
          <a:prstGeom prst="rect">
            <a:avLst/>
          </a:prstGeom>
        </p:spPr>
      </p:pic>
      <p:sp>
        <p:nvSpPr>
          <p:cNvPr id="4" name="Espace réservé du pied de page 1">
            <a:extLst>
              <a:ext uri="{FF2B5EF4-FFF2-40B4-BE49-F238E27FC236}">
                <a16:creationId xmlns:a16="http://schemas.microsoft.com/office/drawing/2014/main" id="{EE46D643-7EC4-68A4-8CD7-998765FA44BD}"/>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904D945D-91CA-FB92-D97E-490F07379575}"/>
              </a:ext>
            </a:extLst>
          </p:cNvPr>
          <p:cNvSpPr>
            <a:spLocks noGrp="1"/>
          </p:cNvSpPr>
          <p:nvPr>
            <p:ph type="sldNum" sz="quarter" idx="12"/>
          </p:nvPr>
        </p:nvSpPr>
        <p:spPr/>
        <p:txBody>
          <a:bodyPr/>
          <a:lstStyle/>
          <a:p>
            <a:fld id="{BE32DCAD-C1BB-4ED6-9CFA-DED71E959DC4}" type="slidenum">
              <a:rPr lang="fr-FR" smtClean="0"/>
              <a:t>52</a:t>
            </a:fld>
            <a:endParaRPr lang="fr-FR"/>
          </a:p>
        </p:txBody>
      </p:sp>
    </p:spTree>
    <p:extLst>
      <p:ext uri="{BB962C8B-B14F-4D97-AF65-F5344CB8AC3E}">
        <p14:creationId xmlns:p14="http://schemas.microsoft.com/office/powerpoint/2010/main" val="3230918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6" name="Google Shape;156;p29"/>
          <p:cNvGrpSpPr/>
          <p:nvPr/>
        </p:nvGrpSpPr>
        <p:grpSpPr>
          <a:xfrm>
            <a:off x="918130" y="1379248"/>
            <a:ext cx="214624" cy="214624"/>
            <a:chOff x="2594050" y="1631825"/>
            <a:chExt cx="439625" cy="439625"/>
          </a:xfrm>
        </p:grpSpPr>
        <p:sp>
          <p:nvSpPr>
            <p:cNvPr id="157" name="Google Shape;157;p2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8" name="Google Shape;158;p2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9" name="Google Shape;159;p2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0" name="Google Shape;160;p29"/>
            <p:cNvSpPr/>
            <p:nvPr/>
          </p:nvSpPr>
          <p:spPr>
            <a:xfrm>
              <a:off x="2814911" y="1754061"/>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2" name="Espace réservé du texte 1"/>
          <p:cNvSpPr>
            <a:spLocks noGrp="1"/>
          </p:cNvSpPr>
          <p:nvPr>
            <p:ph type="body" idx="1"/>
          </p:nvPr>
        </p:nvSpPr>
        <p:spPr>
          <a:xfrm>
            <a:off x="1403648" y="5877272"/>
            <a:ext cx="6809700" cy="697643"/>
          </a:xfrm>
        </p:spPr>
        <p:txBody>
          <a:bodyPr/>
          <a:lstStyle/>
          <a:p>
            <a:r>
              <a:rPr lang="fr-FR">
                <a:hlinkClick r:id="rId3"/>
              </a:rPr>
              <a:t>http://www.ala.org/advocacy/snapshotday</a:t>
            </a:r>
            <a:endParaRPr lang="fr-FR"/>
          </a:p>
        </p:txBody>
      </p:sp>
      <p:pic>
        <p:nvPicPr>
          <p:cNvPr id="5122" name="Picture 2" descr="Library Snapshotday NJ | One Day in NJ Libra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222" y="160515"/>
            <a:ext cx="7848872" cy="24374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ake a photo of your library on Wyoming Snapshot Day Oct. 19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195" y="2990800"/>
            <a:ext cx="238125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ational Library Week Is Here! Don't Forget Your Snapshot Day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037338"/>
            <a:ext cx="1895475" cy="240982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1">
            <a:extLst>
              <a:ext uri="{FF2B5EF4-FFF2-40B4-BE49-F238E27FC236}">
                <a16:creationId xmlns:a16="http://schemas.microsoft.com/office/drawing/2014/main" id="{961594BC-D436-B1D9-ED7E-5E2A6679F328}"/>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4" name="Espace réservé du numéro de diapositive 3">
            <a:extLst>
              <a:ext uri="{FF2B5EF4-FFF2-40B4-BE49-F238E27FC236}">
                <a16:creationId xmlns:a16="http://schemas.microsoft.com/office/drawing/2014/main" id="{A5049612-EB98-6127-2739-A3ACCF200E4C}"/>
              </a:ext>
            </a:extLst>
          </p:cNvPr>
          <p:cNvSpPr>
            <a:spLocks noGrp="1"/>
          </p:cNvSpPr>
          <p:nvPr>
            <p:ph type="sldNum" sz="quarter" idx="12"/>
          </p:nvPr>
        </p:nvSpPr>
        <p:spPr/>
        <p:txBody>
          <a:bodyPr/>
          <a:lstStyle/>
          <a:p>
            <a:fld id="{BE32DCAD-C1BB-4ED6-9CFA-DED71E959DC4}" type="slidenum">
              <a:rPr lang="fr-FR" smtClean="0"/>
              <a:t>53</a:t>
            </a:fld>
            <a:endParaRPr lang="fr-FR"/>
          </a:p>
        </p:txBody>
      </p:sp>
    </p:spTree>
    <p:extLst>
      <p:ext uri="{BB962C8B-B14F-4D97-AF65-F5344CB8AC3E}">
        <p14:creationId xmlns:p14="http://schemas.microsoft.com/office/powerpoint/2010/main" val="1398940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I love </a:t>
            </a:r>
            <a:r>
              <a:rPr lang="fr-FR" dirty="0" err="1"/>
              <a:t>my</a:t>
            </a:r>
            <a:r>
              <a:rPr lang="fr-FR" dirty="0"/>
              <a:t> </a:t>
            </a:r>
            <a:r>
              <a:rPr lang="fr-FR" dirty="0" err="1"/>
              <a:t>libarian</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p:txBody>
          <a:bodyPr/>
          <a:lstStyle/>
          <a:p>
            <a:r>
              <a:rPr lang="fr-FR" dirty="0">
                <a:hlinkClick r:id="rId2"/>
              </a:rPr>
              <a:t>https://ilovelibraries.org/</a:t>
            </a:r>
            <a:endParaRPr lang="fr-FR" dirty="0"/>
          </a:p>
          <a:p>
            <a:endParaRPr lang="fr-FR" dirty="0"/>
          </a:p>
        </p:txBody>
      </p:sp>
      <p:pic>
        <p:nvPicPr>
          <p:cNvPr id="9" name="Image 8">
            <a:extLst>
              <a:ext uri="{FF2B5EF4-FFF2-40B4-BE49-F238E27FC236}">
                <a16:creationId xmlns:a16="http://schemas.microsoft.com/office/drawing/2014/main" id="{02CE8E42-3F66-4F5D-B9BA-0236D432C143}"/>
              </a:ext>
            </a:extLst>
          </p:cNvPr>
          <p:cNvPicPr>
            <a:picLocks noChangeAspect="1"/>
          </p:cNvPicPr>
          <p:nvPr/>
        </p:nvPicPr>
        <p:blipFill rotWithShape="1">
          <a:blip r:embed="rId3"/>
          <a:srcRect l="6688" t="26375" r="9837" b="16482"/>
          <a:stretch/>
        </p:blipFill>
        <p:spPr>
          <a:xfrm>
            <a:off x="982394" y="2996952"/>
            <a:ext cx="7407335" cy="3380470"/>
          </a:xfrm>
          <a:prstGeom prst="rect">
            <a:avLst/>
          </a:prstGeom>
        </p:spPr>
      </p:pic>
      <p:sp>
        <p:nvSpPr>
          <p:cNvPr id="4" name="Espace réservé du pied de page 1">
            <a:extLst>
              <a:ext uri="{FF2B5EF4-FFF2-40B4-BE49-F238E27FC236}">
                <a16:creationId xmlns:a16="http://schemas.microsoft.com/office/drawing/2014/main" id="{04C11B94-5026-F1DD-FC05-7C6113FB1100}"/>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262CEF3D-3DDE-E08F-127A-F7E365A3C573}"/>
              </a:ext>
            </a:extLst>
          </p:cNvPr>
          <p:cNvSpPr>
            <a:spLocks noGrp="1"/>
          </p:cNvSpPr>
          <p:nvPr>
            <p:ph type="sldNum" sz="quarter" idx="12"/>
          </p:nvPr>
        </p:nvSpPr>
        <p:spPr/>
        <p:txBody>
          <a:bodyPr/>
          <a:lstStyle/>
          <a:p>
            <a:fld id="{BE32DCAD-C1BB-4ED6-9CFA-DED71E959DC4}" type="slidenum">
              <a:rPr lang="fr-FR" smtClean="0"/>
              <a:t>54</a:t>
            </a:fld>
            <a:endParaRPr lang="fr-FR"/>
          </a:p>
        </p:txBody>
      </p:sp>
    </p:spTree>
    <p:extLst>
      <p:ext uri="{BB962C8B-B14F-4D97-AF65-F5344CB8AC3E}">
        <p14:creationId xmlns:p14="http://schemas.microsoft.com/office/powerpoint/2010/main" val="2852169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A5BF34-AD20-7716-6AF3-C3A5BCF560E9}"/>
              </a:ext>
            </a:extLst>
          </p:cNvPr>
          <p:cNvSpPr>
            <a:spLocks noGrp="1"/>
          </p:cNvSpPr>
          <p:nvPr>
            <p:ph type="title"/>
          </p:nvPr>
        </p:nvSpPr>
        <p:spPr/>
        <p:txBody>
          <a:bodyPr/>
          <a:lstStyle/>
          <a:p>
            <a:r>
              <a:rPr lang="fr-FR" dirty="0" err="1"/>
              <a:t>Every</a:t>
            </a:r>
            <a:r>
              <a:rPr lang="fr-FR" dirty="0"/>
              <a:t> </a:t>
            </a:r>
            <a:r>
              <a:rPr lang="fr-FR" dirty="0" err="1"/>
              <a:t>library</a:t>
            </a:r>
            <a:endParaRPr lang="fr-FR" dirty="0"/>
          </a:p>
        </p:txBody>
      </p:sp>
      <p:sp>
        <p:nvSpPr>
          <p:cNvPr id="3" name="Espace réservé du texte 2">
            <a:extLst>
              <a:ext uri="{FF2B5EF4-FFF2-40B4-BE49-F238E27FC236}">
                <a16:creationId xmlns:a16="http://schemas.microsoft.com/office/drawing/2014/main" id="{D3E3D35D-23EB-0156-DE4F-24D04DDD6003}"/>
              </a:ext>
            </a:extLst>
          </p:cNvPr>
          <p:cNvSpPr>
            <a:spLocks noGrp="1"/>
          </p:cNvSpPr>
          <p:nvPr>
            <p:ph type="body" idx="1"/>
          </p:nvPr>
        </p:nvSpPr>
        <p:spPr>
          <a:xfrm>
            <a:off x="971600" y="1520624"/>
            <a:ext cx="6809700" cy="4149600"/>
          </a:xfrm>
        </p:spPr>
        <p:txBody>
          <a:bodyPr/>
          <a:lstStyle/>
          <a:p>
            <a:r>
              <a:rPr lang="fr-FR" dirty="0">
                <a:hlinkClick r:id="rId2"/>
              </a:rPr>
              <a:t>https://action.everylibrary.org/</a:t>
            </a:r>
            <a:endParaRPr lang="fr-FR" dirty="0"/>
          </a:p>
          <a:p>
            <a:endParaRPr lang="fr-FR" dirty="0"/>
          </a:p>
        </p:txBody>
      </p:sp>
      <p:pic>
        <p:nvPicPr>
          <p:cNvPr id="5" name="Image 4">
            <a:extLst>
              <a:ext uri="{FF2B5EF4-FFF2-40B4-BE49-F238E27FC236}">
                <a16:creationId xmlns:a16="http://schemas.microsoft.com/office/drawing/2014/main" id="{32A8F84A-FDBE-228A-3D32-5D2DD5A7F23E}"/>
              </a:ext>
            </a:extLst>
          </p:cNvPr>
          <p:cNvPicPr>
            <a:picLocks noChangeAspect="1"/>
          </p:cNvPicPr>
          <p:nvPr/>
        </p:nvPicPr>
        <p:blipFill rotWithShape="1">
          <a:blip r:embed="rId3"/>
          <a:srcRect l="9051" t="13930" r="10423" b="9838"/>
          <a:stretch/>
        </p:blipFill>
        <p:spPr>
          <a:xfrm>
            <a:off x="1979712" y="2276872"/>
            <a:ext cx="6100493" cy="3850044"/>
          </a:xfrm>
          <a:prstGeom prst="rect">
            <a:avLst/>
          </a:prstGeom>
        </p:spPr>
      </p:pic>
      <p:sp>
        <p:nvSpPr>
          <p:cNvPr id="4" name="Espace réservé du pied de page 1">
            <a:extLst>
              <a:ext uri="{FF2B5EF4-FFF2-40B4-BE49-F238E27FC236}">
                <a16:creationId xmlns:a16="http://schemas.microsoft.com/office/drawing/2014/main" id="{D9F7A2AD-4261-47C3-B267-28CDB933445C}"/>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4D6F102C-D122-D6A4-1E37-0EA7D6F981FA}"/>
              </a:ext>
            </a:extLst>
          </p:cNvPr>
          <p:cNvSpPr>
            <a:spLocks noGrp="1"/>
          </p:cNvSpPr>
          <p:nvPr>
            <p:ph type="sldNum" sz="quarter" idx="12"/>
          </p:nvPr>
        </p:nvSpPr>
        <p:spPr/>
        <p:txBody>
          <a:bodyPr/>
          <a:lstStyle/>
          <a:p>
            <a:fld id="{BE32DCAD-C1BB-4ED6-9CFA-DED71E959DC4}" type="slidenum">
              <a:rPr lang="fr-FR" smtClean="0"/>
              <a:t>55</a:t>
            </a:fld>
            <a:endParaRPr lang="fr-FR"/>
          </a:p>
        </p:txBody>
      </p:sp>
    </p:spTree>
    <p:extLst>
      <p:ext uri="{BB962C8B-B14F-4D97-AF65-F5344CB8AC3E}">
        <p14:creationId xmlns:p14="http://schemas.microsoft.com/office/powerpoint/2010/main" val="2693726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0A4A26-0602-979A-5F27-920DC3E9DD09}"/>
              </a:ext>
            </a:extLst>
          </p:cNvPr>
          <p:cNvSpPr>
            <a:spLocks noGrp="1"/>
          </p:cNvSpPr>
          <p:nvPr>
            <p:ph type="title"/>
          </p:nvPr>
        </p:nvSpPr>
        <p:spPr/>
        <p:txBody>
          <a:bodyPr/>
          <a:lstStyle/>
          <a:p>
            <a:r>
              <a:rPr lang="fr-FR" dirty="0" err="1"/>
              <a:t>Fight</a:t>
            </a:r>
            <a:r>
              <a:rPr lang="fr-FR" dirty="0"/>
              <a:t> for the first!</a:t>
            </a:r>
          </a:p>
        </p:txBody>
      </p:sp>
      <p:sp>
        <p:nvSpPr>
          <p:cNvPr id="3" name="Espace réservé du texte 2">
            <a:extLst>
              <a:ext uri="{FF2B5EF4-FFF2-40B4-BE49-F238E27FC236}">
                <a16:creationId xmlns:a16="http://schemas.microsoft.com/office/drawing/2014/main" id="{3DAC2305-3C2A-4205-2883-DE8ED41D5844}"/>
              </a:ext>
            </a:extLst>
          </p:cNvPr>
          <p:cNvSpPr>
            <a:spLocks noGrp="1"/>
          </p:cNvSpPr>
          <p:nvPr>
            <p:ph type="body" idx="1"/>
          </p:nvPr>
        </p:nvSpPr>
        <p:spPr>
          <a:xfrm>
            <a:off x="971600" y="1520624"/>
            <a:ext cx="6809700" cy="4149600"/>
          </a:xfrm>
        </p:spPr>
        <p:txBody>
          <a:bodyPr/>
          <a:lstStyle/>
          <a:p>
            <a:r>
              <a:rPr lang="fr-FR" dirty="0">
                <a:hlinkClick r:id="rId2"/>
              </a:rPr>
              <a:t>https://www.fightforthefirst.org/</a:t>
            </a:r>
            <a:endParaRPr lang="fr-FR" dirty="0"/>
          </a:p>
          <a:p>
            <a:endParaRPr lang="fr-FR" dirty="0"/>
          </a:p>
        </p:txBody>
      </p:sp>
      <p:pic>
        <p:nvPicPr>
          <p:cNvPr id="5" name="Image 4">
            <a:extLst>
              <a:ext uri="{FF2B5EF4-FFF2-40B4-BE49-F238E27FC236}">
                <a16:creationId xmlns:a16="http://schemas.microsoft.com/office/drawing/2014/main" id="{AF3C5015-2363-A3C9-31BB-0F7F839FE556}"/>
              </a:ext>
            </a:extLst>
          </p:cNvPr>
          <p:cNvPicPr>
            <a:picLocks noChangeAspect="1"/>
          </p:cNvPicPr>
          <p:nvPr/>
        </p:nvPicPr>
        <p:blipFill rotWithShape="1">
          <a:blip r:embed="rId3"/>
          <a:srcRect t="11019" r="10625" b="29919"/>
          <a:stretch/>
        </p:blipFill>
        <p:spPr>
          <a:xfrm>
            <a:off x="485800" y="2360223"/>
            <a:ext cx="8172400" cy="3600400"/>
          </a:xfrm>
          <a:prstGeom prst="rect">
            <a:avLst/>
          </a:prstGeom>
        </p:spPr>
      </p:pic>
      <p:sp>
        <p:nvSpPr>
          <p:cNvPr id="4" name="Espace réservé du pied de page 1">
            <a:extLst>
              <a:ext uri="{FF2B5EF4-FFF2-40B4-BE49-F238E27FC236}">
                <a16:creationId xmlns:a16="http://schemas.microsoft.com/office/drawing/2014/main" id="{B4549547-11CC-4145-20E6-985EA4B5E615}"/>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5D5BE72A-7973-BACB-5FE4-2AF4EC27037F}"/>
              </a:ext>
            </a:extLst>
          </p:cNvPr>
          <p:cNvSpPr>
            <a:spLocks noGrp="1"/>
          </p:cNvSpPr>
          <p:nvPr>
            <p:ph type="sldNum" sz="quarter" idx="12"/>
          </p:nvPr>
        </p:nvSpPr>
        <p:spPr/>
        <p:txBody>
          <a:bodyPr/>
          <a:lstStyle/>
          <a:p>
            <a:fld id="{BE32DCAD-C1BB-4ED6-9CFA-DED71E959DC4}" type="slidenum">
              <a:rPr lang="fr-FR" smtClean="0"/>
              <a:t>56</a:t>
            </a:fld>
            <a:endParaRPr lang="fr-FR"/>
          </a:p>
        </p:txBody>
      </p:sp>
    </p:spTree>
    <p:extLst>
      <p:ext uri="{BB962C8B-B14F-4D97-AF65-F5344CB8AC3E}">
        <p14:creationId xmlns:p14="http://schemas.microsoft.com/office/powerpoint/2010/main" val="3945338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9FE96-45A0-CCB1-9857-57163805DF5E}"/>
              </a:ext>
            </a:extLst>
          </p:cNvPr>
          <p:cNvSpPr>
            <a:spLocks noGrp="1"/>
          </p:cNvSpPr>
          <p:nvPr>
            <p:ph type="title"/>
          </p:nvPr>
        </p:nvSpPr>
        <p:spPr>
          <a:xfrm>
            <a:off x="1259632" y="939825"/>
            <a:ext cx="3878399" cy="580799"/>
          </a:xfrm>
        </p:spPr>
        <p:txBody>
          <a:bodyPr/>
          <a:lstStyle/>
          <a:p>
            <a:r>
              <a:rPr lang="fr-FR" dirty="0" err="1"/>
              <a:t>Fight</a:t>
            </a:r>
            <a:r>
              <a:rPr lang="fr-FR" dirty="0"/>
              <a:t> for the first!</a:t>
            </a:r>
          </a:p>
        </p:txBody>
      </p:sp>
      <p:sp>
        <p:nvSpPr>
          <p:cNvPr id="3" name="Espace réservé du texte 2">
            <a:extLst>
              <a:ext uri="{FF2B5EF4-FFF2-40B4-BE49-F238E27FC236}">
                <a16:creationId xmlns:a16="http://schemas.microsoft.com/office/drawing/2014/main" id="{38AC99C2-28C1-1DEA-3001-13CBABB3BBFF}"/>
              </a:ext>
            </a:extLst>
          </p:cNvPr>
          <p:cNvSpPr>
            <a:spLocks noGrp="1"/>
          </p:cNvSpPr>
          <p:nvPr>
            <p:ph type="body" idx="1"/>
          </p:nvPr>
        </p:nvSpPr>
        <p:spPr>
          <a:xfrm>
            <a:off x="4211960" y="1977770"/>
            <a:ext cx="3622798" cy="4149600"/>
          </a:xfrm>
        </p:spPr>
        <p:txBody>
          <a:bodyPr/>
          <a:lstStyle/>
          <a:p>
            <a:r>
              <a:rPr lang="fr-FR" dirty="0">
                <a:hlinkClick r:id="rId2"/>
              </a:rPr>
              <a:t>https://www.fightforthefirst.org/</a:t>
            </a:r>
            <a:endParaRPr lang="fr-FR" dirty="0"/>
          </a:p>
          <a:p>
            <a:endParaRPr lang="fr-FR" dirty="0"/>
          </a:p>
        </p:txBody>
      </p:sp>
      <p:pic>
        <p:nvPicPr>
          <p:cNvPr id="5" name="Image 4">
            <a:extLst>
              <a:ext uri="{FF2B5EF4-FFF2-40B4-BE49-F238E27FC236}">
                <a16:creationId xmlns:a16="http://schemas.microsoft.com/office/drawing/2014/main" id="{8840A15B-2859-2FB0-5181-4C1F2DA0BC22}"/>
              </a:ext>
            </a:extLst>
          </p:cNvPr>
          <p:cNvPicPr>
            <a:picLocks noChangeAspect="1"/>
          </p:cNvPicPr>
          <p:nvPr/>
        </p:nvPicPr>
        <p:blipFill rotWithShape="1">
          <a:blip r:embed="rId3"/>
          <a:srcRect l="6688" t="50000" r="56300" b="13931"/>
          <a:stretch/>
        </p:blipFill>
        <p:spPr>
          <a:xfrm>
            <a:off x="4244693" y="3429000"/>
            <a:ext cx="3384376" cy="2198775"/>
          </a:xfrm>
          <a:prstGeom prst="rect">
            <a:avLst/>
          </a:prstGeom>
        </p:spPr>
      </p:pic>
      <p:pic>
        <p:nvPicPr>
          <p:cNvPr id="7" name="Image 6">
            <a:extLst>
              <a:ext uri="{FF2B5EF4-FFF2-40B4-BE49-F238E27FC236}">
                <a16:creationId xmlns:a16="http://schemas.microsoft.com/office/drawing/2014/main" id="{80F3539D-AC17-19FC-BB01-8824319B8BD2}"/>
              </a:ext>
            </a:extLst>
          </p:cNvPr>
          <p:cNvPicPr>
            <a:picLocks noChangeAspect="1"/>
          </p:cNvPicPr>
          <p:nvPr/>
        </p:nvPicPr>
        <p:blipFill rotWithShape="1">
          <a:blip r:embed="rId4"/>
          <a:srcRect l="6688" t="14127" r="54725" b="13351"/>
          <a:stretch/>
        </p:blipFill>
        <p:spPr>
          <a:xfrm>
            <a:off x="395536" y="1977770"/>
            <a:ext cx="3528392" cy="4431024"/>
          </a:xfrm>
          <a:prstGeom prst="rect">
            <a:avLst/>
          </a:prstGeom>
        </p:spPr>
      </p:pic>
      <p:sp>
        <p:nvSpPr>
          <p:cNvPr id="4" name="Espace réservé du pied de page 1">
            <a:extLst>
              <a:ext uri="{FF2B5EF4-FFF2-40B4-BE49-F238E27FC236}">
                <a16:creationId xmlns:a16="http://schemas.microsoft.com/office/drawing/2014/main" id="{3BD156DA-3A72-6C9E-AD1B-625CCFF94F5A}"/>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69B8DE70-99EB-93F8-4C2C-CF22A33E4619}"/>
              </a:ext>
            </a:extLst>
          </p:cNvPr>
          <p:cNvSpPr>
            <a:spLocks noGrp="1"/>
          </p:cNvSpPr>
          <p:nvPr>
            <p:ph type="sldNum" sz="quarter" idx="12"/>
          </p:nvPr>
        </p:nvSpPr>
        <p:spPr/>
        <p:txBody>
          <a:bodyPr/>
          <a:lstStyle/>
          <a:p>
            <a:fld id="{BE32DCAD-C1BB-4ED6-9CFA-DED71E959DC4}" type="slidenum">
              <a:rPr lang="fr-FR" smtClean="0"/>
              <a:t>57</a:t>
            </a:fld>
            <a:endParaRPr lang="fr-FR"/>
          </a:p>
        </p:txBody>
      </p:sp>
    </p:spTree>
    <p:extLst>
      <p:ext uri="{BB962C8B-B14F-4D97-AF65-F5344CB8AC3E}">
        <p14:creationId xmlns:p14="http://schemas.microsoft.com/office/powerpoint/2010/main" val="311059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C0097-95E7-511E-7FAA-09FB03ED1A0B}"/>
              </a:ext>
            </a:extLst>
          </p:cNvPr>
          <p:cNvSpPr>
            <a:spLocks noGrp="1"/>
          </p:cNvSpPr>
          <p:nvPr>
            <p:ph type="title"/>
          </p:nvPr>
        </p:nvSpPr>
        <p:spPr/>
        <p:txBody>
          <a:bodyPr/>
          <a:lstStyle/>
          <a:p>
            <a:r>
              <a:rPr lang="fr-FR" dirty="0" err="1"/>
              <a:t>bibliofreak</a:t>
            </a:r>
            <a:endParaRPr lang="fr-FR" dirty="0"/>
          </a:p>
        </p:txBody>
      </p:sp>
      <p:sp>
        <p:nvSpPr>
          <p:cNvPr id="3" name="Espace réservé du texte 2">
            <a:extLst>
              <a:ext uri="{FF2B5EF4-FFF2-40B4-BE49-F238E27FC236}">
                <a16:creationId xmlns:a16="http://schemas.microsoft.com/office/drawing/2014/main" id="{348F4680-4174-A824-D77E-307A383A9596}"/>
              </a:ext>
            </a:extLst>
          </p:cNvPr>
          <p:cNvSpPr>
            <a:spLocks noGrp="1"/>
          </p:cNvSpPr>
          <p:nvPr>
            <p:ph type="body" idx="1"/>
          </p:nvPr>
        </p:nvSpPr>
        <p:spPr>
          <a:xfrm>
            <a:off x="107504" y="6315916"/>
            <a:ext cx="6809700" cy="542084"/>
          </a:xfrm>
        </p:spPr>
        <p:txBody>
          <a:bodyPr>
            <a:normAutofit fontScale="47500" lnSpcReduction="20000"/>
          </a:bodyPr>
          <a:lstStyle/>
          <a:p>
            <a:r>
              <a:rPr lang="fr-FR" dirty="0">
                <a:hlinkClick r:id="rId2"/>
              </a:rPr>
              <a:t>https://www.bibliobe.ch/fr/Services/Formation-et-perfectionnement/Journee-des-bibliotheques-2015/AccroBiblio.aspx</a:t>
            </a:r>
            <a:endParaRPr lang="fr-FR" dirty="0"/>
          </a:p>
          <a:p>
            <a:endParaRPr lang="fr-FR" dirty="0"/>
          </a:p>
          <a:p>
            <a:endParaRPr lang="fr-FR" dirty="0"/>
          </a:p>
        </p:txBody>
      </p:sp>
      <p:pic>
        <p:nvPicPr>
          <p:cNvPr id="5" name="Image 4">
            <a:extLst>
              <a:ext uri="{FF2B5EF4-FFF2-40B4-BE49-F238E27FC236}">
                <a16:creationId xmlns:a16="http://schemas.microsoft.com/office/drawing/2014/main" id="{918922BB-08B0-4619-651E-BB10102B2A9D}"/>
              </a:ext>
            </a:extLst>
          </p:cNvPr>
          <p:cNvPicPr>
            <a:picLocks noChangeAspect="1"/>
          </p:cNvPicPr>
          <p:nvPr/>
        </p:nvPicPr>
        <p:blipFill rotWithShape="1">
          <a:blip r:embed="rId3"/>
          <a:srcRect l="20863" t="45275" r="55512" b="6294"/>
          <a:stretch/>
        </p:blipFill>
        <p:spPr>
          <a:xfrm>
            <a:off x="7652680" y="116632"/>
            <a:ext cx="1239799" cy="1694392"/>
          </a:xfrm>
          <a:prstGeom prst="rect">
            <a:avLst/>
          </a:prstGeom>
        </p:spPr>
      </p:pic>
      <p:pic>
        <p:nvPicPr>
          <p:cNvPr id="8" name="Image 7">
            <a:extLst>
              <a:ext uri="{FF2B5EF4-FFF2-40B4-BE49-F238E27FC236}">
                <a16:creationId xmlns:a16="http://schemas.microsoft.com/office/drawing/2014/main" id="{9833712A-2E3D-E154-9B0E-79427ED3FB99}"/>
              </a:ext>
            </a:extLst>
          </p:cNvPr>
          <p:cNvPicPr>
            <a:picLocks noChangeAspect="1"/>
          </p:cNvPicPr>
          <p:nvPr/>
        </p:nvPicPr>
        <p:blipFill rotWithShape="1">
          <a:blip r:embed="rId4"/>
          <a:srcRect l="17713" t="32281" r="22438" b="15744"/>
          <a:stretch/>
        </p:blipFill>
        <p:spPr>
          <a:xfrm>
            <a:off x="683568" y="1951750"/>
            <a:ext cx="7300676" cy="4226707"/>
          </a:xfrm>
          <a:prstGeom prst="rect">
            <a:avLst/>
          </a:prstGeom>
        </p:spPr>
      </p:pic>
      <p:sp>
        <p:nvSpPr>
          <p:cNvPr id="4" name="Espace réservé du pied de page 1">
            <a:extLst>
              <a:ext uri="{FF2B5EF4-FFF2-40B4-BE49-F238E27FC236}">
                <a16:creationId xmlns:a16="http://schemas.microsoft.com/office/drawing/2014/main" id="{F9CEBFD7-156B-914B-00B7-05D0E8CC4550}"/>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6" name="Espace réservé du numéro de diapositive 5">
            <a:extLst>
              <a:ext uri="{FF2B5EF4-FFF2-40B4-BE49-F238E27FC236}">
                <a16:creationId xmlns:a16="http://schemas.microsoft.com/office/drawing/2014/main" id="{6F22C182-1FFB-B9F6-1170-59406B5F901D}"/>
              </a:ext>
            </a:extLst>
          </p:cNvPr>
          <p:cNvSpPr>
            <a:spLocks noGrp="1"/>
          </p:cNvSpPr>
          <p:nvPr>
            <p:ph type="sldNum" sz="quarter" idx="12"/>
          </p:nvPr>
        </p:nvSpPr>
        <p:spPr/>
        <p:txBody>
          <a:bodyPr/>
          <a:lstStyle/>
          <a:p>
            <a:fld id="{BE32DCAD-C1BB-4ED6-9CFA-DED71E959DC4}" type="slidenum">
              <a:rPr lang="fr-FR" smtClean="0"/>
              <a:t>58</a:t>
            </a:fld>
            <a:endParaRPr lang="fr-FR"/>
          </a:p>
        </p:txBody>
      </p:sp>
    </p:spTree>
    <p:extLst>
      <p:ext uri="{BB962C8B-B14F-4D97-AF65-F5344CB8AC3E}">
        <p14:creationId xmlns:p14="http://schemas.microsoft.com/office/powerpoint/2010/main" val="133385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C0097-95E7-511E-7FAA-09FB03ED1A0B}"/>
              </a:ext>
            </a:extLst>
          </p:cNvPr>
          <p:cNvSpPr>
            <a:spLocks noGrp="1"/>
          </p:cNvSpPr>
          <p:nvPr>
            <p:ph type="title"/>
          </p:nvPr>
        </p:nvSpPr>
        <p:spPr>
          <a:xfrm>
            <a:off x="844028" y="1004454"/>
            <a:ext cx="3878399" cy="580799"/>
          </a:xfrm>
        </p:spPr>
        <p:txBody>
          <a:bodyPr/>
          <a:lstStyle/>
          <a:p>
            <a:r>
              <a:rPr lang="fr-FR" dirty="0"/>
              <a:t>Biblio freak - USA</a:t>
            </a:r>
          </a:p>
        </p:txBody>
      </p:sp>
      <p:sp>
        <p:nvSpPr>
          <p:cNvPr id="3" name="Espace réservé du texte 2">
            <a:extLst>
              <a:ext uri="{FF2B5EF4-FFF2-40B4-BE49-F238E27FC236}">
                <a16:creationId xmlns:a16="http://schemas.microsoft.com/office/drawing/2014/main" id="{348F4680-4174-A824-D77E-307A383A9596}"/>
              </a:ext>
            </a:extLst>
          </p:cNvPr>
          <p:cNvSpPr>
            <a:spLocks noGrp="1"/>
          </p:cNvSpPr>
          <p:nvPr>
            <p:ph type="body" idx="1"/>
          </p:nvPr>
        </p:nvSpPr>
        <p:spPr>
          <a:xfrm>
            <a:off x="107504" y="6475003"/>
            <a:ext cx="8712968" cy="382997"/>
          </a:xfrm>
        </p:spPr>
        <p:txBody>
          <a:bodyPr>
            <a:normAutofit fontScale="40000" lnSpcReduction="20000"/>
          </a:bodyPr>
          <a:lstStyle/>
          <a:p>
            <a:r>
              <a:rPr lang="fr-FR" dirty="0">
                <a:hlinkClick r:id="rId2"/>
              </a:rPr>
              <a:t>https://www.bibliobe.ch/fr/Services/Formation-et-perfectionnement/Journee-des-bibliotheques-2015/AccroBiblio.aspx</a:t>
            </a:r>
            <a:endParaRPr lang="fr-FR" dirty="0"/>
          </a:p>
          <a:p>
            <a:endParaRPr lang="fr-FR" dirty="0"/>
          </a:p>
        </p:txBody>
      </p:sp>
      <p:pic>
        <p:nvPicPr>
          <p:cNvPr id="9" name="Image 8">
            <a:extLst>
              <a:ext uri="{FF2B5EF4-FFF2-40B4-BE49-F238E27FC236}">
                <a16:creationId xmlns:a16="http://schemas.microsoft.com/office/drawing/2014/main" id="{9D655213-5E4A-23E0-0BA8-01B092B2ACDC}"/>
              </a:ext>
            </a:extLst>
          </p:cNvPr>
          <p:cNvPicPr>
            <a:picLocks noChangeAspect="1"/>
          </p:cNvPicPr>
          <p:nvPr/>
        </p:nvPicPr>
        <p:blipFill rotWithShape="1">
          <a:blip r:embed="rId3"/>
          <a:srcRect l="19288" t="34644" r="24013" b="13931"/>
          <a:stretch/>
        </p:blipFill>
        <p:spPr>
          <a:xfrm>
            <a:off x="755576" y="1677851"/>
            <a:ext cx="7933703" cy="4797152"/>
          </a:xfrm>
          <a:prstGeom prst="rect">
            <a:avLst/>
          </a:prstGeom>
        </p:spPr>
      </p:pic>
      <p:sp>
        <p:nvSpPr>
          <p:cNvPr id="4" name="Espace réservé du pied de page 1">
            <a:extLst>
              <a:ext uri="{FF2B5EF4-FFF2-40B4-BE49-F238E27FC236}">
                <a16:creationId xmlns:a16="http://schemas.microsoft.com/office/drawing/2014/main" id="{C1696855-13FE-9EBE-6D77-52A959401E59}"/>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5" name="Espace réservé du numéro de diapositive 4">
            <a:extLst>
              <a:ext uri="{FF2B5EF4-FFF2-40B4-BE49-F238E27FC236}">
                <a16:creationId xmlns:a16="http://schemas.microsoft.com/office/drawing/2014/main" id="{63D2317E-BE0B-8613-842A-FBE21E81C912}"/>
              </a:ext>
            </a:extLst>
          </p:cNvPr>
          <p:cNvSpPr>
            <a:spLocks noGrp="1"/>
          </p:cNvSpPr>
          <p:nvPr>
            <p:ph type="sldNum" sz="quarter" idx="12"/>
          </p:nvPr>
        </p:nvSpPr>
        <p:spPr/>
        <p:txBody>
          <a:bodyPr/>
          <a:lstStyle/>
          <a:p>
            <a:fld id="{BE32DCAD-C1BB-4ED6-9CFA-DED71E959DC4}" type="slidenum">
              <a:rPr lang="fr-FR" smtClean="0"/>
              <a:t>59</a:t>
            </a:fld>
            <a:endParaRPr lang="fr-FR"/>
          </a:p>
        </p:txBody>
      </p:sp>
    </p:spTree>
    <p:extLst>
      <p:ext uri="{BB962C8B-B14F-4D97-AF65-F5344CB8AC3E}">
        <p14:creationId xmlns:p14="http://schemas.microsoft.com/office/powerpoint/2010/main" val="2077652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2FEBC42-D0B1-890F-3642-D22D3FAC95ED}"/>
              </a:ext>
            </a:extLst>
          </p:cNvPr>
          <p:cNvSpPr>
            <a:spLocks noGrp="1"/>
          </p:cNvSpPr>
          <p:nvPr>
            <p:ph type="title"/>
          </p:nvPr>
        </p:nvSpPr>
        <p:spPr>
          <a:xfrm>
            <a:off x="755686" y="404664"/>
            <a:ext cx="7290054" cy="1499616"/>
          </a:xfrm>
        </p:spPr>
        <p:txBody>
          <a:bodyPr/>
          <a:lstStyle/>
          <a:p>
            <a:r>
              <a:rPr lang="fr-FR" dirty="0"/>
              <a:t>Méthodologie</a:t>
            </a:r>
          </a:p>
        </p:txBody>
      </p:sp>
      <p:graphicFrame>
        <p:nvGraphicFramePr>
          <p:cNvPr id="6" name="Espace réservé du contenu 5">
            <a:extLst>
              <a:ext uri="{FF2B5EF4-FFF2-40B4-BE49-F238E27FC236}">
                <a16:creationId xmlns:a16="http://schemas.microsoft.com/office/drawing/2014/main" id="{0D6382ED-F960-D793-4300-847B298507DA}"/>
              </a:ext>
            </a:extLst>
          </p:cNvPr>
          <p:cNvGraphicFramePr>
            <a:graphicFrameLocks noGrp="1"/>
          </p:cNvGraphicFramePr>
          <p:nvPr>
            <p:ph idx="1"/>
            <p:extLst>
              <p:ext uri="{D42A27DB-BD31-4B8C-83A1-F6EECF244321}">
                <p14:modId xmlns:p14="http://schemas.microsoft.com/office/powerpoint/2010/main" val="2247448902"/>
              </p:ext>
            </p:extLst>
          </p:nvPr>
        </p:nvGraphicFramePr>
        <p:xfrm>
          <a:off x="759623" y="1674019"/>
          <a:ext cx="8196138" cy="4796685"/>
        </p:xfrm>
        <a:graphic>
          <a:graphicData uri="http://schemas.openxmlformats.org/drawingml/2006/table">
            <a:tbl>
              <a:tblPr firstRow="1" bandRow="1">
                <a:tableStyleId>{5C22544A-7EE6-4342-B048-85BDC9FD1C3A}</a:tableStyleId>
              </a:tblPr>
              <a:tblGrid>
                <a:gridCol w="2657341">
                  <a:extLst>
                    <a:ext uri="{9D8B030D-6E8A-4147-A177-3AD203B41FA5}">
                      <a16:colId xmlns:a16="http://schemas.microsoft.com/office/drawing/2014/main" val="3846450577"/>
                    </a:ext>
                  </a:extLst>
                </a:gridCol>
                <a:gridCol w="5538797">
                  <a:extLst>
                    <a:ext uri="{9D8B030D-6E8A-4147-A177-3AD203B41FA5}">
                      <a16:colId xmlns:a16="http://schemas.microsoft.com/office/drawing/2014/main" val="2080786749"/>
                    </a:ext>
                  </a:extLst>
                </a:gridCol>
              </a:tblGrid>
              <a:tr h="359263">
                <a:tc>
                  <a:txBody>
                    <a:bodyPr/>
                    <a:lstStyle/>
                    <a:p>
                      <a:pPr>
                        <a:lnSpc>
                          <a:spcPct val="107000"/>
                        </a:lnSpc>
                        <a:spcAft>
                          <a:spcPts val="800"/>
                        </a:spcAft>
                      </a:pPr>
                      <a:r>
                        <a:rPr lang="fr-FR" sz="900" dirty="0">
                          <a:effectLst/>
                        </a:rPr>
                        <a:t>Détails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fr-FR" sz="900" dirty="0">
                          <a:effectLst/>
                        </a:rPr>
                        <a:t>Description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55493728"/>
                  </a:ext>
                </a:extLst>
              </a:tr>
              <a:tr h="432825">
                <a:tc>
                  <a:txBody>
                    <a:bodyPr/>
                    <a:lstStyle/>
                    <a:p>
                      <a:pPr marL="228600">
                        <a:lnSpc>
                          <a:spcPct val="107000"/>
                        </a:lnSpc>
                        <a:spcAft>
                          <a:spcPts val="800"/>
                        </a:spcAft>
                      </a:pPr>
                      <a:r>
                        <a:rPr lang="fr-FR" sz="1200" dirty="0">
                          <a:effectLst/>
                        </a:rPr>
                        <a:t>Enjeux de votre campagne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Pourquoi déjà je fais ça ? Enjeux sociaux, politiques, économiques, qui dépassent la bibliothèque. Le caractère essentiel de la bibliothèque sa mission.</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2335079837"/>
                  </a:ext>
                </a:extLst>
              </a:tr>
              <a:tr h="509171">
                <a:tc>
                  <a:txBody>
                    <a:bodyPr/>
                    <a:lstStyle/>
                    <a:p>
                      <a:pPr marL="228600">
                        <a:lnSpc>
                          <a:spcPct val="107000"/>
                        </a:lnSpc>
                        <a:spcAft>
                          <a:spcPts val="800"/>
                        </a:spcAft>
                      </a:pPr>
                      <a:r>
                        <a:rPr lang="fr-FR" sz="1200" dirty="0">
                          <a:effectLst/>
                        </a:rPr>
                        <a:t>Objectifs de votre campagne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 Pour quoi je fais ça ? Ce que je souhaite obtenir pour que ma bibliothèque puisse remplir sa mission, relative aux enjeux précédents.</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1144851090"/>
                  </a:ext>
                </a:extLst>
              </a:tr>
              <a:tr h="509171">
                <a:tc>
                  <a:txBody>
                    <a:bodyPr/>
                    <a:lstStyle/>
                    <a:p>
                      <a:pPr marL="228600">
                        <a:lnSpc>
                          <a:spcPct val="107000"/>
                        </a:lnSpc>
                        <a:spcAft>
                          <a:spcPts val="800"/>
                        </a:spcAft>
                      </a:pPr>
                      <a:r>
                        <a:rPr lang="fr-FR" sz="1200" dirty="0">
                          <a:effectLst/>
                        </a:rPr>
                        <a:t>Cibles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 A destination de qui je fais ça ? Qui votre campagne cible-t-elle ? A qui s’adresse-t-elle ? De qui voulez-vous obtenir quelque chose et pourquoi est-ce la bonne personne ?</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578010879"/>
                  </a:ext>
                </a:extLst>
              </a:tr>
              <a:tr h="509171">
                <a:tc>
                  <a:txBody>
                    <a:bodyPr/>
                    <a:lstStyle/>
                    <a:p>
                      <a:pPr marL="228600">
                        <a:lnSpc>
                          <a:spcPct val="107000"/>
                        </a:lnSpc>
                        <a:spcAft>
                          <a:spcPts val="800"/>
                        </a:spcAft>
                      </a:pPr>
                      <a:r>
                        <a:rPr lang="fr-FR" sz="1200" dirty="0">
                          <a:effectLst/>
                        </a:rPr>
                        <a:t>Message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 Ce que vous allez dire/écrire dans votre campagne pour obtenir vos objectifs : les éléments de langage. De quoi allez-vous parler pour convaincre la personne (</a:t>
                      </a:r>
                      <a:r>
                        <a:rPr lang="fr-FR" sz="1300" dirty="0" err="1">
                          <a:effectLst/>
                        </a:rPr>
                        <a:t>striking</a:t>
                      </a:r>
                      <a:r>
                        <a:rPr lang="fr-FR" sz="1300" dirty="0">
                          <a:effectLst/>
                        </a:rPr>
                        <a:t> </a:t>
                      </a:r>
                      <a:r>
                        <a:rPr lang="fr-FR" sz="1300" dirty="0" err="1">
                          <a:effectLst/>
                        </a:rPr>
                        <a:t>facts</a:t>
                      </a:r>
                      <a:r>
                        <a:rPr lang="fr-FR" sz="1300" dirty="0">
                          <a:effectLst/>
                        </a:rPr>
                        <a:t>, images, etc.) </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2751640276"/>
                  </a:ext>
                </a:extLst>
              </a:tr>
              <a:tr h="568657">
                <a:tc>
                  <a:txBody>
                    <a:bodyPr/>
                    <a:lstStyle/>
                    <a:p>
                      <a:pPr marL="228600">
                        <a:lnSpc>
                          <a:spcPct val="107000"/>
                        </a:lnSpc>
                        <a:spcAft>
                          <a:spcPts val="800"/>
                        </a:spcAft>
                      </a:pPr>
                      <a:r>
                        <a:rPr lang="fr-FR" sz="1200" dirty="0">
                          <a:effectLst/>
                        </a:rPr>
                        <a:t>Stratégie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 Ce qu’il va se passer pendant votre campagne : Affiche, partenariat, rencontres, etc… Qu’allez-vous organiser et comment ? </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1916703752"/>
                  </a:ext>
                </a:extLst>
              </a:tr>
              <a:tr h="504056">
                <a:tc>
                  <a:txBody>
                    <a:bodyPr/>
                    <a:lstStyle/>
                    <a:p>
                      <a:pPr marL="228600">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Calendrier</a:t>
                      </a: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quel serait le meilleur moment pour organiser votre campagne et combien de temps pensez-vous qu’il vous faudrait pour l’organiser ?</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532875248"/>
                  </a:ext>
                </a:extLst>
              </a:tr>
              <a:tr h="509171">
                <a:tc>
                  <a:txBody>
                    <a:bodyPr/>
                    <a:lstStyle/>
                    <a:p>
                      <a:pPr marL="228600">
                        <a:lnSpc>
                          <a:spcPct val="107000"/>
                        </a:lnSpc>
                        <a:spcAft>
                          <a:spcPts val="800"/>
                        </a:spcAft>
                      </a:pPr>
                      <a:r>
                        <a:rPr lang="fr-FR" sz="1200" dirty="0">
                          <a:effectLst/>
                        </a:rPr>
                        <a:t>Evaluer</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Comment mesurerez-vous le résultat positif de votre campagne ?</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1786905826"/>
                  </a:ext>
                </a:extLst>
              </a:tr>
              <a:tr h="509171">
                <a:tc>
                  <a:txBody>
                    <a:bodyPr/>
                    <a:lstStyle/>
                    <a:p>
                      <a:pPr marL="228600">
                        <a:lnSpc>
                          <a:spcPct val="107000"/>
                        </a:lnSpc>
                        <a:spcAft>
                          <a:spcPts val="800"/>
                        </a:spcAft>
                      </a:pPr>
                      <a:r>
                        <a:rPr lang="fr-FR" sz="1200" dirty="0">
                          <a:effectLst/>
                        </a:rPr>
                        <a:t>Partager</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300" dirty="0">
                          <a:effectLst/>
                        </a:rPr>
                        <a:t>Comment allez-vous faire connaître votre action et ses résultats ?</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6290" marR="56290" marT="28408" marB="28408"/>
                </a:tc>
                <a:extLst>
                  <a:ext uri="{0D108BD9-81ED-4DB2-BD59-A6C34878D82A}">
                    <a16:rowId xmlns:a16="http://schemas.microsoft.com/office/drawing/2014/main" val="418532987"/>
                  </a:ext>
                </a:extLst>
              </a:tr>
            </a:tbl>
          </a:graphicData>
        </a:graphic>
      </p:graphicFrame>
      <p:sp>
        <p:nvSpPr>
          <p:cNvPr id="2" name="Espace réservé du pied de page 1">
            <a:extLst>
              <a:ext uri="{FF2B5EF4-FFF2-40B4-BE49-F238E27FC236}">
                <a16:creationId xmlns:a16="http://schemas.microsoft.com/office/drawing/2014/main" id="{7C3DB7DB-9328-1FFA-83DB-98E34B29064C}"/>
              </a:ext>
            </a:extLst>
          </p:cNvPr>
          <p:cNvSpPr>
            <a:spLocks noGrp="1"/>
          </p:cNvSpPr>
          <p:nvPr>
            <p:ph type="ftr" sz="quarter" idx="11"/>
          </p:nvPr>
        </p:nvSpPr>
        <p:spPr/>
        <p:txBody>
          <a:bodyPr/>
          <a:lstStyle/>
          <a:p>
            <a:r>
              <a:rPr lang="fr-FR"/>
              <a:t>CC BY NC SA- Raphaëlle Bats</a:t>
            </a:r>
          </a:p>
        </p:txBody>
      </p:sp>
      <p:sp>
        <p:nvSpPr>
          <p:cNvPr id="3" name="Espace réservé du numéro de diapositive 2">
            <a:extLst>
              <a:ext uri="{FF2B5EF4-FFF2-40B4-BE49-F238E27FC236}">
                <a16:creationId xmlns:a16="http://schemas.microsoft.com/office/drawing/2014/main" id="{C871EE97-1669-EDEA-E4BC-A4D77397AB74}"/>
              </a:ext>
            </a:extLst>
          </p:cNvPr>
          <p:cNvSpPr>
            <a:spLocks noGrp="1"/>
          </p:cNvSpPr>
          <p:nvPr>
            <p:ph type="sldNum" sz="quarter" idx="12"/>
          </p:nvPr>
        </p:nvSpPr>
        <p:spPr/>
        <p:txBody>
          <a:bodyPr/>
          <a:lstStyle/>
          <a:p>
            <a:fld id="{0967DD4B-32A2-401B-AA55-7B5B882439DB}" type="slidenum">
              <a:rPr lang="fr-FR" smtClean="0"/>
              <a:t>6</a:t>
            </a:fld>
            <a:endParaRPr lang="fr-FR"/>
          </a:p>
        </p:txBody>
      </p:sp>
    </p:spTree>
    <p:extLst>
      <p:ext uri="{BB962C8B-B14F-4D97-AF65-F5344CB8AC3E}">
        <p14:creationId xmlns:p14="http://schemas.microsoft.com/office/powerpoint/2010/main" val="4235052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C0097-95E7-511E-7FAA-09FB03ED1A0B}"/>
              </a:ext>
            </a:extLst>
          </p:cNvPr>
          <p:cNvSpPr>
            <a:spLocks noGrp="1"/>
          </p:cNvSpPr>
          <p:nvPr>
            <p:ph type="title"/>
          </p:nvPr>
        </p:nvSpPr>
        <p:spPr/>
        <p:txBody>
          <a:bodyPr/>
          <a:lstStyle/>
          <a:p>
            <a:r>
              <a:rPr lang="fr-FR" dirty="0"/>
              <a:t>Biblio freak - Suisse</a:t>
            </a:r>
          </a:p>
        </p:txBody>
      </p:sp>
      <p:sp>
        <p:nvSpPr>
          <p:cNvPr id="3" name="Espace réservé du texte 2">
            <a:extLst>
              <a:ext uri="{FF2B5EF4-FFF2-40B4-BE49-F238E27FC236}">
                <a16:creationId xmlns:a16="http://schemas.microsoft.com/office/drawing/2014/main" id="{348F4680-4174-A824-D77E-307A383A9596}"/>
              </a:ext>
            </a:extLst>
          </p:cNvPr>
          <p:cNvSpPr>
            <a:spLocks noGrp="1"/>
          </p:cNvSpPr>
          <p:nvPr>
            <p:ph type="body" idx="1"/>
          </p:nvPr>
        </p:nvSpPr>
        <p:spPr>
          <a:xfrm>
            <a:off x="107504" y="5627775"/>
            <a:ext cx="4176464" cy="1080120"/>
          </a:xfrm>
        </p:spPr>
        <p:txBody>
          <a:bodyPr>
            <a:normAutofit fontScale="62500" lnSpcReduction="20000"/>
          </a:bodyPr>
          <a:lstStyle/>
          <a:p>
            <a:r>
              <a:rPr lang="fr-FR" dirty="0">
                <a:hlinkClick r:id="rId2"/>
              </a:rPr>
              <a:t>https://www.bibliobe.ch/fr/Services/Formation-et-perfectionnement/Journee-des-bibliotheques-2015/AccroBiblio.aspx</a:t>
            </a:r>
            <a:endParaRPr lang="fr-FR" dirty="0"/>
          </a:p>
          <a:p>
            <a:endParaRPr lang="fr-FR" dirty="0"/>
          </a:p>
          <a:p>
            <a:endParaRPr lang="fr-FR" dirty="0"/>
          </a:p>
        </p:txBody>
      </p:sp>
      <p:pic>
        <p:nvPicPr>
          <p:cNvPr id="5" name="Image 4">
            <a:extLst>
              <a:ext uri="{FF2B5EF4-FFF2-40B4-BE49-F238E27FC236}">
                <a16:creationId xmlns:a16="http://schemas.microsoft.com/office/drawing/2014/main" id="{918922BB-08B0-4619-651E-BB10102B2A9D}"/>
              </a:ext>
            </a:extLst>
          </p:cNvPr>
          <p:cNvPicPr>
            <a:picLocks noChangeAspect="1"/>
          </p:cNvPicPr>
          <p:nvPr/>
        </p:nvPicPr>
        <p:blipFill rotWithShape="1">
          <a:blip r:embed="rId3"/>
          <a:srcRect l="20863" t="45275" r="55512" b="6294"/>
          <a:stretch/>
        </p:blipFill>
        <p:spPr>
          <a:xfrm>
            <a:off x="6732240" y="116632"/>
            <a:ext cx="2160240" cy="2952328"/>
          </a:xfrm>
          <a:prstGeom prst="rect">
            <a:avLst/>
          </a:prstGeom>
        </p:spPr>
      </p:pic>
      <p:pic>
        <p:nvPicPr>
          <p:cNvPr id="7" name="Image 6">
            <a:extLst>
              <a:ext uri="{FF2B5EF4-FFF2-40B4-BE49-F238E27FC236}">
                <a16:creationId xmlns:a16="http://schemas.microsoft.com/office/drawing/2014/main" id="{C65A0495-EABA-2DBF-06F2-17D195C12E15}"/>
              </a:ext>
            </a:extLst>
          </p:cNvPr>
          <p:cNvPicPr>
            <a:picLocks noChangeAspect="1"/>
          </p:cNvPicPr>
          <p:nvPr/>
        </p:nvPicPr>
        <p:blipFill rotWithShape="1">
          <a:blip r:embed="rId4"/>
          <a:srcRect l="20863" t="34645" r="55512" b="16925"/>
          <a:stretch/>
        </p:blipFill>
        <p:spPr>
          <a:xfrm>
            <a:off x="6876256" y="3356992"/>
            <a:ext cx="2160240" cy="2952328"/>
          </a:xfrm>
          <a:prstGeom prst="rect">
            <a:avLst/>
          </a:prstGeom>
        </p:spPr>
      </p:pic>
      <p:pic>
        <p:nvPicPr>
          <p:cNvPr id="6" name="Image 5">
            <a:extLst>
              <a:ext uri="{FF2B5EF4-FFF2-40B4-BE49-F238E27FC236}">
                <a16:creationId xmlns:a16="http://schemas.microsoft.com/office/drawing/2014/main" id="{7D764563-92DF-7567-C908-638AA774F3CA}"/>
              </a:ext>
            </a:extLst>
          </p:cNvPr>
          <p:cNvPicPr>
            <a:picLocks noChangeAspect="1"/>
          </p:cNvPicPr>
          <p:nvPr/>
        </p:nvPicPr>
        <p:blipFill rotWithShape="1">
          <a:blip r:embed="rId5"/>
          <a:srcRect l="20863" t="42913" r="55512" b="8657"/>
          <a:stretch/>
        </p:blipFill>
        <p:spPr>
          <a:xfrm>
            <a:off x="4551931" y="3400935"/>
            <a:ext cx="2160240" cy="2952328"/>
          </a:xfrm>
          <a:prstGeom prst="rect">
            <a:avLst/>
          </a:prstGeom>
        </p:spPr>
      </p:pic>
      <p:sp>
        <p:nvSpPr>
          <p:cNvPr id="4" name="Espace réservé du pied de page 1">
            <a:extLst>
              <a:ext uri="{FF2B5EF4-FFF2-40B4-BE49-F238E27FC236}">
                <a16:creationId xmlns:a16="http://schemas.microsoft.com/office/drawing/2014/main" id="{5BA6934F-1427-A400-4279-60D30E038B1E}"/>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8" name="Espace réservé du numéro de diapositive 7">
            <a:extLst>
              <a:ext uri="{FF2B5EF4-FFF2-40B4-BE49-F238E27FC236}">
                <a16:creationId xmlns:a16="http://schemas.microsoft.com/office/drawing/2014/main" id="{C1A33173-4D6C-AE28-F893-20967976991E}"/>
              </a:ext>
            </a:extLst>
          </p:cNvPr>
          <p:cNvSpPr>
            <a:spLocks noGrp="1"/>
          </p:cNvSpPr>
          <p:nvPr>
            <p:ph type="sldNum" sz="quarter" idx="12"/>
          </p:nvPr>
        </p:nvSpPr>
        <p:spPr/>
        <p:txBody>
          <a:bodyPr/>
          <a:lstStyle/>
          <a:p>
            <a:fld id="{BE32DCAD-C1BB-4ED6-9CFA-DED71E959DC4}" type="slidenum">
              <a:rPr lang="fr-FR" smtClean="0"/>
              <a:t>60</a:t>
            </a:fld>
            <a:endParaRPr lang="fr-FR"/>
          </a:p>
        </p:txBody>
      </p:sp>
    </p:spTree>
    <p:extLst>
      <p:ext uri="{BB962C8B-B14F-4D97-AF65-F5344CB8AC3E}">
        <p14:creationId xmlns:p14="http://schemas.microsoft.com/office/powerpoint/2010/main" val="3427172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Merci ! </a:t>
            </a:r>
          </a:p>
        </p:txBody>
      </p:sp>
      <p:sp>
        <p:nvSpPr>
          <p:cNvPr id="6" name="Sous-titre 1">
            <a:extLst>
              <a:ext uri="{FF2B5EF4-FFF2-40B4-BE49-F238E27FC236}">
                <a16:creationId xmlns:a16="http://schemas.microsoft.com/office/drawing/2014/main" id="{06E09C24-28E1-F99C-AB09-6F61837FB37D}"/>
              </a:ext>
            </a:extLst>
          </p:cNvPr>
          <p:cNvSpPr txBox="1">
            <a:spLocks/>
          </p:cNvSpPr>
          <p:nvPr/>
        </p:nvSpPr>
        <p:spPr>
          <a:xfrm>
            <a:off x="6610350" y="5112537"/>
            <a:ext cx="2400300" cy="1463040"/>
          </a:xfrm>
          <a:prstGeom prst="rect">
            <a:avLst/>
          </a:prstGeom>
        </p:spPr>
        <p:txBody>
          <a:bodyPr vert="horz" lIns="91440" tIns="45720" rIns="91440" bIns="45720" rtlCol="0" anchor="ctr">
            <a:normAutofit/>
          </a:bodyPr>
          <a:lstStyle>
            <a:lvl1pPr marL="0" indent="0" algn="l" defTabSz="914377"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600" kern="1200">
                <a:solidFill>
                  <a:schemeClr val="tx1">
                    <a:lumMod val="90000"/>
                    <a:lumOff val="10000"/>
                  </a:schemeClr>
                </a:solidFill>
                <a:latin typeface="+mn-lt"/>
                <a:ea typeface="+mn-ea"/>
                <a:cs typeface="+mn-cs"/>
              </a:defRPr>
            </a:lvl1pPr>
            <a:lvl2pPr marL="457189"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2pPr>
            <a:lvl3pPr marL="914377"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3pPr>
            <a:lvl4pPr marL="1371566"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200"/>
              </a:spcBef>
              <a:spcAft>
                <a:spcPts val="400"/>
              </a:spcAft>
              <a:buClr>
                <a:schemeClr val="accent2"/>
              </a:buClr>
              <a:buFont typeface="Wingdings 3" pitchFamily="18" charset="2"/>
              <a:buNone/>
              <a:defRPr sz="1600" kern="1200">
                <a:solidFill>
                  <a:schemeClr val="tx1"/>
                </a:solidFill>
                <a:latin typeface="+mn-lt"/>
                <a:ea typeface="+mn-ea"/>
                <a:cs typeface="+mn-cs"/>
              </a:defRPr>
            </a:lvl9pPr>
          </a:lstStyle>
          <a:p>
            <a:r>
              <a:rPr lang="fr-FR" dirty="0"/>
              <a:t>Raphaëlle Bats</a:t>
            </a:r>
          </a:p>
          <a:p>
            <a:r>
              <a:rPr lang="fr-FR" dirty="0"/>
              <a:t>2023</a:t>
            </a:r>
          </a:p>
          <a:p>
            <a:endParaRPr lang="fr-FR" dirty="0"/>
          </a:p>
        </p:txBody>
      </p:sp>
      <p:pic>
        <p:nvPicPr>
          <p:cNvPr id="7" name="Picture 2">
            <a:extLst>
              <a:ext uri="{FF2B5EF4-FFF2-40B4-BE49-F238E27FC236}">
                <a16:creationId xmlns:a16="http://schemas.microsoft.com/office/drawing/2014/main" id="{A325E4C8-5257-06F7-7AEF-8028F58213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6138011"/>
            <a:ext cx="1127199" cy="39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0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187624" y="4941168"/>
            <a:ext cx="3822956" cy="1584176"/>
          </a:xfrm>
        </p:spPr>
        <p:txBody>
          <a:bodyPr>
            <a:normAutofit/>
          </a:bodyPr>
          <a:lstStyle/>
          <a:p>
            <a:pPr algn="ctr"/>
            <a:r>
              <a:rPr lang="fr-FR" sz="3600" dirty="0"/>
              <a:t>Toucher les élus</a:t>
            </a:r>
          </a:p>
          <a:p>
            <a:pPr algn="ctr"/>
            <a:r>
              <a:rPr lang="fr-FR" sz="2800" dirty="0">
                <a:solidFill>
                  <a:schemeClr val="accent4">
                    <a:lumMod val="60000"/>
                    <a:lumOff val="40000"/>
                  </a:schemeClr>
                </a:solidFill>
              </a:rPr>
              <a:t>Outils et campagnes</a:t>
            </a:r>
          </a:p>
        </p:txBody>
      </p:sp>
      <p:sp>
        <p:nvSpPr>
          <p:cNvPr id="2" name="Espace réservé du pied de page 1">
            <a:extLst>
              <a:ext uri="{FF2B5EF4-FFF2-40B4-BE49-F238E27FC236}">
                <a16:creationId xmlns:a16="http://schemas.microsoft.com/office/drawing/2014/main" id="{D3CB8C8C-D92E-D03C-1D8C-4423F9CA04D4}"/>
              </a:ext>
            </a:extLst>
          </p:cNvPr>
          <p:cNvSpPr>
            <a:spLocks noGrp="1"/>
          </p:cNvSpPr>
          <p:nvPr>
            <p:ph type="ftr" sz="quarter" idx="11"/>
          </p:nvPr>
        </p:nvSpPr>
        <p:spPr/>
        <p:txBody>
          <a:bodyPr/>
          <a:lstStyle/>
          <a:p>
            <a:r>
              <a:rPr lang="fr-FR"/>
              <a:t>CC BY NC SA- Raphaëlle Bats</a:t>
            </a:r>
          </a:p>
        </p:txBody>
      </p:sp>
      <p:sp>
        <p:nvSpPr>
          <p:cNvPr id="4" name="Espace réservé du numéro de diapositive 3">
            <a:extLst>
              <a:ext uri="{FF2B5EF4-FFF2-40B4-BE49-F238E27FC236}">
                <a16:creationId xmlns:a16="http://schemas.microsoft.com/office/drawing/2014/main" id="{199EE2EC-2B17-F86F-8FA7-9B6580CC124C}"/>
              </a:ext>
            </a:extLst>
          </p:cNvPr>
          <p:cNvSpPr>
            <a:spLocks noGrp="1"/>
          </p:cNvSpPr>
          <p:nvPr>
            <p:ph type="sldNum" sz="quarter" idx="12"/>
          </p:nvPr>
        </p:nvSpPr>
        <p:spPr/>
        <p:txBody>
          <a:bodyPr/>
          <a:lstStyle/>
          <a:p>
            <a:fld id="{0967DD4B-32A2-401B-AA55-7B5B882439DB}" type="slidenum">
              <a:rPr lang="fr-FR" smtClean="0"/>
              <a:t>7</a:t>
            </a:fld>
            <a:endParaRPr lang="fr-FR"/>
          </a:p>
        </p:txBody>
      </p:sp>
    </p:spTree>
    <p:extLst>
      <p:ext uri="{BB962C8B-B14F-4D97-AF65-F5344CB8AC3E}">
        <p14:creationId xmlns:p14="http://schemas.microsoft.com/office/powerpoint/2010/main" val="377090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CA49A8F-D9D5-4134-B20F-39B66EF32173}"/>
              </a:ext>
            </a:extLst>
          </p:cNvPr>
          <p:cNvSpPr>
            <a:spLocks noGrp="1"/>
          </p:cNvSpPr>
          <p:nvPr>
            <p:ph type="title"/>
          </p:nvPr>
        </p:nvSpPr>
        <p:spPr/>
        <p:txBody>
          <a:bodyPr/>
          <a:lstStyle/>
          <a:p>
            <a:r>
              <a:rPr lang="fr-FR"/>
              <a:t>Actions au fil de l’eau</a:t>
            </a:r>
            <a:endParaRPr lang="fr-FR" dirty="0"/>
          </a:p>
        </p:txBody>
      </p:sp>
      <p:sp>
        <p:nvSpPr>
          <p:cNvPr id="2" name="Espace réservé du pied de page 1">
            <a:extLst>
              <a:ext uri="{FF2B5EF4-FFF2-40B4-BE49-F238E27FC236}">
                <a16:creationId xmlns:a16="http://schemas.microsoft.com/office/drawing/2014/main" id="{1F02F2E0-64C5-9AFB-F81A-A4B63EF88796}"/>
              </a:ext>
            </a:extLst>
          </p:cNvPr>
          <p:cNvSpPr>
            <a:spLocks noGrp="1"/>
          </p:cNvSpPr>
          <p:nvPr>
            <p:ph type="ftr" sz="quarter" idx="11"/>
          </p:nvPr>
        </p:nvSpPr>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09620120-2D43-ABA3-74C7-853EA1C385DB}"/>
              </a:ext>
            </a:extLst>
          </p:cNvPr>
          <p:cNvSpPr>
            <a:spLocks noGrp="1"/>
          </p:cNvSpPr>
          <p:nvPr>
            <p:ph type="sldNum" sz="quarter" idx="12"/>
          </p:nvPr>
        </p:nvSpPr>
        <p:spPr/>
        <p:txBody>
          <a:bodyPr/>
          <a:lstStyle/>
          <a:p>
            <a:fld id="{0967DD4B-32A2-401B-AA55-7B5B882439DB}" type="slidenum">
              <a:rPr lang="fr-FR" smtClean="0"/>
              <a:t>8</a:t>
            </a:fld>
            <a:endParaRPr lang="fr-FR"/>
          </a:p>
        </p:txBody>
      </p:sp>
    </p:spTree>
    <p:extLst>
      <p:ext uri="{BB962C8B-B14F-4D97-AF65-F5344CB8AC3E}">
        <p14:creationId xmlns:p14="http://schemas.microsoft.com/office/powerpoint/2010/main" val="2618021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7783" t="13314" r="10756" b="5623"/>
          <a:stretch/>
        </p:blipFill>
        <p:spPr>
          <a:xfrm>
            <a:off x="971600" y="344230"/>
            <a:ext cx="7263643" cy="5389026"/>
          </a:xfrm>
          <a:prstGeom prst="rect">
            <a:avLst/>
          </a:prstGeom>
        </p:spPr>
      </p:pic>
      <p:sp>
        <p:nvSpPr>
          <p:cNvPr id="5" name="Rectangle 4"/>
          <p:cNvSpPr/>
          <p:nvPr/>
        </p:nvSpPr>
        <p:spPr>
          <a:xfrm>
            <a:off x="1331640" y="6165304"/>
            <a:ext cx="5663730" cy="369332"/>
          </a:xfrm>
          <a:prstGeom prst="rect">
            <a:avLst/>
          </a:prstGeom>
        </p:spPr>
        <p:txBody>
          <a:bodyPr wrap="none">
            <a:spAutoFit/>
          </a:bodyPr>
          <a:lstStyle/>
          <a:p>
            <a:r>
              <a:rPr lang="fr-FR" dirty="0">
                <a:hlinkClick r:id="rId3">
                  <a:extLst>
                    <a:ext uri="{A12FA001-AC4F-418D-AE19-62706E023703}">
                      <ahyp:hlinkClr xmlns:ahyp="http://schemas.microsoft.com/office/drawing/2018/hyperlinkcolor" val="tx"/>
                    </a:ext>
                  </a:extLst>
                </a:hlinkClick>
              </a:rPr>
              <a:t>http://www.ala.org/advocacy/federal-resources</a:t>
            </a:r>
            <a:endParaRPr lang="fr-FR" dirty="0"/>
          </a:p>
        </p:txBody>
      </p:sp>
      <p:sp>
        <p:nvSpPr>
          <p:cNvPr id="2" name="Espace réservé du pied de page 1">
            <a:extLst>
              <a:ext uri="{FF2B5EF4-FFF2-40B4-BE49-F238E27FC236}">
                <a16:creationId xmlns:a16="http://schemas.microsoft.com/office/drawing/2014/main" id="{0521E30E-513B-5648-D1F3-894AC6ACFA4A}"/>
              </a:ext>
            </a:extLst>
          </p:cNvPr>
          <p:cNvSpPr>
            <a:spLocks noGrp="1"/>
          </p:cNvSpPr>
          <p:nvPr>
            <p:ph type="ftr" sz="quarter" idx="11"/>
          </p:nvPr>
        </p:nvSpPr>
        <p:spPr>
          <a:xfrm>
            <a:off x="3632200" y="6470704"/>
            <a:ext cx="4426094" cy="274320"/>
          </a:xfrm>
        </p:spPr>
        <p:txBody>
          <a:bodyPr/>
          <a:lstStyle/>
          <a:p>
            <a:r>
              <a:rPr lang="fr-FR"/>
              <a:t>CC BY NC SA- Raphaëlle Bats</a:t>
            </a:r>
            <a:endParaRPr lang="fr-FR" dirty="0"/>
          </a:p>
        </p:txBody>
      </p:sp>
      <p:sp>
        <p:nvSpPr>
          <p:cNvPr id="3" name="Espace réservé du numéro de diapositive 2">
            <a:extLst>
              <a:ext uri="{FF2B5EF4-FFF2-40B4-BE49-F238E27FC236}">
                <a16:creationId xmlns:a16="http://schemas.microsoft.com/office/drawing/2014/main" id="{D476AA79-94A3-E978-82AE-F50D4BDDB227}"/>
              </a:ext>
            </a:extLst>
          </p:cNvPr>
          <p:cNvSpPr>
            <a:spLocks noGrp="1"/>
          </p:cNvSpPr>
          <p:nvPr>
            <p:ph type="sldNum" sz="quarter" idx="12"/>
          </p:nvPr>
        </p:nvSpPr>
        <p:spPr/>
        <p:txBody>
          <a:bodyPr/>
          <a:lstStyle/>
          <a:p>
            <a:fld id="{BE32DCAD-C1BB-4ED6-9CFA-DED71E959DC4}" type="slidenum">
              <a:rPr lang="fr-FR" smtClean="0"/>
              <a:t>9</a:t>
            </a:fld>
            <a:endParaRPr lang="fr-FR"/>
          </a:p>
        </p:txBody>
      </p:sp>
    </p:spTree>
    <p:extLst>
      <p:ext uri="{BB962C8B-B14F-4D97-AF65-F5344CB8AC3E}">
        <p14:creationId xmlns:p14="http://schemas.microsoft.com/office/powerpoint/2010/main" val="290869161"/>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68992</TotalTime>
  <Words>1652</Words>
  <Application>Microsoft Office PowerPoint</Application>
  <PresentationFormat>Affichage à l'écran (4:3)</PresentationFormat>
  <Paragraphs>259</Paragraphs>
  <Slides>61</Slides>
  <Notes>9</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61</vt:i4>
      </vt:variant>
    </vt:vector>
  </HeadingPairs>
  <TitlesOfParts>
    <vt:vector size="73" baseType="lpstr">
      <vt:lpstr>Arial</vt:lpstr>
      <vt:lpstr>Calibri</vt:lpstr>
      <vt:lpstr>Calibri Light</vt:lpstr>
      <vt:lpstr>Cambria Math</vt:lpstr>
      <vt:lpstr>inherit</vt:lpstr>
      <vt:lpstr>Lora</vt:lpstr>
      <vt:lpstr>Quattrocento Sans</vt:lpstr>
      <vt:lpstr>Tw Cen MT</vt:lpstr>
      <vt:lpstr>Tw Cen MT Condensed</vt:lpstr>
      <vt:lpstr>Wingdings 3</vt:lpstr>
      <vt:lpstr>Conception personnalisée</vt:lpstr>
      <vt:lpstr>Intégral</vt:lpstr>
      <vt:lpstr>Advocacy et bibliothèque  Session 3 : Campagnes d’advocacy - exemples</vt:lpstr>
      <vt:lpstr>Préalables et plan</vt:lpstr>
      <vt:lpstr>Préalable</vt:lpstr>
      <vt:lpstr>Programme de la session 3</vt:lpstr>
      <vt:lpstr>Présentation PowerPoint</vt:lpstr>
      <vt:lpstr>Méthodologie</vt:lpstr>
      <vt:lpstr>Présentation PowerPoint</vt:lpstr>
      <vt:lpstr>Actions au fil de l’eau</vt:lpstr>
      <vt:lpstr>Présentation PowerPoint</vt:lpstr>
      <vt:lpstr>Présentation PowerPoint</vt:lpstr>
      <vt:lpstr>Présentation PowerPoint</vt:lpstr>
      <vt:lpstr>http://www.ala.org/advocacy/year-round</vt:lpstr>
      <vt:lpstr>https://cqrcengage.com/ala/home?0</vt:lpstr>
      <vt:lpstr>http://www.ala.org/advocacy/media</vt:lpstr>
      <vt:lpstr>http://www.ala.org/advocacy/social-media</vt:lpstr>
      <vt:lpstr>Actions auprès des candidats</vt:lpstr>
      <vt:lpstr>Présentation PowerPoint</vt:lpstr>
      <vt:lpstr>Présentation PowerPoint</vt:lpstr>
      <vt:lpstr>Présentation PowerPoint</vt:lpstr>
      <vt:lpstr>Présentation PowerPoint</vt:lpstr>
      <vt:lpstr>Campagne 2020 France</vt:lpstr>
      <vt:lpstr>Présentation PowerPoint</vt:lpstr>
      <vt:lpstr>Présentation PowerPoint</vt:lpstr>
      <vt:lpstr>Présentation PowerPoint</vt:lpstr>
      <vt:lpstr>L’apbfb</vt:lpstr>
      <vt:lpstr>BiblioSuisse</vt:lpstr>
      <vt:lpstr>CILIP – FACT MATTER</vt:lpstr>
      <vt:lpstr>CILIP – FACTCHECK UK</vt:lpstr>
      <vt:lpstr>Présentation PowerPoint</vt:lpstr>
      <vt:lpstr>National Library Week </vt:lpstr>
      <vt:lpstr>National Library Week </vt:lpstr>
      <vt:lpstr>National Library Week 2024</vt:lpstr>
      <vt:lpstr>National Library Week </vt:lpstr>
      <vt:lpstr>Présentation PowerPoint</vt:lpstr>
      <vt:lpstr>Présentation PowerPoint</vt:lpstr>
      <vt:lpstr>CILIP – Libraries Week - UK</vt:lpstr>
      <vt:lpstr>Nuits des bibliothèques Bordeaux </vt:lpstr>
      <vt:lpstr>Biblio Week-end / biblioSuisse</vt:lpstr>
      <vt:lpstr>Cyclobiblio</vt:lpstr>
      <vt:lpstr>Outils de communication - cyclobiblio</vt:lpstr>
      <vt:lpstr>Présentation PowerPoint</vt:lpstr>
      <vt:lpstr>Présentation PowerPoint</vt:lpstr>
      <vt:lpstr>Avec les stars</vt:lpstr>
      <vt:lpstr>READ</vt:lpstr>
      <vt:lpstr>CILIP </vt:lpstr>
      <vt:lpstr>https://www.librariesdeliver.uk/votelibraries</vt:lpstr>
      <vt:lpstr>Library Delivers</vt:lpstr>
      <vt:lpstr>https://www.librariesdeliver.uk/writetocandidates</vt:lpstr>
      <vt:lpstr>Write to the candidates</vt:lpstr>
      <vt:lpstr>https://www.librariesdeliver.uk/openletter</vt:lpstr>
      <vt:lpstr>https://www.librariesdeliver.uk/openletter</vt:lpstr>
      <vt:lpstr>NYPL : Write to the mayor</vt:lpstr>
      <vt:lpstr>Présentation PowerPoint</vt:lpstr>
      <vt:lpstr>I love my libarian </vt:lpstr>
      <vt:lpstr>Every library</vt:lpstr>
      <vt:lpstr>Fight for the first!</vt:lpstr>
      <vt:lpstr>Fight for the first!</vt:lpstr>
      <vt:lpstr>bibliofreak</vt:lpstr>
      <vt:lpstr>Biblio freak - USA</vt:lpstr>
      <vt:lpstr>Biblio freak - Suisse</vt:lpstr>
      <vt:lpstr>Merci ! </vt:lpstr>
    </vt:vector>
  </TitlesOfParts>
  <Company>ENSSIB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L’Accueil ?</dc:title>
  <dc:creator>Raphaëlle Bats</dc:creator>
  <cp:lastModifiedBy>Raphaelle Bats</cp:lastModifiedBy>
  <cp:revision>169</cp:revision>
  <cp:lastPrinted>2020-03-09T18:04:05Z</cp:lastPrinted>
  <dcterms:created xsi:type="dcterms:W3CDTF">2016-09-27T05:29:02Z</dcterms:created>
  <dcterms:modified xsi:type="dcterms:W3CDTF">2023-12-15T08:41:23Z</dcterms:modified>
</cp:coreProperties>
</file>