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331" r:id="rId5"/>
    <p:sldId id="256" r:id="rId6"/>
    <p:sldId id="257" r:id="rId7"/>
    <p:sldId id="258" r:id="rId8"/>
    <p:sldId id="259" r:id="rId9"/>
    <p:sldId id="260" r:id="rId10"/>
    <p:sldId id="262" r:id="rId11"/>
    <p:sldId id="269" r:id="rId12"/>
    <p:sldId id="33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098868-14B3-2604-8C67-25A61A8D818E}" name="Audréanne Campeau" initials="AC" userId="Audréanne Campeau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6FB3"/>
    <a:srgbClr val="C389E3"/>
    <a:srgbClr val="123FB2"/>
    <a:srgbClr val="00B3C2"/>
    <a:srgbClr val="157BCF"/>
    <a:srgbClr val="2091C4"/>
    <a:srgbClr val="4A33D5"/>
    <a:srgbClr val="9B76F6"/>
    <a:srgbClr val="948EDE"/>
    <a:srgbClr val="998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AEDF5-4FB0-4A43-9A6B-B0FC4B454CFF}" v="9" dt="2022-12-12T22:05:29.149"/>
    <p1510:client id="{C3CE90E3-286B-4FE8-A038-636157D77BA3}" v="1" dt="2022-12-12T22:06:22.4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azelli, Michel" userId="S::parazelli.michel@uqam.ca::78ef8092-5e26-4a5b-8010-e6391ab6d99b" providerId="AD" clId="Web-{D8114B9D-0215-48EB-BABC-AA61C897344F}"/>
    <pc:docChg chg="modSld">
      <pc:chgData name="Parazelli, Michel" userId="S::parazelli.michel@uqam.ca::78ef8092-5e26-4a5b-8010-e6391ab6d99b" providerId="AD" clId="Web-{D8114B9D-0215-48EB-BABC-AA61C897344F}" dt="2022-11-23T17:23:50.271" v="1" actId="20577"/>
      <pc:docMkLst>
        <pc:docMk/>
      </pc:docMkLst>
      <pc:sldChg chg="modSp">
        <pc:chgData name="Parazelli, Michel" userId="S::parazelli.michel@uqam.ca::78ef8092-5e26-4a5b-8010-e6391ab6d99b" providerId="AD" clId="Web-{D8114B9D-0215-48EB-BABC-AA61C897344F}" dt="2022-11-23T17:23:50.271" v="1" actId="20577"/>
        <pc:sldMkLst>
          <pc:docMk/>
          <pc:sldMk cId="3974961882" sldId="259"/>
        </pc:sldMkLst>
        <pc:spChg chg="mod">
          <ac:chgData name="Parazelli, Michel" userId="S::parazelli.michel@uqam.ca::78ef8092-5e26-4a5b-8010-e6391ab6d99b" providerId="AD" clId="Web-{D8114B9D-0215-48EB-BABC-AA61C897344F}" dt="2022-11-23T17:23:50.271" v="1" actId="20577"/>
          <ac:spMkLst>
            <pc:docMk/>
            <pc:sldMk cId="3974961882" sldId="259"/>
            <ac:spMk id="21" creationId="{8A07446C-7CCC-DCF9-B1B8-31430FBF0398}"/>
          </ac:spMkLst>
        </pc:spChg>
      </pc:sldChg>
    </pc:docChg>
  </pc:docChgLst>
  <pc:docChgLst>
    <pc:chgData name="Audréanne Campeau" userId="e4daaf4f-9192-4eca-a9a5-dad3073d38e8" providerId="ADAL" clId="{F4CDF06C-59DA-4CC9-8C8F-6068FBDA0800}"/>
    <pc:docChg chg="">
      <pc:chgData name="Audréanne Campeau" userId="e4daaf4f-9192-4eca-a9a5-dad3073d38e8" providerId="ADAL" clId="{F4CDF06C-59DA-4CC9-8C8F-6068FBDA0800}" dt="2022-11-13T04:31:24.959" v="0"/>
      <pc:docMkLst>
        <pc:docMk/>
      </pc:docMkLst>
      <pc:sldChg chg="addCm">
        <pc:chgData name="Audréanne Campeau" userId="e4daaf4f-9192-4eca-a9a5-dad3073d38e8" providerId="ADAL" clId="{F4CDF06C-59DA-4CC9-8C8F-6068FBDA0800}" dt="2022-11-13T04:31:24.959" v="0"/>
        <pc:sldMkLst>
          <pc:docMk/>
          <pc:sldMk cId="1349550880" sldId="263"/>
        </pc:sldMkLst>
      </pc:sldChg>
    </pc:docChg>
  </pc:docChgLst>
  <pc:docChgLst>
    <pc:chgData name="Poisson, Jacinthe" userId="S::poisson.jacinthe@uqam.ca::a182b666-e2e6-4b9f-b095-0be66705a047" providerId="AD" clId="Web-{C7A97C85-CBAF-4DFC-A7A9-5FB1581F4F53}"/>
    <pc:docChg chg="modSld">
      <pc:chgData name="Poisson, Jacinthe" userId="S::poisson.jacinthe@uqam.ca::a182b666-e2e6-4b9f-b095-0be66705a047" providerId="AD" clId="Web-{C7A97C85-CBAF-4DFC-A7A9-5FB1581F4F53}" dt="2022-10-26T22:20:57.712" v="31"/>
      <pc:docMkLst>
        <pc:docMk/>
      </pc:docMkLst>
      <pc:sldChg chg="modSp">
        <pc:chgData name="Poisson, Jacinthe" userId="S::poisson.jacinthe@uqam.ca::a182b666-e2e6-4b9f-b095-0be66705a047" providerId="AD" clId="Web-{C7A97C85-CBAF-4DFC-A7A9-5FB1581F4F53}" dt="2022-10-26T22:20:25.337" v="20" actId="14100"/>
        <pc:sldMkLst>
          <pc:docMk/>
          <pc:sldMk cId="3749524905" sldId="256"/>
        </pc:sldMkLst>
        <pc:spChg chg="mod">
          <ac:chgData name="Poisson, Jacinthe" userId="S::poisson.jacinthe@uqam.ca::a182b666-e2e6-4b9f-b095-0be66705a047" providerId="AD" clId="Web-{C7A97C85-CBAF-4DFC-A7A9-5FB1581F4F53}" dt="2022-10-26T22:20:25.337" v="20" actId="14100"/>
          <ac:spMkLst>
            <pc:docMk/>
            <pc:sldMk cId="3749524905" sldId="256"/>
            <ac:spMk id="18" creationId="{6D0123AE-5F29-553D-176D-F225CF721A33}"/>
          </ac:spMkLst>
        </pc:spChg>
      </pc:sldChg>
      <pc:sldChg chg="addSp delSp modSp">
        <pc:chgData name="Poisson, Jacinthe" userId="S::poisson.jacinthe@uqam.ca::a182b666-e2e6-4b9f-b095-0be66705a047" providerId="AD" clId="Web-{C7A97C85-CBAF-4DFC-A7A9-5FB1581F4F53}" dt="2022-10-26T22:20:42.665" v="24"/>
        <pc:sldMkLst>
          <pc:docMk/>
          <pc:sldMk cId="2892560257" sldId="257"/>
        </pc:sldMkLst>
        <pc:spChg chg="add del mod">
          <ac:chgData name="Poisson, Jacinthe" userId="S::poisson.jacinthe@uqam.ca::a182b666-e2e6-4b9f-b095-0be66705a047" providerId="AD" clId="Web-{C7A97C85-CBAF-4DFC-A7A9-5FB1581F4F53}" dt="2022-10-26T22:20:16.789" v="18"/>
          <ac:spMkLst>
            <pc:docMk/>
            <pc:sldMk cId="2892560257" sldId="257"/>
            <ac:spMk id="8" creationId="{F9EE2FCA-B91E-5E3F-A37A-DCAF71692B87}"/>
          </ac:spMkLst>
        </pc:spChg>
        <pc:spChg chg="add del">
          <ac:chgData name="Poisson, Jacinthe" userId="S::poisson.jacinthe@uqam.ca::a182b666-e2e6-4b9f-b095-0be66705a047" providerId="AD" clId="Web-{C7A97C85-CBAF-4DFC-A7A9-5FB1581F4F53}" dt="2022-10-26T22:20:28.352" v="21"/>
          <ac:spMkLst>
            <pc:docMk/>
            <pc:sldMk cId="2892560257" sldId="257"/>
            <ac:spMk id="15" creationId="{B1A088F5-944F-9ABF-E852-39A8CE691955}"/>
          </ac:spMkLst>
        </pc:spChg>
        <pc:spChg chg="add">
          <ac:chgData name="Poisson, Jacinthe" userId="S::poisson.jacinthe@uqam.ca::a182b666-e2e6-4b9f-b095-0be66705a047" providerId="AD" clId="Web-{C7A97C85-CBAF-4DFC-A7A9-5FB1581F4F53}" dt="2022-10-26T22:20:42.665" v="24"/>
          <ac:spMkLst>
            <pc:docMk/>
            <pc:sldMk cId="2892560257" sldId="257"/>
            <ac:spMk id="21" creationId="{8CA2FECE-2A9E-3068-13C1-E9FCC7607DA3}"/>
          </ac:spMkLst>
        </pc:spChg>
        <pc:spChg chg="del">
          <ac:chgData name="Poisson, Jacinthe" userId="S::poisson.jacinthe@uqam.ca::a182b666-e2e6-4b9f-b095-0be66705a047" providerId="AD" clId="Web-{C7A97C85-CBAF-4DFC-A7A9-5FB1581F4F53}" dt="2022-10-26T22:20:14.930" v="17"/>
          <ac:spMkLst>
            <pc:docMk/>
            <pc:sldMk cId="2892560257" sldId="257"/>
            <ac:spMk id="22" creationId="{B089B7BE-BD7B-E83E-2D46-922027F34208}"/>
          </ac:spMkLst>
        </pc:spChg>
      </pc:sldChg>
      <pc:sldChg chg="addSp delSp modSp">
        <pc:chgData name="Poisson, Jacinthe" userId="S::poisson.jacinthe@uqam.ca::a182b666-e2e6-4b9f-b095-0be66705a047" providerId="AD" clId="Web-{C7A97C85-CBAF-4DFC-A7A9-5FB1581F4F53}" dt="2022-10-26T22:20:45.306" v="25"/>
        <pc:sldMkLst>
          <pc:docMk/>
          <pc:sldMk cId="502414915" sldId="258"/>
        </pc:sldMkLst>
        <pc:spChg chg="add">
          <ac:chgData name="Poisson, Jacinthe" userId="S::poisson.jacinthe@uqam.ca::a182b666-e2e6-4b9f-b095-0be66705a047" providerId="AD" clId="Web-{C7A97C85-CBAF-4DFC-A7A9-5FB1581F4F53}" dt="2022-10-26T22:20:45.306" v="25"/>
          <ac:spMkLst>
            <pc:docMk/>
            <pc:sldMk cId="502414915" sldId="258"/>
            <ac:spMk id="3" creationId="{25013F2D-CA7E-0E8F-9374-1354F5BC903C}"/>
          </ac:spMkLst>
        </pc:spChg>
        <pc:spChg chg="del mod">
          <ac:chgData name="Poisson, Jacinthe" userId="S::poisson.jacinthe@uqam.ca::a182b666-e2e6-4b9f-b095-0be66705a047" providerId="AD" clId="Web-{C7A97C85-CBAF-4DFC-A7A9-5FB1581F4F53}" dt="2022-10-26T22:20:36.493" v="23"/>
          <ac:spMkLst>
            <pc:docMk/>
            <pc:sldMk cId="502414915" sldId="258"/>
            <ac:spMk id="25" creationId="{1EC37F2B-66D1-93BF-0D09-7F88C0A99F8E}"/>
          </ac:spMkLst>
        </pc:spChg>
      </pc:sldChg>
      <pc:sldChg chg="addSp delSp">
        <pc:chgData name="Poisson, Jacinthe" userId="S::poisson.jacinthe@uqam.ca::a182b666-e2e6-4b9f-b095-0be66705a047" providerId="AD" clId="Web-{C7A97C85-CBAF-4DFC-A7A9-5FB1581F4F53}" dt="2022-10-26T22:20:49.040" v="27"/>
        <pc:sldMkLst>
          <pc:docMk/>
          <pc:sldMk cId="3974961882" sldId="259"/>
        </pc:sldMkLst>
        <pc:spChg chg="add">
          <ac:chgData name="Poisson, Jacinthe" userId="S::poisson.jacinthe@uqam.ca::a182b666-e2e6-4b9f-b095-0be66705a047" providerId="AD" clId="Web-{C7A97C85-CBAF-4DFC-A7A9-5FB1581F4F53}" dt="2022-10-26T22:20:49.040" v="27"/>
          <ac:spMkLst>
            <pc:docMk/>
            <pc:sldMk cId="3974961882" sldId="259"/>
            <ac:spMk id="3" creationId="{D75527DA-83D9-65D5-00F7-A30E980B6575}"/>
          </ac:spMkLst>
        </pc:spChg>
        <pc:spChg chg="del">
          <ac:chgData name="Poisson, Jacinthe" userId="S::poisson.jacinthe@uqam.ca::a182b666-e2e6-4b9f-b095-0be66705a047" providerId="AD" clId="Web-{C7A97C85-CBAF-4DFC-A7A9-5FB1581F4F53}" dt="2022-10-26T22:20:48.868" v="26"/>
          <ac:spMkLst>
            <pc:docMk/>
            <pc:sldMk cId="3974961882" sldId="259"/>
            <ac:spMk id="26" creationId="{B5FFEDBF-7295-9644-BA48-4D1E5711BA15}"/>
          </ac:spMkLst>
        </pc:spChg>
      </pc:sldChg>
      <pc:sldChg chg="addSp delSp">
        <pc:chgData name="Poisson, Jacinthe" userId="S::poisson.jacinthe@uqam.ca::a182b666-e2e6-4b9f-b095-0be66705a047" providerId="AD" clId="Web-{C7A97C85-CBAF-4DFC-A7A9-5FB1581F4F53}" dt="2022-10-26T22:20:53.618" v="29"/>
        <pc:sldMkLst>
          <pc:docMk/>
          <pc:sldMk cId="609084765" sldId="260"/>
        </pc:sldMkLst>
        <pc:spChg chg="add">
          <ac:chgData name="Poisson, Jacinthe" userId="S::poisson.jacinthe@uqam.ca::a182b666-e2e6-4b9f-b095-0be66705a047" providerId="AD" clId="Web-{C7A97C85-CBAF-4DFC-A7A9-5FB1581F4F53}" dt="2022-10-26T22:20:53.618" v="29"/>
          <ac:spMkLst>
            <pc:docMk/>
            <pc:sldMk cId="609084765" sldId="260"/>
            <ac:spMk id="3" creationId="{B3A0698D-2108-EC41-8AC5-26127042A84A}"/>
          </ac:spMkLst>
        </pc:spChg>
        <pc:spChg chg="del">
          <ac:chgData name="Poisson, Jacinthe" userId="S::poisson.jacinthe@uqam.ca::a182b666-e2e6-4b9f-b095-0be66705a047" providerId="AD" clId="Web-{C7A97C85-CBAF-4DFC-A7A9-5FB1581F4F53}" dt="2022-10-26T22:20:52.681" v="28"/>
          <ac:spMkLst>
            <pc:docMk/>
            <pc:sldMk cId="609084765" sldId="260"/>
            <ac:spMk id="53" creationId="{F42162C4-383F-39D2-55AE-4445C8536A70}"/>
          </ac:spMkLst>
        </pc:spChg>
      </pc:sldChg>
      <pc:sldChg chg="addSp delSp">
        <pc:chgData name="Poisson, Jacinthe" userId="S::poisson.jacinthe@uqam.ca::a182b666-e2e6-4b9f-b095-0be66705a047" providerId="AD" clId="Web-{C7A97C85-CBAF-4DFC-A7A9-5FB1581F4F53}" dt="2022-10-26T22:20:57.712" v="31"/>
        <pc:sldMkLst>
          <pc:docMk/>
          <pc:sldMk cId="2913646529" sldId="262"/>
        </pc:sldMkLst>
        <pc:spChg chg="add">
          <ac:chgData name="Poisson, Jacinthe" userId="S::poisson.jacinthe@uqam.ca::a182b666-e2e6-4b9f-b095-0be66705a047" providerId="AD" clId="Web-{C7A97C85-CBAF-4DFC-A7A9-5FB1581F4F53}" dt="2022-10-26T22:20:57.712" v="31"/>
          <ac:spMkLst>
            <pc:docMk/>
            <pc:sldMk cId="2913646529" sldId="262"/>
            <ac:spMk id="3" creationId="{67DB340F-74DE-569F-2757-248625A91566}"/>
          </ac:spMkLst>
        </pc:spChg>
        <pc:spChg chg="del">
          <ac:chgData name="Poisson, Jacinthe" userId="S::poisson.jacinthe@uqam.ca::a182b666-e2e6-4b9f-b095-0be66705a047" providerId="AD" clId="Web-{C7A97C85-CBAF-4DFC-A7A9-5FB1581F4F53}" dt="2022-10-26T22:20:56.821" v="30"/>
          <ac:spMkLst>
            <pc:docMk/>
            <pc:sldMk cId="2913646529" sldId="262"/>
            <ac:spMk id="57" creationId="{F1F13F67-8973-C4AA-4D6D-9BBF621448BB}"/>
          </ac:spMkLst>
        </pc:spChg>
      </pc:sldChg>
    </pc:docChg>
  </pc:docChgLst>
  <pc:docChgLst>
    <pc:chgData name="Flamand, Philippe R." userId="99b60458-3ff6-4450-ad9e-fc6c4c7e2bac" providerId="ADAL" clId="{043AEDF5-4FB0-4A43-9A6B-B0FC4B454CFF}"/>
    <pc:docChg chg="undo custSel addSld delSld modSld sldOrd modMainMaster">
      <pc:chgData name="Flamand, Philippe R." userId="99b60458-3ff6-4450-ad9e-fc6c4c7e2bac" providerId="ADAL" clId="{043AEDF5-4FB0-4A43-9A6B-B0FC4B454CFF}" dt="2022-12-12T22:05:45.198" v="244" actId="1037"/>
      <pc:docMkLst>
        <pc:docMk/>
      </pc:docMkLst>
      <pc:sldChg chg="modSp">
        <pc:chgData name="Flamand, Philippe R." userId="99b60458-3ff6-4450-ad9e-fc6c4c7e2bac" providerId="ADAL" clId="{043AEDF5-4FB0-4A43-9A6B-B0FC4B454CFF}" dt="2022-12-12T21:59:22.399" v="91"/>
        <pc:sldMkLst>
          <pc:docMk/>
          <pc:sldMk cId="3749524905" sldId="256"/>
        </pc:sldMkLst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3749524905" sldId="256"/>
            <ac:spMk id="4" creationId="{115FEB46-E9DA-4C53-A3EA-5534BD4B6A11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3749524905" sldId="256"/>
            <ac:spMk id="6" creationId="{25611F69-B22B-447C-BE64-CEEA673207B4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3749524905" sldId="256"/>
            <ac:spMk id="7" creationId="{B5F002DB-5244-470A-803F-AADEF4258CE0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3749524905" sldId="256"/>
            <ac:spMk id="9" creationId="{F852D001-905E-4408-8138-9E4A7A4F578F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3749524905" sldId="256"/>
            <ac:spMk id="11" creationId="{692019B0-6E34-4A8D-A895-357EC67DFACE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3749524905" sldId="256"/>
            <ac:spMk id="12" creationId="{6D7F08F8-E38E-4901-A4B2-1EB4F86136E0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3749524905" sldId="256"/>
            <ac:spMk id="13" creationId="{B111BA56-7DA9-4D19-8509-4F8157F3B8A9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3749524905" sldId="256"/>
            <ac:spMk id="14" creationId="{DD8ADB85-5E65-4F6C-A9C0-B7956619DE8B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3749524905" sldId="256"/>
            <ac:spMk id="15" creationId="{82643D1A-93E5-4504-BD79-3E305BB97403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3749524905" sldId="256"/>
            <ac:spMk id="16" creationId="{BE970E13-55E4-41F5-8132-63D61EC0EFA2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3749524905" sldId="256"/>
            <ac:spMk id="18" creationId="{6D0123AE-5F29-553D-176D-F225CF721A33}"/>
          </ac:spMkLst>
        </pc:spChg>
        <pc:grpChg chg="mod">
          <ac:chgData name="Flamand, Philippe R." userId="99b60458-3ff6-4450-ad9e-fc6c4c7e2bac" providerId="ADAL" clId="{043AEDF5-4FB0-4A43-9A6B-B0FC4B454CFF}" dt="2022-12-12T21:59:22.399" v="91"/>
          <ac:grpSpMkLst>
            <pc:docMk/>
            <pc:sldMk cId="3749524905" sldId="256"/>
            <ac:grpSpMk id="10" creationId="{62C9122D-4633-42C0-A190-5B9FFADFA7A5}"/>
          </ac:grpSpMkLst>
        </pc:grpChg>
        <pc:picChg chg="mod">
          <ac:chgData name="Flamand, Philippe R." userId="99b60458-3ff6-4450-ad9e-fc6c4c7e2bac" providerId="ADAL" clId="{043AEDF5-4FB0-4A43-9A6B-B0FC4B454CFF}" dt="2022-12-12T21:59:22.399" v="91"/>
          <ac:picMkLst>
            <pc:docMk/>
            <pc:sldMk cId="3749524905" sldId="256"/>
            <ac:picMk id="3" creationId="{7304B95D-F022-4871-8B73-94D642B8D7F5}"/>
          </ac:picMkLst>
        </pc:picChg>
      </pc:sldChg>
      <pc:sldChg chg="modSp">
        <pc:chgData name="Flamand, Philippe R." userId="99b60458-3ff6-4450-ad9e-fc6c4c7e2bac" providerId="ADAL" clId="{043AEDF5-4FB0-4A43-9A6B-B0FC4B454CFF}" dt="2022-12-12T21:59:22.399" v="91"/>
        <pc:sldMkLst>
          <pc:docMk/>
          <pc:sldMk cId="2892560257" sldId="257"/>
        </pc:sldMkLst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892560257" sldId="257"/>
            <ac:spMk id="3" creationId="{88021BD9-485A-1FE2-1423-8DCFD887B06F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892560257" sldId="257"/>
            <ac:spMk id="4" creationId="{115FEB46-E9DA-4C53-A3EA-5534BD4B6A11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892560257" sldId="257"/>
            <ac:spMk id="6" creationId="{25611F69-B22B-447C-BE64-CEEA673207B4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892560257" sldId="257"/>
            <ac:spMk id="7" creationId="{B5F002DB-5244-470A-803F-AADEF4258CE0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892560257" sldId="257"/>
            <ac:spMk id="9" creationId="{F852D001-905E-4408-8138-9E4A7A4F578F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892560257" sldId="257"/>
            <ac:spMk id="11" creationId="{692019B0-6E34-4A8D-A895-357EC67DFACE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892560257" sldId="257"/>
            <ac:spMk id="12" creationId="{6D7F08F8-E38E-4901-A4B2-1EB4F86136E0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892560257" sldId="257"/>
            <ac:spMk id="13" creationId="{B111BA56-7DA9-4D19-8509-4F8157F3B8A9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892560257" sldId="257"/>
            <ac:spMk id="16" creationId="{BE970E13-55E4-41F5-8132-63D61EC0EFA2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892560257" sldId="257"/>
            <ac:spMk id="18" creationId="{76DB7E31-8BC8-B2AB-FA50-B8D68B1BDBCC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892560257" sldId="257"/>
            <ac:spMk id="19" creationId="{41D22AB0-19A0-2E66-CD4E-A12A0275016A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892560257" sldId="257"/>
            <ac:spMk id="20" creationId="{56C5AD1B-36F6-CEED-FF8E-F2D7B84E8456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892560257" sldId="257"/>
            <ac:spMk id="21" creationId="{8CA2FECE-2A9E-3068-13C1-E9FCC7607DA3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892560257" sldId="257"/>
            <ac:spMk id="26" creationId="{F09E8C43-E1A6-959A-C33A-8B1DFAB75401}"/>
          </ac:spMkLst>
        </pc:spChg>
        <pc:grpChg chg="mod">
          <ac:chgData name="Flamand, Philippe R." userId="99b60458-3ff6-4450-ad9e-fc6c4c7e2bac" providerId="ADAL" clId="{043AEDF5-4FB0-4A43-9A6B-B0FC4B454CFF}" dt="2022-12-12T21:59:22.399" v="91"/>
          <ac:grpSpMkLst>
            <pc:docMk/>
            <pc:sldMk cId="2892560257" sldId="257"/>
            <ac:grpSpMk id="10" creationId="{62C9122D-4633-42C0-A190-5B9FFADFA7A5}"/>
          </ac:grpSpMkLst>
        </pc:grpChg>
        <pc:picChg chg="mod">
          <ac:chgData name="Flamand, Philippe R." userId="99b60458-3ff6-4450-ad9e-fc6c4c7e2bac" providerId="ADAL" clId="{043AEDF5-4FB0-4A43-9A6B-B0FC4B454CFF}" dt="2022-12-12T21:59:22.399" v="91"/>
          <ac:picMkLst>
            <pc:docMk/>
            <pc:sldMk cId="2892560257" sldId="257"/>
            <ac:picMk id="25" creationId="{A366896E-271E-7F4F-26E0-9030CB3EAE36}"/>
          </ac:picMkLst>
        </pc:picChg>
        <pc:cxnChg chg="mod">
          <ac:chgData name="Flamand, Philippe R." userId="99b60458-3ff6-4450-ad9e-fc6c4c7e2bac" providerId="ADAL" clId="{043AEDF5-4FB0-4A43-9A6B-B0FC4B454CFF}" dt="2022-12-12T21:59:22.399" v="91"/>
          <ac:cxnSpMkLst>
            <pc:docMk/>
            <pc:sldMk cId="2892560257" sldId="257"/>
            <ac:cxnSpMk id="5" creationId="{C434E724-A80C-BD1F-1C45-40CA193B57EF}"/>
          </ac:cxnSpMkLst>
        </pc:cxnChg>
      </pc:sldChg>
      <pc:sldChg chg="modSp">
        <pc:chgData name="Flamand, Philippe R." userId="99b60458-3ff6-4450-ad9e-fc6c4c7e2bac" providerId="ADAL" clId="{043AEDF5-4FB0-4A43-9A6B-B0FC4B454CFF}" dt="2022-12-12T21:59:22.399" v="91"/>
        <pc:sldMkLst>
          <pc:docMk/>
          <pc:sldMk cId="502414915" sldId="258"/>
        </pc:sldMkLst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502414915" sldId="258"/>
            <ac:spMk id="3" creationId="{25013F2D-CA7E-0E8F-9374-1354F5BC903C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502414915" sldId="258"/>
            <ac:spMk id="4" creationId="{115FEB46-E9DA-4C53-A3EA-5534BD4B6A11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502414915" sldId="258"/>
            <ac:spMk id="6" creationId="{25611F69-B22B-447C-BE64-CEEA673207B4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502414915" sldId="258"/>
            <ac:spMk id="7" creationId="{B5F002DB-5244-470A-803F-AADEF4258CE0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502414915" sldId="258"/>
            <ac:spMk id="9" creationId="{F852D001-905E-4408-8138-9E4A7A4F578F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502414915" sldId="258"/>
            <ac:spMk id="11" creationId="{692019B0-6E34-4A8D-A895-357EC67DFACE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502414915" sldId="258"/>
            <ac:spMk id="12" creationId="{6D7F08F8-E38E-4901-A4B2-1EB4F86136E0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502414915" sldId="258"/>
            <ac:spMk id="13" creationId="{B111BA56-7DA9-4D19-8509-4F8157F3B8A9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502414915" sldId="258"/>
            <ac:spMk id="16" creationId="{BE970E13-55E4-41F5-8132-63D61EC0EFA2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502414915" sldId="258"/>
            <ac:spMk id="18" creationId="{FD3D9C11-97F6-335C-6BA9-01B382CBF706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502414915" sldId="258"/>
            <ac:spMk id="20" creationId="{DC903531-DD06-3F03-875C-A8D4A5E97D84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502414915" sldId="258"/>
            <ac:spMk id="21" creationId="{CF4AE421-929C-FE42-4729-79177E773CCA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502414915" sldId="258"/>
            <ac:spMk id="22" creationId="{214B4369-D7C5-C817-5AB3-0E833C65C5ED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502414915" sldId="258"/>
            <ac:spMk id="23" creationId="{57CB507D-D6A8-AD6F-7674-EF96DC27E8EB}"/>
          </ac:spMkLst>
        </pc:spChg>
        <pc:grpChg chg="mod">
          <ac:chgData name="Flamand, Philippe R." userId="99b60458-3ff6-4450-ad9e-fc6c4c7e2bac" providerId="ADAL" clId="{043AEDF5-4FB0-4A43-9A6B-B0FC4B454CFF}" dt="2022-12-12T21:59:22.399" v="91"/>
          <ac:grpSpMkLst>
            <pc:docMk/>
            <pc:sldMk cId="502414915" sldId="258"/>
            <ac:grpSpMk id="10" creationId="{62C9122D-4633-42C0-A190-5B9FFADFA7A5}"/>
          </ac:grpSpMkLst>
        </pc:grpChg>
        <pc:picChg chg="mod">
          <ac:chgData name="Flamand, Philippe R." userId="99b60458-3ff6-4450-ad9e-fc6c4c7e2bac" providerId="ADAL" clId="{043AEDF5-4FB0-4A43-9A6B-B0FC4B454CFF}" dt="2022-12-12T21:59:22.399" v="91"/>
          <ac:picMkLst>
            <pc:docMk/>
            <pc:sldMk cId="502414915" sldId="258"/>
            <ac:picMk id="27" creationId="{7FF8B7E5-EB9D-0CE0-F54A-DD2D39A1C453}"/>
          </ac:picMkLst>
        </pc:picChg>
        <pc:cxnChg chg="mod">
          <ac:chgData name="Flamand, Philippe R." userId="99b60458-3ff6-4450-ad9e-fc6c4c7e2bac" providerId="ADAL" clId="{043AEDF5-4FB0-4A43-9A6B-B0FC4B454CFF}" dt="2022-12-12T21:59:22.399" v="91"/>
          <ac:cxnSpMkLst>
            <pc:docMk/>
            <pc:sldMk cId="502414915" sldId="258"/>
            <ac:cxnSpMk id="19" creationId="{B7C9DFAC-EEA0-7415-DC30-BF2BB5869580}"/>
          </ac:cxnSpMkLst>
        </pc:cxnChg>
      </pc:sldChg>
      <pc:sldChg chg="modSp">
        <pc:chgData name="Flamand, Philippe R." userId="99b60458-3ff6-4450-ad9e-fc6c4c7e2bac" providerId="ADAL" clId="{043AEDF5-4FB0-4A43-9A6B-B0FC4B454CFF}" dt="2022-12-12T21:59:22.399" v="91"/>
        <pc:sldMkLst>
          <pc:docMk/>
          <pc:sldMk cId="3974961882" sldId="259"/>
        </pc:sldMkLst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3974961882" sldId="259"/>
            <ac:spMk id="3" creationId="{D75527DA-83D9-65D5-00F7-A30E980B6575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3974961882" sldId="259"/>
            <ac:spMk id="4" creationId="{115FEB46-E9DA-4C53-A3EA-5534BD4B6A11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3974961882" sldId="259"/>
            <ac:spMk id="6" creationId="{25611F69-B22B-447C-BE64-CEEA673207B4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3974961882" sldId="259"/>
            <ac:spMk id="7" creationId="{B5F002DB-5244-470A-803F-AADEF4258CE0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3974961882" sldId="259"/>
            <ac:spMk id="9" creationId="{F852D001-905E-4408-8138-9E4A7A4F578F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3974961882" sldId="259"/>
            <ac:spMk id="11" creationId="{692019B0-6E34-4A8D-A895-357EC67DFACE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3974961882" sldId="259"/>
            <ac:spMk id="12" creationId="{6D7F08F8-E38E-4901-A4B2-1EB4F86136E0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3974961882" sldId="259"/>
            <ac:spMk id="13" creationId="{B111BA56-7DA9-4D19-8509-4F8157F3B8A9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3974961882" sldId="259"/>
            <ac:spMk id="16" creationId="{BE970E13-55E4-41F5-8132-63D61EC0EFA2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3974961882" sldId="259"/>
            <ac:spMk id="19" creationId="{3C881163-BE50-1A82-ACEC-DC6630941127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3974961882" sldId="259"/>
            <ac:spMk id="21" creationId="{8A07446C-7CCC-DCF9-B1B8-31430FBF0398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3974961882" sldId="259"/>
            <ac:spMk id="22" creationId="{565EBDE8-AA1D-D210-6C86-256B735F221E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3974961882" sldId="259"/>
            <ac:spMk id="23" creationId="{8B47C30A-BC63-8979-31B0-0CD897A45013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3974961882" sldId="259"/>
            <ac:spMk id="29" creationId="{B41A1702-5E93-D96E-0D32-8FF5D13A9D8D}"/>
          </ac:spMkLst>
        </pc:spChg>
        <pc:grpChg chg="mod">
          <ac:chgData name="Flamand, Philippe R." userId="99b60458-3ff6-4450-ad9e-fc6c4c7e2bac" providerId="ADAL" clId="{043AEDF5-4FB0-4A43-9A6B-B0FC4B454CFF}" dt="2022-12-12T21:59:22.399" v="91"/>
          <ac:grpSpMkLst>
            <pc:docMk/>
            <pc:sldMk cId="3974961882" sldId="259"/>
            <ac:grpSpMk id="10" creationId="{62C9122D-4633-42C0-A190-5B9FFADFA7A5}"/>
          </ac:grpSpMkLst>
        </pc:grpChg>
        <pc:picChg chg="mod">
          <ac:chgData name="Flamand, Philippe R." userId="99b60458-3ff6-4450-ad9e-fc6c4c7e2bac" providerId="ADAL" clId="{043AEDF5-4FB0-4A43-9A6B-B0FC4B454CFF}" dt="2022-12-12T21:59:22.399" v="91"/>
          <ac:picMkLst>
            <pc:docMk/>
            <pc:sldMk cId="3974961882" sldId="259"/>
            <ac:picMk id="28" creationId="{2CC7A40C-5E16-8E7B-48C4-1B466F4EB2E0}"/>
          </ac:picMkLst>
        </pc:picChg>
        <pc:cxnChg chg="mod">
          <ac:chgData name="Flamand, Philippe R." userId="99b60458-3ff6-4450-ad9e-fc6c4c7e2bac" providerId="ADAL" clId="{043AEDF5-4FB0-4A43-9A6B-B0FC4B454CFF}" dt="2022-12-12T21:59:22.399" v="91"/>
          <ac:cxnSpMkLst>
            <pc:docMk/>
            <pc:sldMk cId="3974961882" sldId="259"/>
            <ac:cxnSpMk id="20" creationId="{0B928120-5126-342F-6674-2CA7B37B87A4}"/>
          </ac:cxnSpMkLst>
        </pc:cxnChg>
      </pc:sldChg>
      <pc:sldChg chg="modSp">
        <pc:chgData name="Flamand, Philippe R." userId="99b60458-3ff6-4450-ad9e-fc6c4c7e2bac" providerId="ADAL" clId="{043AEDF5-4FB0-4A43-9A6B-B0FC4B454CFF}" dt="2022-12-12T21:59:22.399" v="91"/>
        <pc:sldMkLst>
          <pc:docMk/>
          <pc:sldMk cId="609084765" sldId="260"/>
        </pc:sldMkLst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609084765" sldId="260"/>
            <ac:spMk id="3" creationId="{B3A0698D-2108-EC41-8AC5-26127042A84A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609084765" sldId="260"/>
            <ac:spMk id="4" creationId="{115FEB46-E9DA-4C53-A3EA-5534BD4B6A11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609084765" sldId="260"/>
            <ac:spMk id="6" creationId="{25611F69-B22B-447C-BE64-CEEA673207B4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609084765" sldId="260"/>
            <ac:spMk id="7" creationId="{B5F002DB-5244-470A-803F-AADEF4258CE0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609084765" sldId="260"/>
            <ac:spMk id="9" creationId="{F852D001-905E-4408-8138-9E4A7A4F578F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609084765" sldId="260"/>
            <ac:spMk id="11" creationId="{692019B0-6E34-4A8D-A895-357EC67DFACE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609084765" sldId="260"/>
            <ac:spMk id="12" creationId="{6D7F08F8-E38E-4901-A4B2-1EB4F86136E0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609084765" sldId="260"/>
            <ac:spMk id="13" creationId="{B111BA56-7DA9-4D19-8509-4F8157F3B8A9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609084765" sldId="260"/>
            <ac:spMk id="16" creationId="{BE970E13-55E4-41F5-8132-63D61EC0EFA2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609084765" sldId="260"/>
            <ac:spMk id="28" creationId="{6616000B-184E-79B5-3E1F-75794EC73C19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609084765" sldId="260"/>
            <ac:spMk id="29" creationId="{128D4F98-B097-8374-AF90-090C6CC79890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609084765" sldId="260"/>
            <ac:spMk id="30" creationId="{E2194830-9C61-2DEB-68AE-9B37C9AB9720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609084765" sldId="260"/>
            <ac:spMk id="31" creationId="{C009C5FA-5F73-5846-B984-274C4DEFE829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609084765" sldId="260"/>
            <ac:spMk id="32" creationId="{63F85145-BBA6-06D9-E8D3-7B376210F09E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609084765" sldId="260"/>
            <ac:spMk id="33" creationId="{5FD776A0-1BB3-04DC-5B00-88082169E1B7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609084765" sldId="260"/>
            <ac:spMk id="34" creationId="{37BD0DB2-5A7F-D19C-D2EE-1F010F96E8B6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609084765" sldId="260"/>
            <ac:spMk id="35" creationId="{601B1894-7025-2339-4162-351471562C79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609084765" sldId="260"/>
            <ac:spMk id="36" creationId="{3A470BCD-46A4-03BD-2EAF-A792D5F9A714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609084765" sldId="260"/>
            <ac:spMk id="37" creationId="{2CD1CBBE-E235-4E4B-ABEF-51081FDE5A70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609084765" sldId="260"/>
            <ac:spMk id="38" creationId="{8023AABC-C220-EEB5-A37A-2883756FC265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609084765" sldId="260"/>
            <ac:spMk id="39" creationId="{C6B542D6-D61B-BFAB-E489-2CA97D81A3E7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609084765" sldId="260"/>
            <ac:spMk id="40" creationId="{E0CA07EE-387B-B819-BDC9-71EF0A0F9CCD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609084765" sldId="260"/>
            <ac:spMk id="41" creationId="{29A991D6-A3F7-0959-310F-49D4900D46A7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609084765" sldId="260"/>
            <ac:spMk id="42" creationId="{A6C852D3-4158-90F5-BDA1-70937A78F053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609084765" sldId="260"/>
            <ac:spMk id="43" creationId="{CF039EDA-EA28-3495-F167-80BE019E5B71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609084765" sldId="260"/>
            <ac:spMk id="44" creationId="{C440E77A-4D64-BF54-D906-5F712D245A71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609084765" sldId="260"/>
            <ac:spMk id="45" creationId="{EDCA0984-6D12-5440-4549-6CF2B7C50673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609084765" sldId="260"/>
            <ac:spMk id="46" creationId="{76223B95-6874-3181-5AB4-F5AE3104617C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609084765" sldId="260"/>
            <ac:spMk id="47" creationId="{2CA64D28-4363-A1EC-F082-5AED985E9D37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609084765" sldId="260"/>
            <ac:spMk id="48" creationId="{5CC1B36A-E4F4-B98F-3878-B5613C71FD49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609084765" sldId="260"/>
            <ac:spMk id="49" creationId="{4224B49D-E976-1DC4-FB50-153A15EFB2D7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609084765" sldId="260"/>
            <ac:spMk id="50" creationId="{5320C2FE-7188-CE28-AEE7-8C689915882E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609084765" sldId="260"/>
            <ac:spMk id="51" creationId="{EE4C32C1-F801-C207-EBF1-EEC4DA788A65}"/>
          </ac:spMkLst>
        </pc:spChg>
        <pc:grpChg chg="mod">
          <ac:chgData name="Flamand, Philippe R." userId="99b60458-3ff6-4450-ad9e-fc6c4c7e2bac" providerId="ADAL" clId="{043AEDF5-4FB0-4A43-9A6B-B0FC4B454CFF}" dt="2022-12-12T21:59:22.399" v="91"/>
          <ac:grpSpMkLst>
            <pc:docMk/>
            <pc:sldMk cId="609084765" sldId="260"/>
            <ac:grpSpMk id="10" creationId="{62C9122D-4633-42C0-A190-5B9FFADFA7A5}"/>
          </ac:grpSpMkLst>
        </pc:grpChg>
        <pc:picChg chg="mod">
          <ac:chgData name="Flamand, Philippe R." userId="99b60458-3ff6-4450-ad9e-fc6c4c7e2bac" providerId="ADAL" clId="{043AEDF5-4FB0-4A43-9A6B-B0FC4B454CFF}" dt="2022-12-12T21:59:22.399" v="91"/>
          <ac:picMkLst>
            <pc:docMk/>
            <pc:sldMk cId="609084765" sldId="260"/>
            <ac:picMk id="55" creationId="{469D8335-D749-8FEB-3169-7CFB052EE23F}"/>
          </ac:picMkLst>
        </pc:picChg>
      </pc:sldChg>
      <pc:sldChg chg="modSp">
        <pc:chgData name="Flamand, Philippe R." userId="99b60458-3ff6-4450-ad9e-fc6c4c7e2bac" providerId="ADAL" clId="{043AEDF5-4FB0-4A43-9A6B-B0FC4B454CFF}" dt="2022-12-12T21:59:22.399" v="91"/>
        <pc:sldMkLst>
          <pc:docMk/>
          <pc:sldMk cId="2913646529" sldId="262"/>
        </pc:sldMkLst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3" creationId="{67DB340F-74DE-569F-2757-248625A91566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4" creationId="{115FEB46-E9DA-4C53-A3EA-5534BD4B6A11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6" creationId="{25611F69-B22B-447C-BE64-CEEA673207B4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7" creationId="{B5F002DB-5244-470A-803F-AADEF4258CE0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9" creationId="{F852D001-905E-4408-8138-9E4A7A4F578F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11" creationId="{692019B0-6E34-4A8D-A895-357EC67DFACE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12" creationId="{6D7F08F8-E38E-4901-A4B2-1EB4F86136E0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13" creationId="{B111BA56-7DA9-4D19-8509-4F8157F3B8A9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16" creationId="{BE970E13-55E4-41F5-8132-63D61EC0EFA2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25" creationId="{8631BDAA-2136-67C1-9132-6B8FC9C83E24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27" creationId="{931F3AA8-BE90-829E-BF95-276483EA4EF1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28" creationId="{6616000B-184E-79B5-3E1F-75794EC73C19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29" creationId="{128D4F98-B097-8374-AF90-090C6CC79890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30" creationId="{E2194830-9C61-2DEB-68AE-9B37C9AB9720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31" creationId="{C009C5FA-5F73-5846-B984-274C4DEFE829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32" creationId="{63F85145-BBA6-06D9-E8D3-7B376210F09E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33" creationId="{5FD776A0-1BB3-04DC-5B00-88082169E1B7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34" creationId="{37BD0DB2-5A7F-D19C-D2EE-1F010F96E8B6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35" creationId="{601B1894-7025-2339-4162-351471562C79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36" creationId="{3A470BCD-46A4-03BD-2EAF-A792D5F9A714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37" creationId="{2CD1CBBE-E235-4E4B-ABEF-51081FDE5A70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38" creationId="{8023AABC-C220-EEB5-A37A-2883756FC265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39" creationId="{C6B542D6-D61B-BFAB-E489-2CA97D81A3E7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40" creationId="{E0CA07EE-387B-B819-BDC9-71EF0A0F9CCD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41" creationId="{29A991D6-A3F7-0959-310F-49D4900D46A7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42" creationId="{A6C852D3-4158-90F5-BDA1-70937A78F053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43" creationId="{CF039EDA-EA28-3495-F167-80BE019E5B71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44" creationId="{C440E77A-4D64-BF54-D906-5F712D245A71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45" creationId="{EDCA0984-6D12-5440-4549-6CF2B7C50673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46" creationId="{76223B95-6874-3181-5AB4-F5AE3104617C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47" creationId="{2CA64D28-4363-A1EC-F082-5AED985E9D37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48" creationId="{D7C5235E-46CD-C1F8-B506-5BF0F8AA91C9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49" creationId="{B6200D31-31D4-2894-EFAD-AAC24FFAAF70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50" creationId="{5FAE4C79-5A34-CBE2-E988-3126D363D897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51" creationId="{49C8BEAF-585D-2A22-4792-F4B5018A4B7B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52" creationId="{CBF3B2DB-97DD-5DE5-9202-406433AA86D1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53" creationId="{B9D6DCD8-547C-441F-CE78-08B1A9F53A1C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54" creationId="{28038113-A1CF-7538-BDC2-C3270D40E86C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k cId="2913646529" sldId="262"/>
            <ac:spMk id="55" creationId="{30043F49-6094-1D59-FCCA-97B076D0237C}"/>
          </ac:spMkLst>
        </pc:spChg>
        <pc:grpChg chg="mod">
          <ac:chgData name="Flamand, Philippe R." userId="99b60458-3ff6-4450-ad9e-fc6c4c7e2bac" providerId="ADAL" clId="{043AEDF5-4FB0-4A43-9A6B-B0FC4B454CFF}" dt="2022-12-12T21:59:22.399" v="91"/>
          <ac:grpSpMkLst>
            <pc:docMk/>
            <pc:sldMk cId="2913646529" sldId="262"/>
            <ac:grpSpMk id="10" creationId="{62C9122D-4633-42C0-A190-5B9FFADFA7A5}"/>
          </ac:grpSpMkLst>
        </pc:grpChg>
        <pc:picChg chg="mod">
          <ac:chgData name="Flamand, Philippe R." userId="99b60458-3ff6-4450-ad9e-fc6c4c7e2bac" providerId="ADAL" clId="{043AEDF5-4FB0-4A43-9A6B-B0FC4B454CFF}" dt="2022-12-12T21:59:22.399" v="91"/>
          <ac:picMkLst>
            <pc:docMk/>
            <pc:sldMk cId="2913646529" sldId="262"/>
            <ac:picMk id="59" creationId="{A10979E8-4E1B-5872-ED47-A79AA39D0E31}"/>
          </ac:picMkLst>
        </pc:picChg>
      </pc:sldChg>
      <pc:sldChg chg="modSp del">
        <pc:chgData name="Flamand, Philippe R." userId="99b60458-3ff6-4450-ad9e-fc6c4c7e2bac" providerId="ADAL" clId="{043AEDF5-4FB0-4A43-9A6B-B0FC4B454CFF}" dt="2022-12-12T22:00:02.015" v="100" actId="47"/>
        <pc:sldMkLst>
          <pc:docMk/>
          <pc:sldMk cId="1349550880" sldId="263"/>
        </pc:sldMkLst>
        <pc:picChg chg="mod">
          <ac:chgData name="Flamand, Philippe R." userId="99b60458-3ff6-4450-ad9e-fc6c4c7e2bac" providerId="ADAL" clId="{043AEDF5-4FB0-4A43-9A6B-B0FC4B454CFF}" dt="2022-12-12T21:59:22.399" v="91"/>
          <ac:picMkLst>
            <pc:docMk/>
            <pc:sldMk cId="1349550880" sldId="263"/>
            <ac:picMk id="15" creationId="{45738B84-4C5C-A083-09FD-7F0A3ABE4E4C}"/>
          </ac:picMkLst>
        </pc:picChg>
      </pc:sldChg>
      <pc:sldChg chg="addSp delSp modSp mod">
        <pc:chgData name="Flamand, Philippe R." userId="99b60458-3ff6-4450-ad9e-fc6c4c7e2bac" providerId="ADAL" clId="{043AEDF5-4FB0-4A43-9A6B-B0FC4B454CFF}" dt="2022-12-12T22:05:45.198" v="244" actId="1037"/>
        <pc:sldMkLst>
          <pc:docMk/>
          <pc:sldMk cId="735842246" sldId="269"/>
        </pc:sldMkLst>
        <pc:spChg chg="add mod">
          <ac:chgData name="Flamand, Philippe R." userId="99b60458-3ff6-4450-ad9e-fc6c4c7e2bac" providerId="ADAL" clId="{043AEDF5-4FB0-4A43-9A6B-B0FC4B454CFF}" dt="2022-12-12T22:05:45.198" v="244" actId="1037"/>
          <ac:spMkLst>
            <pc:docMk/>
            <pc:sldMk cId="735842246" sldId="269"/>
            <ac:spMk id="4" creationId="{092C1204-059C-8DF5-8417-B45DB67D7640}"/>
          </ac:spMkLst>
        </pc:spChg>
        <pc:spChg chg="del mod">
          <ac:chgData name="Flamand, Philippe R." userId="99b60458-3ff6-4450-ad9e-fc6c4c7e2bac" providerId="ADAL" clId="{043AEDF5-4FB0-4A43-9A6B-B0FC4B454CFF}" dt="2022-12-12T22:04:53.274" v="229" actId="478"/>
          <ac:spMkLst>
            <pc:docMk/>
            <pc:sldMk cId="735842246" sldId="269"/>
            <ac:spMk id="5" creationId="{6A60AD6C-4CAF-851B-5FBE-4E2327F02F63}"/>
          </ac:spMkLst>
        </pc:spChg>
        <pc:spChg chg="mod">
          <ac:chgData name="Flamand, Philippe R." userId="99b60458-3ff6-4450-ad9e-fc6c4c7e2bac" providerId="ADAL" clId="{043AEDF5-4FB0-4A43-9A6B-B0FC4B454CFF}" dt="2022-12-12T22:05:14.355" v="232" actId="164"/>
          <ac:spMkLst>
            <pc:docMk/>
            <pc:sldMk cId="735842246" sldId="269"/>
            <ac:spMk id="7" creationId="{AC3215B0-D51B-3EF2-63F7-0760839468EC}"/>
          </ac:spMkLst>
        </pc:spChg>
        <pc:spChg chg="mod">
          <ac:chgData name="Flamand, Philippe R." userId="99b60458-3ff6-4450-ad9e-fc6c4c7e2bac" providerId="ADAL" clId="{043AEDF5-4FB0-4A43-9A6B-B0FC4B454CFF}" dt="2022-12-12T22:05:14.355" v="232" actId="164"/>
          <ac:spMkLst>
            <pc:docMk/>
            <pc:sldMk cId="735842246" sldId="269"/>
            <ac:spMk id="12" creationId="{6D783033-0FC8-AB92-6579-DC23C0B5534C}"/>
          </ac:spMkLst>
        </pc:spChg>
        <pc:spChg chg="del mod">
          <ac:chgData name="Flamand, Philippe R." userId="99b60458-3ff6-4450-ad9e-fc6c4c7e2bac" providerId="ADAL" clId="{043AEDF5-4FB0-4A43-9A6B-B0FC4B454CFF}" dt="2022-12-12T22:05:09.543" v="231" actId="478"/>
          <ac:spMkLst>
            <pc:docMk/>
            <pc:sldMk cId="735842246" sldId="269"/>
            <ac:spMk id="14" creationId="{EDD9A834-F768-DF14-7DA9-BB51A2FEEB2A}"/>
          </ac:spMkLst>
        </pc:spChg>
        <pc:spChg chg="del mod">
          <ac:chgData name="Flamand, Philippe R." userId="99b60458-3ff6-4450-ad9e-fc6c4c7e2bac" providerId="ADAL" clId="{043AEDF5-4FB0-4A43-9A6B-B0FC4B454CFF}" dt="2022-12-12T22:05:09.543" v="231" actId="478"/>
          <ac:spMkLst>
            <pc:docMk/>
            <pc:sldMk cId="735842246" sldId="269"/>
            <ac:spMk id="18" creationId="{76935978-F164-D53E-860B-5365D40A316E}"/>
          </ac:spMkLst>
        </pc:spChg>
        <pc:grpChg chg="add mod">
          <ac:chgData name="Flamand, Philippe R." userId="99b60458-3ff6-4450-ad9e-fc6c4c7e2bac" providerId="ADAL" clId="{043AEDF5-4FB0-4A43-9A6B-B0FC4B454CFF}" dt="2022-12-12T22:05:17.695" v="233" actId="1076"/>
          <ac:grpSpMkLst>
            <pc:docMk/>
            <pc:sldMk cId="735842246" sldId="269"/>
            <ac:grpSpMk id="6" creationId="{9380BC95-BDB3-61BF-9861-ABC28D30D65C}"/>
          </ac:grpSpMkLst>
        </pc:grpChg>
        <pc:grpChg chg="add mod">
          <ac:chgData name="Flamand, Philippe R." userId="99b60458-3ff6-4450-ad9e-fc6c4c7e2bac" providerId="ADAL" clId="{043AEDF5-4FB0-4A43-9A6B-B0FC4B454CFF}" dt="2022-12-12T22:05:29.149" v="234" actId="164"/>
          <ac:grpSpMkLst>
            <pc:docMk/>
            <pc:sldMk cId="735842246" sldId="269"/>
            <ac:grpSpMk id="11" creationId="{438D4780-7AFA-59A3-9354-07DB5717E2C7}"/>
          </ac:grpSpMkLst>
        </pc:grpChg>
        <pc:picChg chg="add mod">
          <ac:chgData name="Flamand, Philippe R." userId="99b60458-3ff6-4450-ad9e-fc6c4c7e2bac" providerId="ADAL" clId="{043AEDF5-4FB0-4A43-9A6B-B0FC4B454CFF}" dt="2022-12-12T22:05:35.321" v="236" actId="1076"/>
          <ac:picMkLst>
            <pc:docMk/>
            <pc:sldMk cId="735842246" sldId="269"/>
            <ac:picMk id="2" creationId="{2E8475B7-9B39-3BC4-B1F3-AC99922EE5B1}"/>
          </ac:picMkLst>
        </pc:picChg>
        <pc:picChg chg="del mod">
          <ac:chgData name="Flamand, Philippe R." userId="99b60458-3ff6-4450-ad9e-fc6c4c7e2bac" providerId="ADAL" clId="{043AEDF5-4FB0-4A43-9A6B-B0FC4B454CFF}" dt="2022-12-12T22:04:53.274" v="229" actId="478"/>
          <ac:picMkLst>
            <pc:docMk/>
            <pc:sldMk cId="735842246" sldId="269"/>
            <ac:picMk id="3" creationId="{4A1C1601-9D2E-2A87-CD43-7E6DFB6EF75C}"/>
          </ac:picMkLst>
        </pc:picChg>
        <pc:picChg chg="mod">
          <ac:chgData name="Flamand, Philippe R." userId="99b60458-3ff6-4450-ad9e-fc6c4c7e2bac" providerId="ADAL" clId="{043AEDF5-4FB0-4A43-9A6B-B0FC4B454CFF}" dt="2022-12-12T22:05:14.355" v="232" actId="164"/>
          <ac:picMkLst>
            <pc:docMk/>
            <pc:sldMk cId="735842246" sldId="269"/>
            <ac:picMk id="8" creationId="{25E7B182-95BE-4388-4E73-1BF07AC8FE12}"/>
          </ac:picMkLst>
        </pc:picChg>
        <pc:picChg chg="mod">
          <ac:chgData name="Flamand, Philippe R." userId="99b60458-3ff6-4450-ad9e-fc6c4c7e2bac" providerId="ADAL" clId="{043AEDF5-4FB0-4A43-9A6B-B0FC4B454CFF}" dt="2022-12-12T22:05:14.355" v="232" actId="164"/>
          <ac:picMkLst>
            <pc:docMk/>
            <pc:sldMk cId="735842246" sldId="269"/>
            <ac:picMk id="9" creationId="{4C7D49BB-CE9D-4ADF-3B66-C10E1F41D651}"/>
          </ac:picMkLst>
        </pc:picChg>
        <pc:picChg chg="mod">
          <ac:chgData name="Flamand, Philippe R." userId="99b60458-3ff6-4450-ad9e-fc6c4c7e2bac" providerId="ADAL" clId="{043AEDF5-4FB0-4A43-9A6B-B0FC4B454CFF}" dt="2022-12-12T22:05:14.355" v="232" actId="164"/>
          <ac:picMkLst>
            <pc:docMk/>
            <pc:sldMk cId="735842246" sldId="269"/>
            <ac:picMk id="10" creationId="{ADE9DE1B-F49C-B5F0-86E8-E245C13BF419}"/>
          </ac:picMkLst>
        </pc:picChg>
        <pc:picChg chg="del mod">
          <ac:chgData name="Flamand, Philippe R." userId="99b60458-3ff6-4450-ad9e-fc6c4c7e2bac" providerId="ADAL" clId="{043AEDF5-4FB0-4A43-9A6B-B0FC4B454CFF}" dt="2022-12-12T22:05:09.543" v="231" actId="478"/>
          <ac:picMkLst>
            <pc:docMk/>
            <pc:sldMk cId="735842246" sldId="269"/>
            <ac:picMk id="15" creationId="{3AD5B185-8055-1E75-CE14-5096AC99C43E}"/>
          </ac:picMkLst>
        </pc:picChg>
        <pc:picChg chg="del mod">
          <ac:chgData name="Flamand, Philippe R." userId="99b60458-3ff6-4450-ad9e-fc6c4c7e2bac" providerId="ADAL" clId="{043AEDF5-4FB0-4A43-9A6B-B0FC4B454CFF}" dt="2022-12-12T22:05:09.543" v="231" actId="478"/>
          <ac:picMkLst>
            <pc:docMk/>
            <pc:sldMk cId="735842246" sldId="269"/>
            <ac:picMk id="16" creationId="{D11EF840-3C4F-A5E6-FB98-C79084D3C1DC}"/>
          </ac:picMkLst>
        </pc:picChg>
      </pc:sldChg>
      <pc:sldChg chg="addSp delSp modSp add mod">
        <pc:chgData name="Flamand, Philippe R." userId="99b60458-3ff6-4450-ad9e-fc6c4c7e2bac" providerId="ADAL" clId="{043AEDF5-4FB0-4A43-9A6B-B0FC4B454CFF}" dt="2022-12-12T21:59:51.177" v="99"/>
        <pc:sldMkLst>
          <pc:docMk/>
          <pc:sldMk cId="3857175316" sldId="331"/>
        </pc:sldMkLst>
        <pc:spChg chg="del mod">
          <ac:chgData name="Flamand, Philippe R." userId="99b60458-3ff6-4450-ad9e-fc6c4c7e2bac" providerId="ADAL" clId="{043AEDF5-4FB0-4A43-9A6B-B0FC4B454CFF}" dt="2022-12-12T21:59:49.162" v="98" actId="21"/>
          <ac:spMkLst>
            <pc:docMk/>
            <pc:sldMk cId="3857175316" sldId="331"/>
            <ac:spMk id="4" creationId="{FD08A24B-F1C9-D99D-D968-E71E288EF871}"/>
          </ac:spMkLst>
        </pc:spChg>
        <pc:picChg chg="add">
          <ac:chgData name="Flamand, Philippe R." userId="99b60458-3ff6-4450-ad9e-fc6c4c7e2bac" providerId="ADAL" clId="{043AEDF5-4FB0-4A43-9A6B-B0FC4B454CFF}" dt="2022-12-12T21:59:51.177" v="99"/>
          <ac:picMkLst>
            <pc:docMk/>
            <pc:sldMk cId="3857175316" sldId="331"/>
            <ac:picMk id="2" creationId="{515C1FED-7EDC-5DBA-EE6A-60BA46B27D44}"/>
          </ac:picMkLst>
        </pc:picChg>
        <pc:picChg chg="del mod">
          <ac:chgData name="Flamand, Philippe R." userId="99b60458-3ff6-4450-ad9e-fc6c4c7e2bac" providerId="ADAL" clId="{043AEDF5-4FB0-4A43-9A6B-B0FC4B454CFF}" dt="2022-12-12T21:59:49.162" v="98" actId="21"/>
          <ac:picMkLst>
            <pc:docMk/>
            <pc:sldMk cId="3857175316" sldId="331"/>
            <ac:picMk id="3" creationId="{B13F9D0B-5144-6443-494C-E9305DAD3F96}"/>
          </ac:picMkLst>
        </pc:picChg>
      </pc:sldChg>
      <pc:sldChg chg="add del">
        <pc:chgData name="Flamand, Philippe R." userId="99b60458-3ff6-4450-ad9e-fc6c4c7e2bac" providerId="ADAL" clId="{043AEDF5-4FB0-4A43-9A6B-B0FC4B454CFF}" dt="2022-12-12T22:00:36.550" v="102" actId="47"/>
        <pc:sldMkLst>
          <pc:docMk/>
          <pc:sldMk cId="1274860624" sldId="332"/>
        </pc:sldMkLst>
      </pc:sldChg>
      <pc:sldChg chg="add setBg">
        <pc:chgData name="Flamand, Philippe R." userId="99b60458-3ff6-4450-ad9e-fc6c4c7e2bac" providerId="ADAL" clId="{043AEDF5-4FB0-4A43-9A6B-B0FC4B454CFF}" dt="2022-12-12T22:00:19.637" v="101"/>
        <pc:sldMkLst>
          <pc:docMk/>
          <pc:sldMk cId="232354303" sldId="333"/>
        </pc:sldMkLst>
      </pc:sldChg>
      <pc:sldChg chg="addSp delSp modSp add mod ord setBg">
        <pc:chgData name="Flamand, Philippe R." userId="99b60458-3ff6-4450-ad9e-fc6c4c7e2bac" providerId="ADAL" clId="{043AEDF5-4FB0-4A43-9A6B-B0FC4B454CFF}" dt="2022-12-12T22:04:40.098" v="228"/>
        <pc:sldMkLst>
          <pc:docMk/>
          <pc:sldMk cId="3799526891" sldId="337"/>
        </pc:sldMkLst>
        <pc:spChg chg="mod">
          <ac:chgData name="Flamand, Philippe R." userId="99b60458-3ff6-4450-ad9e-fc6c4c7e2bac" providerId="ADAL" clId="{043AEDF5-4FB0-4A43-9A6B-B0FC4B454CFF}" dt="2022-12-12T22:03:19.395" v="220" actId="6549"/>
          <ac:spMkLst>
            <pc:docMk/>
            <pc:sldMk cId="3799526891" sldId="337"/>
            <ac:spMk id="4" creationId="{3253DAD3-622E-3D35-C897-EC91A6E19B82}"/>
          </ac:spMkLst>
        </pc:spChg>
        <pc:spChg chg="mod">
          <ac:chgData name="Flamand, Philippe R." userId="99b60458-3ff6-4450-ad9e-fc6c4c7e2bac" providerId="ADAL" clId="{043AEDF5-4FB0-4A43-9A6B-B0FC4B454CFF}" dt="2022-12-12T22:02:15.971" v="180" actId="313"/>
          <ac:spMkLst>
            <pc:docMk/>
            <pc:sldMk cId="3799526891" sldId="337"/>
            <ac:spMk id="10" creationId="{74FD9ABF-3B89-A501-9501-6C0025D3B9D3}"/>
          </ac:spMkLst>
        </pc:spChg>
        <pc:picChg chg="add mod">
          <ac:chgData name="Flamand, Philippe R." userId="99b60458-3ff6-4450-ad9e-fc6c4c7e2bac" providerId="ADAL" clId="{043AEDF5-4FB0-4A43-9A6B-B0FC4B454CFF}" dt="2022-12-12T22:04:20.579" v="226" actId="1076"/>
          <ac:picMkLst>
            <pc:docMk/>
            <pc:sldMk cId="3799526891" sldId="337"/>
            <ac:picMk id="7" creationId="{7C53C3A7-0635-8A38-D366-FFFDEF5F519D}"/>
          </ac:picMkLst>
        </pc:picChg>
        <pc:picChg chg="del">
          <ac:chgData name="Flamand, Philippe R." userId="99b60458-3ff6-4450-ad9e-fc6c4c7e2bac" providerId="ADAL" clId="{043AEDF5-4FB0-4A43-9A6B-B0FC4B454CFF}" dt="2022-12-12T22:03:58.360" v="223" actId="478"/>
          <ac:picMkLst>
            <pc:docMk/>
            <pc:sldMk cId="3799526891" sldId="337"/>
            <ac:picMk id="12" creationId="{4C5C3E3C-29BA-D8B8-1CFD-6B03F890E0B6}"/>
          </ac:picMkLst>
        </pc:picChg>
      </pc:sldChg>
      <pc:sldMasterChg chg="modSp modSldLayout">
        <pc:chgData name="Flamand, Philippe R." userId="99b60458-3ff6-4450-ad9e-fc6c4c7e2bac" providerId="ADAL" clId="{043AEDF5-4FB0-4A43-9A6B-B0FC4B454CFF}" dt="2022-12-12T21:59:22.399" v="91"/>
        <pc:sldMasterMkLst>
          <pc:docMk/>
          <pc:sldMasterMk cId="449240754" sldId="2147483660"/>
        </pc:sldMasterMkLst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asterMk cId="449240754" sldId="2147483660"/>
            <ac:spMk id="2" creationId="{00000000-0000-0000-0000-000000000000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asterMk cId="449240754" sldId="2147483660"/>
            <ac:spMk id="3" creationId="{00000000-0000-0000-0000-000000000000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asterMk cId="449240754" sldId="2147483660"/>
            <ac:spMk id="4" creationId="{00000000-0000-0000-0000-000000000000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asterMk cId="449240754" sldId="2147483660"/>
            <ac:spMk id="5" creationId="{00000000-0000-0000-0000-000000000000}"/>
          </ac:spMkLst>
        </pc:spChg>
        <pc:spChg chg="mod">
          <ac:chgData name="Flamand, Philippe R." userId="99b60458-3ff6-4450-ad9e-fc6c4c7e2bac" providerId="ADAL" clId="{043AEDF5-4FB0-4A43-9A6B-B0FC4B454CFF}" dt="2022-12-12T21:59:22.399" v="91"/>
          <ac:spMkLst>
            <pc:docMk/>
            <pc:sldMasterMk cId="449240754" sldId="2147483660"/>
            <ac:spMk id="6" creationId="{00000000-0000-0000-0000-000000000000}"/>
          </ac:spMkLst>
        </pc:spChg>
        <pc:sldLayoutChg chg="modSp">
          <pc:chgData name="Flamand, Philippe R." userId="99b60458-3ff6-4450-ad9e-fc6c4c7e2bac" providerId="ADAL" clId="{043AEDF5-4FB0-4A43-9A6B-B0FC4B454CFF}" dt="2022-12-12T21:59:22.399" v="91"/>
          <pc:sldLayoutMkLst>
            <pc:docMk/>
            <pc:sldMasterMk cId="449240754" sldId="2147483660"/>
            <pc:sldLayoutMk cId="1623439230" sldId="2147483661"/>
          </pc:sldLayoutMkLst>
          <pc:spChg chg="mod">
            <ac:chgData name="Flamand, Philippe R." userId="99b60458-3ff6-4450-ad9e-fc6c4c7e2bac" providerId="ADAL" clId="{043AEDF5-4FB0-4A43-9A6B-B0FC4B454CFF}" dt="2022-12-12T21:59:22.399" v="91"/>
            <ac:spMkLst>
              <pc:docMk/>
              <pc:sldMasterMk cId="449240754" sldId="2147483660"/>
              <pc:sldLayoutMk cId="1623439230" sldId="2147483661"/>
              <ac:spMk id="2" creationId="{00000000-0000-0000-0000-000000000000}"/>
            </ac:spMkLst>
          </pc:spChg>
          <pc:spChg chg="mod">
            <ac:chgData name="Flamand, Philippe R." userId="99b60458-3ff6-4450-ad9e-fc6c4c7e2bac" providerId="ADAL" clId="{043AEDF5-4FB0-4A43-9A6B-B0FC4B454CFF}" dt="2022-12-12T21:59:22.399" v="91"/>
            <ac:spMkLst>
              <pc:docMk/>
              <pc:sldMasterMk cId="449240754" sldId="2147483660"/>
              <pc:sldLayoutMk cId="1623439230" sldId="2147483661"/>
              <ac:spMk id="3" creationId="{00000000-0000-0000-0000-000000000000}"/>
            </ac:spMkLst>
          </pc:spChg>
        </pc:sldLayoutChg>
        <pc:sldLayoutChg chg="modSp">
          <pc:chgData name="Flamand, Philippe R." userId="99b60458-3ff6-4450-ad9e-fc6c4c7e2bac" providerId="ADAL" clId="{043AEDF5-4FB0-4A43-9A6B-B0FC4B454CFF}" dt="2022-12-12T21:59:22.399" v="91"/>
          <pc:sldLayoutMkLst>
            <pc:docMk/>
            <pc:sldMasterMk cId="449240754" sldId="2147483660"/>
            <pc:sldLayoutMk cId="849144825" sldId="2147483663"/>
          </pc:sldLayoutMkLst>
          <pc:spChg chg="mod">
            <ac:chgData name="Flamand, Philippe R." userId="99b60458-3ff6-4450-ad9e-fc6c4c7e2bac" providerId="ADAL" clId="{043AEDF5-4FB0-4A43-9A6B-B0FC4B454CFF}" dt="2022-12-12T21:59:22.399" v="91"/>
            <ac:spMkLst>
              <pc:docMk/>
              <pc:sldMasterMk cId="449240754" sldId="2147483660"/>
              <pc:sldLayoutMk cId="849144825" sldId="2147483663"/>
              <ac:spMk id="2" creationId="{00000000-0000-0000-0000-000000000000}"/>
            </ac:spMkLst>
          </pc:spChg>
          <pc:spChg chg="mod">
            <ac:chgData name="Flamand, Philippe R." userId="99b60458-3ff6-4450-ad9e-fc6c4c7e2bac" providerId="ADAL" clId="{043AEDF5-4FB0-4A43-9A6B-B0FC4B454CFF}" dt="2022-12-12T21:59:22.399" v="91"/>
            <ac:spMkLst>
              <pc:docMk/>
              <pc:sldMasterMk cId="449240754" sldId="2147483660"/>
              <pc:sldLayoutMk cId="849144825" sldId="2147483663"/>
              <ac:spMk id="3" creationId="{00000000-0000-0000-0000-000000000000}"/>
            </ac:spMkLst>
          </pc:spChg>
        </pc:sldLayoutChg>
        <pc:sldLayoutChg chg="modSp">
          <pc:chgData name="Flamand, Philippe R." userId="99b60458-3ff6-4450-ad9e-fc6c4c7e2bac" providerId="ADAL" clId="{043AEDF5-4FB0-4A43-9A6B-B0FC4B454CFF}" dt="2022-12-12T21:59:22.399" v="91"/>
          <pc:sldLayoutMkLst>
            <pc:docMk/>
            <pc:sldMasterMk cId="449240754" sldId="2147483660"/>
            <pc:sldLayoutMk cId="4000225444" sldId="2147483664"/>
          </pc:sldLayoutMkLst>
          <pc:spChg chg="mod">
            <ac:chgData name="Flamand, Philippe R." userId="99b60458-3ff6-4450-ad9e-fc6c4c7e2bac" providerId="ADAL" clId="{043AEDF5-4FB0-4A43-9A6B-B0FC4B454CFF}" dt="2022-12-12T21:59:22.399" v="91"/>
            <ac:spMkLst>
              <pc:docMk/>
              <pc:sldMasterMk cId="449240754" sldId="2147483660"/>
              <pc:sldLayoutMk cId="4000225444" sldId="2147483664"/>
              <ac:spMk id="3" creationId="{00000000-0000-0000-0000-000000000000}"/>
            </ac:spMkLst>
          </pc:spChg>
          <pc:spChg chg="mod">
            <ac:chgData name="Flamand, Philippe R." userId="99b60458-3ff6-4450-ad9e-fc6c4c7e2bac" providerId="ADAL" clId="{043AEDF5-4FB0-4A43-9A6B-B0FC4B454CFF}" dt="2022-12-12T21:59:22.399" v="91"/>
            <ac:spMkLst>
              <pc:docMk/>
              <pc:sldMasterMk cId="449240754" sldId="2147483660"/>
              <pc:sldLayoutMk cId="4000225444" sldId="2147483664"/>
              <ac:spMk id="4" creationId="{00000000-0000-0000-0000-000000000000}"/>
            </ac:spMkLst>
          </pc:spChg>
        </pc:sldLayoutChg>
        <pc:sldLayoutChg chg="modSp">
          <pc:chgData name="Flamand, Philippe R." userId="99b60458-3ff6-4450-ad9e-fc6c4c7e2bac" providerId="ADAL" clId="{043AEDF5-4FB0-4A43-9A6B-B0FC4B454CFF}" dt="2022-12-12T21:59:22.399" v="91"/>
          <pc:sldLayoutMkLst>
            <pc:docMk/>
            <pc:sldMasterMk cId="449240754" sldId="2147483660"/>
            <pc:sldLayoutMk cId="2218875966" sldId="2147483665"/>
          </pc:sldLayoutMkLst>
          <pc:spChg chg="mod">
            <ac:chgData name="Flamand, Philippe R." userId="99b60458-3ff6-4450-ad9e-fc6c4c7e2bac" providerId="ADAL" clId="{043AEDF5-4FB0-4A43-9A6B-B0FC4B454CFF}" dt="2022-12-12T21:59:22.399" v="91"/>
            <ac:spMkLst>
              <pc:docMk/>
              <pc:sldMasterMk cId="449240754" sldId="2147483660"/>
              <pc:sldLayoutMk cId="2218875966" sldId="2147483665"/>
              <ac:spMk id="2" creationId="{00000000-0000-0000-0000-000000000000}"/>
            </ac:spMkLst>
          </pc:spChg>
          <pc:spChg chg="mod">
            <ac:chgData name="Flamand, Philippe R." userId="99b60458-3ff6-4450-ad9e-fc6c4c7e2bac" providerId="ADAL" clId="{043AEDF5-4FB0-4A43-9A6B-B0FC4B454CFF}" dt="2022-12-12T21:59:22.399" v="91"/>
            <ac:spMkLst>
              <pc:docMk/>
              <pc:sldMasterMk cId="449240754" sldId="2147483660"/>
              <pc:sldLayoutMk cId="2218875966" sldId="2147483665"/>
              <ac:spMk id="3" creationId="{00000000-0000-0000-0000-000000000000}"/>
            </ac:spMkLst>
          </pc:spChg>
          <pc:spChg chg="mod">
            <ac:chgData name="Flamand, Philippe R." userId="99b60458-3ff6-4450-ad9e-fc6c4c7e2bac" providerId="ADAL" clId="{043AEDF5-4FB0-4A43-9A6B-B0FC4B454CFF}" dt="2022-12-12T21:59:22.399" v="91"/>
            <ac:spMkLst>
              <pc:docMk/>
              <pc:sldMasterMk cId="449240754" sldId="2147483660"/>
              <pc:sldLayoutMk cId="2218875966" sldId="2147483665"/>
              <ac:spMk id="4" creationId="{00000000-0000-0000-0000-000000000000}"/>
            </ac:spMkLst>
          </pc:spChg>
          <pc:spChg chg="mod">
            <ac:chgData name="Flamand, Philippe R." userId="99b60458-3ff6-4450-ad9e-fc6c4c7e2bac" providerId="ADAL" clId="{043AEDF5-4FB0-4A43-9A6B-B0FC4B454CFF}" dt="2022-12-12T21:59:22.399" v="91"/>
            <ac:spMkLst>
              <pc:docMk/>
              <pc:sldMasterMk cId="449240754" sldId="2147483660"/>
              <pc:sldLayoutMk cId="2218875966" sldId="2147483665"/>
              <ac:spMk id="5" creationId="{00000000-0000-0000-0000-000000000000}"/>
            </ac:spMkLst>
          </pc:spChg>
          <pc:spChg chg="mod">
            <ac:chgData name="Flamand, Philippe R." userId="99b60458-3ff6-4450-ad9e-fc6c4c7e2bac" providerId="ADAL" clId="{043AEDF5-4FB0-4A43-9A6B-B0FC4B454CFF}" dt="2022-12-12T21:59:22.399" v="91"/>
            <ac:spMkLst>
              <pc:docMk/>
              <pc:sldMasterMk cId="449240754" sldId="2147483660"/>
              <pc:sldLayoutMk cId="2218875966" sldId="2147483665"/>
              <ac:spMk id="6" creationId="{00000000-0000-0000-0000-000000000000}"/>
            </ac:spMkLst>
          </pc:spChg>
        </pc:sldLayoutChg>
        <pc:sldLayoutChg chg="modSp">
          <pc:chgData name="Flamand, Philippe R." userId="99b60458-3ff6-4450-ad9e-fc6c4c7e2bac" providerId="ADAL" clId="{043AEDF5-4FB0-4A43-9A6B-B0FC4B454CFF}" dt="2022-12-12T21:59:22.399" v="91"/>
          <pc:sldLayoutMkLst>
            <pc:docMk/>
            <pc:sldMasterMk cId="449240754" sldId="2147483660"/>
            <pc:sldLayoutMk cId="3132565594" sldId="2147483668"/>
          </pc:sldLayoutMkLst>
          <pc:spChg chg="mod">
            <ac:chgData name="Flamand, Philippe R." userId="99b60458-3ff6-4450-ad9e-fc6c4c7e2bac" providerId="ADAL" clId="{043AEDF5-4FB0-4A43-9A6B-B0FC4B454CFF}" dt="2022-12-12T21:59:22.399" v="91"/>
            <ac:spMkLst>
              <pc:docMk/>
              <pc:sldMasterMk cId="449240754" sldId="2147483660"/>
              <pc:sldLayoutMk cId="3132565594" sldId="2147483668"/>
              <ac:spMk id="2" creationId="{00000000-0000-0000-0000-000000000000}"/>
            </ac:spMkLst>
          </pc:spChg>
          <pc:spChg chg="mod">
            <ac:chgData name="Flamand, Philippe R." userId="99b60458-3ff6-4450-ad9e-fc6c4c7e2bac" providerId="ADAL" clId="{043AEDF5-4FB0-4A43-9A6B-B0FC4B454CFF}" dt="2022-12-12T21:59:22.399" v="91"/>
            <ac:spMkLst>
              <pc:docMk/>
              <pc:sldMasterMk cId="449240754" sldId="2147483660"/>
              <pc:sldLayoutMk cId="3132565594" sldId="2147483668"/>
              <ac:spMk id="3" creationId="{00000000-0000-0000-0000-000000000000}"/>
            </ac:spMkLst>
          </pc:spChg>
          <pc:spChg chg="mod">
            <ac:chgData name="Flamand, Philippe R." userId="99b60458-3ff6-4450-ad9e-fc6c4c7e2bac" providerId="ADAL" clId="{043AEDF5-4FB0-4A43-9A6B-B0FC4B454CFF}" dt="2022-12-12T21:59:22.399" v="91"/>
            <ac:spMkLst>
              <pc:docMk/>
              <pc:sldMasterMk cId="449240754" sldId="2147483660"/>
              <pc:sldLayoutMk cId="3132565594" sldId="2147483668"/>
              <ac:spMk id="4" creationId="{00000000-0000-0000-0000-000000000000}"/>
            </ac:spMkLst>
          </pc:spChg>
        </pc:sldLayoutChg>
        <pc:sldLayoutChg chg="modSp">
          <pc:chgData name="Flamand, Philippe R." userId="99b60458-3ff6-4450-ad9e-fc6c4c7e2bac" providerId="ADAL" clId="{043AEDF5-4FB0-4A43-9A6B-B0FC4B454CFF}" dt="2022-12-12T21:59:22.399" v="91"/>
          <pc:sldLayoutMkLst>
            <pc:docMk/>
            <pc:sldMasterMk cId="449240754" sldId="2147483660"/>
            <pc:sldLayoutMk cId="3085451068" sldId="2147483669"/>
          </pc:sldLayoutMkLst>
          <pc:spChg chg="mod">
            <ac:chgData name="Flamand, Philippe R." userId="99b60458-3ff6-4450-ad9e-fc6c4c7e2bac" providerId="ADAL" clId="{043AEDF5-4FB0-4A43-9A6B-B0FC4B454CFF}" dt="2022-12-12T21:59:22.399" v="91"/>
            <ac:spMkLst>
              <pc:docMk/>
              <pc:sldMasterMk cId="449240754" sldId="2147483660"/>
              <pc:sldLayoutMk cId="3085451068" sldId="2147483669"/>
              <ac:spMk id="2" creationId="{00000000-0000-0000-0000-000000000000}"/>
            </ac:spMkLst>
          </pc:spChg>
          <pc:spChg chg="mod">
            <ac:chgData name="Flamand, Philippe R." userId="99b60458-3ff6-4450-ad9e-fc6c4c7e2bac" providerId="ADAL" clId="{043AEDF5-4FB0-4A43-9A6B-B0FC4B454CFF}" dt="2022-12-12T21:59:22.399" v="91"/>
            <ac:spMkLst>
              <pc:docMk/>
              <pc:sldMasterMk cId="449240754" sldId="2147483660"/>
              <pc:sldLayoutMk cId="3085451068" sldId="2147483669"/>
              <ac:spMk id="3" creationId="{00000000-0000-0000-0000-000000000000}"/>
            </ac:spMkLst>
          </pc:spChg>
          <pc:spChg chg="mod">
            <ac:chgData name="Flamand, Philippe R." userId="99b60458-3ff6-4450-ad9e-fc6c4c7e2bac" providerId="ADAL" clId="{043AEDF5-4FB0-4A43-9A6B-B0FC4B454CFF}" dt="2022-12-12T21:59:22.399" v="91"/>
            <ac:spMkLst>
              <pc:docMk/>
              <pc:sldMasterMk cId="449240754" sldId="2147483660"/>
              <pc:sldLayoutMk cId="3085451068" sldId="2147483669"/>
              <ac:spMk id="4" creationId="{00000000-0000-0000-0000-000000000000}"/>
            </ac:spMkLst>
          </pc:spChg>
        </pc:sldLayoutChg>
        <pc:sldLayoutChg chg="modSp">
          <pc:chgData name="Flamand, Philippe R." userId="99b60458-3ff6-4450-ad9e-fc6c4c7e2bac" providerId="ADAL" clId="{043AEDF5-4FB0-4A43-9A6B-B0FC4B454CFF}" dt="2022-12-12T21:59:22.399" v="91"/>
          <pc:sldLayoutMkLst>
            <pc:docMk/>
            <pc:sldMasterMk cId="449240754" sldId="2147483660"/>
            <pc:sldLayoutMk cId="2544267528" sldId="2147483671"/>
          </pc:sldLayoutMkLst>
          <pc:spChg chg="mod">
            <ac:chgData name="Flamand, Philippe R." userId="99b60458-3ff6-4450-ad9e-fc6c4c7e2bac" providerId="ADAL" clId="{043AEDF5-4FB0-4A43-9A6B-B0FC4B454CFF}" dt="2022-12-12T21:59:22.399" v="91"/>
            <ac:spMkLst>
              <pc:docMk/>
              <pc:sldMasterMk cId="449240754" sldId="2147483660"/>
              <pc:sldLayoutMk cId="2544267528" sldId="2147483671"/>
              <ac:spMk id="2" creationId="{00000000-0000-0000-0000-000000000000}"/>
            </ac:spMkLst>
          </pc:spChg>
          <pc:spChg chg="mod">
            <ac:chgData name="Flamand, Philippe R." userId="99b60458-3ff6-4450-ad9e-fc6c4c7e2bac" providerId="ADAL" clId="{043AEDF5-4FB0-4A43-9A6B-B0FC4B454CFF}" dt="2022-12-12T21:59:22.399" v="91"/>
            <ac:spMkLst>
              <pc:docMk/>
              <pc:sldMasterMk cId="449240754" sldId="2147483660"/>
              <pc:sldLayoutMk cId="2544267528" sldId="2147483671"/>
              <ac:spMk id="3" creationId="{00000000-0000-0000-0000-000000000000}"/>
            </ac:spMkLst>
          </pc:spChg>
        </pc:sldLayoutChg>
      </pc:sldMasterChg>
    </pc:docChg>
  </pc:docChgLst>
  <pc:docChgLst>
    <pc:chgData name="Flamand, Philippe R." userId="S::flamand.philippe@uqam.ca::99b60458-3ff6-4450-ad9e-fc6c4c7e2bac" providerId="AD" clId="Web-{C3CE90E3-286B-4FE8-A038-636157D77BA3}"/>
    <pc:docChg chg="delSld">
      <pc:chgData name="Flamand, Philippe R." userId="S::flamand.philippe@uqam.ca::99b60458-3ff6-4450-ad9e-fc6c4c7e2bac" providerId="AD" clId="Web-{C3CE90E3-286B-4FE8-A038-636157D77BA3}" dt="2022-12-12T22:06:22.490" v="0"/>
      <pc:docMkLst>
        <pc:docMk/>
      </pc:docMkLst>
      <pc:sldChg chg="del">
        <pc:chgData name="Flamand, Philippe R." userId="S::flamand.philippe@uqam.ca::99b60458-3ff6-4450-ad9e-fc6c4c7e2bac" providerId="AD" clId="Web-{C3CE90E3-286B-4FE8-A038-636157D77BA3}" dt="2022-12-12T22:06:22.490" v="0"/>
        <pc:sldMkLst>
          <pc:docMk/>
          <pc:sldMk cId="232354303" sldId="33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D68-6091-4CEE-B926-554469AB914C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740F-B74A-4A8E-BF57-3A45E53085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362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D68-6091-4CEE-B926-554469AB914C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740F-B74A-4A8E-BF57-3A45E53085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638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D68-6091-4CEE-B926-554469AB914C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740F-B74A-4A8E-BF57-3A45E53085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365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D68-6091-4CEE-B926-554469AB914C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740F-B74A-4A8E-BF57-3A45E53085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704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D68-6091-4CEE-B926-554469AB914C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740F-B74A-4A8E-BF57-3A45E53085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09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D68-6091-4CEE-B926-554469AB914C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740F-B74A-4A8E-BF57-3A45E53085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931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D68-6091-4CEE-B926-554469AB914C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740F-B74A-4A8E-BF57-3A45E53085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844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D68-6091-4CEE-B926-554469AB914C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740F-B74A-4A8E-BF57-3A45E53085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214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D68-6091-4CEE-B926-554469AB914C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740F-B74A-4A8E-BF57-3A45E53085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646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D68-6091-4CEE-B926-554469AB914C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740F-B74A-4A8E-BF57-3A45E53085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635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D68-6091-4CEE-B926-554469AB914C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740F-B74A-4A8E-BF57-3A45E53085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903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B1D68-6091-4CEE-B926-554469AB914C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B740F-B74A-4A8E-BF57-3A45E53085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471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hyperlink" Target="https://creativecommons.org/licenses/by-nc-sa/4.0/deed.fr" TargetMode="External"/><Relationship Id="rId4" Type="http://schemas.openxmlformats.org/officeDocument/2006/relationships/hyperlink" Target="https://autonomiecommunautaire.uqam.ca/wp-content/uploads/sites/34/2022/11/Outil-5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15C1FED-7EDC-5DBA-EE6A-60BA46B27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75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115FEB46-E9DA-4C53-A3EA-5534BD4B6A11}"/>
              </a:ext>
            </a:extLst>
          </p:cNvPr>
          <p:cNvSpPr/>
          <p:nvPr/>
        </p:nvSpPr>
        <p:spPr>
          <a:xfrm>
            <a:off x="4225637" y="1605395"/>
            <a:ext cx="3886200" cy="31242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2C9122D-4633-42C0-A190-5B9FFADFA7A5}"/>
              </a:ext>
            </a:extLst>
          </p:cNvPr>
          <p:cNvGrpSpPr/>
          <p:nvPr/>
        </p:nvGrpSpPr>
        <p:grpSpPr>
          <a:xfrm>
            <a:off x="4087525" y="1600634"/>
            <a:ext cx="3895725" cy="3128962"/>
            <a:chOff x="3589482" y="991177"/>
            <a:chExt cx="5194300" cy="4171949"/>
          </a:xfrm>
        </p:grpSpPr>
        <p:sp>
          <p:nvSpPr>
            <p:cNvPr id="6" name="Triangle rectangle 5">
              <a:extLst>
                <a:ext uri="{FF2B5EF4-FFF2-40B4-BE49-F238E27FC236}">
                  <a16:creationId xmlns:a16="http://schemas.microsoft.com/office/drawing/2014/main" id="{25611F69-B22B-447C-BE64-CEEA673207B4}"/>
                </a:ext>
              </a:extLst>
            </p:cNvPr>
            <p:cNvSpPr/>
            <p:nvPr/>
          </p:nvSpPr>
          <p:spPr>
            <a:xfrm>
              <a:off x="6192982" y="999835"/>
              <a:ext cx="2590800" cy="4163291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82000"/>
              </a:schemeClr>
            </a:solidFill>
            <a:ln>
              <a:solidFill>
                <a:srgbClr val="8FAA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sp>
          <p:nvSpPr>
            <p:cNvPr id="7" name="Triangle rectangle 6">
              <a:extLst>
                <a:ext uri="{FF2B5EF4-FFF2-40B4-BE49-F238E27FC236}">
                  <a16:creationId xmlns:a16="http://schemas.microsoft.com/office/drawing/2014/main" id="{B5F002DB-5244-470A-803F-AADEF4258CE0}"/>
                </a:ext>
              </a:extLst>
            </p:cNvPr>
            <p:cNvSpPr/>
            <p:nvPr/>
          </p:nvSpPr>
          <p:spPr>
            <a:xfrm flipH="1">
              <a:off x="3589482" y="991177"/>
              <a:ext cx="2590800" cy="4165599"/>
            </a:xfrm>
            <a:prstGeom prst="rtTriangle">
              <a:avLst/>
            </a:prstGeom>
            <a:gradFill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23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</a:gradFill>
            <a:ln>
              <a:solidFill>
                <a:srgbClr val="4F95D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sp>
          <p:nvSpPr>
            <p:cNvPr id="9" name="Triangle isocèle 8">
              <a:extLst>
                <a:ext uri="{FF2B5EF4-FFF2-40B4-BE49-F238E27FC236}">
                  <a16:creationId xmlns:a16="http://schemas.microsoft.com/office/drawing/2014/main" id="{F852D001-905E-4408-8138-9E4A7A4F578F}"/>
                </a:ext>
              </a:extLst>
            </p:cNvPr>
            <p:cNvSpPr/>
            <p:nvPr/>
          </p:nvSpPr>
          <p:spPr>
            <a:xfrm>
              <a:off x="3602182" y="3740723"/>
              <a:ext cx="5181600" cy="1422403"/>
            </a:xfrm>
            <a:prstGeom prst="triangle">
              <a:avLst/>
            </a:prstGeom>
            <a:ln>
              <a:solidFill>
                <a:srgbClr val="5B9BD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92019B0-6E34-4A8D-A895-357EC67DFACE}"/>
              </a:ext>
            </a:extLst>
          </p:cNvPr>
          <p:cNvSpPr/>
          <p:nvPr/>
        </p:nvSpPr>
        <p:spPr>
          <a:xfrm>
            <a:off x="5068599" y="1064420"/>
            <a:ext cx="1943100" cy="428625"/>
          </a:xfrm>
          <a:prstGeom prst="rect">
            <a:avLst/>
          </a:prstGeom>
          <a:solidFill>
            <a:srgbClr val="C16FB3"/>
          </a:solidFill>
          <a:ln>
            <a:solidFill>
              <a:srgbClr val="C16F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350" b="1"/>
              <a:t>MANDAT</a:t>
            </a:r>
            <a:r>
              <a:rPr lang="fr-CA" sz="1350" b="1">
                <a:latin typeface="SofiaProRegular"/>
              </a:rPr>
              <a:t> </a:t>
            </a:r>
            <a:r>
              <a:rPr lang="fr-CA" sz="1350" b="1"/>
              <a:t>D’EXPERTISE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F08F8-E38E-4901-A4B2-1EB4F86136E0}"/>
              </a:ext>
            </a:extLst>
          </p:cNvPr>
          <p:cNvSpPr/>
          <p:nvPr/>
        </p:nvSpPr>
        <p:spPr>
          <a:xfrm>
            <a:off x="3239799" y="4918148"/>
            <a:ext cx="1943100" cy="525390"/>
          </a:xfrm>
          <a:prstGeom prst="rect">
            <a:avLst/>
          </a:prstGeom>
          <a:solidFill>
            <a:srgbClr val="123FB2"/>
          </a:solidFill>
          <a:ln>
            <a:solidFill>
              <a:srgbClr val="123F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350" b="1">
                <a:latin typeface="SofiaProRegular"/>
              </a:rPr>
              <a:t>MANDAT DE REPRÉSENTATION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11BA56-7DA9-4D19-8509-4F8157F3B8A9}"/>
              </a:ext>
            </a:extLst>
          </p:cNvPr>
          <p:cNvSpPr/>
          <p:nvPr/>
        </p:nvSpPr>
        <p:spPr>
          <a:xfrm>
            <a:off x="6933118" y="4918148"/>
            <a:ext cx="1943100" cy="525390"/>
          </a:xfrm>
          <a:prstGeom prst="rect">
            <a:avLst/>
          </a:prstGeom>
          <a:solidFill>
            <a:srgbClr val="00B3C2"/>
          </a:solidFill>
          <a:ln>
            <a:solidFill>
              <a:srgbClr val="00B3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350" b="1">
                <a:latin typeface="SofiaProRegular"/>
              </a:rPr>
              <a:t>MANDAT DE PARTICIPATION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D8ADB85-5E65-4F6C-A9C0-B7956619DE8B}"/>
              </a:ext>
            </a:extLst>
          </p:cNvPr>
          <p:cNvSpPr txBox="1"/>
          <p:nvPr/>
        </p:nvSpPr>
        <p:spPr>
          <a:xfrm>
            <a:off x="7114635" y="978695"/>
            <a:ext cx="1831723" cy="15004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fr-CA" sz="1200" b="1">
                <a:solidFill>
                  <a:srgbClr val="C16FB3"/>
                </a:solidFill>
              </a:rPr>
              <a:t>PRATIQUES</a:t>
            </a:r>
          </a:p>
          <a:p>
            <a:pPr algn="l"/>
            <a:r>
              <a:rPr lang="fr-FR" sz="1050">
                <a:solidFill>
                  <a:srgbClr val="000000"/>
                </a:solidFill>
              </a:rPr>
              <a:t>Prescrire les outils et/ou guider les destinataires</a:t>
            </a:r>
          </a:p>
          <a:p>
            <a:pPr algn="l"/>
            <a:r>
              <a:rPr lang="fr-FR" sz="1050">
                <a:solidFill>
                  <a:srgbClr val="000000"/>
                </a:solidFill>
              </a:rPr>
              <a:t>à partir d’un savoir spécifique pour faire face aux</a:t>
            </a:r>
          </a:p>
          <a:p>
            <a:pPr algn="l"/>
            <a:r>
              <a:rPr lang="fr-CA" sz="1050">
                <a:solidFill>
                  <a:srgbClr val="000000"/>
                </a:solidFill>
              </a:rPr>
              <a:t>difficultés rencontrées</a:t>
            </a:r>
          </a:p>
          <a:p>
            <a:pPr algn="l"/>
            <a:endParaRPr lang="fr-CA" sz="450">
              <a:solidFill>
                <a:srgbClr val="000000"/>
              </a:solidFill>
            </a:endParaRPr>
          </a:p>
          <a:p>
            <a:pPr algn="l"/>
            <a:r>
              <a:rPr lang="fr-CA" sz="1200" b="1">
                <a:solidFill>
                  <a:srgbClr val="C16FB3"/>
                </a:solidFill>
              </a:rPr>
              <a:t>AUTONOMIE</a:t>
            </a:r>
          </a:p>
          <a:p>
            <a:pPr algn="l"/>
            <a:r>
              <a:rPr lang="fr-CA" sz="1050">
                <a:solidFill>
                  <a:srgbClr val="000000"/>
                </a:solidFill>
              </a:rPr>
              <a:t>Orientée</a:t>
            </a:r>
            <a:endParaRPr lang="fr-CA" sz="105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2643D1A-93E5-4504-BD79-3E305BB97403}"/>
              </a:ext>
            </a:extLst>
          </p:cNvPr>
          <p:cNvSpPr txBox="1"/>
          <p:nvPr/>
        </p:nvSpPr>
        <p:spPr>
          <a:xfrm>
            <a:off x="8946356" y="4597094"/>
            <a:ext cx="1435894" cy="15004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fr-CA" sz="1200" b="1">
                <a:solidFill>
                  <a:srgbClr val="00B3C2"/>
                </a:solidFill>
              </a:rPr>
              <a:t>PRATIQUES</a:t>
            </a:r>
          </a:p>
          <a:p>
            <a:r>
              <a:rPr lang="fr-FR" sz="1050">
                <a:solidFill>
                  <a:srgbClr val="000000"/>
                </a:solidFill>
              </a:rPr>
              <a:t>Favoriser l’implication </a:t>
            </a:r>
          </a:p>
          <a:p>
            <a:r>
              <a:rPr lang="fr-FR" sz="1050">
                <a:solidFill>
                  <a:srgbClr val="000000"/>
                </a:solidFill>
              </a:rPr>
              <a:t>des </a:t>
            </a:r>
            <a:r>
              <a:rPr lang="fr-FR" sz="1050">
                <a:solidFill>
                  <a:srgbClr val="000000"/>
                </a:solidFill>
                <a:ea typeface="+mn-lt"/>
                <a:cs typeface="+mn-lt"/>
              </a:rPr>
              <a:t>destinataires</a:t>
            </a:r>
            <a:r>
              <a:rPr lang="fr-FR" sz="1050">
                <a:solidFill>
                  <a:srgbClr val="000000"/>
                </a:solidFill>
              </a:rPr>
              <a:t> dans la définition des problèmes et des solutions</a:t>
            </a:r>
          </a:p>
          <a:p>
            <a:pPr algn="l"/>
            <a:endParaRPr lang="fr-FR" sz="450">
              <a:solidFill>
                <a:srgbClr val="000000"/>
              </a:solidFill>
            </a:endParaRPr>
          </a:p>
          <a:p>
            <a:pPr algn="l"/>
            <a:r>
              <a:rPr lang="fr-CA" sz="1200" b="1">
                <a:solidFill>
                  <a:srgbClr val="00B3C2"/>
                </a:solidFill>
              </a:rPr>
              <a:t>AUTONOMIE</a:t>
            </a:r>
          </a:p>
          <a:p>
            <a:pPr algn="l"/>
            <a:r>
              <a:rPr lang="fr-CA" sz="1050">
                <a:solidFill>
                  <a:srgbClr val="000000"/>
                </a:solidFill>
              </a:rPr>
              <a:t>Partagée</a:t>
            </a:r>
            <a:endParaRPr lang="fr-CA" sz="105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E970E13-55E4-41F5-8132-63D61EC0EFA2}"/>
              </a:ext>
            </a:extLst>
          </p:cNvPr>
          <p:cNvSpPr txBox="1"/>
          <p:nvPr/>
        </p:nvSpPr>
        <p:spPr>
          <a:xfrm>
            <a:off x="1931522" y="4309810"/>
            <a:ext cx="16224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A" sz="1200" b="1">
                <a:solidFill>
                  <a:srgbClr val="123FB2"/>
                </a:solidFill>
              </a:rPr>
              <a:t>PRATIQUES</a:t>
            </a:r>
          </a:p>
          <a:p>
            <a:pPr algn="l"/>
            <a:r>
              <a:rPr lang="fr-FR" sz="1050">
                <a:solidFill>
                  <a:srgbClr val="000000"/>
                </a:solidFill>
              </a:rPr>
              <a:t>Revendiquer des changements de pratiques et/ou de structures</a:t>
            </a:r>
          </a:p>
          <a:p>
            <a:pPr algn="l"/>
            <a:r>
              <a:rPr lang="fr-FR" sz="1050">
                <a:solidFill>
                  <a:srgbClr val="000000"/>
                </a:solidFill>
              </a:rPr>
              <a:t>face aux problèmes collectifs d’inégalités</a:t>
            </a:r>
          </a:p>
          <a:p>
            <a:pPr algn="l"/>
            <a:endParaRPr lang="fr-FR" sz="450">
              <a:solidFill>
                <a:srgbClr val="000000"/>
              </a:solidFill>
            </a:endParaRPr>
          </a:p>
          <a:p>
            <a:pPr algn="l"/>
            <a:r>
              <a:rPr lang="fr-CA" sz="1200" b="1">
                <a:solidFill>
                  <a:srgbClr val="123FB2"/>
                </a:solidFill>
              </a:rPr>
              <a:t>AUTONOMIE</a:t>
            </a:r>
          </a:p>
          <a:p>
            <a:pPr algn="l"/>
            <a:r>
              <a:rPr lang="fr-CA" sz="1050">
                <a:solidFill>
                  <a:srgbClr val="000000"/>
                </a:solidFill>
              </a:rPr>
              <a:t>Anticipée</a:t>
            </a:r>
            <a:endParaRPr lang="fr-CA" sz="105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D0123AE-5F29-553D-176D-F225CF721A33}"/>
              </a:ext>
            </a:extLst>
          </p:cNvPr>
          <p:cNvSpPr txBox="1"/>
          <p:nvPr/>
        </p:nvSpPr>
        <p:spPr>
          <a:xfrm>
            <a:off x="1620502" y="84432"/>
            <a:ext cx="238256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1350" b="1">
                <a:solidFill>
                  <a:schemeClr val="bg1">
                    <a:lumMod val="65000"/>
                  </a:schemeClr>
                </a:solidFill>
                <a:latin typeface="SofiaPro-Bold"/>
              </a:rPr>
              <a:t>Outil 5 – Logique d'utilisation du schéma des pratiques d’autonomie communautaires</a:t>
            </a:r>
            <a:endParaRPr lang="fr-CA" sz="1350" b="1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304B95D-F022-4871-8B73-94D642B8D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03" y="6485829"/>
            <a:ext cx="822402" cy="28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2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115FEB46-E9DA-4C53-A3EA-5534BD4B6A11}"/>
              </a:ext>
            </a:extLst>
          </p:cNvPr>
          <p:cNvSpPr/>
          <p:nvPr/>
        </p:nvSpPr>
        <p:spPr>
          <a:xfrm>
            <a:off x="4225637" y="1605395"/>
            <a:ext cx="3886200" cy="31242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2C9122D-4633-42C0-A190-5B9FFADFA7A5}"/>
              </a:ext>
            </a:extLst>
          </p:cNvPr>
          <p:cNvGrpSpPr/>
          <p:nvPr/>
        </p:nvGrpSpPr>
        <p:grpSpPr>
          <a:xfrm>
            <a:off x="4087525" y="1600634"/>
            <a:ext cx="3895725" cy="3128962"/>
            <a:chOff x="3589482" y="991177"/>
            <a:chExt cx="5194300" cy="4171949"/>
          </a:xfrm>
        </p:grpSpPr>
        <p:sp>
          <p:nvSpPr>
            <p:cNvPr id="6" name="Triangle rectangle 5">
              <a:extLst>
                <a:ext uri="{FF2B5EF4-FFF2-40B4-BE49-F238E27FC236}">
                  <a16:creationId xmlns:a16="http://schemas.microsoft.com/office/drawing/2014/main" id="{25611F69-B22B-447C-BE64-CEEA673207B4}"/>
                </a:ext>
              </a:extLst>
            </p:cNvPr>
            <p:cNvSpPr/>
            <p:nvPr/>
          </p:nvSpPr>
          <p:spPr>
            <a:xfrm>
              <a:off x="6192982" y="999835"/>
              <a:ext cx="2590800" cy="4163291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82000"/>
              </a:schemeClr>
            </a:solidFill>
            <a:ln>
              <a:solidFill>
                <a:srgbClr val="8FAA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sp>
          <p:nvSpPr>
            <p:cNvPr id="7" name="Triangle rectangle 6">
              <a:extLst>
                <a:ext uri="{FF2B5EF4-FFF2-40B4-BE49-F238E27FC236}">
                  <a16:creationId xmlns:a16="http://schemas.microsoft.com/office/drawing/2014/main" id="{B5F002DB-5244-470A-803F-AADEF4258CE0}"/>
                </a:ext>
              </a:extLst>
            </p:cNvPr>
            <p:cNvSpPr/>
            <p:nvPr/>
          </p:nvSpPr>
          <p:spPr>
            <a:xfrm flipH="1">
              <a:off x="3589482" y="991177"/>
              <a:ext cx="2590800" cy="4165599"/>
            </a:xfrm>
            <a:prstGeom prst="rtTriangle">
              <a:avLst/>
            </a:prstGeom>
            <a:gradFill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23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</a:gradFill>
            <a:ln>
              <a:solidFill>
                <a:srgbClr val="4F95D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sp>
          <p:nvSpPr>
            <p:cNvPr id="9" name="Triangle isocèle 8">
              <a:extLst>
                <a:ext uri="{FF2B5EF4-FFF2-40B4-BE49-F238E27FC236}">
                  <a16:creationId xmlns:a16="http://schemas.microsoft.com/office/drawing/2014/main" id="{F852D001-905E-4408-8138-9E4A7A4F578F}"/>
                </a:ext>
              </a:extLst>
            </p:cNvPr>
            <p:cNvSpPr/>
            <p:nvPr/>
          </p:nvSpPr>
          <p:spPr>
            <a:xfrm>
              <a:off x="3602182" y="3740723"/>
              <a:ext cx="5181600" cy="1422403"/>
            </a:xfrm>
            <a:prstGeom prst="triangle">
              <a:avLst/>
            </a:prstGeom>
            <a:ln>
              <a:solidFill>
                <a:srgbClr val="5B9BD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92019B0-6E34-4A8D-A895-357EC67DFACE}"/>
              </a:ext>
            </a:extLst>
          </p:cNvPr>
          <p:cNvSpPr/>
          <p:nvPr/>
        </p:nvSpPr>
        <p:spPr>
          <a:xfrm>
            <a:off x="5068599" y="1064420"/>
            <a:ext cx="1943100" cy="428625"/>
          </a:xfrm>
          <a:prstGeom prst="rect">
            <a:avLst/>
          </a:prstGeom>
          <a:solidFill>
            <a:srgbClr val="C16FB3"/>
          </a:solidFill>
          <a:ln>
            <a:solidFill>
              <a:srgbClr val="C16F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350" b="1">
                <a:latin typeface="SofiaProRegular"/>
              </a:rPr>
              <a:t>MANDAT D’EXPERTISE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F08F8-E38E-4901-A4B2-1EB4F86136E0}"/>
              </a:ext>
            </a:extLst>
          </p:cNvPr>
          <p:cNvSpPr/>
          <p:nvPr/>
        </p:nvSpPr>
        <p:spPr>
          <a:xfrm>
            <a:off x="3239799" y="4918148"/>
            <a:ext cx="1943100" cy="525390"/>
          </a:xfrm>
          <a:prstGeom prst="rect">
            <a:avLst/>
          </a:prstGeom>
          <a:solidFill>
            <a:srgbClr val="123FB2"/>
          </a:solidFill>
          <a:ln>
            <a:solidFill>
              <a:srgbClr val="123F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350" b="1"/>
              <a:t>MANDAT DE REPRÉSENTATION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11BA56-7DA9-4D19-8509-4F8157F3B8A9}"/>
              </a:ext>
            </a:extLst>
          </p:cNvPr>
          <p:cNvSpPr/>
          <p:nvPr/>
        </p:nvSpPr>
        <p:spPr>
          <a:xfrm>
            <a:off x="6933118" y="4918148"/>
            <a:ext cx="1943100" cy="525390"/>
          </a:xfrm>
          <a:prstGeom prst="rect">
            <a:avLst/>
          </a:prstGeom>
          <a:solidFill>
            <a:srgbClr val="00B3C2"/>
          </a:solidFill>
          <a:ln>
            <a:solidFill>
              <a:srgbClr val="00B3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350" b="1">
                <a:latin typeface="SofiaProRegular"/>
              </a:rPr>
              <a:t>MANDAT DE PARTICIPATION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E970E13-55E4-41F5-8132-63D61EC0EFA2}"/>
              </a:ext>
            </a:extLst>
          </p:cNvPr>
          <p:cNvSpPr txBox="1"/>
          <p:nvPr/>
        </p:nvSpPr>
        <p:spPr>
          <a:xfrm>
            <a:off x="1931522" y="4309810"/>
            <a:ext cx="16224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A" sz="1200" b="1">
                <a:solidFill>
                  <a:srgbClr val="123FB2"/>
                </a:solidFill>
              </a:rPr>
              <a:t>PRATIQUES</a:t>
            </a:r>
          </a:p>
          <a:p>
            <a:pPr algn="l"/>
            <a:r>
              <a:rPr lang="fr-FR" sz="1050">
                <a:solidFill>
                  <a:srgbClr val="000000"/>
                </a:solidFill>
                <a:latin typeface="Calibri (Corps)"/>
              </a:rPr>
              <a:t>Revendiquer des </a:t>
            </a:r>
            <a:r>
              <a:rPr lang="fr-FR" sz="1050">
                <a:solidFill>
                  <a:srgbClr val="000000"/>
                </a:solidFill>
              </a:rPr>
              <a:t>changements de pratiques et/ou de structures</a:t>
            </a:r>
          </a:p>
          <a:p>
            <a:pPr algn="l"/>
            <a:r>
              <a:rPr lang="fr-FR" sz="1050">
                <a:solidFill>
                  <a:srgbClr val="000000"/>
                </a:solidFill>
              </a:rPr>
              <a:t>face aux problèmes collectifs d’inégalités</a:t>
            </a:r>
          </a:p>
          <a:p>
            <a:pPr algn="l"/>
            <a:endParaRPr lang="fr-FR" sz="450">
              <a:solidFill>
                <a:srgbClr val="000000"/>
              </a:solidFill>
            </a:endParaRPr>
          </a:p>
          <a:p>
            <a:pPr algn="l"/>
            <a:r>
              <a:rPr lang="fr-CA" sz="1200" b="1">
                <a:solidFill>
                  <a:srgbClr val="123FB2"/>
                </a:solidFill>
              </a:rPr>
              <a:t>AUTONOMIE</a:t>
            </a:r>
          </a:p>
          <a:p>
            <a:pPr algn="l"/>
            <a:r>
              <a:rPr lang="fr-CA" sz="1050">
                <a:solidFill>
                  <a:srgbClr val="000000"/>
                </a:solidFill>
              </a:rPr>
              <a:t>Anticipée</a:t>
            </a:r>
            <a:endParaRPr lang="fr-CA" sz="1050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C434E724-A80C-BD1F-1C45-40CA193B57EF}"/>
              </a:ext>
            </a:extLst>
          </p:cNvPr>
          <p:cNvCxnSpPr>
            <a:cxnSpLocks/>
          </p:cNvCxnSpPr>
          <p:nvPr/>
        </p:nvCxnSpPr>
        <p:spPr>
          <a:xfrm flipH="1">
            <a:off x="4666872" y="1728899"/>
            <a:ext cx="125882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41D22AB0-19A0-2E66-CD4E-A12A0275016A}"/>
              </a:ext>
            </a:extLst>
          </p:cNvPr>
          <p:cNvSpPr txBox="1"/>
          <p:nvPr/>
        </p:nvSpPr>
        <p:spPr>
          <a:xfrm>
            <a:off x="2153233" y="1155666"/>
            <a:ext cx="30523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/>
              <a:t>Le carré vert représente un exemple de pratique</a:t>
            </a:r>
          </a:p>
          <a:p>
            <a:endParaRPr lang="fr-CA" sz="300"/>
          </a:p>
          <a:p>
            <a:r>
              <a:rPr lang="fr-CA" sz="1600"/>
              <a:t>Si la ou les personnes positionnent la pratique à cet endroit dans le schéma, cela signifie que la pratique s’inscrit exclusivement dans le mandat d’expertise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021BD9-485A-1FE2-1423-8DCFD887B06F}"/>
              </a:ext>
            </a:extLst>
          </p:cNvPr>
          <p:cNvSpPr/>
          <p:nvPr/>
        </p:nvSpPr>
        <p:spPr>
          <a:xfrm>
            <a:off x="5925699" y="1605394"/>
            <a:ext cx="266701" cy="2480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6DB7E31-8BC8-B2AB-FA50-B8D68B1BDBCC}"/>
              </a:ext>
            </a:extLst>
          </p:cNvPr>
          <p:cNvSpPr txBox="1"/>
          <p:nvPr/>
        </p:nvSpPr>
        <p:spPr>
          <a:xfrm>
            <a:off x="7114635" y="978695"/>
            <a:ext cx="1831723" cy="15004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fr-CA" sz="1200" b="1">
                <a:solidFill>
                  <a:srgbClr val="C16FB3"/>
                </a:solidFill>
                <a:latin typeface="SofiaPro-Bold"/>
              </a:rPr>
              <a:t>PRATIQUES</a:t>
            </a:r>
          </a:p>
          <a:p>
            <a:pPr algn="l"/>
            <a:r>
              <a:rPr lang="fr-FR" sz="1050">
                <a:solidFill>
                  <a:srgbClr val="000000"/>
                </a:solidFill>
                <a:latin typeface="SofiaProRegular"/>
              </a:rPr>
              <a:t>Prescrire les outils et/ou guider les destinataires</a:t>
            </a:r>
          </a:p>
          <a:p>
            <a:pPr algn="l"/>
            <a:r>
              <a:rPr lang="fr-FR" sz="1050">
                <a:solidFill>
                  <a:srgbClr val="000000"/>
                </a:solidFill>
                <a:latin typeface="SofiaProRegular"/>
              </a:rPr>
              <a:t>à partir d’un savoir spécifique pour faire face aux</a:t>
            </a:r>
          </a:p>
          <a:p>
            <a:pPr algn="l"/>
            <a:r>
              <a:rPr lang="fr-CA" sz="1050">
                <a:solidFill>
                  <a:srgbClr val="000000"/>
                </a:solidFill>
                <a:latin typeface="SofiaProRegular"/>
              </a:rPr>
              <a:t>difficultés rencontrées</a:t>
            </a:r>
          </a:p>
          <a:p>
            <a:pPr algn="l"/>
            <a:endParaRPr lang="fr-CA" sz="450">
              <a:solidFill>
                <a:srgbClr val="000000"/>
              </a:solidFill>
              <a:latin typeface="SofiaProRegular"/>
            </a:endParaRPr>
          </a:p>
          <a:p>
            <a:pPr algn="l"/>
            <a:r>
              <a:rPr lang="fr-CA" sz="1200" b="1">
                <a:solidFill>
                  <a:srgbClr val="C16FB3"/>
                </a:solidFill>
                <a:latin typeface="SofiaPro-Bold"/>
              </a:rPr>
              <a:t>AUTONOMIE</a:t>
            </a:r>
          </a:p>
          <a:p>
            <a:pPr algn="l"/>
            <a:r>
              <a:rPr lang="fr-CA" sz="1050">
                <a:solidFill>
                  <a:srgbClr val="000000"/>
                </a:solidFill>
                <a:latin typeface="SofiaProRegular"/>
              </a:rPr>
              <a:t>Orientée</a:t>
            </a:r>
            <a:endParaRPr lang="fr-CA" sz="105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6C5AD1B-36F6-CEED-FF8E-F2D7B84E8456}"/>
              </a:ext>
            </a:extLst>
          </p:cNvPr>
          <p:cNvSpPr txBox="1"/>
          <p:nvPr/>
        </p:nvSpPr>
        <p:spPr>
          <a:xfrm>
            <a:off x="8946356" y="4597094"/>
            <a:ext cx="1435894" cy="15004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fr-CA" sz="1200" b="1">
                <a:solidFill>
                  <a:srgbClr val="00B3C2"/>
                </a:solidFill>
                <a:latin typeface="SofiaProRegular"/>
              </a:rPr>
              <a:t>PRATIQUES</a:t>
            </a:r>
          </a:p>
          <a:p>
            <a:r>
              <a:rPr lang="fr-FR" sz="1050">
                <a:solidFill>
                  <a:srgbClr val="000000"/>
                </a:solidFill>
                <a:latin typeface="SofiaProRegular"/>
              </a:rPr>
              <a:t>Favoriser l’implication </a:t>
            </a:r>
          </a:p>
          <a:p>
            <a:r>
              <a:rPr lang="fr-FR" sz="1050">
                <a:solidFill>
                  <a:srgbClr val="000000"/>
                </a:solidFill>
                <a:latin typeface="SofiaProRegular"/>
              </a:rPr>
              <a:t>des </a:t>
            </a:r>
            <a:r>
              <a:rPr lang="fr-FR" sz="1050">
                <a:solidFill>
                  <a:srgbClr val="000000"/>
                </a:solidFill>
                <a:ea typeface="+mn-lt"/>
                <a:cs typeface="+mn-lt"/>
              </a:rPr>
              <a:t>destinataires</a:t>
            </a:r>
            <a:r>
              <a:rPr lang="fr-FR" sz="1050">
                <a:solidFill>
                  <a:srgbClr val="000000"/>
                </a:solidFill>
                <a:latin typeface="SofiaProRegular"/>
              </a:rPr>
              <a:t> dans la définition des problèmes et des solutions</a:t>
            </a:r>
          </a:p>
          <a:p>
            <a:pPr algn="l"/>
            <a:endParaRPr lang="fr-FR" sz="450">
              <a:solidFill>
                <a:srgbClr val="000000"/>
              </a:solidFill>
              <a:latin typeface="SofiaProRegular"/>
            </a:endParaRPr>
          </a:p>
          <a:p>
            <a:pPr algn="l"/>
            <a:r>
              <a:rPr lang="fr-CA" sz="1200" b="1">
                <a:solidFill>
                  <a:srgbClr val="00B3C2"/>
                </a:solidFill>
                <a:latin typeface="SofiaProRegular"/>
              </a:rPr>
              <a:t>AUTONOMIE</a:t>
            </a:r>
          </a:p>
          <a:p>
            <a:pPr algn="l"/>
            <a:r>
              <a:rPr lang="fr-CA" sz="1050">
                <a:solidFill>
                  <a:srgbClr val="000000"/>
                </a:solidFill>
                <a:latin typeface="SofiaProRegular"/>
              </a:rPr>
              <a:t>Partagée</a:t>
            </a:r>
            <a:endParaRPr lang="fr-CA" sz="1050">
              <a:latin typeface="SofiaProRegular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A366896E-271E-7F4F-26E0-9030CB3EA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03" y="6485829"/>
            <a:ext cx="822402" cy="28773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09E8C43-E1A6-959A-C33A-8B1DFAB75401}"/>
              </a:ext>
            </a:extLst>
          </p:cNvPr>
          <p:cNvSpPr/>
          <p:nvPr/>
        </p:nvSpPr>
        <p:spPr>
          <a:xfrm>
            <a:off x="1898354" y="1314039"/>
            <a:ext cx="266701" cy="2480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CA2FECE-2A9E-3068-13C1-E9FCC7607DA3}"/>
              </a:ext>
            </a:extLst>
          </p:cNvPr>
          <p:cNvSpPr txBox="1"/>
          <p:nvPr/>
        </p:nvSpPr>
        <p:spPr>
          <a:xfrm>
            <a:off x="1620502" y="84432"/>
            <a:ext cx="238256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1350" b="1">
                <a:solidFill>
                  <a:schemeClr val="bg1">
                    <a:lumMod val="65000"/>
                  </a:schemeClr>
                </a:solidFill>
                <a:latin typeface="SofiaPro-Bold"/>
              </a:rPr>
              <a:t>Outil 5 – Logique d'utilisation du schéma des pratiques d’autonomie communautaires</a:t>
            </a:r>
            <a:endParaRPr lang="fr-CA" sz="135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60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115FEB46-E9DA-4C53-A3EA-5534BD4B6A11}"/>
              </a:ext>
            </a:extLst>
          </p:cNvPr>
          <p:cNvSpPr/>
          <p:nvPr/>
        </p:nvSpPr>
        <p:spPr>
          <a:xfrm>
            <a:off x="4225637" y="1605395"/>
            <a:ext cx="3886200" cy="31242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2C9122D-4633-42C0-A190-5B9FFADFA7A5}"/>
              </a:ext>
            </a:extLst>
          </p:cNvPr>
          <p:cNvGrpSpPr/>
          <p:nvPr/>
        </p:nvGrpSpPr>
        <p:grpSpPr>
          <a:xfrm>
            <a:off x="4087525" y="1600634"/>
            <a:ext cx="3895725" cy="3128962"/>
            <a:chOff x="3589482" y="991177"/>
            <a:chExt cx="5194300" cy="4171949"/>
          </a:xfrm>
        </p:grpSpPr>
        <p:sp>
          <p:nvSpPr>
            <p:cNvPr id="6" name="Triangle rectangle 5">
              <a:extLst>
                <a:ext uri="{FF2B5EF4-FFF2-40B4-BE49-F238E27FC236}">
                  <a16:creationId xmlns:a16="http://schemas.microsoft.com/office/drawing/2014/main" id="{25611F69-B22B-447C-BE64-CEEA673207B4}"/>
                </a:ext>
              </a:extLst>
            </p:cNvPr>
            <p:cNvSpPr/>
            <p:nvPr/>
          </p:nvSpPr>
          <p:spPr>
            <a:xfrm>
              <a:off x="6192982" y="999835"/>
              <a:ext cx="2590800" cy="4163291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82000"/>
              </a:schemeClr>
            </a:solidFill>
            <a:ln>
              <a:solidFill>
                <a:srgbClr val="8FAA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sp>
          <p:nvSpPr>
            <p:cNvPr id="7" name="Triangle rectangle 6">
              <a:extLst>
                <a:ext uri="{FF2B5EF4-FFF2-40B4-BE49-F238E27FC236}">
                  <a16:creationId xmlns:a16="http://schemas.microsoft.com/office/drawing/2014/main" id="{B5F002DB-5244-470A-803F-AADEF4258CE0}"/>
                </a:ext>
              </a:extLst>
            </p:cNvPr>
            <p:cNvSpPr/>
            <p:nvPr/>
          </p:nvSpPr>
          <p:spPr>
            <a:xfrm flipH="1">
              <a:off x="3589482" y="991177"/>
              <a:ext cx="2590800" cy="4165599"/>
            </a:xfrm>
            <a:prstGeom prst="rtTriangle">
              <a:avLst/>
            </a:prstGeom>
            <a:gradFill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23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</a:gradFill>
            <a:ln>
              <a:solidFill>
                <a:srgbClr val="4F95D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sp>
          <p:nvSpPr>
            <p:cNvPr id="9" name="Triangle isocèle 8">
              <a:extLst>
                <a:ext uri="{FF2B5EF4-FFF2-40B4-BE49-F238E27FC236}">
                  <a16:creationId xmlns:a16="http://schemas.microsoft.com/office/drawing/2014/main" id="{F852D001-905E-4408-8138-9E4A7A4F578F}"/>
                </a:ext>
              </a:extLst>
            </p:cNvPr>
            <p:cNvSpPr/>
            <p:nvPr/>
          </p:nvSpPr>
          <p:spPr>
            <a:xfrm>
              <a:off x="3602182" y="3740723"/>
              <a:ext cx="5181600" cy="1422403"/>
            </a:xfrm>
            <a:prstGeom prst="triangle">
              <a:avLst/>
            </a:prstGeom>
            <a:ln>
              <a:solidFill>
                <a:srgbClr val="5B9BD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92019B0-6E34-4A8D-A895-357EC67DFACE}"/>
              </a:ext>
            </a:extLst>
          </p:cNvPr>
          <p:cNvSpPr/>
          <p:nvPr/>
        </p:nvSpPr>
        <p:spPr>
          <a:xfrm>
            <a:off x="5068599" y="1064420"/>
            <a:ext cx="1943100" cy="428625"/>
          </a:xfrm>
          <a:prstGeom prst="rect">
            <a:avLst/>
          </a:prstGeom>
          <a:solidFill>
            <a:srgbClr val="C16FB3"/>
          </a:solidFill>
          <a:ln>
            <a:solidFill>
              <a:srgbClr val="C16F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350" b="1">
                <a:latin typeface="SofiaProRegular"/>
              </a:rPr>
              <a:t>MANDAT D’EXPERTISE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F08F8-E38E-4901-A4B2-1EB4F86136E0}"/>
              </a:ext>
            </a:extLst>
          </p:cNvPr>
          <p:cNvSpPr/>
          <p:nvPr/>
        </p:nvSpPr>
        <p:spPr>
          <a:xfrm>
            <a:off x="3239799" y="4918148"/>
            <a:ext cx="1943100" cy="525390"/>
          </a:xfrm>
          <a:prstGeom prst="rect">
            <a:avLst/>
          </a:prstGeom>
          <a:solidFill>
            <a:srgbClr val="123FB2"/>
          </a:solidFill>
          <a:ln>
            <a:solidFill>
              <a:srgbClr val="123F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350" b="1">
                <a:latin typeface="SofiaProRegular"/>
              </a:rPr>
              <a:t>MANDAT DE REPRÉSENTATION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11BA56-7DA9-4D19-8509-4F8157F3B8A9}"/>
              </a:ext>
            </a:extLst>
          </p:cNvPr>
          <p:cNvSpPr/>
          <p:nvPr/>
        </p:nvSpPr>
        <p:spPr>
          <a:xfrm>
            <a:off x="6933118" y="4918148"/>
            <a:ext cx="1943100" cy="525390"/>
          </a:xfrm>
          <a:prstGeom prst="rect">
            <a:avLst/>
          </a:prstGeom>
          <a:solidFill>
            <a:srgbClr val="00B3C2"/>
          </a:solidFill>
          <a:ln>
            <a:solidFill>
              <a:srgbClr val="00B3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350" b="1">
                <a:latin typeface="SofiaProRegular"/>
              </a:rPr>
              <a:t>MANDAT DE PARTICIPATION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E970E13-55E4-41F5-8132-63D61EC0EFA2}"/>
              </a:ext>
            </a:extLst>
          </p:cNvPr>
          <p:cNvSpPr txBox="1"/>
          <p:nvPr/>
        </p:nvSpPr>
        <p:spPr>
          <a:xfrm>
            <a:off x="1931522" y="4309810"/>
            <a:ext cx="16224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A" sz="1200" b="1">
                <a:solidFill>
                  <a:srgbClr val="123FB2"/>
                </a:solidFill>
                <a:latin typeface="SofiaProRegular"/>
              </a:rPr>
              <a:t>PRATIQUES</a:t>
            </a:r>
          </a:p>
          <a:p>
            <a:pPr algn="l"/>
            <a:r>
              <a:rPr lang="fr-FR" sz="1050">
                <a:solidFill>
                  <a:srgbClr val="000000"/>
                </a:solidFill>
                <a:latin typeface="SofiaProRegular"/>
              </a:rPr>
              <a:t>Revendiquer des changements de pratiques et/ou de structures</a:t>
            </a:r>
          </a:p>
          <a:p>
            <a:pPr algn="l"/>
            <a:r>
              <a:rPr lang="fr-FR" sz="1050">
                <a:solidFill>
                  <a:srgbClr val="000000"/>
                </a:solidFill>
                <a:latin typeface="SofiaProRegular"/>
              </a:rPr>
              <a:t>face aux problèmes collectifs d’inégalités</a:t>
            </a:r>
          </a:p>
          <a:p>
            <a:pPr algn="l"/>
            <a:endParaRPr lang="fr-FR" sz="450">
              <a:solidFill>
                <a:srgbClr val="000000"/>
              </a:solidFill>
              <a:latin typeface="SofiaProRegular"/>
            </a:endParaRPr>
          </a:p>
          <a:p>
            <a:pPr algn="l"/>
            <a:r>
              <a:rPr lang="fr-CA" sz="1200" b="1">
                <a:solidFill>
                  <a:srgbClr val="123FB2"/>
                </a:solidFill>
                <a:latin typeface="SofiaProRegular"/>
              </a:rPr>
              <a:t>AUTONOMIE</a:t>
            </a:r>
          </a:p>
          <a:p>
            <a:pPr algn="l"/>
            <a:r>
              <a:rPr lang="fr-CA" sz="1050">
                <a:solidFill>
                  <a:srgbClr val="000000"/>
                </a:solidFill>
                <a:latin typeface="SofiaProRegular"/>
              </a:rPr>
              <a:t>Anticipée</a:t>
            </a:r>
            <a:endParaRPr lang="fr-CA" sz="1050">
              <a:latin typeface="SofiaProRegular"/>
            </a:endParaRP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7C9DFAC-EEA0-7415-DC30-BF2BB5869580}"/>
              </a:ext>
            </a:extLst>
          </p:cNvPr>
          <p:cNvCxnSpPr>
            <a:cxnSpLocks/>
          </p:cNvCxnSpPr>
          <p:nvPr/>
        </p:nvCxnSpPr>
        <p:spPr>
          <a:xfrm flipH="1" flipV="1">
            <a:off x="4542819" y="2751589"/>
            <a:ext cx="394165" cy="3139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CF4AE421-929C-FE42-4729-79177E773CCA}"/>
              </a:ext>
            </a:extLst>
          </p:cNvPr>
          <p:cNvSpPr txBox="1"/>
          <p:nvPr/>
        </p:nvSpPr>
        <p:spPr>
          <a:xfrm>
            <a:off x="2140994" y="1148635"/>
            <a:ext cx="2401825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/>
              <a:t>Le carré vert représente un exemple de pratique</a:t>
            </a:r>
          </a:p>
          <a:p>
            <a:endParaRPr lang="fr-CA" sz="300"/>
          </a:p>
          <a:p>
            <a:r>
              <a:rPr lang="fr-CA" sz="1600"/>
              <a:t>Si la ou les personnes positionnent la pratique à cet endroit dans le schéma, exactement à mi-chemin entre le mandat d’expertise et le mandat de représentation, cela signifie que la pratique s’inscrit autant dans un mandat que dans l’autre.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903531-DD06-3F03-875C-A8D4A5E97D84}"/>
              </a:ext>
            </a:extLst>
          </p:cNvPr>
          <p:cNvSpPr/>
          <p:nvPr/>
        </p:nvSpPr>
        <p:spPr>
          <a:xfrm>
            <a:off x="4935250" y="3038728"/>
            <a:ext cx="266701" cy="2480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4B4369-D7C5-C817-5AB3-0E833C65C5ED}"/>
              </a:ext>
            </a:extLst>
          </p:cNvPr>
          <p:cNvSpPr/>
          <p:nvPr/>
        </p:nvSpPr>
        <p:spPr>
          <a:xfrm>
            <a:off x="1898354" y="1314039"/>
            <a:ext cx="266701" cy="2480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D3D9C11-97F6-335C-6BA9-01B382CBF706}"/>
              </a:ext>
            </a:extLst>
          </p:cNvPr>
          <p:cNvSpPr txBox="1"/>
          <p:nvPr/>
        </p:nvSpPr>
        <p:spPr>
          <a:xfrm>
            <a:off x="7114635" y="978695"/>
            <a:ext cx="1831723" cy="15004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fr-CA" sz="1200" b="1">
                <a:solidFill>
                  <a:srgbClr val="C16FB3"/>
                </a:solidFill>
                <a:latin typeface="SofiaPro-Bold"/>
              </a:rPr>
              <a:t>PRATIQUES</a:t>
            </a:r>
          </a:p>
          <a:p>
            <a:pPr algn="l"/>
            <a:r>
              <a:rPr lang="fr-FR" sz="1050">
                <a:solidFill>
                  <a:srgbClr val="000000"/>
                </a:solidFill>
                <a:latin typeface="SofiaProRegular"/>
              </a:rPr>
              <a:t>Prescrire les outils et/ou guider les destinataires</a:t>
            </a:r>
          </a:p>
          <a:p>
            <a:pPr algn="l"/>
            <a:r>
              <a:rPr lang="fr-FR" sz="1050">
                <a:solidFill>
                  <a:srgbClr val="000000"/>
                </a:solidFill>
                <a:latin typeface="SofiaProRegular"/>
              </a:rPr>
              <a:t>à partir d’un savoir spécifique pour faire face aux</a:t>
            </a:r>
          </a:p>
          <a:p>
            <a:pPr algn="l"/>
            <a:r>
              <a:rPr lang="fr-CA" sz="1050">
                <a:solidFill>
                  <a:srgbClr val="000000"/>
                </a:solidFill>
                <a:latin typeface="SofiaProRegular"/>
              </a:rPr>
              <a:t>difficultés rencontrées</a:t>
            </a:r>
          </a:p>
          <a:p>
            <a:pPr algn="l"/>
            <a:endParaRPr lang="fr-CA" sz="450">
              <a:solidFill>
                <a:srgbClr val="000000"/>
              </a:solidFill>
              <a:latin typeface="SofiaProRegular"/>
            </a:endParaRPr>
          </a:p>
          <a:p>
            <a:pPr algn="l"/>
            <a:r>
              <a:rPr lang="fr-CA" sz="1200" b="1">
                <a:solidFill>
                  <a:srgbClr val="C16FB3"/>
                </a:solidFill>
                <a:latin typeface="SofiaPro-Bold"/>
              </a:rPr>
              <a:t>AUTONOMIE</a:t>
            </a:r>
          </a:p>
          <a:p>
            <a:pPr algn="l"/>
            <a:r>
              <a:rPr lang="fr-CA" sz="1050">
                <a:solidFill>
                  <a:srgbClr val="000000"/>
                </a:solidFill>
                <a:latin typeface="SofiaProRegular"/>
              </a:rPr>
              <a:t>Orientée</a:t>
            </a:r>
            <a:endParaRPr lang="fr-CA" sz="105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7CB507D-D6A8-AD6F-7674-EF96DC27E8EB}"/>
              </a:ext>
            </a:extLst>
          </p:cNvPr>
          <p:cNvSpPr txBox="1"/>
          <p:nvPr/>
        </p:nvSpPr>
        <p:spPr>
          <a:xfrm>
            <a:off x="8946356" y="4597094"/>
            <a:ext cx="1435894" cy="15004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fr-CA" sz="1200" b="1">
                <a:solidFill>
                  <a:srgbClr val="00B3C2"/>
                </a:solidFill>
                <a:latin typeface="SofiaProRegular"/>
              </a:rPr>
              <a:t>PRATIQUES</a:t>
            </a:r>
          </a:p>
          <a:p>
            <a:r>
              <a:rPr lang="fr-FR" sz="1050">
                <a:solidFill>
                  <a:srgbClr val="000000"/>
                </a:solidFill>
                <a:latin typeface="SofiaProRegular"/>
              </a:rPr>
              <a:t>Favoriser l’implication </a:t>
            </a:r>
          </a:p>
          <a:p>
            <a:r>
              <a:rPr lang="fr-FR" sz="1050">
                <a:solidFill>
                  <a:srgbClr val="000000"/>
                </a:solidFill>
                <a:latin typeface="SofiaProRegular"/>
              </a:rPr>
              <a:t>des </a:t>
            </a:r>
            <a:r>
              <a:rPr lang="fr-FR" sz="1050">
                <a:solidFill>
                  <a:srgbClr val="000000"/>
                </a:solidFill>
                <a:ea typeface="+mn-lt"/>
                <a:cs typeface="+mn-lt"/>
              </a:rPr>
              <a:t>destinataires</a:t>
            </a:r>
            <a:r>
              <a:rPr lang="fr-FR" sz="1050">
                <a:solidFill>
                  <a:srgbClr val="000000"/>
                </a:solidFill>
                <a:latin typeface="SofiaProRegular"/>
              </a:rPr>
              <a:t> dans la définition des problèmes et des solutions</a:t>
            </a:r>
          </a:p>
          <a:p>
            <a:pPr algn="l"/>
            <a:endParaRPr lang="fr-FR" sz="450">
              <a:solidFill>
                <a:srgbClr val="000000"/>
              </a:solidFill>
              <a:latin typeface="SofiaProRegular"/>
            </a:endParaRPr>
          </a:p>
          <a:p>
            <a:pPr algn="l"/>
            <a:r>
              <a:rPr lang="fr-CA" sz="1200" b="1">
                <a:solidFill>
                  <a:srgbClr val="00B3C2"/>
                </a:solidFill>
                <a:latin typeface="SofiaProRegular"/>
              </a:rPr>
              <a:t>AUTONOMIE</a:t>
            </a:r>
          </a:p>
          <a:p>
            <a:pPr algn="l"/>
            <a:r>
              <a:rPr lang="fr-CA" sz="1050">
                <a:solidFill>
                  <a:srgbClr val="000000"/>
                </a:solidFill>
                <a:latin typeface="SofiaProRegular"/>
              </a:rPr>
              <a:t>Partagée</a:t>
            </a:r>
            <a:endParaRPr lang="fr-CA" sz="1050">
              <a:latin typeface="SofiaProRegular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7FF8B7E5-EB9D-0CE0-F54A-DD2D39A1C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03" y="6485829"/>
            <a:ext cx="822402" cy="28773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5013F2D-CA7E-0E8F-9374-1354F5BC903C}"/>
              </a:ext>
            </a:extLst>
          </p:cNvPr>
          <p:cNvSpPr txBox="1"/>
          <p:nvPr/>
        </p:nvSpPr>
        <p:spPr>
          <a:xfrm>
            <a:off x="1620502" y="84432"/>
            <a:ext cx="238256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1350" b="1">
                <a:solidFill>
                  <a:schemeClr val="bg1">
                    <a:lumMod val="65000"/>
                  </a:schemeClr>
                </a:solidFill>
                <a:latin typeface="SofiaPro-Bold"/>
              </a:rPr>
              <a:t>Outil 5 – Logique d'utilisation du schéma des pratiques d’autonomie communautaires</a:t>
            </a:r>
            <a:endParaRPr lang="fr-CA" sz="135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1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115FEB46-E9DA-4C53-A3EA-5534BD4B6A11}"/>
              </a:ext>
            </a:extLst>
          </p:cNvPr>
          <p:cNvSpPr/>
          <p:nvPr/>
        </p:nvSpPr>
        <p:spPr>
          <a:xfrm>
            <a:off x="4225637" y="1605395"/>
            <a:ext cx="3886200" cy="31242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2C9122D-4633-42C0-A190-5B9FFADFA7A5}"/>
              </a:ext>
            </a:extLst>
          </p:cNvPr>
          <p:cNvGrpSpPr/>
          <p:nvPr/>
        </p:nvGrpSpPr>
        <p:grpSpPr>
          <a:xfrm>
            <a:off x="4087525" y="1600634"/>
            <a:ext cx="3895725" cy="3128962"/>
            <a:chOff x="3589482" y="991177"/>
            <a:chExt cx="5194300" cy="4171949"/>
          </a:xfrm>
        </p:grpSpPr>
        <p:sp>
          <p:nvSpPr>
            <p:cNvPr id="6" name="Triangle rectangle 5">
              <a:extLst>
                <a:ext uri="{FF2B5EF4-FFF2-40B4-BE49-F238E27FC236}">
                  <a16:creationId xmlns:a16="http://schemas.microsoft.com/office/drawing/2014/main" id="{25611F69-B22B-447C-BE64-CEEA673207B4}"/>
                </a:ext>
              </a:extLst>
            </p:cNvPr>
            <p:cNvSpPr/>
            <p:nvPr/>
          </p:nvSpPr>
          <p:spPr>
            <a:xfrm>
              <a:off x="6192982" y="999835"/>
              <a:ext cx="2590800" cy="4163291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82000"/>
              </a:schemeClr>
            </a:solidFill>
            <a:ln>
              <a:solidFill>
                <a:srgbClr val="8FAA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sp>
          <p:nvSpPr>
            <p:cNvPr id="7" name="Triangle rectangle 6">
              <a:extLst>
                <a:ext uri="{FF2B5EF4-FFF2-40B4-BE49-F238E27FC236}">
                  <a16:creationId xmlns:a16="http://schemas.microsoft.com/office/drawing/2014/main" id="{B5F002DB-5244-470A-803F-AADEF4258CE0}"/>
                </a:ext>
              </a:extLst>
            </p:cNvPr>
            <p:cNvSpPr/>
            <p:nvPr/>
          </p:nvSpPr>
          <p:spPr>
            <a:xfrm flipH="1">
              <a:off x="3589482" y="991177"/>
              <a:ext cx="2590800" cy="4165599"/>
            </a:xfrm>
            <a:prstGeom prst="rtTriangle">
              <a:avLst/>
            </a:prstGeom>
            <a:gradFill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23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</a:gradFill>
            <a:ln>
              <a:solidFill>
                <a:srgbClr val="4F95D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sp>
          <p:nvSpPr>
            <p:cNvPr id="9" name="Triangle isocèle 8">
              <a:extLst>
                <a:ext uri="{FF2B5EF4-FFF2-40B4-BE49-F238E27FC236}">
                  <a16:creationId xmlns:a16="http://schemas.microsoft.com/office/drawing/2014/main" id="{F852D001-905E-4408-8138-9E4A7A4F578F}"/>
                </a:ext>
              </a:extLst>
            </p:cNvPr>
            <p:cNvSpPr/>
            <p:nvPr/>
          </p:nvSpPr>
          <p:spPr>
            <a:xfrm>
              <a:off x="3602182" y="3740723"/>
              <a:ext cx="5181600" cy="1422403"/>
            </a:xfrm>
            <a:prstGeom prst="triangle">
              <a:avLst/>
            </a:prstGeom>
            <a:ln>
              <a:solidFill>
                <a:srgbClr val="5B9BD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92019B0-6E34-4A8D-A895-357EC67DFACE}"/>
              </a:ext>
            </a:extLst>
          </p:cNvPr>
          <p:cNvSpPr/>
          <p:nvPr/>
        </p:nvSpPr>
        <p:spPr>
          <a:xfrm>
            <a:off x="5068599" y="1064420"/>
            <a:ext cx="1943100" cy="428625"/>
          </a:xfrm>
          <a:prstGeom prst="rect">
            <a:avLst/>
          </a:prstGeom>
          <a:solidFill>
            <a:srgbClr val="C16FB3"/>
          </a:solidFill>
          <a:ln>
            <a:solidFill>
              <a:srgbClr val="C16F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350" b="1">
                <a:latin typeface="SofiaProRegular"/>
              </a:rPr>
              <a:t>MANDAT D’EXPERTISE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F08F8-E38E-4901-A4B2-1EB4F86136E0}"/>
              </a:ext>
            </a:extLst>
          </p:cNvPr>
          <p:cNvSpPr/>
          <p:nvPr/>
        </p:nvSpPr>
        <p:spPr>
          <a:xfrm>
            <a:off x="3239799" y="4918148"/>
            <a:ext cx="1943100" cy="525390"/>
          </a:xfrm>
          <a:prstGeom prst="rect">
            <a:avLst/>
          </a:prstGeom>
          <a:solidFill>
            <a:srgbClr val="123FB2"/>
          </a:solidFill>
          <a:ln>
            <a:solidFill>
              <a:srgbClr val="123F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350" b="1">
                <a:latin typeface="SofiaProRegular"/>
              </a:rPr>
              <a:t>MANDAT DE REPRÉSENTATION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11BA56-7DA9-4D19-8509-4F8157F3B8A9}"/>
              </a:ext>
            </a:extLst>
          </p:cNvPr>
          <p:cNvSpPr/>
          <p:nvPr/>
        </p:nvSpPr>
        <p:spPr>
          <a:xfrm>
            <a:off x="6933118" y="4918148"/>
            <a:ext cx="1943100" cy="525390"/>
          </a:xfrm>
          <a:prstGeom prst="rect">
            <a:avLst/>
          </a:prstGeom>
          <a:solidFill>
            <a:srgbClr val="00B3C2"/>
          </a:solidFill>
          <a:ln>
            <a:solidFill>
              <a:srgbClr val="00B3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350" b="1">
                <a:latin typeface="SofiaProRegular"/>
              </a:rPr>
              <a:t>MANDAT DE PARTICIPATION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E970E13-55E4-41F5-8132-63D61EC0EFA2}"/>
              </a:ext>
            </a:extLst>
          </p:cNvPr>
          <p:cNvSpPr txBox="1"/>
          <p:nvPr/>
        </p:nvSpPr>
        <p:spPr>
          <a:xfrm>
            <a:off x="1931522" y="4309810"/>
            <a:ext cx="16224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A" sz="1200" b="1">
                <a:solidFill>
                  <a:srgbClr val="123FB2"/>
                </a:solidFill>
                <a:latin typeface="SofiaProRegular"/>
              </a:rPr>
              <a:t>PRATIQUES</a:t>
            </a:r>
          </a:p>
          <a:p>
            <a:pPr algn="l"/>
            <a:r>
              <a:rPr lang="fr-FR" sz="1050">
                <a:solidFill>
                  <a:srgbClr val="000000"/>
                </a:solidFill>
                <a:latin typeface="SofiaProRegular"/>
              </a:rPr>
              <a:t>Revendiquer des changements de pratiques et/ou de structures</a:t>
            </a:r>
          </a:p>
          <a:p>
            <a:pPr algn="l"/>
            <a:r>
              <a:rPr lang="fr-FR" sz="1050">
                <a:solidFill>
                  <a:srgbClr val="000000"/>
                </a:solidFill>
                <a:latin typeface="SofiaProRegular"/>
              </a:rPr>
              <a:t>face aux problèmes collectifs d’inégalités</a:t>
            </a:r>
          </a:p>
          <a:p>
            <a:pPr algn="l"/>
            <a:endParaRPr lang="fr-FR" sz="450">
              <a:solidFill>
                <a:srgbClr val="000000"/>
              </a:solidFill>
              <a:latin typeface="SofiaProRegular"/>
            </a:endParaRPr>
          </a:p>
          <a:p>
            <a:pPr algn="l"/>
            <a:r>
              <a:rPr lang="fr-CA" sz="1200" b="1">
                <a:solidFill>
                  <a:srgbClr val="123FB2"/>
                </a:solidFill>
                <a:latin typeface="SofiaProRegular"/>
              </a:rPr>
              <a:t>AUTONOMIE</a:t>
            </a:r>
          </a:p>
          <a:p>
            <a:pPr algn="l"/>
            <a:r>
              <a:rPr lang="fr-CA" sz="1050">
                <a:solidFill>
                  <a:srgbClr val="000000"/>
                </a:solidFill>
                <a:latin typeface="SofiaProRegular"/>
              </a:rPr>
              <a:t>Anticipée</a:t>
            </a:r>
            <a:endParaRPr lang="fr-CA" sz="1050">
              <a:latin typeface="SofiaProRegular"/>
            </a:endParaRP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0B928120-5126-342F-6674-2CA7B37B87A4}"/>
              </a:ext>
            </a:extLst>
          </p:cNvPr>
          <p:cNvCxnSpPr>
            <a:cxnSpLocks/>
          </p:cNvCxnSpPr>
          <p:nvPr/>
        </p:nvCxnSpPr>
        <p:spPr>
          <a:xfrm flipH="1" flipV="1">
            <a:off x="4753762" y="2927759"/>
            <a:ext cx="1089305" cy="6248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8A07446C-7CCC-DCF9-B1B8-31430FBF0398}"/>
              </a:ext>
            </a:extLst>
          </p:cNvPr>
          <p:cNvSpPr txBox="1"/>
          <p:nvPr/>
        </p:nvSpPr>
        <p:spPr>
          <a:xfrm>
            <a:off x="2142893" y="1160273"/>
            <a:ext cx="2423310" cy="30315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1600" b="1"/>
              <a:t>Le carré vert représente un exemple de pratique</a:t>
            </a:r>
          </a:p>
          <a:p>
            <a:endParaRPr lang="fr-CA" sz="900"/>
          </a:p>
          <a:p>
            <a:r>
              <a:rPr lang="fr-CA" sz="1500"/>
              <a:t>Si la ou les personnes positionnent la pratique à cet endroit dans le schéma, exactement au centre du triangle, cela signifie que la pratique s’inscrit de façon égale dans les mandats d’expertise, de représentation et de participation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47C30A-BC63-8979-31B0-0CD897A45013}"/>
              </a:ext>
            </a:extLst>
          </p:cNvPr>
          <p:cNvSpPr/>
          <p:nvPr/>
        </p:nvSpPr>
        <p:spPr>
          <a:xfrm>
            <a:off x="5862113" y="3528189"/>
            <a:ext cx="266701" cy="2480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C881163-BE50-1A82-ACEC-DC6630941127}"/>
              </a:ext>
            </a:extLst>
          </p:cNvPr>
          <p:cNvSpPr txBox="1"/>
          <p:nvPr/>
        </p:nvSpPr>
        <p:spPr>
          <a:xfrm>
            <a:off x="7114635" y="978695"/>
            <a:ext cx="1831723" cy="15004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fr-CA" sz="1200" b="1">
                <a:solidFill>
                  <a:srgbClr val="C16FB3"/>
                </a:solidFill>
                <a:latin typeface="SofiaPro-Bold"/>
              </a:rPr>
              <a:t>PRATIQUES</a:t>
            </a:r>
          </a:p>
          <a:p>
            <a:pPr algn="l"/>
            <a:r>
              <a:rPr lang="fr-FR" sz="1050">
                <a:solidFill>
                  <a:srgbClr val="000000"/>
                </a:solidFill>
                <a:latin typeface="SofiaProRegular"/>
              </a:rPr>
              <a:t>Prescrire les outils et/ou guider les destinataires</a:t>
            </a:r>
          </a:p>
          <a:p>
            <a:pPr algn="l"/>
            <a:r>
              <a:rPr lang="fr-FR" sz="1050">
                <a:solidFill>
                  <a:srgbClr val="000000"/>
                </a:solidFill>
                <a:latin typeface="SofiaProRegular"/>
              </a:rPr>
              <a:t>à partir d’un savoir spécifique pour faire face aux</a:t>
            </a:r>
          </a:p>
          <a:p>
            <a:pPr algn="l"/>
            <a:r>
              <a:rPr lang="fr-CA" sz="1050">
                <a:solidFill>
                  <a:srgbClr val="000000"/>
                </a:solidFill>
                <a:latin typeface="SofiaProRegular"/>
              </a:rPr>
              <a:t>difficultés rencontrées</a:t>
            </a:r>
          </a:p>
          <a:p>
            <a:pPr algn="l"/>
            <a:endParaRPr lang="fr-CA" sz="450">
              <a:solidFill>
                <a:srgbClr val="000000"/>
              </a:solidFill>
              <a:latin typeface="SofiaProRegular"/>
            </a:endParaRPr>
          </a:p>
          <a:p>
            <a:pPr algn="l"/>
            <a:r>
              <a:rPr lang="fr-CA" sz="1200" b="1">
                <a:solidFill>
                  <a:srgbClr val="C16FB3"/>
                </a:solidFill>
                <a:latin typeface="SofiaPro-Bold"/>
              </a:rPr>
              <a:t>AUTONOMIE</a:t>
            </a:r>
          </a:p>
          <a:p>
            <a:pPr algn="l"/>
            <a:r>
              <a:rPr lang="fr-CA" sz="1050">
                <a:solidFill>
                  <a:srgbClr val="000000"/>
                </a:solidFill>
                <a:latin typeface="SofiaProRegular"/>
              </a:rPr>
              <a:t>Orientée</a:t>
            </a:r>
            <a:endParaRPr lang="fr-CA" sz="105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65EBDE8-AA1D-D210-6C86-256B735F221E}"/>
              </a:ext>
            </a:extLst>
          </p:cNvPr>
          <p:cNvSpPr txBox="1"/>
          <p:nvPr/>
        </p:nvSpPr>
        <p:spPr>
          <a:xfrm>
            <a:off x="8946356" y="4597094"/>
            <a:ext cx="1435894" cy="15004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fr-CA" sz="1200" b="1">
                <a:solidFill>
                  <a:srgbClr val="00B3C2"/>
                </a:solidFill>
                <a:latin typeface="SofiaProRegular"/>
              </a:rPr>
              <a:t>PRATIQUES</a:t>
            </a:r>
          </a:p>
          <a:p>
            <a:r>
              <a:rPr lang="fr-FR" sz="1050">
                <a:solidFill>
                  <a:srgbClr val="000000"/>
                </a:solidFill>
                <a:latin typeface="SofiaProRegular"/>
              </a:rPr>
              <a:t>Favoriser l’implication </a:t>
            </a:r>
          </a:p>
          <a:p>
            <a:r>
              <a:rPr lang="fr-FR" sz="1050">
                <a:solidFill>
                  <a:srgbClr val="000000"/>
                </a:solidFill>
                <a:latin typeface="SofiaProRegular"/>
              </a:rPr>
              <a:t>des </a:t>
            </a:r>
            <a:r>
              <a:rPr lang="fr-FR" sz="1050">
                <a:solidFill>
                  <a:srgbClr val="000000"/>
                </a:solidFill>
                <a:ea typeface="+mn-lt"/>
                <a:cs typeface="+mn-lt"/>
              </a:rPr>
              <a:t>destinataires</a:t>
            </a:r>
            <a:r>
              <a:rPr lang="fr-FR" sz="1050">
                <a:solidFill>
                  <a:srgbClr val="000000"/>
                </a:solidFill>
                <a:latin typeface="SofiaProRegular"/>
              </a:rPr>
              <a:t> dans la définition des problèmes et des solutions</a:t>
            </a:r>
          </a:p>
          <a:p>
            <a:pPr algn="l"/>
            <a:endParaRPr lang="fr-FR" sz="450">
              <a:solidFill>
                <a:srgbClr val="000000"/>
              </a:solidFill>
              <a:latin typeface="SofiaProRegular"/>
            </a:endParaRPr>
          </a:p>
          <a:p>
            <a:pPr algn="l"/>
            <a:r>
              <a:rPr lang="fr-CA" sz="1200" b="1">
                <a:solidFill>
                  <a:srgbClr val="00B3C2"/>
                </a:solidFill>
                <a:latin typeface="SofiaProRegular"/>
              </a:rPr>
              <a:t>AUTONOMIE</a:t>
            </a:r>
          </a:p>
          <a:p>
            <a:pPr algn="l"/>
            <a:r>
              <a:rPr lang="fr-CA" sz="1050">
                <a:solidFill>
                  <a:srgbClr val="000000"/>
                </a:solidFill>
                <a:latin typeface="SofiaProRegular"/>
              </a:rPr>
              <a:t>Partagée</a:t>
            </a:r>
            <a:endParaRPr lang="fr-CA" sz="1050">
              <a:latin typeface="SofiaProRegular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2CC7A40C-5E16-8E7B-48C4-1B466F4EB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03" y="6485829"/>
            <a:ext cx="822402" cy="28773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41A1702-5E93-D96E-0D32-8FF5D13A9D8D}"/>
              </a:ext>
            </a:extLst>
          </p:cNvPr>
          <p:cNvSpPr/>
          <p:nvPr/>
        </p:nvSpPr>
        <p:spPr>
          <a:xfrm>
            <a:off x="1898354" y="1314039"/>
            <a:ext cx="266701" cy="2480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75527DA-83D9-65D5-00F7-A30E980B6575}"/>
              </a:ext>
            </a:extLst>
          </p:cNvPr>
          <p:cNvSpPr txBox="1"/>
          <p:nvPr/>
        </p:nvSpPr>
        <p:spPr>
          <a:xfrm>
            <a:off x="1620502" y="84432"/>
            <a:ext cx="238256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1350" b="1">
                <a:solidFill>
                  <a:schemeClr val="bg1">
                    <a:lumMod val="65000"/>
                  </a:schemeClr>
                </a:solidFill>
                <a:latin typeface="SofiaPro-Bold"/>
              </a:rPr>
              <a:t>Outil 5 – Logique d'utilisation du schéma des pratiques d’autonomie communautaires</a:t>
            </a:r>
            <a:endParaRPr lang="fr-CA" sz="135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61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115FEB46-E9DA-4C53-A3EA-5534BD4B6A11}"/>
              </a:ext>
            </a:extLst>
          </p:cNvPr>
          <p:cNvSpPr/>
          <p:nvPr/>
        </p:nvSpPr>
        <p:spPr>
          <a:xfrm>
            <a:off x="4225637" y="1605395"/>
            <a:ext cx="3886200" cy="31242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2C9122D-4633-42C0-A190-5B9FFADFA7A5}"/>
              </a:ext>
            </a:extLst>
          </p:cNvPr>
          <p:cNvGrpSpPr/>
          <p:nvPr/>
        </p:nvGrpSpPr>
        <p:grpSpPr>
          <a:xfrm>
            <a:off x="4087525" y="1600634"/>
            <a:ext cx="3895725" cy="3128962"/>
            <a:chOff x="3589482" y="991177"/>
            <a:chExt cx="5194300" cy="4171949"/>
          </a:xfrm>
        </p:grpSpPr>
        <p:sp>
          <p:nvSpPr>
            <p:cNvPr id="6" name="Triangle rectangle 5">
              <a:extLst>
                <a:ext uri="{FF2B5EF4-FFF2-40B4-BE49-F238E27FC236}">
                  <a16:creationId xmlns:a16="http://schemas.microsoft.com/office/drawing/2014/main" id="{25611F69-B22B-447C-BE64-CEEA673207B4}"/>
                </a:ext>
              </a:extLst>
            </p:cNvPr>
            <p:cNvSpPr/>
            <p:nvPr/>
          </p:nvSpPr>
          <p:spPr>
            <a:xfrm>
              <a:off x="6192982" y="999835"/>
              <a:ext cx="2590800" cy="4163291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82000"/>
              </a:schemeClr>
            </a:solidFill>
            <a:ln>
              <a:solidFill>
                <a:srgbClr val="8FAA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sp>
          <p:nvSpPr>
            <p:cNvPr id="7" name="Triangle rectangle 6">
              <a:extLst>
                <a:ext uri="{FF2B5EF4-FFF2-40B4-BE49-F238E27FC236}">
                  <a16:creationId xmlns:a16="http://schemas.microsoft.com/office/drawing/2014/main" id="{B5F002DB-5244-470A-803F-AADEF4258CE0}"/>
                </a:ext>
              </a:extLst>
            </p:cNvPr>
            <p:cNvSpPr/>
            <p:nvPr/>
          </p:nvSpPr>
          <p:spPr>
            <a:xfrm flipH="1">
              <a:off x="3589482" y="991177"/>
              <a:ext cx="2590800" cy="4165599"/>
            </a:xfrm>
            <a:prstGeom prst="rtTriangle">
              <a:avLst/>
            </a:prstGeom>
            <a:gradFill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23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</a:gradFill>
            <a:ln>
              <a:solidFill>
                <a:srgbClr val="4F95D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sp>
          <p:nvSpPr>
            <p:cNvPr id="9" name="Triangle isocèle 8">
              <a:extLst>
                <a:ext uri="{FF2B5EF4-FFF2-40B4-BE49-F238E27FC236}">
                  <a16:creationId xmlns:a16="http://schemas.microsoft.com/office/drawing/2014/main" id="{F852D001-905E-4408-8138-9E4A7A4F578F}"/>
                </a:ext>
              </a:extLst>
            </p:cNvPr>
            <p:cNvSpPr/>
            <p:nvPr/>
          </p:nvSpPr>
          <p:spPr>
            <a:xfrm>
              <a:off x="3602182" y="3740723"/>
              <a:ext cx="5181600" cy="1422403"/>
            </a:xfrm>
            <a:prstGeom prst="triangle">
              <a:avLst/>
            </a:prstGeom>
            <a:ln>
              <a:solidFill>
                <a:srgbClr val="5B9BD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92019B0-6E34-4A8D-A895-357EC67DFACE}"/>
              </a:ext>
            </a:extLst>
          </p:cNvPr>
          <p:cNvSpPr/>
          <p:nvPr/>
        </p:nvSpPr>
        <p:spPr>
          <a:xfrm>
            <a:off x="5068599" y="1064420"/>
            <a:ext cx="1943100" cy="428625"/>
          </a:xfrm>
          <a:prstGeom prst="rect">
            <a:avLst/>
          </a:prstGeom>
          <a:solidFill>
            <a:srgbClr val="C16FB3"/>
          </a:solidFill>
          <a:ln>
            <a:solidFill>
              <a:srgbClr val="C16F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350" b="1">
                <a:latin typeface="SofiaProRegular"/>
              </a:rPr>
              <a:t>MANDAT D’EXPERTISE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F08F8-E38E-4901-A4B2-1EB4F86136E0}"/>
              </a:ext>
            </a:extLst>
          </p:cNvPr>
          <p:cNvSpPr/>
          <p:nvPr/>
        </p:nvSpPr>
        <p:spPr>
          <a:xfrm>
            <a:off x="3239799" y="4918148"/>
            <a:ext cx="1943100" cy="525390"/>
          </a:xfrm>
          <a:prstGeom prst="rect">
            <a:avLst/>
          </a:prstGeom>
          <a:solidFill>
            <a:srgbClr val="123FB2"/>
          </a:solidFill>
          <a:ln>
            <a:solidFill>
              <a:srgbClr val="123F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350" b="1">
                <a:latin typeface="SofiaProRegular"/>
              </a:rPr>
              <a:t>MANDAT DE REPRÉSENTATION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11BA56-7DA9-4D19-8509-4F8157F3B8A9}"/>
              </a:ext>
            </a:extLst>
          </p:cNvPr>
          <p:cNvSpPr/>
          <p:nvPr/>
        </p:nvSpPr>
        <p:spPr>
          <a:xfrm>
            <a:off x="6933118" y="4918148"/>
            <a:ext cx="1943100" cy="525390"/>
          </a:xfrm>
          <a:prstGeom prst="rect">
            <a:avLst/>
          </a:prstGeom>
          <a:solidFill>
            <a:srgbClr val="00B3C2"/>
          </a:solidFill>
          <a:ln>
            <a:solidFill>
              <a:srgbClr val="00B3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350" b="1">
                <a:latin typeface="SofiaProRegular"/>
              </a:rPr>
              <a:t>MANDAT DE PARTICIPATION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E970E13-55E4-41F5-8132-63D61EC0EFA2}"/>
              </a:ext>
            </a:extLst>
          </p:cNvPr>
          <p:cNvSpPr txBox="1"/>
          <p:nvPr/>
        </p:nvSpPr>
        <p:spPr>
          <a:xfrm>
            <a:off x="1931522" y="4309810"/>
            <a:ext cx="16224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A" sz="1200" b="1">
                <a:solidFill>
                  <a:srgbClr val="123FB2"/>
                </a:solidFill>
                <a:latin typeface="SofiaProRegular"/>
              </a:rPr>
              <a:t>PRATIQUES</a:t>
            </a:r>
          </a:p>
          <a:p>
            <a:pPr algn="l"/>
            <a:r>
              <a:rPr lang="fr-FR" sz="1050">
                <a:solidFill>
                  <a:srgbClr val="000000"/>
                </a:solidFill>
                <a:latin typeface="SofiaProRegular"/>
              </a:rPr>
              <a:t>Revendiquer des changements de pratiques et/ou de structures</a:t>
            </a:r>
          </a:p>
          <a:p>
            <a:pPr algn="l"/>
            <a:r>
              <a:rPr lang="fr-FR" sz="1050">
                <a:solidFill>
                  <a:srgbClr val="000000"/>
                </a:solidFill>
                <a:latin typeface="SofiaProRegular"/>
              </a:rPr>
              <a:t>face aux problèmes collectifs d’inégalités</a:t>
            </a:r>
          </a:p>
          <a:p>
            <a:pPr algn="l"/>
            <a:endParaRPr lang="fr-FR" sz="450">
              <a:solidFill>
                <a:srgbClr val="000000"/>
              </a:solidFill>
              <a:latin typeface="SofiaProRegular"/>
            </a:endParaRPr>
          </a:p>
          <a:p>
            <a:pPr algn="l"/>
            <a:r>
              <a:rPr lang="fr-CA" sz="1200" b="1">
                <a:solidFill>
                  <a:srgbClr val="123FB2"/>
                </a:solidFill>
                <a:latin typeface="SofiaProRegular"/>
              </a:rPr>
              <a:t>AUTONOMIE</a:t>
            </a:r>
          </a:p>
          <a:p>
            <a:pPr algn="l"/>
            <a:r>
              <a:rPr lang="fr-CA" sz="1050">
                <a:solidFill>
                  <a:srgbClr val="000000"/>
                </a:solidFill>
                <a:latin typeface="SofiaProRegular"/>
              </a:rPr>
              <a:t>Anticipée</a:t>
            </a:r>
            <a:endParaRPr lang="fr-CA" sz="1050">
              <a:latin typeface="SofiaProRegular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616000B-184E-79B5-3E1F-75794EC73C19}"/>
              </a:ext>
            </a:extLst>
          </p:cNvPr>
          <p:cNvSpPr txBox="1"/>
          <p:nvPr/>
        </p:nvSpPr>
        <p:spPr>
          <a:xfrm>
            <a:off x="2088769" y="2426869"/>
            <a:ext cx="29819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/>
              <a:t>Les carrés bleus représentent le positionnement majeur de l’organisme selon 4 personnes participantes dans ce cas-ci </a:t>
            </a:r>
          </a:p>
          <a:p>
            <a:endParaRPr lang="fr-CA" sz="16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28D4F98-B097-8374-AF90-090C6CC79890}"/>
              </a:ext>
            </a:extLst>
          </p:cNvPr>
          <p:cNvSpPr/>
          <p:nvPr/>
        </p:nvSpPr>
        <p:spPr>
          <a:xfrm>
            <a:off x="5942030" y="2085473"/>
            <a:ext cx="260161" cy="225342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194830-9C61-2DEB-68AE-9B37C9AB9720}"/>
              </a:ext>
            </a:extLst>
          </p:cNvPr>
          <p:cNvSpPr/>
          <p:nvPr/>
        </p:nvSpPr>
        <p:spPr>
          <a:xfrm>
            <a:off x="1873941" y="2846978"/>
            <a:ext cx="245224" cy="248010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009C5FA-5F73-5846-B984-274C4DEFE829}"/>
              </a:ext>
            </a:extLst>
          </p:cNvPr>
          <p:cNvSpPr/>
          <p:nvPr/>
        </p:nvSpPr>
        <p:spPr>
          <a:xfrm>
            <a:off x="5906799" y="1625908"/>
            <a:ext cx="266701" cy="2480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3F85145-BBA6-06D9-E8D3-7B376210F09E}"/>
              </a:ext>
            </a:extLst>
          </p:cNvPr>
          <p:cNvSpPr/>
          <p:nvPr/>
        </p:nvSpPr>
        <p:spPr>
          <a:xfrm>
            <a:off x="5743034" y="1792053"/>
            <a:ext cx="266701" cy="2480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FD776A0-1BB3-04DC-5B00-88082169E1B7}"/>
              </a:ext>
            </a:extLst>
          </p:cNvPr>
          <p:cNvSpPr/>
          <p:nvPr/>
        </p:nvSpPr>
        <p:spPr>
          <a:xfrm>
            <a:off x="5618219" y="2056399"/>
            <a:ext cx="266701" cy="2480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7BD0DB2-5A7F-D19C-D2EE-1F010F96E8B6}"/>
              </a:ext>
            </a:extLst>
          </p:cNvPr>
          <p:cNvSpPr/>
          <p:nvPr/>
        </p:nvSpPr>
        <p:spPr>
          <a:xfrm>
            <a:off x="5299007" y="2509174"/>
            <a:ext cx="266701" cy="2480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1B1894-7025-2339-4162-351471562C79}"/>
              </a:ext>
            </a:extLst>
          </p:cNvPr>
          <p:cNvSpPr/>
          <p:nvPr/>
        </p:nvSpPr>
        <p:spPr>
          <a:xfrm>
            <a:off x="5216784" y="2725753"/>
            <a:ext cx="266701" cy="2480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A470BCD-46A4-03BD-2EAF-A792D5F9A714}"/>
              </a:ext>
            </a:extLst>
          </p:cNvPr>
          <p:cNvSpPr/>
          <p:nvPr/>
        </p:nvSpPr>
        <p:spPr>
          <a:xfrm>
            <a:off x="4109676" y="4534771"/>
            <a:ext cx="266701" cy="2480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CD1CBBE-E235-4E4B-ABEF-51081FDE5A70}"/>
              </a:ext>
            </a:extLst>
          </p:cNvPr>
          <p:cNvSpPr/>
          <p:nvPr/>
        </p:nvSpPr>
        <p:spPr>
          <a:xfrm>
            <a:off x="4640409" y="4536386"/>
            <a:ext cx="266701" cy="2480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023AABC-C220-EEB5-A37A-2883756FC265}"/>
              </a:ext>
            </a:extLst>
          </p:cNvPr>
          <p:cNvSpPr/>
          <p:nvPr/>
        </p:nvSpPr>
        <p:spPr>
          <a:xfrm>
            <a:off x="5713955" y="4534771"/>
            <a:ext cx="266701" cy="2480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6B542D6-D61B-BFAB-E489-2CA97D81A3E7}"/>
              </a:ext>
            </a:extLst>
          </p:cNvPr>
          <p:cNvSpPr/>
          <p:nvPr/>
        </p:nvSpPr>
        <p:spPr>
          <a:xfrm>
            <a:off x="6314534" y="4534771"/>
            <a:ext cx="266701" cy="2480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CA07EE-387B-B819-BDC9-71EF0A0F9CCD}"/>
              </a:ext>
            </a:extLst>
          </p:cNvPr>
          <p:cNvSpPr/>
          <p:nvPr/>
        </p:nvSpPr>
        <p:spPr>
          <a:xfrm>
            <a:off x="7771318" y="4551493"/>
            <a:ext cx="266701" cy="2480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9A991D6-A3F7-0959-310F-49D4900D46A7}"/>
              </a:ext>
            </a:extLst>
          </p:cNvPr>
          <p:cNvSpPr/>
          <p:nvPr/>
        </p:nvSpPr>
        <p:spPr>
          <a:xfrm>
            <a:off x="6340516" y="2274649"/>
            <a:ext cx="266701" cy="2480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6C852D3-4158-90F5-BDA1-70937A78F053}"/>
              </a:ext>
            </a:extLst>
          </p:cNvPr>
          <p:cNvSpPr/>
          <p:nvPr/>
        </p:nvSpPr>
        <p:spPr>
          <a:xfrm>
            <a:off x="6496625" y="2601748"/>
            <a:ext cx="266701" cy="2480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F039EDA-EA28-3495-F167-80BE019E5B71}"/>
              </a:ext>
            </a:extLst>
          </p:cNvPr>
          <p:cNvSpPr/>
          <p:nvPr/>
        </p:nvSpPr>
        <p:spPr>
          <a:xfrm>
            <a:off x="5892512" y="3304995"/>
            <a:ext cx="266701" cy="2480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440E77A-4D64-BF54-D906-5F712D245A71}"/>
              </a:ext>
            </a:extLst>
          </p:cNvPr>
          <p:cNvSpPr/>
          <p:nvPr/>
        </p:nvSpPr>
        <p:spPr>
          <a:xfrm>
            <a:off x="6035387" y="3203229"/>
            <a:ext cx="266701" cy="2480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CA0984-6D12-5440-4549-6CF2B7C50673}"/>
              </a:ext>
            </a:extLst>
          </p:cNvPr>
          <p:cNvSpPr/>
          <p:nvPr/>
        </p:nvSpPr>
        <p:spPr>
          <a:xfrm>
            <a:off x="5762022" y="2429322"/>
            <a:ext cx="260161" cy="232816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6223B95-6874-3181-5AB4-F5AE3104617C}"/>
              </a:ext>
            </a:extLst>
          </p:cNvPr>
          <p:cNvSpPr/>
          <p:nvPr/>
        </p:nvSpPr>
        <p:spPr>
          <a:xfrm>
            <a:off x="5975489" y="2365021"/>
            <a:ext cx="266701" cy="232816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CA64D28-4363-A1EC-F082-5AED985E9D37}"/>
              </a:ext>
            </a:extLst>
          </p:cNvPr>
          <p:cNvSpPr/>
          <p:nvPr/>
        </p:nvSpPr>
        <p:spPr>
          <a:xfrm>
            <a:off x="5895371" y="2493700"/>
            <a:ext cx="272166" cy="249784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5CC1B36A-E4F4-B98F-3878-B5613C71FD49}"/>
              </a:ext>
            </a:extLst>
          </p:cNvPr>
          <p:cNvSpPr txBox="1"/>
          <p:nvPr/>
        </p:nvSpPr>
        <p:spPr>
          <a:xfrm>
            <a:off x="2081287" y="1595872"/>
            <a:ext cx="3424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/>
              <a:t>Les carrés verts représentent les pratiques positionnées par les personnes participantes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24B49D-E976-1DC4-FB50-153A15EFB2D7}"/>
              </a:ext>
            </a:extLst>
          </p:cNvPr>
          <p:cNvSpPr/>
          <p:nvPr/>
        </p:nvSpPr>
        <p:spPr>
          <a:xfrm>
            <a:off x="1863204" y="1895878"/>
            <a:ext cx="266701" cy="2480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5320C2FE-7188-CE28-AEE7-8C689915882E}"/>
              </a:ext>
            </a:extLst>
          </p:cNvPr>
          <p:cNvSpPr txBox="1"/>
          <p:nvPr/>
        </p:nvSpPr>
        <p:spPr>
          <a:xfrm>
            <a:off x="7114635" y="978695"/>
            <a:ext cx="1831723" cy="15004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fr-CA" sz="1200" b="1">
                <a:solidFill>
                  <a:srgbClr val="C16FB3"/>
                </a:solidFill>
                <a:latin typeface="SofiaPro-Bold"/>
              </a:rPr>
              <a:t>PRATIQUES</a:t>
            </a:r>
          </a:p>
          <a:p>
            <a:pPr algn="l"/>
            <a:r>
              <a:rPr lang="fr-FR" sz="1050">
                <a:solidFill>
                  <a:srgbClr val="000000"/>
                </a:solidFill>
                <a:latin typeface="SofiaProRegular"/>
              </a:rPr>
              <a:t>Prescrire les outils et/ou guider les destinataires</a:t>
            </a:r>
          </a:p>
          <a:p>
            <a:pPr algn="l"/>
            <a:r>
              <a:rPr lang="fr-FR" sz="1050">
                <a:solidFill>
                  <a:srgbClr val="000000"/>
                </a:solidFill>
                <a:latin typeface="SofiaProRegular"/>
              </a:rPr>
              <a:t>à partir d’un savoir spécifique pour faire face aux</a:t>
            </a:r>
          </a:p>
          <a:p>
            <a:pPr algn="l"/>
            <a:r>
              <a:rPr lang="fr-CA" sz="1050">
                <a:solidFill>
                  <a:srgbClr val="000000"/>
                </a:solidFill>
                <a:latin typeface="SofiaProRegular"/>
              </a:rPr>
              <a:t>difficultés rencontrées</a:t>
            </a:r>
          </a:p>
          <a:p>
            <a:pPr algn="l"/>
            <a:endParaRPr lang="fr-CA" sz="450">
              <a:solidFill>
                <a:srgbClr val="000000"/>
              </a:solidFill>
              <a:latin typeface="SofiaProRegular"/>
            </a:endParaRPr>
          </a:p>
          <a:p>
            <a:pPr algn="l"/>
            <a:r>
              <a:rPr lang="fr-CA" sz="1200" b="1">
                <a:solidFill>
                  <a:srgbClr val="C16FB3"/>
                </a:solidFill>
                <a:latin typeface="SofiaPro-Bold"/>
              </a:rPr>
              <a:t>AUTONOMIE</a:t>
            </a:r>
          </a:p>
          <a:p>
            <a:pPr algn="l"/>
            <a:r>
              <a:rPr lang="fr-CA" sz="1050">
                <a:solidFill>
                  <a:srgbClr val="000000"/>
                </a:solidFill>
                <a:latin typeface="SofiaProRegular"/>
              </a:rPr>
              <a:t>Orientée</a:t>
            </a:r>
            <a:endParaRPr lang="fr-CA" sz="105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EE4C32C1-F801-C207-EBF1-EEC4DA788A65}"/>
              </a:ext>
            </a:extLst>
          </p:cNvPr>
          <p:cNvSpPr txBox="1"/>
          <p:nvPr/>
        </p:nvSpPr>
        <p:spPr>
          <a:xfrm>
            <a:off x="8946356" y="4597094"/>
            <a:ext cx="1435894" cy="15004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fr-CA" sz="1200" b="1">
                <a:solidFill>
                  <a:srgbClr val="00B3C2"/>
                </a:solidFill>
                <a:latin typeface="SofiaProRegular"/>
              </a:rPr>
              <a:t>PRATIQUES</a:t>
            </a:r>
          </a:p>
          <a:p>
            <a:r>
              <a:rPr lang="fr-FR" sz="1050">
                <a:solidFill>
                  <a:srgbClr val="000000"/>
                </a:solidFill>
                <a:latin typeface="SofiaProRegular"/>
              </a:rPr>
              <a:t>Favoriser l’implication </a:t>
            </a:r>
          </a:p>
          <a:p>
            <a:r>
              <a:rPr lang="fr-FR" sz="1050">
                <a:solidFill>
                  <a:srgbClr val="000000"/>
                </a:solidFill>
                <a:latin typeface="SofiaProRegular"/>
              </a:rPr>
              <a:t>des </a:t>
            </a:r>
            <a:r>
              <a:rPr lang="fr-FR" sz="1050">
                <a:solidFill>
                  <a:srgbClr val="000000"/>
                </a:solidFill>
                <a:ea typeface="+mn-lt"/>
                <a:cs typeface="+mn-lt"/>
              </a:rPr>
              <a:t>destinataires</a:t>
            </a:r>
            <a:r>
              <a:rPr lang="fr-FR" sz="1050">
                <a:solidFill>
                  <a:srgbClr val="000000"/>
                </a:solidFill>
                <a:latin typeface="SofiaProRegular"/>
              </a:rPr>
              <a:t> dans la définition des problèmes et des solutions</a:t>
            </a:r>
          </a:p>
          <a:p>
            <a:pPr algn="l"/>
            <a:endParaRPr lang="fr-FR" sz="450">
              <a:solidFill>
                <a:srgbClr val="000000"/>
              </a:solidFill>
              <a:latin typeface="SofiaProRegular"/>
            </a:endParaRPr>
          </a:p>
          <a:p>
            <a:pPr algn="l"/>
            <a:r>
              <a:rPr lang="fr-CA" sz="1200" b="1">
                <a:solidFill>
                  <a:srgbClr val="00B3C2"/>
                </a:solidFill>
                <a:latin typeface="SofiaProRegular"/>
              </a:rPr>
              <a:t>AUTONOMIE</a:t>
            </a:r>
          </a:p>
          <a:p>
            <a:pPr algn="l"/>
            <a:r>
              <a:rPr lang="fr-CA" sz="1050">
                <a:solidFill>
                  <a:srgbClr val="000000"/>
                </a:solidFill>
                <a:latin typeface="SofiaProRegular"/>
              </a:rPr>
              <a:t>Partagée</a:t>
            </a:r>
            <a:endParaRPr lang="fr-CA" sz="1050">
              <a:latin typeface="SofiaProRegular"/>
            </a:endParaRPr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469D8335-D749-8FEB-3169-7CFB052EE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03" y="6485829"/>
            <a:ext cx="822402" cy="28773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3A0698D-2108-EC41-8AC5-26127042A84A}"/>
              </a:ext>
            </a:extLst>
          </p:cNvPr>
          <p:cNvSpPr txBox="1"/>
          <p:nvPr/>
        </p:nvSpPr>
        <p:spPr>
          <a:xfrm>
            <a:off x="1620502" y="84432"/>
            <a:ext cx="238256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1350" b="1">
                <a:solidFill>
                  <a:schemeClr val="bg1">
                    <a:lumMod val="65000"/>
                  </a:schemeClr>
                </a:solidFill>
                <a:latin typeface="SofiaPro-Bold"/>
              </a:rPr>
              <a:t>Outil 5 – Logique d'utilisation du schéma des pratiques d’autonomie communautaires</a:t>
            </a:r>
            <a:endParaRPr lang="fr-CA" sz="135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84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115FEB46-E9DA-4C53-A3EA-5534BD4B6A11}"/>
              </a:ext>
            </a:extLst>
          </p:cNvPr>
          <p:cNvSpPr/>
          <p:nvPr/>
        </p:nvSpPr>
        <p:spPr>
          <a:xfrm>
            <a:off x="4225637" y="1605395"/>
            <a:ext cx="3886200" cy="31242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2C9122D-4633-42C0-A190-5B9FFADFA7A5}"/>
              </a:ext>
            </a:extLst>
          </p:cNvPr>
          <p:cNvGrpSpPr/>
          <p:nvPr/>
        </p:nvGrpSpPr>
        <p:grpSpPr>
          <a:xfrm>
            <a:off x="4087525" y="1600634"/>
            <a:ext cx="3895725" cy="3128962"/>
            <a:chOff x="3589482" y="991177"/>
            <a:chExt cx="5194300" cy="4171949"/>
          </a:xfrm>
        </p:grpSpPr>
        <p:sp>
          <p:nvSpPr>
            <p:cNvPr id="6" name="Triangle rectangle 5">
              <a:extLst>
                <a:ext uri="{FF2B5EF4-FFF2-40B4-BE49-F238E27FC236}">
                  <a16:creationId xmlns:a16="http://schemas.microsoft.com/office/drawing/2014/main" id="{25611F69-B22B-447C-BE64-CEEA673207B4}"/>
                </a:ext>
              </a:extLst>
            </p:cNvPr>
            <p:cNvSpPr/>
            <p:nvPr/>
          </p:nvSpPr>
          <p:spPr>
            <a:xfrm>
              <a:off x="6192982" y="999835"/>
              <a:ext cx="2590800" cy="4163291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82000"/>
              </a:schemeClr>
            </a:solidFill>
            <a:ln>
              <a:solidFill>
                <a:srgbClr val="8FAA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sp>
          <p:nvSpPr>
            <p:cNvPr id="7" name="Triangle rectangle 6">
              <a:extLst>
                <a:ext uri="{FF2B5EF4-FFF2-40B4-BE49-F238E27FC236}">
                  <a16:creationId xmlns:a16="http://schemas.microsoft.com/office/drawing/2014/main" id="{B5F002DB-5244-470A-803F-AADEF4258CE0}"/>
                </a:ext>
              </a:extLst>
            </p:cNvPr>
            <p:cNvSpPr/>
            <p:nvPr/>
          </p:nvSpPr>
          <p:spPr>
            <a:xfrm flipH="1">
              <a:off x="3589482" y="991177"/>
              <a:ext cx="2590800" cy="4165599"/>
            </a:xfrm>
            <a:prstGeom prst="rtTriangle">
              <a:avLst/>
            </a:prstGeom>
            <a:gradFill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23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</a:gradFill>
            <a:ln>
              <a:solidFill>
                <a:srgbClr val="4F95D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sp>
          <p:nvSpPr>
            <p:cNvPr id="9" name="Triangle isocèle 8">
              <a:extLst>
                <a:ext uri="{FF2B5EF4-FFF2-40B4-BE49-F238E27FC236}">
                  <a16:creationId xmlns:a16="http://schemas.microsoft.com/office/drawing/2014/main" id="{F852D001-905E-4408-8138-9E4A7A4F578F}"/>
                </a:ext>
              </a:extLst>
            </p:cNvPr>
            <p:cNvSpPr/>
            <p:nvPr/>
          </p:nvSpPr>
          <p:spPr>
            <a:xfrm>
              <a:off x="3602182" y="3740723"/>
              <a:ext cx="5181600" cy="1422403"/>
            </a:xfrm>
            <a:prstGeom prst="triangle">
              <a:avLst/>
            </a:prstGeom>
            <a:ln>
              <a:solidFill>
                <a:srgbClr val="5B9BD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92019B0-6E34-4A8D-A895-357EC67DFACE}"/>
              </a:ext>
            </a:extLst>
          </p:cNvPr>
          <p:cNvSpPr/>
          <p:nvPr/>
        </p:nvSpPr>
        <p:spPr>
          <a:xfrm>
            <a:off x="5068599" y="1064420"/>
            <a:ext cx="1943100" cy="428625"/>
          </a:xfrm>
          <a:prstGeom prst="rect">
            <a:avLst/>
          </a:prstGeom>
          <a:solidFill>
            <a:srgbClr val="C16FB3"/>
          </a:solidFill>
          <a:ln>
            <a:solidFill>
              <a:srgbClr val="C16F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350" b="1">
                <a:latin typeface="SofiaProRegular"/>
              </a:rPr>
              <a:t>MANDAT D’EXPERTISE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F08F8-E38E-4901-A4B2-1EB4F86136E0}"/>
              </a:ext>
            </a:extLst>
          </p:cNvPr>
          <p:cNvSpPr/>
          <p:nvPr/>
        </p:nvSpPr>
        <p:spPr>
          <a:xfrm>
            <a:off x="3239799" y="4918148"/>
            <a:ext cx="1943100" cy="525390"/>
          </a:xfrm>
          <a:prstGeom prst="rect">
            <a:avLst/>
          </a:prstGeom>
          <a:solidFill>
            <a:srgbClr val="123FB2"/>
          </a:solidFill>
          <a:ln>
            <a:solidFill>
              <a:srgbClr val="123F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350" b="1">
                <a:latin typeface="SofiaProRegular"/>
              </a:rPr>
              <a:t>MANDAT DE REPRÉSENTATION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11BA56-7DA9-4D19-8509-4F8157F3B8A9}"/>
              </a:ext>
            </a:extLst>
          </p:cNvPr>
          <p:cNvSpPr/>
          <p:nvPr/>
        </p:nvSpPr>
        <p:spPr>
          <a:xfrm>
            <a:off x="6933118" y="4918148"/>
            <a:ext cx="1943100" cy="525390"/>
          </a:xfrm>
          <a:prstGeom prst="rect">
            <a:avLst/>
          </a:prstGeom>
          <a:solidFill>
            <a:srgbClr val="00B3C2"/>
          </a:solidFill>
          <a:ln>
            <a:solidFill>
              <a:srgbClr val="00B3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350" b="1">
                <a:latin typeface="SofiaProRegular"/>
              </a:rPr>
              <a:t>MANDAT DE PARTICIPATION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E970E13-55E4-41F5-8132-63D61EC0EFA2}"/>
              </a:ext>
            </a:extLst>
          </p:cNvPr>
          <p:cNvSpPr txBox="1"/>
          <p:nvPr/>
        </p:nvSpPr>
        <p:spPr>
          <a:xfrm>
            <a:off x="1931522" y="4309810"/>
            <a:ext cx="16224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A" sz="1200" b="1">
                <a:solidFill>
                  <a:srgbClr val="123FB2"/>
                </a:solidFill>
                <a:latin typeface="SofiaProRegular"/>
              </a:rPr>
              <a:t>PRATIQUES</a:t>
            </a:r>
          </a:p>
          <a:p>
            <a:pPr algn="l"/>
            <a:r>
              <a:rPr lang="fr-FR" sz="1050">
                <a:solidFill>
                  <a:srgbClr val="000000"/>
                </a:solidFill>
                <a:latin typeface="SofiaProRegular"/>
              </a:rPr>
              <a:t>Revendiquer des changements de pratiques et/ou de structures</a:t>
            </a:r>
          </a:p>
          <a:p>
            <a:pPr algn="l"/>
            <a:r>
              <a:rPr lang="fr-FR" sz="1050">
                <a:solidFill>
                  <a:srgbClr val="000000"/>
                </a:solidFill>
                <a:latin typeface="SofiaProRegular"/>
              </a:rPr>
              <a:t>face aux problèmes collectifs d’inégalités</a:t>
            </a:r>
          </a:p>
          <a:p>
            <a:pPr algn="l"/>
            <a:endParaRPr lang="fr-FR" sz="450">
              <a:solidFill>
                <a:srgbClr val="000000"/>
              </a:solidFill>
              <a:latin typeface="SofiaProRegular"/>
            </a:endParaRPr>
          </a:p>
          <a:p>
            <a:pPr algn="l"/>
            <a:r>
              <a:rPr lang="fr-CA" sz="1200" b="1">
                <a:solidFill>
                  <a:srgbClr val="123FB2"/>
                </a:solidFill>
                <a:latin typeface="SofiaProRegular"/>
              </a:rPr>
              <a:t>AUTONOMIE</a:t>
            </a:r>
          </a:p>
          <a:p>
            <a:pPr algn="l"/>
            <a:r>
              <a:rPr lang="fr-CA" sz="1050">
                <a:solidFill>
                  <a:srgbClr val="000000"/>
                </a:solidFill>
                <a:latin typeface="SofiaProRegular"/>
              </a:rPr>
              <a:t>Anticipée</a:t>
            </a:r>
            <a:endParaRPr lang="fr-CA" sz="1050">
              <a:latin typeface="SofiaProRegular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631BDAA-2136-67C1-9132-6B8FC9C83E24}"/>
              </a:ext>
            </a:extLst>
          </p:cNvPr>
          <p:cNvSpPr txBox="1"/>
          <p:nvPr/>
        </p:nvSpPr>
        <p:spPr>
          <a:xfrm>
            <a:off x="2140102" y="1651915"/>
            <a:ext cx="3489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/>
              <a:t>Les carrés verts représentent les pratiques positionnées par les personnes participantes</a:t>
            </a:r>
          </a:p>
          <a:p>
            <a:endParaRPr lang="fr-CA" sz="160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616000B-184E-79B5-3E1F-75794EC73C19}"/>
              </a:ext>
            </a:extLst>
          </p:cNvPr>
          <p:cNvSpPr txBox="1"/>
          <p:nvPr/>
        </p:nvSpPr>
        <p:spPr>
          <a:xfrm>
            <a:off x="2142114" y="2310817"/>
            <a:ext cx="2998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/>
              <a:t>Les carrés bleus représentent le positionnement majeur de l’organisme selon 4 personnes participantes (dans ce cas-ci) </a:t>
            </a:r>
          </a:p>
          <a:p>
            <a:endParaRPr lang="fr-CA" sz="16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28D4F98-B097-8374-AF90-090C6CC79890}"/>
              </a:ext>
            </a:extLst>
          </p:cNvPr>
          <p:cNvSpPr/>
          <p:nvPr/>
        </p:nvSpPr>
        <p:spPr>
          <a:xfrm>
            <a:off x="5942029" y="2036635"/>
            <a:ext cx="273424" cy="281414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194830-9C61-2DEB-68AE-9B37C9AB9720}"/>
              </a:ext>
            </a:extLst>
          </p:cNvPr>
          <p:cNvSpPr/>
          <p:nvPr/>
        </p:nvSpPr>
        <p:spPr>
          <a:xfrm>
            <a:off x="1880282" y="2642213"/>
            <a:ext cx="279262" cy="248011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1F3AA8-BE90-829E-BF95-276483EA4EF1}"/>
              </a:ext>
            </a:extLst>
          </p:cNvPr>
          <p:cNvSpPr/>
          <p:nvPr/>
        </p:nvSpPr>
        <p:spPr>
          <a:xfrm>
            <a:off x="1880283" y="1800044"/>
            <a:ext cx="266701" cy="2480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009C5FA-5F73-5846-B984-274C4DEFE829}"/>
              </a:ext>
            </a:extLst>
          </p:cNvPr>
          <p:cNvSpPr/>
          <p:nvPr/>
        </p:nvSpPr>
        <p:spPr>
          <a:xfrm>
            <a:off x="5906799" y="1625908"/>
            <a:ext cx="266701" cy="2480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3F85145-BBA6-06D9-E8D3-7B376210F09E}"/>
              </a:ext>
            </a:extLst>
          </p:cNvPr>
          <p:cNvSpPr/>
          <p:nvPr/>
        </p:nvSpPr>
        <p:spPr>
          <a:xfrm>
            <a:off x="5743034" y="1792053"/>
            <a:ext cx="266701" cy="2480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FD776A0-1BB3-04DC-5B00-88082169E1B7}"/>
              </a:ext>
            </a:extLst>
          </p:cNvPr>
          <p:cNvSpPr/>
          <p:nvPr/>
        </p:nvSpPr>
        <p:spPr>
          <a:xfrm>
            <a:off x="5618219" y="2056399"/>
            <a:ext cx="266701" cy="2480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7BD0DB2-5A7F-D19C-D2EE-1F010F96E8B6}"/>
              </a:ext>
            </a:extLst>
          </p:cNvPr>
          <p:cNvSpPr/>
          <p:nvPr/>
        </p:nvSpPr>
        <p:spPr>
          <a:xfrm>
            <a:off x="5299007" y="2509174"/>
            <a:ext cx="266701" cy="2480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1B1894-7025-2339-4162-351471562C79}"/>
              </a:ext>
            </a:extLst>
          </p:cNvPr>
          <p:cNvSpPr/>
          <p:nvPr/>
        </p:nvSpPr>
        <p:spPr>
          <a:xfrm>
            <a:off x="5216784" y="2725753"/>
            <a:ext cx="266701" cy="2480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A470BCD-46A4-03BD-2EAF-A792D5F9A714}"/>
              </a:ext>
            </a:extLst>
          </p:cNvPr>
          <p:cNvSpPr/>
          <p:nvPr/>
        </p:nvSpPr>
        <p:spPr>
          <a:xfrm>
            <a:off x="4109676" y="4534771"/>
            <a:ext cx="266701" cy="2480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CD1CBBE-E235-4E4B-ABEF-51081FDE5A70}"/>
              </a:ext>
            </a:extLst>
          </p:cNvPr>
          <p:cNvSpPr/>
          <p:nvPr/>
        </p:nvSpPr>
        <p:spPr>
          <a:xfrm>
            <a:off x="4640409" y="4536386"/>
            <a:ext cx="266701" cy="2480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023AABC-C220-EEB5-A37A-2883756FC265}"/>
              </a:ext>
            </a:extLst>
          </p:cNvPr>
          <p:cNvSpPr/>
          <p:nvPr/>
        </p:nvSpPr>
        <p:spPr>
          <a:xfrm>
            <a:off x="5713955" y="4534771"/>
            <a:ext cx="266701" cy="2480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6B542D6-D61B-BFAB-E489-2CA97D81A3E7}"/>
              </a:ext>
            </a:extLst>
          </p:cNvPr>
          <p:cNvSpPr/>
          <p:nvPr/>
        </p:nvSpPr>
        <p:spPr>
          <a:xfrm>
            <a:off x="6314534" y="4534771"/>
            <a:ext cx="266701" cy="2480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CA07EE-387B-B819-BDC9-71EF0A0F9CCD}"/>
              </a:ext>
            </a:extLst>
          </p:cNvPr>
          <p:cNvSpPr/>
          <p:nvPr/>
        </p:nvSpPr>
        <p:spPr>
          <a:xfrm>
            <a:off x="7771318" y="4551493"/>
            <a:ext cx="266701" cy="2480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9A991D6-A3F7-0959-310F-49D4900D46A7}"/>
              </a:ext>
            </a:extLst>
          </p:cNvPr>
          <p:cNvSpPr/>
          <p:nvPr/>
        </p:nvSpPr>
        <p:spPr>
          <a:xfrm>
            <a:off x="6340516" y="2274649"/>
            <a:ext cx="266701" cy="2480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6C852D3-4158-90F5-BDA1-70937A78F053}"/>
              </a:ext>
            </a:extLst>
          </p:cNvPr>
          <p:cNvSpPr/>
          <p:nvPr/>
        </p:nvSpPr>
        <p:spPr>
          <a:xfrm>
            <a:off x="6496625" y="2601748"/>
            <a:ext cx="266701" cy="2480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F039EDA-EA28-3495-F167-80BE019E5B71}"/>
              </a:ext>
            </a:extLst>
          </p:cNvPr>
          <p:cNvSpPr/>
          <p:nvPr/>
        </p:nvSpPr>
        <p:spPr>
          <a:xfrm>
            <a:off x="5773244" y="3437515"/>
            <a:ext cx="266701" cy="2480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440E77A-4D64-BF54-D906-5F712D245A71}"/>
              </a:ext>
            </a:extLst>
          </p:cNvPr>
          <p:cNvSpPr/>
          <p:nvPr/>
        </p:nvSpPr>
        <p:spPr>
          <a:xfrm>
            <a:off x="6101647" y="3362254"/>
            <a:ext cx="266701" cy="2480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CA0984-6D12-5440-4549-6CF2B7C50673}"/>
              </a:ext>
            </a:extLst>
          </p:cNvPr>
          <p:cNvSpPr/>
          <p:nvPr/>
        </p:nvSpPr>
        <p:spPr>
          <a:xfrm>
            <a:off x="5762021" y="2387958"/>
            <a:ext cx="289554" cy="274181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6223B95-6874-3181-5AB4-F5AE3104617C}"/>
              </a:ext>
            </a:extLst>
          </p:cNvPr>
          <p:cNvSpPr/>
          <p:nvPr/>
        </p:nvSpPr>
        <p:spPr>
          <a:xfrm>
            <a:off x="5975489" y="2323657"/>
            <a:ext cx="261785" cy="248011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CA64D28-4363-A1EC-F082-5AED985E9D37}"/>
              </a:ext>
            </a:extLst>
          </p:cNvPr>
          <p:cNvSpPr/>
          <p:nvPr/>
        </p:nvSpPr>
        <p:spPr>
          <a:xfrm>
            <a:off x="5895371" y="2469304"/>
            <a:ext cx="284792" cy="269976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7C5235E-46CD-C1F8-B506-5BF0F8AA91C9}"/>
              </a:ext>
            </a:extLst>
          </p:cNvPr>
          <p:cNvSpPr/>
          <p:nvPr/>
        </p:nvSpPr>
        <p:spPr>
          <a:xfrm>
            <a:off x="1910487" y="3589416"/>
            <a:ext cx="279262" cy="287739"/>
          </a:xfrm>
          <a:prstGeom prst="rect">
            <a:avLst/>
          </a:prstGeom>
          <a:solidFill>
            <a:srgbClr val="C16FB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highlight>
                <a:srgbClr val="C389E3"/>
              </a:highlight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B6200D31-31D4-2894-EFAD-AAC24FFAAF70}"/>
              </a:ext>
            </a:extLst>
          </p:cNvPr>
          <p:cNvSpPr txBox="1"/>
          <p:nvPr/>
        </p:nvSpPr>
        <p:spPr>
          <a:xfrm>
            <a:off x="2145058" y="3276991"/>
            <a:ext cx="2413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/>
              <a:t>Les carrés roses représentent le positionnement souhaité et idéal de l’organisme selon les 4 personnes </a:t>
            </a:r>
          </a:p>
          <a:p>
            <a:endParaRPr lang="fr-CA" sz="16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FAE4C79-5A34-CBE2-E988-3126D363D897}"/>
              </a:ext>
            </a:extLst>
          </p:cNvPr>
          <p:cNvSpPr/>
          <p:nvPr/>
        </p:nvSpPr>
        <p:spPr>
          <a:xfrm>
            <a:off x="6129906" y="2964373"/>
            <a:ext cx="263593" cy="274181"/>
          </a:xfrm>
          <a:prstGeom prst="rect">
            <a:avLst/>
          </a:prstGeom>
          <a:solidFill>
            <a:srgbClr val="C16FB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highlight>
                <a:srgbClr val="C389E3"/>
              </a:highlight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9C8BEAF-585D-2A22-4792-F4B5018A4B7B}"/>
              </a:ext>
            </a:extLst>
          </p:cNvPr>
          <p:cNvSpPr/>
          <p:nvPr/>
        </p:nvSpPr>
        <p:spPr>
          <a:xfrm>
            <a:off x="5873844" y="3051256"/>
            <a:ext cx="263593" cy="274181"/>
          </a:xfrm>
          <a:prstGeom prst="rect">
            <a:avLst/>
          </a:prstGeom>
          <a:solidFill>
            <a:srgbClr val="C16FB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highlight>
                <a:srgbClr val="C389E3"/>
              </a:highlight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BF3B2DB-97DD-5DE5-9202-406433AA86D1}"/>
              </a:ext>
            </a:extLst>
          </p:cNvPr>
          <p:cNvSpPr/>
          <p:nvPr/>
        </p:nvSpPr>
        <p:spPr>
          <a:xfrm>
            <a:off x="6016529" y="3223300"/>
            <a:ext cx="263593" cy="274181"/>
          </a:xfrm>
          <a:prstGeom prst="rect">
            <a:avLst/>
          </a:prstGeom>
          <a:solidFill>
            <a:srgbClr val="C16FB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highlight>
                <a:srgbClr val="C389E3"/>
              </a:highlight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9D6DCD8-547C-441F-CE78-08B1A9F53A1C}"/>
              </a:ext>
            </a:extLst>
          </p:cNvPr>
          <p:cNvSpPr/>
          <p:nvPr/>
        </p:nvSpPr>
        <p:spPr>
          <a:xfrm>
            <a:off x="5856673" y="3258624"/>
            <a:ext cx="263593" cy="274181"/>
          </a:xfrm>
          <a:prstGeom prst="rect">
            <a:avLst/>
          </a:prstGeom>
          <a:solidFill>
            <a:srgbClr val="C16FB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highlight>
                <a:srgbClr val="C389E3"/>
              </a:highlight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28038113-A1CF-7538-BDC2-C3270D40E86C}"/>
              </a:ext>
            </a:extLst>
          </p:cNvPr>
          <p:cNvSpPr txBox="1"/>
          <p:nvPr/>
        </p:nvSpPr>
        <p:spPr>
          <a:xfrm>
            <a:off x="7114635" y="978695"/>
            <a:ext cx="1831723" cy="15004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fr-CA" sz="1200" b="1">
                <a:solidFill>
                  <a:srgbClr val="C16FB3"/>
                </a:solidFill>
                <a:latin typeface="SofiaPro-Bold"/>
              </a:rPr>
              <a:t>PRATIQUES</a:t>
            </a:r>
          </a:p>
          <a:p>
            <a:pPr algn="l"/>
            <a:r>
              <a:rPr lang="fr-FR" sz="1050">
                <a:solidFill>
                  <a:srgbClr val="000000"/>
                </a:solidFill>
                <a:latin typeface="SofiaProRegular"/>
              </a:rPr>
              <a:t>Prescrire les outils et/ou guider les destinataires</a:t>
            </a:r>
          </a:p>
          <a:p>
            <a:pPr algn="l"/>
            <a:r>
              <a:rPr lang="fr-FR" sz="1050">
                <a:solidFill>
                  <a:srgbClr val="000000"/>
                </a:solidFill>
                <a:latin typeface="SofiaProRegular"/>
              </a:rPr>
              <a:t>à partir d’un savoir spécifique pour faire face aux</a:t>
            </a:r>
          </a:p>
          <a:p>
            <a:pPr algn="l"/>
            <a:r>
              <a:rPr lang="fr-CA" sz="1050">
                <a:solidFill>
                  <a:srgbClr val="000000"/>
                </a:solidFill>
                <a:latin typeface="SofiaProRegular"/>
              </a:rPr>
              <a:t>difficultés rencontrées</a:t>
            </a:r>
          </a:p>
          <a:p>
            <a:pPr algn="l"/>
            <a:endParaRPr lang="fr-CA" sz="450">
              <a:solidFill>
                <a:srgbClr val="000000"/>
              </a:solidFill>
              <a:latin typeface="SofiaProRegular"/>
            </a:endParaRPr>
          </a:p>
          <a:p>
            <a:pPr algn="l"/>
            <a:r>
              <a:rPr lang="fr-CA" sz="1200" b="1">
                <a:solidFill>
                  <a:srgbClr val="C16FB3"/>
                </a:solidFill>
                <a:latin typeface="SofiaPro-Bold"/>
              </a:rPr>
              <a:t>AUTONOMIE</a:t>
            </a:r>
          </a:p>
          <a:p>
            <a:pPr algn="l"/>
            <a:r>
              <a:rPr lang="fr-CA" sz="1050">
                <a:solidFill>
                  <a:srgbClr val="000000"/>
                </a:solidFill>
                <a:latin typeface="SofiaProRegular"/>
              </a:rPr>
              <a:t>Orientée</a:t>
            </a:r>
            <a:endParaRPr lang="fr-CA" sz="1050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30043F49-6094-1D59-FCCA-97B076D0237C}"/>
              </a:ext>
            </a:extLst>
          </p:cNvPr>
          <p:cNvSpPr txBox="1"/>
          <p:nvPr/>
        </p:nvSpPr>
        <p:spPr>
          <a:xfrm>
            <a:off x="8946356" y="4597094"/>
            <a:ext cx="1435894" cy="15004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fr-CA" sz="1200" b="1">
                <a:solidFill>
                  <a:srgbClr val="00B3C2"/>
                </a:solidFill>
                <a:latin typeface="SofiaProRegular"/>
              </a:rPr>
              <a:t>PRATIQUES</a:t>
            </a:r>
          </a:p>
          <a:p>
            <a:r>
              <a:rPr lang="fr-FR" sz="1050">
                <a:solidFill>
                  <a:srgbClr val="000000"/>
                </a:solidFill>
                <a:latin typeface="SofiaProRegular"/>
              </a:rPr>
              <a:t>Favoriser l’implication </a:t>
            </a:r>
          </a:p>
          <a:p>
            <a:r>
              <a:rPr lang="fr-FR" sz="1050">
                <a:solidFill>
                  <a:srgbClr val="000000"/>
                </a:solidFill>
                <a:latin typeface="SofiaProRegular"/>
              </a:rPr>
              <a:t>des </a:t>
            </a:r>
            <a:r>
              <a:rPr lang="fr-FR" sz="1050">
                <a:solidFill>
                  <a:srgbClr val="000000"/>
                </a:solidFill>
                <a:ea typeface="+mn-lt"/>
                <a:cs typeface="+mn-lt"/>
              </a:rPr>
              <a:t>destinataires</a:t>
            </a:r>
            <a:r>
              <a:rPr lang="fr-FR" sz="1050">
                <a:solidFill>
                  <a:srgbClr val="000000"/>
                </a:solidFill>
                <a:latin typeface="SofiaProRegular"/>
              </a:rPr>
              <a:t> dans la définition des problèmes et des solutions</a:t>
            </a:r>
          </a:p>
          <a:p>
            <a:pPr algn="l"/>
            <a:endParaRPr lang="fr-FR" sz="450">
              <a:solidFill>
                <a:srgbClr val="000000"/>
              </a:solidFill>
              <a:latin typeface="SofiaProRegular"/>
            </a:endParaRPr>
          </a:p>
          <a:p>
            <a:pPr algn="l"/>
            <a:r>
              <a:rPr lang="fr-CA" sz="1200" b="1">
                <a:solidFill>
                  <a:srgbClr val="00B3C2"/>
                </a:solidFill>
                <a:latin typeface="SofiaProRegular"/>
              </a:rPr>
              <a:t>AUTONOMIE</a:t>
            </a:r>
          </a:p>
          <a:p>
            <a:pPr algn="l"/>
            <a:r>
              <a:rPr lang="fr-CA" sz="1050">
                <a:solidFill>
                  <a:srgbClr val="000000"/>
                </a:solidFill>
                <a:latin typeface="SofiaProRegular"/>
              </a:rPr>
              <a:t>Partagée</a:t>
            </a:r>
            <a:endParaRPr lang="fr-CA" sz="1050">
              <a:latin typeface="SofiaProRegular"/>
            </a:endParaRP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A10979E8-4E1B-5872-ED47-A79AA39D0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03" y="6485829"/>
            <a:ext cx="822402" cy="28773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7DB340F-74DE-569F-2757-248625A91566}"/>
              </a:ext>
            </a:extLst>
          </p:cNvPr>
          <p:cNvSpPr txBox="1"/>
          <p:nvPr/>
        </p:nvSpPr>
        <p:spPr>
          <a:xfrm>
            <a:off x="1620502" y="84432"/>
            <a:ext cx="238256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1350" b="1">
                <a:solidFill>
                  <a:schemeClr val="bg1">
                    <a:lumMod val="65000"/>
                  </a:schemeClr>
                </a:solidFill>
                <a:latin typeface="SofiaPro-Bold"/>
              </a:rPr>
              <a:t>Outil 5 – Logique d'utilisation du schéma des pratiques d’autonomie communautaires</a:t>
            </a:r>
            <a:endParaRPr lang="fr-CA" sz="135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46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9380BC95-BDB3-61BF-9861-ABC28D30D65C}"/>
              </a:ext>
            </a:extLst>
          </p:cNvPr>
          <p:cNvGrpSpPr/>
          <p:nvPr/>
        </p:nvGrpSpPr>
        <p:grpSpPr>
          <a:xfrm>
            <a:off x="1974631" y="2334285"/>
            <a:ext cx="8178799" cy="2458934"/>
            <a:chOff x="2075898" y="2181885"/>
            <a:chExt cx="8178799" cy="2458934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AC3215B0-D51B-3EF2-63F7-0760839468EC}"/>
                </a:ext>
              </a:extLst>
            </p:cNvPr>
            <p:cNvSpPr txBox="1"/>
            <p:nvPr/>
          </p:nvSpPr>
          <p:spPr>
            <a:xfrm>
              <a:off x="2075898" y="2181885"/>
              <a:ext cx="8178799" cy="2521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85"/>
                </a:spcAft>
              </a:pPr>
              <a:r>
                <a:rPr lang="fr-CA" sz="1027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Un projet collectif avec Michel Parazelli (UQAM), Audréanne Campeau (Centre de formation communautaire de la Mauricie) et :</a:t>
              </a:r>
              <a:endParaRPr lang="en-CA" sz="1027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25E7B182-95BE-4388-4E73-1BF07AC8FE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34" t="32534" r="11200" b="34666"/>
            <a:stretch/>
          </p:blipFill>
          <p:spPr bwMode="auto">
            <a:xfrm>
              <a:off x="5484219" y="2607372"/>
              <a:ext cx="1271987" cy="552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 8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4C7D49BB-CE9D-4ADF-3B66-C10E1F41D6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86" t="12822" r="10615" b="16192"/>
            <a:stretch/>
          </p:blipFill>
          <p:spPr bwMode="auto">
            <a:xfrm>
              <a:off x="5484219" y="3226053"/>
              <a:ext cx="1271987" cy="64394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Image 9" descr="UQAM | Service aux collectivités">
              <a:extLst>
                <a:ext uri="{FF2B5EF4-FFF2-40B4-BE49-F238E27FC236}">
                  <a16:creationId xmlns:a16="http://schemas.microsoft.com/office/drawing/2014/main" id="{ADE9DE1B-F49C-B5F0-86E8-E245C13BF4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" t="17857" r="1250" b="32540"/>
            <a:stretch/>
          </p:blipFill>
          <p:spPr bwMode="auto">
            <a:xfrm>
              <a:off x="5405642" y="3936159"/>
              <a:ext cx="1429138" cy="25158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D783033-0FC8-AB92-6579-DC23C0B5534C}"/>
                </a:ext>
              </a:extLst>
            </p:cNvPr>
            <p:cNvSpPr txBox="1"/>
            <p:nvPr/>
          </p:nvSpPr>
          <p:spPr>
            <a:xfrm>
              <a:off x="2404058" y="4388634"/>
              <a:ext cx="7464284" cy="2521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85"/>
                </a:spcAft>
              </a:pPr>
              <a:r>
                <a:rPr lang="fr-CA" sz="1027">
                  <a:solidFill>
                    <a:srgbClr val="2424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Calibri" panose="020F0502020204030204" pitchFamily="34" charset="0"/>
                </a:rPr>
                <a:t>Ce projet est financé par le Fonds des services aux collectivités du ministère de l’Enseignement supérieur.</a:t>
              </a:r>
              <a:endParaRPr lang="en-CA" sz="1027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38D4780-7AFA-59A3-9354-07DB5717E2C7}"/>
              </a:ext>
            </a:extLst>
          </p:cNvPr>
          <p:cNvGrpSpPr/>
          <p:nvPr/>
        </p:nvGrpSpPr>
        <p:grpSpPr>
          <a:xfrm>
            <a:off x="1312525" y="190507"/>
            <a:ext cx="9566949" cy="1283377"/>
            <a:chOff x="1312525" y="190507"/>
            <a:chExt cx="9566949" cy="1283377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2E8475B7-9B39-3BC4-B1F3-AC99922EE5B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61" b="30176"/>
            <a:stretch/>
          </p:blipFill>
          <p:spPr>
            <a:xfrm rot="10800000" flipH="1">
              <a:off x="1312525" y="190507"/>
              <a:ext cx="9566949" cy="1283377"/>
            </a:xfrm>
            <a:prstGeom prst="rect">
              <a:avLst/>
            </a:prstGeom>
          </p:spPr>
        </p:pic>
        <p:sp>
          <p:nvSpPr>
            <p:cNvPr id="4" name="ZoneTexte 1">
              <a:extLst>
                <a:ext uri="{FF2B5EF4-FFF2-40B4-BE49-F238E27FC236}">
                  <a16:creationId xmlns:a16="http://schemas.microsoft.com/office/drawing/2014/main" id="{092C1204-059C-8DF5-8417-B45DB67D7640}"/>
                </a:ext>
              </a:extLst>
            </p:cNvPr>
            <p:cNvSpPr txBox="1"/>
            <p:nvPr/>
          </p:nvSpPr>
          <p:spPr>
            <a:xfrm>
              <a:off x="1331357" y="289488"/>
              <a:ext cx="6682098" cy="83099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CA" sz="2400" b="1">
                  <a:solidFill>
                    <a:schemeClr val="bg1"/>
                  </a:solidFill>
                  <a:cs typeface="Arial" panose="020B0604020202020204" pitchFamily="34" charset="0"/>
                </a:rPr>
                <a:t>Outil 5 </a:t>
              </a:r>
              <a:r>
                <a:rPr lang="fr-CA" sz="2400" b="1" kern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/>
                </a:rPr>
                <a:t>–</a:t>
              </a:r>
              <a:r>
                <a:rPr lang="fr-CA" sz="2400" b="1">
                  <a:solidFill>
                    <a:schemeClr val="bg1"/>
                  </a:solidFill>
                  <a:cs typeface="Arial" panose="020B0604020202020204" pitchFamily="34" charset="0"/>
                </a:rPr>
                <a:t> Logique d’utilisation du schéma des pratiques d’autonomie communautaires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842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EB15B77B-E820-45B4-C251-84CA981B4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506" y="2089176"/>
            <a:ext cx="1905000" cy="60007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253DAD3-622E-3D35-C897-EC91A6E19B82}"/>
              </a:ext>
            </a:extLst>
          </p:cNvPr>
          <p:cNvSpPr txBox="1"/>
          <p:nvPr/>
        </p:nvSpPr>
        <p:spPr>
          <a:xfrm>
            <a:off x="1280557" y="3032833"/>
            <a:ext cx="8506239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100" b="1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100" b="1" err="1">
                <a:solidFill>
                  <a:srgbClr val="000000"/>
                </a:solidFill>
                <a:latin typeface="Calibri"/>
                <a:cs typeface="Segoe UI"/>
              </a:rPr>
              <a:t>Vous</a:t>
            </a:r>
            <a:r>
              <a:rPr lang="en-US" sz="1100" b="1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b="1" err="1">
                <a:solidFill>
                  <a:srgbClr val="000000"/>
                </a:solidFill>
                <a:latin typeface="Calibri"/>
                <a:cs typeface="Segoe UI"/>
              </a:rPr>
              <a:t>êtes</a:t>
            </a:r>
            <a:r>
              <a:rPr lang="en-US" sz="1100" b="1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b="1" err="1">
                <a:solidFill>
                  <a:srgbClr val="000000"/>
                </a:solidFill>
                <a:latin typeface="Calibri"/>
                <a:cs typeface="Segoe UI"/>
              </a:rPr>
              <a:t>autorisé</a:t>
            </a:r>
            <a:r>
              <a:rPr lang="en-US" sz="1100" b="1">
                <a:solidFill>
                  <a:srgbClr val="000000"/>
                </a:solidFill>
                <a:latin typeface="Calibri"/>
                <a:cs typeface="Segoe UI"/>
              </a:rPr>
              <a:t> à :</a:t>
            </a:r>
            <a:r>
              <a:rPr lang="en-US" sz="1100" b="1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r>
              <a:rPr lang="en-US" sz="1100" b="1" err="1">
                <a:solidFill>
                  <a:srgbClr val="000000"/>
                </a:solidFill>
                <a:latin typeface="Calibri"/>
                <a:cs typeface="Segoe UI"/>
              </a:rPr>
              <a:t>Partager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– Copier,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distribuer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et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communiquer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le matériel par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tous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moyens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et sous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tous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formats.</a:t>
            </a:r>
            <a:r>
              <a:rPr lang="en-US" sz="1100" b="1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r>
              <a:rPr lang="en-US" sz="1100" b="1">
                <a:solidFill>
                  <a:srgbClr val="000000"/>
                </a:solidFill>
                <a:latin typeface="Calibri"/>
                <a:cs typeface="Segoe UI"/>
              </a:rPr>
              <a:t>Adapter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– Remixer, transformer et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créer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à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partir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du matériel.</a:t>
            </a:r>
            <a:r>
              <a:rPr lang="en-US" sz="1100" b="1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endParaRPr lang="en-US" sz="1100" b="1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100" b="1" err="1">
                <a:solidFill>
                  <a:srgbClr val="000000"/>
                </a:solidFill>
                <a:latin typeface="Calibri"/>
                <a:cs typeface="Segoe UI"/>
              </a:rPr>
              <a:t>Selon</a:t>
            </a:r>
            <a:r>
              <a:rPr lang="en-US" sz="1100" b="1">
                <a:solidFill>
                  <a:srgbClr val="000000"/>
                </a:solidFill>
                <a:latin typeface="Calibri"/>
                <a:cs typeface="Segoe UI"/>
              </a:rPr>
              <a:t> les conditions </a:t>
            </a:r>
            <a:r>
              <a:rPr lang="en-US" sz="1100" b="1" err="1">
                <a:solidFill>
                  <a:srgbClr val="000000"/>
                </a:solidFill>
                <a:latin typeface="Calibri"/>
                <a:cs typeface="Segoe UI"/>
              </a:rPr>
              <a:t>suivantes</a:t>
            </a:r>
            <a:r>
              <a:rPr lang="en-US" sz="1100" b="1">
                <a:solidFill>
                  <a:srgbClr val="000000"/>
                </a:solidFill>
                <a:latin typeface="Calibri"/>
                <a:cs typeface="Segoe UI"/>
              </a:rPr>
              <a:t> :</a:t>
            </a:r>
            <a:r>
              <a:rPr lang="en-US" sz="1100" b="1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r>
              <a:rPr lang="en-US" sz="1100" b="1" err="1">
                <a:solidFill>
                  <a:srgbClr val="000000"/>
                </a:solidFill>
                <a:latin typeface="Calibri"/>
                <a:cs typeface="Segoe UI"/>
              </a:rPr>
              <a:t>Paternité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–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Vous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devez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citer le nom de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l’auteur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original.</a:t>
            </a:r>
            <a:r>
              <a:rPr lang="en-US" sz="1100" b="1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r>
              <a:rPr lang="en-US" sz="1100" b="1">
                <a:solidFill>
                  <a:srgbClr val="000000"/>
                </a:solidFill>
                <a:latin typeface="Calibri"/>
                <a:cs typeface="Segoe UI"/>
              </a:rPr>
              <a:t>Pas </a:t>
            </a:r>
            <a:r>
              <a:rPr lang="en-US" sz="1100" b="1" err="1">
                <a:solidFill>
                  <a:srgbClr val="000000"/>
                </a:solidFill>
                <a:latin typeface="Calibri"/>
                <a:cs typeface="Segoe UI"/>
              </a:rPr>
              <a:t>d’utilisation</a:t>
            </a:r>
            <a:r>
              <a:rPr lang="en-US" sz="1100" b="1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b="1" err="1">
                <a:solidFill>
                  <a:srgbClr val="000000"/>
                </a:solidFill>
                <a:latin typeface="Calibri"/>
                <a:cs typeface="Segoe UI"/>
              </a:rPr>
              <a:t>commerciale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–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Vous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n’avez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pas le droit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d’utiliser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le matériel à des fins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commerciales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.</a:t>
            </a:r>
            <a:r>
              <a:rPr lang="en-US" sz="1100" b="1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r>
              <a:rPr lang="en-US" sz="1100" b="1" err="1">
                <a:solidFill>
                  <a:srgbClr val="000000"/>
                </a:solidFill>
                <a:latin typeface="Calibri"/>
                <a:cs typeface="Segoe UI"/>
              </a:rPr>
              <a:t>Mêmes</a:t>
            </a:r>
            <a:r>
              <a:rPr lang="en-US" sz="1100" b="1">
                <a:solidFill>
                  <a:srgbClr val="000000"/>
                </a:solidFill>
                <a:latin typeface="Calibri"/>
                <a:cs typeface="Segoe UI"/>
              </a:rPr>
              <a:t> conditions –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Si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vous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remixez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,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transformez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,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ou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créez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à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partir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du matériel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composant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l'Œuvre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originale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,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vous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devez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diffuser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l'Œuvre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modifiée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avec la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même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licence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.</a:t>
            </a:r>
            <a:r>
              <a:rPr lang="en-US" sz="110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endParaRPr lang="en-US" sz="110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100" b="1">
                <a:solidFill>
                  <a:srgbClr val="000000"/>
                </a:solidFill>
                <a:latin typeface="Calibri"/>
                <a:cs typeface="Calibri"/>
              </a:rPr>
              <a:t>Pour citer </a:t>
            </a:r>
            <a:r>
              <a:rPr lang="en-US" sz="1100" b="1" err="1">
                <a:solidFill>
                  <a:srgbClr val="000000"/>
                </a:solidFill>
                <a:latin typeface="Calibri"/>
                <a:cs typeface="Calibri"/>
              </a:rPr>
              <a:t>cet</a:t>
            </a:r>
            <a:r>
              <a:rPr lang="en-US" sz="11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100" b="1" err="1">
                <a:solidFill>
                  <a:srgbClr val="000000"/>
                </a:solidFill>
                <a:latin typeface="Calibri"/>
                <a:cs typeface="Calibri"/>
              </a:rPr>
              <a:t>outil</a:t>
            </a:r>
            <a:r>
              <a:rPr lang="en-US" sz="1100" b="1">
                <a:solidFill>
                  <a:srgbClr val="000000"/>
                </a:solidFill>
                <a:latin typeface="Calibri"/>
                <a:cs typeface="Calibri"/>
              </a:rPr>
              <a:t> : </a:t>
            </a:r>
          </a:p>
          <a:p>
            <a:pPr lvl="1"/>
            <a:r>
              <a:rPr lang="fr-CA" sz="110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Parazelli</a:t>
            </a:r>
            <a:r>
              <a:rPr lang="fr-CA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M. et Campeau, A. (2022). </a:t>
            </a:r>
            <a:r>
              <a:rPr lang="fr-FR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Outil 5 – Logique d’utilisation du schéma des pratiques d’autonomie communautaires. </a:t>
            </a:r>
            <a:r>
              <a:rPr lang="fr-CA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Dans </a:t>
            </a:r>
            <a:r>
              <a:rPr lang="fr-CA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Pratiques d’action communautaire et d’autonomie des destinataires</a:t>
            </a:r>
            <a:r>
              <a:rPr lang="fr-CA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fr-CA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https://autonomiecommunautaire.uqam.ca/wp-content/uploads/sites/34/2022/11/Outil-5.pptx</a:t>
            </a:r>
            <a:r>
              <a:rPr lang="fr-CA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fr-CA" sz="1100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Licence CC BY NC SA 4,0 International</a:t>
            </a:r>
            <a:r>
              <a:rPr lang="fr-CA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fr-CA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10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5" name="Image 9" descr="Une image contenant texte, piscine à balles, clipart&#10;&#10;Description générée automatiquement">
            <a:extLst>
              <a:ext uri="{FF2B5EF4-FFF2-40B4-BE49-F238E27FC236}">
                <a16:creationId xmlns:a16="http://schemas.microsoft.com/office/drawing/2014/main" id="{DA48CA47-01BC-44BF-C755-C097A8E5D7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0836" y="2154564"/>
            <a:ext cx="1362075" cy="4762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FF97FF0-5AEA-6A1D-F79E-6B876F243982}"/>
              </a:ext>
            </a:extLst>
          </p:cNvPr>
          <p:cNvSpPr txBox="1"/>
          <p:nvPr/>
        </p:nvSpPr>
        <p:spPr>
          <a:xfrm>
            <a:off x="3378530" y="2111829"/>
            <a:ext cx="5207330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100">
                <a:latin typeface="Calibri"/>
              </a:rPr>
              <a:t>Sauf </a:t>
            </a:r>
            <a:r>
              <a:rPr lang="fr-FR" sz="1100">
                <a:latin typeface="Calibri"/>
              </a:rPr>
              <a:t>indications</a:t>
            </a:r>
            <a:r>
              <a:rPr lang="fr-CA" sz="1100">
                <a:latin typeface="Calibri"/>
              </a:rPr>
              <a:t> contraires, le contenu de ce document</a:t>
            </a:r>
            <a:r>
              <a:rPr lang="fr-CA" sz="1100">
                <a:latin typeface="Calibri"/>
                <a:cs typeface="Calibri"/>
              </a:rPr>
              <a:t> électronique est disponible en vertu des conditions de la</a:t>
            </a:r>
            <a:r>
              <a:rPr lang="fr-CA" sz="1100">
                <a:solidFill>
                  <a:srgbClr val="316886"/>
                </a:solidFill>
                <a:latin typeface="Calibri"/>
                <a:cs typeface="Calibri"/>
              </a:rPr>
              <a:t> </a:t>
            </a:r>
            <a:r>
              <a:rPr lang="fr-CA" sz="1100">
                <a:solidFill>
                  <a:srgbClr val="316886"/>
                </a:solidFill>
                <a:latin typeface="Calibri"/>
                <a:cs typeface="Segoe U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fr-FR" sz="1100">
                <a:solidFill>
                  <a:srgbClr val="316886"/>
                </a:solidFill>
                <a:latin typeface="Calibri"/>
                <a:cs typeface="Calibri"/>
              </a:rPr>
              <a:t> </a:t>
            </a:r>
            <a:endParaRPr lang="fr-FR" sz="1100">
              <a:solidFill>
                <a:srgbClr val="316886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3AF001C-69FD-D84A-BF6A-679C19626C9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61" b="30176"/>
          <a:stretch/>
        </p:blipFill>
        <p:spPr>
          <a:xfrm rot="10800000" flipH="1">
            <a:off x="1280557" y="155631"/>
            <a:ext cx="9566949" cy="1283377"/>
          </a:xfrm>
          <a:prstGeom prst="rect">
            <a:avLst/>
          </a:prstGeom>
        </p:spPr>
      </p:pic>
      <p:sp>
        <p:nvSpPr>
          <p:cNvPr id="10" name="ZoneTexte 1">
            <a:extLst>
              <a:ext uri="{FF2B5EF4-FFF2-40B4-BE49-F238E27FC236}">
                <a16:creationId xmlns:a16="http://schemas.microsoft.com/office/drawing/2014/main" id="{74FD9ABF-3B89-A501-9501-6C0025D3B9D3}"/>
              </a:ext>
            </a:extLst>
          </p:cNvPr>
          <p:cNvSpPr txBox="1"/>
          <p:nvPr/>
        </p:nvSpPr>
        <p:spPr>
          <a:xfrm>
            <a:off x="1280557" y="289488"/>
            <a:ext cx="668209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400" b="1">
                <a:solidFill>
                  <a:schemeClr val="bg1"/>
                </a:solidFill>
                <a:cs typeface="Arial" panose="020B0604020202020204" pitchFamily="34" charset="0"/>
              </a:rPr>
              <a:t>Outil 5 </a:t>
            </a:r>
            <a:r>
              <a:rPr lang="fr-CA" sz="2400" b="1" kern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/>
              </a:rPr>
              <a:t>–</a:t>
            </a:r>
            <a:r>
              <a:rPr lang="fr-CA" sz="2400" b="1">
                <a:solidFill>
                  <a:schemeClr val="bg1"/>
                </a:solidFill>
                <a:cs typeface="Arial" panose="020B0604020202020204" pitchFamily="34" charset="0"/>
              </a:rPr>
              <a:t> Logique d’utilisation du schéma des pratiques d’autonomie communautaires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C53C3A7-0635-8A38-D366-FFFDEF5F51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796" y="4894119"/>
            <a:ext cx="1060710" cy="111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68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9ad1e05-3619-4b31-b069-25b4a8865b50">
      <Terms xmlns="http://schemas.microsoft.com/office/infopath/2007/PartnerControls"/>
    </lcf76f155ced4ddcb4097134ff3c332f>
    <TaxCatchAll xmlns="5198b5d7-3ce9-432a-87a5-79dd4055125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5BE9F4D96C24409E490DA79CACB737" ma:contentTypeVersion="15" ma:contentTypeDescription="Crée un document." ma:contentTypeScope="" ma:versionID="fcc0e051f5081cf7be2fd793c6d65ea4">
  <xsd:schema xmlns:xsd="http://www.w3.org/2001/XMLSchema" xmlns:xs="http://www.w3.org/2001/XMLSchema" xmlns:p="http://schemas.microsoft.com/office/2006/metadata/properties" xmlns:ns2="49ad1e05-3619-4b31-b069-25b4a8865b50" xmlns:ns3="5198b5d7-3ce9-432a-87a5-79dd4055125b" targetNamespace="http://schemas.microsoft.com/office/2006/metadata/properties" ma:root="true" ma:fieldsID="d63ee83196891516714bd98eba6ecd38" ns2:_="" ns3:_="">
    <xsd:import namespace="49ad1e05-3619-4b31-b069-25b4a8865b50"/>
    <xsd:import namespace="5198b5d7-3ce9-432a-87a5-79dd405512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ad1e05-3619-4b31-b069-25b4a8865b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d45bba45-d53b-4c34-89e1-5d6d245023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8b5d7-3ce9-432a-87a5-79dd4055125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4b893aa9-3b6d-4de3-8880-c8f05c6668be}" ma:internalName="TaxCatchAll" ma:showField="CatchAllData" ma:web="5198b5d7-3ce9-432a-87a5-79dd405512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C24C15-5008-43F3-AE2C-55EADECE5D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C2B70A-0CF7-4D01-9607-0C63E5548D44}">
  <ds:schemaRefs>
    <ds:schemaRef ds:uri="49ad1e05-3619-4b31-b069-25b4a8865b50"/>
    <ds:schemaRef ds:uri="5198b5d7-3ce9-432a-87a5-79dd4055125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09B6526-83E0-4E67-8109-ED69BA29CCEF}">
  <ds:schemaRefs>
    <ds:schemaRef ds:uri="49ad1e05-3619-4b31-b069-25b4a8865b50"/>
    <ds:schemaRef ds:uri="5198b5d7-3ce9-432a-87a5-79dd405512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Audréanne Campeau</dc:creator>
  <cp:revision>1</cp:revision>
  <dcterms:created xsi:type="dcterms:W3CDTF">2022-02-28T14:02:41Z</dcterms:created>
  <dcterms:modified xsi:type="dcterms:W3CDTF">2022-12-12T22:07:02Z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0x010100645BE9F4D96C24409E490DA79CACB737</vt:lpwstr>
  </property>
  <property fmtid="{D5CDD505-2E9C-101B-9397-08002B2CF9AE}" pid="3" name="MediaServiceImageTags">
    <vt:lpwstr/>
  </property>
</Properties>
</file>