
<file path=[Content_Types].xml><?xml version="1.0" encoding="utf-8"?>
<Types xmlns="http://schemas.openxmlformats.org/package/2006/content-types">
  <Default Extension="png" ContentType="image/png"/>
  <Default Extension="bin" ContentType="image/x-e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3" r:id="rId1"/>
  </p:sldMasterIdLst>
  <p:notesMasterIdLst>
    <p:notesMasterId r:id="rId15"/>
  </p:notesMasterIdLst>
  <p:handoutMasterIdLst>
    <p:handoutMasterId r:id="rId16"/>
  </p:handoutMasterIdLst>
  <p:sldIdLst>
    <p:sldId id="286" r:id="rId2"/>
    <p:sldId id="301" r:id="rId3"/>
    <p:sldId id="282" r:id="rId4"/>
    <p:sldId id="283" r:id="rId5"/>
    <p:sldId id="613" r:id="rId6"/>
    <p:sldId id="263" r:id="rId7"/>
    <p:sldId id="284" r:id="rId8"/>
    <p:sldId id="260" r:id="rId9"/>
    <p:sldId id="262" r:id="rId10"/>
    <p:sldId id="261" r:id="rId11"/>
    <p:sldId id="285" r:id="rId12"/>
    <p:sldId id="273" r:id="rId13"/>
    <p:sldId id="280" r:id="rId14"/>
  </p:sldIdLst>
  <p:sldSz cx="12190413" cy="6859588"/>
  <p:notesSz cx="6858000" cy="9144000"/>
  <p:custDataLst>
    <p:tags r:id="rId17"/>
  </p:custDataLst>
  <p:defaultTextStyle>
    <a:defPPr>
      <a:defRPr lang="en-US"/>
    </a:defPPr>
    <a:lvl1pPr marL="0" indent="0" algn="l" defTabSz="457189" rtl="0" eaLnBrk="1" fontAlgn="base" hangingPunct="1">
      <a:lnSpc>
        <a:spcPct val="100000"/>
      </a:lnSpc>
      <a:spcBef>
        <a:spcPct val="0"/>
      </a:spcBef>
      <a:spcAft>
        <a:spcPts val="1200"/>
      </a:spcAft>
      <a:buFont typeface="Arial" panose="020B0604020202020204" pitchFamily="34" charset="0"/>
      <a:buChar char="​"/>
      <a:defRPr kern="1200" spc="-50" baseline="0">
        <a:solidFill>
          <a:schemeClr val="tx1"/>
        </a:solidFill>
        <a:latin typeface="Verdana"/>
        <a:ea typeface="Verdana" pitchFamily="34" charset="0"/>
        <a:cs typeface="Verdana" pitchFamily="34" charset="0"/>
      </a:defRPr>
    </a:lvl1pPr>
    <a:lvl2pPr marL="252000" indent="-252000" algn="l" defTabSz="457189" rtl="0" eaLnBrk="1" fontAlgn="base" hangingPunct="1">
      <a:lnSpc>
        <a:spcPct val="100000"/>
      </a:lnSpc>
      <a:spcBef>
        <a:spcPct val="0"/>
      </a:spcBef>
      <a:spcAft>
        <a:spcPts val="1200"/>
      </a:spcAft>
      <a:buFont typeface="Verdana" pitchFamily="34" charset="0"/>
      <a:buChar char="•"/>
      <a:defRPr sz="1800" kern="1200" spc="-50">
        <a:solidFill>
          <a:schemeClr val="tx1"/>
        </a:solidFill>
        <a:latin typeface="Verdana"/>
        <a:ea typeface="Verdana" pitchFamily="34" charset="0"/>
        <a:cs typeface="+mn-cs"/>
      </a:defRPr>
    </a:lvl2pPr>
    <a:lvl3pPr marL="648000" indent="-252000" algn="l" defTabSz="457189" rtl="0" eaLnBrk="1" fontAlgn="base" hangingPunct="1">
      <a:lnSpc>
        <a:spcPct val="100000"/>
      </a:lnSpc>
      <a:spcBef>
        <a:spcPct val="0"/>
      </a:spcBef>
      <a:spcAft>
        <a:spcPts val="1200"/>
      </a:spcAft>
      <a:buFont typeface="Verdana" pitchFamily="34" charset="0"/>
      <a:buChar char="•"/>
      <a:defRPr sz="1600" kern="1200" spc="-50">
        <a:solidFill>
          <a:schemeClr val="tx1"/>
        </a:solidFill>
        <a:latin typeface="Verdana"/>
        <a:ea typeface="Verdana" pitchFamily="34" charset="0"/>
        <a:cs typeface="+mn-cs"/>
      </a:defRPr>
    </a:lvl3pPr>
    <a:lvl4pPr marL="979200" indent="-252000" algn="l" defTabSz="457189" rtl="0" eaLnBrk="1" fontAlgn="base" hangingPunct="1">
      <a:lnSpc>
        <a:spcPct val="100000"/>
      </a:lnSpc>
      <a:spcBef>
        <a:spcPct val="0"/>
      </a:spcBef>
      <a:spcAft>
        <a:spcPts val="1200"/>
      </a:spcAft>
      <a:buFont typeface="Verdana" panose="020B0604030504040204" pitchFamily="34" charset="0"/>
      <a:buChar char="•"/>
      <a:defRPr sz="1400" kern="1200" spc="-50">
        <a:solidFill>
          <a:schemeClr val="tx1"/>
        </a:solidFill>
        <a:latin typeface="Verdana"/>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50" baseline="0">
        <a:solidFill>
          <a:schemeClr val="tx1"/>
        </a:solidFill>
        <a:latin typeface="Verdana"/>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mn-lt"/>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1" kern="1200" spc="-50">
        <a:solidFill>
          <a:schemeClr val="bg2"/>
        </a:solidFill>
        <a:latin typeface="+mn-lt"/>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mn-lt"/>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4B943D-6956-48D6-AABB-E7446CE44DA4}" v="5848" dt="2019-06-17T20:31:39.0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667" autoAdjust="0"/>
  </p:normalViewPr>
  <p:slideViewPr>
    <p:cSldViewPr snapToGrid="0">
      <p:cViewPr varScale="1">
        <p:scale>
          <a:sx n="75" d="100"/>
          <a:sy n="75" d="100"/>
        </p:scale>
        <p:origin x="534" y="54"/>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121" d="100"/>
          <a:sy n="121" d="100"/>
        </p:scale>
        <p:origin x="493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Scott Siedler" userId="094f100a-78a6-4b4b-882e-a405c284dcd6" providerId="ADAL" clId="{954B943D-6956-48D6-AABB-E7446CE44DA4}"/>
    <pc:docChg chg="undo redo custSel addSld delSld modSld sldOrd">
      <pc:chgData name="Simon Scott Siedler" userId="094f100a-78a6-4b4b-882e-a405c284dcd6" providerId="ADAL" clId="{954B943D-6956-48D6-AABB-E7446CE44DA4}" dt="2019-06-17T20:31:39.064" v="5835" actId="20577"/>
      <pc:docMkLst>
        <pc:docMk/>
      </pc:docMkLst>
      <pc:sldChg chg="modSp modNotesTx">
        <pc:chgData name="Simon Scott Siedler" userId="094f100a-78a6-4b4b-882e-a405c284dcd6" providerId="ADAL" clId="{954B943D-6956-48D6-AABB-E7446CE44DA4}" dt="2019-06-16T21:55:46.936" v="3950" actId="20577"/>
        <pc:sldMkLst>
          <pc:docMk/>
          <pc:sldMk cId="4212923754" sldId="260"/>
        </pc:sldMkLst>
        <pc:spChg chg="mod">
          <ac:chgData name="Simon Scott Siedler" userId="094f100a-78a6-4b4b-882e-a405c284dcd6" providerId="ADAL" clId="{954B943D-6956-48D6-AABB-E7446CE44DA4}" dt="2019-06-14T20:11:41.839" v="857" actId="6549"/>
          <ac:spMkLst>
            <pc:docMk/>
            <pc:sldMk cId="4212923754" sldId="260"/>
            <ac:spMk id="3" creationId="{F834D41B-D4BA-439C-A581-B27CBBAAA788}"/>
          </ac:spMkLst>
        </pc:spChg>
        <pc:spChg chg="mod">
          <ac:chgData name="Simon Scott Siedler" userId="094f100a-78a6-4b4b-882e-a405c284dcd6" providerId="ADAL" clId="{954B943D-6956-48D6-AABB-E7446CE44DA4}" dt="2019-06-14T20:09:45.594" v="839" actId="20577"/>
          <ac:spMkLst>
            <pc:docMk/>
            <pc:sldMk cId="4212923754" sldId="260"/>
            <ac:spMk id="5" creationId="{DB0EB4C7-F36C-4993-A116-EF69BBF7E7EE}"/>
          </ac:spMkLst>
        </pc:spChg>
      </pc:sldChg>
      <pc:sldChg chg="addSp delSp modSp addAnim delAnim modAnim">
        <pc:chgData name="Simon Scott Siedler" userId="094f100a-78a6-4b4b-882e-a405c284dcd6" providerId="ADAL" clId="{954B943D-6956-48D6-AABB-E7446CE44DA4}" dt="2019-06-17T20:06:51.712" v="5474"/>
        <pc:sldMkLst>
          <pc:docMk/>
          <pc:sldMk cId="332531523" sldId="261"/>
        </pc:sldMkLst>
        <pc:spChg chg="mod ord">
          <ac:chgData name="Simon Scott Siedler" userId="094f100a-78a6-4b4b-882e-a405c284dcd6" providerId="ADAL" clId="{954B943D-6956-48D6-AABB-E7446CE44DA4}" dt="2019-06-17T20:05:51.174" v="5470" actId="166"/>
          <ac:spMkLst>
            <pc:docMk/>
            <pc:sldMk cId="332531523" sldId="261"/>
            <ac:spMk id="7" creationId="{D66AD5AA-60CF-47D1-83EE-AC9DFAB34535}"/>
          </ac:spMkLst>
        </pc:spChg>
        <pc:spChg chg="add del mod">
          <ac:chgData name="Simon Scott Siedler" userId="094f100a-78a6-4b4b-882e-a405c284dcd6" providerId="ADAL" clId="{954B943D-6956-48D6-AABB-E7446CE44DA4}" dt="2019-06-14T17:34:25.356" v="515" actId="478"/>
          <ac:spMkLst>
            <pc:docMk/>
            <pc:sldMk cId="332531523" sldId="261"/>
            <ac:spMk id="8" creationId="{0C518B35-1535-4B61-BBB2-12CAC63BC49C}"/>
          </ac:spMkLst>
        </pc:spChg>
        <pc:grpChg chg="add del mod">
          <ac:chgData name="Simon Scott Siedler" userId="094f100a-78a6-4b4b-882e-a405c284dcd6" providerId="ADAL" clId="{954B943D-6956-48D6-AABB-E7446CE44DA4}" dt="2019-06-16T21:58:12.715" v="4027" actId="478"/>
          <ac:grpSpMkLst>
            <pc:docMk/>
            <pc:sldMk cId="332531523" sldId="261"/>
            <ac:grpSpMk id="10" creationId="{76F7A65D-703A-4C0D-A616-251B63FDD374}"/>
          </ac:grpSpMkLst>
        </pc:grpChg>
        <pc:grpChg chg="add mod">
          <ac:chgData name="Simon Scott Siedler" userId="094f100a-78a6-4b4b-882e-a405c284dcd6" providerId="ADAL" clId="{954B943D-6956-48D6-AABB-E7446CE44DA4}" dt="2019-06-16T21:58:15.245" v="4031" actId="1035"/>
          <ac:grpSpMkLst>
            <pc:docMk/>
            <pc:sldMk cId="332531523" sldId="261"/>
            <ac:grpSpMk id="13" creationId="{BC601F51-0EC7-4580-AEBF-269F14F2B99C}"/>
          </ac:grpSpMkLst>
        </pc:grpChg>
        <pc:picChg chg="add del mod">
          <ac:chgData name="Simon Scott Siedler" userId="094f100a-78a6-4b4b-882e-a405c284dcd6" providerId="ADAL" clId="{954B943D-6956-48D6-AABB-E7446CE44DA4}" dt="2019-06-17T20:04:18.322" v="5063" actId="478"/>
          <ac:picMkLst>
            <pc:docMk/>
            <pc:sldMk cId="332531523" sldId="261"/>
            <ac:picMk id="5" creationId="{9B7B125D-F2F8-4D8B-B81C-759926D41242}"/>
          </ac:picMkLst>
        </pc:picChg>
        <pc:picChg chg="del">
          <ac:chgData name="Simon Scott Siedler" userId="094f100a-78a6-4b4b-882e-a405c284dcd6" providerId="ADAL" clId="{954B943D-6956-48D6-AABB-E7446CE44DA4}" dt="2019-06-14T17:34:15.834" v="512" actId="478"/>
          <ac:picMkLst>
            <pc:docMk/>
            <pc:sldMk cId="332531523" sldId="261"/>
            <ac:picMk id="6" creationId="{B53DE979-9CF4-4395-98F9-5F6B69F43BE4}"/>
          </ac:picMkLst>
        </pc:picChg>
        <pc:picChg chg="add mod ord modCrop">
          <ac:chgData name="Simon Scott Siedler" userId="094f100a-78a6-4b4b-882e-a405c284dcd6" providerId="ADAL" clId="{954B943D-6956-48D6-AABB-E7446CE44DA4}" dt="2019-06-17T20:05:57.993" v="5473" actId="167"/>
          <ac:picMkLst>
            <pc:docMk/>
            <pc:sldMk cId="332531523" sldId="261"/>
            <ac:picMk id="6" creationId="{FCD868F2-F071-492C-A1FE-936C30CA5552}"/>
          </ac:picMkLst>
        </pc:picChg>
        <pc:picChg chg="add del mod ord">
          <ac:chgData name="Simon Scott Siedler" userId="094f100a-78a6-4b4b-882e-a405c284dcd6" providerId="ADAL" clId="{954B943D-6956-48D6-AABB-E7446CE44DA4}" dt="2019-06-17T20:04:03.501" v="5061" actId="478"/>
          <ac:picMkLst>
            <pc:docMk/>
            <pc:sldMk cId="332531523" sldId="261"/>
            <ac:picMk id="9" creationId="{83119504-6F9B-4BAE-AD37-79874F830649}"/>
          </ac:picMkLst>
        </pc:picChg>
      </pc:sldChg>
      <pc:sldChg chg="modNotesTx">
        <pc:chgData name="Simon Scott Siedler" userId="094f100a-78a6-4b4b-882e-a405c284dcd6" providerId="ADAL" clId="{954B943D-6956-48D6-AABB-E7446CE44DA4}" dt="2019-06-16T21:44:01.676" v="2714" actId="20577"/>
        <pc:sldMkLst>
          <pc:docMk/>
          <pc:sldMk cId="3199975652" sldId="263"/>
        </pc:sldMkLst>
      </pc:sldChg>
      <pc:sldChg chg="modSp modNotesTx">
        <pc:chgData name="Simon Scott Siedler" userId="094f100a-78a6-4b4b-882e-a405c284dcd6" providerId="ADAL" clId="{954B943D-6956-48D6-AABB-E7446CE44DA4}" dt="2019-06-17T20:30:59.348" v="5792" actId="20577"/>
        <pc:sldMkLst>
          <pc:docMk/>
          <pc:sldMk cId="468427675" sldId="273"/>
        </pc:sldMkLst>
        <pc:spChg chg="mod">
          <ac:chgData name="Simon Scott Siedler" userId="094f100a-78a6-4b4b-882e-a405c284dcd6" providerId="ADAL" clId="{954B943D-6956-48D6-AABB-E7446CE44DA4}" dt="2019-06-17T20:30:59.348" v="5792" actId="20577"/>
          <ac:spMkLst>
            <pc:docMk/>
            <pc:sldMk cId="468427675" sldId="273"/>
            <ac:spMk id="5" creationId="{302F5A44-BB89-495E-8681-486DD6F39629}"/>
          </ac:spMkLst>
        </pc:spChg>
      </pc:sldChg>
      <pc:sldChg chg="del ord">
        <pc:chgData name="Simon Scott Siedler" userId="094f100a-78a6-4b4b-882e-a405c284dcd6" providerId="ADAL" clId="{954B943D-6956-48D6-AABB-E7446CE44DA4}" dt="2019-06-16T21:56:31.358" v="3951" actId="2696"/>
        <pc:sldMkLst>
          <pc:docMk/>
          <pc:sldMk cId="2396023431" sldId="274"/>
        </pc:sldMkLst>
      </pc:sldChg>
      <pc:sldChg chg="modSp">
        <pc:chgData name="Simon Scott Siedler" userId="094f100a-78a6-4b4b-882e-a405c284dcd6" providerId="ADAL" clId="{954B943D-6956-48D6-AABB-E7446CE44DA4}" dt="2019-06-17T20:31:39.064" v="5835" actId="20577"/>
        <pc:sldMkLst>
          <pc:docMk/>
          <pc:sldMk cId="804006494" sldId="280"/>
        </pc:sldMkLst>
        <pc:spChg chg="mod">
          <ac:chgData name="Simon Scott Siedler" userId="094f100a-78a6-4b4b-882e-a405c284dcd6" providerId="ADAL" clId="{954B943D-6956-48D6-AABB-E7446CE44DA4}" dt="2019-06-17T20:31:39.064" v="5835" actId="20577"/>
          <ac:spMkLst>
            <pc:docMk/>
            <pc:sldMk cId="804006494" sldId="280"/>
            <ac:spMk id="9" creationId="{15B0626B-CD00-4AA2-97A9-401DDE102C41}"/>
          </ac:spMkLst>
        </pc:spChg>
        <pc:spChg chg="mod">
          <ac:chgData name="Simon Scott Siedler" userId="094f100a-78a6-4b4b-882e-a405c284dcd6" providerId="ADAL" clId="{954B943D-6956-48D6-AABB-E7446CE44DA4}" dt="2019-06-17T20:31:29.622" v="5834" actId="403"/>
          <ac:spMkLst>
            <pc:docMk/>
            <pc:sldMk cId="804006494" sldId="280"/>
            <ac:spMk id="10" creationId="{2FBFEEE0-D866-4A6D-81FE-D9358B0DEB08}"/>
          </ac:spMkLst>
        </pc:spChg>
      </pc:sldChg>
      <pc:sldChg chg="addSp modSp modNotesTx">
        <pc:chgData name="Simon Scott Siedler" userId="094f100a-78a6-4b4b-882e-a405c284dcd6" providerId="ADAL" clId="{954B943D-6956-48D6-AABB-E7446CE44DA4}" dt="2019-06-17T20:13:10.899" v="5607" actId="20577"/>
        <pc:sldMkLst>
          <pc:docMk/>
          <pc:sldMk cId="99154101" sldId="282"/>
        </pc:sldMkLst>
        <pc:spChg chg="mod">
          <ac:chgData name="Simon Scott Siedler" userId="094f100a-78a6-4b4b-882e-a405c284dcd6" providerId="ADAL" clId="{954B943D-6956-48D6-AABB-E7446CE44DA4}" dt="2019-06-17T20:12:25.865" v="5580" actId="6549"/>
          <ac:spMkLst>
            <pc:docMk/>
            <pc:sldMk cId="99154101" sldId="282"/>
            <ac:spMk id="2" creationId="{31E85B59-4FCD-439B-8E7C-C37B4C1E6B78}"/>
          </ac:spMkLst>
        </pc:spChg>
        <pc:spChg chg="mod">
          <ac:chgData name="Simon Scott Siedler" userId="094f100a-78a6-4b4b-882e-a405c284dcd6" providerId="ADAL" clId="{954B943D-6956-48D6-AABB-E7446CE44DA4}" dt="2019-06-17T20:13:10.899" v="5607" actId="20577"/>
          <ac:spMkLst>
            <pc:docMk/>
            <pc:sldMk cId="99154101" sldId="282"/>
            <ac:spMk id="3" creationId="{7AB2D7FC-AE22-497B-8B6D-04DE08AB6FFA}"/>
          </ac:spMkLst>
        </pc:spChg>
        <pc:spChg chg="add mod">
          <ac:chgData name="Simon Scott Siedler" userId="094f100a-78a6-4b4b-882e-a405c284dcd6" providerId="ADAL" clId="{954B943D-6956-48D6-AABB-E7446CE44DA4}" dt="2019-06-14T20:03:48.507" v="683" actId="1076"/>
          <ac:spMkLst>
            <pc:docMk/>
            <pc:sldMk cId="99154101" sldId="282"/>
            <ac:spMk id="4" creationId="{4D86FA7F-68D2-4C06-906A-5BF5FC423984}"/>
          </ac:spMkLst>
        </pc:spChg>
        <pc:picChg chg="add">
          <ac:chgData name="Simon Scott Siedler" userId="094f100a-78a6-4b4b-882e-a405c284dcd6" providerId="ADAL" clId="{954B943D-6956-48D6-AABB-E7446CE44DA4}" dt="2019-06-14T15:34:04.951" v="411"/>
          <ac:picMkLst>
            <pc:docMk/>
            <pc:sldMk cId="99154101" sldId="282"/>
            <ac:picMk id="6" creationId="{8C535536-7080-409A-8847-AE10BAA1964C}"/>
          </ac:picMkLst>
        </pc:picChg>
      </pc:sldChg>
      <pc:sldChg chg="delSp modSp ord modNotesTx">
        <pc:chgData name="Simon Scott Siedler" userId="094f100a-78a6-4b4b-882e-a405c284dcd6" providerId="ADAL" clId="{954B943D-6956-48D6-AABB-E7446CE44DA4}" dt="2019-06-16T21:47:42.246" v="3412" actId="20577"/>
        <pc:sldMkLst>
          <pc:docMk/>
          <pc:sldMk cId="3831851763" sldId="283"/>
        </pc:sldMkLst>
        <pc:spChg chg="mod">
          <ac:chgData name="Simon Scott Siedler" userId="094f100a-78a6-4b4b-882e-a405c284dcd6" providerId="ADAL" clId="{954B943D-6956-48D6-AABB-E7446CE44DA4}" dt="2019-06-14T15:15:18.848" v="136" actId="20577"/>
          <ac:spMkLst>
            <pc:docMk/>
            <pc:sldMk cId="3831851763" sldId="283"/>
            <ac:spMk id="19" creationId="{69CEC95D-DD36-47A9-BE1E-DF6C55D131ED}"/>
          </ac:spMkLst>
        </pc:spChg>
        <pc:spChg chg="del">
          <ac:chgData name="Simon Scott Siedler" userId="094f100a-78a6-4b4b-882e-a405c284dcd6" providerId="ADAL" clId="{954B943D-6956-48D6-AABB-E7446CE44DA4}" dt="2019-06-14T15:14:16.240" v="15" actId="478"/>
          <ac:spMkLst>
            <pc:docMk/>
            <pc:sldMk cId="3831851763" sldId="283"/>
            <ac:spMk id="21" creationId="{8BA281C6-A815-4BAE-8B66-9730CC5B5A5A}"/>
          </ac:spMkLst>
        </pc:spChg>
      </pc:sldChg>
      <pc:sldChg chg="addSp delSp modSp delAnim modAnim modNotesTx">
        <pc:chgData name="Simon Scott Siedler" userId="094f100a-78a6-4b4b-882e-a405c284dcd6" providerId="ADAL" clId="{954B943D-6956-48D6-AABB-E7446CE44DA4}" dt="2019-06-17T19:59:58.935" v="5058"/>
        <pc:sldMkLst>
          <pc:docMk/>
          <pc:sldMk cId="3237670507" sldId="284"/>
        </pc:sldMkLst>
        <pc:spChg chg="mod">
          <ac:chgData name="Simon Scott Siedler" userId="094f100a-78a6-4b4b-882e-a405c284dcd6" providerId="ADAL" clId="{954B943D-6956-48D6-AABB-E7446CE44DA4}" dt="2019-06-14T20:10:37.997" v="848" actId="14100"/>
          <ac:spMkLst>
            <pc:docMk/>
            <pc:sldMk cId="3237670507" sldId="284"/>
            <ac:spMk id="6" creationId="{DE42BC92-75C6-448F-A685-0A4A51C45A10}"/>
          </ac:spMkLst>
        </pc:spChg>
        <pc:spChg chg="mod">
          <ac:chgData name="Simon Scott Siedler" userId="094f100a-78a6-4b4b-882e-a405c284dcd6" providerId="ADAL" clId="{954B943D-6956-48D6-AABB-E7446CE44DA4}" dt="2019-06-16T21:50:32.110" v="3467" actId="12"/>
          <ac:spMkLst>
            <pc:docMk/>
            <pc:sldMk cId="3237670507" sldId="284"/>
            <ac:spMk id="8" creationId="{A06B9FAD-D107-4894-88DB-00131B9C9A87}"/>
          </ac:spMkLst>
        </pc:spChg>
        <pc:spChg chg="mod">
          <ac:chgData name="Simon Scott Siedler" userId="094f100a-78a6-4b4b-882e-a405c284dcd6" providerId="ADAL" clId="{954B943D-6956-48D6-AABB-E7446CE44DA4}" dt="2019-06-14T20:10:40.333" v="852" actId="1036"/>
          <ac:spMkLst>
            <pc:docMk/>
            <pc:sldMk cId="3237670507" sldId="284"/>
            <ac:spMk id="11" creationId="{BD4A9AC9-76F6-4070-A032-22C1CA26C75F}"/>
          </ac:spMkLst>
        </pc:spChg>
        <pc:spChg chg="add mod ord">
          <ac:chgData name="Simon Scott Siedler" userId="094f100a-78a6-4b4b-882e-a405c284dcd6" providerId="ADAL" clId="{954B943D-6956-48D6-AABB-E7446CE44DA4}" dt="2019-06-17T19:52:01.894" v="5032" actId="166"/>
          <ac:spMkLst>
            <pc:docMk/>
            <pc:sldMk cId="3237670507" sldId="284"/>
            <ac:spMk id="12" creationId="{3F8DDA81-9B0B-4750-99DB-D98565C9B15F}"/>
          </ac:spMkLst>
        </pc:spChg>
        <pc:grpChg chg="del mod">
          <ac:chgData name="Simon Scott Siedler" userId="094f100a-78a6-4b4b-882e-a405c284dcd6" providerId="ADAL" clId="{954B943D-6956-48D6-AABB-E7446CE44DA4}" dt="2019-06-16T21:48:37.670" v="3413" actId="478"/>
          <ac:grpSpMkLst>
            <pc:docMk/>
            <pc:sldMk cId="3237670507" sldId="284"/>
            <ac:grpSpMk id="5" creationId="{764562A7-F8B8-4967-B295-B6DB780251C4}"/>
          </ac:grpSpMkLst>
        </pc:grpChg>
        <pc:grpChg chg="add mod">
          <ac:chgData name="Simon Scott Siedler" userId="094f100a-78a6-4b4b-882e-a405c284dcd6" providerId="ADAL" clId="{954B943D-6956-48D6-AABB-E7446CE44DA4}" dt="2019-06-17T19:49:25.568" v="5028" actId="1035"/>
          <ac:grpSpMkLst>
            <pc:docMk/>
            <pc:sldMk cId="3237670507" sldId="284"/>
            <ac:grpSpMk id="13" creationId="{E589649D-A75E-41BA-80F8-820FBC62AE92}"/>
          </ac:grpSpMkLst>
        </pc:grpChg>
        <pc:picChg chg="add del mod modCrop">
          <ac:chgData name="Simon Scott Siedler" userId="094f100a-78a6-4b4b-882e-a405c284dcd6" providerId="ADAL" clId="{954B943D-6956-48D6-AABB-E7446CE44DA4}" dt="2019-06-17T19:38:32.009" v="4048" actId="478"/>
          <ac:picMkLst>
            <pc:docMk/>
            <pc:sldMk cId="3237670507" sldId="284"/>
            <ac:picMk id="3" creationId="{7B78ADD4-CF34-43C1-8772-91FE2B692BF3}"/>
          </ac:picMkLst>
        </pc:picChg>
        <pc:picChg chg="add mod modCrop">
          <ac:chgData name="Simon Scott Siedler" userId="094f100a-78a6-4b4b-882e-a405c284dcd6" providerId="ADAL" clId="{954B943D-6956-48D6-AABB-E7446CE44DA4}" dt="2019-06-17T19:41:41.048" v="4628" actId="18131"/>
          <ac:picMkLst>
            <pc:docMk/>
            <pc:sldMk cId="3237670507" sldId="284"/>
            <ac:picMk id="4" creationId="{5BEC0AA0-A405-4B28-9D3B-E06D6ECF8135}"/>
          </ac:picMkLst>
        </pc:picChg>
        <pc:picChg chg="add mod modCrop">
          <ac:chgData name="Simon Scott Siedler" userId="094f100a-78a6-4b4b-882e-a405c284dcd6" providerId="ADAL" clId="{954B943D-6956-48D6-AABB-E7446CE44DA4}" dt="2019-06-17T19:53:46.951" v="5043" actId="1076"/>
          <ac:picMkLst>
            <pc:docMk/>
            <pc:sldMk cId="3237670507" sldId="284"/>
            <ac:picMk id="5" creationId="{FD7E06FF-0D12-4E67-95A5-4A7263D41C44}"/>
          </ac:picMkLst>
        </pc:picChg>
        <pc:picChg chg="add del mod modCrop">
          <ac:chgData name="Simon Scott Siedler" userId="094f100a-78a6-4b4b-882e-a405c284dcd6" providerId="ADAL" clId="{954B943D-6956-48D6-AABB-E7446CE44DA4}" dt="2019-06-17T19:37:45.722" v="4040" actId="478"/>
          <ac:picMkLst>
            <pc:docMk/>
            <pc:sldMk cId="3237670507" sldId="284"/>
            <ac:picMk id="9" creationId="{7BED69B2-C70D-4689-A456-5A649D0565D1}"/>
          </ac:picMkLst>
        </pc:picChg>
      </pc:sldChg>
      <pc:sldChg chg="addSp modSp">
        <pc:chgData name="Simon Scott Siedler" userId="094f100a-78a6-4b4b-882e-a405c284dcd6" providerId="ADAL" clId="{954B943D-6956-48D6-AABB-E7446CE44DA4}" dt="2019-06-17T20:07:16.560" v="5476" actId="1035"/>
        <pc:sldMkLst>
          <pc:docMk/>
          <pc:sldMk cId="2801060231" sldId="285"/>
        </pc:sldMkLst>
        <pc:spChg chg="mod">
          <ac:chgData name="Simon Scott Siedler" userId="094f100a-78a6-4b4b-882e-a405c284dcd6" providerId="ADAL" clId="{954B943D-6956-48D6-AABB-E7446CE44DA4}" dt="2019-06-14T20:00:58.566" v="604" actId="1038"/>
          <ac:spMkLst>
            <pc:docMk/>
            <pc:sldMk cId="2801060231" sldId="285"/>
            <ac:spMk id="2" creationId="{FDDCA7CE-C87E-4242-9222-01747A2561C4}"/>
          </ac:spMkLst>
        </pc:spChg>
        <pc:grpChg chg="add mod">
          <ac:chgData name="Simon Scott Siedler" userId="094f100a-78a6-4b4b-882e-a405c284dcd6" providerId="ADAL" clId="{954B943D-6956-48D6-AABB-E7446CE44DA4}" dt="2019-06-17T20:07:16.560" v="5476" actId="1035"/>
          <ac:grpSpMkLst>
            <pc:docMk/>
            <pc:sldMk cId="2801060231" sldId="285"/>
            <ac:grpSpMk id="14" creationId="{277A4A08-15AE-4E7B-9286-86BA2120F9CC}"/>
          </ac:grpSpMkLst>
        </pc:grpChg>
        <pc:picChg chg="mod modCrop">
          <ac:chgData name="Simon Scott Siedler" userId="094f100a-78a6-4b4b-882e-a405c284dcd6" providerId="ADAL" clId="{954B943D-6956-48D6-AABB-E7446CE44DA4}" dt="2019-06-14T20:00:58.566" v="604" actId="1038"/>
          <ac:picMkLst>
            <pc:docMk/>
            <pc:sldMk cId="2801060231" sldId="285"/>
            <ac:picMk id="13" creationId="{F75FA571-4ED9-4F01-A21F-CBE010D80DA3}"/>
          </ac:picMkLst>
        </pc:picChg>
        <pc:cxnChg chg="mod">
          <ac:chgData name="Simon Scott Siedler" userId="094f100a-78a6-4b4b-882e-a405c284dcd6" providerId="ADAL" clId="{954B943D-6956-48D6-AABB-E7446CE44DA4}" dt="2019-06-14T20:00:58.566" v="604" actId="1038"/>
          <ac:cxnSpMkLst>
            <pc:docMk/>
            <pc:sldMk cId="2801060231" sldId="285"/>
            <ac:cxnSpMk id="10" creationId="{675A11B6-BEA6-4BEE-B35A-DB1F005AB5D1}"/>
          </ac:cxnSpMkLst>
        </pc:cxnChg>
      </pc:sldChg>
      <pc:sldChg chg="addSp delSp modSp add setBg modNotesTx">
        <pc:chgData name="Simon Scott Siedler" userId="094f100a-78a6-4b4b-882e-a405c284dcd6" providerId="ADAL" clId="{954B943D-6956-48D6-AABB-E7446CE44DA4}" dt="2019-06-17T20:08:37.290" v="5561" actId="20577"/>
        <pc:sldMkLst>
          <pc:docMk/>
          <pc:sldMk cId="2929424252" sldId="286"/>
        </pc:sldMkLst>
        <pc:spChg chg="del">
          <ac:chgData name="Simon Scott Siedler" userId="094f100a-78a6-4b4b-882e-a405c284dcd6" providerId="ADAL" clId="{954B943D-6956-48D6-AABB-E7446CE44DA4}" dt="2019-06-14T15:26:44.739" v="292"/>
          <ac:spMkLst>
            <pc:docMk/>
            <pc:sldMk cId="2929424252" sldId="286"/>
            <ac:spMk id="2" creationId="{7C4D0792-6EE8-4C23-A8D8-A413CAF13D81}"/>
          </ac:spMkLst>
        </pc:spChg>
        <pc:spChg chg="del">
          <ac:chgData name="Simon Scott Siedler" userId="094f100a-78a6-4b4b-882e-a405c284dcd6" providerId="ADAL" clId="{954B943D-6956-48D6-AABB-E7446CE44DA4}" dt="2019-06-14T15:26:44.739" v="292"/>
          <ac:spMkLst>
            <pc:docMk/>
            <pc:sldMk cId="2929424252" sldId="286"/>
            <ac:spMk id="3" creationId="{5561074F-B288-4A69-854E-35765A286BB9}"/>
          </ac:spMkLst>
        </pc:spChg>
        <pc:spChg chg="del">
          <ac:chgData name="Simon Scott Siedler" userId="094f100a-78a6-4b4b-882e-a405c284dcd6" providerId="ADAL" clId="{954B943D-6956-48D6-AABB-E7446CE44DA4}" dt="2019-06-14T15:26:44.739" v="292"/>
          <ac:spMkLst>
            <pc:docMk/>
            <pc:sldMk cId="2929424252" sldId="286"/>
            <ac:spMk id="4" creationId="{E031ABE8-9538-4011-8471-468AE64C433C}"/>
          </ac:spMkLst>
        </pc:spChg>
        <pc:spChg chg="del">
          <ac:chgData name="Simon Scott Siedler" userId="094f100a-78a6-4b4b-882e-a405c284dcd6" providerId="ADAL" clId="{954B943D-6956-48D6-AABB-E7446CE44DA4}" dt="2019-06-14T15:26:44.739" v="292"/>
          <ac:spMkLst>
            <pc:docMk/>
            <pc:sldMk cId="2929424252" sldId="286"/>
            <ac:spMk id="5" creationId="{E681282A-22AB-4C2A-95A3-847AEA7A125E}"/>
          </ac:spMkLst>
        </pc:spChg>
        <pc:spChg chg="del">
          <ac:chgData name="Simon Scott Siedler" userId="094f100a-78a6-4b4b-882e-a405c284dcd6" providerId="ADAL" clId="{954B943D-6956-48D6-AABB-E7446CE44DA4}" dt="2019-06-14T15:26:44.739" v="292"/>
          <ac:spMkLst>
            <pc:docMk/>
            <pc:sldMk cId="2929424252" sldId="286"/>
            <ac:spMk id="6" creationId="{18538523-4354-4E24-BF01-1181572FC01C}"/>
          </ac:spMkLst>
        </pc:spChg>
        <pc:spChg chg="add del mod">
          <ac:chgData name="Simon Scott Siedler" userId="094f100a-78a6-4b4b-882e-a405c284dcd6" providerId="ADAL" clId="{954B943D-6956-48D6-AABB-E7446CE44DA4}" dt="2019-06-14T15:26:47.733" v="293"/>
          <ac:spMkLst>
            <pc:docMk/>
            <pc:sldMk cId="2929424252" sldId="286"/>
            <ac:spMk id="7" creationId="{83DB484D-C6D8-4A75-A1CA-B5D1C20DBA3D}"/>
          </ac:spMkLst>
        </pc:spChg>
        <pc:spChg chg="add del mod">
          <ac:chgData name="Simon Scott Siedler" userId="094f100a-78a6-4b4b-882e-a405c284dcd6" providerId="ADAL" clId="{954B943D-6956-48D6-AABB-E7446CE44DA4}" dt="2019-06-14T15:26:53.341" v="294"/>
          <ac:spMkLst>
            <pc:docMk/>
            <pc:sldMk cId="2929424252" sldId="286"/>
            <ac:spMk id="8" creationId="{FFFBDB19-5F35-40F6-8928-6BAE57A88875}"/>
          </ac:spMkLst>
        </pc:spChg>
        <pc:spChg chg="add del mod">
          <ac:chgData name="Simon Scott Siedler" userId="094f100a-78a6-4b4b-882e-a405c284dcd6" providerId="ADAL" clId="{954B943D-6956-48D6-AABB-E7446CE44DA4}" dt="2019-06-14T15:28:17.879" v="308" actId="478"/>
          <ac:spMkLst>
            <pc:docMk/>
            <pc:sldMk cId="2929424252" sldId="286"/>
            <ac:spMk id="9" creationId="{8E6B41AF-6A51-401C-A2ED-BF0218298061}"/>
          </ac:spMkLst>
        </pc:spChg>
        <pc:spChg chg="add mod">
          <ac:chgData name="Simon Scott Siedler" userId="094f100a-78a6-4b4b-882e-a405c284dcd6" providerId="ADAL" clId="{954B943D-6956-48D6-AABB-E7446CE44DA4}" dt="2019-06-14T15:26:58.285" v="295"/>
          <ac:spMkLst>
            <pc:docMk/>
            <pc:sldMk cId="2929424252" sldId="286"/>
            <ac:spMk id="10" creationId="{88FA7253-33F2-4033-ACE2-92990CDF9F84}"/>
          </ac:spMkLst>
        </pc:spChg>
        <pc:spChg chg="del">
          <ac:chgData name="Simon Scott Siedler" userId="094f100a-78a6-4b4b-882e-a405c284dcd6" providerId="ADAL" clId="{954B943D-6956-48D6-AABB-E7446CE44DA4}" dt="2019-06-14T15:32:12.436" v="404" actId="478"/>
          <ac:spMkLst>
            <pc:docMk/>
            <pc:sldMk cId="2929424252" sldId="286"/>
            <ac:spMk id="11" creationId="{E85ED10D-6787-4A96-ABF9-1C9A2A01BE15}"/>
          </ac:spMkLst>
        </pc:spChg>
        <pc:spChg chg="add mod">
          <ac:chgData name="Simon Scott Siedler" userId="094f100a-78a6-4b4b-882e-a405c284dcd6" providerId="ADAL" clId="{954B943D-6956-48D6-AABB-E7446CE44DA4}" dt="2019-06-14T15:29:33.561" v="328" actId="207"/>
          <ac:spMkLst>
            <pc:docMk/>
            <pc:sldMk cId="2929424252" sldId="286"/>
            <ac:spMk id="12" creationId="{7E3A9442-B2D0-4BA6-A449-BF9A2DA6F2F1}"/>
          </ac:spMkLst>
        </pc:spChg>
        <pc:spChg chg="add mod">
          <ac:chgData name="Simon Scott Siedler" userId="094f100a-78a6-4b4b-882e-a405c284dcd6" providerId="ADAL" clId="{954B943D-6956-48D6-AABB-E7446CE44DA4}" dt="2019-06-14T17:30:28.055" v="508" actId="1076"/>
          <ac:spMkLst>
            <pc:docMk/>
            <pc:sldMk cId="2929424252" sldId="286"/>
            <ac:spMk id="13" creationId="{14246FD8-1ABA-43CC-8CF7-0833D1C862CA}"/>
          </ac:spMkLst>
        </pc:spChg>
        <pc:spChg chg="add mod">
          <ac:chgData name="Simon Scott Siedler" userId="094f100a-78a6-4b4b-882e-a405c284dcd6" providerId="ADAL" clId="{954B943D-6956-48D6-AABB-E7446CE44DA4}" dt="2019-06-14T15:30:38.588" v="361" actId="1038"/>
          <ac:spMkLst>
            <pc:docMk/>
            <pc:sldMk cId="2929424252" sldId="286"/>
            <ac:spMk id="14" creationId="{8B8666F5-6AD8-4934-B0F9-D1EBA14A960A}"/>
          </ac:spMkLst>
        </pc:spChg>
        <pc:spChg chg="add mod">
          <ac:chgData name="Simon Scott Siedler" userId="094f100a-78a6-4b4b-882e-a405c284dcd6" providerId="ADAL" clId="{954B943D-6956-48D6-AABB-E7446CE44DA4}" dt="2019-06-14T20:09:53.280" v="842" actId="20577"/>
          <ac:spMkLst>
            <pc:docMk/>
            <pc:sldMk cId="2929424252" sldId="286"/>
            <ac:spMk id="15" creationId="{57B9ADDA-F09D-4752-A478-BA7972746E31}"/>
          </ac:spMkLst>
        </pc:spChg>
        <pc:picChg chg="add del mod">
          <ac:chgData name="Simon Scott Siedler" userId="094f100a-78a6-4b4b-882e-a405c284dcd6" providerId="ADAL" clId="{954B943D-6956-48D6-AABB-E7446CE44DA4}" dt="2019-06-14T15:35:44.130" v="420" actId="478"/>
          <ac:picMkLst>
            <pc:docMk/>
            <pc:sldMk cId="2929424252" sldId="286"/>
            <ac:picMk id="17" creationId="{3B4CDE2D-4AEB-4308-87F8-F96D8A35C8DA}"/>
          </ac:picMkLst>
        </pc:picChg>
        <pc:picChg chg="add mod ord modCrop">
          <ac:chgData name="Simon Scott Siedler" userId="094f100a-78a6-4b4b-882e-a405c284dcd6" providerId="ADAL" clId="{954B943D-6956-48D6-AABB-E7446CE44DA4}" dt="2019-06-14T15:28:32.540" v="311" actId="1076"/>
          <ac:picMkLst>
            <pc:docMk/>
            <pc:sldMk cId="2929424252" sldId="286"/>
            <ac:picMk id="2050" creationId="{256EAEFF-9663-4BD4-80B5-3339937CB32B}"/>
          </ac:picMkLst>
        </pc:picChg>
      </pc:sldChg>
      <pc:sldChg chg="addSp delSp modSp add modNotesTx">
        <pc:chgData name="Simon Scott Siedler" userId="094f100a-78a6-4b4b-882e-a405c284dcd6" providerId="ADAL" clId="{954B943D-6956-48D6-AABB-E7446CE44DA4}" dt="2019-06-16T21:33:29.926" v="2084" actId="20577"/>
        <pc:sldMkLst>
          <pc:docMk/>
          <pc:sldMk cId="4280380231" sldId="301"/>
        </pc:sldMkLst>
        <pc:spChg chg="del mod">
          <ac:chgData name="Simon Scott Siedler" userId="094f100a-78a6-4b4b-882e-a405c284dcd6" providerId="ADAL" clId="{954B943D-6956-48D6-AABB-E7446CE44DA4}" dt="2019-06-14T15:31:57.599" v="403" actId="478"/>
          <ac:spMkLst>
            <pc:docMk/>
            <pc:sldMk cId="4280380231" sldId="301"/>
            <ac:spMk id="2" creationId="{7B5206DA-0136-42A1-9CAD-41126A4FF298}"/>
          </ac:spMkLst>
        </pc:spChg>
        <pc:spChg chg="mod">
          <ac:chgData name="Simon Scott Siedler" userId="094f100a-78a6-4b4b-882e-a405c284dcd6" providerId="ADAL" clId="{954B943D-6956-48D6-AABB-E7446CE44DA4}" dt="2019-06-14T15:31:47.584" v="402" actId="1035"/>
          <ac:spMkLst>
            <pc:docMk/>
            <pc:sldMk cId="4280380231" sldId="301"/>
            <ac:spMk id="23" creationId="{A89FC2E6-0D2F-47B0-9452-CE7CFECF8FF8}"/>
          </ac:spMkLst>
        </pc:spChg>
        <pc:spChg chg="mod">
          <ac:chgData name="Simon Scott Siedler" userId="094f100a-78a6-4b4b-882e-a405c284dcd6" providerId="ADAL" clId="{954B943D-6956-48D6-AABB-E7446CE44DA4}" dt="2019-06-14T15:31:47.584" v="402" actId="1035"/>
          <ac:spMkLst>
            <pc:docMk/>
            <pc:sldMk cId="4280380231" sldId="301"/>
            <ac:spMk id="24" creationId="{6E57DC17-5CB6-412C-9563-8B2C82AF3BE8}"/>
          </ac:spMkLst>
        </pc:spChg>
        <pc:spChg chg="mod">
          <ac:chgData name="Simon Scott Siedler" userId="094f100a-78a6-4b4b-882e-a405c284dcd6" providerId="ADAL" clId="{954B943D-6956-48D6-AABB-E7446CE44DA4}" dt="2019-06-14T15:31:47.584" v="402" actId="1035"/>
          <ac:spMkLst>
            <pc:docMk/>
            <pc:sldMk cId="4280380231" sldId="301"/>
            <ac:spMk id="25" creationId="{00000000-0000-0000-0000-000000000000}"/>
          </ac:spMkLst>
        </pc:spChg>
        <pc:spChg chg="mod">
          <ac:chgData name="Simon Scott Siedler" userId="094f100a-78a6-4b4b-882e-a405c284dcd6" providerId="ADAL" clId="{954B943D-6956-48D6-AABB-E7446CE44DA4}" dt="2019-06-14T15:31:47.584" v="402" actId="1035"/>
          <ac:spMkLst>
            <pc:docMk/>
            <pc:sldMk cId="4280380231" sldId="301"/>
            <ac:spMk id="26" creationId="{D50E9207-A683-41BF-B487-345215FB639F}"/>
          </ac:spMkLst>
        </pc:spChg>
        <pc:spChg chg="mod">
          <ac:chgData name="Simon Scott Siedler" userId="094f100a-78a6-4b4b-882e-a405c284dcd6" providerId="ADAL" clId="{954B943D-6956-48D6-AABB-E7446CE44DA4}" dt="2019-06-14T15:31:47.584" v="402" actId="1035"/>
          <ac:spMkLst>
            <pc:docMk/>
            <pc:sldMk cId="4280380231" sldId="301"/>
            <ac:spMk id="29" creationId="{00000000-0000-0000-0000-000000000000}"/>
          </ac:spMkLst>
        </pc:spChg>
        <pc:spChg chg="mod">
          <ac:chgData name="Simon Scott Siedler" userId="094f100a-78a6-4b4b-882e-a405c284dcd6" providerId="ADAL" clId="{954B943D-6956-48D6-AABB-E7446CE44DA4}" dt="2019-06-14T15:31:47.584" v="402" actId="1035"/>
          <ac:spMkLst>
            <pc:docMk/>
            <pc:sldMk cId="4280380231" sldId="301"/>
            <ac:spMk id="32" creationId="{00000000-0000-0000-0000-000000000000}"/>
          </ac:spMkLst>
        </pc:spChg>
        <pc:spChg chg="mod">
          <ac:chgData name="Simon Scott Siedler" userId="094f100a-78a6-4b4b-882e-a405c284dcd6" providerId="ADAL" clId="{954B943D-6956-48D6-AABB-E7446CE44DA4}" dt="2019-06-14T15:31:47.584" v="402" actId="1035"/>
          <ac:spMkLst>
            <pc:docMk/>
            <pc:sldMk cId="4280380231" sldId="301"/>
            <ac:spMk id="35" creationId="{00000000-0000-0000-0000-000000000000}"/>
          </ac:spMkLst>
        </pc:spChg>
        <pc:spChg chg="mod">
          <ac:chgData name="Simon Scott Siedler" userId="094f100a-78a6-4b4b-882e-a405c284dcd6" providerId="ADAL" clId="{954B943D-6956-48D6-AABB-E7446CE44DA4}" dt="2019-06-14T15:31:47.584" v="402" actId="1035"/>
          <ac:spMkLst>
            <pc:docMk/>
            <pc:sldMk cId="4280380231" sldId="301"/>
            <ac:spMk id="36" creationId="{F4139CA1-E0D0-49ED-9E4F-B208CF7C0EEB}"/>
          </ac:spMkLst>
        </pc:spChg>
        <pc:spChg chg="mod">
          <ac:chgData name="Simon Scott Siedler" userId="094f100a-78a6-4b4b-882e-a405c284dcd6" providerId="ADAL" clId="{954B943D-6956-48D6-AABB-E7446CE44DA4}" dt="2019-06-14T15:32:57.688" v="409" actId="1076"/>
          <ac:spMkLst>
            <pc:docMk/>
            <pc:sldMk cId="4280380231" sldId="301"/>
            <ac:spMk id="38" creationId="{00000000-0000-0000-0000-000000000000}"/>
          </ac:spMkLst>
        </pc:spChg>
        <pc:spChg chg="mod">
          <ac:chgData name="Simon Scott Siedler" userId="094f100a-78a6-4b4b-882e-a405c284dcd6" providerId="ADAL" clId="{954B943D-6956-48D6-AABB-E7446CE44DA4}" dt="2019-06-14T15:31:47.584" v="402" actId="1035"/>
          <ac:spMkLst>
            <pc:docMk/>
            <pc:sldMk cId="4280380231" sldId="301"/>
            <ac:spMk id="39" creationId="{766D22A1-924B-4C81-A448-64AE187B9AE4}"/>
          </ac:spMkLst>
        </pc:spChg>
        <pc:spChg chg="mod">
          <ac:chgData name="Simon Scott Siedler" userId="094f100a-78a6-4b4b-882e-a405c284dcd6" providerId="ADAL" clId="{954B943D-6956-48D6-AABB-E7446CE44DA4}" dt="2019-06-14T15:31:47.584" v="402" actId="1035"/>
          <ac:spMkLst>
            <pc:docMk/>
            <pc:sldMk cId="4280380231" sldId="301"/>
            <ac:spMk id="40" creationId="{00000000-0000-0000-0000-000000000000}"/>
          </ac:spMkLst>
        </pc:spChg>
        <pc:spChg chg="mod">
          <ac:chgData name="Simon Scott Siedler" userId="094f100a-78a6-4b4b-882e-a405c284dcd6" providerId="ADAL" clId="{954B943D-6956-48D6-AABB-E7446CE44DA4}" dt="2019-06-14T15:31:47.584" v="402" actId="1035"/>
          <ac:spMkLst>
            <pc:docMk/>
            <pc:sldMk cId="4280380231" sldId="301"/>
            <ac:spMk id="42" creationId="{443B9E32-64CE-48AE-9CFB-034F158F6C28}"/>
          </ac:spMkLst>
        </pc:spChg>
        <pc:spChg chg="mod">
          <ac:chgData name="Simon Scott Siedler" userId="094f100a-78a6-4b4b-882e-a405c284dcd6" providerId="ADAL" clId="{954B943D-6956-48D6-AABB-E7446CE44DA4}" dt="2019-06-14T15:31:47.584" v="402" actId="1035"/>
          <ac:spMkLst>
            <pc:docMk/>
            <pc:sldMk cId="4280380231" sldId="301"/>
            <ac:spMk id="43" creationId="{00000000-0000-0000-0000-000000000000}"/>
          </ac:spMkLst>
        </pc:spChg>
        <pc:spChg chg="mod">
          <ac:chgData name="Simon Scott Siedler" userId="094f100a-78a6-4b4b-882e-a405c284dcd6" providerId="ADAL" clId="{954B943D-6956-48D6-AABB-E7446CE44DA4}" dt="2019-06-14T15:31:47.584" v="402" actId="1035"/>
          <ac:spMkLst>
            <pc:docMk/>
            <pc:sldMk cId="4280380231" sldId="301"/>
            <ac:spMk id="44" creationId="{00000000-0000-0000-0000-000000000000}"/>
          </ac:spMkLst>
        </pc:spChg>
        <pc:spChg chg="mod">
          <ac:chgData name="Simon Scott Siedler" userId="094f100a-78a6-4b4b-882e-a405c284dcd6" providerId="ADAL" clId="{954B943D-6956-48D6-AABB-E7446CE44DA4}" dt="2019-06-14T15:31:47.584" v="402" actId="1035"/>
          <ac:spMkLst>
            <pc:docMk/>
            <pc:sldMk cId="4280380231" sldId="301"/>
            <ac:spMk id="45" creationId="{00000000-0000-0000-0000-000000000000}"/>
          </ac:spMkLst>
        </pc:spChg>
        <pc:spChg chg="mod">
          <ac:chgData name="Simon Scott Siedler" userId="094f100a-78a6-4b4b-882e-a405c284dcd6" providerId="ADAL" clId="{954B943D-6956-48D6-AABB-E7446CE44DA4}" dt="2019-06-14T20:05:42.028" v="693" actId="122"/>
          <ac:spMkLst>
            <pc:docMk/>
            <pc:sldMk cId="4280380231" sldId="301"/>
            <ac:spMk id="46" creationId="{00000000-0000-0000-0000-000000000000}"/>
          </ac:spMkLst>
        </pc:spChg>
        <pc:spChg chg="mod">
          <ac:chgData name="Simon Scott Siedler" userId="094f100a-78a6-4b4b-882e-a405c284dcd6" providerId="ADAL" clId="{954B943D-6956-48D6-AABB-E7446CE44DA4}" dt="2019-06-14T15:32:46.760" v="408" actId="1076"/>
          <ac:spMkLst>
            <pc:docMk/>
            <pc:sldMk cId="4280380231" sldId="301"/>
            <ac:spMk id="50" creationId="{00000000-0000-0000-0000-000000000000}"/>
          </ac:spMkLst>
        </pc:spChg>
        <pc:picChg chg="add mod ord">
          <ac:chgData name="Simon Scott Siedler" userId="094f100a-78a6-4b4b-882e-a405c284dcd6" providerId="ADAL" clId="{954B943D-6956-48D6-AABB-E7446CE44DA4}" dt="2019-06-14T20:05:13.979" v="691" actId="1036"/>
          <ac:picMkLst>
            <pc:docMk/>
            <pc:sldMk cId="4280380231" sldId="301"/>
            <ac:picMk id="27" creationId="{8446BAE1-120A-4888-BDA6-02197D24338D}"/>
          </ac:picMkLst>
        </pc:picChg>
        <pc:cxnChg chg="mod">
          <ac:chgData name="Simon Scott Siedler" userId="094f100a-78a6-4b4b-882e-a405c284dcd6" providerId="ADAL" clId="{954B943D-6956-48D6-AABB-E7446CE44DA4}" dt="2019-06-14T15:32:37.184" v="406" actId="14100"/>
          <ac:cxnSpMkLst>
            <pc:docMk/>
            <pc:sldMk cId="4280380231" sldId="301"/>
            <ac:cxnSpMk id="37" creationId="{00000000-0000-0000-0000-000000000000}"/>
          </ac:cxnSpMkLst>
        </pc:cxnChg>
      </pc:sldChg>
      <pc:sldChg chg="addSp modSp add modNotesTx">
        <pc:chgData name="Simon Scott Siedler" userId="094f100a-78a6-4b4b-882e-a405c284dcd6" providerId="ADAL" clId="{954B943D-6956-48D6-AABB-E7446CE44DA4}" dt="2019-06-17T20:17:57.598" v="5616" actId="20577"/>
        <pc:sldMkLst>
          <pc:docMk/>
          <pc:sldMk cId="4092798359" sldId="613"/>
        </pc:sldMkLst>
        <pc:spChg chg="mod">
          <ac:chgData name="Simon Scott Siedler" userId="094f100a-78a6-4b4b-882e-a405c284dcd6" providerId="ADAL" clId="{954B943D-6956-48D6-AABB-E7446CE44DA4}" dt="2019-06-14T17:28:34.625" v="506" actId="20577"/>
          <ac:spMkLst>
            <pc:docMk/>
            <pc:sldMk cId="4092798359" sldId="613"/>
            <ac:spMk id="2" creationId="{07BABA17-E8A9-4AFA-A38B-6CB8AF45A2F4}"/>
          </ac:spMkLst>
        </pc:spChg>
        <pc:grpChg chg="add mod">
          <ac:chgData name="Simon Scott Siedler" userId="094f100a-78a6-4b4b-882e-a405c284dcd6" providerId="ADAL" clId="{954B943D-6956-48D6-AABB-E7446CE44DA4}" dt="2019-06-16T21:58:26.165" v="4034" actId="1076"/>
          <ac:grpSpMkLst>
            <pc:docMk/>
            <pc:sldMk cId="4092798359" sldId="613"/>
            <ac:grpSpMk id="10" creationId="{1928D91B-EAFD-477B-B42A-36163F538585}"/>
          </ac:grpSpMkLst>
        </pc:grpChg>
        <pc:picChg chg="mod">
          <ac:chgData name="Simon Scott Siedler" userId="094f100a-78a6-4b4b-882e-a405c284dcd6" providerId="ADAL" clId="{954B943D-6956-48D6-AABB-E7446CE44DA4}" dt="2019-06-16T21:58:33.091" v="4036" actId="1076"/>
          <ac:picMkLst>
            <pc:docMk/>
            <pc:sldMk cId="4092798359" sldId="613"/>
            <ac:picMk id="11" creationId="{AB918674-9B7F-4DAE-A0C4-DFEBB1F7BEFD}"/>
          </ac:picMkLst>
        </pc:picChg>
        <pc:picChg chg="mod">
          <ac:chgData name="Simon Scott Siedler" userId="094f100a-78a6-4b4b-882e-a405c284dcd6" providerId="ADAL" clId="{954B943D-6956-48D6-AABB-E7446CE44DA4}" dt="2019-06-16T21:58:29.705" v="4035" actId="1076"/>
          <ac:picMkLst>
            <pc:docMk/>
            <pc:sldMk cId="4092798359" sldId="613"/>
            <ac:picMk id="12" creationId="{6AD218C7-E54A-4A09-8C89-E7B26F270B87}"/>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8.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GB" dirty="0"/>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GB"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B7588AC-F512-4847-9233-601F4B16DDFE}" type="slidenum">
              <a:rPr lang="en-GB" smtClean="0"/>
              <a:pPr/>
              <a:t>‹#›</a:t>
            </a:fld>
            <a:endParaRPr lang="en-GB" dirty="0"/>
          </a:p>
        </p:txBody>
      </p:sp>
      <p:sp>
        <p:nvSpPr>
          <p:cNvPr id="3" name="Date Placeholder 2">
            <a:extLst>
              <a:ext uri="{FF2B5EF4-FFF2-40B4-BE49-F238E27FC236}">
                <a16:creationId xmlns:a16="http://schemas.microsoft.com/office/drawing/2014/main" id="{E73E8A3B-3A63-46A9-95E1-03CE2FCF9C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F6A870-D0BC-44DB-AD81-D5E8B04AE8D4}" type="datetimeFigureOut">
              <a:rPr lang="da-DK" smtClean="0"/>
              <a:t>17-06-2019</a:t>
            </a:fld>
            <a:endParaRPr lang="da-DK"/>
          </a:p>
        </p:txBody>
      </p:sp>
    </p:spTree>
    <p:extLst>
      <p:ext uri="{BB962C8B-B14F-4D97-AF65-F5344CB8AC3E}">
        <p14:creationId xmlns:p14="http://schemas.microsoft.com/office/powerpoint/2010/main" val="12541452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GB" noProof="0"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0F5B7C09-5A60-450F-8B1D-B16CDE8563A2}" type="datetime1">
              <a:rPr lang="en-GB" noProof="0" smtClean="0"/>
              <a:pPr/>
              <a:t>17/06/2019</a:t>
            </a:fld>
            <a:endParaRPr lang="en-GB" noProof="0"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3175">
            <a:solidFill>
              <a:schemeClr val="accent6"/>
            </a:solidFill>
          </a:ln>
        </p:spPr>
        <p:txBody>
          <a:bodyPr vert="horz" wrap="square" lIns="91440" tIns="45720" rIns="91440" bIns="45720" numCol="1" anchor="ctr" anchorCtr="0" compatLnSpc="1">
            <a:prstTxWarp prst="textNoShape">
              <a:avLst/>
            </a:prstTxWarp>
          </a:bodyP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GB" noProof="0"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1F2F6E2-CA2D-40A7-8BE4-C30E5CF2054D}" type="slidenum">
              <a:rPr lang="en-GB" noProof="0" smtClean="0"/>
              <a:pPr/>
              <a:t>‹#›</a:t>
            </a:fld>
            <a:endParaRPr lang="en-GB" noProof="0" dirty="0"/>
          </a:p>
        </p:txBody>
      </p:sp>
    </p:spTree>
    <p:extLst>
      <p:ext uri="{BB962C8B-B14F-4D97-AF65-F5344CB8AC3E}">
        <p14:creationId xmlns:p14="http://schemas.microsoft.com/office/powerpoint/2010/main" val="3365346767"/>
      </p:ext>
    </p:extLst>
  </p:cSld>
  <p:clrMap bg1="lt1" tx1="dk1" bg2="lt2" tx2="dk2" accent1="accent1" accent2="accent2" accent3="accent3" accent4="accent4" accent5="accent5" accent6="accent6" hlink="hlink" folHlink="folHlink"/>
  <p:hf hdr="0" ftr="0" dt="0"/>
  <p:notesStyle>
    <a:lvl1pPr algn="l" defTabSz="457189" rtl="0" eaLnBrk="0" fontAlgn="base" hangingPunct="0">
      <a:spcBef>
        <a:spcPct val="30000"/>
      </a:spcBef>
      <a:spcAft>
        <a:spcPct val="0"/>
      </a:spcAft>
      <a:defRPr sz="1200" kern="1200">
        <a:solidFill>
          <a:schemeClr val="tx1"/>
        </a:solidFill>
        <a:latin typeface="Verdana" pitchFamily="34" charset="0"/>
        <a:ea typeface="Verdana" pitchFamily="34" charset="0"/>
        <a:cs typeface="Verdana" pitchFamily="34" charset="0"/>
      </a:defRPr>
    </a:lvl1pPr>
    <a:lvl2pPr marL="457189" algn="l" defTabSz="457189" rtl="0" eaLnBrk="0" fontAlgn="base" hangingPunct="0">
      <a:spcBef>
        <a:spcPct val="30000"/>
      </a:spcBef>
      <a:spcAft>
        <a:spcPct val="0"/>
      </a:spcAft>
      <a:defRPr sz="1200" kern="1200">
        <a:solidFill>
          <a:schemeClr val="tx1"/>
        </a:solidFill>
        <a:latin typeface="Verdana" pitchFamily="34" charset="0"/>
        <a:ea typeface="Verdana" pitchFamily="34" charset="0"/>
        <a:cs typeface="+mn-cs"/>
      </a:defRPr>
    </a:lvl2pPr>
    <a:lvl3pPr marL="914377" algn="l" defTabSz="457189" rtl="0" eaLnBrk="0" fontAlgn="base" hangingPunct="0">
      <a:spcBef>
        <a:spcPct val="30000"/>
      </a:spcBef>
      <a:spcAft>
        <a:spcPct val="0"/>
      </a:spcAft>
      <a:defRPr sz="1200" kern="1200">
        <a:solidFill>
          <a:schemeClr val="tx1"/>
        </a:solidFill>
        <a:latin typeface="Verdana" pitchFamily="34" charset="0"/>
        <a:ea typeface="Verdana" pitchFamily="34" charset="0"/>
        <a:cs typeface="+mn-cs"/>
      </a:defRPr>
    </a:lvl3pPr>
    <a:lvl4pPr marL="1371566" algn="l" defTabSz="457189" rtl="0" eaLnBrk="0" fontAlgn="base" hangingPunct="0">
      <a:spcBef>
        <a:spcPct val="30000"/>
      </a:spcBef>
      <a:spcAft>
        <a:spcPct val="0"/>
      </a:spcAft>
      <a:defRPr sz="1200" kern="1200">
        <a:solidFill>
          <a:schemeClr val="tx1"/>
        </a:solidFill>
        <a:latin typeface="Verdana" pitchFamily="34" charset="0"/>
        <a:ea typeface="Verdana" pitchFamily="34" charset="0"/>
        <a:cs typeface="+mn-cs"/>
      </a:defRPr>
    </a:lvl4pPr>
    <a:lvl5pPr marL="1828754" algn="l" defTabSz="457189" rtl="0" eaLnBrk="0" fontAlgn="base" hangingPunct="0">
      <a:spcBef>
        <a:spcPct val="30000"/>
      </a:spcBef>
      <a:spcAft>
        <a:spcPct val="0"/>
      </a:spcAft>
      <a:defRPr sz="1200" kern="1200">
        <a:solidFill>
          <a:schemeClr val="tx1"/>
        </a:solidFill>
        <a:latin typeface="Verdana" pitchFamily="34" charset="0"/>
        <a:ea typeface="Verdana" pitchFamily="34" charset="0"/>
        <a:cs typeface="+mn-cs"/>
      </a:defRPr>
    </a:lvl5pPr>
    <a:lvl6pPr marL="2285943" algn="l" defTabSz="457189" rtl="0" eaLnBrk="1" latinLnBrk="0" hangingPunct="1">
      <a:defRPr sz="1200" kern="1200">
        <a:solidFill>
          <a:schemeClr val="tx1"/>
        </a:solidFill>
        <a:latin typeface="+mn-lt"/>
        <a:ea typeface="+mn-ea"/>
        <a:cs typeface="+mn-cs"/>
      </a:defRPr>
    </a:lvl6pPr>
    <a:lvl7pPr marL="2743131" algn="l" defTabSz="457189" rtl="0" eaLnBrk="1" latinLnBrk="0" hangingPunct="1">
      <a:defRPr sz="1200" kern="1200">
        <a:solidFill>
          <a:schemeClr val="tx1"/>
        </a:solidFill>
        <a:latin typeface="+mn-lt"/>
        <a:ea typeface="+mn-ea"/>
        <a:cs typeface="+mn-cs"/>
      </a:defRPr>
    </a:lvl7pPr>
    <a:lvl8pPr marL="3200320" algn="l" defTabSz="457189" rtl="0" eaLnBrk="1" latinLnBrk="0" hangingPunct="1">
      <a:defRPr sz="1200" kern="1200">
        <a:solidFill>
          <a:schemeClr val="tx1"/>
        </a:solidFill>
        <a:latin typeface="+mn-lt"/>
        <a:ea typeface="+mn-ea"/>
        <a:cs typeface="+mn-cs"/>
      </a:defRPr>
    </a:lvl8pPr>
    <a:lvl9pPr marL="3657509" algn="l" defTabSz="4571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In short: Digital twins are a virtual representation of the elements and dynamics of an asset throughout its entire lifecycle</a:t>
            </a:r>
          </a:p>
          <a:p>
            <a:pPr marL="171450" indent="-171450">
              <a:buFontTx/>
              <a:buChar char="-"/>
            </a:pPr>
            <a:r>
              <a:rPr lang="en-GB" dirty="0"/>
              <a:t>I want to show the application of this concept to an offshore wind farm, namely </a:t>
            </a:r>
            <a:r>
              <a:rPr lang="en-GB" dirty="0" err="1"/>
              <a:t>Wikinger</a:t>
            </a:r>
            <a:r>
              <a:rPr lang="en-GB" dirty="0"/>
              <a:t> in the Baltic Sea operated by Iberdrola</a:t>
            </a:r>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a:t>
            </a:fld>
            <a:endParaRPr lang="en-GB" noProof="0" dirty="0"/>
          </a:p>
        </p:txBody>
      </p:sp>
    </p:spTree>
    <p:extLst>
      <p:ext uri="{BB962C8B-B14F-4D97-AF65-F5344CB8AC3E}">
        <p14:creationId xmlns:p14="http://schemas.microsoft.com/office/powerpoint/2010/main" val="154763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Digital twins are also used for damage detection purposes</a:t>
            </a:r>
          </a:p>
          <a:p>
            <a:pPr marL="171450" indent="-171450">
              <a:buFontTx/>
              <a:buChar char="-"/>
            </a:pPr>
            <a:r>
              <a:rPr lang="en-GB" dirty="0"/>
              <a:t>A virgin model is established right after installation which represent the undamaged case</a:t>
            </a:r>
          </a:p>
          <a:p>
            <a:pPr marL="171450" indent="-171450">
              <a:buFontTx/>
              <a:buChar char="-"/>
            </a:pPr>
            <a:r>
              <a:rPr lang="en-GB" dirty="0"/>
              <a:t>Any deviation in mode shape &amp; natural frequency then indicates that the system has changed</a:t>
            </a:r>
          </a:p>
          <a:p>
            <a:pPr marL="171450" indent="-171450">
              <a:buFontTx/>
              <a:buChar char="-"/>
            </a:pPr>
            <a:r>
              <a:rPr lang="en-GB" dirty="0"/>
              <a:t>The type of change leads to the damage identification and localisation</a:t>
            </a:r>
          </a:p>
          <a:p>
            <a:pPr marL="171450" indent="-171450">
              <a:buFontTx/>
              <a:buChar char="-"/>
            </a:pPr>
            <a:r>
              <a:rPr lang="en-GB" dirty="0"/>
              <a:t>This is done with a continuous data stream that is analysed in the cloud</a:t>
            </a:r>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10</a:t>
            </a:fld>
            <a:endParaRPr lang="en-GB" noProof="0" dirty="0"/>
          </a:p>
        </p:txBody>
      </p:sp>
    </p:spTree>
    <p:extLst>
      <p:ext uri="{BB962C8B-B14F-4D97-AF65-F5344CB8AC3E}">
        <p14:creationId xmlns:p14="http://schemas.microsoft.com/office/powerpoint/2010/main" val="3257659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Example for the lookup table for scour is shown in this slide</a:t>
            </a:r>
          </a:p>
          <a:p>
            <a:pPr marL="171450" indent="-171450">
              <a:buFontTx/>
              <a:buChar char="-"/>
            </a:pPr>
            <a:r>
              <a:rPr lang="en-GB" dirty="0"/>
              <a:t>For scour detection the natural frequency and mode shapes change when the global scour depth increases as shown in the diagrams. The coloured lines correspond to mode 1-5.</a:t>
            </a:r>
          </a:p>
          <a:p>
            <a:pPr marL="171450" indent="-171450">
              <a:buFontTx/>
              <a:buChar char="-"/>
            </a:pPr>
            <a:r>
              <a:rPr lang="en-GB" dirty="0"/>
              <a:t>This is change is picked up by our acceleration sensors and we can detect a change in the global dynamics</a:t>
            </a:r>
          </a:p>
          <a:p>
            <a:pPr marL="171450" indent="-171450">
              <a:buFontTx/>
              <a:buChar char="-"/>
            </a:pPr>
            <a:r>
              <a:rPr lang="en-GB" dirty="0"/>
              <a:t>There is a lookup table with natural frequency and mode shape for each possible damage (from FE model), </a:t>
            </a:r>
            <a:r>
              <a:rPr lang="en-GB" dirty="0" err="1"/>
              <a:t>eg.</a:t>
            </a:r>
            <a:r>
              <a:rPr lang="en-GB" dirty="0"/>
              <a:t> Member failure, grout connection, etc.</a:t>
            </a:r>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11</a:t>
            </a:fld>
            <a:endParaRPr lang="en-GB" noProof="0" dirty="0"/>
          </a:p>
        </p:txBody>
      </p:sp>
    </p:spTree>
    <p:extLst>
      <p:ext uri="{BB962C8B-B14F-4D97-AF65-F5344CB8AC3E}">
        <p14:creationId xmlns:p14="http://schemas.microsoft.com/office/powerpoint/2010/main" val="3640463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To conclude: A digital twin is a model that better represents the behaviour of the installed structure compared to the FE model</a:t>
            </a:r>
          </a:p>
          <a:p>
            <a:pPr marL="171450" indent="-171450">
              <a:buFontTx/>
              <a:buChar char="-"/>
            </a:pPr>
            <a:r>
              <a:rPr lang="en-GB" dirty="0"/>
              <a:t>This leads to optimisation of new foundation designs</a:t>
            </a:r>
          </a:p>
          <a:p>
            <a:pPr marL="171450" indent="-171450">
              <a:buFontTx/>
              <a:buChar char="-"/>
            </a:pPr>
            <a:r>
              <a:rPr lang="en-GB" dirty="0"/>
              <a:t>Lifetime extension of existing wind farms</a:t>
            </a:r>
          </a:p>
          <a:p>
            <a:pPr marL="171450" indent="-171450">
              <a:buFontTx/>
              <a:buChar char="-"/>
            </a:pPr>
            <a:r>
              <a:rPr lang="en-GB" dirty="0"/>
              <a:t>Better O&amp;M strategies</a:t>
            </a:r>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12</a:t>
            </a:fld>
            <a:endParaRPr lang="en-GB" noProof="0" dirty="0"/>
          </a:p>
        </p:txBody>
      </p:sp>
    </p:spTree>
    <p:extLst>
      <p:ext uri="{BB962C8B-B14F-4D97-AF65-F5344CB8AC3E}">
        <p14:creationId xmlns:p14="http://schemas.microsoft.com/office/powerpoint/2010/main" val="3776838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171450" indent="-171450">
              <a:buFontTx/>
              <a:buChar char="-"/>
            </a:pPr>
            <a:r>
              <a:rPr lang="en-GB" dirty="0"/>
              <a:t>Before we go into detail just a short history excursion to where digital twins came from</a:t>
            </a:r>
          </a:p>
          <a:p>
            <a:pPr marL="171450" indent="-171450">
              <a:buFontTx/>
              <a:buChar char="-"/>
            </a:pPr>
            <a:r>
              <a:rPr lang="en-GB" dirty="0"/>
              <a:t>It started out already nearly 50 years ago when a physical copy of the Apollo 13 spacecraft on the earth helped the crew deal with the challenging situation in space. The copy helped to suggest the best possible steps to fix the problems.</a:t>
            </a:r>
          </a:p>
          <a:p>
            <a:pPr marL="171450" indent="-171450">
              <a:buFontTx/>
              <a:buChar char="-"/>
            </a:pPr>
            <a:r>
              <a:rPr lang="en-GB" dirty="0"/>
              <a:t>It took some time until the digital twin terminology was established in 2002</a:t>
            </a:r>
          </a:p>
          <a:p>
            <a:pPr marL="171450" indent="-171450">
              <a:buFontTx/>
              <a:buChar char="-"/>
            </a:pPr>
            <a:r>
              <a:rPr lang="en-GB" dirty="0"/>
              <a:t>In 2006 Ramboll first introduced the digital twin concept to an offshore platform and achieved a considerable life time extension of the platform</a:t>
            </a:r>
          </a:p>
          <a:p>
            <a:pPr marL="171450" indent="-171450">
              <a:buFontTx/>
              <a:buChar char="-"/>
            </a:pPr>
            <a:r>
              <a:rPr lang="en-GB" dirty="0"/>
              <a:t>This concept from oil &amp; gas is now transferred to the field of offshore wind within the ROMEO project</a:t>
            </a:r>
          </a:p>
          <a:p>
            <a:pPr marL="171450" indent="-171450">
              <a:buFontTx/>
              <a:buChar char="-"/>
            </a:pPr>
            <a:r>
              <a:rPr lang="en-GB" dirty="0"/>
              <a:t>All in all many industries face the similar challenge of remotely maintaining an asset over the entire lifetime without physically accessing it.</a:t>
            </a:r>
          </a:p>
        </p:txBody>
      </p:sp>
      <p:sp>
        <p:nvSpPr>
          <p:cNvPr id="4" name="Slide Number Placeholder 3"/>
          <p:cNvSpPr>
            <a:spLocks noGrp="1"/>
          </p:cNvSpPr>
          <p:nvPr>
            <p:ph type="sldNum" sz="quarter" idx="10"/>
          </p:nvPr>
        </p:nvSpPr>
        <p:spPr/>
        <p:txBody>
          <a:bodyPr/>
          <a:lstStyle/>
          <a:p>
            <a:fld id="{FF9FC856-20BB-4456-90D7-D0CE2A2C5B97}" type="slidenum">
              <a:rPr lang="en-GB"/>
              <a:pPr/>
              <a:t>2</a:t>
            </a:fld>
            <a:endParaRPr lang="en-GB" dirty="0"/>
          </a:p>
        </p:txBody>
      </p:sp>
    </p:spTree>
    <p:extLst>
      <p:ext uri="{BB962C8B-B14F-4D97-AF65-F5344CB8AC3E}">
        <p14:creationId xmlns:p14="http://schemas.microsoft.com/office/powerpoint/2010/main" val="3227750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So what are the motivation of a digital twin in offshore wind?</a:t>
            </a:r>
          </a:p>
          <a:p>
            <a:pPr marL="171450" indent="-171450">
              <a:buFontTx/>
              <a:buChar char="-"/>
            </a:pPr>
            <a:r>
              <a:rPr lang="en-GB" dirty="0"/>
              <a:t>There is a deviation between the installed WTG and the corresponding FE model from design</a:t>
            </a:r>
          </a:p>
          <a:p>
            <a:pPr marL="171450" indent="-171450">
              <a:buFontTx/>
              <a:buChar char="-"/>
            </a:pPr>
            <a:r>
              <a:rPr lang="en-GB" dirty="0"/>
              <a:t>This is often due the design process which is governed by certification standards</a:t>
            </a:r>
          </a:p>
          <a:p>
            <a:pPr marL="171450" indent="-171450">
              <a:buFontTx/>
              <a:buChar char="-"/>
            </a:pPr>
            <a:r>
              <a:rPr lang="en-GB" dirty="0"/>
              <a:t>Also the timeline of projects sometimes does not allow for thorough site investigations</a:t>
            </a:r>
          </a:p>
          <a:p>
            <a:pPr marL="171450" indent="-171450">
              <a:buFontTx/>
              <a:buChar char="-"/>
            </a:pPr>
            <a:r>
              <a:rPr lang="en-GB" dirty="0"/>
              <a:t>We nearly always end up with a model that does not reflect the reality and the measurement data justifies to establish a digital twin</a:t>
            </a:r>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3</a:t>
            </a:fld>
            <a:endParaRPr lang="en-GB" noProof="0" dirty="0"/>
          </a:p>
        </p:txBody>
      </p:sp>
    </p:spTree>
    <p:extLst>
      <p:ext uri="{BB962C8B-B14F-4D97-AF65-F5344CB8AC3E}">
        <p14:creationId xmlns:p14="http://schemas.microsoft.com/office/powerpoint/2010/main" val="1071395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en-GB" dirty="0"/>
              <a:t>The digital twin is established in several steps:</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en-GB" dirty="0"/>
              <a:t>Sensors are needed to obtain the as-installed state of the wind turbine in the real world</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en-GB" dirty="0"/>
              <a:t>With the measurements received from the sensors the finite element model can be updated to reflect the reality in terms of dynamical behaviour</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en-GB" dirty="0"/>
              <a:t>The loads applied to the structure, mainly wind and waves, can be measured and refine the loads in the finite element model</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en-GB" dirty="0"/>
              <a:t>These updating steps lead to less uncertainties in the model and generally extend the calculated lifetime of the asset</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en-GB" dirty="0"/>
              <a:t>Through the continuous data stream from the sensors also damage detection is possible</a:t>
            </a:r>
          </a:p>
        </p:txBody>
      </p:sp>
      <p:sp>
        <p:nvSpPr>
          <p:cNvPr id="4" name="Slide Number Placeholder 3"/>
          <p:cNvSpPr>
            <a:spLocks noGrp="1"/>
          </p:cNvSpPr>
          <p:nvPr>
            <p:ph type="sldNum" sz="quarter" idx="10"/>
          </p:nvPr>
        </p:nvSpPr>
        <p:spPr/>
        <p:txBody>
          <a:bodyPr/>
          <a:lstStyle/>
          <a:p>
            <a:fld id="{A1F2F6E2-CA2D-40A7-8BE4-C30E5CF2054D}" type="slidenum">
              <a:rPr lang="en-GB" noProof="0"/>
              <a:pPr/>
              <a:t>4</a:t>
            </a:fld>
            <a:endParaRPr lang="en-GB" noProof="0" dirty="0"/>
          </a:p>
        </p:txBody>
      </p:sp>
    </p:spTree>
    <p:extLst>
      <p:ext uri="{BB962C8B-B14F-4D97-AF65-F5344CB8AC3E}">
        <p14:creationId xmlns:p14="http://schemas.microsoft.com/office/powerpoint/2010/main" val="1590821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To understand how the accelerometers are placed we need to check how the finite element model behaves dynamically</a:t>
            </a:r>
          </a:p>
          <a:p>
            <a:pPr marL="171450" indent="-171450">
              <a:buFontTx/>
              <a:buChar char="-"/>
            </a:pPr>
            <a:r>
              <a:rPr lang="en-GB" dirty="0"/>
              <a:t>Here the first five analytical harmonics of a jacket structure are shown which the sensor setup should be able to capture</a:t>
            </a:r>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5</a:t>
            </a:fld>
            <a:endParaRPr lang="en-GB" noProof="0" dirty="0"/>
          </a:p>
        </p:txBody>
      </p:sp>
    </p:spTree>
    <p:extLst>
      <p:ext uri="{BB962C8B-B14F-4D97-AF65-F5344CB8AC3E}">
        <p14:creationId xmlns:p14="http://schemas.microsoft.com/office/powerpoint/2010/main" val="1708878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The goal is to find the minimum amount of hardware and place them at the best accessible locations while extracting the mode shapes specified beforehand</a:t>
            </a:r>
          </a:p>
          <a:p>
            <a:pPr marL="171450" indent="-171450">
              <a:buFontTx/>
              <a:buChar char="-"/>
            </a:pPr>
            <a:r>
              <a:rPr lang="en-GB" dirty="0"/>
              <a:t>Based on Monitoring Strategy, accelerometers can be placed to exactly meet the demands for the digital twin</a:t>
            </a:r>
          </a:p>
          <a:p>
            <a:pPr marL="171450" indent="-171450">
              <a:buFontTx/>
              <a:buChar char="-"/>
            </a:pPr>
            <a:r>
              <a:rPr lang="en-GB" dirty="0"/>
              <a:t>In this example the </a:t>
            </a:r>
            <a:r>
              <a:rPr lang="en-GB" dirty="0" err="1"/>
              <a:t>Wikinger</a:t>
            </a:r>
            <a:r>
              <a:rPr lang="en-GB" dirty="0"/>
              <a:t> WTG is equipped with 5 accelerometers to extract the first 5 harmonics of the structure</a:t>
            </a:r>
          </a:p>
          <a:p>
            <a:pPr marL="171450" indent="-171450">
              <a:buFontTx/>
              <a:buChar char="-"/>
            </a:pPr>
            <a:r>
              <a:rPr lang="en-GB" dirty="0"/>
              <a:t>Sensors are located on the transition piece and the tower top</a:t>
            </a:r>
          </a:p>
          <a:p>
            <a:pPr marL="171450" indent="-171450">
              <a:buFontTx/>
              <a:buChar char="-"/>
            </a:pPr>
            <a:r>
              <a:rPr lang="en-GB" dirty="0"/>
              <a:t>As the digital twin concept accompanies the structure during the entire lifecycle the sensors need to operate for at least 25 years</a:t>
            </a:r>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6</a:t>
            </a:fld>
            <a:endParaRPr lang="en-GB" noProof="0" dirty="0"/>
          </a:p>
        </p:txBody>
      </p:sp>
    </p:spTree>
    <p:extLst>
      <p:ext uri="{BB962C8B-B14F-4D97-AF65-F5344CB8AC3E}">
        <p14:creationId xmlns:p14="http://schemas.microsoft.com/office/powerpoint/2010/main" val="3798447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The goal is to update the FE model in such a way that it matches with the measurement data</a:t>
            </a:r>
          </a:p>
          <a:p>
            <a:pPr marL="171450" indent="-171450">
              <a:buFontTx/>
              <a:buChar char="-"/>
            </a:pPr>
            <a:r>
              <a:rPr lang="en-GB" dirty="0"/>
              <a:t>Model parameter are chosen based on engineering judgement, a sensitivity analysis is performed to see the influence on the modal parameter</a:t>
            </a:r>
          </a:p>
          <a:p>
            <a:pPr marL="171450" marR="0" lvl="0" indent="-171450" algn="l" defTabSz="457189" rtl="0" eaLnBrk="0" fontAlgn="base" latinLnBrk="0" hangingPunct="0">
              <a:lnSpc>
                <a:spcPct val="100000"/>
              </a:lnSpc>
              <a:spcBef>
                <a:spcPct val="30000"/>
              </a:spcBef>
              <a:spcAft>
                <a:spcPct val="0"/>
              </a:spcAft>
              <a:buClrTx/>
              <a:buSzTx/>
              <a:buFontTx/>
              <a:buChar char="-"/>
              <a:tabLst/>
              <a:defRPr/>
            </a:pPr>
            <a:r>
              <a:rPr lang="en-GB" dirty="0"/>
              <a:t>Then the parameters are changed based on the sensitivity, weighing coefficients and set boundaries.</a:t>
            </a:r>
          </a:p>
          <a:p>
            <a:pPr marL="171450" indent="-171450">
              <a:buFontTx/>
              <a:buChar char="-"/>
            </a:pPr>
            <a:r>
              <a:rPr lang="en-GB" dirty="0"/>
              <a:t>In the example on the right a harmonic of the FE model is shown with respect to the extracted mode of the accelerometers. After the model update both models should match</a:t>
            </a:r>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7</a:t>
            </a:fld>
            <a:endParaRPr lang="en-GB" noProof="0" dirty="0"/>
          </a:p>
        </p:txBody>
      </p:sp>
    </p:spTree>
    <p:extLst>
      <p:ext uri="{BB962C8B-B14F-4D97-AF65-F5344CB8AC3E}">
        <p14:creationId xmlns:p14="http://schemas.microsoft.com/office/powerpoint/2010/main" val="1330928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In a second updating stage the real loads applied to the structure are updated based on measurement data.</a:t>
            </a:r>
          </a:p>
          <a:p>
            <a:pPr marL="171450" indent="-171450">
              <a:buFontTx/>
              <a:buChar char="-"/>
            </a:pPr>
            <a:r>
              <a:rPr lang="en-GB" dirty="0"/>
              <a:t>The design comprises loads derived from statistics whereas in a digital twin the real loads are known.</a:t>
            </a:r>
          </a:p>
          <a:p>
            <a:pPr marL="171450" indent="-171450">
              <a:buFontTx/>
              <a:buChar char="-"/>
            </a:pPr>
            <a:r>
              <a:rPr lang="en-GB" dirty="0"/>
              <a:t>Usually wave radars or wave buoys are used to capture the directional sea state</a:t>
            </a:r>
          </a:p>
          <a:p>
            <a:pPr marL="171450" indent="-171450">
              <a:buFontTx/>
              <a:buChar char="-"/>
            </a:pPr>
            <a:r>
              <a:rPr lang="en-GB" dirty="0"/>
              <a:t>Recalculation of ultimate loads and fatigue loads is possible.</a:t>
            </a:r>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8</a:t>
            </a:fld>
            <a:endParaRPr lang="en-GB" noProof="0" dirty="0"/>
          </a:p>
        </p:txBody>
      </p:sp>
    </p:spTree>
    <p:extLst>
      <p:ext uri="{BB962C8B-B14F-4D97-AF65-F5344CB8AC3E}">
        <p14:creationId xmlns:p14="http://schemas.microsoft.com/office/powerpoint/2010/main" val="283192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As a result the fatigue at governing hot spots is usually reduced</a:t>
            </a:r>
          </a:p>
          <a:p>
            <a:pPr marL="171450" indent="-171450">
              <a:buFontTx/>
              <a:buChar char="-"/>
            </a:pPr>
            <a:r>
              <a:rPr lang="en-GB" dirty="0"/>
              <a:t>In the diagram this is shown by the orange and grey bars, over all hotspot groups the fatigue damage is reduced or shifted</a:t>
            </a:r>
          </a:p>
          <a:p>
            <a:pPr marL="171450" indent="-171450">
              <a:buFontTx/>
              <a:buChar char="-"/>
            </a:pPr>
            <a:r>
              <a:rPr lang="en-GB" dirty="0"/>
              <a:t>This means lifetime extension of the structure can be realised</a:t>
            </a:r>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9</a:t>
            </a:fld>
            <a:endParaRPr lang="en-GB" noProof="0" dirty="0"/>
          </a:p>
        </p:txBody>
      </p:sp>
    </p:spTree>
    <p:extLst>
      <p:ext uri="{BB962C8B-B14F-4D97-AF65-F5344CB8AC3E}">
        <p14:creationId xmlns:p14="http://schemas.microsoft.com/office/powerpoint/2010/main" val="34305943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8" name="FLD_PresentationTitle">
            <a:extLst>
              <a:ext uri="{FF2B5EF4-FFF2-40B4-BE49-F238E27FC236}">
                <a16:creationId xmlns:a16="http://schemas.microsoft.com/office/drawing/2014/main" id="{B1DAA5DF-5AA7-49EC-ACBF-10E8A1971277}"/>
              </a:ext>
            </a:extLst>
          </p:cNvPr>
          <p:cNvSpPr>
            <a:spLocks noGrp="1"/>
          </p:cNvSpPr>
          <p:nvPr>
            <p:ph type="ctrTitle" hasCustomPrompt="1"/>
          </p:nvPr>
        </p:nvSpPr>
        <p:spPr>
          <a:xfrm>
            <a:off x="798513" y="409569"/>
            <a:ext cx="9773112" cy="681548"/>
          </a:xfrm>
        </p:spPr>
        <p:txBody>
          <a:bodyPr tIns="0" anchor="t" anchorCtr="0"/>
          <a:lstStyle>
            <a:lvl1pPr>
              <a:defRPr sz="4800" cap="all" spc="-150" baseline="0" smtClean="0">
                <a:solidFill>
                  <a:schemeClr val="tx1"/>
                </a:solidFill>
                <a:latin typeface="Verdana" pitchFamily="34" charset="0"/>
              </a:defRPr>
            </a:lvl1pPr>
          </a:lstStyle>
          <a:p>
            <a:r>
              <a:rPr lang="en-GB" noProof="0" dirty="0"/>
              <a:t>Headline</a:t>
            </a:r>
          </a:p>
        </p:txBody>
      </p:sp>
      <p:sp>
        <p:nvSpPr>
          <p:cNvPr id="19" name="FLD_PresentationTitle_2">
            <a:extLst>
              <a:ext uri="{FF2B5EF4-FFF2-40B4-BE49-F238E27FC236}">
                <a16:creationId xmlns:a16="http://schemas.microsoft.com/office/drawing/2014/main" id="{5B27253C-39D7-4448-BD0F-A9FC3677BCBD}"/>
              </a:ext>
            </a:extLst>
          </p:cNvPr>
          <p:cNvSpPr>
            <a:spLocks noGrp="1" noChangeArrowheads="1"/>
          </p:cNvSpPr>
          <p:nvPr>
            <p:ph type="subTitle" sz="quarter" idx="1" hasCustomPrompt="1"/>
          </p:nvPr>
        </p:nvSpPr>
        <p:spPr>
          <a:xfrm>
            <a:off x="798512" y="1139744"/>
            <a:ext cx="9772652" cy="1254562"/>
          </a:xfrm>
        </p:spPr>
        <p:txBody>
          <a:bodyPr lIns="0"/>
          <a:lstStyle>
            <a:lvl1pPr marL="0" indent="0">
              <a:lnSpc>
                <a:spcPct val="100000"/>
              </a:lnSpc>
              <a:spcAft>
                <a:spcPts val="0"/>
              </a:spcAft>
              <a:buFontTx/>
              <a:buNone/>
              <a:defRPr sz="4800" b="1" cap="all" spc="-150" baseline="0" smtClean="0">
                <a:solidFill>
                  <a:schemeClr val="tx2"/>
                </a:solidFill>
                <a:latin typeface="Verdana" pitchFamily="34" charset="0"/>
              </a:defRPr>
            </a:lvl1pPr>
          </a:lstStyle>
          <a:p>
            <a:r>
              <a:rPr lang="en-GB" noProof="0" dirty="0"/>
              <a:t>Headline</a:t>
            </a: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513" y="5020098"/>
            <a:ext cx="8136879" cy="1084262"/>
          </a:xfrm>
        </p:spPr>
        <p:txBody>
          <a:bodyPr lIns="0"/>
          <a:lstStyle>
            <a:lvl1pPr marL="0" indent="0">
              <a:buFont typeface="Arial" panose="020B0604020202020204" pitchFamily="34" charset="0"/>
              <a:buChar char="​"/>
              <a:defRPr sz="1600"/>
            </a:lvl1pPr>
          </a:lstStyle>
          <a:p>
            <a:pPr lvl="0"/>
            <a:r>
              <a:rPr lang="en-GB"/>
              <a:t>Subtitle</a:t>
            </a:r>
            <a:endParaRPr lang="en-GB" dirty="0"/>
          </a:p>
        </p:txBody>
      </p:sp>
      <p:sp>
        <p:nvSpPr>
          <p:cNvPr id="9" name="Slide Number Placeholder 5"/>
          <p:cNvSpPr>
            <a:spLocks noGrp="1"/>
          </p:cNvSpPr>
          <p:nvPr>
            <p:ph type="sldNum" sz="quarter" idx="4"/>
          </p:nvPr>
        </p:nvSpPr>
        <p:spPr>
          <a:xfrm>
            <a:off x="10907200" y="6284782"/>
            <a:ext cx="479938" cy="155611"/>
          </a:xfrm>
          <a:prstGeom prst="rect">
            <a:avLst/>
          </a:prstGeom>
        </p:spPr>
        <p:txBody>
          <a:bodyPr vert="horz" wrap="square" lIns="0" tIns="0" rIns="0" bIns="0" numCol="1" anchor="ctr" anchorCtr="0" compatLnSpc="1">
            <a:prstTxWarp prst="textNoShape">
              <a:avLst/>
            </a:prstTxWarp>
          </a:bodyPr>
          <a:lstStyle>
            <a:lvl1pPr algn="r">
              <a:defRPr sz="800">
                <a:solidFill>
                  <a:schemeClr val="tx1"/>
                </a:solidFill>
              </a:defRPr>
            </a:lvl1pPr>
          </a:lstStyle>
          <a:p>
            <a:fld id="{31421AFA-3AE7-4CEA-BC9B-447859BED57B}" type="slidenum">
              <a:rPr lang="en-GB" smtClean="0"/>
              <a:pPr/>
              <a:t>‹#›</a:t>
            </a:fld>
            <a:endParaRPr lang="en-GB" dirty="0"/>
          </a:p>
        </p:txBody>
      </p:sp>
      <p:sp>
        <p:nvSpPr>
          <p:cNvPr id="11" name="Footer Placeholder 4">
            <a:extLst>
              <a:ext uri="{FF2B5EF4-FFF2-40B4-BE49-F238E27FC236}">
                <a16:creationId xmlns:a16="http://schemas.microsoft.com/office/drawing/2014/main" id="{FC6EA742-E999-426B-9F1C-33524D47AEA4}"/>
              </a:ext>
            </a:extLst>
          </p:cNvPr>
          <p:cNvSpPr>
            <a:spLocks noGrp="1"/>
          </p:cNvSpPr>
          <p:nvPr>
            <p:ph type="ftr" sz="quarter" idx="3"/>
          </p:nvPr>
        </p:nvSpPr>
        <p:spPr>
          <a:xfrm>
            <a:off x="4056062" y="6281956"/>
            <a:ext cx="6515101"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2" name="Date_DateCustomA">
            <a:extLst>
              <a:ext uri="{FF2B5EF4-FFF2-40B4-BE49-F238E27FC236}">
                <a16:creationId xmlns:a16="http://schemas.microsoft.com/office/drawing/2014/main" id="{09BA1C59-AB8D-4ACE-A4C9-3A97AB0B83EC}"/>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DAB3C532-98B4-4A22-ABB9-0885E61E75E9}" type="datetime1">
              <a:rPr lang="en-GB" smtClean="0"/>
              <a:t>17/06/2019</a:t>
            </a:fld>
            <a:endParaRPr lang="en-GB" dirty="0"/>
          </a:p>
        </p:txBody>
      </p:sp>
      <p:pic>
        <p:nvPicPr>
          <p:cNvPr id="24" name="Picture 23">
            <a:extLst>
              <a:ext uri="{FF2B5EF4-FFF2-40B4-BE49-F238E27FC236}">
                <a16:creationId xmlns:a16="http://schemas.microsoft.com/office/drawing/2014/main" id="{BB368B35-1A95-4DB8-9489-9493B9DFE5DC}"/>
              </a:ext>
            </a:extLst>
          </p:cNvPr>
          <p:cNvPicPr>
            <a:picLocks noChangeAspect="1"/>
          </p:cNvPicPr>
          <p:nvPr userDrawn="1"/>
        </p:nvPicPr>
        <p:blipFill>
          <a:blip r:embed="rId2"/>
          <a:stretch>
            <a:fillRect/>
          </a:stretch>
        </p:blipFill>
        <p:spPr>
          <a:xfrm>
            <a:off x="798513" y="6159600"/>
            <a:ext cx="2826458" cy="255600"/>
          </a:xfrm>
          <a:prstGeom prst="rect">
            <a:avLst/>
          </a:prstGeom>
        </p:spPr>
      </p:pic>
    </p:spTree>
    <p:extLst>
      <p:ext uri="{BB962C8B-B14F-4D97-AF65-F5344CB8AC3E}">
        <p14:creationId xmlns:p14="http://schemas.microsoft.com/office/powerpoint/2010/main" val="542876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10588625" cy="748800"/>
          </a:xfrm>
        </p:spPr>
        <p:txBody>
          <a:bodyPr/>
          <a:lstStyle/>
          <a:p>
            <a:r>
              <a:rPr lang="en-US"/>
              <a:t>Click to edit Master title style</a:t>
            </a:r>
            <a:endParaRPr lang="en-GB" dirty="0"/>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513" y="1645033"/>
            <a:ext cx="5700712"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Content Placeholder 4">
            <a:extLst>
              <a:ext uri="{FF2B5EF4-FFF2-40B4-BE49-F238E27FC236}">
                <a16:creationId xmlns:a16="http://schemas.microsoft.com/office/drawing/2014/main" id="{414EC495-A6B9-4C60-A011-7047269C9CE9}"/>
              </a:ext>
            </a:extLst>
          </p:cNvPr>
          <p:cNvSpPr>
            <a:spLocks noGrp="1"/>
          </p:cNvSpPr>
          <p:nvPr>
            <p:ph sz="quarter" idx="16"/>
          </p:nvPr>
        </p:nvSpPr>
        <p:spPr>
          <a:xfrm>
            <a:off x="7313612" y="1645032"/>
            <a:ext cx="4073525" cy="40633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6" name="Footer Placeholder 4">
            <a:extLst>
              <a:ext uri="{FF2B5EF4-FFF2-40B4-BE49-F238E27FC236}">
                <a16:creationId xmlns:a16="http://schemas.microsoft.com/office/drawing/2014/main" id="{B60EC9E1-A6E7-4EDC-A604-820C98771D29}"/>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9" name="Date_DateCustomA">
            <a:extLst>
              <a:ext uri="{FF2B5EF4-FFF2-40B4-BE49-F238E27FC236}">
                <a16:creationId xmlns:a16="http://schemas.microsoft.com/office/drawing/2014/main" id="{73643761-53E5-4729-8F9C-AC57323CEE05}"/>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06EFBA24-B3B7-4168-9D60-F75982B21FAA}" type="datetime1">
              <a:rPr lang="en-GB" smtClean="0"/>
              <a:t>17/06/2019</a:t>
            </a:fld>
            <a:endParaRPr lang="en-GB" dirty="0"/>
          </a:p>
        </p:txBody>
      </p:sp>
    </p:spTree>
    <p:extLst>
      <p:ext uri="{BB962C8B-B14F-4D97-AF65-F5344CB8AC3E}">
        <p14:creationId xmlns:p14="http://schemas.microsoft.com/office/powerpoint/2010/main" val="4162539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con (A)">
    <p:spTree>
      <p:nvGrpSpPr>
        <p:cNvPr id="1" name=""/>
        <p:cNvGrpSpPr/>
        <p:nvPr/>
      </p:nvGrpSpPr>
      <p:grpSpPr>
        <a:xfrm>
          <a:off x="0" y="0"/>
          <a:ext cx="0" cy="0"/>
          <a:chOff x="0" y="0"/>
          <a:chExt cx="0" cy="0"/>
        </a:xfrm>
      </p:grpSpPr>
      <p:sp>
        <p:nvSpPr>
          <p:cNvPr id="4" name="Title 1"/>
          <p:cNvSpPr>
            <a:spLocks noGrp="1"/>
          </p:cNvSpPr>
          <p:nvPr>
            <p:ph type="title"/>
          </p:nvPr>
        </p:nvSpPr>
        <p:spPr>
          <a:xfrm>
            <a:off x="798513" y="452543"/>
            <a:ext cx="8958262" cy="748800"/>
          </a:xfrm>
        </p:spPr>
        <p:txBody>
          <a:bodyPr/>
          <a:lstStyle/>
          <a:p>
            <a:r>
              <a:rPr lang="en-US"/>
              <a:t>Click to edit Master title style</a:t>
            </a:r>
            <a:endParaRPr lang="en-GB" dirty="0"/>
          </a:p>
        </p:txBody>
      </p:sp>
      <p:sp>
        <p:nvSpPr>
          <p:cNvPr id="3" name="Content Placeholder 2"/>
          <p:cNvSpPr>
            <a:spLocks noGrp="1"/>
          </p:cNvSpPr>
          <p:nvPr>
            <p:ph idx="1" hasCustomPrompt="1"/>
          </p:nvPr>
        </p:nvSpPr>
        <p:spPr>
          <a:xfrm>
            <a:off x="798512" y="1645033"/>
            <a:ext cx="10588625"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icture Placeholder 3">
            <a:extLst>
              <a:ext uri="{FF2B5EF4-FFF2-40B4-BE49-F238E27FC236}">
                <a16:creationId xmlns:a16="http://schemas.microsoft.com/office/drawing/2014/main" id="{6FB39600-48A6-438C-ACEE-E7C3FBF9C3A2}"/>
              </a:ext>
            </a:extLst>
          </p:cNvPr>
          <p:cNvSpPr>
            <a:spLocks noGrp="1"/>
          </p:cNvSpPr>
          <p:nvPr>
            <p:ph type="pic" sz="quarter" idx="11" hasCustomPrompt="1"/>
          </p:nvPr>
        </p:nvSpPr>
        <p:spPr>
          <a:xfrm>
            <a:off x="10571163" y="452544"/>
            <a:ext cx="800964" cy="800964"/>
          </a:xfrm>
          <a:noFill/>
          <a:ln>
            <a:noFill/>
          </a:ln>
        </p:spPr>
        <p:txBody>
          <a:bodyPr lIns="38399" tIns="0" anchor="t" anchorCtr="0"/>
          <a:lstStyle>
            <a:lvl1pPr marL="0" indent="0">
              <a:buNone/>
              <a:defRPr sz="1800">
                <a:solidFill>
                  <a:schemeClr val="tx1"/>
                </a:solidFill>
              </a:defRPr>
            </a:lvl1pPr>
          </a:lstStyle>
          <a:p>
            <a:r>
              <a:rPr lang="en-GB" noProof="0"/>
              <a:t>icon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6" name="Footer Placeholder 4">
            <a:extLst>
              <a:ext uri="{FF2B5EF4-FFF2-40B4-BE49-F238E27FC236}">
                <a16:creationId xmlns:a16="http://schemas.microsoft.com/office/drawing/2014/main" id="{C4DE7E55-1B3D-4B43-B1B5-DE5E4FAB9891}"/>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8" name="Date_DateCustomA">
            <a:extLst>
              <a:ext uri="{FF2B5EF4-FFF2-40B4-BE49-F238E27FC236}">
                <a16:creationId xmlns:a16="http://schemas.microsoft.com/office/drawing/2014/main" id="{F5D459F2-4C14-4DC3-8A9D-B1E9DF21E4CF}"/>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E2666E8D-A0F5-48CE-82AB-FD46128FB4E4}" type="datetime1">
              <a:rPr lang="en-GB" smtClean="0"/>
              <a:t>17/06/2019</a:t>
            </a:fld>
            <a:endParaRPr lang="en-GB" dirty="0"/>
          </a:p>
        </p:txBody>
      </p:sp>
    </p:spTree>
    <p:extLst>
      <p:ext uri="{BB962C8B-B14F-4D97-AF65-F5344CB8AC3E}">
        <p14:creationId xmlns:p14="http://schemas.microsoft.com/office/powerpoint/2010/main" val="2999185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icon (B)">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10588625" cy="748800"/>
          </a:xfrm>
        </p:spPr>
        <p:txBody>
          <a:bodyPr/>
          <a:lstStyle/>
          <a:p>
            <a:r>
              <a:rPr lang="en-US"/>
              <a:t>Click to edit Master title style</a:t>
            </a:r>
            <a:endParaRPr lang="en-GB" dirty="0"/>
          </a:p>
        </p:txBody>
      </p:sp>
      <p:sp>
        <p:nvSpPr>
          <p:cNvPr id="10" name="Content Placeholder 2">
            <a:extLst>
              <a:ext uri="{FF2B5EF4-FFF2-40B4-BE49-F238E27FC236}">
                <a16:creationId xmlns:a16="http://schemas.microsoft.com/office/drawing/2014/main" id="{F487125B-AD53-4CA5-922E-72C96A67D7AA}"/>
              </a:ext>
            </a:extLst>
          </p:cNvPr>
          <p:cNvSpPr>
            <a:spLocks noGrp="1"/>
          </p:cNvSpPr>
          <p:nvPr>
            <p:ph idx="12" hasCustomPrompt="1"/>
          </p:nvPr>
        </p:nvSpPr>
        <p:spPr>
          <a:xfrm>
            <a:off x="798513" y="1645033"/>
            <a:ext cx="8958262"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icture Placeholder 3">
            <a:extLst>
              <a:ext uri="{FF2B5EF4-FFF2-40B4-BE49-F238E27FC236}">
                <a16:creationId xmlns:a16="http://schemas.microsoft.com/office/drawing/2014/main" id="{9CFFD8C0-0E93-4388-A9E5-6DB36C4D48D1}"/>
              </a:ext>
            </a:extLst>
          </p:cNvPr>
          <p:cNvSpPr>
            <a:spLocks noGrp="1"/>
          </p:cNvSpPr>
          <p:nvPr>
            <p:ph type="pic" sz="quarter" idx="11" hasCustomPrompt="1"/>
          </p:nvPr>
        </p:nvSpPr>
        <p:spPr>
          <a:xfrm>
            <a:off x="10571162" y="1645033"/>
            <a:ext cx="818165" cy="818165"/>
          </a:xfrm>
          <a:noFill/>
          <a:ln>
            <a:noFill/>
          </a:ln>
        </p:spPr>
        <p:txBody>
          <a:bodyPr lIns="38399" tIns="0" anchor="t" anchorCtr="0"/>
          <a:lstStyle>
            <a:lvl1pPr marL="0" indent="0">
              <a:buNone/>
              <a:defRPr sz="1800">
                <a:solidFill>
                  <a:schemeClr val="tx1"/>
                </a:solidFill>
              </a:defRPr>
            </a:lvl1pPr>
          </a:lstStyle>
          <a:p>
            <a:r>
              <a:rPr lang="en-GB" noProof="0"/>
              <a:t>icon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6" name="Footer Placeholder 4">
            <a:extLst>
              <a:ext uri="{FF2B5EF4-FFF2-40B4-BE49-F238E27FC236}">
                <a16:creationId xmlns:a16="http://schemas.microsoft.com/office/drawing/2014/main" id="{E31502FD-B05E-464F-8932-42D027579D97}"/>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9" name="Date_DateCustomA">
            <a:extLst>
              <a:ext uri="{FF2B5EF4-FFF2-40B4-BE49-F238E27FC236}">
                <a16:creationId xmlns:a16="http://schemas.microsoft.com/office/drawing/2014/main" id="{AA65EC4C-43E8-483C-B54B-30D5535BB4C8}"/>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3E0009DF-952F-426D-9865-5DD39D283B9D}" type="datetime1">
              <a:rPr lang="en-GB" smtClean="0"/>
              <a:t>17/06/2019</a:t>
            </a:fld>
            <a:endParaRPr lang="en-GB" dirty="0"/>
          </a:p>
        </p:txBody>
      </p:sp>
    </p:spTree>
    <p:extLst>
      <p:ext uri="{BB962C8B-B14F-4D97-AF65-F5344CB8AC3E}">
        <p14:creationId xmlns:p14="http://schemas.microsoft.com/office/powerpoint/2010/main" val="3771321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illustration (A)">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10588625" cy="748800"/>
          </a:xfrm>
        </p:spPr>
        <p:txBody>
          <a:bodyPr/>
          <a:lstStyle/>
          <a:p>
            <a:r>
              <a:rPr lang="en-US"/>
              <a:t>Click to edit Master title style</a:t>
            </a:r>
            <a:endParaRPr lang="en-GB" dirty="0"/>
          </a:p>
        </p:txBody>
      </p:sp>
      <p:sp>
        <p:nvSpPr>
          <p:cNvPr id="10" name="Content Placeholder 2">
            <a:extLst>
              <a:ext uri="{FF2B5EF4-FFF2-40B4-BE49-F238E27FC236}">
                <a16:creationId xmlns:a16="http://schemas.microsoft.com/office/drawing/2014/main" id="{F487125B-AD53-4CA5-922E-72C96A67D7AA}"/>
              </a:ext>
            </a:extLst>
          </p:cNvPr>
          <p:cNvSpPr>
            <a:spLocks noGrp="1"/>
          </p:cNvSpPr>
          <p:nvPr>
            <p:ph idx="12" hasCustomPrompt="1"/>
          </p:nvPr>
        </p:nvSpPr>
        <p:spPr>
          <a:xfrm>
            <a:off x="798513" y="1645033"/>
            <a:ext cx="6515100"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Picture Placeholder 3">
            <a:extLst>
              <a:ext uri="{FF2B5EF4-FFF2-40B4-BE49-F238E27FC236}">
                <a16:creationId xmlns:a16="http://schemas.microsoft.com/office/drawing/2014/main" id="{9CFFD8C0-0E93-4388-A9E5-6DB36C4D48D1}"/>
              </a:ext>
            </a:extLst>
          </p:cNvPr>
          <p:cNvSpPr>
            <a:spLocks noGrp="1"/>
          </p:cNvSpPr>
          <p:nvPr>
            <p:ph type="pic" sz="quarter" idx="11" hasCustomPrompt="1"/>
          </p:nvPr>
        </p:nvSpPr>
        <p:spPr>
          <a:xfrm>
            <a:off x="8128000" y="1645033"/>
            <a:ext cx="3259138" cy="3240691"/>
          </a:xfrm>
          <a:noFill/>
          <a:ln>
            <a:noFill/>
          </a:ln>
        </p:spPr>
        <p:txBody>
          <a:bodyPr lIns="38399" tIns="0" anchor="t" anchorCtr="0"/>
          <a:lstStyle>
            <a:lvl1pPr marL="0" indent="0">
              <a:buNone/>
              <a:defRPr sz="1800">
                <a:solidFill>
                  <a:schemeClr val="tx1"/>
                </a:solidFill>
              </a:defRPr>
            </a:lvl1pPr>
          </a:lstStyle>
          <a:p>
            <a:r>
              <a:rPr lang="en-GB">
                <a:effectLst/>
              </a:rPr>
              <a:t>illustration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6" name="Footer Placeholder 4">
            <a:extLst>
              <a:ext uri="{FF2B5EF4-FFF2-40B4-BE49-F238E27FC236}">
                <a16:creationId xmlns:a16="http://schemas.microsoft.com/office/drawing/2014/main" id="{FB97A6BE-821A-4BF5-AFE7-9A048351C6D9}"/>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9" name="Date_DateCustomA">
            <a:extLst>
              <a:ext uri="{FF2B5EF4-FFF2-40B4-BE49-F238E27FC236}">
                <a16:creationId xmlns:a16="http://schemas.microsoft.com/office/drawing/2014/main" id="{11815BEB-2C63-4CBF-9795-6F15022666B4}"/>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C2D4826C-CC0F-4577-9E83-B57E06BFEFFE}" type="datetime1">
              <a:rPr lang="en-GB" smtClean="0"/>
              <a:t>17/06/2019</a:t>
            </a:fld>
            <a:endParaRPr lang="en-GB" dirty="0"/>
          </a:p>
        </p:txBody>
      </p:sp>
    </p:spTree>
    <p:extLst>
      <p:ext uri="{BB962C8B-B14F-4D97-AF65-F5344CB8AC3E}">
        <p14:creationId xmlns:p14="http://schemas.microsoft.com/office/powerpoint/2010/main" val="474537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illustration (B)">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10588625" cy="748800"/>
          </a:xfrm>
        </p:spPr>
        <p:txBody>
          <a:bodyPr/>
          <a:lstStyle/>
          <a:p>
            <a:r>
              <a:rPr lang="en-US"/>
              <a:t>Click to edit Master title style</a:t>
            </a:r>
            <a:endParaRPr lang="en-GB" dirty="0"/>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513" y="1645033"/>
            <a:ext cx="5700712"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Picture Placeholder 4">
            <a:extLst>
              <a:ext uri="{FF2B5EF4-FFF2-40B4-BE49-F238E27FC236}">
                <a16:creationId xmlns:a16="http://schemas.microsoft.com/office/drawing/2014/main" id="{286587FC-F18B-4FBE-8CD2-663B9BA8C734}"/>
              </a:ext>
            </a:extLst>
          </p:cNvPr>
          <p:cNvSpPr>
            <a:spLocks noGrp="1"/>
          </p:cNvSpPr>
          <p:nvPr>
            <p:ph type="pic" sz="quarter" idx="14" hasCustomPrompt="1"/>
          </p:nvPr>
        </p:nvSpPr>
        <p:spPr>
          <a:xfrm>
            <a:off x="7313613" y="1644649"/>
            <a:ext cx="4073525" cy="4063738"/>
          </a:xfrm>
        </p:spPr>
        <p:txBody>
          <a:bodyPr/>
          <a:lstStyle>
            <a:lvl1pPr marL="0" indent="0">
              <a:buNone/>
              <a:defRPr/>
            </a:lvl1pPr>
          </a:lstStyle>
          <a:p>
            <a:r>
              <a:rPr lang="en-GB">
                <a:effectLst/>
              </a:rPr>
              <a:t>illustration</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6" name="Footer Placeholder 4">
            <a:extLst>
              <a:ext uri="{FF2B5EF4-FFF2-40B4-BE49-F238E27FC236}">
                <a16:creationId xmlns:a16="http://schemas.microsoft.com/office/drawing/2014/main" id="{9B89233D-8149-4491-95B2-DE11051C8619}"/>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8" name="Date_DateCustomA">
            <a:extLst>
              <a:ext uri="{FF2B5EF4-FFF2-40B4-BE49-F238E27FC236}">
                <a16:creationId xmlns:a16="http://schemas.microsoft.com/office/drawing/2014/main" id="{D2C9554E-F561-4DDA-B278-92702108D9BF}"/>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0BC2B150-6123-4BE5-A88B-2BE6ACF1EE4D}" type="datetime1">
              <a:rPr lang="en-GB" smtClean="0"/>
              <a:t>17/06/2019</a:t>
            </a:fld>
            <a:endParaRPr lang="en-GB" dirty="0"/>
          </a:p>
        </p:txBody>
      </p:sp>
    </p:spTree>
    <p:extLst>
      <p:ext uri="{BB962C8B-B14F-4D97-AF65-F5344CB8AC3E}">
        <p14:creationId xmlns:p14="http://schemas.microsoft.com/office/powerpoint/2010/main" val="114375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fact text">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10588625" cy="748800"/>
          </a:xfrm>
        </p:spPr>
        <p:txBody>
          <a:bodyPr/>
          <a:lstStyle/>
          <a:p>
            <a:r>
              <a:rPr lang="en-US"/>
              <a:t>Click to edit Master title style</a:t>
            </a:r>
            <a:endParaRPr lang="en-GB" dirty="0"/>
          </a:p>
        </p:txBody>
      </p:sp>
      <p:sp>
        <p:nvSpPr>
          <p:cNvPr id="11" name="Content Placeholder 2">
            <a:extLst>
              <a:ext uri="{FF2B5EF4-FFF2-40B4-BE49-F238E27FC236}">
                <a16:creationId xmlns:a16="http://schemas.microsoft.com/office/drawing/2014/main" id="{BB9C9E16-4544-49A4-A136-929E64BE7AAF}"/>
              </a:ext>
            </a:extLst>
          </p:cNvPr>
          <p:cNvSpPr>
            <a:spLocks noGrp="1"/>
          </p:cNvSpPr>
          <p:nvPr>
            <p:ph idx="12" hasCustomPrompt="1"/>
          </p:nvPr>
        </p:nvSpPr>
        <p:spPr>
          <a:xfrm>
            <a:off x="798513" y="1645033"/>
            <a:ext cx="7329487"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6">
            <a:extLst>
              <a:ext uri="{FF2B5EF4-FFF2-40B4-BE49-F238E27FC236}">
                <a16:creationId xmlns:a16="http://schemas.microsoft.com/office/drawing/2014/main" id="{89007D2D-A158-459C-BE2E-0A1D348DA7C9}"/>
              </a:ext>
            </a:extLst>
          </p:cNvPr>
          <p:cNvSpPr>
            <a:spLocks noGrp="1"/>
          </p:cNvSpPr>
          <p:nvPr>
            <p:ph type="body" sz="quarter" idx="15" hasCustomPrompt="1"/>
          </p:nvPr>
        </p:nvSpPr>
        <p:spPr>
          <a:xfrm>
            <a:off x="8942387" y="1644771"/>
            <a:ext cx="2444751" cy="4063616"/>
          </a:xfrm>
        </p:spPr>
        <p:txBody>
          <a:bodyPr lIns="0"/>
          <a:lstStyle>
            <a:lvl1pPr marL="0" indent="0">
              <a:lnSpc>
                <a:spcPct val="80000"/>
              </a:lnSpc>
              <a:spcAft>
                <a:spcPts val="1200"/>
              </a:spcAft>
              <a:buFont typeface="Arial" panose="020B0604020202020204" pitchFamily="34" charset="0"/>
              <a:buChar char="​"/>
              <a:defRPr sz="4800"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2000" indent="-252000">
              <a:lnSpc>
                <a:spcPct val="100000"/>
              </a:lnSpc>
              <a:buFont typeface="Verdana" panose="020B0604030504040204" pitchFamily="34" charset="0"/>
              <a:buChar char="•"/>
              <a:defRPr sz="1600" i="0" baseline="0">
                <a:solidFill>
                  <a:schemeClr val="tx2"/>
                </a:solidFill>
              </a:defRPr>
            </a:lvl3pPr>
            <a:lvl4pPr marL="271463" indent="-271463">
              <a:lnSpc>
                <a:spcPct val="100000"/>
              </a:lnSpc>
              <a:buFont typeface="+mj-lt"/>
              <a:buAutoNum type="arabicPeriod"/>
              <a:defRPr sz="1600">
                <a:solidFill>
                  <a:schemeClr val="tx2"/>
                </a:solidFill>
              </a:defRPr>
            </a:lvl4pPr>
            <a:lvl5pPr marL="271463" indent="-271463">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63" indent="-271463">
              <a:buClr>
                <a:schemeClr val="tx2"/>
              </a:buClr>
              <a:buFont typeface="+mj-lt"/>
              <a:buAutoNum type="arabicParenR"/>
              <a:defRPr sz="1000">
                <a:solidFill>
                  <a:schemeClr val="tx2"/>
                </a:solidFill>
              </a:defRPr>
            </a:lvl8pPr>
            <a:lvl9pPr marL="271463" indent="-271463">
              <a:buClr>
                <a:schemeClr val="tx2"/>
              </a:buClr>
              <a:buFont typeface="+mj-lt"/>
              <a:buAutoNum type="alphaLcParenR"/>
              <a:defRPr sz="1000">
                <a:solidFill>
                  <a:schemeClr val="tx2"/>
                </a:solidFill>
              </a:defRPr>
            </a:lvl9pPr>
          </a:lstStyle>
          <a:p>
            <a:pPr lvl="0"/>
            <a:r>
              <a:rPr lang="en-GB"/>
              <a:t>12,3</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13" name="Text Placeholder 6">
            <a:extLst>
              <a:ext uri="{FF2B5EF4-FFF2-40B4-BE49-F238E27FC236}">
                <a16:creationId xmlns:a16="http://schemas.microsoft.com/office/drawing/2014/main" id="{99C5C721-7970-4C21-B42B-33753616C1B3}"/>
              </a:ext>
            </a:extLst>
          </p:cNvPr>
          <p:cNvSpPr>
            <a:spLocks noGrp="1"/>
          </p:cNvSpPr>
          <p:nvPr>
            <p:ph type="body" sz="quarter" idx="14" hasCustomPrompt="1"/>
          </p:nvPr>
        </p:nvSpPr>
        <p:spPr>
          <a:xfrm>
            <a:off x="8942388" y="4992414"/>
            <a:ext cx="2444750" cy="715973"/>
          </a:xfrm>
        </p:spPr>
        <p:txBody>
          <a:bodyPr lIns="0" anchor="b" anchorCtr="0"/>
          <a:lstStyle>
            <a:lvl1pPr marL="228600" indent="-228600">
              <a:lnSpc>
                <a:spcPct val="80000"/>
              </a:lnSpc>
              <a:spcAft>
                <a:spcPts val="1200"/>
              </a:spcAft>
              <a:buFont typeface="+mj-lt"/>
              <a:buAutoNum type="arabicParenR"/>
              <a:defRPr sz="1000" b="0" i="1" cap="none" spc="0" baseline="0">
                <a:solidFill>
                  <a:schemeClr val="bg2"/>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Note</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grpSp>
        <p:nvGrpSpPr>
          <p:cNvPr id="3" name="Group 2">
            <a:extLst>
              <a:ext uri="{FF2B5EF4-FFF2-40B4-BE49-F238E27FC236}">
                <a16:creationId xmlns:a16="http://schemas.microsoft.com/office/drawing/2014/main" id="{CBDD567F-EFA3-4304-9F2D-5128B34EFFF1}"/>
              </a:ext>
            </a:extLst>
          </p:cNvPr>
          <p:cNvGrpSpPr/>
          <p:nvPr userDrawn="1"/>
        </p:nvGrpSpPr>
        <p:grpSpPr>
          <a:xfrm>
            <a:off x="-1980494" y="3538620"/>
            <a:ext cx="1796791" cy="2907588"/>
            <a:chOff x="12403271" y="-1"/>
            <a:chExt cx="1796791" cy="2907588"/>
          </a:xfrm>
        </p:grpSpPr>
        <p:grpSp>
          <p:nvGrpSpPr>
            <p:cNvPr id="12" name="Group 11">
              <a:extLst>
                <a:ext uri="{FF2B5EF4-FFF2-40B4-BE49-F238E27FC236}">
                  <a16:creationId xmlns:a16="http://schemas.microsoft.com/office/drawing/2014/main" id="{FA367DCD-123C-45F4-87EB-1586FA603E3A}"/>
                </a:ext>
              </a:extLst>
            </p:cNvPr>
            <p:cNvGrpSpPr/>
            <p:nvPr userDrawn="1"/>
          </p:nvGrpSpPr>
          <p:grpSpPr>
            <a:xfrm>
              <a:off x="12403271" y="-1"/>
              <a:ext cx="1796791" cy="2907588"/>
              <a:chOff x="9009867" y="1645032"/>
              <a:chExt cx="2365739" cy="3828268"/>
            </a:xfrm>
          </p:grpSpPr>
          <p:sp>
            <p:nvSpPr>
              <p:cNvPr id="17" name="Rectangle: Rounded Corners 16">
                <a:extLst>
                  <a:ext uri="{FF2B5EF4-FFF2-40B4-BE49-F238E27FC236}">
                    <a16:creationId xmlns:a16="http://schemas.microsoft.com/office/drawing/2014/main" id="{93B8FE7B-9EF6-429C-AC7B-79E85DFB481D}"/>
                  </a:ext>
                </a:extLst>
              </p:cNvPr>
              <p:cNvSpPr/>
              <p:nvPr/>
            </p:nvSpPr>
            <p:spPr>
              <a:xfrm>
                <a:off x="9009867" y="1645032"/>
                <a:ext cx="2365739" cy="3828268"/>
              </a:xfrm>
              <a:prstGeom prst="roundRect">
                <a:avLst>
                  <a:gd name="adj" fmla="val 2970"/>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pic>
            <p:nvPicPr>
              <p:cNvPr id="15" name="Picture 14">
                <a:extLst>
                  <a:ext uri="{FF2B5EF4-FFF2-40B4-BE49-F238E27FC236}">
                    <a16:creationId xmlns:a16="http://schemas.microsoft.com/office/drawing/2014/main" id="{132FA97E-008F-4B07-B688-A7B22404D82A}"/>
                  </a:ext>
                </a:extLst>
              </p:cNvPr>
              <p:cNvPicPr>
                <a:picLocks noChangeAspect="1"/>
              </p:cNvPicPr>
              <p:nvPr/>
            </p:nvPicPr>
            <p:blipFill>
              <a:blip r:embed="rId2"/>
              <a:stretch>
                <a:fillRect/>
              </a:stretch>
            </p:blipFill>
            <p:spPr>
              <a:xfrm>
                <a:off x="9182748" y="1852126"/>
                <a:ext cx="599367" cy="280555"/>
              </a:xfrm>
              <a:prstGeom prst="rect">
                <a:avLst/>
              </a:prstGeom>
            </p:spPr>
          </p:pic>
          <p:sp>
            <p:nvSpPr>
              <p:cNvPr id="16" name="TextBox 15">
                <a:extLst>
                  <a:ext uri="{FF2B5EF4-FFF2-40B4-BE49-F238E27FC236}">
                    <a16:creationId xmlns:a16="http://schemas.microsoft.com/office/drawing/2014/main" id="{8F49FA4C-A0C7-484D-9CD0-A2B1528B3A2E}"/>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700" marR="0" indent="-25400" algn="l" defTabSz="457200"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grpSp>
        <p:pic>
          <p:nvPicPr>
            <p:cNvPr id="9" name="Picture 8">
              <a:extLst>
                <a:ext uri="{FF2B5EF4-FFF2-40B4-BE49-F238E27FC236}">
                  <a16:creationId xmlns:a16="http://schemas.microsoft.com/office/drawing/2014/main" id="{760E582F-46F7-4DF2-ABCB-E07E85419FF4}"/>
                </a:ext>
              </a:extLst>
            </p:cNvPr>
            <p:cNvPicPr>
              <a:picLocks noChangeAspect="1"/>
            </p:cNvPicPr>
            <p:nvPr userDrawn="1"/>
          </p:nvPicPr>
          <p:blipFill>
            <a:blip r:embed="rId3"/>
            <a:stretch>
              <a:fillRect/>
            </a:stretch>
          </p:blipFill>
          <p:spPr>
            <a:xfrm>
              <a:off x="12414617" y="1122667"/>
              <a:ext cx="1261627" cy="1565633"/>
            </a:xfrm>
            <a:prstGeom prst="rect">
              <a:avLst/>
            </a:prstGeom>
          </p:spPr>
        </p:pic>
      </p:grpSp>
      <p:sp>
        <p:nvSpPr>
          <p:cNvPr id="14" name="Footer Placeholder 4">
            <a:extLst>
              <a:ext uri="{FF2B5EF4-FFF2-40B4-BE49-F238E27FC236}">
                <a16:creationId xmlns:a16="http://schemas.microsoft.com/office/drawing/2014/main" id="{67D61A51-31AF-4082-AFF9-2D4AE9DB7C87}"/>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9" name="Date_DateCustomA">
            <a:extLst>
              <a:ext uri="{FF2B5EF4-FFF2-40B4-BE49-F238E27FC236}">
                <a16:creationId xmlns:a16="http://schemas.microsoft.com/office/drawing/2014/main" id="{8BB7FA2D-0C66-4D42-8CC8-567BD958137F}"/>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6D87BAFE-3DDF-49EA-85BF-B2BE62ACC49C}" type="datetime1">
              <a:rPr lang="en-GB" smtClean="0"/>
              <a:t>17/06/2019</a:t>
            </a:fld>
            <a:endParaRPr lang="en-GB" dirty="0"/>
          </a:p>
        </p:txBody>
      </p:sp>
    </p:spTree>
    <p:extLst>
      <p:ext uri="{BB962C8B-B14F-4D97-AF65-F5344CB8AC3E}">
        <p14:creationId xmlns:p14="http://schemas.microsoft.com/office/powerpoint/2010/main" val="3511222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two fact texts">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10588625" cy="748800"/>
          </a:xfrm>
        </p:spPr>
        <p:txBody>
          <a:bodyPr/>
          <a:lstStyle/>
          <a:p>
            <a:r>
              <a:rPr lang="en-US"/>
              <a:t>Click to edit Master title style</a:t>
            </a:r>
            <a:endParaRPr lang="en-GB" dirty="0"/>
          </a:p>
        </p:txBody>
      </p:sp>
      <p:sp>
        <p:nvSpPr>
          <p:cNvPr id="11" name="Content Placeholder 2">
            <a:extLst>
              <a:ext uri="{FF2B5EF4-FFF2-40B4-BE49-F238E27FC236}">
                <a16:creationId xmlns:a16="http://schemas.microsoft.com/office/drawing/2014/main" id="{BB9C9E16-4544-49A4-A136-929E64BE7AAF}"/>
              </a:ext>
            </a:extLst>
          </p:cNvPr>
          <p:cNvSpPr>
            <a:spLocks noGrp="1"/>
          </p:cNvSpPr>
          <p:nvPr>
            <p:ph idx="12" hasCustomPrompt="1"/>
          </p:nvPr>
        </p:nvSpPr>
        <p:spPr>
          <a:xfrm>
            <a:off x="798514" y="1645033"/>
            <a:ext cx="4071936"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6">
            <a:extLst>
              <a:ext uri="{FF2B5EF4-FFF2-40B4-BE49-F238E27FC236}">
                <a16:creationId xmlns:a16="http://schemas.microsoft.com/office/drawing/2014/main" id="{559CAE46-C6D8-48BD-A372-1CDE93E9CCA9}"/>
              </a:ext>
            </a:extLst>
          </p:cNvPr>
          <p:cNvSpPr>
            <a:spLocks noGrp="1"/>
          </p:cNvSpPr>
          <p:nvPr>
            <p:ph type="body" sz="quarter" idx="13" hasCustomPrompt="1"/>
          </p:nvPr>
        </p:nvSpPr>
        <p:spPr>
          <a:xfrm>
            <a:off x="5684838" y="1644771"/>
            <a:ext cx="2443161" cy="4063616"/>
          </a:xfrm>
        </p:spPr>
        <p:txBody>
          <a:bodyPr lIns="0"/>
          <a:lstStyle>
            <a:lvl1pPr marL="0" indent="0">
              <a:lnSpc>
                <a:spcPct val="80000"/>
              </a:lnSpc>
              <a:spcAft>
                <a:spcPts val="1200"/>
              </a:spcAft>
              <a:buFont typeface="Arial" panose="020B0604020202020204" pitchFamily="34" charset="0"/>
              <a:buChar char="​"/>
              <a:defRPr sz="4800"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2000" indent="-252000">
              <a:lnSpc>
                <a:spcPct val="100000"/>
              </a:lnSpc>
              <a:buFont typeface="Verdana" panose="020B0604030504040204" pitchFamily="34" charset="0"/>
              <a:buChar char="•"/>
              <a:defRPr sz="1600" i="0" baseline="0">
                <a:solidFill>
                  <a:schemeClr val="tx2"/>
                </a:solidFill>
              </a:defRPr>
            </a:lvl3pPr>
            <a:lvl4pPr marL="271463" indent="-271463">
              <a:lnSpc>
                <a:spcPct val="100000"/>
              </a:lnSpc>
              <a:buFont typeface="+mj-lt"/>
              <a:buAutoNum type="arabicPeriod"/>
              <a:defRPr sz="1600">
                <a:solidFill>
                  <a:schemeClr val="tx2"/>
                </a:solidFill>
              </a:defRPr>
            </a:lvl4pPr>
            <a:lvl5pPr marL="271463" indent="-271463">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63" indent="-271463">
              <a:buClr>
                <a:schemeClr val="tx2"/>
              </a:buClr>
              <a:buFont typeface="+mj-lt"/>
              <a:buAutoNum type="arabicParenR"/>
              <a:defRPr sz="1000">
                <a:solidFill>
                  <a:schemeClr val="tx2"/>
                </a:solidFill>
              </a:defRPr>
            </a:lvl8pPr>
            <a:lvl9pPr marL="271463" indent="-271463">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8" name="Text Placeholder 6">
            <a:extLst>
              <a:ext uri="{FF2B5EF4-FFF2-40B4-BE49-F238E27FC236}">
                <a16:creationId xmlns:a16="http://schemas.microsoft.com/office/drawing/2014/main" id="{67908BB7-3AA9-46B8-9F51-F98F86B5DB18}"/>
              </a:ext>
            </a:extLst>
          </p:cNvPr>
          <p:cNvSpPr>
            <a:spLocks noGrp="1"/>
          </p:cNvSpPr>
          <p:nvPr>
            <p:ph type="body" sz="quarter" idx="14" hasCustomPrompt="1"/>
          </p:nvPr>
        </p:nvSpPr>
        <p:spPr>
          <a:xfrm>
            <a:off x="8942388" y="1644771"/>
            <a:ext cx="2444750" cy="4063616"/>
          </a:xfrm>
        </p:spPr>
        <p:txBody>
          <a:bodyPr lIns="0"/>
          <a:lstStyle>
            <a:lvl1pPr marL="0" indent="0">
              <a:lnSpc>
                <a:spcPct val="80000"/>
              </a:lnSpc>
              <a:spcAft>
                <a:spcPts val="1200"/>
              </a:spcAft>
              <a:buFont typeface="Arial" panose="020B0604020202020204" pitchFamily="34" charset="0"/>
              <a:buChar char="​"/>
              <a:defRPr sz="4800"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2000" indent="-252000">
              <a:lnSpc>
                <a:spcPct val="100000"/>
              </a:lnSpc>
              <a:buFont typeface="Verdana" panose="020B0604030504040204" pitchFamily="34" charset="0"/>
              <a:buChar char="•"/>
              <a:defRPr sz="1600" i="0" baseline="0">
                <a:solidFill>
                  <a:schemeClr val="tx2"/>
                </a:solidFill>
              </a:defRPr>
            </a:lvl3pPr>
            <a:lvl4pPr marL="271463" indent="-271463">
              <a:lnSpc>
                <a:spcPct val="100000"/>
              </a:lnSpc>
              <a:buFont typeface="+mj-lt"/>
              <a:buAutoNum type="arabicPeriod"/>
              <a:defRPr sz="1600">
                <a:solidFill>
                  <a:schemeClr val="tx2"/>
                </a:solidFill>
              </a:defRPr>
            </a:lvl4pPr>
            <a:lvl5pPr marL="271463" indent="-271463">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63" indent="-271463">
              <a:buClr>
                <a:schemeClr val="tx2"/>
              </a:buClr>
              <a:buFont typeface="+mj-lt"/>
              <a:buAutoNum type="arabicParenR"/>
              <a:defRPr sz="1000">
                <a:solidFill>
                  <a:schemeClr val="tx2"/>
                </a:solidFill>
              </a:defRPr>
            </a:lvl8pPr>
            <a:lvl9pPr marL="271463" indent="-271463">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13" name="Footer Placeholder 4">
            <a:extLst>
              <a:ext uri="{FF2B5EF4-FFF2-40B4-BE49-F238E27FC236}">
                <a16:creationId xmlns:a16="http://schemas.microsoft.com/office/drawing/2014/main" id="{CE9B38D5-AD3D-4AE8-88F2-0F9D25BB30CD}"/>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5" name="Date_DateCustomA">
            <a:extLst>
              <a:ext uri="{FF2B5EF4-FFF2-40B4-BE49-F238E27FC236}">
                <a16:creationId xmlns:a16="http://schemas.microsoft.com/office/drawing/2014/main" id="{1AC23FC6-140A-4E04-B1F9-995F52FC873F}"/>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1ECE8400-0F59-4E6E-AEBC-8582A60E8A7F}" type="datetime1">
              <a:rPr lang="en-GB" smtClean="0"/>
              <a:t>17/06/2019</a:t>
            </a:fld>
            <a:endParaRPr lang="en-GB" dirty="0"/>
          </a:p>
        </p:txBody>
      </p:sp>
      <p:grpSp>
        <p:nvGrpSpPr>
          <p:cNvPr id="16" name="Group 15">
            <a:extLst>
              <a:ext uri="{FF2B5EF4-FFF2-40B4-BE49-F238E27FC236}">
                <a16:creationId xmlns:a16="http://schemas.microsoft.com/office/drawing/2014/main" id="{482F1A21-DB0B-44A1-8EBE-E26897290FD2}"/>
              </a:ext>
            </a:extLst>
          </p:cNvPr>
          <p:cNvGrpSpPr/>
          <p:nvPr userDrawn="1"/>
        </p:nvGrpSpPr>
        <p:grpSpPr>
          <a:xfrm>
            <a:off x="-1980494" y="3538620"/>
            <a:ext cx="1796791" cy="2907588"/>
            <a:chOff x="12403271" y="-1"/>
            <a:chExt cx="1796791" cy="2907588"/>
          </a:xfrm>
        </p:grpSpPr>
        <p:grpSp>
          <p:nvGrpSpPr>
            <p:cNvPr id="17" name="Group 16">
              <a:extLst>
                <a:ext uri="{FF2B5EF4-FFF2-40B4-BE49-F238E27FC236}">
                  <a16:creationId xmlns:a16="http://schemas.microsoft.com/office/drawing/2014/main" id="{CA6B9EE2-783B-41AA-AC77-4DB0F5ED032D}"/>
                </a:ext>
              </a:extLst>
            </p:cNvPr>
            <p:cNvGrpSpPr/>
            <p:nvPr userDrawn="1"/>
          </p:nvGrpSpPr>
          <p:grpSpPr>
            <a:xfrm>
              <a:off x="12403271" y="-1"/>
              <a:ext cx="1796791" cy="2907588"/>
              <a:chOff x="9009867" y="1645032"/>
              <a:chExt cx="2365739" cy="3828268"/>
            </a:xfrm>
          </p:grpSpPr>
          <p:sp>
            <p:nvSpPr>
              <p:cNvPr id="19" name="Rectangle: Rounded Corners 18">
                <a:extLst>
                  <a:ext uri="{FF2B5EF4-FFF2-40B4-BE49-F238E27FC236}">
                    <a16:creationId xmlns:a16="http://schemas.microsoft.com/office/drawing/2014/main" id="{01B83249-39D6-4252-BB3B-A6D96E90F9B0}"/>
                  </a:ext>
                </a:extLst>
              </p:cNvPr>
              <p:cNvSpPr/>
              <p:nvPr/>
            </p:nvSpPr>
            <p:spPr>
              <a:xfrm>
                <a:off x="9009867" y="1645032"/>
                <a:ext cx="2365739" cy="3828268"/>
              </a:xfrm>
              <a:prstGeom prst="roundRect">
                <a:avLst>
                  <a:gd name="adj" fmla="val 2970"/>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pic>
            <p:nvPicPr>
              <p:cNvPr id="20" name="Picture 19">
                <a:extLst>
                  <a:ext uri="{FF2B5EF4-FFF2-40B4-BE49-F238E27FC236}">
                    <a16:creationId xmlns:a16="http://schemas.microsoft.com/office/drawing/2014/main" id="{C1B093AE-E011-42FE-AB95-66C9BFBDFAA1}"/>
                  </a:ext>
                </a:extLst>
              </p:cNvPr>
              <p:cNvPicPr>
                <a:picLocks noChangeAspect="1"/>
              </p:cNvPicPr>
              <p:nvPr/>
            </p:nvPicPr>
            <p:blipFill>
              <a:blip r:embed="rId2"/>
              <a:stretch>
                <a:fillRect/>
              </a:stretch>
            </p:blipFill>
            <p:spPr>
              <a:xfrm>
                <a:off x="9182748" y="1852126"/>
                <a:ext cx="599367" cy="280555"/>
              </a:xfrm>
              <a:prstGeom prst="rect">
                <a:avLst/>
              </a:prstGeom>
            </p:spPr>
          </p:pic>
          <p:sp>
            <p:nvSpPr>
              <p:cNvPr id="21" name="TextBox 20">
                <a:extLst>
                  <a:ext uri="{FF2B5EF4-FFF2-40B4-BE49-F238E27FC236}">
                    <a16:creationId xmlns:a16="http://schemas.microsoft.com/office/drawing/2014/main" id="{C5F1A727-495B-4982-B3C7-671F9B44F5C2}"/>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700" marR="0" indent="-25400" algn="l" defTabSz="457200"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grpSp>
        <p:pic>
          <p:nvPicPr>
            <p:cNvPr id="18" name="Picture 17">
              <a:extLst>
                <a:ext uri="{FF2B5EF4-FFF2-40B4-BE49-F238E27FC236}">
                  <a16:creationId xmlns:a16="http://schemas.microsoft.com/office/drawing/2014/main" id="{6BE0B471-FCB7-47D8-9FB4-678E9DA02E84}"/>
                </a:ext>
              </a:extLst>
            </p:cNvPr>
            <p:cNvPicPr>
              <a:picLocks noChangeAspect="1"/>
            </p:cNvPicPr>
            <p:nvPr userDrawn="1"/>
          </p:nvPicPr>
          <p:blipFill>
            <a:blip r:embed="rId3"/>
            <a:stretch>
              <a:fillRect/>
            </a:stretch>
          </p:blipFill>
          <p:spPr>
            <a:xfrm>
              <a:off x="12414617" y="1122667"/>
              <a:ext cx="1261627" cy="1565633"/>
            </a:xfrm>
            <a:prstGeom prst="rect">
              <a:avLst/>
            </a:prstGeom>
          </p:spPr>
        </p:pic>
      </p:grpSp>
    </p:spTree>
    <p:extLst>
      <p:ext uri="{BB962C8B-B14F-4D97-AF65-F5344CB8AC3E}">
        <p14:creationId xmlns:p14="http://schemas.microsoft.com/office/powerpoint/2010/main" val="460659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act text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798514" y="453600"/>
            <a:ext cx="10588624" cy="748800"/>
          </a:xfrm>
        </p:spPr>
        <p:txBody>
          <a:bodyPr/>
          <a:lstStyle/>
          <a:p>
            <a:r>
              <a:rPr lang="en-US"/>
              <a:t>Click to edit Master title style</a:t>
            </a:r>
            <a:endParaRPr lang="en-GB" dirty="0"/>
          </a:p>
        </p:txBody>
      </p:sp>
      <p:sp>
        <p:nvSpPr>
          <p:cNvPr id="3" name="Content Placeholder 2"/>
          <p:cNvSpPr>
            <a:spLocks noGrp="1"/>
          </p:cNvSpPr>
          <p:nvPr>
            <p:ph idx="1" hasCustomPrompt="1"/>
          </p:nvPr>
        </p:nvSpPr>
        <p:spPr>
          <a:xfrm>
            <a:off x="4056064" y="1645033"/>
            <a:ext cx="7331074"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 Placeholder 6">
            <a:extLst>
              <a:ext uri="{FF2B5EF4-FFF2-40B4-BE49-F238E27FC236}">
                <a16:creationId xmlns:a16="http://schemas.microsoft.com/office/drawing/2014/main" id="{344D76E6-1904-4038-80C4-8BC46CEBB703}"/>
              </a:ext>
            </a:extLst>
          </p:cNvPr>
          <p:cNvSpPr>
            <a:spLocks noGrp="1"/>
          </p:cNvSpPr>
          <p:nvPr>
            <p:ph type="body" sz="quarter" idx="15" hasCustomPrompt="1"/>
          </p:nvPr>
        </p:nvSpPr>
        <p:spPr>
          <a:xfrm>
            <a:off x="798514" y="1644771"/>
            <a:ext cx="2443162" cy="4063616"/>
          </a:xfrm>
        </p:spPr>
        <p:txBody>
          <a:bodyPr lIns="0"/>
          <a:lstStyle>
            <a:lvl1pPr marL="0" indent="0">
              <a:lnSpc>
                <a:spcPct val="80000"/>
              </a:lnSpc>
              <a:spcAft>
                <a:spcPts val="1200"/>
              </a:spcAft>
              <a:buFont typeface="Arial" panose="020B0604020202020204" pitchFamily="34" charset="0"/>
              <a:buChar char="​"/>
              <a:defRPr sz="4800"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2000" indent="-252000">
              <a:lnSpc>
                <a:spcPct val="100000"/>
              </a:lnSpc>
              <a:buFont typeface="Verdana" panose="020B0604030504040204" pitchFamily="34" charset="0"/>
              <a:buChar char="•"/>
              <a:defRPr sz="1600" i="0" baseline="0">
                <a:solidFill>
                  <a:schemeClr val="tx2"/>
                </a:solidFill>
              </a:defRPr>
            </a:lvl3pPr>
            <a:lvl4pPr marL="271463" indent="-271463">
              <a:lnSpc>
                <a:spcPct val="100000"/>
              </a:lnSpc>
              <a:buFont typeface="+mj-lt"/>
              <a:buAutoNum type="arabicPeriod"/>
              <a:defRPr sz="1600">
                <a:solidFill>
                  <a:schemeClr val="tx2"/>
                </a:solidFill>
              </a:defRPr>
            </a:lvl4pPr>
            <a:lvl5pPr marL="271463" indent="-271463">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63" indent="-271463">
              <a:buClr>
                <a:schemeClr val="tx2"/>
              </a:buClr>
              <a:buFont typeface="+mj-lt"/>
              <a:buAutoNum type="arabicParenR"/>
              <a:defRPr sz="1000">
                <a:solidFill>
                  <a:schemeClr val="tx2"/>
                </a:solidFill>
              </a:defRPr>
            </a:lvl8pPr>
            <a:lvl9pPr marL="271463" indent="-271463">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20" name="Text Placeholder 6">
            <a:extLst>
              <a:ext uri="{FF2B5EF4-FFF2-40B4-BE49-F238E27FC236}">
                <a16:creationId xmlns:a16="http://schemas.microsoft.com/office/drawing/2014/main" id="{6CAB1BFF-44E8-48FF-AF80-4144B6650AAE}"/>
              </a:ext>
            </a:extLst>
          </p:cNvPr>
          <p:cNvSpPr>
            <a:spLocks noGrp="1"/>
          </p:cNvSpPr>
          <p:nvPr>
            <p:ph type="body" sz="quarter" idx="14" hasCustomPrompt="1"/>
          </p:nvPr>
        </p:nvSpPr>
        <p:spPr>
          <a:xfrm>
            <a:off x="798514" y="4992414"/>
            <a:ext cx="2443161" cy="715973"/>
          </a:xfrm>
        </p:spPr>
        <p:txBody>
          <a:bodyPr lIns="0" anchor="b" anchorCtr="0"/>
          <a:lstStyle>
            <a:lvl1pPr marL="228600" indent="-228600">
              <a:lnSpc>
                <a:spcPct val="80000"/>
              </a:lnSpc>
              <a:spcAft>
                <a:spcPts val="1200"/>
              </a:spcAft>
              <a:buFont typeface="+mj-lt"/>
              <a:buAutoNum type="arabicParenR"/>
              <a:defRPr sz="1000" b="0" i="1" cap="none" spc="0" baseline="0">
                <a:solidFill>
                  <a:schemeClr val="bg2"/>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Note</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27" name="Footer Placeholder 4">
            <a:extLst>
              <a:ext uri="{FF2B5EF4-FFF2-40B4-BE49-F238E27FC236}">
                <a16:creationId xmlns:a16="http://schemas.microsoft.com/office/drawing/2014/main" id="{BB98BEF1-8B24-44DD-B00E-B069E4D5CA5D}"/>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29" name="Date_DateCustomA">
            <a:extLst>
              <a:ext uri="{FF2B5EF4-FFF2-40B4-BE49-F238E27FC236}">
                <a16:creationId xmlns:a16="http://schemas.microsoft.com/office/drawing/2014/main" id="{5AF2CA37-37E6-4F35-A8D3-13E15E8256C8}"/>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2931F591-6D31-435A-A939-F98CD0F83180}" type="datetime1">
              <a:rPr lang="en-GB" smtClean="0"/>
              <a:t>17/06/2019</a:t>
            </a:fld>
            <a:endParaRPr lang="en-GB" dirty="0"/>
          </a:p>
        </p:txBody>
      </p:sp>
      <p:grpSp>
        <p:nvGrpSpPr>
          <p:cNvPr id="15" name="Group 14">
            <a:extLst>
              <a:ext uri="{FF2B5EF4-FFF2-40B4-BE49-F238E27FC236}">
                <a16:creationId xmlns:a16="http://schemas.microsoft.com/office/drawing/2014/main" id="{4C08E95C-A108-449E-AA24-2989A4642A1B}"/>
              </a:ext>
            </a:extLst>
          </p:cNvPr>
          <p:cNvGrpSpPr/>
          <p:nvPr userDrawn="1"/>
        </p:nvGrpSpPr>
        <p:grpSpPr>
          <a:xfrm>
            <a:off x="-1980494" y="3538620"/>
            <a:ext cx="1796791" cy="2907588"/>
            <a:chOff x="12403271" y="-1"/>
            <a:chExt cx="1796791" cy="2907588"/>
          </a:xfrm>
        </p:grpSpPr>
        <p:grpSp>
          <p:nvGrpSpPr>
            <p:cNvPr id="16" name="Group 15">
              <a:extLst>
                <a:ext uri="{FF2B5EF4-FFF2-40B4-BE49-F238E27FC236}">
                  <a16:creationId xmlns:a16="http://schemas.microsoft.com/office/drawing/2014/main" id="{067BA9E9-E6FD-43CD-9C63-CB59B98DE9FA}"/>
                </a:ext>
              </a:extLst>
            </p:cNvPr>
            <p:cNvGrpSpPr/>
            <p:nvPr userDrawn="1"/>
          </p:nvGrpSpPr>
          <p:grpSpPr>
            <a:xfrm>
              <a:off x="12403271" y="-1"/>
              <a:ext cx="1796791" cy="2907588"/>
              <a:chOff x="9009867" y="1645032"/>
              <a:chExt cx="2365739" cy="3828268"/>
            </a:xfrm>
          </p:grpSpPr>
          <p:sp>
            <p:nvSpPr>
              <p:cNvPr id="18" name="Rectangle: Rounded Corners 17">
                <a:extLst>
                  <a:ext uri="{FF2B5EF4-FFF2-40B4-BE49-F238E27FC236}">
                    <a16:creationId xmlns:a16="http://schemas.microsoft.com/office/drawing/2014/main" id="{C4ED11A2-1FA8-4D5C-95DC-296255DA7DE6}"/>
                  </a:ext>
                </a:extLst>
              </p:cNvPr>
              <p:cNvSpPr/>
              <p:nvPr/>
            </p:nvSpPr>
            <p:spPr>
              <a:xfrm>
                <a:off x="9009867" y="1645032"/>
                <a:ext cx="2365739" cy="3828268"/>
              </a:xfrm>
              <a:prstGeom prst="roundRect">
                <a:avLst>
                  <a:gd name="adj" fmla="val 2970"/>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pic>
            <p:nvPicPr>
              <p:cNvPr id="19" name="Picture 18">
                <a:extLst>
                  <a:ext uri="{FF2B5EF4-FFF2-40B4-BE49-F238E27FC236}">
                    <a16:creationId xmlns:a16="http://schemas.microsoft.com/office/drawing/2014/main" id="{65E16663-E9F6-4D4C-9422-559BC29D6C4C}"/>
                  </a:ext>
                </a:extLst>
              </p:cNvPr>
              <p:cNvPicPr>
                <a:picLocks noChangeAspect="1"/>
              </p:cNvPicPr>
              <p:nvPr/>
            </p:nvPicPr>
            <p:blipFill>
              <a:blip r:embed="rId2"/>
              <a:stretch>
                <a:fillRect/>
              </a:stretch>
            </p:blipFill>
            <p:spPr>
              <a:xfrm>
                <a:off x="9182748" y="1852126"/>
                <a:ext cx="599367" cy="280555"/>
              </a:xfrm>
              <a:prstGeom prst="rect">
                <a:avLst/>
              </a:prstGeom>
            </p:spPr>
          </p:pic>
          <p:sp>
            <p:nvSpPr>
              <p:cNvPr id="21" name="TextBox 20">
                <a:extLst>
                  <a:ext uri="{FF2B5EF4-FFF2-40B4-BE49-F238E27FC236}">
                    <a16:creationId xmlns:a16="http://schemas.microsoft.com/office/drawing/2014/main" id="{28EF9199-7D6F-4B6A-AF35-F75259366BE9}"/>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700" marR="0" indent="-25400" algn="l" defTabSz="457200"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grpSp>
        <p:pic>
          <p:nvPicPr>
            <p:cNvPr id="17" name="Picture 16">
              <a:extLst>
                <a:ext uri="{FF2B5EF4-FFF2-40B4-BE49-F238E27FC236}">
                  <a16:creationId xmlns:a16="http://schemas.microsoft.com/office/drawing/2014/main" id="{B77BCF0F-D12B-4ADD-B578-30EC974B1EF4}"/>
                </a:ext>
              </a:extLst>
            </p:cNvPr>
            <p:cNvPicPr>
              <a:picLocks noChangeAspect="1"/>
            </p:cNvPicPr>
            <p:nvPr userDrawn="1"/>
          </p:nvPicPr>
          <p:blipFill>
            <a:blip r:embed="rId3"/>
            <a:stretch>
              <a:fillRect/>
            </a:stretch>
          </p:blipFill>
          <p:spPr>
            <a:xfrm>
              <a:off x="12414617" y="1122667"/>
              <a:ext cx="1261627" cy="1565633"/>
            </a:xfrm>
            <a:prstGeom prst="rect">
              <a:avLst/>
            </a:prstGeom>
          </p:spPr>
        </p:pic>
      </p:grpSp>
    </p:spTree>
    <p:extLst>
      <p:ext uri="{BB962C8B-B14F-4D97-AF65-F5344CB8AC3E}">
        <p14:creationId xmlns:p14="http://schemas.microsoft.com/office/powerpoint/2010/main" val="25353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6556C8-A731-4240-9800-194A4F70A1D8}"/>
              </a:ext>
            </a:extLst>
          </p:cNvPr>
          <p:cNvSpPr>
            <a:spLocks noGrp="1"/>
          </p:cNvSpPr>
          <p:nvPr>
            <p:ph type="title"/>
          </p:nvPr>
        </p:nvSpPr>
        <p:spPr>
          <a:xfrm>
            <a:off x="798514" y="452543"/>
            <a:ext cx="4071936" cy="748800"/>
          </a:xfrm>
        </p:spPr>
        <p:txBody>
          <a:bodyPr/>
          <a:lstStyle/>
          <a:p>
            <a:r>
              <a:rPr lang="en-US"/>
              <a:t>Click to edit Master title style</a:t>
            </a:r>
            <a:endParaRPr lang="en-GB" dirty="0"/>
          </a:p>
        </p:txBody>
      </p:sp>
      <p:sp>
        <p:nvSpPr>
          <p:cNvPr id="7" name="Content Placeholder 2">
            <a:extLst>
              <a:ext uri="{FF2B5EF4-FFF2-40B4-BE49-F238E27FC236}">
                <a16:creationId xmlns:a16="http://schemas.microsoft.com/office/drawing/2014/main" id="{F530FD33-AB9C-4A88-9BBB-1E385B91358C}"/>
              </a:ext>
            </a:extLst>
          </p:cNvPr>
          <p:cNvSpPr>
            <a:spLocks noGrp="1"/>
          </p:cNvSpPr>
          <p:nvPr>
            <p:ph idx="17" hasCustomPrompt="1"/>
          </p:nvPr>
        </p:nvSpPr>
        <p:spPr>
          <a:xfrm>
            <a:off x="798513" y="1645033"/>
            <a:ext cx="4071937"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6" name="Text Placeholder 6">
            <a:extLst>
              <a:ext uri="{FF2B5EF4-FFF2-40B4-BE49-F238E27FC236}">
                <a16:creationId xmlns:a16="http://schemas.microsoft.com/office/drawing/2014/main" id="{9C52035C-C8B1-4C44-976C-626BFFA7790E}"/>
              </a:ext>
            </a:extLst>
          </p:cNvPr>
          <p:cNvSpPr>
            <a:spLocks noGrp="1"/>
          </p:cNvSpPr>
          <p:nvPr>
            <p:ph type="body" sz="quarter" idx="14" hasCustomPrompt="1"/>
          </p:nvPr>
        </p:nvSpPr>
        <p:spPr>
          <a:xfrm>
            <a:off x="5684838" y="5390147"/>
            <a:ext cx="5702300"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5684838" y="537029"/>
            <a:ext cx="5702300" cy="4853118"/>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8" name="Footer Placeholder 4">
            <a:extLst>
              <a:ext uri="{FF2B5EF4-FFF2-40B4-BE49-F238E27FC236}">
                <a16:creationId xmlns:a16="http://schemas.microsoft.com/office/drawing/2014/main" id="{49DC368E-8BDB-41BB-B406-A3B0A25665D3}"/>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1" name="Date_DateCustomA">
            <a:extLst>
              <a:ext uri="{FF2B5EF4-FFF2-40B4-BE49-F238E27FC236}">
                <a16:creationId xmlns:a16="http://schemas.microsoft.com/office/drawing/2014/main" id="{6531AD21-BE76-4592-909B-A3B963868059}"/>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DC42568C-5727-41DA-B0D1-9F9D8E4A2FD2}" type="datetime1">
              <a:rPr lang="en-GB" smtClean="0"/>
              <a:t>17/06/2019</a:t>
            </a:fld>
            <a:endParaRPr lang="en-GB" dirty="0"/>
          </a:p>
        </p:txBody>
      </p:sp>
    </p:spTree>
    <p:extLst>
      <p:ext uri="{BB962C8B-B14F-4D97-AF65-F5344CB8AC3E}">
        <p14:creationId xmlns:p14="http://schemas.microsoft.com/office/powerpoint/2010/main" val="1123995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mage (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CDE71F-8FC2-4DE4-9423-EE57143478CB}"/>
              </a:ext>
            </a:extLst>
          </p:cNvPr>
          <p:cNvSpPr>
            <a:spLocks noGrp="1"/>
          </p:cNvSpPr>
          <p:nvPr>
            <p:ph type="title"/>
          </p:nvPr>
        </p:nvSpPr>
        <p:spPr>
          <a:xfrm>
            <a:off x="798513" y="452543"/>
            <a:ext cx="2443162" cy="748800"/>
          </a:xfrm>
        </p:spPr>
        <p:txBody>
          <a:bodyPr/>
          <a:lstStyle/>
          <a:p>
            <a:r>
              <a:rPr lang="en-US"/>
              <a:t>Click to edit Master title style</a:t>
            </a:r>
            <a:endParaRPr lang="en-GB" dirty="0"/>
          </a:p>
        </p:txBody>
      </p:sp>
      <p:sp>
        <p:nvSpPr>
          <p:cNvPr id="13" name="Content Placeholder 2">
            <a:extLst>
              <a:ext uri="{FF2B5EF4-FFF2-40B4-BE49-F238E27FC236}">
                <a16:creationId xmlns:a16="http://schemas.microsoft.com/office/drawing/2014/main" id="{BBB1DDA8-1E6E-4FBF-BB03-A4586ACC43CE}"/>
              </a:ext>
            </a:extLst>
          </p:cNvPr>
          <p:cNvSpPr>
            <a:spLocks noGrp="1"/>
          </p:cNvSpPr>
          <p:nvPr>
            <p:ph idx="12" hasCustomPrompt="1"/>
          </p:nvPr>
        </p:nvSpPr>
        <p:spPr>
          <a:xfrm>
            <a:off x="798514" y="1645033"/>
            <a:ext cx="2443162" cy="4062030"/>
          </a:xfrm>
        </p:spPr>
        <p:txBody>
          <a:bodyPr/>
          <a:lstStyle>
            <a:lvl4pPr>
              <a:defRPr sz="1400"/>
            </a:lvl4pPr>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ext Placeholder 6">
            <a:extLst>
              <a:ext uri="{FF2B5EF4-FFF2-40B4-BE49-F238E27FC236}">
                <a16:creationId xmlns:a16="http://schemas.microsoft.com/office/drawing/2014/main" id="{9159BA8D-3D13-45A1-A0BE-92A0162F204C}"/>
              </a:ext>
            </a:extLst>
          </p:cNvPr>
          <p:cNvSpPr>
            <a:spLocks noGrp="1"/>
          </p:cNvSpPr>
          <p:nvPr>
            <p:ph type="body" sz="quarter" idx="14" hasCustomPrompt="1"/>
          </p:nvPr>
        </p:nvSpPr>
        <p:spPr>
          <a:xfrm>
            <a:off x="4056063" y="5390147"/>
            <a:ext cx="7331075"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4056063" y="537029"/>
            <a:ext cx="7331075" cy="4853118"/>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7" name="Footer Placeholder 4">
            <a:extLst>
              <a:ext uri="{FF2B5EF4-FFF2-40B4-BE49-F238E27FC236}">
                <a16:creationId xmlns:a16="http://schemas.microsoft.com/office/drawing/2014/main" id="{E7D9B79D-FD5C-45BD-97EA-6B24E7C00453}"/>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9" name="Date_DateCustomA">
            <a:extLst>
              <a:ext uri="{FF2B5EF4-FFF2-40B4-BE49-F238E27FC236}">
                <a16:creationId xmlns:a16="http://schemas.microsoft.com/office/drawing/2014/main" id="{11E666E0-9E5A-4A77-8B2D-91C35C22746F}"/>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1E1221F5-6EDA-4946-8562-599BA8075D5D}" type="datetime1">
              <a:rPr lang="en-GB" smtClean="0"/>
              <a:t>17/06/2019</a:t>
            </a:fld>
            <a:endParaRPr lang="en-GB" dirty="0"/>
          </a:p>
        </p:txBody>
      </p:sp>
    </p:spTree>
    <p:extLst>
      <p:ext uri="{BB962C8B-B14F-4D97-AF65-F5344CB8AC3E}">
        <p14:creationId xmlns:p14="http://schemas.microsoft.com/office/powerpoint/2010/main" val="1106443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right image ">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645FE9CD-1ED4-4BAB-A2E6-81FAE97D5AA5}"/>
              </a:ext>
            </a:extLst>
          </p:cNvPr>
          <p:cNvSpPr>
            <a:spLocks noGrp="1"/>
          </p:cNvSpPr>
          <p:nvPr>
            <p:ph type="pic" sz="quarter" idx="10" hasCustomPrompt="1"/>
          </p:nvPr>
        </p:nvSpPr>
        <p:spPr>
          <a:xfrm>
            <a:off x="0" y="0"/>
            <a:ext cx="12190413" cy="6859588"/>
          </a:xfrm>
          <a:noFill/>
          <a:ln>
            <a:noFill/>
          </a:ln>
        </p:spPr>
        <p:txBody>
          <a:bodyPr tIns="0" anchor="t" anchorCtr="0"/>
          <a:lstStyle>
            <a:lvl1pPr algn="ctr">
              <a:buNone/>
              <a:defRPr>
                <a:solidFill>
                  <a:schemeClr val="tx1"/>
                </a:solidFill>
              </a:defRPr>
            </a:lvl1pPr>
          </a:lstStyle>
          <a:p>
            <a:r>
              <a:rPr lang="en-GB" noProof="0" dirty="0"/>
              <a:t>Mark placeholder to insert image</a:t>
            </a:r>
          </a:p>
        </p:txBody>
      </p:sp>
      <p:sp>
        <p:nvSpPr>
          <p:cNvPr id="13" name="FLD_PresentationTitle">
            <a:extLst>
              <a:ext uri="{FF2B5EF4-FFF2-40B4-BE49-F238E27FC236}">
                <a16:creationId xmlns:a16="http://schemas.microsoft.com/office/drawing/2014/main" id="{14D760D6-4511-4FB6-834E-914C8197AE93}"/>
              </a:ext>
            </a:extLst>
          </p:cNvPr>
          <p:cNvSpPr>
            <a:spLocks noGrp="1"/>
          </p:cNvSpPr>
          <p:nvPr>
            <p:ph type="ctrTitle" hasCustomPrompt="1"/>
          </p:nvPr>
        </p:nvSpPr>
        <p:spPr>
          <a:xfrm>
            <a:off x="798513" y="409569"/>
            <a:ext cx="9772651" cy="681548"/>
          </a:xfrm>
        </p:spPr>
        <p:txBody>
          <a:bodyPr tIns="0" anchor="t" anchorCtr="0"/>
          <a:lstStyle>
            <a:lvl1pPr>
              <a:defRPr sz="4800" cap="all" spc="-150" baseline="0" smtClean="0">
                <a:solidFill>
                  <a:schemeClr val="tx1"/>
                </a:solidFill>
                <a:latin typeface="Verdana" pitchFamily="34" charset="0"/>
              </a:defRPr>
            </a:lvl1pPr>
          </a:lstStyle>
          <a:p>
            <a:r>
              <a:rPr lang="en-GB" noProof="0" dirty="0"/>
              <a:t>Headline</a:t>
            </a:r>
          </a:p>
        </p:txBody>
      </p:sp>
      <p:sp>
        <p:nvSpPr>
          <p:cNvPr id="15" name="FLD_PresentationTitle_2">
            <a:extLst>
              <a:ext uri="{FF2B5EF4-FFF2-40B4-BE49-F238E27FC236}">
                <a16:creationId xmlns:a16="http://schemas.microsoft.com/office/drawing/2014/main" id="{97052B4B-9CE9-499F-8A38-BF912EBD1177}"/>
              </a:ext>
            </a:extLst>
          </p:cNvPr>
          <p:cNvSpPr>
            <a:spLocks noGrp="1" noChangeArrowheads="1"/>
          </p:cNvSpPr>
          <p:nvPr>
            <p:ph type="subTitle" sz="quarter" idx="1" hasCustomPrompt="1"/>
          </p:nvPr>
        </p:nvSpPr>
        <p:spPr>
          <a:xfrm>
            <a:off x="798512" y="1139744"/>
            <a:ext cx="9772191" cy="1254562"/>
          </a:xfrm>
        </p:spPr>
        <p:txBody>
          <a:bodyPr lIns="0"/>
          <a:lstStyle>
            <a:lvl1pPr marL="0" indent="0">
              <a:lnSpc>
                <a:spcPct val="100000"/>
              </a:lnSpc>
              <a:spcAft>
                <a:spcPts val="0"/>
              </a:spcAft>
              <a:buFontTx/>
              <a:buNone/>
              <a:defRPr sz="4800" b="1" cap="all" spc="-150" baseline="0" smtClean="0">
                <a:solidFill>
                  <a:schemeClr val="tx2"/>
                </a:solidFill>
                <a:latin typeface="Verdana" pitchFamily="34" charset="0"/>
              </a:defRPr>
            </a:lvl1pPr>
          </a:lstStyle>
          <a:p>
            <a:r>
              <a:rPr lang="en-GB" noProof="0" dirty="0"/>
              <a:t>Headline</a:t>
            </a: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513" y="5020098"/>
            <a:ext cx="8136879" cy="1084262"/>
          </a:xfrm>
        </p:spPr>
        <p:txBody>
          <a:bodyPr lIns="0"/>
          <a:lstStyle>
            <a:lvl1pPr marL="0" indent="0">
              <a:buFont typeface="Arial" panose="020B0604020202020204" pitchFamily="34" charset="0"/>
              <a:buChar char="​"/>
              <a:defRPr sz="1600"/>
            </a:lvl1pPr>
          </a:lstStyle>
          <a:p>
            <a:pPr lvl="0"/>
            <a:r>
              <a:rPr lang="en-GB"/>
              <a:t>Subtitle</a:t>
            </a:r>
            <a:endParaRPr lang="en-GB" dirty="0"/>
          </a:p>
        </p:txBody>
      </p:sp>
      <p:sp>
        <p:nvSpPr>
          <p:cNvPr id="7"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8"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9" name="Slide Number Placeholder 5" hidden="1"/>
          <p:cNvSpPr>
            <a:spLocks noGrp="1"/>
          </p:cNvSpPr>
          <p:nvPr>
            <p:ph type="sldNum" sz="quarter" idx="4"/>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17" name="Footer Placeholder 4" hidden="1">
            <a:extLst>
              <a:ext uri="{FF2B5EF4-FFF2-40B4-BE49-F238E27FC236}">
                <a16:creationId xmlns:a16="http://schemas.microsoft.com/office/drawing/2014/main" id="{32F99A81-D9A2-4F30-8989-49FBFDFFBC22}"/>
              </a:ext>
            </a:extLst>
          </p:cNvPr>
          <p:cNvSpPr>
            <a:spLocks noGrp="1"/>
          </p:cNvSpPr>
          <p:nvPr>
            <p:ph type="ftr" sz="quarter" idx="3"/>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endParaRPr lang="en-DK" dirty="0"/>
          </a:p>
        </p:txBody>
      </p:sp>
      <p:sp>
        <p:nvSpPr>
          <p:cNvPr id="18" name="Date_DateCustomA">
            <a:extLst>
              <a:ext uri="{FF2B5EF4-FFF2-40B4-BE49-F238E27FC236}">
                <a16:creationId xmlns:a16="http://schemas.microsoft.com/office/drawing/2014/main" id="{4677BC5A-C865-45E8-BEA2-32CF74611B59}"/>
              </a:ext>
            </a:extLst>
          </p:cNvPr>
          <p:cNvSpPr>
            <a:spLocks noGrp="1"/>
          </p:cNvSpPr>
          <p:nvPr>
            <p:ph type="dt" sz="half" idx="2"/>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47FAD1AC-38DC-40B3-8AA0-FF661E5D5A8E}" type="datetime1">
              <a:rPr lang="en-GB" smtClean="0"/>
              <a:t>17/06/2019</a:t>
            </a:fld>
            <a:endParaRPr lang="en-DK" dirty="0"/>
          </a:p>
        </p:txBody>
      </p:sp>
      <p:sp>
        <p:nvSpPr>
          <p:cNvPr id="12" name="Text Placeholder 2">
            <a:extLst>
              <a:ext uri="{FF2B5EF4-FFF2-40B4-BE49-F238E27FC236}">
                <a16:creationId xmlns:a16="http://schemas.microsoft.com/office/drawing/2014/main" id="{7BCB23DC-9A5C-4856-B9D3-C9BA6C166827}"/>
              </a:ext>
            </a:extLst>
          </p:cNvPr>
          <p:cNvSpPr>
            <a:spLocks noGrp="1"/>
          </p:cNvSpPr>
          <p:nvPr>
            <p:ph type="body" sz="quarter" idx="12" hasCustomPrompt="1"/>
          </p:nvPr>
        </p:nvSpPr>
        <p:spPr>
          <a:xfrm>
            <a:off x="798513" y="6159600"/>
            <a:ext cx="2826000" cy="255600"/>
          </a:xfrm>
          <a:blipFill>
            <a:blip r:embed="rId2"/>
            <a:stretch>
              <a:fillRect/>
            </a:stretch>
          </a:blipFill>
        </p:spPr>
        <p:txBody>
          <a:bodyPr/>
          <a:lstStyle>
            <a:lvl1pPr marL="0" indent="0">
              <a:buNone/>
              <a:defRPr sz="100">
                <a:noFill/>
              </a:defRPr>
            </a:lvl1pPr>
          </a:lstStyle>
          <a:p>
            <a:pPr lvl="0"/>
            <a:r>
              <a:rPr lang="en-US" dirty="0"/>
              <a:t>.</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image (C)">
    <p:spTree>
      <p:nvGrpSpPr>
        <p:cNvPr id="1" name=""/>
        <p:cNvGrpSpPr/>
        <p:nvPr/>
      </p:nvGrpSpPr>
      <p:grpSpPr>
        <a:xfrm>
          <a:off x="0" y="0"/>
          <a:ext cx="0" cy="0"/>
          <a:chOff x="0" y="0"/>
          <a:chExt cx="0" cy="0"/>
        </a:xfrm>
      </p:grpSpPr>
      <p:sp>
        <p:nvSpPr>
          <p:cNvPr id="4" name="Title 1"/>
          <p:cNvSpPr>
            <a:spLocks noGrp="1"/>
          </p:cNvSpPr>
          <p:nvPr>
            <p:ph type="title"/>
          </p:nvPr>
        </p:nvSpPr>
        <p:spPr>
          <a:xfrm>
            <a:off x="798513" y="452543"/>
            <a:ext cx="10588625" cy="748800"/>
          </a:xfrm>
        </p:spPr>
        <p:txBody>
          <a:bodyPr/>
          <a:lstStyle/>
          <a:p>
            <a:r>
              <a:rPr lang="en-US"/>
              <a:t>Click to edit Master title style</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5684839" y="1645033"/>
            <a:ext cx="5702299"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3" name="Content Placeholder 2">
            <a:extLst>
              <a:ext uri="{FF2B5EF4-FFF2-40B4-BE49-F238E27FC236}">
                <a16:creationId xmlns:a16="http://schemas.microsoft.com/office/drawing/2014/main" id="{BBB1DDA8-1E6E-4FBF-BB03-A4586ACC43CE}"/>
              </a:ext>
            </a:extLst>
          </p:cNvPr>
          <p:cNvSpPr>
            <a:spLocks noGrp="1"/>
          </p:cNvSpPr>
          <p:nvPr>
            <p:ph idx="12" hasCustomPrompt="1"/>
          </p:nvPr>
        </p:nvSpPr>
        <p:spPr>
          <a:xfrm>
            <a:off x="798513" y="1645033"/>
            <a:ext cx="4071937" cy="4063354"/>
          </a:xfrm>
        </p:spPr>
        <p:txBody>
          <a:bodyPr/>
          <a:lstStyle>
            <a:lvl4pPr>
              <a:defRPr sz="1400"/>
            </a:lvl4pPr>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6">
            <a:extLst>
              <a:ext uri="{FF2B5EF4-FFF2-40B4-BE49-F238E27FC236}">
                <a16:creationId xmlns:a16="http://schemas.microsoft.com/office/drawing/2014/main" id="{385A6CB6-503A-43E4-95E9-49CCA6BE0AA8}"/>
              </a:ext>
            </a:extLst>
          </p:cNvPr>
          <p:cNvSpPr>
            <a:spLocks noGrp="1"/>
          </p:cNvSpPr>
          <p:nvPr>
            <p:ph type="body" sz="quarter" idx="14" hasCustomPrompt="1"/>
          </p:nvPr>
        </p:nvSpPr>
        <p:spPr>
          <a:xfrm>
            <a:off x="5684838" y="5390147"/>
            <a:ext cx="5702300"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7" name="Footer Placeholder 4">
            <a:extLst>
              <a:ext uri="{FF2B5EF4-FFF2-40B4-BE49-F238E27FC236}">
                <a16:creationId xmlns:a16="http://schemas.microsoft.com/office/drawing/2014/main" id="{5BE177DB-3D97-4178-B41E-C5E88E6EF6FE}"/>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1" name="Date_DateCustomA">
            <a:extLst>
              <a:ext uri="{FF2B5EF4-FFF2-40B4-BE49-F238E27FC236}">
                <a16:creationId xmlns:a16="http://schemas.microsoft.com/office/drawing/2014/main" id="{A29EE775-E260-4614-9C8B-28623B33C6B7}"/>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C15FB6A2-A0DE-44C5-BBB7-FB7CF1C2EFDB}" type="datetime1">
              <a:rPr lang="en-GB" smtClean="0"/>
              <a:t>17/06/2019</a:t>
            </a:fld>
            <a:endParaRPr lang="en-GB" dirty="0"/>
          </a:p>
        </p:txBody>
      </p:sp>
    </p:spTree>
    <p:extLst>
      <p:ext uri="{BB962C8B-B14F-4D97-AF65-F5344CB8AC3E}">
        <p14:creationId xmlns:p14="http://schemas.microsoft.com/office/powerpoint/2010/main" val="2808499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1645033"/>
            <a:ext cx="2443162" cy="3745114"/>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3" name="Title 2">
            <a:extLst>
              <a:ext uri="{FF2B5EF4-FFF2-40B4-BE49-F238E27FC236}">
                <a16:creationId xmlns:a16="http://schemas.microsoft.com/office/drawing/2014/main" id="{D10A7420-B42B-4A1E-801C-58F73E98E720}"/>
              </a:ext>
            </a:extLst>
          </p:cNvPr>
          <p:cNvSpPr>
            <a:spLocks noGrp="1"/>
          </p:cNvSpPr>
          <p:nvPr>
            <p:ph type="title"/>
          </p:nvPr>
        </p:nvSpPr>
        <p:spPr>
          <a:xfrm>
            <a:off x="798512" y="452543"/>
            <a:ext cx="10588625" cy="748800"/>
          </a:xfrm>
        </p:spPr>
        <p:txBody>
          <a:bodyPr/>
          <a:lstStyle/>
          <a:p>
            <a:r>
              <a:rPr lang="en-US"/>
              <a:t>Click to edit Master title style</a:t>
            </a:r>
            <a:endParaRPr lang="en-GB" dirty="0"/>
          </a:p>
        </p:txBody>
      </p:sp>
      <p:sp>
        <p:nvSpPr>
          <p:cNvPr id="6" name="Content Placeholder 2">
            <a:extLst>
              <a:ext uri="{FF2B5EF4-FFF2-40B4-BE49-F238E27FC236}">
                <a16:creationId xmlns:a16="http://schemas.microsoft.com/office/drawing/2014/main" id="{EE94D7C6-6298-49CF-9E54-6442A65BE7EB}"/>
              </a:ext>
            </a:extLst>
          </p:cNvPr>
          <p:cNvSpPr>
            <a:spLocks noGrp="1"/>
          </p:cNvSpPr>
          <p:nvPr>
            <p:ph idx="1" hasCustomPrompt="1"/>
          </p:nvPr>
        </p:nvSpPr>
        <p:spPr>
          <a:xfrm>
            <a:off x="4056063" y="1645033"/>
            <a:ext cx="7331075"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6">
            <a:extLst>
              <a:ext uri="{FF2B5EF4-FFF2-40B4-BE49-F238E27FC236}">
                <a16:creationId xmlns:a16="http://schemas.microsoft.com/office/drawing/2014/main" id="{36C9629C-CF41-41C8-B234-06D2B62B588B}"/>
              </a:ext>
            </a:extLst>
          </p:cNvPr>
          <p:cNvSpPr>
            <a:spLocks noGrp="1"/>
          </p:cNvSpPr>
          <p:nvPr>
            <p:ph type="body" sz="quarter" idx="14" hasCustomPrompt="1"/>
          </p:nvPr>
        </p:nvSpPr>
        <p:spPr>
          <a:xfrm>
            <a:off x="796925" y="5390147"/>
            <a:ext cx="2444750"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7" name="Footer Placeholder 4">
            <a:extLst>
              <a:ext uri="{FF2B5EF4-FFF2-40B4-BE49-F238E27FC236}">
                <a16:creationId xmlns:a16="http://schemas.microsoft.com/office/drawing/2014/main" id="{F72ED723-2034-4873-8F5F-84CD3DF067D2}"/>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1" name="Date_DateCustomA">
            <a:extLst>
              <a:ext uri="{FF2B5EF4-FFF2-40B4-BE49-F238E27FC236}">
                <a16:creationId xmlns:a16="http://schemas.microsoft.com/office/drawing/2014/main" id="{70AABF26-1E97-4163-9AEB-8A08056A2CF2}"/>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B06CB566-A7CC-4DE2-85BA-D1B6C0F7FBB7}" type="datetime1">
              <a:rPr lang="en-GB" smtClean="0"/>
              <a:t>17/06/2019</a:t>
            </a:fld>
            <a:endParaRPr lang="en-GB" dirty="0"/>
          </a:p>
        </p:txBody>
      </p:sp>
    </p:spTree>
    <p:extLst>
      <p:ext uri="{BB962C8B-B14F-4D97-AF65-F5344CB8AC3E}">
        <p14:creationId xmlns:p14="http://schemas.microsoft.com/office/powerpoint/2010/main" val="2604078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imag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537029"/>
            <a:ext cx="10588624" cy="4853117"/>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4" name="Title 1"/>
          <p:cNvSpPr>
            <a:spLocks noGrp="1"/>
          </p:cNvSpPr>
          <p:nvPr>
            <p:ph type="title"/>
          </p:nvPr>
        </p:nvSpPr>
        <p:spPr>
          <a:xfrm>
            <a:off x="1612900" y="906698"/>
            <a:ext cx="3257550" cy="2158049"/>
          </a:xfrm>
        </p:spPr>
        <p:txBody>
          <a:bodyPr/>
          <a:lstStyle/>
          <a:p>
            <a:r>
              <a:rPr lang="en-US"/>
              <a:t>Click to edit Master title style</a:t>
            </a:r>
            <a:endParaRPr lang="en-GB" dirty="0"/>
          </a:p>
        </p:txBody>
      </p:sp>
      <p:sp>
        <p:nvSpPr>
          <p:cNvPr id="6" name="Text Placeholder 6">
            <a:extLst>
              <a:ext uri="{FF2B5EF4-FFF2-40B4-BE49-F238E27FC236}">
                <a16:creationId xmlns:a16="http://schemas.microsoft.com/office/drawing/2014/main" id="{9159BA8D-3D13-45A1-A0BE-92A0162F204C}"/>
              </a:ext>
            </a:extLst>
          </p:cNvPr>
          <p:cNvSpPr>
            <a:spLocks noGrp="1"/>
          </p:cNvSpPr>
          <p:nvPr>
            <p:ph type="body" sz="quarter" idx="14" hasCustomPrompt="1"/>
          </p:nvPr>
        </p:nvSpPr>
        <p:spPr>
          <a:xfrm>
            <a:off x="796925" y="5390147"/>
            <a:ext cx="10590213"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7" name="Footer Placeholder 4">
            <a:extLst>
              <a:ext uri="{FF2B5EF4-FFF2-40B4-BE49-F238E27FC236}">
                <a16:creationId xmlns:a16="http://schemas.microsoft.com/office/drawing/2014/main" id="{040854D9-4A7F-43DD-ADEE-729ECE38A71B}"/>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9" name="Date_DateCustomA">
            <a:extLst>
              <a:ext uri="{FF2B5EF4-FFF2-40B4-BE49-F238E27FC236}">
                <a16:creationId xmlns:a16="http://schemas.microsoft.com/office/drawing/2014/main" id="{13B009AD-71AF-4311-AB8D-836DCA3740CC}"/>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FA0AE5B2-DE80-4074-8789-87D429B18983}" type="datetime1">
              <a:rPr lang="en-GB" smtClean="0"/>
              <a:t>17/06/2019</a:t>
            </a:fld>
            <a:endParaRPr lang="en-GB" dirty="0"/>
          </a:p>
        </p:txBody>
      </p:sp>
    </p:spTree>
    <p:extLst>
      <p:ext uri="{BB962C8B-B14F-4D97-AF65-F5344CB8AC3E}">
        <p14:creationId xmlns:p14="http://schemas.microsoft.com/office/powerpoint/2010/main" val="3910483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images (A)">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48E567-47F5-4B08-99D6-069385ECECE3}"/>
              </a:ext>
            </a:extLst>
          </p:cNvPr>
          <p:cNvSpPr>
            <a:spLocks noGrp="1"/>
          </p:cNvSpPr>
          <p:nvPr>
            <p:ph type="title"/>
          </p:nvPr>
        </p:nvSpPr>
        <p:spPr>
          <a:xfrm>
            <a:off x="798512" y="452543"/>
            <a:ext cx="10588625" cy="748800"/>
          </a:xfrm>
        </p:spPr>
        <p:txBody>
          <a:bodyPr/>
          <a:lstStyle/>
          <a:p>
            <a:r>
              <a:rPr lang="en-US"/>
              <a:t>Click to edit Master title style</a:t>
            </a:r>
            <a:endParaRPr lang="en-GB" dirty="0"/>
          </a:p>
        </p:txBody>
      </p:sp>
      <p:sp>
        <p:nvSpPr>
          <p:cNvPr id="11" name="Text Placeholder 3">
            <a:extLst>
              <a:ext uri="{FF2B5EF4-FFF2-40B4-BE49-F238E27FC236}">
                <a16:creationId xmlns:a16="http://schemas.microsoft.com/office/drawing/2014/main" id="{E3950CBF-72E1-4385-99DA-211C9A719C86}"/>
              </a:ext>
            </a:extLst>
          </p:cNvPr>
          <p:cNvSpPr>
            <a:spLocks noGrp="1"/>
          </p:cNvSpPr>
          <p:nvPr>
            <p:ph type="body" sz="quarter" idx="18" hasCustomPrompt="1"/>
          </p:nvPr>
        </p:nvSpPr>
        <p:spPr>
          <a:xfrm>
            <a:off x="796925" y="5389081"/>
            <a:ext cx="4073525"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5" name="Text Placeholder 4">
            <a:extLst>
              <a:ext uri="{FF2B5EF4-FFF2-40B4-BE49-F238E27FC236}">
                <a16:creationId xmlns:a16="http://schemas.microsoft.com/office/drawing/2014/main" id="{45D561B5-A7F3-463C-BD8C-C2813F3D379D}"/>
              </a:ext>
            </a:extLst>
          </p:cNvPr>
          <p:cNvSpPr>
            <a:spLocks noGrp="1"/>
          </p:cNvSpPr>
          <p:nvPr>
            <p:ph type="body" sz="quarter" idx="19" hasCustomPrompt="1"/>
          </p:nvPr>
        </p:nvSpPr>
        <p:spPr>
          <a:xfrm>
            <a:off x="5684838" y="5389082"/>
            <a:ext cx="5702300" cy="317981"/>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798513" y="1645033"/>
            <a:ext cx="4071937" cy="3744048"/>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5684838" y="1645033"/>
            <a:ext cx="5702300"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8" name="Footer Placeholder 4">
            <a:extLst>
              <a:ext uri="{FF2B5EF4-FFF2-40B4-BE49-F238E27FC236}">
                <a16:creationId xmlns:a16="http://schemas.microsoft.com/office/drawing/2014/main" id="{C5F701B6-51A4-429E-BAE7-303D346C10AB}"/>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2" name="Date_DateCustomA">
            <a:extLst>
              <a:ext uri="{FF2B5EF4-FFF2-40B4-BE49-F238E27FC236}">
                <a16:creationId xmlns:a16="http://schemas.microsoft.com/office/drawing/2014/main" id="{AF6FCEB8-934A-4A77-A838-C33FC03CC5FA}"/>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11F75157-8430-401A-8020-FC4E189C68E9}" type="datetime1">
              <a:rPr lang="en-GB" smtClean="0"/>
              <a:t>17/06/2019</a:t>
            </a:fld>
            <a:endParaRPr lang="en-GB" dirty="0"/>
          </a:p>
        </p:txBody>
      </p:sp>
    </p:spTree>
    <p:extLst>
      <p:ext uri="{BB962C8B-B14F-4D97-AF65-F5344CB8AC3E}">
        <p14:creationId xmlns:p14="http://schemas.microsoft.com/office/powerpoint/2010/main" val="1194008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images (B)">
    <p:spTree>
      <p:nvGrpSpPr>
        <p:cNvPr id="1" name=""/>
        <p:cNvGrpSpPr/>
        <p:nvPr/>
      </p:nvGrpSpPr>
      <p:grpSpPr>
        <a:xfrm>
          <a:off x="0" y="0"/>
          <a:ext cx="0" cy="0"/>
          <a:chOff x="0" y="0"/>
          <a:chExt cx="0" cy="0"/>
        </a:xfrm>
      </p:grpSpPr>
      <p:sp>
        <p:nvSpPr>
          <p:cNvPr id="4" name="Title 1"/>
          <p:cNvSpPr>
            <a:spLocks noGrp="1"/>
          </p:cNvSpPr>
          <p:nvPr>
            <p:ph type="title"/>
          </p:nvPr>
        </p:nvSpPr>
        <p:spPr>
          <a:xfrm>
            <a:off x="798514" y="452543"/>
            <a:ext cx="10588624" cy="748800"/>
          </a:xfrm>
        </p:spPr>
        <p:txBody>
          <a:bodyPr/>
          <a:lstStyle/>
          <a:p>
            <a:r>
              <a:rPr lang="en-US"/>
              <a:t>Click to edit Master title style</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3" y="1645033"/>
            <a:ext cx="8143875"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513" y="5389082"/>
            <a:ext cx="8143875"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2" name="Picture Placeholder 3">
            <a:extLst>
              <a:ext uri="{FF2B5EF4-FFF2-40B4-BE49-F238E27FC236}">
                <a16:creationId xmlns:a16="http://schemas.microsoft.com/office/drawing/2014/main" id="{89424118-58CD-42CA-86D2-8D172442E460}"/>
              </a:ext>
            </a:extLst>
          </p:cNvPr>
          <p:cNvSpPr>
            <a:spLocks noGrp="1"/>
          </p:cNvSpPr>
          <p:nvPr>
            <p:ph type="pic" sz="quarter" idx="17" hasCustomPrompt="1"/>
          </p:nvPr>
        </p:nvSpPr>
        <p:spPr>
          <a:xfrm>
            <a:off x="9756775" y="1645032"/>
            <a:ext cx="1630363" cy="374511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8" name="Text Placeholder 4">
            <a:extLst>
              <a:ext uri="{FF2B5EF4-FFF2-40B4-BE49-F238E27FC236}">
                <a16:creationId xmlns:a16="http://schemas.microsoft.com/office/drawing/2014/main" id="{45AEC6E4-C3EF-4192-856D-9039F171C484}"/>
              </a:ext>
            </a:extLst>
          </p:cNvPr>
          <p:cNvSpPr>
            <a:spLocks noGrp="1"/>
          </p:cNvSpPr>
          <p:nvPr>
            <p:ph type="body" sz="quarter" idx="19" hasCustomPrompt="1"/>
          </p:nvPr>
        </p:nvSpPr>
        <p:spPr>
          <a:xfrm>
            <a:off x="9756775" y="5389082"/>
            <a:ext cx="1630363" cy="317981"/>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11" name="Footer Placeholder 4">
            <a:extLst>
              <a:ext uri="{FF2B5EF4-FFF2-40B4-BE49-F238E27FC236}">
                <a16:creationId xmlns:a16="http://schemas.microsoft.com/office/drawing/2014/main" id="{C5D31929-EC68-4BA9-818F-D9E7F43918EA}"/>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4" name="Date_DateCustomA">
            <a:extLst>
              <a:ext uri="{FF2B5EF4-FFF2-40B4-BE49-F238E27FC236}">
                <a16:creationId xmlns:a16="http://schemas.microsoft.com/office/drawing/2014/main" id="{F7836BF7-FD55-405A-874B-61C805C2E3C4}"/>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315E2A5E-6A66-4703-B017-3E1D1580585E}" type="datetime1">
              <a:rPr lang="en-GB" smtClean="0"/>
              <a:t>17/06/2019</a:t>
            </a:fld>
            <a:endParaRPr lang="en-GB" dirty="0"/>
          </a:p>
        </p:txBody>
      </p:sp>
    </p:spTree>
    <p:extLst>
      <p:ext uri="{BB962C8B-B14F-4D97-AF65-F5344CB8AC3E}">
        <p14:creationId xmlns:p14="http://schemas.microsoft.com/office/powerpoint/2010/main" val="2893782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images and fact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AD88E7-3B12-4449-81F1-3C8219EE77CB}"/>
              </a:ext>
            </a:extLst>
          </p:cNvPr>
          <p:cNvSpPr>
            <a:spLocks noGrp="1"/>
          </p:cNvSpPr>
          <p:nvPr>
            <p:ph type="title"/>
          </p:nvPr>
        </p:nvSpPr>
        <p:spPr>
          <a:xfrm>
            <a:off x="798512" y="452543"/>
            <a:ext cx="10588625" cy="748800"/>
          </a:xfrm>
        </p:spPr>
        <p:txBody>
          <a:bodyPr/>
          <a:lstStyle/>
          <a:p>
            <a:r>
              <a:rPr lang="en-US"/>
              <a:t>Click to edit Master title style</a:t>
            </a:r>
            <a:endParaRPr lang="en-GB"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514" y="5389082"/>
            <a:ext cx="3257550"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1" name="Text Placeholder 4">
            <a:extLst>
              <a:ext uri="{FF2B5EF4-FFF2-40B4-BE49-F238E27FC236}">
                <a16:creationId xmlns:a16="http://schemas.microsoft.com/office/drawing/2014/main" id="{F7D20742-1518-4D1C-84E0-A50DB3F71AB2}"/>
              </a:ext>
            </a:extLst>
          </p:cNvPr>
          <p:cNvSpPr>
            <a:spLocks noGrp="1"/>
          </p:cNvSpPr>
          <p:nvPr>
            <p:ph type="body" sz="quarter" idx="25" hasCustomPrompt="1"/>
          </p:nvPr>
        </p:nvSpPr>
        <p:spPr>
          <a:xfrm>
            <a:off x="4870450" y="5389082"/>
            <a:ext cx="3257550" cy="317981"/>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1645033"/>
            <a:ext cx="3257550" cy="3745114"/>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4870450" y="1645031"/>
            <a:ext cx="3257549" cy="3745116"/>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12" name="Text Placeholder 6">
            <a:extLst>
              <a:ext uri="{FF2B5EF4-FFF2-40B4-BE49-F238E27FC236}">
                <a16:creationId xmlns:a16="http://schemas.microsoft.com/office/drawing/2014/main" id="{2AD0405A-0FD7-4F0F-AF7F-B2047DF5CF9E}"/>
              </a:ext>
            </a:extLst>
          </p:cNvPr>
          <p:cNvSpPr>
            <a:spLocks noGrp="1"/>
          </p:cNvSpPr>
          <p:nvPr>
            <p:ph type="body" sz="quarter" idx="15" hasCustomPrompt="1"/>
          </p:nvPr>
        </p:nvSpPr>
        <p:spPr>
          <a:xfrm>
            <a:off x="8942387" y="1644771"/>
            <a:ext cx="2444751" cy="4063616"/>
          </a:xfrm>
        </p:spPr>
        <p:txBody>
          <a:bodyPr lIns="0"/>
          <a:lstStyle>
            <a:lvl1pPr marL="0" indent="0">
              <a:lnSpc>
                <a:spcPct val="80000"/>
              </a:lnSpc>
              <a:spcAft>
                <a:spcPts val="1200"/>
              </a:spcAft>
              <a:buFont typeface="Arial" panose="020B0604020202020204" pitchFamily="34" charset="0"/>
              <a:buChar char="​"/>
              <a:defRPr sz="4800" b="1" cap="all" spc="-150" baseline="0">
                <a:solidFill>
                  <a:schemeClr val="tx2"/>
                </a:solidFill>
              </a:defRPr>
            </a:lvl1pPr>
            <a:lvl2pPr marL="0" indent="0">
              <a:lnSpc>
                <a:spcPct val="100000"/>
              </a:lnSpc>
              <a:buFont typeface="Arial" panose="020B0604020202020204" pitchFamily="34" charset="0"/>
              <a:buChar char="​"/>
              <a:defRPr sz="1600" baseline="0">
                <a:solidFill>
                  <a:schemeClr val="tx2"/>
                </a:solidFill>
              </a:defRPr>
            </a:lvl2pPr>
            <a:lvl3pPr marL="252000" indent="-252000">
              <a:lnSpc>
                <a:spcPct val="100000"/>
              </a:lnSpc>
              <a:buFont typeface="Verdana" panose="020B0604030504040204" pitchFamily="34" charset="0"/>
              <a:buChar char="•"/>
              <a:defRPr sz="1600" i="0" baseline="0">
                <a:solidFill>
                  <a:schemeClr val="tx2"/>
                </a:solidFill>
              </a:defRPr>
            </a:lvl3pPr>
            <a:lvl4pPr marL="271463" indent="-271463">
              <a:lnSpc>
                <a:spcPct val="100000"/>
              </a:lnSpc>
              <a:buFont typeface="+mj-lt"/>
              <a:buAutoNum type="arabicPeriod"/>
              <a:defRPr sz="1600">
                <a:solidFill>
                  <a:schemeClr val="tx2"/>
                </a:solidFill>
              </a:defRPr>
            </a:lvl4pPr>
            <a:lvl5pPr marL="271463" indent="-271463">
              <a:lnSpc>
                <a:spcPct val="100000"/>
              </a:lnSpc>
              <a:buFont typeface="+mj-lt"/>
              <a:buAutoNum type="alphaUcPeriod"/>
              <a:defRPr sz="1600" b="0" cap="none" spc="-50" baseline="0">
                <a:solidFill>
                  <a:schemeClr val="tx2"/>
                </a:solidFill>
              </a:defRPr>
            </a:lvl5pPr>
            <a:lvl6pPr>
              <a:defRPr sz="1600"/>
            </a:lvl6pPr>
            <a:lvl7pPr>
              <a:defRPr sz="1600">
                <a:solidFill>
                  <a:schemeClr val="tx2"/>
                </a:solidFill>
              </a:defRPr>
            </a:lvl7pPr>
            <a:lvl8pPr marL="271463" indent="-271463">
              <a:buClr>
                <a:schemeClr val="tx2"/>
              </a:buClr>
              <a:buFont typeface="+mj-lt"/>
              <a:buAutoNum type="arabicParenR"/>
              <a:defRPr sz="1000">
                <a:solidFill>
                  <a:schemeClr val="tx2"/>
                </a:solidFill>
              </a:defRPr>
            </a:lvl8pPr>
            <a:lvl9pPr marL="271463" indent="-271463">
              <a:buClr>
                <a:schemeClr val="tx2"/>
              </a:buClr>
              <a:buFont typeface="+mj-lt"/>
              <a:buAutoNum type="alphaLcParenR"/>
              <a:defRPr sz="1000">
                <a:solidFill>
                  <a:schemeClr val="tx2"/>
                </a:solidFill>
              </a:defRPr>
            </a:lvl9pPr>
          </a:lstStyle>
          <a:p>
            <a:pPr lvl="0"/>
            <a:r>
              <a:rPr lang="en-GB"/>
              <a:t>12,9%</a:t>
            </a:r>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endParaRPr lang="en-GB" dirty="0"/>
          </a:p>
        </p:txBody>
      </p:sp>
      <p:sp>
        <p:nvSpPr>
          <p:cNvPr id="13" name="Footer Placeholder 4">
            <a:extLst>
              <a:ext uri="{FF2B5EF4-FFF2-40B4-BE49-F238E27FC236}">
                <a16:creationId xmlns:a16="http://schemas.microsoft.com/office/drawing/2014/main" id="{918E1753-D849-4306-90F0-AE9E3B1E439A}"/>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6" name="Date_DateCustomA">
            <a:extLst>
              <a:ext uri="{FF2B5EF4-FFF2-40B4-BE49-F238E27FC236}">
                <a16:creationId xmlns:a16="http://schemas.microsoft.com/office/drawing/2014/main" id="{4824DA6C-1660-454E-AE9F-DA89A04C5D00}"/>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4065DB85-1CC3-4B5A-AE2A-72BBCB19C5EB}" type="datetime1">
              <a:rPr lang="en-GB" smtClean="0"/>
              <a:t>17/06/2019</a:t>
            </a:fld>
            <a:endParaRPr lang="en-GB" dirty="0"/>
          </a:p>
        </p:txBody>
      </p:sp>
    </p:spTree>
    <p:extLst>
      <p:ext uri="{BB962C8B-B14F-4D97-AF65-F5344CB8AC3E}">
        <p14:creationId xmlns:p14="http://schemas.microsoft.com/office/powerpoint/2010/main" val="634915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s (A)">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A0290B9-8984-4B63-9584-E3AE12BC8408}"/>
              </a:ext>
            </a:extLst>
          </p:cNvPr>
          <p:cNvSpPr>
            <a:spLocks noGrp="1"/>
          </p:cNvSpPr>
          <p:nvPr>
            <p:ph type="title"/>
          </p:nvPr>
        </p:nvSpPr>
        <p:spPr>
          <a:xfrm>
            <a:off x="798512" y="452543"/>
            <a:ext cx="10588625" cy="748800"/>
          </a:xfrm>
        </p:spPr>
        <p:txBody>
          <a:bodyPr/>
          <a:lstStyle/>
          <a:p>
            <a:r>
              <a:rPr lang="en-US"/>
              <a:t>Click to edit Master title style</a:t>
            </a:r>
            <a:endParaRPr lang="en-GB"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513" y="5389082"/>
            <a:ext cx="4886325"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1" name="Text Placeholder 4">
            <a:extLst>
              <a:ext uri="{FF2B5EF4-FFF2-40B4-BE49-F238E27FC236}">
                <a16:creationId xmlns:a16="http://schemas.microsoft.com/office/drawing/2014/main" id="{A7ABCE10-41F5-4BFF-B780-36E38A40F95C}"/>
              </a:ext>
            </a:extLst>
          </p:cNvPr>
          <p:cNvSpPr>
            <a:spLocks noGrp="1"/>
          </p:cNvSpPr>
          <p:nvPr>
            <p:ph type="body" sz="quarter" idx="25" hasCustomPrompt="1"/>
          </p:nvPr>
        </p:nvSpPr>
        <p:spPr>
          <a:xfrm>
            <a:off x="6499224" y="5389082"/>
            <a:ext cx="2443164" cy="317982"/>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5" name="Text Placeholder 5">
            <a:extLst>
              <a:ext uri="{FF2B5EF4-FFF2-40B4-BE49-F238E27FC236}">
                <a16:creationId xmlns:a16="http://schemas.microsoft.com/office/drawing/2014/main" id="{6B139212-6CFC-41D2-8FC4-04AFFFB5F675}"/>
              </a:ext>
            </a:extLst>
          </p:cNvPr>
          <p:cNvSpPr>
            <a:spLocks noGrp="1"/>
          </p:cNvSpPr>
          <p:nvPr>
            <p:ph type="body" sz="quarter" idx="26" hasCustomPrompt="1"/>
          </p:nvPr>
        </p:nvSpPr>
        <p:spPr>
          <a:xfrm>
            <a:off x="9756775" y="5389082"/>
            <a:ext cx="1630363" cy="317981"/>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3" y="1645033"/>
            <a:ext cx="4886325"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6499225" y="1645031"/>
            <a:ext cx="2443162" cy="3745116"/>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6775" y="1645032"/>
            <a:ext cx="1630363" cy="3745115"/>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12" name="Footer Placeholder 4">
            <a:extLst>
              <a:ext uri="{FF2B5EF4-FFF2-40B4-BE49-F238E27FC236}">
                <a16:creationId xmlns:a16="http://schemas.microsoft.com/office/drawing/2014/main" id="{5874BC50-6BE9-4C0E-B354-8E1950E1DEC6}"/>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5" name="Date_DateCustomA">
            <a:extLst>
              <a:ext uri="{FF2B5EF4-FFF2-40B4-BE49-F238E27FC236}">
                <a16:creationId xmlns:a16="http://schemas.microsoft.com/office/drawing/2014/main" id="{A27BE1DC-8318-4E12-A678-697DBD2158D0}"/>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66433C8B-B0AB-40F8-9F35-31D4EEBCC2A4}" type="datetime1">
              <a:rPr lang="en-GB" smtClean="0"/>
              <a:t>17/06/2019</a:t>
            </a:fld>
            <a:endParaRPr lang="en-GB" dirty="0"/>
          </a:p>
        </p:txBody>
      </p:sp>
    </p:spTree>
    <p:extLst>
      <p:ext uri="{BB962C8B-B14F-4D97-AF65-F5344CB8AC3E}">
        <p14:creationId xmlns:p14="http://schemas.microsoft.com/office/powerpoint/2010/main" val="2382741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images (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9AAF93-6D36-4195-82B9-DF0720EC521B}"/>
              </a:ext>
            </a:extLst>
          </p:cNvPr>
          <p:cNvSpPr>
            <a:spLocks noGrp="1"/>
          </p:cNvSpPr>
          <p:nvPr>
            <p:ph type="title"/>
          </p:nvPr>
        </p:nvSpPr>
        <p:spPr>
          <a:xfrm>
            <a:off x="798512" y="452543"/>
            <a:ext cx="10588625" cy="748800"/>
          </a:xfrm>
        </p:spPr>
        <p:txBody>
          <a:bodyPr/>
          <a:lstStyle/>
          <a:p>
            <a:r>
              <a:rPr lang="en-US"/>
              <a:t>Click to edit Master title style</a:t>
            </a:r>
            <a:endParaRPr lang="en-GB"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8513" y="5389082"/>
            <a:ext cx="5700712"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1" name="Text Placeholder 4">
            <a:extLst>
              <a:ext uri="{FF2B5EF4-FFF2-40B4-BE49-F238E27FC236}">
                <a16:creationId xmlns:a16="http://schemas.microsoft.com/office/drawing/2014/main" id="{3E2CB951-B63B-4713-9C55-151E8F70764A}"/>
              </a:ext>
            </a:extLst>
          </p:cNvPr>
          <p:cNvSpPr>
            <a:spLocks noGrp="1"/>
          </p:cNvSpPr>
          <p:nvPr>
            <p:ph type="body" sz="quarter" idx="25" hasCustomPrompt="1"/>
          </p:nvPr>
        </p:nvSpPr>
        <p:spPr>
          <a:xfrm>
            <a:off x="7313612" y="5389082"/>
            <a:ext cx="1628776"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2" name="Text Placeholder 5">
            <a:extLst>
              <a:ext uri="{FF2B5EF4-FFF2-40B4-BE49-F238E27FC236}">
                <a16:creationId xmlns:a16="http://schemas.microsoft.com/office/drawing/2014/main" id="{4ABF96D0-72C6-404F-8711-EC888AA24B29}"/>
              </a:ext>
            </a:extLst>
          </p:cNvPr>
          <p:cNvSpPr>
            <a:spLocks noGrp="1"/>
          </p:cNvSpPr>
          <p:nvPr>
            <p:ph type="body" sz="quarter" idx="26" hasCustomPrompt="1"/>
          </p:nvPr>
        </p:nvSpPr>
        <p:spPr>
          <a:xfrm>
            <a:off x="9756775" y="5389082"/>
            <a:ext cx="1630363"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6925" y="1645033"/>
            <a:ext cx="5702300"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3612" y="1645031"/>
            <a:ext cx="1628776" cy="3745116"/>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6775" y="1645032"/>
            <a:ext cx="1630363" cy="3745115"/>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13" name="Footer Placeholder 4">
            <a:extLst>
              <a:ext uri="{FF2B5EF4-FFF2-40B4-BE49-F238E27FC236}">
                <a16:creationId xmlns:a16="http://schemas.microsoft.com/office/drawing/2014/main" id="{B6ABE9CB-A3E8-48D2-82D8-BB162FBC2ACE}"/>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6" name="Date_DateCustomA">
            <a:extLst>
              <a:ext uri="{FF2B5EF4-FFF2-40B4-BE49-F238E27FC236}">
                <a16:creationId xmlns:a16="http://schemas.microsoft.com/office/drawing/2014/main" id="{F8AC17EF-756D-46C0-9E6D-5F5BC146218E}"/>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C1D95D34-B714-4876-A63B-D3983F717429}" type="datetime1">
              <a:rPr lang="en-GB" smtClean="0"/>
              <a:t>17/06/2019</a:t>
            </a:fld>
            <a:endParaRPr lang="en-GB" dirty="0"/>
          </a:p>
        </p:txBody>
      </p:sp>
    </p:spTree>
    <p:extLst>
      <p:ext uri="{BB962C8B-B14F-4D97-AF65-F5344CB8AC3E}">
        <p14:creationId xmlns:p14="http://schemas.microsoft.com/office/powerpoint/2010/main" val="3449259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images (A)">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23A1CA0-6B95-4682-8F2B-A2CB29E9A06F}"/>
              </a:ext>
            </a:extLst>
          </p:cNvPr>
          <p:cNvSpPr>
            <a:spLocks noGrp="1"/>
          </p:cNvSpPr>
          <p:nvPr>
            <p:ph type="title"/>
          </p:nvPr>
        </p:nvSpPr>
        <p:spPr>
          <a:xfrm>
            <a:off x="798512" y="452543"/>
            <a:ext cx="10588625" cy="748800"/>
          </a:xfrm>
        </p:spPr>
        <p:txBody>
          <a:bodyPr/>
          <a:lstStyle/>
          <a:p>
            <a:r>
              <a:rPr lang="en-US"/>
              <a:t>Click to edit Master title style</a:t>
            </a:r>
            <a:endParaRPr lang="en-GB"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6925" y="5389082"/>
            <a:ext cx="5702299"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2" name="Text Placeholder 4">
            <a:extLst>
              <a:ext uri="{FF2B5EF4-FFF2-40B4-BE49-F238E27FC236}">
                <a16:creationId xmlns:a16="http://schemas.microsoft.com/office/drawing/2014/main" id="{7F8FEFC5-5B98-4110-A017-739F63CE87B2}"/>
              </a:ext>
            </a:extLst>
          </p:cNvPr>
          <p:cNvSpPr>
            <a:spLocks noGrp="1"/>
          </p:cNvSpPr>
          <p:nvPr>
            <p:ph type="body" sz="quarter" idx="25" hasCustomPrompt="1"/>
          </p:nvPr>
        </p:nvSpPr>
        <p:spPr>
          <a:xfrm>
            <a:off x="7313612" y="5389082"/>
            <a:ext cx="1628775"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3" name="Text Placeholder 5">
            <a:extLst>
              <a:ext uri="{FF2B5EF4-FFF2-40B4-BE49-F238E27FC236}">
                <a16:creationId xmlns:a16="http://schemas.microsoft.com/office/drawing/2014/main" id="{EED6E484-ADE4-491D-A306-116A904F4278}"/>
              </a:ext>
            </a:extLst>
          </p:cNvPr>
          <p:cNvSpPr>
            <a:spLocks noGrp="1"/>
          </p:cNvSpPr>
          <p:nvPr>
            <p:ph type="body" sz="quarter" idx="26" hasCustomPrompt="1"/>
          </p:nvPr>
        </p:nvSpPr>
        <p:spPr>
          <a:xfrm>
            <a:off x="9756775" y="3145100"/>
            <a:ext cx="1630363"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5" name="Text Placeholder 6">
            <a:extLst>
              <a:ext uri="{FF2B5EF4-FFF2-40B4-BE49-F238E27FC236}">
                <a16:creationId xmlns:a16="http://schemas.microsoft.com/office/drawing/2014/main" id="{1D494126-0696-4DB9-B563-2B5C9722422F}"/>
              </a:ext>
            </a:extLst>
          </p:cNvPr>
          <p:cNvSpPr>
            <a:spLocks noGrp="1"/>
          </p:cNvSpPr>
          <p:nvPr>
            <p:ph type="body" sz="quarter" idx="27" hasCustomPrompt="1"/>
          </p:nvPr>
        </p:nvSpPr>
        <p:spPr>
          <a:xfrm>
            <a:off x="9756775" y="5389082"/>
            <a:ext cx="1630363"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3" y="1645033"/>
            <a:ext cx="5700711" cy="3745114"/>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3613" y="1645031"/>
            <a:ext cx="1628775" cy="3745116"/>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6775" y="1645032"/>
            <a:ext cx="1630363" cy="1483869"/>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6775" y="3906279"/>
            <a:ext cx="1630363" cy="1483869"/>
          </a:xfrm>
          <a:solidFill>
            <a:srgbClr val="F6F6F4"/>
          </a:solidFill>
        </p:spPr>
        <p:txBody>
          <a:bodyPr tIns="0" anchor="t" anchorCtr="0"/>
          <a:lstStyle>
            <a:lvl1pPr marL="0" indent="0">
              <a:spcAft>
                <a:spcPts val="0"/>
              </a:spcAft>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15" name="Footer Placeholder 4">
            <a:extLst>
              <a:ext uri="{FF2B5EF4-FFF2-40B4-BE49-F238E27FC236}">
                <a16:creationId xmlns:a16="http://schemas.microsoft.com/office/drawing/2014/main" id="{4567020D-E32F-49AD-ADAE-9E64ADBB8FDF}"/>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8" name="Date_DateCustomA">
            <a:extLst>
              <a:ext uri="{FF2B5EF4-FFF2-40B4-BE49-F238E27FC236}">
                <a16:creationId xmlns:a16="http://schemas.microsoft.com/office/drawing/2014/main" id="{32279A45-1217-4472-8344-3C0A19130A7A}"/>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4226AAEA-D782-452B-94F8-57B37788D852}" type="datetime1">
              <a:rPr lang="en-GB" smtClean="0"/>
              <a:t>17/06/2019</a:t>
            </a:fld>
            <a:endParaRPr lang="en-GB" dirty="0"/>
          </a:p>
        </p:txBody>
      </p:sp>
    </p:spTree>
    <p:extLst>
      <p:ext uri="{BB962C8B-B14F-4D97-AF65-F5344CB8AC3E}">
        <p14:creationId xmlns:p14="http://schemas.microsoft.com/office/powerpoint/2010/main" val="3338985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images (B)">
    <p:spTree>
      <p:nvGrpSpPr>
        <p:cNvPr id="1" name=""/>
        <p:cNvGrpSpPr/>
        <p:nvPr/>
      </p:nvGrpSpPr>
      <p:grpSpPr>
        <a:xfrm>
          <a:off x="0" y="0"/>
          <a:ext cx="0" cy="0"/>
          <a:chOff x="0" y="0"/>
          <a:chExt cx="0" cy="0"/>
        </a:xfrm>
      </p:grpSpPr>
      <p:sp>
        <p:nvSpPr>
          <p:cNvPr id="17" name="Title 7">
            <a:extLst>
              <a:ext uri="{FF2B5EF4-FFF2-40B4-BE49-F238E27FC236}">
                <a16:creationId xmlns:a16="http://schemas.microsoft.com/office/drawing/2014/main" id="{6DA88F43-D409-4504-A063-DA4B451A4720}"/>
              </a:ext>
            </a:extLst>
          </p:cNvPr>
          <p:cNvSpPr>
            <a:spLocks noGrp="1"/>
          </p:cNvSpPr>
          <p:nvPr>
            <p:ph type="title"/>
          </p:nvPr>
        </p:nvSpPr>
        <p:spPr>
          <a:xfrm>
            <a:off x="798512" y="452543"/>
            <a:ext cx="10588625" cy="748800"/>
          </a:xfrm>
        </p:spPr>
        <p:txBody>
          <a:bodyPr/>
          <a:lstStyle/>
          <a:p>
            <a:r>
              <a:rPr lang="en-US"/>
              <a:t>Click to edit Master title style</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3" y="1645033"/>
            <a:ext cx="5700711"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6926" y="5389082"/>
            <a:ext cx="5702300" cy="317981"/>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2" name="Text Placeholder 4">
            <a:extLst>
              <a:ext uri="{FF2B5EF4-FFF2-40B4-BE49-F238E27FC236}">
                <a16:creationId xmlns:a16="http://schemas.microsoft.com/office/drawing/2014/main" id="{A1F7B2BE-FFF8-4897-A35A-DDFEEB4911B6}"/>
              </a:ext>
            </a:extLst>
          </p:cNvPr>
          <p:cNvSpPr>
            <a:spLocks noGrp="1"/>
          </p:cNvSpPr>
          <p:nvPr>
            <p:ph type="body" sz="quarter" idx="25" hasCustomPrompt="1"/>
          </p:nvPr>
        </p:nvSpPr>
        <p:spPr>
          <a:xfrm>
            <a:off x="7313612" y="3146400"/>
            <a:ext cx="4073526"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3612" y="1645031"/>
            <a:ext cx="4073526" cy="1483869"/>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13" name="Text Placeholder 5">
            <a:extLst>
              <a:ext uri="{FF2B5EF4-FFF2-40B4-BE49-F238E27FC236}">
                <a16:creationId xmlns:a16="http://schemas.microsoft.com/office/drawing/2014/main" id="{735B3C8D-4ACE-428F-8AD3-7A13F1213FD2}"/>
              </a:ext>
            </a:extLst>
          </p:cNvPr>
          <p:cNvSpPr>
            <a:spLocks noGrp="1"/>
          </p:cNvSpPr>
          <p:nvPr>
            <p:ph type="body" sz="quarter" idx="26" hasCustomPrompt="1"/>
          </p:nvPr>
        </p:nvSpPr>
        <p:spPr>
          <a:xfrm>
            <a:off x="7313613" y="5389082"/>
            <a:ext cx="1628775"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5" name="Text Placeholder 6">
            <a:extLst>
              <a:ext uri="{FF2B5EF4-FFF2-40B4-BE49-F238E27FC236}">
                <a16:creationId xmlns:a16="http://schemas.microsoft.com/office/drawing/2014/main" id="{C7A95160-7865-47B1-BBD0-32DA9C96FEC4}"/>
              </a:ext>
            </a:extLst>
          </p:cNvPr>
          <p:cNvSpPr>
            <a:spLocks noGrp="1"/>
          </p:cNvSpPr>
          <p:nvPr>
            <p:ph type="body" sz="quarter" idx="27" hasCustomPrompt="1"/>
          </p:nvPr>
        </p:nvSpPr>
        <p:spPr>
          <a:xfrm>
            <a:off x="9756774" y="5389082"/>
            <a:ext cx="1630364"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18" name="Picture Placeholder 3">
            <a:extLst>
              <a:ext uri="{FF2B5EF4-FFF2-40B4-BE49-F238E27FC236}">
                <a16:creationId xmlns:a16="http://schemas.microsoft.com/office/drawing/2014/main" id="{E3623DC9-8DA0-4C2E-9B79-E43514C6D031}"/>
              </a:ext>
            </a:extLst>
          </p:cNvPr>
          <p:cNvSpPr>
            <a:spLocks noGrp="1"/>
          </p:cNvSpPr>
          <p:nvPr>
            <p:ph type="pic" sz="quarter" idx="23" hasCustomPrompt="1"/>
          </p:nvPr>
        </p:nvSpPr>
        <p:spPr>
          <a:xfrm>
            <a:off x="7313613" y="3906278"/>
            <a:ext cx="1628775"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6774" y="3906279"/>
            <a:ext cx="1630364"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9" name="Footer Placeholder 4">
            <a:extLst>
              <a:ext uri="{FF2B5EF4-FFF2-40B4-BE49-F238E27FC236}">
                <a16:creationId xmlns:a16="http://schemas.microsoft.com/office/drawing/2014/main" id="{651A90D8-504E-4DC5-901B-5180BA0DE165}"/>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21" name="Date_DateCustomA">
            <a:extLst>
              <a:ext uri="{FF2B5EF4-FFF2-40B4-BE49-F238E27FC236}">
                <a16:creationId xmlns:a16="http://schemas.microsoft.com/office/drawing/2014/main" id="{C64ACC7F-7EC9-4D88-B2D9-4BD783C75A0C}"/>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FE4C4059-104D-48FB-8BC6-4409458A2F1B}" type="datetime1">
              <a:rPr lang="en-GB" smtClean="0"/>
              <a:t>17/06/2019</a:t>
            </a:fld>
            <a:endParaRPr lang="en-GB" dirty="0"/>
          </a:p>
        </p:txBody>
      </p:sp>
    </p:spTree>
    <p:extLst>
      <p:ext uri="{BB962C8B-B14F-4D97-AF65-F5344CB8AC3E}">
        <p14:creationId xmlns:p14="http://schemas.microsoft.com/office/powerpoint/2010/main" val="543006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dark image ">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645FE9CD-1ED4-4BAB-A2E6-81FAE97D5AA5}"/>
              </a:ext>
            </a:extLst>
          </p:cNvPr>
          <p:cNvSpPr>
            <a:spLocks noGrp="1"/>
          </p:cNvSpPr>
          <p:nvPr>
            <p:ph type="pic" sz="quarter" idx="10" hasCustomPrompt="1"/>
          </p:nvPr>
        </p:nvSpPr>
        <p:spPr>
          <a:xfrm>
            <a:off x="0" y="0"/>
            <a:ext cx="12190413" cy="6859588"/>
          </a:xfrm>
          <a:solidFill>
            <a:srgbClr val="F6F6F4"/>
          </a:solidFill>
          <a:ln>
            <a:noFill/>
          </a:ln>
        </p:spPr>
        <p:txBody>
          <a:bodyPr tIns="0" anchor="t" anchorCtr="0"/>
          <a:lstStyle>
            <a:lvl1pPr algn="ctr">
              <a:buNone/>
              <a:defRPr>
                <a:solidFill>
                  <a:schemeClr val="tx1"/>
                </a:solidFill>
              </a:defRPr>
            </a:lvl1pPr>
          </a:lstStyle>
          <a:p>
            <a:r>
              <a:rPr lang="en-GB" noProof="0"/>
              <a:t>Mark placeholder to insert image</a:t>
            </a:r>
            <a:endParaRPr lang="en-GB" noProof="0" dirty="0"/>
          </a:p>
        </p:txBody>
      </p:sp>
      <p:sp>
        <p:nvSpPr>
          <p:cNvPr id="13" name="FLD_PresentationTitle">
            <a:extLst>
              <a:ext uri="{FF2B5EF4-FFF2-40B4-BE49-F238E27FC236}">
                <a16:creationId xmlns:a16="http://schemas.microsoft.com/office/drawing/2014/main" id="{14D760D6-4511-4FB6-834E-914C8197AE93}"/>
              </a:ext>
            </a:extLst>
          </p:cNvPr>
          <p:cNvSpPr>
            <a:spLocks noGrp="1"/>
          </p:cNvSpPr>
          <p:nvPr>
            <p:ph type="ctrTitle" hasCustomPrompt="1"/>
          </p:nvPr>
        </p:nvSpPr>
        <p:spPr>
          <a:xfrm>
            <a:off x="798513" y="409569"/>
            <a:ext cx="9773110" cy="681548"/>
          </a:xfrm>
        </p:spPr>
        <p:txBody>
          <a:bodyPr tIns="0" anchor="t" anchorCtr="0"/>
          <a:lstStyle>
            <a:lvl1pPr>
              <a:defRPr sz="4800" cap="all" spc="-150" baseline="0" smtClean="0">
                <a:solidFill>
                  <a:schemeClr val="tx2"/>
                </a:solidFill>
                <a:latin typeface="Verdana" pitchFamily="34" charset="0"/>
              </a:defRPr>
            </a:lvl1pPr>
          </a:lstStyle>
          <a:p>
            <a:r>
              <a:rPr lang="en-GB" noProof="0" dirty="0"/>
              <a:t>Headline</a:t>
            </a:r>
          </a:p>
        </p:txBody>
      </p:sp>
      <p:sp>
        <p:nvSpPr>
          <p:cNvPr id="15" name="FLD_PresentationTitle_2">
            <a:extLst>
              <a:ext uri="{FF2B5EF4-FFF2-40B4-BE49-F238E27FC236}">
                <a16:creationId xmlns:a16="http://schemas.microsoft.com/office/drawing/2014/main" id="{97052B4B-9CE9-499F-8A38-BF912EBD1177}"/>
              </a:ext>
            </a:extLst>
          </p:cNvPr>
          <p:cNvSpPr>
            <a:spLocks noGrp="1" noChangeArrowheads="1"/>
          </p:cNvSpPr>
          <p:nvPr>
            <p:ph type="subTitle" sz="quarter" idx="1" hasCustomPrompt="1"/>
          </p:nvPr>
        </p:nvSpPr>
        <p:spPr>
          <a:xfrm>
            <a:off x="798513" y="1139744"/>
            <a:ext cx="9772650" cy="1254562"/>
          </a:xfrm>
        </p:spPr>
        <p:txBody>
          <a:bodyPr lIns="0"/>
          <a:lstStyle>
            <a:lvl1pPr marL="0" indent="0">
              <a:lnSpc>
                <a:spcPct val="100000"/>
              </a:lnSpc>
              <a:spcAft>
                <a:spcPts val="0"/>
              </a:spcAft>
              <a:buFontTx/>
              <a:buNone/>
              <a:defRPr sz="4800" b="1" cap="all" spc="-150" baseline="0" smtClean="0">
                <a:solidFill>
                  <a:schemeClr val="bg1"/>
                </a:solidFill>
                <a:latin typeface="Verdana" pitchFamily="34" charset="0"/>
              </a:defRPr>
            </a:lvl1pPr>
          </a:lstStyle>
          <a:p>
            <a:r>
              <a:rPr lang="en-GB" noProof="0" dirty="0"/>
              <a:t>Headline</a:t>
            </a:r>
          </a:p>
        </p:txBody>
      </p:sp>
      <p:sp>
        <p:nvSpPr>
          <p:cNvPr id="20" name="FLD_PresentationSubtitle">
            <a:extLst>
              <a:ext uri="{FF2B5EF4-FFF2-40B4-BE49-F238E27FC236}">
                <a16:creationId xmlns:a16="http://schemas.microsoft.com/office/drawing/2014/main" id="{735D5C9D-0ACC-4AA8-AD82-A264D57A9D7E}"/>
              </a:ext>
            </a:extLst>
          </p:cNvPr>
          <p:cNvSpPr>
            <a:spLocks noGrp="1"/>
          </p:cNvSpPr>
          <p:nvPr>
            <p:ph type="body" sz="quarter" idx="11" hasCustomPrompt="1"/>
          </p:nvPr>
        </p:nvSpPr>
        <p:spPr>
          <a:xfrm>
            <a:off x="798513" y="5020098"/>
            <a:ext cx="8136879" cy="1084262"/>
          </a:xfrm>
        </p:spPr>
        <p:txBody>
          <a:bodyPr lIns="0"/>
          <a:lstStyle>
            <a:lvl1pPr marL="0" indent="0">
              <a:buFont typeface="Arial" panose="020B0604020202020204" pitchFamily="34" charset="0"/>
              <a:buChar char="​"/>
              <a:defRPr sz="1600">
                <a:solidFill>
                  <a:schemeClr val="bg1"/>
                </a:solidFill>
              </a:defRPr>
            </a:lvl1pPr>
          </a:lstStyle>
          <a:p>
            <a:pPr lvl="0"/>
            <a:r>
              <a:rPr lang="en-GB"/>
              <a:t>Subtitle</a:t>
            </a:r>
            <a:endParaRPr lang="en-GB" dirty="0"/>
          </a:p>
        </p:txBody>
      </p:sp>
      <p:sp>
        <p:nvSpPr>
          <p:cNvPr id="7"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8"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tx1"/>
              </a:solidFill>
              <a:effectLst/>
              <a:uLnTx/>
              <a:uFillTx/>
              <a:latin typeface="Verdana"/>
              <a:ea typeface="Verdana" pitchFamily="34" charset="0"/>
              <a:cs typeface="Verdana" pitchFamily="34" charset="0"/>
            </a:endParaRPr>
          </a:p>
        </p:txBody>
      </p:sp>
      <p:sp>
        <p:nvSpPr>
          <p:cNvPr id="19" name="Slide Number Placeholder 5" hidden="1">
            <a:extLst>
              <a:ext uri="{FF2B5EF4-FFF2-40B4-BE49-F238E27FC236}">
                <a16:creationId xmlns:a16="http://schemas.microsoft.com/office/drawing/2014/main" id="{F31626DF-C504-456C-BABA-F9E112AEAE62}"/>
              </a:ext>
            </a:extLst>
          </p:cNvPr>
          <p:cNvSpPr>
            <a:spLocks noGrp="1"/>
          </p:cNvSpPr>
          <p:nvPr>
            <p:ph type="sldNum" sz="quarter" idx="4"/>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22" name="Footer Placeholder 4" hidden="1">
            <a:extLst>
              <a:ext uri="{FF2B5EF4-FFF2-40B4-BE49-F238E27FC236}">
                <a16:creationId xmlns:a16="http://schemas.microsoft.com/office/drawing/2014/main" id="{148EA343-9CD9-4A35-8E70-A9FAF3855BD9}"/>
              </a:ext>
            </a:extLst>
          </p:cNvPr>
          <p:cNvSpPr>
            <a:spLocks noGrp="1"/>
          </p:cNvSpPr>
          <p:nvPr>
            <p:ph type="ftr" sz="quarter" idx="3"/>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endParaRPr lang="en-DK" dirty="0"/>
          </a:p>
        </p:txBody>
      </p:sp>
      <p:sp>
        <p:nvSpPr>
          <p:cNvPr id="23" name="Date_DateCustomA" hidden="1">
            <a:extLst>
              <a:ext uri="{FF2B5EF4-FFF2-40B4-BE49-F238E27FC236}">
                <a16:creationId xmlns:a16="http://schemas.microsoft.com/office/drawing/2014/main" id="{D46E539C-AF02-4268-B134-91B646ABB7B9}"/>
              </a:ext>
            </a:extLst>
          </p:cNvPr>
          <p:cNvSpPr>
            <a:spLocks noGrp="1"/>
          </p:cNvSpPr>
          <p:nvPr>
            <p:ph type="dt" sz="half" idx="2"/>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B9EC15F2-56DB-4705-AAC4-8D30CDD2476D}" type="datetime1">
              <a:rPr lang="en-GB" smtClean="0"/>
              <a:t>17/06/2019</a:t>
            </a:fld>
            <a:endParaRPr lang="en-DK" dirty="0"/>
          </a:p>
        </p:txBody>
      </p:sp>
      <p:sp>
        <p:nvSpPr>
          <p:cNvPr id="12" name="Text Placeholder 2">
            <a:extLst>
              <a:ext uri="{FF2B5EF4-FFF2-40B4-BE49-F238E27FC236}">
                <a16:creationId xmlns:a16="http://schemas.microsoft.com/office/drawing/2014/main" id="{CB71DD6B-2BD1-40F7-8209-3A56F244488F}"/>
              </a:ext>
            </a:extLst>
          </p:cNvPr>
          <p:cNvSpPr>
            <a:spLocks noGrp="1"/>
          </p:cNvSpPr>
          <p:nvPr>
            <p:ph type="body" sz="quarter" idx="12" hasCustomPrompt="1"/>
          </p:nvPr>
        </p:nvSpPr>
        <p:spPr>
          <a:xfrm>
            <a:off x="798513" y="6159600"/>
            <a:ext cx="2826000" cy="255600"/>
          </a:xfrm>
          <a:blipFill>
            <a:blip r:embed="rId2"/>
            <a:stretch>
              <a:fillRect/>
            </a:stretch>
          </a:blipFill>
        </p:spPr>
        <p:txBody>
          <a:bodyPr/>
          <a:lstStyle>
            <a:lvl1pPr marL="0" indent="0">
              <a:buNone/>
              <a:defRPr sz="100">
                <a:noFill/>
              </a:defRPr>
            </a:lvl1pPr>
          </a:lstStyle>
          <a:p>
            <a:pPr lvl="0"/>
            <a:r>
              <a:rPr lang="en-US" dirty="0"/>
              <a:t>.</a:t>
            </a:r>
          </a:p>
        </p:txBody>
      </p:sp>
    </p:spTree>
    <p:extLst>
      <p:ext uri="{BB962C8B-B14F-4D97-AF65-F5344CB8AC3E}">
        <p14:creationId xmlns:p14="http://schemas.microsoft.com/office/powerpoint/2010/main" val="25986852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ve images (A)">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6926" y="5390147"/>
            <a:ext cx="5702300" cy="316916"/>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20" name="Text Placeholder 4">
            <a:extLst>
              <a:ext uri="{FF2B5EF4-FFF2-40B4-BE49-F238E27FC236}">
                <a16:creationId xmlns:a16="http://schemas.microsoft.com/office/drawing/2014/main" id="{42DF0A72-5AF0-4ACE-B2DB-4155F465E0B5}"/>
              </a:ext>
            </a:extLst>
          </p:cNvPr>
          <p:cNvSpPr>
            <a:spLocks noGrp="1"/>
          </p:cNvSpPr>
          <p:nvPr>
            <p:ph type="body" sz="quarter" idx="25" hasCustomPrompt="1"/>
          </p:nvPr>
        </p:nvSpPr>
        <p:spPr>
          <a:xfrm>
            <a:off x="7313612" y="3144921"/>
            <a:ext cx="1628776"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21" name="Text Placeholder 5">
            <a:extLst>
              <a:ext uri="{FF2B5EF4-FFF2-40B4-BE49-F238E27FC236}">
                <a16:creationId xmlns:a16="http://schemas.microsoft.com/office/drawing/2014/main" id="{0F958486-0A01-4664-898B-849018028B9C}"/>
              </a:ext>
            </a:extLst>
          </p:cNvPr>
          <p:cNvSpPr>
            <a:spLocks noGrp="1"/>
          </p:cNvSpPr>
          <p:nvPr>
            <p:ph type="body" sz="quarter" idx="26" hasCustomPrompt="1"/>
          </p:nvPr>
        </p:nvSpPr>
        <p:spPr>
          <a:xfrm>
            <a:off x="7313612" y="5389200"/>
            <a:ext cx="1628776"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22" name="Text Placeholder 6">
            <a:extLst>
              <a:ext uri="{FF2B5EF4-FFF2-40B4-BE49-F238E27FC236}">
                <a16:creationId xmlns:a16="http://schemas.microsoft.com/office/drawing/2014/main" id="{72AE0D8A-202F-43F6-AB72-839F68F575A8}"/>
              </a:ext>
            </a:extLst>
          </p:cNvPr>
          <p:cNvSpPr>
            <a:spLocks noGrp="1"/>
          </p:cNvSpPr>
          <p:nvPr>
            <p:ph type="body" sz="quarter" idx="27" hasCustomPrompt="1"/>
          </p:nvPr>
        </p:nvSpPr>
        <p:spPr>
          <a:xfrm>
            <a:off x="9756774" y="3144921"/>
            <a:ext cx="1630364"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5" name="Text Placeholder 7">
            <a:extLst>
              <a:ext uri="{FF2B5EF4-FFF2-40B4-BE49-F238E27FC236}">
                <a16:creationId xmlns:a16="http://schemas.microsoft.com/office/drawing/2014/main" id="{553D49DA-A17B-44D7-8EBB-64C685A23079}"/>
              </a:ext>
            </a:extLst>
          </p:cNvPr>
          <p:cNvSpPr>
            <a:spLocks noGrp="1"/>
          </p:cNvSpPr>
          <p:nvPr>
            <p:ph type="body" sz="quarter" idx="28" hasCustomPrompt="1"/>
          </p:nvPr>
        </p:nvSpPr>
        <p:spPr>
          <a:xfrm>
            <a:off x="9756774" y="5389200"/>
            <a:ext cx="1630364"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3" y="1645033"/>
            <a:ext cx="5700711" cy="3745114"/>
          </a:xfrm>
          <a:solidFill>
            <a:srgbClr val="F6F6F4"/>
          </a:solidFill>
        </p:spPr>
        <p:txBody>
          <a:bodyPr tIns="0" anchor="t" anchorCtr="0"/>
          <a:lstStyle>
            <a:lvl1pPr>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7313612" y="1645031"/>
            <a:ext cx="1628776"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8" name="Picture Placeholder 3">
            <a:extLst>
              <a:ext uri="{FF2B5EF4-FFF2-40B4-BE49-F238E27FC236}">
                <a16:creationId xmlns:a16="http://schemas.microsoft.com/office/drawing/2014/main" id="{E3623DC9-8DA0-4C2E-9B79-E43514C6D031}"/>
              </a:ext>
            </a:extLst>
          </p:cNvPr>
          <p:cNvSpPr>
            <a:spLocks noGrp="1"/>
          </p:cNvSpPr>
          <p:nvPr>
            <p:ph type="pic" sz="quarter" idx="23" hasCustomPrompt="1"/>
          </p:nvPr>
        </p:nvSpPr>
        <p:spPr>
          <a:xfrm>
            <a:off x="7313612" y="3906278"/>
            <a:ext cx="1628776"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6" name="Picture Placeholder 3">
            <a:extLst>
              <a:ext uri="{FF2B5EF4-FFF2-40B4-BE49-F238E27FC236}">
                <a16:creationId xmlns:a16="http://schemas.microsoft.com/office/drawing/2014/main" id="{79B77179-6BCC-4E37-AE98-B3C52EB6D1B1}"/>
              </a:ext>
            </a:extLst>
          </p:cNvPr>
          <p:cNvSpPr>
            <a:spLocks noGrp="1"/>
          </p:cNvSpPr>
          <p:nvPr>
            <p:ph type="pic" sz="quarter" idx="17" hasCustomPrompt="1"/>
          </p:nvPr>
        </p:nvSpPr>
        <p:spPr>
          <a:xfrm>
            <a:off x="9756774" y="1645032"/>
            <a:ext cx="1630364"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6774" y="3906279"/>
            <a:ext cx="1630363"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15" name="Title 7">
            <a:extLst>
              <a:ext uri="{FF2B5EF4-FFF2-40B4-BE49-F238E27FC236}">
                <a16:creationId xmlns:a16="http://schemas.microsoft.com/office/drawing/2014/main" id="{109E8909-9BF2-426F-A556-859081C99CFB}"/>
              </a:ext>
            </a:extLst>
          </p:cNvPr>
          <p:cNvSpPr>
            <a:spLocks noGrp="1"/>
          </p:cNvSpPr>
          <p:nvPr>
            <p:ph type="title"/>
          </p:nvPr>
        </p:nvSpPr>
        <p:spPr>
          <a:xfrm>
            <a:off x="798512" y="452543"/>
            <a:ext cx="10588625" cy="748800"/>
          </a:xfrm>
        </p:spPr>
        <p:txBody>
          <a:bodyPr/>
          <a:lstStyle/>
          <a:p>
            <a:r>
              <a:rPr lang="en-US"/>
              <a:t>Click to edit Master title style</a:t>
            </a:r>
            <a:endParaRPr lang="en-GB" dirty="0"/>
          </a:p>
        </p:txBody>
      </p:sp>
      <p:sp>
        <p:nvSpPr>
          <p:cNvPr id="17" name="Footer Placeholder 4">
            <a:extLst>
              <a:ext uri="{FF2B5EF4-FFF2-40B4-BE49-F238E27FC236}">
                <a16:creationId xmlns:a16="http://schemas.microsoft.com/office/drawing/2014/main" id="{89EC51AE-5F71-4517-A9E0-7E30DE0DEAED}"/>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23" name="Date_DateCustomA">
            <a:extLst>
              <a:ext uri="{FF2B5EF4-FFF2-40B4-BE49-F238E27FC236}">
                <a16:creationId xmlns:a16="http://schemas.microsoft.com/office/drawing/2014/main" id="{9986C71A-FB30-4BC3-80B0-20BC5417034B}"/>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B0FEA6B1-4C5E-4AE6-909A-A604FCD3266D}" type="datetime1">
              <a:rPr lang="en-GB" smtClean="0"/>
              <a:t>17/06/2019</a:t>
            </a:fld>
            <a:endParaRPr lang="en-GB" dirty="0"/>
          </a:p>
        </p:txBody>
      </p:sp>
    </p:spTree>
    <p:extLst>
      <p:ext uri="{BB962C8B-B14F-4D97-AF65-F5344CB8AC3E}">
        <p14:creationId xmlns:p14="http://schemas.microsoft.com/office/powerpoint/2010/main" val="1005011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ve images (B)">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EF889C6-83CD-4604-AD8C-C94AFB21FCA2}"/>
              </a:ext>
            </a:extLst>
          </p:cNvPr>
          <p:cNvSpPr>
            <a:spLocks noGrp="1"/>
          </p:cNvSpPr>
          <p:nvPr>
            <p:ph type="body" sz="quarter" idx="14" hasCustomPrompt="1"/>
          </p:nvPr>
        </p:nvSpPr>
        <p:spPr>
          <a:xfrm>
            <a:off x="796925" y="5389200"/>
            <a:ext cx="3259138" cy="318240"/>
          </a:xfrm>
        </p:spPr>
        <p:txBody>
          <a:bodyPr lIns="0" anchor="b" anchorCtr="0"/>
          <a:lstStyle>
            <a:lvl1pPr marL="0" indent="0">
              <a:lnSpc>
                <a:spcPct val="80000"/>
              </a:lnSpc>
              <a:spcAft>
                <a:spcPts val="0"/>
              </a:spcAft>
              <a:buFont typeface="Arial" panose="020B0604020202020204" pitchFamily="34" charset="0"/>
              <a:buChar char="​"/>
              <a:defRPr sz="1100" b="1" i="0" cap="all" spc="-50" baseline="0">
                <a:solidFill>
                  <a:schemeClr val="tx1"/>
                </a:solidFill>
              </a:defRPr>
            </a:lvl1pPr>
            <a:lvl2pPr marL="0" indent="0">
              <a:lnSpc>
                <a:spcPct val="100000"/>
              </a:lnSpc>
              <a:buFont typeface="Arial" panose="020B0604020202020204" pitchFamily="34" charset="0"/>
              <a:buNone/>
              <a:defRPr sz="2400" baseline="0">
                <a:solidFill>
                  <a:schemeClr val="tx2"/>
                </a:solidFill>
              </a:defRPr>
            </a:lvl2pPr>
            <a:lvl3pPr marL="0" indent="0">
              <a:lnSpc>
                <a:spcPct val="100000"/>
              </a:lnSpc>
              <a:buFont typeface="Arial" panose="020B0604020202020204" pitchFamily="34" charset="0"/>
              <a:buChar char="​"/>
              <a:defRPr sz="1050" i="1">
                <a:solidFill>
                  <a:schemeClr val="bg2"/>
                </a:solidFill>
              </a:defRPr>
            </a:lvl3pPr>
            <a:lvl4pPr marL="176213" indent="-176213">
              <a:lnSpc>
                <a:spcPct val="100000"/>
              </a:lnSpc>
              <a:buFont typeface="+mj-lt"/>
              <a:buAutoNum type="arabicPeriod"/>
              <a:defRPr sz="1200">
                <a:solidFill>
                  <a:schemeClr val="bg2"/>
                </a:solidFill>
              </a:defRPr>
            </a:lvl4pPr>
            <a:lvl5pPr marL="176213" indent="-176213">
              <a:lnSpc>
                <a:spcPct val="100000"/>
              </a:lnSpc>
              <a:buFont typeface="+mj-lt"/>
              <a:buAutoNum type="alphaUcPeriod"/>
              <a:defRPr sz="1200" b="0" cap="none" baseline="0">
                <a:solidFill>
                  <a:schemeClr val="bg2"/>
                </a:solidFill>
              </a:defRPr>
            </a:lvl5pPr>
          </a:lstStyle>
          <a:p>
            <a:pPr lvl="0"/>
            <a:r>
              <a:rPr lang="en-GB"/>
              <a:t>Image text</a:t>
            </a:r>
            <a:endParaRPr lang="en-GB" dirty="0"/>
          </a:p>
        </p:txBody>
      </p:sp>
      <p:sp>
        <p:nvSpPr>
          <p:cNvPr id="15" name="Text Placeholder 4">
            <a:extLst>
              <a:ext uri="{FF2B5EF4-FFF2-40B4-BE49-F238E27FC236}">
                <a16:creationId xmlns:a16="http://schemas.microsoft.com/office/drawing/2014/main" id="{F02B0B2F-7F53-4AFC-9446-DB6C5777E698}"/>
              </a:ext>
            </a:extLst>
          </p:cNvPr>
          <p:cNvSpPr>
            <a:spLocks noGrp="1"/>
          </p:cNvSpPr>
          <p:nvPr>
            <p:ph type="body" sz="quarter" idx="27" hasCustomPrompt="1"/>
          </p:nvPr>
        </p:nvSpPr>
        <p:spPr>
          <a:xfrm>
            <a:off x="4875214" y="3146400"/>
            <a:ext cx="6485932"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spcAft>
                <a:spcPts val="0"/>
              </a:spcAft>
              <a:buNone/>
              <a:defRPr sz="1100" b="1" cap="all" baseline="0"/>
            </a:lvl5pPr>
          </a:lstStyle>
          <a:p>
            <a:pPr lvl="0"/>
            <a:r>
              <a:rPr lang="en-GB"/>
              <a:t>Image Text</a:t>
            </a:r>
            <a:endParaRPr lang="en-GB" dirty="0"/>
          </a:p>
        </p:txBody>
      </p:sp>
      <p:sp>
        <p:nvSpPr>
          <p:cNvPr id="20" name="Text Placeholder 5">
            <a:extLst>
              <a:ext uri="{FF2B5EF4-FFF2-40B4-BE49-F238E27FC236}">
                <a16:creationId xmlns:a16="http://schemas.microsoft.com/office/drawing/2014/main" id="{0662756F-E3F0-402D-9E22-0BE6B392C8C9}"/>
              </a:ext>
            </a:extLst>
          </p:cNvPr>
          <p:cNvSpPr>
            <a:spLocks noGrp="1"/>
          </p:cNvSpPr>
          <p:nvPr>
            <p:ph type="body" sz="quarter" idx="28" hasCustomPrompt="1"/>
          </p:nvPr>
        </p:nvSpPr>
        <p:spPr>
          <a:xfrm>
            <a:off x="4870451" y="5389200"/>
            <a:ext cx="1625600" cy="318240"/>
          </a:xfrm>
        </p:spPr>
        <p:txBody>
          <a:bodyPr lIns="0" anchor="b" anchorCtr="0"/>
          <a:lstStyle>
            <a:lvl1pPr marL="0" indent="0" algn="l">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21" name="Text Placeholder 6">
            <a:extLst>
              <a:ext uri="{FF2B5EF4-FFF2-40B4-BE49-F238E27FC236}">
                <a16:creationId xmlns:a16="http://schemas.microsoft.com/office/drawing/2014/main" id="{BE7208CB-CE86-4F3D-B12C-D8268891AA47}"/>
              </a:ext>
            </a:extLst>
          </p:cNvPr>
          <p:cNvSpPr>
            <a:spLocks noGrp="1"/>
          </p:cNvSpPr>
          <p:nvPr>
            <p:ph type="body" sz="quarter" idx="29" hasCustomPrompt="1"/>
          </p:nvPr>
        </p:nvSpPr>
        <p:spPr>
          <a:xfrm>
            <a:off x="7313613" y="5389200"/>
            <a:ext cx="1628775"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indent="0">
              <a:lnSpc>
                <a:spcPct val="80000"/>
              </a:lnSpc>
              <a:spcAft>
                <a:spcPts val="0"/>
              </a:spcAft>
              <a:buNone/>
              <a:defRPr sz="1100" b="1" cap="all" baseline="0"/>
            </a:lvl4pPr>
            <a:lvl5pPr indent="0">
              <a:lnSpc>
                <a:spcPct val="80000"/>
              </a:lnSpc>
              <a:spcAft>
                <a:spcPts val="0"/>
              </a:spcAft>
              <a:buNone/>
              <a:defRPr sz="1100" b="1" cap="all" baseline="0"/>
            </a:lvl5pPr>
          </a:lstStyle>
          <a:p>
            <a:pPr lvl="0"/>
            <a:r>
              <a:rPr lang="en-GB"/>
              <a:t>Image text</a:t>
            </a:r>
            <a:endParaRPr lang="en-GB" dirty="0"/>
          </a:p>
        </p:txBody>
      </p:sp>
      <p:sp>
        <p:nvSpPr>
          <p:cNvPr id="22" name="Text Placeholder 7">
            <a:extLst>
              <a:ext uri="{FF2B5EF4-FFF2-40B4-BE49-F238E27FC236}">
                <a16:creationId xmlns:a16="http://schemas.microsoft.com/office/drawing/2014/main" id="{06E02B92-F862-4F76-B8DC-8C3D1FC7F977}"/>
              </a:ext>
            </a:extLst>
          </p:cNvPr>
          <p:cNvSpPr>
            <a:spLocks noGrp="1"/>
          </p:cNvSpPr>
          <p:nvPr>
            <p:ph type="body" sz="quarter" idx="30" hasCustomPrompt="1"/>
          </p:nvPr>
        </p:nvSpPr>
        <p:spPr>
          <a:xfrm>
            <a:off x="9756775" y="5389200"/>
            <a:ext cx="1630363" cy="318240"/>
          </a:xfrm>
        </p:spPr>
        <p:txBody>
          <a:bodyPr lIns="0" anchor="b" anchorCtr="0"/>
          <a:lstStyle>
            <a:lvl1pPr marL="0" indent="0">
              <a:lnSpc>
                <a:spcPct val="80000"/>
              </a:lnSpc>
              <a:spcAft>
                <a:spcPts val="0"/>
              </a:spcAft>
              <a:buNone/>
              <a:defRPr sz="1100" b="1" cap="all" baseline="0"/>
            </a:lvl1pPr>
            <a:lvl2pPr marL="0" indent="0">
              <a:lnSpc>
                <a:spcPct val="80000"/>
              </a:lnSpc>
              <a:spcAft>
                <a:spcPts val="0"/>
              </a:spcAft>
              <a:buNone/>
              <a:defRPr sz="1100" b="1" cap="all" baseline="0"/>
            </a:lvl2pPr>
            <a:lvl3pPr marL="0" indent="0">
              <a:lnSpc>
                <a:spcPct val="80000"/>
              </a:lnSpc>
              <a:spcAft>
                <a:spcPts val="0"/>
              </a:spcAft>
              <a:buNone/>
              <a:defRPr sz="1100" b="1" cap="all" baseline="0"/>
            </a:lvl3pPr>
            <a:lvl4pPr>
              <a:lnSpc>
                <a:spcPct val="80000"/>
              </a:lnSpc>
              <a:spcAft>
                <a:spcPts val="0"/>
              </a:spcAft>
              <a:buNone/>
              <a:defRPr sz="1100" b="1" cap="all" baseline="0"/>
            </a:lvl4pPr>
            <a:lvl5pPr>
              <a:lnSpc>
                <a:spcPct val="80000"/>
              </a:lnSpc>
              <a:spcAft>
                <a:spcPts val="0"/>
              </a:spcAft>
              <a:buNone/>
              <a:defRPr sz="1100" b="1" cap="all" baseline="0"/>
            </a:lvl5pPr>
          </a:lstStyle>
          <a:p>
            <a:pPr lvl="0"/>
            <a:r>
              <a:rPr lang="en-GB"/>
              <a:t>Image text</a:t>
            </a:r>
            <a:endParaRPr lang="en-GB" dirty="0"/>
          </a:p>
        </p:txBody>
      </p:sp>
      <p:sp>
        <p:nvSpPr>
          <p:cNvPr id="10" name="Picture Placeholder 3">
            <a:extLst>
              <a:ext uri="{FF2B5EF4-FFF2-40B4-BE49-F238E27FC236}">
                <a16:creationId xmlns:a16="http://schemas.microsoft.com/office/drawing/2014/main" id="{D7B8568A-A4E1-4039-824E-AC07066BFE6C}"/>
              </a:ext>
            </a:extLst>
          </p:cNvPr>
          <p:cNvSpPr>
            <a:spLocks noGrp="1"/>
          </p:cNvSpPr>
          <p:nvPr>
            <p:ph type="pic" sz="quarter" idx="16" hasCustomPrompt="1"/>
          </p:nvPr>
        </p:nvSpPr>
        <p:spPr>
          <a:xfrm>
            <a:off x="798514" y="1645033"/>
            <a:ext cx="3257550" cy="3745114"/>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4" name="Picture Placeholder 3">
            <a:extLst>
              <a:ext uri="{FF2B5EF4-FFF2-40B4-BE49-F238E27FC236}">
                <a16:creationId xmlns:a16="http://schemas.microsoft.com/office/drawing/2014/main" id="{CF0DD355-BD0E-4C7A-AAD1-CDB85E6B5D3D}"/>
              </a:ext>
            </a:extLst>
          </p:cNvPr>
          <p:cNvSpPr>
            <a:spLocks noGrp="1"/>
          </p:cNvSpPr>
          <p:nvPr>
            <p:ph type="pic" sz="quarter" idx="19" hasCustomPrompt="1"/>
          </p:nvPr>
        </p:nvSpPr>
        <p:spPr>
          <a:xfrm>
            <a:off x="4870450" y="1645031"/>
            <a:ext cx="6516688"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32" name="Picture Placeholder 3">
            <a:extLst>
              <a:ext uri="{FF2B5EF4-FFF2-40B4-BE49-F238E27FC236}">
                <a16:creationId xmlns:a16="http://schemas.microsoft.com/office/drawing/2014/main" id="{BD840AF9-BBF8-4202-BC96-375E5BEB71AA}"/>
              </a:ext>
            </a:extLst>
          </p:cNvPr>
          <p:cNvSpPr>
            <a:spLocks noGrp="1"/>
          </p:cNvSpPr>
          <p:nvPr>
            <p:ph type="pic" sz="quarter" idx="26" hasCustomPrompt="1"/>
          </p:nvPr>
        </p:nvSpPr>
        <p:spPr>
          <a:xfrm>
            <a:off x="4870450" y="3906000"/>
            <a:ext cx="1628775"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8" name="Picture Placeholder 3">
            <a:extLst>
              <a:ext uri="{FF2B5EF4-FFF2-40B4-BE49-F238E27FC236}">
                <a16:creationId xmlns:a16="http://schemas.microsoft.com/office/drawing/2014/main" id="{E3623DC9-8DA0-4C2E-9B79-E43514C6D031}"/>
              </a:ext>
            </a:extLst>
          </p:cNvPr>
          <p:cNvSpPr>
            <a:spLocks noGrp="1"/>
          </p:cNvSpPr>
          <p:nvPr>
            <p:ph type="pic" sz="quarter" idx="23" hasCustomPrompt="1"/>
          </p:nvPr>
        </p:nvSpPr>
        <p:spPr>
          <a:xfrm>
            <a:off x="7313613" y="3906278"/>
            <a:ext cx="1628775"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16" name="Picture Placeholder 3">
            <a:extLst>
              <a:ext uri="{FF2B5EF4-FFF2-40B4-BE49-F238E27FC236}">
                <a16:creationId xmlns:a16="http://schemas.microsoft.com/office/drawing/2014/main" id="{4FC1400A-42D9-4C67-90D8-FACAEC662237}"/>
              </a:ext>
            </a:extLst>
          </p:cNvPr>
          <p:cNvSpPr>
            <a:spLocks noGrp="1"/>
          </p:cNvSpPr>
          <p:nvPr>
            <p:ph type="pic" sz="quarter" idx="21" hasCustomPrompt="1"/>
          </p:nvPr>
        </p:nvSpPr>
        <p:spPr>
          <a:xfrm>
            <a:off x="9756774" y="3906279"/>
            <a:ext cx="1630363" cy="1483869"/>
          </a:xfrm>
          <a:solidFill>
            <a:srgbClr val="F6F6F4"/>
          </a:solidFill>
        </p:spPr>
        <p:txBody>
          <a:bodyPr tIns="0" anchor="t" anchorCtr="0"/>
          <a:lstStyle>
            <a:lvl1pPr marL="0" indent="0">
              <a:buNone/>
              <a:defRPr/>
            </a:lvl1pPr>
          </a:lstStyle>
          <a:p>
            <a:r>
              <a:rPr lang="en-GB" noProof="0"/>
              <a:t>Mark placeholder to insert image</a:t>
            </a:r>
            <a:endParaRPr lang="en-GB" noProof="0"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17" name="Title 7">
            <a:extLst>
              <a:ext uri="{FF2B5EF4-FFF2-40B4-BE49-F238E27FC236}">
                <a16:creationId xmlns:a16="http://schemas.microsoft.com/office/drawing/2014/main" id="{299AE5C6-8512-40FE-B386-E39B5659754F}"/>
              </a:ext>
            </a:extLst>
          </p:cNvPr>
          <p:cNvSpPr>
            <a:spLocks noGrp="1"/>
          </p:cNvSpPr>
          <p:nvPr>
            <p:ph type="title"/>
          </p:nvPr>
        </p:nvSpPr>
        <p:spPr>
          <a:xfrm>
            <a:off x="798512" y="452543"/>
            <a:ext cx="10588625" cy="748800"/>
          </a:xfrm>
        </p:spPr>
        <p:txBody>
          <a:bodyPr/>
          <a:lstStyle/>
          <a:p>
            <a:r>
              <a:rPr lang="en-US"/>
              <a:t>Click to edit Master title style</a:t>
            </a:r>
            <a:endParaRPr lang="en-GB" dirty="0"/>
          </a:p>
        </p:txBody>
      </p:sp>
      <p:sp>
        <p:nvSpPr>
          <p:cNvPr id="19" name="Footer Placeholder 4">
            <a:extLst>
              <a:ext uri="{FF2B5EF4-FFF2-40B4-BE49-F238E27FC236}">
                <a16:creationId xmlns:a16="http://schemas.microsoft.com/office/drawing/2014/main" id="{DB9DA6D0-8869-4337-BEAF-0ADAFE06FB4B}"/>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24" name="Date_DateCustomA">
            <a:extLst>
              <a:ext uri="{FF2B5EF4-FFF2-40B4-BE49-F238E27FC236}">
                <a16:creationId xmlns:a16="http://schemas.microsoft.com/office/drawing/2014/main" id="{A387D7D7-69FC-41FF-BDFD-687A499B6122}"/>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B8ACE71D-3127-4C22-B61A-891ECC99E91C}" type="datetime1">
              <a:rPr lang="en-GB" smtClean="0"/>
              <a:t>17/06/2019</a:t>
            </a:fld>
            <a:endParaRPr lang="en-GB" dirty="0"/>
          </a:p>
        </p:txBody>
      </p:sp>
    </p:spTree>
    <p:extLst>
      <p:ext uri="{BB962C8B-B14F-4D97-AF65-F5344CB8AC3E}">
        <p14:creationId xmlns:p14="http://schemas.microsoft.com/office/powerpoint/2010/main" val="2225972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full slide image">
    <p:spTree>
      <p:nvGrpSpPr>
        <p:cNvPr id="1" name=""/>
        <p:cNvGrpSpPr/>
        <p:nvPr/>
      </p:nvGrpSpPr>
      <p:grpSpPr>
        <a:xfrm>
          <a:off x="0" y="0"/>
          <a:ext cx="0" cy="0"/>
          <a:chOff x="0" y="0"/>
          <a:chExt cx="0" cy="0"/>
        </a:xfrm>
      </p:grpSpPr>
      <p:sp>
        <p:nvSpPr>
          <p:cNvPr id="4" name="Background"/>
          <p:cNvSpPr/>
          <p:nvPr userDrawn="1"/>
        </p:nvSpPr>
        <p:spPr>
          <a:xfrm>
            <a:off x="0" y="0"/>
            <a:ext cx="12189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Picture Placeholder 5"/>
          <p:cNvSpPr>
            <a:spLocks noGrp="1"/>
          </p:cNvSpPr>
          <p:nvPr>
            <p:ph type="pic" sz="quarter" idx="10" hasCustomPrompt="1"/>
          </p:nvPr>
        </p:nvSpPr>
        <p:spPr>
          <a:xfrm>
            <a:off x="-1" y="0"/>
            <a:ext cx="12193200" cy="6861600"/>
          </a:xfrm>
          <a:solidFill>
            <a:srgbClr val="F6F6F4"/>
          </a:solidFill>
        </p:spPr>
        <p:txBody>
          <a:bodyPr tIns="0" anchor="t" anchorCtr="0"/>
          <a:lstStyle>
            <a:lvl1pPr algn="ctr">
              <a:buNone/>
              <a:defRPr>
                <a:solidFill>
                  <a:schemeClr val="tx1"/>
                </a:solidFill>
              </a:defRPr>
            </a:lvl1pPr>
          </a:lstStyle>
          <a:p>
            <a:r>
              <a:rPr lang="en-GB" noProof="0"/>
              <a:t>Mark placeholder to insert image</a:t>
            </a:r>
            <a:endParaRPr lang="en-GB" noProof="0" dirty="0"/>
          </a:p>
        </p:txBody>
      </p:sp>
      <p:sp>
        <p:nvSpPr>
          <p:cNvPr id="2" name="Title 1"/>
          <p:cNvSpPr>
            <a:spLocks noGrp="1"/>
          </p:cNvSpPr>
          <p:nvPr>
            <p:ph type="title"/>
          </p:nvPr>
        </p:nvSpPr>
        <p:spPr>
          <a:xfrm>
            <a:off x="816928" y="452543"/>
            <a:ext cx="10555200" cy="1056245"/>
          </a:xfrm>
        </p:spPr>
        <p:txBody>
          <a:bodyPr/>
          <a:lstStyle>
            <a:lvl1pPr>
              <a:defRPr>
                <a:solidFill>
                  <a:schemeClr val="tx2"/>
                </a:solidFill>
              </a:defRPr>
            </a:lvl1pPr>
          </a:lstStyle>
          <a:p>
            <a:r>
              <a:rPr lang="en-US" noProof="0"/>
              <a:t>Click to edit Master title style</a:t>
            </a:r>
            <a:endParaRPr lang="en-GB" noProof="0" dirty="0"/>
          </a:p>
        </p:txBody>
      </p:sp>
      <p:sp>
        <p:nvSpPr>
          <p:cNvPr id="9" name="Text Placeholder 15">
            <a:extLst>
              <a:ext uri="{FF2B5EF4-FFF2-40B4-BE49-F238E27FC236}">
                <a16:creationId xmlns:a16="http://schemas.microsoft.com/office/drawing/2014/main" id="{1C804A56-02C2-4000-8DE1-4C682601C756}"/>
              </a:ext>
            </a:extLst>
          </p:cNvPr>
          <p:cNvSpPr>
            <a:spLocks noGrp="1"/>
          </p:cNvSpPr>
          <p:nvPr>
            <p:ph type="body" sz="quarter" idx="12" hasCustomPrompt="1"/>
          </p:nvPr>
        </p:nvSpPr>
        <p:spPr bwMode="auto">
          <a:xfrm>
            <a:off x="798513" y="6159600"/>
            <a:ext cx="1220400" cy="255600"/>
          </a:xfrm>
          <a:custGeom>
            <a:avLst/>
            <a:gdLst>
              <a:gd name="connsiteX0" fmla="*/ 10555461 w 20742935"/>
              <a:gd name="connsiteY0" fmla="*/ 2313797 h 4374000"/>
              <a:gd name="connsiteX1" fmla="*/ 11078393 w 20742935"/>
              <a:gd name="connsiteY1" fmla="*/ 2313797 h 4374000"/>
              <a:gd name="connsiteX2" fmla="*/ 11427013 w 20742935"/>
              <a:gd name="connsiteY2" fmla="*/ 2549249 h 4374000"/>
              <a:gd name="connsiteX3" fmla="*/ 11097761 w 20742935"/>
              <a:gd name="connsiteY3" fmla="*/ 2784701 h 4374000"/>
              <a:gd name="connsiteX4" fmla="*/ 10555461 w 20742935"/>
              <a:gd name="connsiteY4" fmla="*/ 2784701 h 4374000"/>
              <a:gd name="connsiteX5" fmla="*/ 10555461 w 20742935"/>
              <a:gd name="connsiteY5" fmla="*/ 2313797 h 4374000"/>
              <a:gd name="connsiteX6" fmla="*/ 5442357 w 20742935"/>
              <a:gd name="connsiteY6" fmla="*/ 1627063 h 4374000"/>
              <a:gd name="connsiteX7" fmla="*/ 5732875 w 20742935"/>
              <a:gd name="connsiteY7" fmla="*/ 2313797 h 4374000"/>
              <a:gd name="connsiteX8" fmla="*/ 5151840 w 20742935"/>
              <a:gd name="connsiteY8" fmla="*/ 2313797 h 4374000"/>
              <a:gd name="connsiteX9" fmla="*/ 2556552 w 20742935"/>
              <a:gd name="connsiteY9" fmla="*/ 1509337 h 4374000"/>
              <a:gd name="connsiteX10" fmla="*/ 3002012 w 20742935"/>
              <a:gd name="connsiteY10" fmla="*/ 1509337 h 4374000"/>
              <a:gd name="connsiteX11" fmla="*/ 3350633 w 20742935"/>
              <a:gd name="connsiteY11" fmla="*/ 1803652 h 4374000"/>
              <a:gd name="connsiteX12" fmla="*/ 3002012 w 20742935"/>
              <a:gd name="connsiteY12" fmla="*/ 2117588 h 4374000"/>
              <a:gd name="connsiteX13" fmla="*/ 2556552 w 20742935"/>
              <a:gd name="connsiteY13" fmla="*/ 2117588 h 4374000"/>
              <a:gd name="connsiteX14" fmla="*/ 2556552 w 20742935"/>
              <a:gd name="connsiteY14" fmla="*/ 1509337 h 4374000"/>
              <a:gd name="connsiteX15" fmla="*/ 10555461 w 20742935"/>
              <a:gd name="connsiteY15" fmla="*/ 1489716 h 4374000"/>
              <a:gd name="connsiteX16" fmla="*/ 11000921 w 20742935"/>
              <a:gd name="connsiteY16" fmla="*/ 1489716 h 4374000"/>
              <a:gd name="connsiteX17" fmla="*/ 11310807 w 20742935"/>
              <a:gd name="connsiteY17" fmla="*/ 1725168 h 4374000"/>
              <a:gd name="connsiteX18" fmla="*/ 10981553 w 20742935"/>
              <a:gd name="connsiteY18" fmla="*/ 1940999 h 4374000"/>
              <a:gd name="connsiteX19" fmla="*/ 10555461 w 20742935"/>
              <a:gd name="connsiteY19" fmla="*/ 1940999 h 4374000"/>
              <a:gd name="connsiteX20" fmla="*/ 10555461 w 20742935"/>
              <a:gd name="connsiteY20" fmla="*/ 1489716 h 4374000"/>
              <a:gd name="connsiteX21" fmla="*/ 10342417 w 20742935"/>
              <a:gd name="connsiteY21" fmla="*/ 1097297 h 4374000"/>
              <a:gd name="connsiteX22" fmla="*/ 10110001 w 20742935"/>
              <a:gd name="connsiteY22" fmla="*/ 1332749 h 4374000"/>
              <a:gd name="connsiteX23" fmla="*/ 10110001 w 20742935"/>
              <a:gd name="connsiteY23" fmla="*/ 2941669 h 4374000"/>
              <a:gd name="connsiteX24" fmla="*/ 10342417 w 20742935"/>
              <a:gd name="connsiteY24" fmla="*/ 3177120 h 4374000"/>
              <a:gd name="connsiteX25" fmla="*/ 11097761 w 20742935"/>
              <a:gd name="connsiteY25" fmla="*/ 3177120 h 4374000"/>
              <a:gd name="connsiteX26" fmla="*/ 11872473 w 20742935"/>
              <a:gd name="connsiteY26" fmla="*/ 2608112 h 4374000"/>
              <a:gd name="connsiteX27" fmla="*/ 11485117 w 20742935"/>
              <a:gd name="connsiteY27" fmla="*/ 2097967 h 4374000"/>
              <a:gd name="connsiteX28" fmla="*/ 11756267 w 20742935"/>
              <a:gd name="connsiteY28" fmla="*/ 1627063 h 4374000"/>
              <a:gd name="connsiteX29" fmla="*/ 11620693 w 20742935"/>
              <a:gd name="connsiteY29" fmla="*/ 1273886 h 4374000"/>
              <a:gd name="connsiteX30" fmla="*/ 11078393 w 20742935"/>
              <a:gd name="connsiteY30" fmla="*/ 1097297 h 4374000"/>
              <a:gd name="connsiteX31" fmla="*/ 2324139 w 20742935"/>
              <a:gd name="connsiteY31" fmla="*/ 1097297 h 4374000"/>
              <a:gd name="connsiteX32" fmla="*/ 2091725 w 20742935"/>
              <a:gd name="connsiteY32" fmla="*/ 1332749 h 4374000"/>
              <a:gd name="connsiteX33" fmla="*/ 2091725 w 20742935"/>
              <a:gd name="connsiteY33" fmla="*/ 2961290 h 4374000"/>
              <a:gd name="connsiteX34" fmla="*/ 2324139 w 20742935"/>
              <a:gd name="connsiteY34" fmla="*/ 3196741 h 4374000"/>
              <a:gd name="connsiteX35" fmla="*/ 2556552 w 20742935"/>
              <a:gd name="connsiteY35" fmla="*/ 2961290 h 4374000"/>
              <a:gd name="connsiteX36" fmla="*/ 2556552 w 20742935"/>
              <a:gd name="connsiteY36" fmla="*/ 2510007 h 4374000"/>
              <a:gd name="connsiteX37" fmla="*/ 2905173 w 20742935"/>
              <a:gd name="connsiteY37" fmla="*/ 2510007 h 4374000"/>
              <a:gd name="connsiteX38" fmla="*/ 3350633 w 20742935"/>
              <a:gd name="connsiteY38" fmla="*/ 3079016 h 4374000"/>
              <a:gd name="connsiteX39" fmla="*/ 3563679 w 20742935"/>
              <a:gd name="connsiteY39" fmla="*/ 3196741 h 4374000"/>
              <a:gd name="connsiteX40" fmla="*/ 3796093 w 20742935"/>
              <a:gd name="connsiteY40" fmla="*/ 2980911 h 4374000"/>
              <a:gd name="connsiteX41" fmla="*/ 3718621 w 20742935"/>
              <a:gd name="connsiteY41" fmla="*/ 2804322 h 4374000"/>
              <a:gd name="connsiteX42" fmla="*/ 3408736 w 20742935"/>
              <a:gd name="connsiteY42" fmla="*/ 2431523 h 4374000"/>
              <a:gd name="connsiteX43" fmla="*/ 3815461 w 20742935"/>
              <a:gd name="connsiteY43" fmla="*/ 1784031 h 4374000"/>
              <a:gd name="connsiteX44" fmla="*/ 3641150 w 20742935"/>
              <a:gd name="connsiteY44" fmla="*/ 1313128 h 4374000"/>
              <a:gd name="connsiteX45" fmla="*/ 3040748 w 20742935"/>
              <a:gd name="connsiteY45" fmla="*/ 1097297 h 4374000"/>
              <a:gd name="connsiteX46" fmla="*/ 2324139 w 20742935"/>
              <a:gd name="connsiteY46" fmla="*/ 1097297 h 4374000"/>
              <a:gd name="connsiteX47" fmla="*/ 17799025 w 20742935"/>
              <a:gd name="connsiteY47" fmla="*/ 1077676 h 4374000"/>
              <a:gd name="connsiteX48" fmla="*/ 17585981 w 20742935"/>
              <a:gd name="connsiteY48" fmla="*/ 1313128 h 4374000"/>
              <a:gd name="connsiteX49" fmla="*/ 17585981 w 20742935"/>
              <a:gd name="connsiteY49" fmla="*/ 2941669 h 4374000"/>
              <a:gd name="connsiteX50" fmla="*/ 17799025 w 20742935"/>
              <a:gd name="connsiteY50" fmla="*/ 3177120 h 4374000"/>
              <a:gd name="connsiteX51" fmla="*/ 18883625 w 20742935"/>
              <a:gd name="connsiteY51" fmla="*/ 3177120 h 4374000"/>
              <a:gd name="connsiteX52" fmla="*/ 19077301 w 20742935"/>
              <a:gd name="connsiteY52" fmla="*/ 2980911 h 4374000"/>
              <a:gd name="connsiteX53" fmla="*/ 18883625 w 20742935"/>
              <a:gd name="connsiteY53" fmla="*/ 2765080 h 4374000"/>
              <a:gd name="connsiteX54" fmla="*/ 18031441 w 20742935"/>
              <a:gd name="connsiteY54" fmla="*/ 2765080 h 4374000"/>
              <a:gd name="connsiteX55" fmla="*/ 18031441 w 20742935"/>
              <a:gd name="connsiteY55" fmla="*/ 1313128 h 4374000"/>
              <a:gd name="connsiteX56" fmla="*/ 17799025 w 20742935"/>
              <a:gd name="connsiteY56" fmla="*/ 1077676 h 4374000"/>
              <a:gd name="connsiteX57" fmla="*/ 15707301 w 20742935"/>
              <a:gd name="connsiteY57" fmla="*/ 1077676 h 4374000"/>
              <a:gd name="connsiteX58" fmla="*/ 15474889 w 20742935"/>
              <a:gd name="connsiteY58" fmla="*/ 1313128 h 4374000"/>
              <a:gd name="connsiteX59" fmla="*/ 15474889 w 20742935"/>
              <a:gd name="connsiteY59" fmla="*/ 2941669 h 4374000"/>
              <a:gd name="connsiteX60" fmla="*/ 15707301 w 20742935"/>
              <a:gd name="connsiteY60" fmla="*/ 3177120 h 4374000"/>
              <a:gd name="connsiteX61" fmla="*/ 16772533 w 20742935"/>
              <a:gd name="connsiteY61" fmla="*/ 3177120 h 4374000"/>
              <a:gd name="connsiteX62" fmla="*/ 16985577 w 20742935"/>
              <a:gd name="connsiteY62" fmla="*/ 2980911 h 4374000"/>
              <a:gd name="connsiteX63" fmla="*/ 16772533 w 20742935"/>
              <a:gd name="connsiteY63" fmla="*/ 2765080 h 4374000"/>
              <a:gd name="connsiteX64" fmla="*/ 15939717 w 20742935"/>
              <a:gd name="connsiteY64" fmla="*/ 2765080 h 4374000"/>
              <a:gd name="connsiteX65" fmla="*/ 15939717 w 20742935"/>
              <a:gd name="connsiteY65" fmla="*/ 1313128 h 4374000"/>
              <a:gd name="connsiteX66" fmla="*/ 15707301 w 20742935"/>
              <a:gd name="connsiteY66" fmla="*/ 1077676 h 4374000"/>
              <a:gd name="connsiteX67" fmla="*/ 7417875 w 20742935"/>
              <a:gd name="connsiteY67" fmla="*/ 1077676 h 4374000"/>
              <a:gd name="connsiteX68" fmla="*/ 7166093 w 20742935"/>
              <a:gd name="connsiteY68" fmla="*/ 1293507 h 4374000"/>
              <a:gd name="connsiteX69" fmla="*/ 7166093 w 20742935"/>
              <a:gd name="connsiteY69" fmla="*/ 2961290 h 4374000"/>
              <a:gd name="connsiteX70" fmla="*/ 7398507 w 20742935"/>
              <a:gd name="connsiteY70" fmla="*/ 3196741 h 4374000"/>
              <a:gd name="connsiteX71" fmla="*/ 7611553 w 20742935"/>
              <a:gd name="connsiteY71" fmla="*/ 2961290 h 4374000"/>
              <a:gd name="connsiteX72" fmla="*/ 7611553 w 20742935"/>
              <a:gd name="connsiteY72" fmla="*/ 1940999 h 4374000"/>
              <a:gd name="connsiteX73" fmla="*/ 7998909 w 20742935"/>
              <a:gd name="connsiteY73" fmla="*/ 2549249 h 4374000"/>
              <a:gd name="connsiteX74" fmla="*/ 8192589 w 20742935"/>
              <a:gd name="connsiteY74" fmla="*/ 2666975 h 4374000"/>
              <a:gd name="connsiteX75" fmla="*/ 8386265 w 20742935"/>
              <a:gd name="connsiteY75" fmla="*/ 2549249 h 4374000"/>
              <a:gd name="connsiteX76" fmla="*/ 8773621 w 20742935"/>
              <a:gd name="connsiteY76" fmla="*/ 1921378 h 4374000"/>
              <a:gd name="connsiteX77" fmla="*/ 8773621 w 20742935"/>
              <a:gd name="connsiteY77" fmla="*/ 2961290 h 4374000"/>
              <a:gd name="connsiteX78" fmla="*/ 9006037 w 20742935"/>
              <a:gd name="connsiteY78" fmla="*/ 3196741 h 4374000"/>
              <a:gd name="connsiteX79" fmla="*/ 9238449 w 20742935"/>
              <a:gd name="connsiteY79" fmla="*/ 2961290 h 4374000"/>
              <a:gd name="connsiteX80" fmla="*/ 9238449 w 20742935"/>
              <a:gd name="connsiteY80" fmla="*/ 1293507 h 4374000"/>
              <a:gd name="connsiteX81" fmla="*/ 8986669 w 20742935"/>
              <a:gd name="connsiteY81" fmla="*/ 1077676 h 4374000"/>
              <a:gd name="connsiteX82" fmla="*/ 8734887 w 20742935"/>
              <a:gd name="connsiteY82" fmla="*/ 1215023 h 4374000"/>
              <a:gd name="connsiteX83" fmla="*/ 8211955 w 20742935"/>
              <a:gd name="connsiteY83" fmla="*/ 2097967 h 4374000"/>
              <a:gd name="connsiteX84" fmla="*/ 7669657 w 20742935"/>
              <a:gd name="connsiteY84" fmla="*/ 1215023 h 4374000"/>
              <a:gd name="connsiteX85" fmla="*/ 7417875 w 20742935"/>
              <a:gd name="connsiteY85" fmla="*/ 1077676 h 4374000"/>
              <a:gd name="connsiteX86" fmla="*/ 5461725 w 20742935"/>
              <a:gd name="connsiteY86" fmla="*/ 1058055 h 4374000"/>
              <a:gd name="connsiteX87" fmla="*/ 5171208 w 20742935"/>
              <a:gd name="connsiteY87" fmla="*/ 1234644 h 4374000"/>
              <a:gd name="connsiteX88" fmla="*/ 4454599 w 20742935"/>
              <a:gd name="connsiteY88" fmla="*/ 2882806 h 4374000"/>
              <a:gd name="connsiteX89" fmla="*/ 4435231 w 20742935"/>
              <a:gd name="connsiteY89" fmla="*/ 3000532 h 4374000"/>
              <a:gd name="connsiteX90" fmla="*/ 4648277 w 20742935"/>
              <a:gd name="connsiteY90" fmla="*/ 3196741 h 4374000"/>
              <a:gd name="connsiteX91" fmla="*/ 4841955 w 20742935"/>
              <a:gd name="connsiteY91" fmla="*/ 3059395 h 4374000"/>
              <a:gd name="connsiteX92" fmla="*/ 4996897 w 20742935"/>
              <a:gd name="connsiteY92" fmla="*/ 2706217 h 4374000"/>
              <a:gd name="connsiteX93" fmla="*/ 5907185 w 20742935"/>
              <a:gd name="connsiteY93" fmla="*/ 2706217 h 4374000"/>
              <a:gd name="connsiteX94" fmla="*/ 6042760 w 20742935"/>
              <a:gd name="connsiteY94" fmla="*/ 3059395 h 4374000"/>
              <a:gd name="connsiteX95" fmla="*/ 6255805 w 20742935"/>
              <a:gd name="connsiteY95" fmla="*/ 3196741 h 4374000"/>
              <a:gd name="connsiteX96" fmla="*/ 6468853 w 20742935"/>
              <a:gd name="connsiteY96" fmla="*/ 3000532 h 4374000"/>
              <a:gd name="connsiteX97" fmla="*/ 6449485 w 20742935"/>
              <a:gd name="connsiteY97" fmla="*/ 2882806 h 4374000"/>
              <a:gd name="connsiteX98" fmla="*/ 5732875 w 20742935"/>
              <a:gd name="connsiteY98" fmla="*/ 1234644 h 4374000"/>
              <a:gd name="connsiteX99" fmla="*/ 5461725 w 20742935"/>
              <a:gd name="connsiteY99" fmla="*/ 1058055 h 4374000"/>
              <a:gd name="connsiteX100" fmla="*/ 847119 w 20742935"/>
              <a:gd name="connsiteY100" fmla="*/ 0 h 4374000"/>
              <a:gd name="connsiteX101" fmla="*/ 14021983 w 20742935"/>
              <a:gd name="connsiteY101" fmla="*/ 0 h 4374000"/>
              <a:gd name="connsiteX102" fmla="*/ 14021847 w 20742935"/>
              <a:gd name="connsiteY102" fmla="*/ 630 h 4374000"/>
              <a:gd name="connsiteX103" fmla="*/ 13789889 w 20742935"/>
              <a:gd name="connsiteY103" fmla="*/ 1077676 h 4374000"/>
              <a:gd name="connsiteX104" fmla="*/ 13615577 w 20742935"/>
              <a:gd name="connsiteY104" fmla="*/ 1058055 h 4374000"/>
              <a:gd name="connsiteX105" fmla="*/ 12511613 w 20742935"/>
              <a:gd name="connsiteY105" fmla="*/ 2137209 h 4374000"/>
              <a:gd name="connsiteX106" fmla="*/ 13596209 w 20742935"/>
              <a:gd name="connsiteY106" fmla="*/ 3216362 h 4374000"/>
              <a:gd name="connsiteX107" fmla="*/ 14700175 w 20742935"/>
              <a:gd name="connsiteY107" fmla="*/ 2137209 h 4374000"/>
              <a:gd name="connsiteX108" fmla="*/ 14583969 w 20742935"/>
              <a:gd name="connsiteY108" fmla="*/ 1646684 h 4374000"/>
              <a:gd name="connsiteX109" fmla="*/ 14196613 w 20742935"/>
              <a:gd name="connsiteY109" fmla="*/ 1940999 h 4374000"/>
              <a:gd name="connsiteX110" fmla="*/ 14235349 w 20742935"/>
              <a:gd name="connsiteY110" fmla="*/ 2137209 h 4374000"/>
              <a:gd name="connsiteX111" fmla="*/ 13615577 w 20742935"/>
              <a:gd name="connsiteY111" fmla="*/ 2784701 h 4374000"/>
              <a:gd name="connsiteX112" fmla="*/ 12976439 w 20742935"/>
              <a:gd name="connsiteY112" fmla="*/ 2137209 h 4374000"/>
              <a:gd name="connsiteX113" fmla="*/ 13596209 w 20742935"/>
              <a:gd name="connsiteY113" fmla="*/ 1489716 h 4374000"/>
              <a:gd name="connsiteX114" fmla="*/ 13693049 w 20742935"/>
              <a:gd name="connsiteY114" fmla="*/ 1489716 h 4374000"/>
              <a:gd name="connsiteX115" fmla="*/ 13518737 w 20742935"/>
              <a:gd name="connsiteY115" fmla="*/ 2274556 h 4374000"/>
              <a:gd name="connsiteX116" fmla="*/ 13576841 w 20742935"/>
              <a:gd name="connsiteY116" fmla="*/ 2313797 h 4374000"/>
              <a:gd name="connsiteX117" fmla="*/ 15302449 w 20742935"/>
              <a:gd name="connsiteY117" fmla="*/ 208867 h 4374000"/>
              <a:gd name="connsiteX118" fmla="*/ 15473677 w 20742935"/>
              <a:gd name="connsiteY118" fmla="*/ 0 h 4374000"/>
              <a:gd name="connsiteX119" fmla="*/ 19895817 w 20742935"/>
              <a:gd name="connsiteY119" fmla="*/ 0 h 4374000"/>
              <a:gd name="connsiteX120" fmla="*/ 20086775 w 20742935"/>
              <a:gd name="connsiteY120" fmla="*/ 11552 h 4374000"/>
              <a:gd name="connsiteX121" fmla="*/ 20739957 w 20742935"/>
              <a:gd name="connsiteY121" fmla="*/ 787481 h 4374000"/>
              <a:gd name="connsiteX122" fmla="*/ 20742935 w 20742935"/>
              <a:gd name="connsiteY122" fmla="*/ 901016 h 4374000"/>
              <a:gd name="connsiteX123" fmla="*/ 20742935 w 20742935"/>
              <a:gd name="connsiteY123" fmla="*/ 3471506 h 4374000"/>
              <a:gd name="connsiteX124" fmla="*/ 20739957 w 20742935"/>
              <a:gd name="connsiteY124" fmla="*/ 3585041 h 4374000"/>
              <a:gd name="connsiteX125" fmla="*/ 19871385 w 20742935"/>
              <a:gd name="connsiteY125" fmla="*/ 4374000 h 4374000"/>
              <a:gd name="connsiteX126" fmla="*/ 871552 w 20742935"/>
              <a:gd name="connsiteY126" fmla="*/ 4374000 h 4374000"/>
              <a:gd name="connsiteX127" fmla="*/ 0 w 20742935"/>
              <a:gd name="connsiteY127" fmla="*/ 3471435 h 4374000"/>
              <a:gd name="connsiteX128" fmla="*/ 0 w 20742935"/>
              <a:gd name="connsiteY128" fmla="*/ 901087 h 4374000"/>
              <a:gd name="connsiteX129" fmla="*/ 656161 w 20742935"/>
              <a:gd name="connsiteY129" fmla="*/ 11552 h 43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0742935" h="4374000">
                <a:moveTo>
                  <a:pt x="10555461" y="2313797"/>
                </a:moveTo>
                <a:cubicBezTo>
                  <a:pt x="10555461" y="2313797"/>
                  <a:pt x="10555461" y="2313797"/>
                  <a:pt x="11078393" y="2313797"/>
                </a:cubicBezTo>
                <a:cubicBezTo>
                  <a:pt x="11310807" y="2313797"/>
                  <a:pt x="11427013" y="2411902"/>
                  <a:pt x="11427013" y="2549249"/>
                </a:cubicBezTo>
                <a:cubicBezTo>
                  <a:pt x="11427013" y="2706217"/>
                  <a:pt x="11291439" y="2784701"/>
                  <a:pt x="11097761" y="2784701"/>
                </a:cubicBezTo>
                <a:cubicBezTo>
                  <a:pt x="11097761" y="2784701"/>
                  <a:pt x="11097761" y="2784701"/>
                  <a:pt x="10555461" y="2784701"/>
                </a:cubicBezTo>
                <a:cubicBezTo>
                  <a:pt x="10555461" y="2784701"/>
                  <a:pt x="10555461" y="2784701"/>
                  <a:pt x="10555461" y="2313797"/>
                </a:cubicBezTo>
                <a:close/>
                <a:moveTo>
                  <a:pt x="5442357" y="1627063"/>
                </a:moveTo>
                <a:cubicBezTo>
                  <a:pt x="5442357" y="1627063"/>
                  <a:pt x="5442357" y="1627063"/>
                  <a:pt x="5732875" y="2313797"/>
                </a:cubicBezTo>
                <a:cubicBezTo>
                  <a:pt x="5732875" y="2313797"/>
                  <a:pt x="5732875" y="2313797"/>
                  <a:pt x="5151840" y="2313797"/>
                </a:cubicBezTo>
                <a:close/>
                <a:moveTo>
                  <a:pt x="2556552" y="1509337"/>
                </a:moveTo>
                <a:cubicBezTo>
                  <a:pt x="2556552" y="1509337"/>
                  <a:pt x="2556552" y="1509337"/>
                  <a:pt x="3002012" y="1509337"/>
                </a:cubicBezTo>
                <a:cubicBezTo>
                  <a:pt x="3215058" y="1509337"/>
                  <a:pt x="3350633" y="1607442"/>
                  <a:pt x="3350633" y="1803652"/>
                </a:cubicBezTo>
                <a:cubicBezTo>
                  <a:pt x="3350633" y="1980241"/>
                  <a:pt x="3234426" y="2117588"/>
                  <a:pt x="3002012" y="2117588"/>
                </a:cubicBezTo>
                <a:cubicBezTo>
                  <a:pt x="3002012" y="2117588"/>
                  <a:pt x="3002012" y="2117588"/>
                  <a:pt x="2556552" y="2117588"/>
                </a:cubicBezTo>
                <a:cubicBezTo>
                  <a:pt x="2556552" y="2117588"/>
                  <a:pt x="2556552" y="2117588"/>
                  <a:pt x="2556552" y="1509337"/>
                </a:cubicBezTo>
                <a:close/>
                <a:moveTo>
                  <a:pt x="10555461" y="1489716"/>
                </a:moveTo>
                <a:cubicBezTo>
                  <a:pt x="10555461" y="1489716"/>
                  <a:pt x="10555461" y="1489716"/>
                  <a:pt x="11000921" y="1489716"/>
                </a:cubicBezTo>
                <a:cubicBezTo>
                  <a:pt x="11194601" y="1489716"/>
                  <a:pt x="11310807" y="1568200"/>
                  <a:pt x="11310807" y="1725168"/>
                </a:cubicBezTo>
                <a:cubicBezTo>
                  <a:pt x="11310807" y="1882136"/>
                  <a:pt x="11175233" y="1940999"/>
                  <a:pt x="10981553" y="1940999"/>
                </a:cubicBezTo>
                <a:cubicBezTo>
                  <a:pt x="10981553" y="1940999"/>
                  <a:pt x="10981553" y="1940999"/>
                  <a:pt x="10555461" y="1940999"/>
                </a:cubicBezTo>
                <a:cubicBezTo>
                  <a:pt x="10555461" y="1940999"/>
                  <a:pt x="10555461" y="1940999"/>
                  <a:pt x="10555461" y="1489716"/>
                </a:cubicBezTo>
                <a:close/>
                <a:moveTo>
                  <a:pt x="10342417" y="1097297"/>
                </a:moveTo>
                <a:cubicBezTo>
                  <a:pt x="10206841" y="1097297"/>
                  <a:pt x="10110001" y="1175781"/>
                  <a:pt x="10110001" y="1332749"/>
                </a:cubicBezTo>
                <a:cubicBezTo>
                  <a:pt x="10110001" y="1332749"/>
                  <a:pt x="10110001" y="1332749"/>
                  <a:pt x="10110001" y="2941669"/>
                </a:cubicBezTo>
                <a:cubicBezTo>
                  <a:pt x="10110001" y="3098637"/>
                  <a:pt x="10206841" y="3177120"/>
                  <a:pt x="10342417" y="3177120"/>
                </a:cubicBezTo>
                <a:cubicBezTo>
                  <a:pt x="10342417" y="3177120"/>
                  <a:pt x="10342417" y="3177120"/>
                  <a:pt x="11097761" y="3177120"/>
                </a:cubicBezTo>
                <a:cubicBezTo>
                  <a:pt x="11562589" y="3177120"/>
                  <a:pt x="11872473" y="3000532"/>
                  <a:pt x="11872473" y="2608112"/>
                </a:cubicBezTo>
                <a:cubicBezTo>
                  <a:pt x="11872473" y="2313797"/>
                  <a:pt x="11717531" y="2176451"/>
                  <a:pt x="11485117" y="2097967"/>
                </a:cubicBezTo>
                <a:cubicBezTo>
                  <a:pt x="11640061" y="1999862"/>
                  <a:pt x="11756267" y="1882136"/>
                  <a:pt x="11756267" y="1627063"/>
                </a:cubicBezTo>
                <a:cubicBezTo>
                  <a:pt x="11756267" y="1489716"/>
                  <a:pt x="11717531" y="1371991"/>
                  <a:pt x="11620693" y="1273886"/>
                </a:cubicBezTo>
                <a:cubicBezTo>
                  <a:pt x="11504485" y="1156160"/>
                  <a:pt x="11310807" y="1097297"/>
                  <a:pt x="11078393" y="1097297"/>
                </a:cubicBezTo>
                <a:close/>
                <a:moveTo>
                  <a:pt x="2324139" y="1097297"/>
                </a:moveTo>
                <a:cubicBezTo>
                  <a:pt x="2188564" y="1097297"/>
                  <a:pt x="2091725" y="1175781"/>
                  <a:pt x="2091725" y="1332749"/>
                </a:cubicBezTo>
                <a:lnTo>
                  <a:pt x="2091725" y="2961290"/>
                </a:lnTo>
                <a:cubicBezTo>
                  <a:pt x="2091725" y="3118258"/>
                  <a:pt x="2188564" y="3196741"/>
                  <a:pt x="2324139" y="3196741"/>
                </a:cubicBezTo>
                <a:cubicBezTo>
                  <a:pt x="2459713" y="3196741"/>
                  <a:pt x="2556552" y="3118258"/>
                  <a:pt x="2556552" y="2961290"/>
                </a:cubicBezTo>
                <a:cubicBezTo>
                  <a:pt x="2556552" y="2961290"/>
                  <a:pt x="2556552" y="2961290"/>
                  <a:pt x="2556552" y="2510007"/>
                </a:cubicBezTo>
                <a:cubicBezTo>
                  <a:pt x="2556552" y="2510007"/>
                  <a:pt x="2556552" y="2510007"/>
                  <a:pt x="2905173" y="2510007"/>
                </a:cubicBezTo>
                <a:cubicBezTo>
                  <a:pt x="2905173" y="2510007"/>
                  <a:pt x="2905173" y="2510007"/>
                  <a:pt x="3350633" y="3079016"/>
                </a:cubicBezTo>
                <a:cubicBezTo>
                  <a:pt x="3408736" y="3157500"/>
                  <a:pt x="3466840" y="3196741"/>
                  <a:pt x="3563679" y="3196741"/>
                </a:cubicBezTo>
                <a:cubicBezTo>
                  <a:pt x="3679886" y="3196741"/>
                  <a:pt x="3796093" y="3098637"/>
                  <a:pt x="3796093" y="2980911"/>
                </a:cubicBezTo>
                <a:cubicBezTo>
                  <a:pt x="3796093" y="2902427"/>
                  <a:pt x="3757357" y="2863185"/>
                  <a:pt x="3718621" y="2804322"/>
                </a:cubicBezTo>
                <a:cubicBezTo>
                  <a:pt x="3718621" y="2804322"/>
                  <a:pt x="3718621" y="2804322"/>
                  <a:pt x="3408736" y="2431523"/>
                </a:cubicBezTo>
                <a:cubicBezTo>
                  <a:pt x="3660518" y="2313797"/>
                  <a:pt x="3815461" y="2117588"/>
                  <a:pt x="3815461" y="1784031"/>
                </a:cubicBezTo>
                <a:cubicBezTo>
                  <a:pt x="3815461" y="1587821"/>
                  <a:pt x="3757357" y="1430854"/>
                  <a:pt x="3641150" y="1313128"/>
                </a:cubicBezTo>
                <a:cubicBezTo>
                  <a:pt x="3505575" y="1175781"/>
                  <a:pt x="3311897" y="1097297"/>
                  <a:pt x="3040748" y="1097297"/>
                </a:cubicBezTo>
                <a:cubicBezTo>
                  <a:pt x="3040748" y="1097297"/>
                  <a:pt x="3040748" y="1097297"/>
                  <a:pt x="2324139" y="1097297"/>
                </a:cubicBezTo>
                <a:close/>
                <a:moveTo>
                  <a:pt x="17799025" y="1077676"/>
                </a:moveTo>
                <a:cubicBezTo>
                  <a:pt x="17682821" y="1077676"/>
                  <a:pt x="17585981" y="1156160"/>
                  <a:pt x="17585981" y="1313128"/>
                </a:cubicBezTo>
                <a:cubicBezTo>
                  <a:pt x="17585981" y="1313128"/>
                  <a:pt x="17585981" y="1313128"/>
                  <a:pt x="17585981" y="2941669"/>
                </a:cubicBezTo>
                <a:cubicBezTo>
                  <a:pt x="17585981" y="3098637"/>
                  <a:pt x="17682821" y="3177120"/>
                  <a:pt x="17799025" y="3177120"/>
                </a:cubicBezTo>
                <a:lnTo>
                  <a:pt x="18883625" y="3177120"/>
                </a:lnTo>
                <a:cubicBezTo>
                  <a:pt x="18999833" y="3177120"/>
                  <a:pt x="19077301" y="3098637"/>
                  <a:pt x="19077301" y="2980911"/>
                </a:cubicBezTo>
                <a:cubicBezTo>
                  <a:pt x="19077301" y="2843564"/>
                  <a:pt x="18999833" y="2765080"/>
                  <a:pt x="18883625" y="2765080"/>
                </a:cubicBezTo>
                <a:cubicBezTo>
                  <a:pt x="18883625" y="2765080"/>
                  <a:pt x="18883625" y="2765080"/>
                  <a:pt x="18031441" y="2765080"/>
                </a:cubicBezTo>
                <a:cubicBezTo>
                  <a:pt x="18031441" y="2765080"/>
                  <a:pt x="18031441" y="2765080"/>
                  <a:pt x="18031441" y="1313128"/>
                </a:cubicBezTo>
                <a:cubicBezTo>
                  <a:pt x="18031441" y="1156160"/>
                  <a:pt x="17934601" y="1077676"/>
                  <a:pt x="17799025" y="1077676"/>
                </a:cubicBezTo>
                <a:close/>
                <a:moveTo>
                  <a:pt x="15707301" y="1077676"/>
                </a:moveTo>
                <a:cubicBezTo>
                  <a:pt x="15571727" y="1077676"/>
                  <a:pt x="15474889" y="1156160"/>
                  <a:pt x="15474889" y="1313128"/>
                </a:cubicBezTo>
                <a:cubicBezTo>
                  <a:pt x="15474889" y="1313128"/>
                  <a:pt x="15474889" y="1313128"/>
                  <a:pt x="15474889" y="2941669"/>
                </a:cubicBezTo>
                <a:cubicBezTo>
                  <a:pt x="15474889" y="3098637"/>
                  <a:pt x="15571727" y="3177120"/>
                  <a:pt x="15707301" y="3177120"/>
                </a:cubicBezTo>
                <a:lnTo>
                  <a:pt x="16772533" y="3177120"/>
                </a:lnTo>
                <a:cubicBezTo>
                  <a:pt x="16888737" y="3177120"/>
                  <a:pt x="16985577" y="3098637"/>
                  <a:pt x="16985577" y="2980911"/>
                </a:cubicBezTo>
                <a:cubicBezTo>
                  <a:pt x="16985577" y="2843564"/>
                  <a:pt x="16888737" y="2765080"/>
                  <a:pt x="16772533" y="2765080"/>
                </a:cubicBezTo>
                <a:cubicBezTo>
                  <a:pt x="16772533" y="2765080"/>
                  <a:pt x="16772533" y="2765080"/>
                  <a:pt x="15939717" y="2765080"/>
                </a:cubicBezTo>
                <a:cubicBezTo>
                  <a:pt x="15939717" y="2765080"/>
                  <a:pt x="15939717" y="2765080"/>
                  <a:pt x="15939717" y="1313128"/>
                </a:cubicBezTo>
                <a:cubicBezTo>
                  <a:pt x="15939717" y="1156160"/>
                  <a:pt x="15842877" y="1077676"/>
                  <a:pt x="15707301" y="1077676"/>
                </a:cubicBezTo>
                <a:close/>
                <a:moveTo>
                  <a:pt x="7417875" y="1077676"/>
                </a:moveTo>
                <a:cubicBezTo>
                  <a:pt x="7301669" y="1077676"/>
                  <a:pt x="7166093" y="1156160"/>
                  <a:pt x="7166093" y="1293507"/>
                </a:cubicBezTo>
                <a:cubicBezTo>
                  <a:pt x="7166093" y="1293507"/>
                  <a:pt x="7166093" y="1293507"/>
                  <a:pt x="7166093" y="2961290"/>
                </a:cubicBezTo>
                <a:cubicBezTo>
                  <a:pt x="7166093" y="3118258"/>
                  <a:pt x="7262933" y="3196741"/>
                  <a:pt x="7398507" y="3196741"/>
                </a:cubicBezTo>
                <a:cubicBezTo>
                  <a:pt x="7514713" y="3196741"/>
                  <a:pt x="7611553" y="3118258"/>
                  <a:pt x="7611553" y="2961290"/>
                </a:cubicBezTo>
                <a:cubicBezTo>
                  <a:pt x="7611553" y="2961290"/>
                  <a:pt x="7611553" y="2961290"/>
                  <a:pt x="7611553" y="1940999"/>
                </a:cubicBezTo>
                <a:cubicBezTo>
                  <a:pt x="7611553" y="1940999"/>
                  <a:pt x="7611553" y="1940999"/>
                  <a:pt x="7998909" y="2549249"/>
                </a:cubicBezTo>
                <a:cubicBezTo>
                  <a:pt x="8057013" y="2627733"/>
                  <a:pt x="8115117" y="2666975"/>
                  <a:pt x="8192589" y="2666975"/>
                </a:cubicBezTo>
                <a:cubicBezTo>
                  <a:pt x="8289427" y="2666975"/>
                  <a:pt x="8347531" y="2627733"/>
                  <a:pt x="8386265" y="2549249"/>
                </a:cubicBezTo>
                <a:cubicBezTo>
                  <a:pt x="8386265" y="2549249"/>
                  <a:pt x="8386265" y="2549249"/>
                  <a:pt x="8773621" y="1921378"/>
                </a:cubicBezTo>
                <a:cubicBezTo>
                  <a:pt x="8773621" y="1921378"/>
                  <a:pt x="8773621" y="1921378"/>
                  <a:pt x="8773621" y="2961290"/>
                </a:cubicBezTo>
                <a:cubicBezTo>
                  <a:pt x="8773621" y="3118258"/>
                  <a:pt x="8870461" y="3196741"/>
                  <a:pt x="9006037" y="3196741"/>
                </a:cubicBezTo>
                <a:cubicBezTo>
                  <a:pt x="9141611" y="3196741"/>
                  <a:pt x="9238449" y="3118258"/>
                  <a:pt x="9238449" y="2961290"/>
                </a:cubicBezTo>
                <a:lnTo>
                  <a:pt x="9238449" y="1293507"/>
                </a:lnTo>
                <a:cubicBezTo>
                  <a:pt x="9238449" y="1156160"/>
                  <a:pt x="9102875" y="1077676"/>
                  <a:pt x="8986669" y="1077676"/>
                </a:cubicBezTo>
                <a:cubicBezTo>
                  <a:pt x="8870461" y="1077676"/>
                  <a:pt x="8792989" y="1116918"/>
                  <a:pt x="8734887" y="1215023"/>
                </a:cubicBezTo>
                <a:cubicBezTo>
                  <a:pt x="8734887" y="1215023"/>
                  <a:pt x="8734887" y="1215023"/>
                  <a:pt x="8211955" y="2097967"/>
                </a:cubicBezTo>
                <a:cubicBezTo>
                  <a:pt x="8211955" y="2097967"/>
                  <a:pt x="8211955" y="2097967"/>
                  <a:pt x="7669657" y="1215023"/>
                </a:cubicBezTo>
                <a:cubicBezTo>
                  <a:pt x="7611553" y="1116918"/>
                  <a:pt x="7534081" y="1077676"/>
                  <a:pt x="7417875" y="1077676"/>
                </a:cubicBezTo>
                <a:close/>
                <a:moveTo>
                  <a:pt x="5461725" y="1058055"/>
                </a:moveTo>
                <a:cubicBezTo>
                  <a:pt x="5306783" y="1058055"/>
                  <a:pt x="5229311" y="1136539"/>
                  <a:pt x="5171208" y="1234644"/>
                </a:cubicBezTo>
                <a:cubicBezTo>
                  <a:pt x="5171208" y="1234644"/>
                  <a:pt x="5171208" y="1234644"/>
                  <a:pt x="4454599" y="2882806"/>
                </a:cubicBezTo>
                <a:cubicBezTo>
                  <a:pt x="4435231" y="2922048"/>
                  <a:pt x="4435231" y="2961290"/>
                  <a:pt x="4435231" y="3000532"/>
                </a:cubicBezTo>
                <a:cubicBezTo>
                  <a:pt x="4435231" y="3118258"/>
                  <a:pt x="4532070" y="3196741"/>
                  <a:pt x="4648277" y="3196741"/>
                </a:cubicBezTo>
                <a:cubicBezTo>
                  <a:pt x="4745116" y="3196741"/>
                  <a:pt x="4803219" y="3157500"/>
                  <a:pt x="4841955" y="3059395"/>
                </a:cubicBezTo>
                <a:cubicBezTo>
                  <a:pt x="4841955" y="3059395"/>
                  <a:pt x="4841955" y="3059395"/>
                  <a:pt x="4996897" y="2706217"/>
                </a:cubicBezTo>
                <a:cubicBezTo>
                  <a:pt x="4996897" y="2706217"/>
                  <a:pt x="4996897" y="2706217"/>
                  <a:pt x="5907185" y="2706217"/>
                </a:cubicBezTo>
                <a:lnTo>
                  <a:pt x="6042760" y="3059395"/>
                </a:lnTo>
                <a:cubicBezTo>
                  <a:pt x="6081495" y="3157500"/>
                  <a:pt x="6158967" y="3196741"/>
                  <a:pt x="6255805" y="3196741"/>
                </a:cubicBezTo>
                <a:cubicBezTo>
                  <a:pt x="6372013" y="3196741"/>
                  <a:pt x="6468853" y="3118258"/>
                  <a:pt x="6468853" y="3000532"/>
                </a:cubicBezTo>
                <a:cubicBezTo>
                  <a:pt x="6468853" y="2961290"/>
                  <a:pt x="6468853" y="2922048"/>
                  <a:pt x="6449485" y="2882806"/>
                </a:cubicBezTo>
                <a:cubicBezTo>
                  <a:pt x="6449485" y="2882806"/>
                  <a:pt x="6449485" y="2882806"/>
                  <a:pt x="5732875" y="1234644"/>
                </a:cubicBezTo>
                <a:cubicBezTo>
                  <a:pt x="5674771" y="1136539"/>
                  <a:pt x="5597300" y="1058055"/>
                  <a:pt x="5461725" y="1058055"/>
                </a:cubicBezTo>
                <a:close/>
                <a:moveTo>
                  <a:pt x="847119" y="0"/>
                </a:moveTo>
                <a:lnTo>
                  <a:pt x="14021983" y="0"/>
                </a:lnTo>
                <a:lnTo>
                  <a:pt x="14021847" y="630"/>
                </a:lnTo>
                <a:cubicBezTo>
                  <a:pt x="14018669" y="15384"/>
                  <a:pt x="13993249" y="133416"/>
                  <a:pt x="13789889" y="1077676"/>
                </a:cubicBezTo>
                <a:cubicBezTo>
                  <a:pt x="13731785" y="1058055"/>
                  <a:pt x="13673681" y="1058055"/>
                  <a:pt x="13615577" y="1058055"/>
                </a:cubicBezTo>
                <a:cubicBezTo>
                  <a:pt x="12976439" y="1058055"/>
                  <a:pt x="12511613" y="1548579"/>
                  <a:pt x="12511613" y="2137209"/>
                </a:cubicBezTo>
                <a:cubicBezTo>
                  <a:pt x="12511613" y="2745459"/>
                  <a:pt x="12957071" y="3216362"/>
                  <a:pt x="13596209" y="3216362"/>
                </a:cubicBezTo>
                <a:cubicBezTo>
                  <a:pt x="14235349" y="3216362"/>
                  <a:pt x="14700175" y="2725838"/>
                  <a:pt x="14700175" y="2137209"/>
                </a:cubicBezTo>
                <a:cubicBezTo>
                  <a:pt x="14700175" y="1960620"/>
                  <a:pt x="14661441" y="1784031"/>
                  <a:pt x="14583969" y="1646684"/>
                </a:cubicBezTo>
                <a:cubicBezTo>
                  <a:pt x="14583969" y="1646684"/>
                  <a:pt x="14583969" y="1646684"/>
                  <a:pt x="14196613" y="1940999"/>
                </a:cubicBezTo>
                <a:cubicBezTo>
                  <a:pt x="14215981" y="1999862"/>
                  <a:pt x="14235349" y="2078346"/>
                  <a:pt x="14235349" y="2137209"/>
                </a:cubicBezTo>
                <a:cubicBezTo>
                  <a:pt x="14235349" y="2510007"/>
                  <a:pt x="13983565" y="2784701"/>
                  <a:pt x="13615577" y="2784701"/>
                </a:cubicBezTo>
                <a:cubicBezTo>
                  <a:pt x="13247589" y="2784701"/>
                  <a:pt x="12976439" y="2490386"/>
                  <a:pt x="12976439" y="2137209"/>
                </a:cubicBezTo>
                <a:cubicBezTo>
                  <a:pt x="12976439" y="1784031"/>
                  <a:pt x="13228221" y="1489716"/>
                  <a:pt x="13596209" y="1489716"/>
                </a:cubicBezTo>
                <a:cubicBezTo>
                  <a:pt x="13634945" y="1489716"/>
                  <a:pt x="13654313" y="1489716"/>
                  <a:pt x="13693049" y="1489716"/>
                </a:cubicBezTo>
                <a:cubicBezTo>
                  <a:pt x="13693049" y="1489716"/>
                  <a:pt x="13693049" y="1489716"/>
                  <a:pt x="13518737" y="2274556"/>
                </a:cubicBezTo>
                <a:cubicBezTo>
                  <a:pt x="13518737" y="2274556"/>
                  <a:pt x="13518737" y="2274556"/>
                  <a:pt x="13576841" y="2313797"/>
                </a:cubicBezTo>
                <a:cubicBezTo>
                  <a:pt x="13576841" y="2313797"/>
                  <a:pt x="13576841" y="2313797"/>
                  <a:pt x="15302449" y="208867"/>
                </a:cubicBezTo>
                <a:lnTo>
                  <a:pt x="15473677" y="0"/>
                </a:lnTo>
                <a:lnTo>
                  <a:pt x="19895817" y="0"/>
                </a:lnTo>
                <a:lnTo>
                  <a:pt x="20086775" y="11552"/>
                </a:lnTo>
                <a:cubicBezTo>
                  <a:pt x="20517065" y="68345"/>
                  <a:pt x="20714017" y="312956"/>
                  <a:pt x="20739957" y="787481"/>
                </a:cubicBezTo>
                <a:lnTo>
                  <a:pt x="20742935" y="901016"/>
                </a:lnTo>
                <a:lnTo>
                  <a:pt x="20742935" y="3471506"/>
                </a:lnTo>
                <a:lnTo>
                  <a:pt x="20739957" y="3585041"/>
                </a:lnTo>
                <a:cubicBezTo>
                  <a:pt x="20710027" y="4132570"/>
                  <a:pt x="20452417" y="4374000"/>
                  <a:pt x="19871385" y="4374000"/>
                </a:cubicBezTo>
                <a:lnTo>
                  <a:pt x="871552" y="4374000"/>
                </a:lnTo>
                <a:cubicBezTo>
                  <a:pt x="251782" y="4374000"/>
                  <a:pt x="0" y="4099306"/>
                  <a:pt x="0" y="3471435"/>
                </a:cubicBezTo>
                <a:cubicBezTo>
                  <a:pt x="0" y="3471435"/>
                  <a:pt x="0" y="3471435"/>
                  <a:pt x="0" y="901087"/>
                </a:cubicBezTo>
                <a:cubicBezTo>
                  <a:pt x="0" y="351700"/>
                  <a:pt x="192771" y="72714"/>
                  <a:pt x="656161" y="11552"/>
                </a:cubicBezTo>
                <a:close/>
              </a:path>
            </a:pathLst>
          </a:custGeom>
          <a:solidFill>
            <a:schemeClr val="bg1"/>
          </a:solidFill>
          <a:ln w="9525">
            <a:noFill/>
            <a:miter lim="800000"/>
            <a:headEnd/>
            <a:tailEnd/>
          </a:ln>
          <a:effectLst/>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r>
              <a:rPr lang="en-GB"/>
              <a:t>vel</a:t>
            </a:r>
            <a:endParaRPr lang="en-GB" dirty="0"/>
          </a:p>
        </p:txBody>
      </p:sp>
      <p:sp>
        <p:nvSpPr>
          <p:cNvPr id="11" name="Slide Number Placeholder 5" hidden="1">
            <a:extLst>
              <a:ext uri="{FF2B5EF4-FFF2-40B4-BE49-F238E27FC236}">
                <a16:creationId xmlns:a16="http://schemas.microsoft.com/office/drawing/2014/main" id="{F8065A6C-B087-4C37-B9BF-238078D124A4}"/>
              </a:ext>
            </a:extLst>
          </p:cNvPr>
          <p:cNvSpPr>
            <a:spLocks noGrp="1"/>
          </p:cNvSpPr>
          <p:nvPr>
            <p:ph type="sldNum" sz="quarter" idx="4"/>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12" name="Footer Placeholder 4" hidden="1">
            <a:extLst>
              <a:ext uri="{FF2B5EF4-FFF2-40B4-BE49-F238E27FC236}">
                <a16:creationId xmlns:a16="http://schemas.microsoft.com/office/drawing/2014/main" id="{E644527C-AD14-4EB9-ADCA-31C61EBA6546}"/>
              </a:ext>
            </a:extLst>
          </p:cNvPr>
          <p:cNvSpPr>
            <a:spLocks noGrp="1"/>
          </p:cNvSpPr>
          <p:nvPr>
            <p:ph type="ftr" sz="quarter" idx="3"/>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endParaRPr lang="en-DK" dirty="0"/>
          </a:p>
        </p:txBody>
      </p:sp>
      <p:sp>
        <p:nvSpPr>
          <p:cNvPr id="13" name="Date_DateCustomA" hidden="1">
            <a:extLst>
              <a:ext uri="{FF2B5EF4-FFF2-40B4-BE49-F238E27FC236}">
                <a16:creationId xmlns:a16="http://schemas.microsoft.com/office/drawing/2014/main" id="{264006B7-F2E6-4F4A-8D05-3F44F8F318B8}"/>
              </a:ext>
            </a:extLst>
          </p:cNvPr>
          <p:cNvSpPr>
            <a:spLocks noGrp="1"/>
          </p:cNvSpPr>
          <p:nvPr>
            <p:ph type="dt" sz="half" idx="2"/>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288A699A-C89D-4581-9827-997BD6968A6E}" type="datetime1">
              <a:rPr lang="en-GB" smtClean="0"/>
              <a:t>17/06/2019</a:t>
            </a:fld>
            <a:endParaRPr lang="en-DK"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
        <p:nvSpPr>
          <p:cNvPr id="3" name="Background"/>
          <p:cNvSpPr/>
          <p:nvPr userDrawn="1"/>
        </p:nvSpPr>
        <p:spPr>
          <a:xfrm>
            <a:off x="0" y="0"/>
            <a:ext cx="121896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6" name="Picture Placeholder 5"/>
          <p:cNvSpPr>
            <a:spLocks noGrp="1"/>
          </p:cNvSpPr>
          <p:nvPr>
            <p:ph type="pic" sz="quarter" idx="10" hasCustomPrompt="1"/>
          </p:nvPr>
        </p:nvSpPr>
        <p:spPr>
          <a:xfrm>
            <a:off x="-1" y="0"/>
            <a:ext cx="12193200" cy="6861600"/>
          </a:xfrm>
          <a:solidFill>
            <a:srgbClr val="F6F6F4"/>
          </a:solidFill>
        </p:spPr>
        <p:txBody>
          <a:bodyPr tIns="0" anchor="t" anchorCtr="0"/>
          <a:lstStyle>
            <a:lvl1pPr marL="0" indent="0" algn="ctr">
              <a:buNone/>
              <a:defRPr baseline="0">
                <a:solidFill>
                  <a:schemeClr val="tx1"/>
                </a:solidFill>
              </a:defRPr>
            </a:lvl1pPr>
          </a:lstStyle>
          <a:p>
            <a:r>
              <a:rPr lang="en-GB" noProof="0"/>
              <a:t>Mark placeholder to insert image</a:t>
            </a:r>
            <a:endParaRPr lang="en-GB" noProof="0" dirty="0"/>
          </a:p>
        </p:txBody>
      </p:sp>
      <p:sp>
        <p:nvSpPr>
          <p:cNvPr id="7" name="Text Placeholder 15">
            <a:extLst>
              <a:ext uri="{FF2B5EF4-FFF2-40B4-BE49-F238E27FC236}">
                <a16:creationId xmlns:a16="http://schemas.microsoft.com/office/drawing/2014/main" id="{D502E4A2-448F-4BE7-8814-15A06BDE1CF9}"/>
              </a:ext>
            </a:extLst>
          </p:cNvPr>
          <p:cNvSpPr>
            <a:spLocks noGrp="1"/>
          </p:cNvSpPr>
          <p:nvPr>
            <p:ph type="body" sz="quarter" idx="12" hasCustomPrompt="1"/>
          </p:nvPr>
        </p:nvSpPr>
        <p:spPr bwMode="auto">
          <a:xfrm>
            <a:off x="798513" y="6159600"/>
            <a:ext cx="1220400" cy="255600"/>
          </a:xfrm>
          <a:custGeom>
            <a:avLst/>
            <a:gdLst>
              <a:gd name="connsiteX0" fmla="*/ 10555461 w 20742935"/>
              <a:gd name="connsiteY0" fmla="*/ 2313797 h 4374000"/>
              <a:gd name="connsiteX1" fmla="*/ 11078393 w 20742935"/>
              <a:gd name="connsiteY1" fmla="*/ 2313797 h 4374000"/>
              <a:gd name="connsiteX2" fmla="*/ 11427013 w 20742935"/>
              <a:gd name="connsiteY2" fmla="*/ 2549249 h 4374000"/>
              <a:gd name="connsiteX3" fmla="*/ 11097761 w 20742935"/>
              <a:gd name="connsiteY3" fmla="*/ 2784701 h 4374000"/>
              <a:gd name="connsiteX4" fmla="*/ 10555461 w 20742935"/>
              <a:gd name="connsiteY4" fmla="*/ 2784701 h 4374000"/>
              <a:gd name="connsiteX5" fmla="*/ 10555461 w 20742935"/>
              <a:gd name="connsiteY5" fmla="*/ 2313797 h 4374000"/>
              <a:gd name="connsiteX6" fmla="*/ 5442357 w 20742935"/>
              <a:gd name="connsiteY6" fmla="*/ 1627063 h 4374000"/>
              <a:gd name="connsiteX7" fmla="*/ 5732875 w 20742935"/>
              <a:gd name="connsiteY7" fmla="*/ 2313797 h 4374000"/>
              <a:gd name="connsiteX8" fmla="*/ 5151840 w 20742935"/>
              <a:gd name="connsiteY8" fmla="*/ 2313797 h 4374000"/>
              <a:gd name="connsiteX9" fmla="*/ 2556552 w 20742935"/>
              <a:gd name="connsiteY9" fmla="*/ 1509337 h 4374000"/>
              <a:gd name="connsiteX10" fmla="*/ 3002012 w 20742935"/>
              <a:gd name="connsiteY10" fmla="*/ 1509337 h 4374000"/>
              <a:gd name="connsiteX11" fmla="*/ 3350633 w 20742935"/>
              <a:gd name="connsiteY11" fmla="*/ 1803652 h 4374000"/>
              <a:gd name="connsiteX12" fmla="*/ 3002012 w 20742935"/>
              <a:gd name="connsiteY12" fmla="*/ 2117588 h 4374000"/>
              <a:gd name="connsiteX13" fmla="*/ 2556552 w 20742935"/>
              <a:gd name="connsiteY13" fmla="*/ 2117588 h 4374000"/>
              <a:gd name="connsiteX14" fmla="*/ 2556552 w 20742935"/>
              <a:gd name="connsiteY14" fmla="*/ 1509337 h 4374000"/>
              <a:gd name="connsiteX15" fmla="*/ 10555461 w 20742935"/>
              <a:gd name="connsiteY15" fmla="*/ 1489716 h 4374000"/>
              <a:gd name="connsiteX16" fmla="*/ 11000921 w 20742935"/>
              <a:gd name="connsiteY16" fmla="*/ 1489716 h 4374000"/>
              <a:gd name="connsiteX17" fmla="*/ 11310807 w 20742935"/>
              <a:gd name="connsiteY17" fmla="*/ 1725168 h 4374000"/>
              <a:gd name="connsiteX18" fmla="*/ 10981553 w 20742935"/>
              <a:gd name="connsiteY18" fmla="*/ 1940999 h 4374000"/>
              <a:gd name="connsiteX19" fmla="*/ 10555461 w 20742935"/>
              <a:gd name="connsiteY19" fmla="*/ 1940999 h 4374000"/>
              <a:gd name="connsiteX20" fmla="*/ 10555461 w 20742935"/>
              <a:gd name="connsiteY20" fmla="*/ 1489716 h 4374000"/>
              <a:gd name="connsiteX21" fmla="*/ 10342417 w 20742935"/>
              <a:gd name="connsiteY21" fmla="*/ 1097297 h 4374000"/>
              <a:gd name="connsiteX22" fmla="*/ 10110001 w 20742935"/>
              <a:gd name="connsiteY22" fmla="*/ 1332749 h 4374000"/>
              <a:gd name="connsiteX23" fmla="*/ 10110001 w 20742935"/>
              <a:gd name="connsiteY23" fmla="*/ 2941669 h 4374000"/>
              <a:gd name="connsiteX24" fmla="*/ 10342417 w 20742935"/>
              <a:gd name="connsiteY24" fmla="*/ 3177120 h 4374000"/>
              <a:gd name="connsiteX25" fmla="*/ 11097761 w 20742935"/>
              <a:gd name="connsiteY25" fmla="*/ 3177120 h 4374000"/>
              <a:gd name="connsiteX26" fmla="*/ 11872473 w 20742935"/>
              <a:gd name="connsiteY26" fmla="*/ 2608112 h 4374000"/>
              <a:gd name="connsiteX27" fmla="*/ 11485117 w 20742935"/>
              <a:gd name="connsiteY27" fmla="*/ 2097967 h 4374000"/>
              <a:gd name="connsiteX28" fmla="*/ 11756267 w 20742935"/>
              <a:gd name="connsiteY28" fmla="*/ 1627063 h 4374000"/>
              <a:gd name="connsiteX29" fmla="*/ 11620693 w 20742935"/>
              <a:gd name="connsiteY29" fmla="*/ 1273886 h 4374000"/>
              <a:gd name="connsiteX30" fmla="*/ 11078393 w 20742935"/>
              <a:gd name="connsiteY30" fmla="*/ 1097297 h 4374000"/>
              <a:gd name="connsiteX31" fmla="*/ 2324139 w 20742935"/>
              <a:gd name="connsiteY31" fmla="*/ 1097297 h 4374000"/>
              <a:gd name="connsiteX32" fmla="*/ 2091725 w 20742935"/>
              <a:gd name="connsiteY32" fmla="*/ 1332749 h 4374000"/>
              <a:gd name="connsiteX33" fmla="*/ 2091725 w 20742935"/>
              <a:gd name="connsiteY33" fmla="*/ 2961290 h 4374000"/>
              <a:gd name="connsiteX34" fmla="*/ 2324139 w 20742935"/>
              <a:gd name="connsiteY34" fmla="*/ 3196741 h 4374000"/>
              <a:gd name="connsiteX35" fmla="*/ 2556552 w 20742935"/>
              <a:gd name="connsiteY35" fmla="*/ 2961290 h 4374000"/>
              <a:gd name="connsiteX36" fmla="*/ 2556552 w 20742935"/>
              <a:gd name="connsiteY36" fmla="*/ 2510007 h 4374000"/>
              <a:gd name="connsiteX37" fmla="*/ 2905173 w 20742935"/>
              <a:gd name="connsiteY37" fmla="*/ 2510007 h 4374000"/>
              <a:gd name="connsiteX38" fmla="*/ 3350633 w 20742935"/>
              <a:gd name="connsiteY38" fmla="*/ 3079016 h 4374000"/>
              <a:gd name="connsiteX39" fmla="*/ 3563679 w 20742935"/>
              <a:gd name="connsiteY39" fmla="*/ 3196741 h 4374000"/>
              <a:gd name="connsiteX40" fmla="*/ 3796093 w 20742935"/>
              <a:gd name="connsiteY40" fmla="*/ 2980911 h 4374000"/>
              <a:gd name="connsiteX41" fmla="*/ 3718621 w 20742935"/>
              <a:gd name="connsiteY41" fmla="*/ 2804322 h 4374000"/>
              <a:gd name="connsiteX42" fmla="*/ 3408736 w 20742935"/>
              <a:gd name="connsiteY42" fmla="*/ 2431523 h 4374000"/>
              <a:gd name="connsiteX43" fmla="*/ 3815461 w 20742935"/>
              <a:gd name="connsiteY43" fmla="*/ 1784031 h 4374000"/>
              <a:gd name="connsiteX44" fmla="*/ 3641150 w 20742935"/>
              <a:gd name="connsiteY44" fmla="*/ 1313128 h 4374000"/>
              <a:gd name="connsiteX45" fmla="*/ 3040748 w 20742935"/>
              <a:gd name="connsiteY45" fmla="*/ 1097297 h 4374000"/>
              <a:gd name="connsiteX46" fmla="*/ 2324139 w 20742935"/>
              <a:gd name="connsiteY46" fmla="*/ 1097297 h 4374000"/>
              <a:gd name="connsiteX47" fmla="*/ 17799025 w 20742935"/>
              <a:gd name="connsiteY47" fmla="*/ 1077676 h 4374000"/>
              <a:gd name="connsiteX48" fmla="*/ 17585981 w 20742935"/>
              <a:gd name="connsiteY48" fmla="*/ 1313128 h 4374000"/>
              <a:gd name="connsiteX49" fmla="*/ 17585981 w 20742935"/>
              <a:gd name="connsiteY49" fmla="*/ 2941669 h 4374000"/>
              <a:gd name="connsiteX50" fmla="*/ 17799025 w 20742935"/>
              <a:gd name="connsiteY50" fmla="*/ 3177120 h 4374000"/>
              <a:gd name="connsiteX51" fmla="*/ 18883625 w 20742935"/>
              <a:gd name="connsiteY51" fmla="*/ 3177120 h 4374000"/>
              <a:gd name="connsiteX52" fmla="*/ 19077301 w 20742935"/>
              <a:gd name="connsiteY52" fmla="*/ 2980911 h 4374000"/>
              <a:gd name="connsiteX53" fmla="*/ 18883625 w 20742935"/>
              <a:gd name="connsiteY53" fmla="*/ 2765080 h 4374000"/>
              <a:gd name="connsiteX54" fmla="*/ 18031441 w 20742935"/>
              <a:gd name="connsiteY54" fmla="*/ 2765080 h 4374000"/>
              <a:gd name="connsiteX55" fmla="*/ 18031441 w 20742935"/>
              <a:gd name="connsiteY55" fmla="*/ 1313128 h 4374000"/>
              <a:gd name="connsiteX56" fmla="*/ 17799025 w 20742935"/>
              <a:gd name="connsiteY56" fmla="*/ 1077676 h 4374000"/>
              <a:gd name="connsiteX57" fmla="*/ 15707301 w 20742935"/>
              <a:gd name="connsiteY57" fmla="*/ 1077676 h 4374000"/>
              <a:gd name="connsiteX58" fmla="*/ 15474889 w 20742935"/>
              <a:gd name="connsiteY58" fmla="*/ 1313128 h 4374000"/>
              <a:gd name="connsiteX59" fmla="*/ 15474889 w 20742935"/>
              <a:gd name="connsiteY59" fmla="*/ 2941669 h 4374000"/>
              <a:gd name="connsiteX60" fmla="*/ 15707301 w 20742935"/>
              <a:gd name="connsiteY60" fmla="*/ 3177120 h 4374000"/>
              <a:gd name="connsiteX61" fmla="*/ 16772533 w 20742935"/>
              <a:gd name="connsiteY61" fmla="*/ 3177120 h 4374000"/>
              <a:gd name="connsiteX62" fmla="*/ 16985577 w 20742935"/>
              <a:gd name="connsiteY62" fmla="*/ 2980911 h 4374000"/>
              <a:gd name="connsiteX63" fmla="*/ 16772533 w 20742935"/>
              <a:gd name="connsiteY63" fmla="*/ 2765080 h 4374000"/>
              <a:gd name="connsiteX64" fmla="*/ 15939717 w 20742935"/>
              <a:gd name="connsiteY64" fmla="*/ 2765080 h 4374000"/>
              <a:gd name="connsiteX65" fmla="*/ 15939717 w 20742935"/>
              <a:gd name="connsiteY65" fmla="*/ 1313128 h 4374000"/>
              <a:gd name="connsiteX66" fmla="*/ 15707301 w 20742935"/>
              <a:gd name="connsiteY66" fmla="*/ 1077676 h 4374000"/>
              <a:gd name="connsiteX67" fmla="*/ 7417875 w 20742935"/>
              <a:gd name="connsiteY67" fmla="*/ 1077676 h 4374000"/>
              <a:gd name="connsiteX68" fmla="*/ 7166093 w 20742935"/>
              <a:gd name="connsiteY68" fmla="*/ 1293507 h 4374000"/>
              <a:gd name="connsiteX69" fmla="*/ 7166093 w 20742935"/>
              <a:gd name="connsiteY69" fmla="*/ 2961290 h 4374000"/>
              <a:gd name="connsiteX70" fmla="*/ 7398507 w 20742935"/>
              <a:gd name="connsiteY70" fmla="*/ 3196741 h 4374000"/>
              <a:gd name="connsiteX71" fmla="*/ 7611553 w 20742935"/>
              <a:gd name="connsiteY71" fmla="*/ 2961290 h 4374000"/>
              <a:gd name="connsiteX72" fmla="*/ 7611553 w 20742935"/>
              <a:gd name="connsiteY72" fmla="*/ 1940999 h 4374000"/>
              <a:gd name="connsiteX73" fmla="*/ 7998909 w 20742935"/>
              <a:gd name="connsiteY73" fmla="*/ 2549249 h 4374000"/>
              <a:gd name="connsiteX74" fmla="*/ 8192589 w 20742935"/>
              <a:gd name="connsiteY74" fmla="*/ 2666975 h 4374000"/>
              <a:gd name="connsiteX75" fmla="*/ 8386265 w 20742935"/>
              <a:gd name="connsiteY75" fmla="*/ 2549249 h 4374000"/>
              <a:gd name="connsiteX76" fmla="*/ 8773621 w 20742935"/>
              <a:gd name="connsiteY76" fmla="*/ 1921378 h 4374000"/>
              <a:gd name="connsiteX77" fmla="*/ 8773621 w 20742935"/>
              <a:gd name="connsiteY77" fmla="*/ 2961290 h 4374000"/>
              <a:gd name="connsiteX78" fmla="*/ 9006037 w 20742935"/>
              <a:gd name="connsiteY78" fmla="*/ 3196741 h 4374000"/>
              <a:gd name="connsiteX79" fmla="*/ 9238449 w 20742935"/>
              <a:gd name="connsiteY79" fmla="*/ 2961290 h 4374000"/>
              <a:gd name="connsiteX80" fmla="*/ 9238449 w 20742935"/>
              <a:gd name="connsiteY80" fmla="*/ 1293507 h 4374000"/>
              <a:gd name="connsiteX81" fmla="*/ 8986669 w 20742935"/>
              <a:gd name="connsiteY81" fmla="*/ 1077676 h 4374000"/>
              <a:gd name="connsiteX82" fmla="*/ 8734887 w 20742935"/>
              <a:gd name="connsiteY82" fmla="*/ 1215023 h 4374000"/>
              <a:gd name="connsiteX83" fmla="*/ 8211955 w 20742935"/>
              <a:gd name="connsiteY83" fmla="*/ 2097967 h 4374000"/>
              <a:gd name="connsiteX84" fmla="*/ 7669657 w 20742935"/>
              <a:gd name="connsiteY84" fmla="*/ 1215023 h 4374000"/>
              <a:gd name="connsiteX85" fmla="*/ 7417875 w 20742935"/>
              <a:gd name="connsiteY85" fmla="*/ 1077676 h 4374000"/>
              <a:gd name="connsiteX86" fmla="*/ 5461725 w 20742935"/>
              <a:gd name="connsiteY86" fmla="*/ 1058055 h 4374000"/>
              <a:gd name="connsiteX87" fmla="*/ 5171208 w 20742935"/>
              <a:gd name="connsiteY87" fmla="*/ 1234644 h 4374000"/>
              <a:gd name="connsiteX88" fmla="*/ 4454599 w 20742935"/>
              <a:gd name="connsiteY88" fmla="*/ 2882806 h 4374000"/>
              <a:gd name="connsiteX89" fmla="*/ 4435231 w 20742935"/>
              <a:gd name="connsiteY89" fmla="*/ 3000532 h 4374000"/>
              <a:gd name="connsiteX90" fmla="*/ 4648277 w 20742935"/>
              <a:gd name="connsiteY90" fmla="*/ 3196741 h 4374000"/>
              <a:gd name="connsiteX91" fmla="*/ 4841955 w 20742935"/>
              <a:gd name="connsiteY91" fmla="*/ 3059395 h 4374000"/>
              <a:gd name="connsiteX92" fmla="*/ 4996897 w 20742935"/>
              <a:gd name="connsiteY92" fmla="*/ 2706217 h 4374000"/>
              <a:gd name="connsiteX93" fmla="*/ 5907185 w 20742935"/>
              <a:gd name="connsiteY93" fmla="*/ 2706217 h 4374000"/>
              <a:gd name="connsiteX94" fmla="*/ 6042760 w 20742935"/>
              <a:gd name="connsiteY94" fmla="*/ 3059395 h 4374000"/>
              <a:gd name="connsiteX95" fmla="*/ 6255805 w 20742935"/>
              <a:gd name="connsiteY95" fmla="*/ 3196741 h 4374000"/>
              <a:gd name="connsiteX96" fmla="*/ 6468853 w 20742935"/>
              <a:gd name="connsiteY96" fmla="*/ 3000532 h 4374000"/>
              <a:gd name="connsiteX97" fmla="*/ 6449485 w 20742935"/>
              <a:gd name="connsiteY97" fmla="*/ 2882806 h 4374000"/>
              <a:gd name="connsiteX98" fmla="*/ 5732875 w 20742935"/>
              <a:gd name="connsiteY98" fmla="*/ 1234644 h 4374000"/>
              <a:gd name="connsiteX99" fmla="*/ 5461725 w 20742935"/>
              <a:gd name="connsiteY99" fmla="*/ 1058055 h 4374000"/>
              <a:gd name="connsiteX100" fmla="*/ 847119 w 20742935"/>
              <a:gd name="connsiteY100" fmla="*/ 0 h 4374000"/>
              <a:gd name="connsiteX101" fmla="*/ 14021983 w 20742935"/>
              <a:gd name="connsiteY101" fmla="*/ 0 h 4374000"/>
              <a:gd name="connsiteX102" fmla="*/ 14021847 w 20742935"/>
              <a:gd name="connsiteY102" fmla="*/ 630 h 4374000"/>
              <a:gd name="connsiteX103" fmla="*/ 13789889 w 20742935"/>
              <a:gd name="connsiteY103" fmla="*/ 1077676 h 4374000"/>
              <a:gd name="connsiteX104" fmla="*/ 13615577 w 20742935"/>
              <a:gd name="connsiteY104" fmla="*/ 1058055 h 4374000"/>
              <a:gd name="connsiteX105" fmla="*/ 12511613 w 20742935"/>
              <a:gd name="connsiteY105" fmla="*/ 2137209 h 4374000"/>
              <a:gd name="connsiteX106" fmla="*/ 13596209 w 20742935"/>
              <a:gd name="connsiteY106" fmla="*/ 3216362 h 4374000"/>
              <a:gd name="connsiteX107" fmla="*/ 14700175 w 20742935"/>
              <a:gd name="connsiteY107" fmla="*/ 2137209 h 4374000"/>
              <a:gd name="connsiteX108" fmla="*/ 14583969 w 20742935"/>
              <a:gd name="connsiteY108" fmla="*/ 1646684 h 4374000"/>
              <a:gd name="connsiteX109" fmla="*/ 14196613 w 20742935"/>
              <a:gd name="connsiteY109" fmla="*/ 1940999 h 4374000"/>
              <a:gd name="connsiteX110" fmla="*/ 14235349 w 20742935"/>
              <a:gd name="connsiteY110" fmla="*/ 2137209 h 4374000"/>
              <a:gd name="connsiteX111" fmla="*/ 13615577 w 20742935"/>
              <a:gd name="connsiteY111" fmla="*/ 2784701 h 4374000"/>
              <a:gd name="connsiteX112" fmla="*/ 12976439 w 20742935"/>
              <a:gd name="connsiteY112" fmla="*/ 2137209 h 4374000"/>
              <a:gd name="connsiteX113" fmla="*/ 13596209 w 20742935"/>
              <a:gd name="connsiteY113" fmla="*/ 1489716 h 4374000"/>
              <a:gd name="connsiteX114" fmla="*/ 13693049 w 20742935"/>
              <a:gd name="connsiteY114" fmla="*/ 1489716 h 4374000"/>
              <a:gd name="connsiteX115" fmla="*/ 13518737 w 20742935"/>
              <a:gd name="connsiteY115" fmla="*/ 2274556 h 4374000"/>
              <a:gd name="connsiteX116" fmla="*/ 13576841 w 20742935"/>
              <a:gd name="connsiteY116" fmla="*/ 2313797 h 4374000"/>
              <a:gd name="connsiteX117" fmla="*/ 15302449 w 20742935"/>
              <a:gd name="connsiteY117" fmla="*/ 208867 h 4374000"/>
              <a:gd name="connsiteX118" fmla="*/ 15473677 w 20742935"/>
              <a:gd name="connsiteY118" fmla="*/ 0 h 4374000"/>
              <a:gd name="connsiteX119" fmla="*/ 19895817 w 20742935"/>
              <a:gd name="connsiteY119" fmla="*/ 0 h 4374000"/>
              <a:gd name="connsiteX120" fmla="*/ 20086775 w 20742935"/>
              <a:gd name="connsiteY120" fmla="*/ 11552 h 4374000"/>
              <a:gd name="connsiteX121" fmla="*/ 20739957 w 20742935"/>
              <a:gd name="connsiteY121" fmla="*/ 787481 h 4374000"/>
              <a:gd name="connsiteX122" fmla="*/ 20742935 w 20742935"/>
              <a:gd name="connsiteY122" fmla="*/ 901016 h 4374000"/>
              <a:gd name="connsiteX123" fmla="*/ 20742935 w 20742935"/>
              <a:gd name="connsiteY123" fmla="*/ 3471506 h 4374000"/>
              <a:gd name="connsiteX124" fmla="*/ 20739957 w 20742935"/>
              <a:gd name="connsiteY124" fmla="*/ 3585041 h 4374000"/>
              <a:gd name="connsiteX125" fmla="*/ 19871385 w 20742935"/>
              <a:gd name="connsiteY125" fmla="*/ 4374000 h 4374000"/>
              <a:gd name="connsiteX126" fmla="*/ 871552 w 20742935"/>
              <a:gd name="connsiteY126" fmla="*/ 4374000 h 4374000"/>
              <a:gd name="connsiteX127" fmla="*/ 0 w 20742935"/>
              <a:gd name="connsiteY127" fmla="*/ 3471435 h 4374000"/>
              <a:gd name="connsiteX128" fmla="*/ 0 w 20742935"/>
              <a:gd name="connsiteY128" fmla="*/ 901087 h 4374000"/>
              <a:gd name="connsiteX129" fmla="*/ 656161 w 20742935"/>
              <a:gd name="connsiteY129" fmla="*/ 11552 h 43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0742935" h="4374000">
                <a:moveTo>
                  <a:pt x="10555461" y="2313797"/>
                </a:moveTo>
                <a:cubicBezTo>
                  <a:pt x="10555461" y="2313797"/>
                  <a:pt x="10555461" y="2313797"/>
                  <a:pt x="11078393" y="2313797"/>
                </a:cubicBezTo>
                <a:cubicBezTo>
                  <a:pt x="11310807" y="2313797"/>
                  <a:pt x="11427013" y="2411902"/>
                  <a:pt x="11427013" y="2549249"/>
                </a:cubicBezTo>
                <a:cubicBezTo>
                  <a:pt x="11427013" y="2706217"/>
                  <a:pt x="11291439" y="2784701"/>
                  <a:pt x="11097761" y="2784701"/>
                </a:cubicBezTo>
                <a:cubicBezTo>
                  <a:pt x="11097761" y="2784701"/>
                  <a:pt x="11097761" y="2784701"/>
                  <a:pt x="10555461" y="2784701"/>
                </a:cubicBezTo>
                <a:cubicBezTo>
                  <a:pt x="10555461" y="2784701"/>
                  <a:pt x="10555461" y="2784701"/>
                  <a:pt x="10555461" y="2313797"/>
                </a:cubicBezTo>
                <a:close/>
                <a:moveTo>
                  <a:pt x="5442357" y="1627063"/>
                </a:moveTo>
                <a:cubicBezTo>
                  <a:pt x="5442357" y="1627063"/>
                  <a:pt x="5442357" y="1627063"/>
                  <a:pt x="5732875" y="2313797"/>
                </a:cubicBezTo>
                <a:cubicBezTo>
                  <a:pt x="5732875" y="2313797"/>
                  <a:pt x="5732875" y="2313797"/>
                  <a:pt x="5151840" y="2313797"/>
                </a:cubicBezTo>
                <a:close/>
                <a:moveTo>
                  <a:pt x="2556552" y="1509337"/>
                </a:moveTo>
                <a:cubicBezTo>
                  <a:pt x="2556552" y="1509337"/>
                  <a:pt x="2556552" y="1509337"/>
                  <a:pt x="3002012" y="1509337"/>
                </a:cubicBezTo>
                <a:cubicBezTo>
                  <a:pt x="3215058" y="1509337"/>
                  <a:pt x="3350633" y="1607442"/>
                  <a:pt x="3350633" y="1803652"/>
                </a:cubicBezTo>
                <a:cubicBezTo>
                  <a:pt x="3350633" y="1980241"/>
                  <a:pt x="3234426" y="2117588"/>
                  <a:pt x="3002012" y="2117588"/>
                </a:cubicBezTo>
                <a:cubicBezTo>
                  <a:pt x="3002012" y="2117588"/>
                  <a:pt x="3002012" y="2117588"/>
                  <a:pt x="2556552" y="2117588"/>
                </a:cubicBezTo>
                <a:cubicBezTo>
                  <a:pt x="2556552" y="2117588"/>
                  <a:pt x="2556552" y="2117588"/>
                  <a:pt x="2556552" y="1509337"/>
                </a:cubicBezTo>
                <a:close/>
                <a:moveTo>
                  <a:pt x="10555461" y="1489716"/>
                </a:moveTo>
                <a:cubicBezTo>
                  <a:pt x="10555461" y="1489716"/>
                  <a:pt x="10555461" y="1489716"/>
                  <a:pt x="11000921" y="1489716"/>
                </a:cubicBezTo>
                <a:cubicBezTo>
                  <a:pt x="11194601" y="1489716"/>
                  <a:pt x="11310807" y="1568200"/>
                  <a:pt x="11310807" y="1725168"/>
                </a:cubicBezTo>
                <a:cubicBezTo>
                  <a:pt x="11310807" y="1882136"/>
                  <a:pt x="11175233" y="1940999"/>
                  <a:pt x="10981553" y="1940999"/>
                </a:cubicBezTo>
                <a:cubicBezTo>
                  <a:pt x="10981553" y="1940999"/>
                  <a:pt x="10981553" y="1940999"/>
                  <a:pt x="10555461" y="1940999"/>
                </a:cubicBezTo>
                <a:cubicBezTo>
                  <a:pt x="10555461" y="1940999"/>
                  <a:pt x="10555461" y="1940999"/>
                  <a:pt x="10555461" y="1489716"/>
                </a:cubicBezTo>
                <a:close/>
                <a:moveTo>
                  <a:pt x="10342417" y="1097297"/>
                </a:moveTo>
                <a:cubicBezTo>
                  <a:pt x="10206841" y="1097297"/>
                  <a:pt x="10110001" y="1175781"/>
                  <a:pt x="10110001" y="1332749"/>
                </a:cubicBezTo>
                <a:cubicBezTo>
                  <a:pt x="10110001" y="1332749"/>
                  <a:pt x="10110001" y="1332749"/>
                  <a:pt x="10110001" y="2941669"/>
                </a:cubicBezTo>
                <a:cubicBezTo>
                  <a:pt x="10110001" y="3098637"/>
                  <a:pt x="10206841" y="3177120"/>
                  <a:pt x="10342417" y="3177120"/>
                </a:cubicBezTo>
                <a:cubicBezTo>
                  <a:pt x="10342417" y="3177120"/>
                  <a:pt x="10342417" y="3177120"/>
                  <a:pt x="11097761" y="3177120"/>
                </a:cubicBezTo>
                <a:cubicBezTo>
                  <a:pt x="11562589" y="3177120"/>
                  <a:pt x="11872473" y="3000532"/>
                  <a:pt x="11872473" y="2608112"/>
                </a:cubicBezTo>
                <a:cubicBezTo>
                  <a:pt x="11872473" y="2313797"/>
                  <a:pt x="11717531" y="2176451"/>
                  <a:pt x="11485117" y="2097967"/>
                </a:cubicBezTo>
                <a:cubicBezTo>
                  <a:pt x="11640061" y="1999862"/>
                  <a:pt x="11756267" y="1882136"/>
                  <a:pt x="11756267" y="1627063"/>
                </a:cubicBezTo>
                <a:cubicBezTo>
                  <a:pt x="11756267" y="1489716"/>
                  <a:pt x="11717531" y="1371991"/>
                  <a:pt x="11620693" y="1273886"/>
                </a:cubicBezTo>
                <a:cubicBezTo>
                  <a:pt x="11504485" y="1156160"/>
                  <a:pt x="11310807" y="1097297"/>
                  <a:pt x="11078393" y="1097297"/>
                </a:cubicBezTo>
                <a:close/>
                <a:moveTo>
                  <a:pt x="2324139" y="1097297"/>
                </a:moveTo>
                <a:cubicBezTo>
                  <a:pt x="2188564" y="1097297"/>
                  <a:pt x="2091725" y="1175781"/>
                  <a:pt x="2091725" y="1332749"/>
                </a:cubicBezTo>
                <a:lnTo>
                  <a:pt x="2091725" y="2961290"/>
                </a:lnTo>
                <a:cubicBezTo>
                  <a:pt x="2091725" y="3118258"/>
                  <a:pt x="2188564" y="3196741"/>
                  <a:pt x="2324139" y="3196741"/>
                </a:cubicBezTo>
                <a:cubicBezTo>
                  <a:pt x="2459713" y="3196741"/>
                  <a:pt x="2556552" y="3118258"/>
                  <a:pt x="2556552" y="2961290"/>
                </a:cubicBezTo>
                <a:cubicBezTo>
                  <a:pt x="2556552" y="2961290"/>
                  <a:pt x="2556552" y="2961290"/>
                  <a:pt x="2556552" y="2510007"/>
                </a:cubicBezTo>
                <a:cubicBezTo>
                  <a:pt x="2556552" y="2510007"/>
                  <a:pt x="2556552" y="2510007"/>
                  <a:pt x="2905173" y="2510007"/>
                </a:cubicBezTo>
                <a:cubicBezTo>
                  <a:pt x="2905173" y="2510007"/>
                  <a:pt x="2905173" y="2510007"/>
                  <a:pt x="3350633" y="3079016"/>
                </a:cubicBezTo>
                <a:cubicBezTo>
                  <a:pt x="3408736" y="3157500"/>
                  <a:pt x="3466840" y="3196741"/>
                  <a:pt x="3563679" y="3196741"/>
                </a:cubicBezTo>
                <a:cubicBezTo>
                  <a:pt x="3679886" y="3196741"/>
                  <a:pt x="3796093" y="3098637"/>
                  <a:pt x="3796093" y="2980911"/>
                </a:cubicBezTo>
                <a:cubicBezTo>
                  <a:pt x="3796093" y="2902427"/>
                  <a:pt x="3757357" y="2863185"/>
                  <a:pt x="3718621" y="2804322"/>
                </a:cubicBezTo>
                <a:cubicBezTo>
                  <a:pt x="3718621" y="2804322"/>
                  <a:pt x="3718621" y="2804322"/>
                  <a:pt x="3408736" y="2431523"/>
                </a:cubicBezTo>
                <a:cubicBezTo>
                  <a:pt x="3660518" y="2313797"/>
                  <a:pt x="3815461" y="2117588"/>
                  <a:pt x="3815461" y="1784031"/>
                </a:cubicBezTo>
                <a:cubicBezTo>
                  <a:pt x="3815461" y="1587821"/>
                  <a:pt x="3757357" y="1430854"/>
                  <a:pt x="3641150" y="1313128"/>
                </a:cubicBezTo>
                <a:cubicBezTo>
                  <a:pt x="3505575" y="1175781"/>
                  <a:pt x="3311897" y="1097297"/>
                  <a:pt x="3040748" y="1097297"/>
                </a:cubicBezTo>
                <a:cubicBezTo>
                  <a:pt x="3040748" y="1097297"/>
                  <a:pt x="3040748" y="1097297"/>
                  <a:pt x="2324139" y="1097297"/>
                </a:cubicBezTo>
                <a:close/>
                <a:moveTo>
                  <a:pt x="17799025" y="1077676"/>
                </a:moveTo>
                <a:cubicBezTo>
                  <a:pt x="17682821" y="1077676"/>
                  <a:pt x="17585981" y="1156160"/>
                  <a:pt x="17585981" y="1313128"/>
                </a:cubicBezTo>
                <a:cubicBezTo>
                  <a:pt x="17585981" y="1313128"/>
                  <a:pt x="17585981" y="1313128"/>
                  <a:pt x="17585981" y="2941669"/>
                </a:cubicBezTo>
                <a:cubicBezTo>
                  <a:pt x="17585981" y="3098637"/>
                  <a:pt x="17682821" y="3177120"/>
                  <a:pt x="17799025" y="3177120"/>
                </a:cubicBezTo>
                <a:lnTo>
                  <a:pt x="18883625" y="3177120"/>
                </a:lnTo>
                <a:cubicBezTo>
                  <a:pt x="18999833" y="3177120"/>
                  <a:pt x="19077301" y="3098637"/>
                  <a:pt x="19077301" y="2980911"/>
                </a:cubicBezTo>
                <a:cubicBezTo>
                  <a:pt x="19077301" y="2843564"/>
                  <a:pt x="18999833" y="2765080"/>
                  <a:pt x="18883625" y="2765080"/>
                </a:cubicBezTo>
                <a:cubicBezTo>
                  <a:pt x="18883625" y="2765080"/>
                  <a:pt x="18883625" y="2765080"/>
                  <a:pt x="18031441" y="2765080"/>
                </a:cubicBezTo>
                <a:cubicBezTo>
                  <a:pt x="18031441" y="2765080"/>
                  <a:pt x="18031441" y="2765080"/>
                  <a:pt x="18031441" y="1313128"/>
                </a:cubicBezTo>
                <a:cubicBezTo>
                  <a:pt x="18031441" y="1156160"/>
                  <a:pt x="17934601" y="1077676"/>
                  <a:pt x="17799025" y="1077676"/>
                </a:cubicBezTo>
                <a:close/>
                <a:moveTo>
                  <a:pt x="15707301" y="1077676"/>
                </a:moveTo>
                <a:cubicBezTo>
                  <a:pt x="15571727" y="1077676"/>
                  <a:pt x="15474889" y="1156160"/>
                  <a:pt x="15474889" y="1313128"/>
                </a:cubicBezTo>
                <a:cubicBezTo>
                  <a:pt x="15474889" y="1313128"/>
                  <a:pt x="15474889" y="1313128"/>
                  <a:pt x="15474889" y="2941669"/>
                </a:cubicBezTo>
                <a:cubicBezTo>
                  <a:pt x="15474889" y="3098637"/>
                  <a:pt x="15571727" y="3177120"/>
                  <a:pt x="15707301" y="3177120"/>
                </a:cubicBezTo>
                <a:lnTo>
                  <a:pt x="16772533" y="3177120"/>
                </a:lnTo>
                <a:cubicBezTo>
                  <a:pt x="16888737" y="3177120"/>
                  <a:pt x="16985577" y="3098637"/>
                  <a:pt x="16985577" y="2980911"/>
                </a:cubicBezTo>
                <a:cubicBezTo>
                  <a:pt x="16985577" y="2843564"/>
                  <a:pt x="16888737" y="2765080"/>
                  <a:pt x="16772533" y="2765080"/>
                </a:cubicBezTo>
                <a:cubicBezTo>
                  <a:pt x="16772533" y="2765080"/>
                  <a:pt x="16772533" y="2765080"/>
                  <a:pt x="15939717" y="2765080"/>
                </a:cubicBezTo>
                <a:cubicBezTo>
                  <a:pt x="15939717" y="2765080"/>
                  <a:pt x="15939717" y="2765080"/>
                  <a:pt x="15939717" y="1313128"/>
                </a:cubicBezTo>
                <a:cubicBezTo>
                  <a:pt x="15939717" y="1156160"/>
                  <a:pt x="15842877" y="1077676"/>
                  <a:pt x="15707301" y="1077676"/>
                </a:cubicBezTo>
                <a:close/>
                <a:moveTo>
                  <a:pt x="7417875" y="1077676"/>
                </a:moveTo>
                <a:cubicBezTo>
                  <a:pt x="7301669" y="1077676"/>
                  <a:pt x="7166093" y="1156160"/>
                  <a:pt x="7166093" y="1293507"/>
                </a:cubicBezTo>
                <a:cubicBezTo>
                  <a:pt x="7166093" y="1293507"/>
                  <a:pt x="7166093" y="1293507"/>
                  <a:pt x="7166093" y="2961290"/>
                </a:cubicBezTo>
                <a:cubicBezTo>
                  <a:pt x="7166093" y="3118258"/>
                  <a:pt x="7262933" y="3196741"/>
                  <a:pt x="7398507" y="3196741"/>
                </a:cubicBezTo>
                <a:cubicBezTo>
                  <a:pt x="7514713" y="3196741"/>
                  <a:pt x="7611553" y="3118258"/>
                  <a:pt x="7611553" y="2961290"/>
                </a:cubicBezTo>
                <a:cubicBezTo>
                  <a:pt x="7611553" y="2961290"/>
                  <a:pt x="7611553" y="2961290"/>
                  <a:pt x="7611553" y="1940999"/>
                </a:cubicBezTo>
                <a:cubicBezTo>
                  <a:pt x="7611553" y="1940999"/>
                  <a:pt x="7611553" y="1940999"/>
                  <a:pt x="7998909" y="2549249"/>
                </a:cubicBezTo>
                <a:cubicBezTo>
                  <a:pt x="8057013" y="2627733"/>
                  <a:pt x="8115117" y="2666975"/>
                  <a:pt x="8192589" y="2666975"/>
                </a:cubicBezTo>
                <a:cubicBezTo>
                  <a:pt x="8289427" y="2666975"/>
                  <a:pt x="8347531" y="2627733"/>
                  <a:pt x="8386265" y="2549249"/>
                </a:cubicBezTo>
                <a:cubicBezTo>
                  <a:pt x="8386265" y="2549249"/>
                  <a:pt x="8386265" y="2549249"/>
                  <a:pt x="8773621" y="1921378"/>
                </a:cubicBezTo>
                <a:cubicBezTo>
                  <a:pt x="8773621" y="1921378"/>
                  <a:pt x="8773621" y="1921378"/>
                  <a:pt x="8773621" y="2961290"/>
                </a:cubicBezTo>
                <a:cubicBezTo>
                  <a:pt x="8773621" y="3118258"/>
                  <a:pt x="8870461" y="3196741"/>
                  <a:pt x="9006037" y="3196741"/>
                </a:cubicBezTo>
                <a:cubicBezTo>
                  <a:pt x="9141611" y="3196741"/>
                  <a:pt x="9238449" y="3118258"/>
                  <a:pt x="9238449" y="2961290"/>
                </a:cubicBezTo>
                <a:lnTo>
                  <a:pt x="9238449" y="1293507"/>
                </a:lnTo>
                <a:cubicBezTo>
                  <a:pt x="9238449" y="1156160"/>
                  <a:pt x="9102875" y="1077676"/>
                  <a:pt x="8986669" y="1077676"/>
                </a:cubicBezTo>
                <a:cubicBezTo>
                  <a:pt x="8870461" y="1077676"/>
                  <a:pt x="8792989" y="1116918"/>
                  <a:pt x="8734887" y="1215023"/>
                </a:cubicBezTo>
                <a:cubicBezTo>
                  <a:pt x="8734887" y="1215023"/>
                  <a:pt x="8734887" y="1215023"/>
                  <a:pt x="8211955" y="2097967"/>
                </a:cubicBezTo>
                <a:cubicBezTo>
                  <a:pt x="8211955" y="2097967"/>
                  <a:pt x="8211955" y="2097967"/>
                  <a:pt x="7669657" y="1215023"/>
                </a:cubicBezTo>
                <a:cubicBezTo>
                  <a:pt x="7611553" y="1116918"/>
                  <a:pt x="7534081" y="1077676"/>
                  <a:pt x="7417875" y="1077676"/>
                </a:cubicBezTo>
                <a:close/>
                <a:moveTo>
                  <a:pt x="5461725" y="1058055"/>
                </a:moveTo>
                <a:cubicBezTo>
                  <a:pt x="5306783" y="1058055"/>
                  <a:pt x="5229311" y="1136539"/>
                  <a:pt x="5171208" y="1234644"/>
                </a:cubicBezTo>
                <a:cubicBezTo>
                  <a:pt x="5171208" y="1234644"/>
                  <a:pt x="5171208" y="1234644"/>
                  <a:pt x="4454599" y="2882806"/>
                </a:cubicBezTo>
                <a:cubicBezTo>
                  <a:pt x="4435231" y="2922048"/>
                  <a:pt x="4435231" y="2961290"/>
                  <a:pt x="4435231" y="3000532"/>
                </a:cubicBezTo>
                <a:cubicBezTo>
                  <a:pt x="4435231" y="3118258"/>
                  <a:pt x="4532070" y="3196741"/>
                  <a:pt x="4648277" y="3196741"/>
                </a:cubicBezTo>
                <a:cubicBezTo>
                  <a:pt x="4745116" y="3196741"/>
                  <a:pt x="4803219" y="3157500"/>
                  <a:pt x="4841955" y="3059395"/>
                </a:cubicBezTo>
                <a:cubicBezTo>
                  <a:pt x="4841955" y="3059395"/>
                  <a:pt x="4841955" y="3059395"/>
                  <a:pt x="4996897" y="2706217"/>
                </a:cubicBezTo>
                <a:cubicBezTo>
                  <a:pt x="4996897" y="2706217"/>
                  <a:pt x="4996897" y="2706217"/>
                  <a:pt x="5907185" y="2706217"/>
                </a:cubicBezTo>
                <a:lnTo>
                  <a:pt x="6042760" y="3059395"/>
                </a:lnTo>
                <a:cubicBezTo>
                  <a:pt x="6081495" y="3157500"/>
                  <a:pt x="6158967" y="3196741"/>
                  <a:pt x="6255805" y="3196741"/>
                </a:cubicBezTo>
                <a:cubicBezTo>
                  <a:pt x="6372013" y="3196741"/>
                  <a:pt x="6468853" y="3118258"/>
                  <a:pt x="6468853" y="3000532"/>
                </a:cubicBezTo>
                <a:cubicBezTo>
                  <a:pt x="6468853" y="2961290"/>
                  <a:pt x="6468853" y="2922048"/>
                  <a:pt x="6449485" y="2882806"/>
                </a:cubicBezTo>
                <a:cubicBezTo>
                  <a:pt x="6449485" y="2882806"/>
                  <a:pt x="6449485" y="2882806"/>
                  <a:pt x="5732875" y="1234644"/>
                </a:cubicBezTo>
                <a:cubicBezTo>
                  <a:pt x="5674771" y="1136539"/>
                  <a:pt x="5597300" y="1058055"/>
                  <a:pt x="5461725" y="1058055"/>
                </a:cubicBezTo>
                <a:close/>
                <a:moveTo>
                  <a:pt x="847119" y="0"/>
                </a:moveTo>
                <a:lnTo>
                  <a:pt x="14021983" y="0"/>
                </a:lnTo>
                <a:lnTo>
                  <a:pt x="14021847" y="630"/>
                </a:lnTo>
                <a:cubicBezTo>
                  <a:pt x="14018669" y="15384"/>
                  <a:pt x="13993249" y="133416"/>
                  <a:pt x="13789889" y="1077676"/>
                </a:cubicBezTo>
                <a:cubicBezTo>
                  <a:pt x="13731785" y="1058055"/>
                  <a:pt x="13673681" y="1058055"/>
                  <a:pt x="13615577" y="1058055"/>
                </a:cubicBezTo>
                <a:cubicBezTo>
                  <a:pt x="12976439" y="1058055"/>
                  <a:pt x="12511613" y="1548579"/>
                  <a:pt x="12511613" y="2137209"/>
                </a:cubicBezTo>
                <a:cubicBezTo>
                  <a:pt x="12511613" y="2745459"/>
                  <a:pt x="12957071" y="3216362"/>
                  <a:pt x="13596209" y="3216362"/>
                </a:cubicBezTo>
                <a:cubicBezTo>
                  <a:pt x="14235349" y="3216362"/>
                  <a:pt x="14700175" y="2725838"/>
                  <a:pt x="14700175" y="2137209"/>
                </a:cubicBezTo>
                <a:cubicBezTo>
                  <a:pt x="14700175" y="1960620"/>
                  <a:pt x="14661441" y="1784031"/>
                  <a:pt x="14583969" y="1646684"/>
                </a:cubicBezTo>
                <a:cubicBezTo>
                  <a:pt x="14583969" y="1646684"/>
                  <a:pt x="14583969" y="1646684"/>
                  <a:pt x="14196613" y="1940999"/>
                </a:cubicBezTo>
                <a:cubicBezTo>
                  <a:pt x="14215981" y="1999862"/>
                  <a:pt x="14235349" y="2078346"/>
                  <a:pt x="14235349" y="2137209"/>
                </a:cubicBezTo>
                <a:cubicBezTo>
                  <a:pt x="14235349" y="2510007"/>
                  <a:pt x="13983565" y="2784701"/>
                  <a:pt x="13615577" y="2784701"/>
                </a:cubicBezTo>
                <a:cubicBezTo>
                  <a:pt x="13247589" y="2784701"/>
                  <a:pt x="12976439" y="2490386"/>
                  <a:pt x="12976439" y="2137209"/>
                </a:cubicBezTo>
                <a:cubicBezTo>
                  <a:pt x="12976439" y="1784031"/>
                  <a:pt x="13228221" y="1489716"/>
                  <a:pt x="13596209" y="1489716"/>
                </a:cubicBezTo>
                <a:cubicBezTo>
                  <a:pt x="13634945" y="1489716"/>
                  <a:pt x="13654313" y="1489716"/>
                  <a:pt x="13693049" y="1489716"/>
                </a:cubicBezTo>
                <a:cubicBezTo>
                  <a:pt x="13693049" y="1489716"/>
                  <a:pt x="13693049" y="1489716"/>
                  <a:pt x="13518737" y="2274556"/>
                </a:cubicBezTo>
                <a:cubicBezTo>
                  <a:pt x="13518737" y="2274556"/>
                  <a:pt x="13518737" y="2274556"/>
                  <a:pt x="13576841" y="2313797"/>
                </a:cubicBezTo>
                <a:cubicBezTo>
                  <a:pt x="13576841" y="2313797"/>
                  <a:pt x="13576841" y="2313797"/>
                  <a:pt x="15302449" y="208867"/>
                </a:cubicBezTo>
                <a:lnTo>
                  <a:pt x="15473677" y="0"/>
                </a:lnTo>
                <a:lnTo>
                  <a:pt x="19895817" y="0"/>
                </a:lnTo>
                <a:lnTo>
                  <a:pt x="20086775" y="11552"/>
                </a:lnTo>
                <a:cubicBezTo>
                  <a:pt x="20517065" y="68345"/>
                  <a:pt x="20714017" y="312956"/>
                  <a:pt x="20739957" y="787481"/>
                </a:cubicBezTo>
                <a:lnTo>
                  <a:pt x="20742935" y="901016"/>
                </a:lnTo>
                <a:lnTo>
                  <a:pt x="20742935" y="3471506"/>
                </a:lnTo>
                <a:lnTo>
                  <a:pt x="20739957" y="3585041"/>
                </a:lnTo>
                <a:cubicBezTo>
                  <a:pt x="20710027" y="4132570"/>
                  <a:pt x="20452417" y="4374000"/>
                  <a:pt x="19871385" y="4374000"/>
                </a:cubicBezTo>
                <a:lnTo>
                  <a:pt x="871552" y="4374000"/>
                </a:lnTo>
                <a:cubicBezTo>
                  <a:pt x="251782" y="4374000"/>
                  <a:pt x="0" y="4099306"/>
                  <a:pt x="0" y="3471435"/>
                </a:cubicBezTo>
                <a:cubicBezTo>
                  <a:pt x="0" y="3471435"/>
                  <a:pt x="0" y="3471435"/>
                  <a:pt x="0" y="901087"/>
                </a:cubicBezTo>
                <a:cubicBezTo>
                  <a:pt x="0" y="351700"/>
                  <a:pt x="192771" y="72714"/>
                  <a:pt x="656161" y="11552"/>
                </a:cubicBezTo>
                <a:close/>
              </a:path>
            </a:pathLst>
          </a:custGeom>
          <a:solidFill>
            <a:schemeClr val="bg1"/>
          </a:solidFill>
          <a:ln w="9525">
            <a:noFill/>
            <a:miter lim="800000"/>
            <a:headEnd/>
            <a:tailEnd/>
          </a:ln>
          <a:effectLst/>
        </p:spPr>
        <p:txBody>
          <a:bodyPr wrap="square">
            <a:noAutofit/>
          </a:bodyPr>
          <a:lstStyle>
            <a:lvl1pPr marL="0" indent="0">
              <a:buNone/>
              <a:defRPr sz="100">
                <a:noFill/>
              </a:defRPr>
            </a:lvl1pPr>
            <a:lvl2pPr>
              <a:defRPr>
                <a:noFill/>
              </a:defRPr>
            </a:lvl2pPr>
            <a:lvl3pPr>
              <a:defRPr>
                <a:noFill/>
              </a:defRPr>
            </a:lvl3pPr>
            <a:lvl4pPr>
              <a:defRPr>
                <a:noFill/>
              </a:defRPr>
            </a:lvl4pPr>
            <a:lvl5pPr>
              <a:defRPr>
                <a:noFill/>
              </a:defRPr>
            </a:lvl5pPr>
          </a:lstStyle>
          <a:p>
            <a:pPr lvl="0"/>
            <a:r>
              <a:rPr lang="en-GB"/>
              <a:t>vel</a:t>
            </a:r>
            <a:endParaRPr lang="en-GB" dirty="0"/>
          </a:p>
        </p:txBody>
      </p:sp>
      <p:sp>
        <p:nvSpPr>
          <p:cNvPr id="10" name="Slide Number Placeholder 5" hidden="1">
            <a:extLst>
              <a:ext uri="{FF2B5EF4-FFF2-40B4-BE49-F238E27FC236}">
                <a16:creationId xmlns:a16="http://schemas.microsoft.com/office/drawing/2014/main" id="{DB3E8C21-56F3-43EB-BF88-4EEB72C3F75D}"/>
              </a:ext>
            </a:extLst>
          </p:cNvPr>
          <p:cNvSpPr>
            <a:spLocks noGrp="1"/>
          </p:cNvSpPr>
          <p:nvPr>
            <p:ph type="sldNum" sz="quarter" idx="4"/>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lgn="r">
              <a:defRPr sz="100">
                <a:noFill/>
              </a:defRPr>
            </a:lvl1pPr>
          </a:lstStyle>
          <a:p>
            <a:endParaRPr lang="en-GB" dirty="0"/>
          </a:p>
        </p:txBody>
      </p:sp>
      <p:sp>
        <p:nvSpPr>
          <p:cNvPr id="11" name="Footer Placeholder 4" hidden="1">
            <a:extLst>
              <a:ext uri="{FF2B5EF4-FFF2-40B4-BE49-F238E27FC236}">
                <a16:creationId xmlns:a16="http://schemas.microsoft.com/office/drawing/2014/main" id="{35D10A95-9140-4D91-8BAE-655D1782D7D6}"/>
              </a:ext>
            </a:extLst>
          </p:cNvPr>
          <p:cNvSpPr>
            <a:spLocks noGrp="1"/>
          </p:cNvSpPr>
          <p:nvPr>
            <p:ph type="ftr" sz="quarter" idx="3"/>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defRPr lang="en-GB" sz="100" baseline="0">
                <a:noFill/>
              </a:defRPr>
            </a:lvl1pPr>
          </a:lstStyle>
          <a:p>
            <a:pPr algn="r"/>
            <a:endParaRPr lang="en-DK" dirty="0"/>
          </a:p>
        </p:txBody>
      </p:sp>
      <p:sp>
        <p:nvSpPr>
          <p:cNvPr id="12" name="Date_DateCustomA" hidden="1">
            <a:extLst>
              <a:ext uri="{FF2B5EF4-FFF2-40B4-BE49-F238E27FC236}">
                <a16:creationId xmlns:a16="http://schemas.microsoft.com/office/drawing/2014/main" id="{3FA8083C-E59E-4629-A5C9-D403872552DF}"/>
              </a:ext>
            </a:extLst>
          </p:cNvPr>
          <p:cNvSpPr>
            <a:spLocks noGrp="1"/>
          </p:cNvSpPr>
          <p:nvPr>
            <p:ph type="dt" sz="half" idx="2"/>
          </p:nvPr>
        </p:nvSpPr>
        <p:spPr>
          <a:xfrm>
            <a:off x="0" y="6912000"/>
            <a:ext cx="0" cy="0"/>
          </a:xfrm>
          <a:prstGeom prst="rect">
            <a:avLst/>
          </a:prstGeom>
        </p:spPr>
        <p:txBody>
          <a:bodyPr vert="horz" wrap="square" lIns="0" tIns="0" rIns="0" bIns="0" numCol="1" anchor="ctr" anchorCtr="0" compatLnSpc="1">
            <a:prstTxWarp prst="textNoShape">
              <a:avLst/>
            </a:prstTxWarp>
          </a:bodyPr>
          <a:lstStyle>
            <a:lvl1pPr>
              <a:buNone/>
              <a:defRPr lang="en-GB" sz="100" smtClean="0">
                <a:noFill/>
              </a:defRPr>
            </a:lvl1pPr>
          </a:lstStyle>
          <a:p>
            <a:pPr algn="r"/>
            <a:fld id="{C42CAF4D-DD3C-46CB-83B0-B5D2CFCC0608}" type="datetime1">
              <a:rPr lang="en-GB" smtClean="0"/>
              <a:t>17/06/2019</a:t>
            </a:fld>
            <a:endParaRPr lang="en-DK"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Quote">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0413" cy="68595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10" name="Title 1">
            <a:extLst>
              <a:ext uri="{FF2B5EF4-FFF2-40B4-BE49-F238E27FC236}">
                <a16:creationId xmlns:a16="http://schemas.microsoft.com/office/drawing/2014/main" id="{6C267E1F-9146-4D51-A3EA-9E268FC35F7A}"/>
              </a:ext>
            </a:extLst>
          </p:cNvPr>
          <p:cNvSpPr>
            <a:spLocks noGrp="1"/>
          </p:cNvSpPr>
          <p:nvPr>
            <p:ph type="title" hasCustomPrompt="1"/>
          </p:nvPr>
        </p:nvSpPr>
        <p:spPr>
          <a:xfrm>
            <a:off x="798513" y="1946365"/>
            <a:ext cx="7329487" cy="2769325"/>
          </a:xfrm>
        </p:spPr>
        <p:txBody>
          <a:bodyPr/>
          <a:lstStyle>
            <a:lvl1pPr>
              <a:defRPr sz="3200" b="0" cap="none">
                <a:solidFill>
                  <a:schemeClr val="tx1"/>
                </a:solidFill>
              </a:defRPr>
            </a:lvl1pPr>
          </a:lstStyle>
          <a:p>
            <a:r>
              <a:rPr lang="en-GB" dirty="0"/>
              <a:t>Quotation</a:t>
            </a:r>
          </a:p>
        </p:txBody>
      </p:sp>
      <p:sp>
        <p:nvSpPr>
          <p:cNvPr id="26" name="Text Placeholder 5">
            <a:extLst>
              <a:ext uri="{FF2B5EF4-FFF2-40B4-BE49-F238E27FC236}">
                <a16:creationId xmlns:a16="http://schemas.microsoft.com/office/drawing/2014/main" id="{1E1ADCAE-53E0-4B32-A2CA-095078D0C634}"/>
              </a:ext>
            </a:extLst>
          </p:cNvPr>
          <p:cNvSpPr>
            <a:spLocks noGrp="1"/>
          </p:cNvSpPr>
          <p:nvPr>
            <p:ph type="body" sz="quarter" idx="11" hasCustomPrompt="1"/>
          </p:nvPr>
        </p:nvSpPr>
        <p:spPr>
          <a:xfrm>
            <a:off x="795968" y="5020098"/>
            <a:ext cx="7332035" cy="1084262"/>
          </a:xfrm>
        </p:spPr>
        <p:txBody>
          <a:bodyPr lIns="0"/>
          <a:lstStyle>
            <a:lvl1pPr marL="0" indent="0">
              <a:buFont typeface="Arial" panose="020B0604020202020204" pitchFamily="34" charset="0"/>
              <a:buChar char="​"/>
              <a:defRPr sz="1600" baseline="0">
                <a:solidFill>
                  <a:schemeClr val="tx1"/>
                </a:solidFill>
              </a:defRPr>
            </a:lvl1pPr>
          </a:lstStyle>
          <a:p>
            <a:pPr lvl="0"/>
            <a:r>
              <a:rPr lang="en-GB"/>
              <a:t>Name, Title</a:t>
            </a:r>
            <a:endParaRPr lang="en-GB" dirty="0"/>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1421AFA-3AE7-4CEA-BC9B-447859BED57B}" type="slidenum">
              <a:rPr lang="en-GB" smtClean="0"/>
              <a:pPr/>
              <a:t>‹#›</a:t>
            </a:fld>
            <a:endParaRPr lang="en-GB" dirty="0"/>
          </a:p>
        </p:txBody>
      </p:sp>
      <p:sp>
        <p:nvSpPr>
          <p:cNvPr id="6" name="TextBox 5">
            <a:extLst>
              <a:ext uri="{FF2B5EF4-FFF2-40B4-BE49-F238E27FC236}">
                <a16:creationId xmlns:a16="http://schemas.microsoft.com/office/drawing/2014/main" id="{CEE8FF56-E9E6-4CE1-A183-9B907183A27A}"/>
              </a:ext>
            </a:extLst>
          </p:cNvPr>
          <p:cNvSpPr txBox="1"/>
          <p:nvPr userDrawn="1"/>
        </p:nvSpPr>
        <p:spPr bwMode="auto">
          <a:xfrm>
            <a:off x="805436" y="2250351"/>
            <a:ext cx="1671637" cy="2830159"/>
          </a:xfrm>
          <a:prstGeom prst="rect">
            <a:avLst/>
          </a:prstGeom>
          <a:noFill/>
          <a:ln w="9525">
            <a:noFill/>
            <a:miter lim="800000"/>
            <a:headEnd/>
            <a:tailEnd/>
          </a:ln>
          <a:effectLst/>
        </p:spPr>
        <p:txBody>
          <a:bodyPr vert="horz" wrap="square" lIns="36000" tIns="0" rIns="0" bIns="0" numCol="1" rtlCol="0" anchor="t" anchorCtr="0" compatLnSpc="1">
            <a:prstTxWarp prst="textNoShape">
              <a:avLst/>
            </a:prstTxWarp>
            <a:noAutofit/>
          </a:bodyPr>
          <a:lstStyle/>
          <a:p>
            <a:pPr marL="12700" marR="0" indent="-25400" algn="l" defTabSz="457200" rtl="0" eaLnBrk="0" fontAlgn="base" latinLnBrk="0" hangingPunct="0">
              <a:lnSpc>
                <a:spcPts val="2163"/>
              </a:lnSpc>
              <a:spcBef>
                <a:spcPct val="0"/>
              </a:spcBef>
              <a:spcAft>
                <a:spcPts val="1500"/>
              </a:spcAft>
              <a:buClrTx/>
              <a:buSzTx/>
              <a:tabLst/>
            </a:pPr>
            <a:r>
              <a:rPr kumimoji="0" lang="en-GB" sz="199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a:t>
            </a:r>
          </a:p>
        </p:txBody>
      </p:sp>
      <p:sp>
        <p:nvSpPr>
          <p:cNvPr id="14" name="Freeform 5">
            <a:extLst>
              <a:ext uri="{FF2B5EF4-FFF2-40B4-BE49-F238E27FC236}">
                <a16:creationId xmlns:a16="http://schemas.microsoft.com/office/drawing/2014/main" id="{A9AB153B-AFF1-4043-8D3F-263FEAF2377E}"/>
              </a:ext>
            </a:extLst>
          </p:cNvPr>
          <p:cNvSpPr>
            <a:spLocks noEditPoints="1"/>
          </p:cNvSpPr>
          <p:nvPr userDrawn="1"/>
        </p:nvSpPr>
        <p:spPr bwMode="auto">
          <a:xfrm>
            <a:off x="798513" y="6159600"/>
            <a:ext cx="1219200" cy="25717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ooter Placeholder 4">
            <a:extLst>
              <a:ext uri="{FF2B5EF4-FFF2-40B4-BE49-F238E27FC236}">
                <a16:creationId xmlns:a16="http://schemas.microsoft.com/office/drawing/2014/main" id="{55D8EFE0-F00D-46BC-9E29-8C829868EFF4}"/>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tx1"/>
                </a:solidFill>
              </a:defRPr>
            </a:lvl1pPr>
          </a:lstStyle>
          <a:p>
            <a:pPr algn="r"/>
            <a:endParaRPr lang="en-GB" dirty="0"/>
          </a:p>
        </p:txBody>
      </p:sp>
      <p:sp>
        <p:nvSpPr>
          <p:cNvPr id="17" name="Date_DateCustomA">
            <a:extLst>
              <a:ext uri="{FF2B5EF4-FFF2-40B4-BE49-F238E27FC236}">
                <a16:creationId xmlns:a16="http://schemas.microsoft.com/office/drawing/2014/main" id="{BA90A93D-37F9-4C65-91AC-8C8D05B4C5B1}"/>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B95A6B01-CBF7-4E21-B40D-A4608FE3B82E}" type="datetime1">
              <a:rPr lang="en-GB" smtClean="0"/>
              <a:t>17/06/2019</a:t>
            </a:fld>
            <a:endParaRPr lang="en-GB" dirty="0"/>
          </a:p>
        </p:txBody>
      </p:sp>
    </p:spTree>
    <p:extLst>
      <p:ext uri="{BB962C8B-B14F-4D97-AF65-F5344CB8AC3E}">
        <p14:creationId xmlns:p14="http://schemas.microsoft.com/office/powerpoint/2010/main" val="3698595961"/>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4" name="Title 7">
            <a:extLst>
              <a:ext uri="{FF2B5EF4-FFF2-40B4-BE49-F238E27FC236}">
                <a16:creationId xmlns:a16="http://schemas.microsoft.com/office/drawing/2014/main" id="{65C857B0-BA7F-4231-B59A-526700FAC84B}"/>
              </a:ext>
            </a:extLst>
          </p:cNvPr>
          <p:cNvSpPr>
            <a:spLocks noGrp="1"/>
          </p:cNvSpPr>
          <p:nvPr>
            <p:ph type="title"/>
          </p:nvPr>
        </p:nvSpPr>
        <p:spPr>
          <a:xfrm>
            <a:off x="798512" y="452543"/>
            <a:ext cx="10588625" cy="748800"/>
          </a:xfrm>
        </p:spPr>
        <p:txBody>
          <a:body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702E9997-006D-492C-9877-F7617EDD299A}"/>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7" name="Date_DateCustomA">
            <a:extLst>
              <a:ext uri="{FF2B5EF4-FFF2-40B4-BE49-F238E27FC236}">
                <a16:creationId xmlns:a16="http://schemas.microsoft.com/office/drawing/2014/main" id="{5FC6988B-A4CB-4E12-A565-68D705C3ABCC}"/>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158EA12D-A516-4F72-A1CB-C402F3C711CD}" type="datetime1">
              <a:rPr lang="en-GB" smtClean="0"/>
              <a:t>17/06/2019</a:t>
            </a:fld>
            <a:endParaRPr lang="en-GB"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3" name="Footer Placeholder 4">
            <a:extLst>
              <a:ext uri="{FF2B5EF4-FFF2-40B4-BE49-F238E27FC236}">
                <a16:creationId xmlns:a16="http://schemas.microsoft.com/office/drawing/2014/main" id="{3ED85EA1-D7DA-4042-AE58-E34BD5AC52E3}"/>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5" name="Date_DateCustomA">
            <a:extLst>
              <a:ext uri="{FF2B5EF4-FFF2-40B4-BE49-F238E27FC236}">
                <a16:creationId xmlns:a16="http://schemas.microsoft.com/office/drawing/2014/main" id="{235F65ED-2265-47AB-ACC6-E4B66C390755}"/>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58FC8F9B-206D-4400-B2E0-33669A92DD15}" type="datetime1">
              <a:rPr lang="en-GB" smtClean="0"/>
              <a:t>17/06/2019</a:t>
            </a:fld>
            <a:endParaRPr lang="en-GB"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End slide (A)">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0413" cy="6859588"/>
          </a:xfrm>
          <a:prstGeom prst="rect">
            <a:avLst/>
          </a:prstGeom>
          <a:solidFill>
            <a:srgbClr val="006FAD"/>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2" name="Title Placeholder 1"/>
          <p:cNvSpPr>
            <a:spLocks noGrp="1"/>
          </p:cNvSpPr>
          <p:nvPr>
            <p:ph type="ctrTitle"/>
          </p:nvPr>
        </p:nvSpPr>
        <p:spPr>
          <a:xfrm>
            <a:off x="798512" y="452544"/>
            <a:ext cx="10588625" cy="1196721"/>
          </a:xfrm>
        </p:spPr>
        <p:txBody>
          <a:bodyPr tIns="0"/>
          <a:lstStyle>
            <a:lvl1pPr>
              <a:defRPr sz="3200" cap="all" baseline="0" smtClean="0">
                <a:solidFill>
                  <a:schemeClr val="bg1"/>
                </a:solidFill>
                <a:latin typeface="Verdana" pitchFamily="34" charset="0"/>
              </a:defRPr>
            </a:lvl1pPr>
          </a:lstStyle>
          <a:p>
            <a:r>
              <a:rPr lang="en-US" noProof="0"/>
              <a:t>Click to edit Master title style</a:t>
            </a:r>
            <a:endParaRPr lang="en-GB" noProof="0" dirty="0"/>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a:t>
            </a:fld>
            <a:endParaRPr lang="en-GB" dirty="0"/>
          </a:p>
        </p:txBody>
      </p:sp>
      <p:sp>
        <p:nvSpPr>
          <p:cNvPr id="10" name="Footer Placeholder 4">
            <a:extLst>
              <a:ext uri="{FF2B5EF4-FFF2-40B4-BE49-F238E27FC236}">
                <a16:creationId xmlns:a16="http://schemas.microsoft.com/office/drawing/2014/main" id="{135857DB-8C0B-4148-8AB1-F694D65BFA75}"/>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endParaRPr lang="en-GB" dirty="0"/>
          </a:p>
        </p:txBody>
      </p:sp>
      <p:sp>
        <p:nvSpPr>
          <p:cNvPr id="15" name="Date_DateCustomA">
            <a:extLst>
              <a:ext uri="{FF2B5EF4-FFF2-40B4-BE49-F238E27FC236}">
                <a16:creationId xmlns:a16="http://schemas.microsoft.com/office/drawing/2014/main" id="{862E3217-7BDA-45E6-ADB1-C065AF264561}"/>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BC9DB1FF-7B77-4A7E-B514-3EFFC3E9D303}" type="datetime1">
              <a:rPr lang="en-GB" smtClean="0"/>
              <a:t>17/06/2019</a:t>
            </a:fld>
            <a:endParaRPr lang="en-GB" dirty="0"/>
          </a:p>
        </p:txBody>
      </p:sp>
      <p:sp>
        <p:nvSpPr>
          <p:cNvPr id="11" name="Text Placeholder 2">
            <a:extLst>
              <a:ext uri="{FF2B5EF4-FFF2-40B4-BE49-F238E27FC236}">
                <a16:creationId xmlns:a16="http://schemas.microsoft.com/office/drawing/2014/main" id="{FCCD3D23-05BF-4B57-8284-15FF6D12171B}"/>
              </a:ext>
            </a:extLst>
          </p:cNvPr>
          <p:cNvSpPr>
            <a:spLocks noGrp="1"/>
          </p:cNvSpPr>
          <p:nvPr>
            <p:ph type="body" sz="quarter" idx="12" hasCustomPrompt="1"/>
          </p:nvPr>
        </p:nvSpPr>
        <p:spPr>
          <a:xfrm>
            <a:off x="798513" y="6159600"/>
            <a:ext cx="2826000" cy="255600"/>
          </a:xfrm>
          <a:blipFill>
            <a:blip r:embed="rId2"/>
            <a:stretch>
              <a:fillRect/>
            </a:stretch>
          </a:blipFill>
        </p:spPr>
        <p:txBody>
          <a:bodyPr/>
          <a:lstStyle>
            <a:lvl1pPr marL="0" indent="0">
              <a:buNone/>
              <a:defRPr sz="100">
                <a:noFill/>
              </a:defRPr>
            </a:lvl1pPr>
          </a:lstStyle>
          <a:p>
            <a:pPr lvl="0"/>
            <a:r>
              <a:rPr lang="en-US" dirty="0"/>
              <a:t>.</a:t>
            </a:r>
          </a:p>
        </p:txBody>
      </p:sp>
    </p:spTree>
    <p:extLst>
      <p:ext uri="{BB962C8B-B14F-4D97-AF65-F5344CB8AC3E}">
        <p14:creationId xmlns:p14="http://schemas.microsoft.com/office/powerpoint/2010/main" val="1845984652"/>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slide (B)">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0413" cy="6859588"/>
          </a:xfrm>
          <a:prstGeom prst="rect">
            <a:avLst/>
          </a:prstGeom>
          <a:solidFill>
            <a:srgbClr val="006FAD"/>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15" name="Title 1">
            <a:extLst>
              <a:ext uri="{FF2B5EF4-FFF2-40B4-BE49-F238E27FC236}">
                <a16:creationId xmlns:a16="http://schemas.microsoft.com/office/drawing/2014/main" id="{07DF7DBE-6CC3-4F9E-A396-E82820B89EC7}"/>
              </a:ext>
            </a:extLst>
          </p:cNvPr>
          <p:cNvSpPr>
            <a:spLocks noGrp="1"/>
          </p:cNvSpPr>
          <p:nvPr>
            <p:ph type="title" hasCustomPrompt="1"/>
          </p:nvPr>
        </p:nvSpPr>
        <p:spPr>
          <a:xfrm>
            <a:off x="798514" y="452544"/>
            <a:ext cx="4886324" cy="4432966"/>
          </a:xfrm>
        </p:spPr>
        <p:txBody>
          <a:bodyPr/>
          <a:lstStyle>
            <a:lvl1pPr>
              <a:defRPr>
                <a:solidFill>
                  <a:schemeClr val="bg1"/>
                </a:solidFill>
              </a:defRPr>
            </a:lvl1pPr>
          </a:lstStyle>
          <a:p>
            <a:r>
              <a:rPr lang="en-GB" dirty="0"/>
              <a:t>Thank you</a:t>
            </a:r>
          </a:p>
        </p:txBody>
      </p:sp>
      <p:sp>
        <p:nvSpPr>
          <p:cNvPr id="10" name="Text Placeholder 5">
            <a:extLst>
              <a:ext uri="{FF2B5EF4-FFF2-40B4-BE49-F238E27FC236}">
                <a16:creationId xmlns:a16="http://schemas.microsoft.com/office/drawing/2014/main" id="{7AAE5DB4-A422-4286-935C-1ABCA4CCEFA2}"/>
              </a:ext>
            </a:extLst>
          </p:cNvPr>
          <p:cNvSpPr>
            <a:spLocks noGrp="1"/>
          </p:cNvSpPr>
          <p:nvPr>
            <p:ph type="body" sz="quarter" idx="11" hasCustomPrompt="1"/>
          </p:nvPr>
        </p:nvSpPr>
        <p:spPr>
          <a:xfrm>
            <a:off x="798514" y="4971350"/>
            <a:ext cx="4886324" cy="365455"/>
          </a:xfrm>
        </p:spPr>
        <p:txBody>
          <a:bodyPr lIns="0" anchor="b" anchorCtr="0"/>
          <a:lstStyle>
            <a:lvl1pPr marL="0" indent="0">
              <a:buFont typeface="Arial" panose="020B0604020202020204" pitchFamily="34" charset="0"/>
              <a:buChar char="​"/>
              <a:defRPr sz="1600">
                <a:solidFill>
                  <a:schemeClr val="bg1"/>
                </a:solidFill>
              </a:defRPr>
            </a:lvl1pPr>
          </a:lstStyle>
          <a:p>
            <a:pPr lvl="0"/>
            <a:r>
              <a:rPr lang="en-GB"/>
              <a:t>Name, Department </a:t>
            </a:r>
            <a:endParaRPr lang="en-GB" dirty="0"/>
          </a:p>
        </p:txBody>
      </p:sp>
      <p:sp>
        <p:nvSpPr>
          <p:cNvPr id="6" name="Text Placeholder 5">
            <a:extLst>
              <a:ext uri="{FF2B5EF4-FFF2-40B4-BE49-F238E27FC236}">
                <a16:creationId xmlns:a16="http://schemas.microsoft.com/office/drawing/2014/main" id="{9B862EE0-F879-436B-A5EA-70A7F83ABF80}"/>
              </a:ext>
            </a:extLst>
          </p:cNvPr>
          <p:cNvSpPr>
            <a:spLocks noGrp="1"/>
          </p:cNvSpPr>
          <p:nvPr>
            <p:ph type="body" sz="quarter" idx="12" hasCustomPrompt="1"/>
          </p:nvPr>
        </p:nvSpPr>
        <p:spPr>
          <a:xfrm>
            <a:off x="798514" y="5334000"/>
            <a:ext cx="4886324" cy="424412"/>
          </a:xfrm>
        </p:spPr>
        <p:txBody>
          <a:bodyPr/>
          <a:lstStyle>
            <a:lvl1pPr marL="0" indent="0">
              <a:spcAft>
                <a:spcPts val="0"/>
              </a:spcAft>
              <a:buFontTx/>
              <a:buNone/>
              <a:defRPr sz="1600">
                <a:solidFill>
                  <a:schemeClr val="bg1"/>
                </a:solidFill>
              </a:defRPr>
            </a:lvl1pPr>
            <a:lvl2pPr marL="396000" indent="0">
              <a:buFontTx/>
              <a:buNone/>
              <a:defRPr sz="1600">
                <a:solidFill>
                  <a:schemeClr val="bg1"/>
                </a:solidFill>
              </a:defRPr>
            </a:lvl2pPr>
            <a:lvl3pPr marL="727200" indent="0">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en-GB"/>
              <a:t>xxx@ramboll.com</a:t>
            </a:r>
            <a:endParaRPr lang="en-GB" dirty="0"/>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a:t>
            </a:fld>
            <a:endParaRPr lang="en-GB" dirty="0"/>
          </a:p>
        </p:txBody>
      </p:sp>
      <p:sp>
        <p:nvSpPr>
          <p:cNvPr id="14" name="Footer Placeholder 4">
            <a:extLst>
              <a:ext uri="{FF2B5EF4-FFF2-40B4-BE49-F238E27FC236}">
                <a16:creationId xmlns:a16="http://schemas.microsoft.com/office/drawing/2014/main" id="{09855619-46E8-4B12-8D5A-DE355202193B}"/>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endParaRPr lang="en-GB" dirty="0"/>
          </a:p>
        </p:txBody>
      </p:sp>
      <p:sp>
        <p:nvSpPr>
          <p:cNvPr id="18" name="Date_DateCustomA">
            <a:extLst>
              <a:ext uri="{FF2B5EF4-FFF2-40B4-BE49-F238E27FC236}">
                <a16:creationId xmlns:a16="http://schemas.microsoft.com/office/drawing/2014/main" id="{9CA6E42C-D397-4857-89FC-8B948A957D40}"/>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D2926DB6-4F81-46DA-B44B-9A6E5CC8A05C}" type="datetime1">
              <a:rPr lang="en-GB" smtClean="0"/>
              <a:t>17/06/2019</a:t>
            </a:fld>
            <a:endParaRPr lang="en-GB" dirty="0"/>
          </a:p>
        </p:txBody>
      </p:sp>
      <p:pic>
        <p:nvPicPr>
          <p:cNvPr id="17" name="Picture 16">
            <a:extLst>
              <a:ext uri="{FF2B5EF4-FFF2-40B4-BE49-F238E27FC236}">
                <a16:creationId xmlns:a16="http://schemas.microsoft.com/office/drawing/2014/main" id="{649BD8C4-6612-438B-81F5-53DD9DF90E70}"/>
              </a:ext>
            </a:extLst>
          </p:cNvPr>
          <p:cNvPicPr>
            <a:picLocks noChangeAspect="1"/>
          </p:cNvPicPr>
          <p:nvPr userDrawn="1"/>
        </p:nvPicPr>
        <p:blipFill>
          <a:blip r:embed="rId2"/>
          <a:stretch>
            <a:fillRect/>
          </a:stretch>
        </p:blipFill>
        <p:spPr>
          <a:xfrm>
            <a:off x="798513" y="6159600"/>
            <a:ext cx="2826457" cy="255600"/>
          </a:xfrm>
          <a:prstGeom prst="rect">
            <a:avLst/>
          </a:prstGeom>
        </p:spPr>
      </p:pic>
    </p:spTree>
    <p:extLst>
      <p:ext uri="{BB962C8B-B14F-4D97-AF65-F5344CB8AC3E}">
        <p14:creationId xmlns:p14="http://schemas.microsoft.com/office/powerpoint/2010/main" val="32399226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 slide (C)">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0413" cy="6859588"/>
          </a:xfrm>
          <a:prstGeom prst="rect">
            <a:avLst/>
          </a:prstGeom>
          <a:solidFill>
            <a:srgbClr val="006FAD"/>
          </a:solidFill>
          <a:ln>
            <a:noFill/>
          </a:ln>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pic>
        <p:nvPicPr>
          <p:cNvPr id="5" name="Picture 4">
            <a:extLst>
              <a:ext uri="{FF2B5EF4-FFF2-40B4-BE49-F238E27FC236}">
                <a16:creationId xmlns:a16="http://schemas.microsoft.com/office/drawing/2014/main" id="{550DA34D-CD01-4059-B449-4DCD238F6AE1}"/>
              </a:ext>
            </a:extLst>
          </p:cNvPr>
          <p:cNvPicPr>
            <a:picLocks noChangeAspect="1"/>
          </p:cNvPicPr>
          <p:nvPr userDrawn="1"/>
        </p:nvPicPr>
        <p:blipFill>
          <a:blip r:embed="rId2"/>
          <a:stretch>
            <a:fillRect/>
          </a:stretch>
        </p:blipFill>
        <p:spPr>
          <a:xfrm>
            <a:off x="0" y="1240"/>
            <a:ext cx="12190413" cy="6857108"/>
          </a:xfrm>
          <a:prstGeom prst="rect">
            <a:avLst/>
          </a:prstGeom>
        </p:spPr>
      </p:pic>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a:t>
            </a:fld>
            <a:endParaRPr lang="en-GB" dirty="0"/>
          </a:p>
        </p:txBody>
      </p:sp>
      <p:sp>
        <p:nvSpPr>
          <p:cNvPr id="10" name="Footer Placeholder 4">
            <a:extLst>
              <a:ext uri="{FF2B5EF4-FFF2-40B4-BE49-F238E27FC236}">
                <a16:creationId xmlns:a16="http://schemas.microsoft.com/office/drawing/2014/main" id="{135857DB-8C0B-4148-8AB1-F694D65BFA75}"/>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endParaRPr lang="en-GB" dirty="0"/>
          </a:p>
        </p:txBody>
      </p:sp>
      <p:sp>
        <p:nvSpPr>
          <p:cNvPr id="15" name="Date_DateCustomA">
            <a:extLst>
              <a:ext uri="{FF2B5EF4-FFF2-40B4-BE49-F238E27FC236}">
                <a16:creationId xmlns:a16="http://schemas.microsoft.com/office/drawing/2014/main" id="{862E3217-7BDA-45E6-ADB1-C065AF264561}"/>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B0CA5B56-661E-40B9-A92C-E36586DB875B}" type="datetime1">
              <a:rPr lang="en-GB" smtClean="0"/>
              <a:t>17/06/2019</a:t>
            </a:fld>
            <a:endParaRPr lang="en-GB" dirty="0"/>
          </a:p>
        </p:txBody>
      </p:sp>
    </p:spTree>
    <p:extLst>
      <p:ext uri="{BB962C8B-B14F-4D97-AF65-F5344CB8AC3E}">
        <p14:creationId xmlns:p14="http://schemas.microsoft.com/office/powerpoint/2010/main" val="398269006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reaker (A)">
    <p:spTree>
      <p:nvGrpSpPr>
        <p:cNvPr id="1" name=""/>
        <p:cNvGrpSpPr/>
        <p:nvPr/>
      </p:nvGrpSpPr>
      <p:grpSpPr>
        <a:xfrm>
          <a:off x="0" y="0"/>
          <a:ext cx="0" cy="0"/>
          <a:chOff x="0" y="0"/>
          <a:chExt cx="0" cy="0"/>
        </a:xfrm>
      </p:grpSpPr>
      <p:sp>
        <p:nvSpPr>
          <p:cNvPr id="7" name="Background"/>
          <p:cNvSpPr/>
          <p:nvPr userDrawn="1"/>
        </p:nvSpPr>
        <p:spPr>
          <a:xfrm>
            <a:off x="0" y="0"/>
            <a:ext cx="12190413" cy="68595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24" name="Title 1">
            <a:extLst>
              <a:ext uri="{FF2B5EF4-FFF2-40B4-BE49-F238E27FC236}">
                <a16:creationId xmlns:a16="http://schemas.microsoft.com/office/drawing/2014/main" id="{205C9348-6845-4A4F-958A-4A052BC8EDF6}"/>
              </a:ext>
            </a:extLst>
          </p:cNvPr>
          <p:cNvSpPr>
            <a:spLocks noGrp="1"/>
          </p:cNvSpPr>
          <p:nvPr>
            <p:ph type="title" hasCustomPrompt="1"/>
          </p:nvPr>
        </p:nvSpPr>
        <p:spPr>
          <a:xfrm>
            <a:off x="798513" y="452543"/>
            <a:ext cx="7329487" cy="5255844"/>
          </a:xfrm>
        </p:spPr>
        <p:txBody>
          <a:bodyPr/>
          <a:lstStyle>
            <a:lvl1pPr>
              <a:defRPr sz="4800">
                <a:solidFill>
                  <a:schemeClr val="bg1"/>
                </a:solidFill>
              </a:defRPr>
            </a:lvl1pPr>
          </a:lstStyle>
          <a:p>
            <a:r>
              <a:rPr lang="en-GB" dirty="0"/>
              <a:t>Breaker text</a:t>
            </a:r>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a:t>
            </a:fld>
            <a:endParaRPr lang="en-GB" dirty="0"/>
          </a:p>
        </p:txBody>
      </p:sp>
      <p:sp>
        <p:nvSpPr>
          <p:cNvPr id="11" name="Freeform 5">
            <a:extLst>
              <a:ext uri="{FF2B5EF4-FFF2-40B4-BE49-F238E27FC236}">
                <a16:creationId xmlns:a16="http://schemas.microsoft.com/office/drawing/2014/main" id="{19783461-93EA-4162-AC89-71558EC415F3}"/>
              </a:ext>
            </a:extLst>
          </p:cNvPr>
          <p:cNvSpPr>
            <a:spLocks noEditPoints="1"/>
          </p:cNvSpPr>
          <p:nvPr userDrawn="1"/>
        </p:nvSpPr>
        <p:spPr bwMode="auto">
          <a:xfrm>
            <a:off x="798513" y="6159600"/>
            <a:ext cx="1219200" cy="25717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ooter Placeholder 4">
            <a:extLst>
              <a:ext uri="{FF2B5EF4-FFF2-40B4-BE49-F238E27FC236}">
                <a16:creationId xmlns:a16="http://schemas.microsoft.com/office/drawing/2014/main" id="{8EE38BD6-B0DE-4974-8C0E-549D4DF8AD81}"/>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endParaRPr lang="en-GB" dirty="0"/>
          </a:p>
        </p:txBody>
      </p:sp>
      <p:sp>
        <p:nvSpPr>
          <p:cNvPr id="15" name="Date_DateCustomA">
            <a:extLst>
              <a:ext uri="{FF2B5EF4-FFF2-40B4-BE49-F238E27FC236}">
                <a16:creationId xmlns:a16="http://schemas.microsoft.com/office/drawing/2014/main" id="{4F117C74-452F-4005-AE59-9EDC236F06C4}"/>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94863375-39F8-4979-89D0-2E9A75F81BA4}" type="datetime1">
              <a:rPr lang="en-GB" smtClean="0"/>
              <a:t>17/06/2019</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reaker (B)">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C666208A-F4F9-4299-9F9F-6881C4C08564}"/>
              </a:ext>
            </a:extLst>
          </p:cNvPr>
          <p:cNvSpPr/>
          <p:nvPr userDrawn="1"/>
        </p:nvSpPr>
        <p:spPr>
          <a:xfrm>
            <a:off x="0" y="0"/>
            <a:ext cx="12190413" cy="68595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15" name="Title 1">
            <a:extLst>
              <a:ext uri="{FF2B5EF4-FFF2-40B4-BE49-F238E27FC236}">
                <a16:creationId xmlns:a16="http://schemas.microsoft.com/office/drawing/2014/main" id="{07DF7DBE-6CC3-4F9E-A396-E82820B89EC7}"/>
              </a:ext>
            </a:extLst>
          </p:cNvPr>
          <p:cNvSpPr>
            <a:spLocks noGrp="1"/>
          </p:cNvSpPr>
          <p:nvPr>
            <p:ph type="title" hasCustomPrompt="1"/>
          </p:nvPr>
        </p:nvSpPr>
        <p:spPr>
          <a:xfrm>
            <a:off x="798514" y="452543"/>
            <a:ext cx="4886324" cy="5255844"/>
          </a:xfrm>
        </p:spPr>
        <p:txBody>
          <a:bodyPr/>
          <a:lstStyle>
            <a:lvl1pPr>
              <a:defRPr>
                <a:solidFill>
                  <a:schemeClr val="bg1"/>
                </a:solidFill>
              </a:defRPr>
            </a:lvl1pPr>
          </a:lstStyle>
          <a:p>
            <a:r>
              <a:rPr lang="en-GB" dirty="0"/>
              <a:t>Breaker text</a:t>
            </a:r>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a:t>
            </a:fld>
            <a:endParaRPr lang="en-GB" dirty="0"/>
          </a:p>
        </p:txBody>
      </p:sp>
      <p:sp>
        <p:nvSpPr>
          <p:cNvPr id="14" name="Freeform 5">
            <a:extLst>
              <a:ext uri="{FF2B5EF4-FFF2-40B4-BE49-F238E27FC236}">
                <a16:creationId xmlns:a16="http://schemas.microsoft.com/office/drawing/2014/main" id="{428454B1-AE1A-41EC-AD14-E0008864B561}"/>
              </a:ext>
            </a:extLst>
          </p:cNvPr>
          <p:cNvSpPr>
            <a:spLocks noEditPoints="1"/>
          </p:cNvSpPr>
          <p:nvPr userDrawn="1"/>
        </p:nvSpPr>
        <p:spPr bwMode="auto">
          <a:xfrm>
            <a:off x="798513" y="6159600"/>
            <a:ext cx="1219200" cy="25717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1" name="Footer Placeholder 4">
            <a:extLst>
              <a:ext uri="{FF2B5EF4-FFF2-40B4-BE49-F238E27FC236}">
                <a16:creationId xmlns:a16="http://schemas.microsoft.com/office/drawing/2014/main" id="{7AE25691-DC33-4C04-AF2A-3DEFF887BB00}"/>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endParaRPr lang="en-GB" dirty="0"/>
          </a:p>
        </p:txBody>
      </p:sp>
      <p:sp>
        <p:nvSpPr>
          <p:cNvPr id="17" name="Date_DateCustomA">
            <a:extLst>
              <a:ext uri="{FF2B5EF4-FFF2-40B4-BE49-F238E27FC236}">
                <a16:creationId xmlns:a16="http://schemas.microsoft.com/office/drawing/2014/main" id="{F99201D3-72C4-4206-8970-FC1ACB025C0A}"/>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C1FC2700-F0B4-4CBC-AEE1-5D245D943364}" type="datetime1">
              <a:rPr lang="en-GB" smtClean="0"/>
              <a:t>17/06/2019</a:t>
            </a:fld>
            <a:endParaRPr lang="en-GB" dirty="0"/>
          </a:p>
        </p:txBody>
      </p:sp>
    </p:spTree>
    <p:extLst>
      <p:ext uri="{BB962C8B-B14F-4D97-AF65-F5344CB8AC3E}">
        <p14:creationId xmlns:p14="http://schemas.microsoft.com/office/powerpoint/2010/main" val="2090273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1C52AC6E-7F31-46F0-897C-8CA895D525E5}"/>
              </a:ext>
            </a:extLst>
          </p:cNvPr>
          <p:cNvSpPr/>
          <p:nvPr userDrawn="1"/>
        </p:nvSpPr>
        <p:spPr>
          <a:xfrm>
            <a:off x="0" y="0"/>
            <a:ext cx="12190413" cy="68595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en-GB" noProof="0" dirty="0"/>
          </a:p>
        </p:txBody>
      </p:sp>
      <p:sp>
        <p:nvSpPr>
          <p:cNvPr id="10" name="Title 3">
            <a:extLst>
              <a:ext uri="{FF2B5EF4-FFF2-40B4-BE49-F238E27FC236}">
                <a16:creationId xmlns:a16="http://schemas.microsoft.com/office/drawing/2014/main" id="{12A0CAF9-565B-4643-8539-61D9B882A512}"/>
              </a:ext>
            </a:extLst>
          </p:cNvPr>
          <p:cNvSpPr>
            <a:spLocks noGrp="1"/>
          </p:cNvSpPr>
          <p:nvPr>
            <p:ph type="title"/>
          </p:nvPr>
        </p:nvSpPr>
        <p:spPr>
          <a:xfrm>
            <a:off x="798514" y="453600"/>
            <a:ext cx="10588624" cy="748800"/>
          </a:xfrm>
        </p:spPr>
        <p:txBody>
          <a:bodyPr/>
          <a:lstStyle>
            <a:lvl1pPr>
              <a:defRPr>
                <a:solidFill>
                  <a:schemeClr val="bg1"/>
                </a:solidFill>
              </a:defRPr>
            </a:lvl1pPr>
          </a:lstStyle>
          <a:p>
            <a:r>
              <a:rPr lang="en-US"/>
              <a:t>Click to edit Master title style</a:t>
            </a:r>
            <a:endParaRPr lang="en-GB" dirty="0"/>
          </a:p>
        </p:txBody>
      </p:sp>
      <p:sp>
        <p:nvSpPr>
          <p:cNvPr id="5" name="Text Placeholder 4">
            <a:extLst>
              <a:ext uri="{FF2B5EF4-FFF2-40B4-BE49-F238E27FC236}">
                <a16:creationId xmlns:a16="http://schemas.microsoft.com/office/drawing/2014/main" id="{86D6618B-DF84-4E96-B2FD-7B59D5717CEB}"/>
              </a:ext>
            </a:extLst>
          </p:cNvPr>
          <p:cNvSpPr>
            <a:spLocks noGrp="1"/>
          </p:cNvSpPr>
          <p:nvPr>
            <p:ph type="body" sz="quarter" idx="13" hasCustomPrompt="1"/>
          </p:nvPr>
        </p:nvSpPr>
        <p:spPr>
          <a:xfrm>
            <a:off x="798513" y="1633538"/>
            <a:ext cx="10588625" cy="4087812"/>
          </a:xfrm>
        </p:spPr>
        <p:txBody>
          <a:bodyPr/>
          <a:lstStyle>
            <a:lvl1pPr marL="361950" indent="-361950">
              <a:buFont typeface="+mj-lt"/>
              <a:buAutoNum type="arabicPeriod"/>
              <a:defRPr sz="1400" b="1" cap="all" baseline="0">
                <a:solidFill>
                  <a:schemeClr val="bg1"/>
                </a:solidFill>
              </a:defRPr>
            </a:lvl1pPr>
            <a:lvl2pPr marL="627063" indent="-265113">
              <a:defRPr sz="1400" b="1" cap="all" baseline="0">
                <a:solidFill>
                  <a:schemeClr val="bg1"/>
                </a:solidFill>
              </a:defRPr>
            </a:lvl2pPr>
            <a:lvl3pPr>
              <a:defRPr b="1" cap="all" baseline="0">
                <a:solidFill>
                  <a:schemeClr val="bg1"/>
                </a:solidFill>
              </a:defRPr>
            </a:lvl3pPr>
            <a:lvl4pPr>
              <a:defRPr b="1" cap="all" baseline="0">
                <a:solidFill>
                  <a:schemeClr val="bg1"/>
                </a:solidFill>
              </a:defRPr>
            </a:lvl4pPr>
            <a:lvl5pPr>
              <a:defRPr b="1" cap="all" baseline="0">
                <a:solidFill>
                  <a:schemeClr val="bg1"/>
                </a:solidFill>
              </a:defRPr>
            </a:lvl5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SD_FLD_DocumentDate"/>
          <p:cNvSpPr txBox="1"/>
          <p:nvPr userDrawn="1"/>
        </p:nvSpPr>
        <p:spPr bwMode="auto">
          <a:xfrm>
            <a:off x="6092207" y="6281954"/>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2207" y="6129519"/>
            <a:ext cx="5260115" cy="158437"/>
          </a:xfrm>
          <a:prstGeom prst="rect">
            <a:avLst/>
          </a:prstGeom>
          <a:noFill/>
          <a:ln w="9525">
            <a:noFill/>
            <a:miter lim="800000"/>
            <a:headEnd/>
            <a:tailEnd/>
          </a:ln>
          <a:effectLst/>
        </p:spPr>
        <p:txBody>
          <a:bodyPr vert="horz" wrap="square" lIns="35999" tIns="0" rIns="0" bIns="0" numCol="1" rtlCol="0" anchor="ctr" anchorCtr="0" compatLnSpc="1">
            <a:prstTxWarp prst="textNoShape">
              <a:avLst/>
            </a:prstTxWarp>
            <a:noAutofit/>
          </a:bodyPr>
          <a:lstStyle/>
          <a:p>
            <a:pPr marL="0" marR="0" indent="0" algn="r" defTabSz="457189" rtl="0" eaLnBrk="0" fontAlgn="base" latinLnBrk="0" hangingPunct="0">
              <a:lnSpc>
                <a:spcPct val="100000"/>
              </a:lnSpc>
              <a:spcBef>
                <a:spcPts val="480"/>
              </a:spcBef>
              <a:spcAft>
                <a:spcPts val="0"/>
              </a:spcAft>
              <a:buClrTx/>
              <a:buSzTx/>
              <a:tabLst/>
            </a:pPr>
            <a:endParaRPr kumimoji="0" lang="en-GB" sz="8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a:t>
            </a:fld>
            <a:endParaRPr lang="en-GB" dirty="0"/>
          </a:p>
        </p:txBody>
      </p:sp>
      <p:sp>
        <p:nvSpPr>
          <p:cNvPr id="14" name="Freeform 5">
            <a:extLst>
              <a:ext uri="{FF2B5EF4-FFF2-40B4-BE49-F238E27FC236}">
                <a16:creationId xmlns:a16="http://schemas.microsoft.com/office/drawing/2014/main" id="{428454B1-AE1A-41EC-AD14-E0008864B561}"/>
              </a:ext>
            </a:extLst>
          </p:cNvPr>
          <p:cNvSpPr>
            <a:spLocks noEditPoints="1"/>
          </p:cNvSpPr>
          <p:nvPr userDrawn="1"/>
        </p:nvSpPr>
        <p:spPr bwMode="auto">
          <a:xfrm>
            <a:off x="798513" y="6159600"/>
            <a:ext cx="1219200" cy="25717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ooter Placeholder 4">
            <a:extLst>
              <a:ext uri="{FF2B5EF4-FFF2-40B4-BE49-F238E27FC236}">
                <a16:creationId xmlns:a16="http://schemas.microsoft.com/office/drawing/2014/main" id="{3023EA8A-7243-49C8-8C39-DC7F2EDABC60}"/>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solidFill>
                  <a:schemeClr val="bg1"/>
                </a:solidFill>
              </a:defRPr>
            </a:lvl1pPr>
          </a:lstStyle>
          <a:p>
            <a:pPr algn="r"/>
            <a:endParaRPr lang="en-GB" dirty="0"/>
          </a:p>
        </p:txBody>
      </p:sp>
      <p:sp>
        <p:nvSpPr>
          <p:cNvPr id="17" name="Date_DateCustomA">
            <a:extLst>
              <a:ext uri="{FF2B5EF4-FFF2-40B4-BE49-F238E27FC236}">
                <a16:creationId xmlns:a16="http://schemas.microsoft.com/office/drawing/2014/main" id="{0BFC8F03-4431-41CF-AF1F-ECDA545293A4}"/>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bg1"/>
                </a:solidFill>
              </a:defRPr>
            </a:lvl1pPr>
          </a:lstStyle>
          <a:p>
            <a:pPr algn="r"/>
            <a:fld id="{B5DD9961-BE8B-4613-8C91-BC392A029013}" type="datetime1">
              <a:rPr lang="en-GB" smtClean="0"/>
              <a:t>17/06/2019</a:t>
            </a:fld>
            <a:endParaRPr lang="en-GB" dirty="0"/>
          </a:p>
        </p:txBody>
      </p:sp>
    </p:spTree>
    <p:extLst>
      <p:ext uri="{BB962C8B-B14F-4D97-AF65-F5344CB8AC3E}">
        <p14:creationId xmlns:p14="http://schemas.microsoft.com/office/powerpoint/2010/main" val="1312203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DBAD0C-7FB6-4652-87AA-A678753BF180}"/>
              </a:ext>
            </a:extLst>
          </p:cNvPr>
          <p:cNvSpPr>
            <a:spLocks noGrp="1"/>
          </p:cNvSpPr>
          <p:nvPr>
            <p:ph type="title"/>
          </p:nvPr>
        </p:nvSpPr>
        <p:spPr>
          <a:xfrm>
            <a:off x="798514" y="453600"/>
            <a:ext cx="10588624" cy="748800"/>
          </a:xfrm>
        </p:spPr>
        <p:txBody>
          <a:bodyPr/>
          <a:lstStyle/>
          <a:p>
            <a:r>
              <a:rPr lang="en-US"/>
              <a:t>Click to edit Master title style</a:t>
            </a:r>
            <a:endParaRPr lang="en-GB" dirty="0"/>
          </a:p>
        </p:txBody>
      </p:sp>
      <p:sp>
        <p:nvSpPr>
          <p:cNvPr id="3" name="Content Placeholder 2"/>
          <p:cNvSpPr>
            <a:spLocks noGrp="1"/>
          </p:cNvSpPr>
          <p:nvPr>
            <p:ph idx="1" hasCustomPrompt="1"/>
          </p:nvPr>
        </p:nvSpPr>
        <p:spPr>
          <a:xfrm>
            <a:off x="798512" y="1645033"/>
            <a:ext cx="10588625"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5" name="Footer Placeholder 4">
            <a:extLst>
              <a:ext uri="{FF2B5EF4-FFF2-40B4-BE49-F238E27FC236}">
                <a16:creationId xmlns:a16="http://schemas.microsoft.com/office/drawing/2014/main" id="{C5FF0F6B-AA6E-4B16-90F1-26987BBE96AA}"/>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7" name="Date_DateCustomA">
            <a:extLst>
              <a:ext uri="{FF2B5EF4-FFF2-40B4-BE49-F238E27FC236}">
                <a16:creationId xmlns:a16="http://schemas.microsoft.com/office/drawing/2014/main" id="{FDCD1E09-F97D-49B0-8DE9-0E701EFB5FBE}"/>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2BC78335-51BC-4BB3-9352-5690C08A91F6}" type="datetime1">
              <a:rPr lang="en-GB" smtClean="0"/>
              <a:t>17/06/2019</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10588625" cy="748800"/>
          </a:xfrm>
        </p:spPr>
        <p:txBody>
          <a:bodyPr/>
          <a:lstStyle/>
          <a:p>
            <a:r>
              <a:rPr lang="en-US"/>
              <a:t>Click to edit Master title style</a:t>
            </a:r>
            <a:endParaRPr lang="en-GB" dirty="0"/>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513" y="1645033"/>
            <a:ext cx="4886325"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Content Placeholder 4">
            <a:extLst>
              <a:ext uri="{FF2B5EF4-FFF2-40B4-BE49-F238E27FC236}">
                <a16:creationId xmlns:a16="http://schemas.microsoft.com/office/drawing/2014/main" id="{49478155-5C9E-4D4A-AA75-125DF35A1CB8}"/>
              </a:ext>
            </a:extLst>
          </p:cNvPr>
          <p:cNvSpPr>
            <a:spLocks noGrp="1"/>
          </p:cNvSpPr>
          <p:nvPr>
            <p:ph sz="quarter" idx="16"/>
          </p:nvPr>
        </p:nvSpPr>
        <p:spPr>
          <a:xfrm>
            <a:off x="6499224" y="1645032"/>
            <a:ext cx="4887913" cy="40633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6" name="Footer Placeholder 4">
            <a:extLst>
              <a:ext uri="{FF2B5EF4-FFF2-40B4-BE49-F238E27FC236}">
                <a16:creationId xmlns:a16="http://schemas.microsoft.com/office/drawing/2014/main" id="{1B842E0E-6D91-4141-882C-6C91050C6F25}"/>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8" name="Date_DateCustomA">
            <a:extLst>
              <a:ext uri="{FF2B5EF4-FFF2-40B4-BE49-F238E27FC236}">
                <a16:creationId xmlns:a16="http://schemas.microsoft.com/office/drawing/2014/main" id="{C64885CE-5A72-464C-A675-4AEA666E3E68}"/>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37494CAD-DC1B-4C03-9ACF-590DB86F2DAA}" type="datetime1">
              <a:rPr lang="en-GB" smtClean="0"/>
              <a:t>17/06/2019</a:t>
            </a:fld>
            <a:endParaRPr lang="en-GB" dirty="0"/>
          </a:p>
        </p:txBody>
      </p:sp>
    </p:spTree>
    <p:extLst>
      <p:ext uri="{BB962C8B-B14F-4D97-AF65-F5344CB8AC3E}">
        <p14:creationId xmlns:p14="http://schemas.microsoft.com/office/powerpoint/2010/main" val="1601083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4" name="Title 1"/>
          <p:cNvSpPr>
            <a:spLocks noGrp="1"/>
          </p:cNvSpPr>
          <p:nvPr>
            <p:ph type="title"/>
          </p:nvPr>
        </p:nvSpPr>
        <p:spPr>
          <a:xfrm>
            <a:off x="798512" y="452543"/>
            <a:ext cx="10588625" cy="748800"/>
          </a:xfrm>
        </p:spPr>
        <p:txBody>
          <a:bodyPr/>
          <a:lstStyle/>
          <a:p>
            <a:r>
              <a:rPr lang="en-US"/>
              <a:t>Click to edit Master title style</a:t>
            </a:r>
            <a:endParaRPr lang="en-GB" dirty="0"/>
          </a:p>
        </p:txBody>
      </p:sp>
      <p:sp>
        <p:nvSpPr>
          <p:cNvPr id="35" name="Content Placeholder 2">
            <a:extLst>
              <a:ext uri="{FF2B5EF4-FFF2-40B4-BE49-F238E27FC236}">
                <a16:creationId xmlns:a16="http://schemas.microsoft.com/office/drawing/2014/main" id="{AE865576-C688-4E63-82CB-FB6477AAE622}"/>
              </a:ext>
            </a:extLst>
          </p:cNvPr>
          <p:cNvSpPr>
            <a:spLocks noGrp="1"/>
          </p:cNvSpPr>
          <p:nvPr>
            <p:ph idx="12" hasCustomPrompt="1"/>
          </p:nvPr>
        </p:nvSpPr>
        <p:spPr>
          <a:xfrm>
            <a:off x="798513" y="1645033"/>
            <a:ext cx="4071937" cy="4063354"/>
          </a:xfrm>
        </p:spPr>
        <p:txBody>
          <a:bodyPr/>
          <a:lstStyle>
            <a:lvl5pPr>
              <a:defRPr spc="-100" baseline="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3" name="Content Placeholder 4">
            <a:extLst>
              <a:ext uri="{FF2B5EF4-FFF2-40B4-BE49-F238E27FC236}">
                <a16:creationId xmlns:a16="http://schemas.microsoft.com/office/drawing/2014/main" id="{535335C1-5736-449E-B5A3-80EF8EFB92D0}"/>
              </a:ext>
            </a:extLst>
          </p:cNvPr>
          <p:cNvSpPr>
            <a:spLocks noGrp="1"/>
          </p:cNvSpPr>
          <p:nvPr>
            <p:ph sz="quarter" idx="16"/>
          </p:nvPr>
        </p:nvSpPr>
        <p:spPr>
          <a:xfrm>
            <a:off x="5684838" y="1645032"/>
            <a:ext cx="5702300" cy="40633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p:cNvSpPr>
            <a:spLocks noGrp="1"/>
          </p:cNvSpPr>
          <p:nvPr>
            <p:ph type="sldNum" sz="quarter" idx="10"/>
          </p:nvPr>
        </p:nvSpPr>
        <p:spPr/>
        <p:txBody>
          <a:bodyPr/>
          <a:lstStyle/>
          <a:p>
            <a:fld id="{31421AFA-3AE7-4CEA-BC9B-447859BED57B}" type="slidenum">
              <a:rPr lang="en-GB" smtClean="0"/>
              <a:pPr/>
              <a:t>‹#›</a:t>
            </a:fld>
            <a:endParaRPr lang="en-GB" dirty="0"/>
          </a:p>
        </p:txBody>
      </p:sp>
      <p:sp>
        <p:nvSpPr>
          <p:cNvPr id="6" name="Footer Placeholder 4">
            <a:extLst>
              <a:ext uri="{FF2B5EF4-FFF2-40B4-BE49-F238E27FC236}">
                <a16:creationId xmlns:a16="http://schemas.microsoft.com/office/drawing/2014/main" id="{4485281A-363B-4F1C-8128-EA4AF52562B6}"/>
              </a:ext>
            </a:extLst>
          </p:cNvPr>
          <p:cNvSpPr>
            <a:spLocks noGrp="1"/>
          </p:cNvSpPr>
          <p:nvPr>
            <p:ph type="ftr" sz="quarter" idx="3"/>
          </p:nvPr>
        </p:nvSpPr>
        <p:spPr>
          <a:xfrm>
            <a:off x="2427288" y="6281956"/>
            <a:ext cx="8143876"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8" name="Date_DateCustomA">
            <a:extLst>
              <a:ext uri="{FF2B5EF4-FFF2-40B4-BE49-F238E27FC236}">
                <a16:creationId xmlns:a16="http://schemas.microsoft.com/office/drawing/2014/main" id="{B0E6362C-AD60-4A3E-B1BD-8ACCD0B3D70E}"/>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1E2F9DFE-5636-49AD-97E9-C4A8A7991F8C}" type="datetime1">
              <a:rPr lang="en-GB" smtClean="0"/>
              <a:t>17/06/2019</a:t>
            </a:fld>
            <a:endParaRPr lang="en-GB" dirty="0"/>
          </a:p>
        </p:txBody>
      </p:sp>
    </p:spTree>
    <p:extLst>
      <p:ext uri="{BB962C8B-B14F-4D97-AF65-F5344CB8AC3E}">
        <p14:creationId xmlns:p14="http://schemas.microsoft.com/office/powerpoint/2010/main" val="2734119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798513" y="312840"/>
            <a:ext cx="10588625" cy="748800"/>
          </a:xfrm>
          <a:prstGeom prst="rect">
            <a:avLst/>
          </a:prstGeom>
          <a:noFill/>
          <a:ln w="9525">
            <a:noFill/>
            <a:miter lim="800000"/>
            <a:headEnd/>
            <a:tailEnd/>
          </a:ln>
        </p:spPr>
        <p:txBody>
          <a:bodyPr vert="horz" wrap="square" lIns="0" tIns="18000" rIns="0" bIns="0" numCol="1" anchor="t" anchorCtr="0" compatLnSpc="1">
            <a:prstTxWarp prst="textNoShape">
              <a:avLst/>
            </a:prstTxWarp>
            <a:noAutofit/>
          </a:bodyPr>
          <a:lstStyle/>
          <a:p>
            <a:pPr lvl="0"/>
            <a:r>
              <a:rPr lang="en-GB" noProof="0" dirty="0"/>
              <a:t>Presentation title</a:t>
            </a:r>
            <a:br>
              <a:rPr lang="en-GB" noProof="0" dirty="0"/>
            </a:br>
            <a:r>
              <a:rPr lang="en-GB" noProof="0" dirty="0"/>
              <a:t>(in cyan)</a:t>
            </a:r>
          </a:p>
        </p:txBody>
      </p:sp>
      <p:sp>
        <p:nvSpPr>
          <p:cNvPr id="6" name="Slide Number Placeholder 5"/>
          <p:cNvSpPr>
            <a:spLocks noGrp="1"/>
          </p:cNvSpPr>
          <p:nvPr>
            <p:ph type="sldNum" sz="quarter" idx="4"/>
          </p:nvPr>
        </p:nvSpPr>
        <p:spPr>
          <a:xfrm>
            <a:off x="10907200" y="6282000"/>
            <a:ext cx="479938" cy="155611"/>
          </a:xfrm>
          <a:prstGeom prst="rect">
            <a:avLst/>
          </a:prstGeom>
        </p:spPr>
        <p:txBody>
          <a:bodyPr vert="horz" wrap="square" lIns="0" tIns="0" rIns="0" bIns="0" numCol="1" anchor="ctr" anchorCtr="0" compatLnSpc="1">
            <a:prstTxWarp prst="textNoShape">
              <a:avLst/>
            </a:prstTxWarp>
          </a:bodyPr>
          <a:lstStyle>
            <a:lvl1pPr algn="r">
              <a:defRPr sz="800" b="0" baseline="0"/>
            </a:lvl1pPr>
          </a:lstStyle>
          <a:p>
            <a:fld id="{31421AFA-3AE7-4CEA-BC9B-447859BED57B}" type="slidenum">
              <a:rPr lang="en-GB" smtClean="0"/>
              <a:pPr/>
              <a:t>‹#›</a:t>
            </a:fld>
            <a:endParaRPr lang="en-GB" dirty="0"/>
          </a:p>
        </p:txBody>
      </p:sp>
      <p:sp>
        <p:nvSpPr>
          <p:cNvPr id="1031" name="Rectangle 7"/>
          <p:cNvSpPr>
            <a:spLocks noGrp="1" noChangeArrowheads="1"/>
          </p:cNvSpPr>
          <p:nvPr>
            <p:ph type="body" idx="1"/>
          </p:nvPr>
        </p:nvSpPr>
        <p:spPr bwMode="auto">
          <a:xfrm>
            <a:off x="798512" y="1648207"/>
            <a:ext cx="10588625" cy="406017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4 No bullet text 18</a:t>
            </a:r>
          </a:p>
          <a:p>
            <a:pPr lvl="4"/>
            <a:r>
              <a:rPr lang="en-GB" noProof="0" dirty="0"/>
              <a:t>5 </a:t>
            </a:r>
            <a:r>
              <a:rPr lang="en-GB" noProof="0" dirty="0" err="1"/>
              <a:t>Megaheader</a:t>
            </a:r>
            <a:r>
              <a:rPr lang="en-GB" noProof="0" dirty="0"/>
              <a:t> caps 48</a:t>
            </a:r>
          </a:p>
          <a:p>
            <a:pPr lvl="5"/>
            <a:r>
              <a:rPr lang="en-GB" noProof="0" dirty="0"/>
              <a:t>6 Header caps 18</a:t>
            </a:r>
          </a:p>
          <a:p>
            <a:pPr lvl="6"/>
            <a:r>
              <a:rPr lang="en-GB" noProof="0" dirty="0"/>
              <a:t>7 Text 18</a:t>
            </a:r>
          </a:p>
          <a:p>
            <a:pPr lvl="7"/>
            <a:r>
              <a:rPr lang="en-GB" noProof="0" dirty="0"/>
              <a:t>8 Number 16</a:t>
            </a:r>
          </a:p>
          <a:p>
            <a:pPr lvl="8"/>
            <a:r>
              <a:rPr lang="en-GB" noProof="0" dirty="0"/>
              <a:t>9 Letter 16</a:t>
            </a:r>
          </a:p>
          <a:p>
            <a:pPr lvl="8"/>
            <a:endParaRPr lang="en-GB" noProof="0" dirty="0"/>
          </a:p>
        </p:txBody>
      </p:sp>
      <p:sp>
        <p:nvSpPr>
          <p:cNvPr id="5" name="Footer Placeholder 4">
            <a:extLst>
              <a:ext uri="{FF2B5EF4-FFF2-40B4-BE49-F238E27FC236}">
                <a16:creationId xmlns:a16="http://schemas.microsoft.com/office/drawing/2014/main" id="{1D9E4955-7821-481C-9AF7-C7D93767559E}"/>
              </a:ext>
            </a:extLst>
          </p:cNvPr>
          <p:cNvSpPr>
            <a:spLocks noGrp="1"/>
          </p:cNvSpPr>
          <p:nvPr>
            <p:ph type="ftr" sz="quarter" idx="3"/>
          </p:nvPr>
        </p:nvSpPr>
        <p:spPr>
          <a:xfrm>
            <a:off x="4056062" y="6281956"/>
            <a:ext cx="6515101" cy="155656"/>
          </a:xfrm>
          <a:prstGeom prst="rect">
            <a:avLst/>
          </a:prstGeom>
        </p:spPr>
        <p:txBody>
          <a:bodyPr vert="horz" wrap="square" lIns="0" tIns="0" rIns="0" bIns="0" numCol="1" anchor="ctr" anchorCtr="0" compatLnSpc="1">
            <a:prstTxWarp prst="textNoShape">
              <a:avLst/>
            </a:prstTxWarp>
          </a:bodyPr>
          <a:lstStyle>
            <a:lvl1pPr>
              <a:defRPr lang="en-GB" sz="800" baseline="0"/>
            </a:lvl1pPr>
          </a:lstStyle>
          <a:p>
            <a:pPr algn="r"/>
            <a:endParaRPr lang="en-GB" dirty="0"/>
          </a:p>
        </p:txBody>
      </p:sp>
      <p:sp>
        <p:nvSpPr>
          <p:cNvPr id="10" name="Date_DateCustomA">
            <a:extLst>
              <a:ext uri="{FF2B5EF4-FFF2-40B4-BE49-F238E27FC236}">
                <a16:creationId xmlns:a16="http://schemas.microsoft.com/office/drawing/2014/main" id="{ADC3E656-DC3F-4718-B1B2-E5B4B66615C6}"/>
              </a:ext>
            </a:extLst>
          </p:cNvPr>
          <p:cNvSpPr>
            <a:spLocks noGrp="1"/>
          </p:cNvSpPr>
          <p:nvPr>
            <p:ph type="dt" sz="half" idx="2"/>
          </p:nvPr>
        </p:nvSpPr>
        <p:spPr>
          <a:xfrm>
            <a:off x="10682289" y="6142932"/>
            <a:ext cx="704849" cy="122355"/>
          </a:xfrm>
          <a:prstGeom prst="rect">
            <a:avLst/>
          </a:prstGeom>
        </p:spPr>
        <p:txBody>
          <a:bodyPr vert="horz" wrap="square" lIns="0" tIns="0" rIns="0" bIns="0" numCol="1" anchor="ctr" anchorCtr="0" compatLnSpc="1">
            <a:prstTxWarp prst="textNoShape">
              <a:avLst/>
            </a:prstTxWarp>
          </a:bodyPr>
          <a:lstStyle>
            <a:lvl1pPr>
              <a:defRPr lang="en-GB" sz="800" smtClean="0">
                <a:solidFill>
                  <a:schemeClr val="tx1"/>
                </a:solidFill>
              </a:defRPr>
            </a:lvl1pPr>
          </a:lstStyle>
          <a:p>
            <a:pPr algn="r"/>
            <a:fld id="{FC64706C-08C7-49D8-AD61-9817E7ACC78A}" type="datetime1">
              <a:rPr lang="en-GB" smtClean="0"/>
              <a:t>17/06/2019</a:t>
            </a:fld>
            <a:endParaRPr lang="da-DK" dirty="0"/>
          </a:p>
        </p:txBody>
      </p:sp>
      <p:grpSp>
        <p:nvGrpSpPr>
          <p:cNvPr id="7" name="Group 6">
            <a:extLst>
              <a:ext uri="{FF2B5EF4-FFF2-40B4-BE49-F238E27FC236}">
                <a16:creationId xmlns:a16="http://schemas.microsoft.com/office/drawing/2014/main" id="{A135459E-96A0-4D48-B1D9-A034EE07E024}"/>
              </a:ext>
            </a:extLst>
          </p:cNvPr>
          <p:cNvGrpSpPr/>
          <p:nvPr userDrawn="1"/>
        </p:nvGrpSpPr>
        <p:grpSpPr>
          <a:xfrm>
            <a:off x="-1972094" y="522206"/>
            <a:ext cx="1796791" cy="2907588"/>
            <a:chOff x="-1899137" y="-1"/>
            <a:chExt cx="1796791" cy="2907588"/>
          </a:xfrm>
        </p:grpSpPr>
        <p:grpSp>
          <p:nvGrpSpPr>
            <p:cNvPr id="11" name="Group 10">
              <a:extLst>
                <a:ext uri="{FF2B5EF4-FFF2-40B4-BE49-F238E27FC236}">
                  <a16:creationId xmlns:a16="http://schemas.microsoft.com/office/drawing/2014/main" id="{7DF113FF-8BE3-4207-A5C6-F4579EED1B78}"/>
                </a:ext>
              </a:extLst>
            </p:cNvPr>
            <p:cNvGrpSpPr/>
            <p:nvPr userDrawn="1"/>
          </p:nvGrpSpPr>
          <p:grpSpPr>
            <a:xfrm>
              <a:off x="-1899137" y="-1"/>
              <a:ext cx="1796791" cy="2907588"/>
              <a:chOff x="9009867" y="1645032"/>
              <a:chExt cx="2365739" cy="3828268"/>
            </a:xfrm>
          </p:grpSpPr>
          <p:pic>
            <p:nvPicPr>
              <p:cNvPr id="12" name="Picture 11">
                <a:extLst>
                  <a:ext uri="{FF2B5EF4-FFF2-40B4-BE49-F238E27FC236}">
                    <a16:creationId xmlns:a16="http://schemas.microsoft.com/office/drawing/2014/main" id="{5359A05F-1860-4448-A740-55E89B668802}"/>
                  </a:ext>
                </a:extLst>
              </p:cNvPr>
              <p:cNvPicPr>
                <a:picLocks noChangeAspect="1"/>
              </p:cNvPicPr>
              <p:nvPr/>
            </p:nvPicPr>
            <p:blipFill>
              <a:blip r:embed="rId41"/>
              <a:stretch>
                <a:fillRect/>
              </a:stretch>
            </p:blipFill>
            <p:spPr>
              <a:xfrm>
                <a:off x="9182748" y="1852126"/>
                <a:ext cx="599367" cy="280555"/>
              </a:xfrm>
              <a:prstGeom prst="rect">
                <a:avLst/>
              </a:prstGeom>
            </p:spPr>
          </p:pic>
          <p:sp>
            <p:nvSpPr>
              <p:cNvPr id="13" name="TextBox 12">
                <a:extLst>
                  <a:ext uri="{FF2B5EF4-FFF2-40B4-BE49-F238E27FC236}">
                    <a16:creationId xmlns:a16="http://schemas.microsoft.com/office/drawing/2014/main" id="{18399B32-2EE3-49AE-80A0-6797B01E89E6}"/>
                  </a:ext>
                </a:extLst>
              </p:cNvPr>
              <p:cNvSpPr txBox="1"/>
              <p:nvPr/>
            </p:nvSpPr>
            <p:spPr bwMode="auto">
              <a:xfrm>
                <a:off x="9199275" y="2239970"/>
                <a:ext cx="1887588" cy="85099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L="12700" marR="0" indent="-25400" algn="l" defTabSz="457200" rtl="0" eaLnBrk="0" fontAlgn="base" latinLnBrk="0" hangingPunct="0">
                  <a:spcBef>
                    <a:spcPct val="0"/>
                  </a:spcBef>
                  <a:spcAft>
                    <a:spcPts val="600"/>
                  </a:spcAft>
                  <a:buClrTx/>
                  <a:buSzTx/>
                  <a:tabLst/>
                </a:pP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LIST LEVELS (BULLET LEVELS) </a:t>
                </a: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b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br>
                <a:r>
                  <a:rPr kumimoji="0" lang="en-GB" sz="7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USE ABOVE TOOL IN THE TAB HOME TO CHANGE TEXT STYLES (ALSO USE TAB FUNCTION)</a:t>
                </a:r>
              </a:p>
            </p:txBody>
          </p:sp>
          <p:sp>
            <p:nvSpPr>
              <p:cNvPr id="14" name="Rectangle: Rounded Corners 13">
                <a:extLst>
                  <a:ext uri="{FF2B5EF4-FFF2-40B4-BE49-F238E27FC236}">
                    <a16:creationId xmlns:a16="http://schemas.microsoft.com/office/drawing/2014/main" id="{6A251040-79B2-4E75-B580-29B9D6CC1B9D}"/>
                  </a:ext>
                </a:extLst>
              </p:cNvPr>
              <p:cNvSpPr/>
              <p:nvPr/>
            </p:nvSpPr>
            <p:spPr>
              <a:xfrm>
                <a:off x="9009867" y="1645032"/>
                <a:ext cx="2365739" cy="3828268"/>
              </a:xfrm>
              <a:prstGeom prst="roundRect">
                <a:avLst>
                  <a:gd name="adj" fmla="val 3193"/>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dirty="0">
                  <a:solidFill>
                    <a:schemeClr val="accent3"/>
                  </a:solidFill>
                </a:endParaRPr>
              </a:p>
            </p:txBody>
          </p:sp>
        </p:grpSp>
        <p:pic>
          <p:nvPicPr>
            <p:cNvPr id="15" name="Picture 14">
              <a:extLst>
                <a:ext uri="{FF2B5EF4-FFF2-40B4-BE49-F238E27FC236}">
                  <a16:creationId xmlns:a16="http://schemas.microsoft.com/office/drawing/2014/main" id="{225B3411-6214-4AE2-A1EF-BEE63EC00B0E}"/>
                </a:ext>
              </a:extLst>
            </p:cNvPr>
            <p:cNvPicPr>
              <a:picLocks noChangeAspect="1"/>
            </p:cNvPicPr>
            <p:nvPr userDrawn="1"/>
          </p:nvPicPr>
          <p:blipFill>
            <a:blip r:embed="rId42"/>
            <a:stretch>
              <a:fillRect/>
            </a:stretch>
          </p:blipFill>
          <p:spPr>
            <a:xfrm>
              <a:off x="-1884053" y="1200637"/>
              <a:ext cx="1418614" cy="1444137"/>
            </a:xfrm>
            <a:prstGeom prst="rect">
              <a:avLst/>
            </a:prstGeom>
          </p:spPr>
        </p:pic>
      </p:grpSp>
      <p:pic>
        <p:nvPicPr>
          <p:cNvPr id="25" name="Picture 24">
            <a:extLst>
              <a:ext uri="{FF2B5EF4-FFF2-40B4-BE49-F238E27FC236}">
                <a16:creationId xmlns:a16="http://schemas.microsoft.com/office/drawing/2014/main" id="{038C835D-7A3F-4157-850A-1556A9D8479F}"/>
              </a:ext>
            </a:extLst>
          </p:cNvPr>
          <p:cNvPicPr>
            <a:picLocks noChangeAspect="1"/>
          </p:cNvPicPr>
          <p:nvPr userDrawn="1"/>
        </p:nvPicPr>
        <p:blipFill>
          <a:blip r:embed="rId43"/>
          <a:stretch>
            <a:fillRect/>
          </a:stretch>
        </p:blipFill>
        <p:spPr>
          <a:xfrm>
            <a:off x="798513" y="6159600"/>
            <a:ext cx="2826458" cy="255600"/>
          </a:xfrm>
          <a:prstGeom prst="rect">
            <a:avLst/>
          </a:prstGeom>
        </p:spPr>
      </p:pic>
      <p:sp>
        <p:nvSpPr>
          <p:cNvPr id="23" name="Rectangle 22">
            <a:extLst>
              <a:ext uri="{FF2B5EF4-FFF2-40B4-BE49-F238E27FC236}">
                <a16:creationId xmlns:a16="http://schemas.microsoft.com/office/drawing/2014/main" id="{6515BF35-693E-4749-821E-5148CED147C8}"/>
              </a:ext>
            </a:extLst>
          </p:cNvPr>
          <p:cNvSpPr/>
          <p:nvPr userDrawn="1"/>
        </p:nvSpPr>
        <p:spPr>
          <a:xfrm>
            <a:off x="2051824" y="6142932"/>
            <a:ext cx="1573147" cy="2722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86" r:id="rId1"/>
    <p:sldLayoutId id="2147483734" r:id="rId2"/>
    <p:sldLayoutId id="2147483797" r:id="rId3"/>
    <p:sldLayoutId id="2147483748" r:id="rId4"/>
    <p:sldLayoutId id="2147483788" r:id="rId5"/>
    <p:sldLayoutId id="2147483798" r:id="rId6"/>
    <p:sldLayoutId id="2147483737" r:id="rId7"/>
    <p:sldLayoutId id="2147483791" r:id="rId8"/>
    <p:sldLayoutId id="2147483770" r:id="rId9"/>
    <p:sldLayoutId id="2147483792" r:id="rId10"/>
    <p:sldLayoutId id="2147483793" r:id="rId11"/>
    <p:sldLayoutId id="2147483771" r:id="rId12"/>
    <p:sldLayoutId id="2147483795" r:id="rId13"/>
    <p:sldLayoutId id="2147483794" r:id="rId14"/>
    <p:sldLayoutId id="2147483768" r:id="rId15"/>
    <p:sldLayoutId id="2147483773" r:id="rId16"/>
    <p:sldLayoutId id="2147483769" r:id="rId17"/>
    <p:sldLayoutId id="2147483772" r:id="rId18"/>
    <p:sldLayoutId id="2147483774" r:id="rId19"/>
    <p:sldLayoutId id="2147483775" r:id="rId20"/>
    <p:sldLayoutId id="2147483776" r:id="rId21"/>
    <p:sldLayoutId id="2147483796" r:id="rId22"/>
    <p:sldLayoutId id="2147483777" r:id="rId23"/>
    <p:sldLayoutId id="2147483783" r:id="rId24"/>
    <p:sldLayoutId id="2147483782" r:id="rId25"/>
    <p:sldLayoutId id="2147483781" r:id="rId26"/>
    <p:sldLayoutId id="2147483780" r:id="rId27"/>
    <p:sldLayoutId id="2147483779" r:id="rId28"/>
    <p:sldLayoutId id="2147483784" r:id="rId29"/>
    <p:sldLayoutId id="2147483778" r:id="rId30"/>
    <p:sldLayoutId id="2147483785" r:id="rId31"/>
    <p:sldLayoutId id="2147483749" r:id="rId32"/>
    <p:sldLayoutId id="2147483746" r:id="rId33"/>
    <p:sldLayoutId id="2147483787" r:id="rId34"/>
    <p:sldLayoutId id="2147483738" r:id="rId35"/>
    <p:sldLayoutId id="2147483747" r:id="rId36"/>
    <p:sldLayoutId id="2147483799" r:id="rId37"/>
    <p:sldLayoutId id="2147483790" r:id="rId38"/>
    <p:sldLayoutId id="2147483767" r:id="rId39"/>
  </p:sldLayoutIdLst>
  <p:hf hdr="0" ftr="0" dt="0"/>
  <p:txStyles>
    <p:titleStyle>
      <a:lvl1pPr algn="l" defTabSz="457189" rtl="0" eaLnBrk="1" fontAlgn="base" hangingPunct="1">
        <a:spcBef>
          <a:spcPct val="0"/>
        </a:spcBef>
        <a:spcAft>
          <a:spcPct val="0"/>
        </a:spcAft>
        <a:defRPr sz="2400" b="1" kern="1200" cap="all" spc="-50" baseline="0">
          <a:solidFill>
            <a:schemeClr val="tx2"/>
          </a:solidFill>
          <a:latin typeface="Verdana"/>
          <a:ea typeface="Verdana" pitchFamily="34" charset="0"/>
          <a:cs typeface="Verdana" pitchFamily="34" charset="0"/>
        </a:defRPr>
      </a:lvl1pPr>
      <a:lvl2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2pPr>
      <a:lvl3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3pPr>
      <a:lvl4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4pPr>
      <a:lvl5pPr algn="l" defTabSz="457189" rtl="0" eaLnBrk="1" fontAlgn="base" hangingPunct="1">
        <a:spcBef>
          <a:spcPct val="0"/>
        </a:spcBef>
        <a:spcAft>
          <a:spcPct val="0"/>
        </a:spcAft>
        <a:defRPr sz="2400" b="1">
          <a:solidFill>
            <a:schemeClr val="tx2"/>
          </a:solidFill>
          <a:latin typeface="Verdana" pitchFamily="-111" charset="0"/>
          <a:ea typeface="Verdana" pitchFamily="34" charset="0"/>
          <a:cs typeface="Verdana" pitchFamily="34" charset="0"/>
        </a:defRPr>
      </a:lvl5pPr>
      <a:lvl6pPr marL="457189"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6pPr>
      <a:lvl7pPr marL="914377"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7pPr>
      <a:lvl8pPr marL="1371566"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8pPr>
      <a:lvl9pPr marL="1828754" algn="l" defTabSz="457189" rtl="0" eaLnBrk="1" fontAlgn="base" hangingPunct="1">
        <a:spcBef>
          <a:spcPct val="0"/>
        </a:spcBef>
        <a:spcAft>
          <a:spcPct val="0"/>
        </a:spcAft>
        <a:defRPr sz="3200" b="1">
          <a:solidFill>
            <a:schemeClr val="bg1"/>
          </a:solidFill>
          <a:latin typeface="Verdana" pitchFamily="-111" charset="0"/>
          <a:ea typeface="Verdana" pitchFamily="34" charset="0"/>
          <a:cs typeface="Verdana" pitchFamily="34" charset="0"/>
        </a:defRPr>
      </a:lvl9pPr>
    </p:titleStyle>
    <p:bodyStyle>
      <a:lvl1pPr marL="252000" indent="-252000" algn="l" defTabSz="457189" rtl="0" eaLnBrk="1" fontAlgn="base" hangingPunct="1">
        <a:lnSpc>
          <a:spcPct val="100000"/>
        </a:lnSpc>
        <a:spcBef>
          <a:spcPct val="0"/>
        </a:spcBef>
        <a:spcAft>
          <a:spcPts val="1200"/>
        </a:spcAft>
        <a:buFont typeface="Verdana" pitchFamily="34" charset="0"/>
        <a:buChar char="•"/>
        <a:defRPr kern="1200" spc="-50" baseline="0">
          <a:solidFill>
            <a:schemeClr val="tx1"/>
          </a:solidFill>
          <a:latin typeface="Verdana"/>
          <a:ea typeface="Verdana" pitchFamily="34" charset="0"/>
          <a:cs typeface="Verdana" pitchFamily="34" charset="0"/>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spc="-50" baseline="0">
          <a:solidFill>
            <a:schemeClr val="tx1"/>
          </a:solidFill>
          <a:latin typeface="Verdana"/>
          <a:ea typeface="Verdana" pitchFamily="34" charset="0"/>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spc="-50" baseline="0">
          <a:solidFill>
            <a:schemeClr val="tx1"/>
          </a:solidFill>
          <a:latin typeface="Verdana"/>
          <a:ea typeface="Verdana" pitchFamily="34" charset="0"/>
          <a:cs typeface="+mn-cs"/>
        </a:defRPr>
      </a:lvl3pPr>
      <a:lvl4pPr marL="0" indent="0" algn="l" defTabSz="457189" rtl="0" eaLnBrk="1" fontAlgn="base" hangingPunct="1">
        <a:lnSpc>
          <a:spcPct val="100000"/>
        </a:lnSpc>
        <a:spcBef>
          <a:spcPct val="0"/>
        </a:spcBef>
        <a:spcAft>
          <a:spcPts val="1200"/>
        </a:spcAft>
        <a:buFont typeface="Arial" panose="020B0604020202020204" pitchFamily="34" charset="0"/>
        <a:buChar char="​"/>
        <a:defRPr sz="1800" kern="1200" spc="-50" baseline="0">
          <a:solidFill>
            <a:schemeClr val="tx1"/>
          </a:solidFill>
          <a:latin typeface="Verdana"/>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100" baseline="0">
          <a:solidFill>
            <a:schemeClr val="tx1"/>
          </a:solidFill>
          <a:latin typeface="Verdana"/>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mn-lt"/>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0" kern="1200" spc="-50">
          <a:solidFill>
            <a:schemeClr val="bg2"/>
          </a:solidFill>
          <a:latin typeface="+mn-lt"/>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mn-lt"/>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mn-lt"/>
          <a:ea typeface="+mn-ea"/>
          <a:cs typeface="+mn-cs"/>
        </a:defRPr>
      </a:lvl9pPr>
    </p:bodyStyle>
    <p:otherStyle>
      <a:defPPr>
        <a:defRPr lang="en-US"/>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659" userDrawn="1">
          <p15:clr>
            <a:srgbClr val="F26B43"/>
          </p15:clr>
        </p15:guide>
        <p15:guide id="2" pos="7173" userDrawn="1">
          <p15:clr>
            <a:srgbClr val="F26B43"/>
          </p15:clr>
        </p15:guide>
        <p15:guide id="3" orient="horz" pos="1036" userDrawn="1">
          <p15:clr>
            <a:srgbClr val="F26B43"/>
          </p15:clr>
        </p15:guide>
        <p15:guide id="4" orient="horz" pos="3595" userDrawn="1">
          <p15:clr>
            <a:srgbClr val="F26B43"/>
          </p15:clr>
        </p15:guide>
        <p15:guide id="5" pos="6146" userDrawn="1">
          <p15:clr>
            <a:srgbClr val="F26B43"/>
          </p15:clr>
        </p15:guide>
        <p15:guide id="6" pos="5633" userDrawn="1">
          <p15:clr>
            <a:srgbClr val="F26B43"/>
          </p15:clr>
        </p15:guide>
        <p15:guide id="7" pos="5120" userDrawn="1">
          <p15:clr>
            <a:srgbClr val="F26B43"/>
          </p15:clr>
        </p15:guide>
        <p15:guide id="8" pos="4607" userDrawn="1">
          <p15:clr>
            <a:srgbClr val="F26B43"/>
          </p15:clr>
        </p15:guide>
        <p15:guide id="9" pos="4094" userDrawn="1">
          <p15:clr>
            <a:srgbClr val="F26B43"/>
          </p15:clr>
        </p15:guide>
        <p15:guide id="10" pos="3581" userDrawn="1">
          <p15:clr>
            <a:srgbClr val="F26B43"/>
          </p15:clr>
        </p15:guide>
        <p15:guide id="11" pos="3068" userDrawn="1">
          <p15:clr>
            <a:srgbClr val="F26B43"/>
          </p15:clr>
        </p15:guide>
        <p15:guide id="12" pos="2555" userDrawn="1">
          <p15:clr>
            <a:srgbClr val="F26B43"/>
          </p15:clr>
        </p15:guide>
        <p15:guide id="13" pos="2042" userDrawn="1">
          <p15:clr>
            <a:srgbClr val="F26B43"/>
          </p15:clr>
        </p15:guide>
        <p15:guide id="14" pos="1529" userDrawn="1">
          <p15:clr>
            <a:srgbClr val="F26B43"/>
          </p15:clr>
        </p15:guide>
        <p15:guide id="15" pos="1016" userDrawn="1">
          <p15:clr>
            <a:srgbClr val="F26B43"/>
          </p15:clr>
        </p15:guide>
        <p15:guide id="16" pos="50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9.png"/><Relationship Id="rId2" Type="http://schemas.microsoft.com/office/2007/relationships/media" Target="../media/media8.mp4"/><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8.bin"/><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15.png"/><Relationship Id="rId3" Type="http://schemas.microsoft.com/office/2007/relationships/media" Target="../media/media2.mp4"/><Relationship Id="rId7" Type="http://schemas.openxmlformats.org/officeDocument/2006/relationships/slideLayout" Target="../slideLayouts/slideLayout8.xml"/><Relationship Id="rId12" Type="http://schemas.openxmlformats.org/officeDocument/2006/relationships/image" Target="../media/image14.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media" Target="../media/media5.mp4"/><Relationship Id="rId11" Type="http://schemas.openxmlformats.org/officeDocument/2006/relationships/image" Target="../media/image13.png"/><Relationship Id="rId5" Type="http://schemas.microsoft.com/office/2007/relationships/media" Target="../media/media4.mp4"/><Relationship Id="rId15" Type="http://schemas.openxmlformats.org/officeDocument/2006/relationships/image" Target="../media/image9.png"/><Relationship Id="rId10" Type="http://schemas.openxmlformats.org/officeDocument/2006/relationships/image" Target="../media/image12.png"/><Relationship Id="rId4" Type="http://schemas.microsoft.com/office/2007/relationships/media" Target="../media/media3.mp4"/><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7.mp4"/><Relationship Id="rId7" Type="http://schemas.openxmlformats.org/officeDocument/2006/relationships/image" Target="../media/image9.png"/><Relationship Id="rId2" Type="http://schemas.microsoft.com/office/2007/relationships/media" Target="../media/media6.mp4"/><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notesSlide" Target="../notesSlides/notesSlide7.xml"/><Relationship Id="rId4" Type="http://schemas.openxmlformats.org/officeDocument/2006/relationships/slideLayout" Target="../slideLayouts/slideLayout8.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Image result for wikinger wind farm iberdrola">
            <a:extLst>
              <a:ext uri="{FF2B5EF4-FFF2-40B4-BE49-F238E27FC236}">
                <a16:creationId xmlns:a16="http://schemas.microsoft.com/office/drawing/2014/main" id="{256EAEFF-9663-4BD4-80B5-3339937CB3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88"/>
          <a:stretch/>
        </p:blipFill>
        <p:spPr bwMode="auto">
          <a:xfrm>
            <a:off x="0" y="0"/>
            <a:ext cx="12190413" cy="68595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88FA7253-33F2-4033-ACE2-92990CDF9F84}"/>
              </a:ext>
            </a:extLst>
          </p:cNvPr>
          <p:cNvSpPr>
            <a:spLocks noGrp="1"/>
          </p:cNvSpPr>
          <p:nvPr>
            <p:ph type="body" sz="quarter" idx="12"/>
          </p:nvPr>
        </p:nvSpPr>
        <p:spPr/>
        <p:txBody>
          <a:bodyPr/>
          <a:lstStyle/>
          <a:p>
            <a:endParaRPr lang="en-GB"/>
          </a:p>
        </p:txBody>
      </p:sp>
      <p:sp>
        <p:nvSpPr>
          <p:cNvPr id="12" name="FLD_PresentationTitle">
            <a:extLst>
              <a:ext uri="{FF2B5EF4-FFF2-40B4-BE49-F238E27FC236}">
                <a16:creationId xmlns:a16="http://schemas.microsoft.com/office/drawing/2014/main" id="{7E3A9442-B2D0-4BA6-A449-BF9A2DA6F2F1}"/>
              </a:ext>
            </a:extLst>
          </p:cNvPr>
          <p:cNvSpPr>
            <a:spLocks noGrp="1"/>
          </p:cNvSpPr>
          <p:nvPr>
            <p:ph type="ctrTitle"/>
          </p:nvPr>
        </p:nvSpPr>
        <p:spPr>
          <a:xfrm>
            <a:off x="798513" y="409569"/>
            <a:ext cx="9773112" cy="681548"/>
          </a:xfrm>
        </p:spPr>
        <p:txBody>
          <a:bodyPr/>
          <a:lstStyle/>
          <a:p>
            <a:r>
              <a:rPr lang="en-GB" sz="4800" spc="-150" dirty="0"/>
              <a:t>ROMEO H2020 Project</a:t>
            </a:r>
            <a:br>
              <a:rPr lang="en-GB" dirty="0">
                <a:solidFill>
                  <a:schemeClr val="bg1"/>
                </a:solidFill>
              </a:rPr>
            </a:br>
            <a:endParaRPr lang="en-GB" dirty="0">
              <a:solidFill>
                <a:schemeClr val="bg1"/>
              </a:solidFill>
            </a:endParaRPr>
          </a:p>
        </p:txBody>
      </p:sp>
      <p:sp>
        <p:nvSpPr>
          <p:cNvPr id="13" name="FLD_PresentationTitle_2">
            <a:extLst>
              <a:ext uri="{FF2B5EF4-FFF2-40B4-BE49-F238E27FC236}">
                <a16:creationId xmlns:a16="http://schemas.microsoft.com/office/drawing/2014/main" id="{14246FD8-1ABA-43CC-8CF7-0833D1C862CA}"/>
              </a:ext>
            </a:extLst>
          </p:cNvPr>
          <p:cNvSpPr txBox="1">
            <a:spLocks/>
          </p:cNvSpPr>
          <p:nvPr/>
        </p:nvSpPr>
        <p:spPr>
          <a:xfrm>
            <a:off x="798512" y="1139744"/>
            <a:ext cx="9772652" cy="1254562"/>
          </a:xfrm>
          <a:prstGeom prst="rect">
            <a:avLst/>
          </a:prstGeom>
        </p:spPr>
        <p:txBody>
          <a:bodyPr/>
          <a:lstStyle>
            <a:lvl1pPr marL="252000" indent="-252000" algn="l" defTabSz="457189" rtl="0" eaLnBrk="1" fontAlgn="base" hangingPunct="1">
              <a:lnSpc>
                <a:spcPct val="100000"/>
              </a:lnSpc>
              <a:spcBef>
                <a:spcPct val="0"/>
              </a:spcBef>
              <a:spcAft>
                <a:spcPts val="1200"/>
              </a:spcAft>
              <a:buFont typeface="Verdana" pitchFamily="34" charset="0"/>
              <a:buChar char="•"/>
              <a:defRPr kern="1200" spc="-50" baseline="0">
                <a:solidFill>
                  <a:schemeClr val="tx1"/>
                </a:solidFill>
                <a:latin typeface="Verdana"/>
                <a:ea typeface="Verdana" pitchFamily="34" charset="0"/>
                <a:cs typeface="Verdana" pitchFamily="34" charset="0"/>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spc="-50" baseline="0">
                <a:solidFill>
                  <a:schemeClr val="tx1"/>
                </a:solidFill>
                <a:latin typeface="Verdana"/>
                <a:ea typeface="Verdana" pitchFamily="34" charset="0"/>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spc="-50" baseline="0">
                <a:solidFill>
                  <a:schemeClr val="tx1"/>
                </a:solidFill>
                <a:latin typeface="Verdana"/>
                <a:ea typeface="Verdana" pitchFamily="34" charset="0"/>
                <a:cs typeface="+mn-cs"/>
              </a:defRPr>
            </a:lvl3pPr>
            <a:lvl4pPr marL="0" indent="0" algn="l" defTabSz="457189" rtl="0" eaLnBrk="1" fontAlgn="base" hangingPunct="1">
              <a:lnSpc>
                <a:spcPct val="100000"/>
              </a:lnSpc>
              <a:spcBef>
                <a:spcPct val="0"/>
              </a:spcBef>
              <a:spcAft>
                <a:spcPts val="1200"/>
              </a:spcAft>
              <a:buFont typeface="Arial" panose="020B0604020202020204" pitchFamily="34" charset="0"/>
              <a:buChar char="​"/>
              <a:defRPr sz="1800" kern="1200" spc="-50" baseline="0">
                <a:solidFill>
                  <a:schemeClr val="tx1"/>
                </a:solidFill>
                <a:latin typeface="Verdana"/>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100" baseline="0">
                <a:solidFill>
                  <a:schemeClr val="tx1"/>
                </a:solidFill>
                <a:latin typeface="Verdana"/>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mn-lt"/>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0" kern="1200" spc="-50">
                <a:solidFill>
                  <a:schemeClr val="bg2"/>
                </a:solidFill>
                <a:latin typeface="+mn-lt"/>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mn-lt"/>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mn-lt"/>
                <a:ea typeface="+mn-ea"/>
                <a:cs typeface="+mn-cs"/>
              </a:defRPr>
            </a:lvl9pPr>
          </a:lstStyle>
          <a:p>
            <a:pPr marL="0" indent="0">
              <a:spcAft>
                <a:spcPts val="0"/>
              </a:spcAft>
              <a:buNone/>
            </a:pPr>
            <a:r>
              <a:rPr lang="en-GB" sz="4800" b="1" cap="all" spc="-150" dirty="0">
                <a:solidFill>
                  <a:schemeClr val="tx2"/>
                </a:solidFill>
                <a:latin typeface="Verdana" pitchFamily="34" charset="0"/>
              </a:rPr>
              <a:t>Digital Twins in offshore wind</a:t>
            </a:r>
          </a:p>
        </p:txBody>
      </p:sp>
      <p:sp>
        <p:nvSpPr>
          <p:cNvPr id="14" name="FLD_PresentationSubtitle">
            <a:extLst>
              <a:ext uri="{FF2B5EF4-FFF2-40B4-BE49-F238E27FC236}">
                <a16:creationId xmlns:a16="http://schemas.microsoft.com/office/drawing/2014/main" id="{8B8666F5-6AD8-4934-B0F9-D1EBA14A960A}"/>
              </a:ext>
            </a:extLst>
          </p:cNvPr>
          <p:cNvSpPr txBox="1">
            <a:spLocks/>
          </p:cNvSpPr>
          <p:nvPr/>
        </p:nvSpPr>
        <p:spPr>
          <a:xfrm>
            <a:off x="8296040" y="5787919"/>
            <a:ext cx="8436927" cy="1254562"/>
          </a:xfrm>
          <a:prstGeom prst="rect">
            <a:avLst/>
          </a:prstGeom>
        </p:spPr>
        <p:txBody>
          <a:bodyPr/>
          <a:lstStyle>
            <a:lvl1pPr marL="252000" indent="-252000" algn="l" defTabSz="457189" rtl="0" eaLnBrk="1" fontAlgn="base" hangingPunct="1">
              <a:lnSpc>
                <a:spcPct val="100000"/>
              </a:lnSpc>
              <a:spcBef>
                <a:spcPct val="0"/>
              </a:spcBef>
              <a:spcAft>
                <a:spcPts val="1200"/>
              </a:spcAft>
              <a:buFont typeface="Verdana" pitchFamily="34" charset="0"/>
              <a:buChar char="•"/>
              <a:defRPr kern="1200" spc="-50" baseline="0">
                <a:solidFill>
                  <a:schemeClr val="tx1"/>
                </a:solidFill>
                <a:latin typeface="Verdana"/>
                <a:ea typeface="Verdana" pitchFamily="34" charset="0"/>
                <a:cs typeface="Verdana" pitchFamily="34" charset="0"/>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spc="-50" baseline="0">
                <a:solidFill>
                  <a:schemeClr val="tx1"/>
                </a:solidFill>
                <a:latin typeface="Verdana"/>
                <a:ea typeface="Verdana" pitchFamily="34" charset="0"/>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spc="-50" baseline="0">
                <a:solidFill>
                  <a:schemeClr val="tx1"/>
                </a:solidFill>
                <a:latin typeface="Verdana"/>
                <a:ea typeface="Verdana" pitchFamily="34" charset="0"/>
                <a:cs typeface="+mn-cs"/>
              </a:defRPr>
            </a:lvl3pPr>
            <a:lvl4pPr marL="0" indent="0" algn="l" defTabSz="457189" rtl="0" eaLnBrk="1" fontAlgn="base" hangingPunct="1">
              <a:lnSpc>
                <a:spcPct val="100000"/>
              </a:lnSpc>
              <a:spcBef>
                <a:spcPct val="0"/>
              </a:spcBef>
              <a:spcAft>
                <a:spcPts val="1200"/>
              </a:spcAft>
              <a:buFont typeface="Arial" panose="020B0604020202020204" pitchFamily="34" charset="0"/>
              <a:buChar char="​"/>
              <a:defRPr sz="1800" kern="1200" spc="-50" baseline="0">
                <a:solidFill>
                  <a:schemeClr val="tx1"/>
                </a:solidFill>
                <a:latin typeface="Verdana"/>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100" baseline="0">
                <a:solidFill>
                  <a:schemeClr val="tx1"/>
                </a:solidFill>
                <a:latin typeface="Verdana"/>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mn-lt"/>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0" kern="1200" spc="-50">
                <a:solidFill>
                  <a:schemeClr val="bg2"/>
                </a:solidFill>
                <a:latin typeface="+mn-lt"/>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mn-lt"/>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mn-lt"/>
                <a:ea typeface="+mn-ea"/>
                <a:cs typeface="+mn-cs"/>
              </a:defRPr>
            </a:lvl9pPr>
          </a:lstStyle>
          <a:p>
            <a:pPr marL="0" indent="0">
              <a:spcAft>
                <a:spcPts val="0"/>
              </a:spcAft>
              <a:buNone/>
            </a:pPr>
            <a:r>
              <a:rPr lang="en-GB" dirty="0">
                <a:solidFill>
                  <a:schemeClr val="bg1"/>
                </a:solidFill>
              </a:rPr>
              <a:t>Wind Energy Science Conference</a:t>
            </a:r>
          </a:p>
          <a:p>
            <a:pPr marL="0" indent="0">
              <a:spcAft>
                <a:spcPts val="0"/>
              </a:spcAft>
              <a:buNone/>
            </a:pPr>
            <a:r>
              <a:rPr lang="en-GB" dirty="0">
                <a:solidFill>
                  <a:schemeClr val="bg1"/>
                </a:solidFill>
              </a:rPr>
              <a:t>18</a:t>
            </a:r>
            <a:r>
              <a:rPr lang="en-GB" baseline="30000" dirty="0">
                <a:solidFill>
                  <a:schemeClr val="bg1"/>
                </a:solidFill>
              </a:rPr>
              <a:t>th</a:t>
            </a:r>
            <a:r>
              <a:rPr lang="en-GB" dirty="0">
                <a:solidFill>
                  <a:schemeClr val="bg1"/>
                </a:solidFill>
              </a:rPr>
              <a:t> June 2019</a:t>
            </a:r>
          </a:p>
          <a:p>
            <a:pPr marL="0" indent="0">
              <a:spcAft>
                <a:spcPts val="0"/>
              </a:spcAft>
              <a:buNone/>
            </a:pPr>
            <a:r>
              <a:rPr lang="en-GB" dirty="0">
                <a:solidFill>
                  <a:schemeClr val="bg1"/>
                </a:solidFill>
              </a:rPr>
              <a:t>University College Cork, Ireland</a:t>
            </a:r>
          </a:p>
          <a:p>
            <a:endParaRPr lang="en-GB" dirty="0"/>
          </a:p>
        </p:txBody>
      </p:sp>
      <p:sp>
        <p:nvSpPr>
          <p:cNvPr id="15" name="FLD_PresentationSubtitle">
            <a:extLst>
              <a:ext uri="{FF2B5EF4-FFF2-40B4-BE49-F238E27FC236}">
                <a16:creationId xmlns:a16="http://schemas.microsoft.com/office/drawing/2014/main" id="{57B9ADDA-F09D-4752-A478-BA7972746E31}"/>
              </a:ext>
            </a:extLst>
          </p:cNvPr>
          <p:cNvSpPr txBox="1">
            <a:spLocks/>
          </p:cNvSpPr>
          <p:nvPr/>
        </p:nvSpPr>
        <p:spPr>
          <a:xfrm>
            <a:off x="5017119" y="6450019"/>
            <a:ext cx="2599024" cy="409569"/>
          </a:xfrm>
          <a:prstGeom prst="rect">
            <a:avLst/>
          </a:prstGeom>
        </p:spPr>
        <p:txBody>
          <a:bodyPr/>
          <a:lstStyle>
            <a:lvl1pPr marL="252000" indent="-252000" algn="l" defTabSz="457189" rtl="0" eaLnBrk="1" fontAlgn="base" hangingPunct="1">
              <a:lnSpc>
                <a:spcPct val="100000"/>
              </a:lnSpc>
              <a:spcBef>
                <a:spcPct val="0"/>
              </a:spcBef>
              <a:spcAft>
                <a:spcPts val="1200"/>
              </a:spcAft>
              <a:buFont typeface="Verdana" pitchFamily="34" charset="0"/>
              <a:buChar char="•"/>
              <a:defRPr kern="1200" spc="-50" baseline="0">
                <a:solidFill>
                  <a:schemeClr val="tx1"/>
                </a:solidFill>
                <a:latin typeface="Verdana"/>
                <a:ea typeface="Verdana" pitchFamily="34" charset="0"/>
                <a:cs typeface="Verdana" pitchFamily="34" charset="0"/>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spc="-50" baseline="0">
                <a:solidFill>
                  <a:schemeClr val="tx1"/>
                </a:solidFill>
                <a:latin typeface="Verdana"/>
                <a:ea typeface="Verdana" pitchFamily="34" charset="0"/>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spc="-50" baseline="0">
                <a:solidFill>
                  <a:schemeClr val="tx1"/>
                </a:solidFill>
                <a:latin typeface="Verdana"/>
                <a:ea typeface="Verdana" pitchFamily="34" charset="0"/>
                <a:cs typeface="+mn-cs"/>
              </a:defRPr>
            </a:lvl3pPr>
            <a:lvl4pPr marL="0" indent="0" algn="l" defTabSz="457189" rtl="0" eaLnBrk="1" fontAlgn="base" hangingPunct="1">
              <a:lnSpc>
                <a:spcPct val="100000"/>
              </a:lnSpc>
              <a:spcBef>
                <a:spcPct val="0"/>
              </a:spcBef>
              <a:spcAft>
                <a:spcPts val="1200"/>
              </a:spcAft>
              <a:buFont typeface="Arial" panose="020B0604020202020204" pitchFamily="34" charset="0"/>
              <a:buChar char="​"/>
              <a:defRPr sz="1800" kern="1200" spc="-50" baseline="0">
                <a:solidFill>
                  <a:schemeClr val="tx1"/>
                </a:solidFill>
                <a:latin typeface="Verdana"/>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100" baseline="0">
                <a:solidFill>
                  <a:schemeClr val="tx1"/>
                </a:solidFill>
                <a:latin typeface="Verdana"/>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mn-lt"/>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0" kern="1200" spc="-50">
                <a:solidFill>
                  <a:schemeClr val="bg2"/>
                </a:solidFill>
                <a:latin typeface="+mn-lt"/>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mn-lt"/>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mn-lt"/>
                <a:ea typeface="+mn-ea"/>
                <a:cs typeface="+mn-cs"/>
              </a:defRPr>
            </a:lvl9pPr>
          </a:lstStyle>
          <a:p>
            <a:pPr marL="0" indent="0">
              <a:spcAft>
                <a:spcPts val="0"/>
              </a:spcAft>
              <a:buNone/>
            </a:pPr>
            <a:r>
              <a:rPr lang="en-GB" dirty="0">
                <a:solidFill>
                  <a:schemeClr val="bg1"/>
                </a:solidFill>
              </a:rPr>
              <a:t>Photo: Iberdrola</a:t>
            </a:r>
            <a:endParaRPr lang="en-GB" dirty="0"/>
          </a:p>
        </p:txBody>
      </p:sp>
    </p:spTree>
    <p:extLst>
      <p:ext uri="{BB962C8B-B14F-4D97-AF65-F5344CB8AC3E}">
        <p14:creationId xmlns:p14="http://schemas.microsoft.com/office/powerpoint/2010/main" val="2929424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EMtools - sns_2018_08_08_120000_wtg_femtools2artemis 17.06.2019 21_03_30">
            <a:hlinkClick r:id="" action="ppaction://media"/>
            <a:extLst>
              <a:ext uri="{FF2B5EF4-FFF2-40B4-BE49-F238E27FC236}">
                <a16:creationId xmlns:a16="http://schemas.microsoft.com/office/drawing/2014/main" id="{FCD868F2-F071-492C-A1FE-936C30CA5552}"/>
              </a:ext>
            </a:extLst>
          </p:cNvPr>
          <p:cNvPicPr>
            <a:picLocks noChangeAspect="1"/>
          </p:cNvPicPr>
          <p:nvPr>
            <a:videoFile r:link="rId1"/>
            <p:extLst>
              <p:ext uri="{DAA4B4D4-6D71-4841-9C94-3DE7FCFB9230}">
                <p14:media xmlns:p14="http://schemas.microsoft.com/office/powerpoint/2010/main" r:embed="rId2">
                  <p14:trim st="3612" end="1086.625"/>
                </p14:media>
              </p:ext>
            </p:extLst>
          </p:nvPr>
        </p:nvPicPr>
        <p:blipFill rotWithShape="1">
          <a:blip r:embed="rId5"/>
          <a:srcRect l="23613" t="15754" r="40651" b="17864"/>
          <a:stretch>
            <a:fillRect/>
          </a:stretch>
        </p:blipFill>
        <p:spPr>
          <a:xfrm>
            <a:off x="906916" y="1196219"/>
            <a:ext cx="4695297" cy="4578885"/>
          </a:xfrm>
          <a:prstGeom prst="rect">
            <a:avLst/>
          </a:prstGeom>
        </p:spPr>
      </p:pic>
      <p:sp>
        <p:nvSpPr>
          <p:cNvPr id="2" name="Title 1">
            <a:extLst>
              <a:ext uri="{FF2B5EF4-FFF2-40B4-BE49-F238E27FC236}">
                <a16:creationId xmlns:a16="http://schemas.microsoft.com/office/drawing/2014/main" id="{D30185D6-C86E-496B-B0DB-439E2449B9DB}"/>
              </a:ext>
            </a:extLst>
          </p:cNvPr>
          <p:cNvSpPr>
            <a:spLocks noGrp="1"/>
          </p:cNvSpPr>
          <p:nvPr>
            <p:ph type="title"/>
          </p:nvPr>
        </p:nvSpPr>
        <p:spPr/>
        <p:txBody>
          <a:bodyPr/>
          <a:lstStyle/>
          <a:p>
            <a:r>
              <a:rPr lang="en-GB" dirty="0"/>
              <a:t>05 Damage Detection</a:t>
            </a:r>
          </a:p>
        </p:txBody>
      </p:sp>
      <p:sp>
        <p:nvSpPr>
          <p:cNvPr id="4" name="Content Placeholder 3">
            <a:extLst>
              <a:ext uri="{FF2B5EF4-FFF2-40B4-BE49-F238E27FC236}">
                <a16:creationId xmlns:a16="http://schemas.microsoft.com/office/drawing/2014/main" id="{0E0921DD-7629-4C22-88B6-5ED501810A7C}"/>
              </a:ext>
            </a:extLst>
          </p:cNvPr>
          <p:cNvSpPr>
            <a:spLocks noGrp="1"/>
          </p:cNvSpPr>
          <p:nvPr>
            <p:ph sz="quarter" idx="16"/>
          </p:nvPr>
        </p:nvSpPr>
        <p:spPr/>
        <p:txBody>
          <a:bodyPr/>
          <a:lstStyle/>
          <a:p>
            <a:r>
              <a:rPr lang="en-GB" dirty="0"/>
              <a:t>Continuous monitoring through real time data analysis algorithm</a:t>
            </a:r>
          </a:p>
          <a:p>
            <a:pPr lvl="1"/>
            <a:r>
              <a:rPr lang="en-GB" dirty="0"/>
              <a:t>Confidence in known structural behaviour allows for modal tracking of healthy structure</a:t>
            </a:r>
          </a:p>
          <a:p>
            <a:pPr lvl="1"/>
            <a:r>
              <a:rPr lang="en-GB" dirty="0"/>
              <a:t>Deviation in mode shape &amp; natural frequency from the virgin model indicates change of the system -&gt; damage</a:t>
            </a:r>
          </a:p>
          <a:p>
            <a:pPr lvl="1"/>
            <a:r>
              <a:rPr lang="en-GB" dirty="0"/>
              <a:t>Type of deviation leads to damage localisation</a:t>
            </a:r>
          </a:p>
          <a:p>
            <a:pPr lvl="1"/>
            <a:r>
              <a:rPr lang="en-GB" dirty="0"/>
              <a:t>Predictive warnings based on patterns and trends</a:t>
            </a:r>
          </a:p>
        </p:txBody>
      </p:sp>
      <p:sp>
        <p:nvSpPr>
          <p:cNvPr id="3" name="Slide Number Placeholder 2">
            <a:extLst>
              <a:ext uri="{FF2B5EF4-FFF2-40B4-BE49-F238E27FC236}">
                <a16:creationId xmlns:a16="http://schemas.microsoft.com/office/drawing/2014/main" id="{FF05E131-7C51-4370-ADEE-BCF3FBB78BC3}"/>
              </a:ext>
            </a:extLst>
          </p:cNvPr>
          <p:cNvSpPr>
            <a:spLocks noGrp="1"/>
          </p:cNvSpPr>
          <p:nvPr>
            <p:ph type="sldNum" sz="quarter" idx="10"/>
          </p:nvPr>
        </p:nvSpPr>
        <p:spPr/>
        <p:txBody>
          <a:bodyPr/>
          <a:lstStyle/>
          <a:p>
            <a:fld id="{31421AFA-3AE7-4CEA-BC9B-447859BED57B}" type="slidenum">
              <a:rPr lang="en-GB" smtClean="0"/>
              <a:pPr/>
              <a:t>10</a:t>
            </a:fld>
            <a:endParaRPr lang="en-GB" dirty="0"/>
          </a:p>
        </p:txBody>
      </p:sp>
      <p:grpSp>
        <p:nvGrpSpPr>
          <p:cNvPr id="13" name="Group 12">
            <a:extLst>
              <a:ext uri="{FF2B5EF4-FFF2-40B4-BE49-F238E27FC236}">
                <a16:creationId xmlns:a16="http://schemas.microsoft.com/office/drawing/2014/main" id="{BC601F51-0EC7-4580-AEBF-269F14F2B99C}"/>
              </a:ext>
            </a:extLst>
          </p:cNvPr>
          <p:cNvGrpSpPr/>
          <p:nvPr/>
        </p:nvGrpSpPr>
        <p:grpSpPr>
          <a:xfrm>
            <a:off x="103075" y="5618643"/>
            <a:ext cx="3607023" cy="1134763"/>
            <a:chOff x="2166107" y="5425590"/>
            <a:chExt cx="3607023" cy="1134763"/>
          </a:xfrm>
        </p:grpSpPr>
        <p:pic>
          <p:nvPicPr>
            <p:cNvPr id="14" name="Picture 13">
              <a:extLst>
                <a:ext uri="{FF2B5EF4-FFF2-40B4-BE49-F238E27FC236}">
                  <a16:creationId xmlns:a16="http://schemas.microsoft.com/office/drawing/2014/main" id="{E4B969BD-8A0D-4A6C-A348-A95AA815D58D}"/>
                </a:ext>
              </a:extLst>
            </p:cNvPr>
            <p:cNvPicPr>
              <a:picLocks noChangeAspect="1"/>
            </p:cNvPicPr>
            <p:nvPr/>
          </p:nvPicPr>
          <p:blipFill rotWithShape="1">
            <a:blip r:embed="rId6"/>
            <a:srcRect l="2627" t="12889" b="18424"/>
            <a:stretch/>
          </p:blipFill>
          <p:spPr>
            <a:xfrm>
              <a:off x="2182205" y="6003647"/>
              <a:ext cx="3590925" cy="556706"/>
            </a:xfrm>
            <a:prstGeom prst="rect">
              <a:avLst/>
            </a:prstGeom>
          </p:spPr>
        </p:pic>
        <p:pic>
          <p:nvPicPr>
            <p:cNvPr id="15" name="Picture 14">
              <a:extLst>
                <a:ext uri="{FF2B5EF4-FFF2-40B4-BE49-F238E27FC236}">
                  <a16:creationId xmlns:a16="http://schemas.microsoft.com/office/drawing/2014/main" id="{AB48C8AD-35F5-497C-805A-946898C381DD}"/>
                </a:ext>
              </a:extLst>
            </p:cNvPr>
            <p:cNvPicPr>
              <a:picLocks noChangeAspect="1"/>
            </p:cNvPicPr>
            <p:nvPr/>
          </p:nvPicPr>
          <p:blipFill>
            <a:blip r:embed="rId7"/>
            <a:stretch>
              <a:fillRect/>
            </a:stretch>
          </p:blipFill>
          <p:spPr>
            <a:xfrm>
              <a:off x="2166107" y="5425590"/>
              <a:ext cx="1945524" cy="572934"/>
            </a:xfrm>
            <a:prstGeom prst="rect">
              <a:avLst/>
            </a:prstGeom>
          </p:spPr>
        </p:pic>
      </p:grpSp>
      <p:sp>
        <p:nvSpPr>
          <p:cNvPr id="7" name="TextBox 6">
            <a:extLst>
              <a:ext uri="{FF2B5EF4-FFF2-40B4-BE49-F238E27FC236}">
                <a16:creationId xmlns:a16="http://schemas.microsoft.com/office/drawing/2014/main" id="{D66AD5AA-60CF-47D1-83EE-AC9DFAB34535}"/>
              </a:ext>
            </a:extLst>
          </p:cNvPr>
          <p:cNvSpPr txBox="1"/>
          <p:nvPr/>
        </p:nvSpPr>
        <p:spPr bwMode="auto">
          <a:xfrm>
            <a:off x="906917" y="1201343"/>
            <a:ext cx="2038692" cy="907941"/>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R="0" algn="l" defTabSz="457200" rtl="0" eaLnBrk="0" fontAlgn="base" latinLnBrk="0" hangingPunct="0">
              <a:spcBef>
                <a:spcPct val="0"/>
              </a:spcBef>
              <a:spcAft>
                <a:spcPts val="600"/>
              </a:spcAft>
              <a:buClrTx/>
              <a:buSzTx/>
              <a:tabLst/>
            </a:pPr>
            <a:r>
              <a:rPr kumimoji="0" lang="en-GB" sz="1800" b="1" i="0" u="none" strike="noStrike" kern="1200" cap="none" spc="0" normalizeH="0" noProof="0" dirty="0">
                <a:ln>
                  <a:noFill/>
                </a:ln>
                <a:solidFill>
                  <a:srgbClr val="0070C0"/>
                </a:solidFill>
                <a:effectLst/>
                <a:uLnTx/>
                <a:uFillTx/>
                <a:latin typeface="Verdana"/>
                <a:ea typeface="Verdana" pitchFamily="34" charset="0"/>
                <a:cs typeface="Verdana" pitchFamily="34" charset="0"/>
              </a:rPr>
              <a:t>FE model</a:t>
            </a:r>
          </a:p>
          <a:p>
            <a:pPr marR="0" algn="l" defTabSz="457200" rtl="0" eaLnBrk="0" fontAlgn="base" latinLnBrk="0" hangingPunct="0">
              <a:spcBef>
                <a:spcPct val="0"/>
              </a:spcBef>
              <a:spcAft>
                <a:spcPts val="600"/>
              </a:spcAft>
              <a:buClrTx/>
              <a:buSzTx/>
              <a:tabLst/>
            </a:pPr>
            <a:r>
              <a:rPr lang="en-GB" b="1" spc="0" dirty="0">
                <a:solidFill>
                  <a:srgbClr val="FF0000"/>
                </a:solidFill>
              </a:rPr>
              <a:t>Measurement model</a:t>
            </a:r>
            <a:endParaRPr kumimoji="0" lang="en-GB" sz="1800" b="1" i="0" u="none" strike="noStrike" kern="1200" cap="none" spc="0" normalizeH="0" noProof="0" dirty="0" err="1">
              <a:ln>
                <a:noFill/>
              </a:ln>
              <a:solidFill>
                <a:srgbClr val="FF0000"/>
              </a:solidFill>
              <a:effectLst/>
              <a:uLnTx/>
              <a:uFillTx/>
            </a:endParaRPr>
          </a:p>
        </p:txBody>
      </p:sp>
    </p:spTree>
    <p:extLst>
      <p:ext uri="{BB962C8B-B14F-4D97-AF65-F5344CB8AC3E}">
        <p14:creationId xmlns:p14="http://schemas.microsoft.com/office/powerpoint/2010/main" val="33253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75FA571-4ED9-4F01-A21F-CBE010D80DA3}"/>
              </a:ext>
            </a:extLst>
          </p:cNvPr>
          <p:cNvPicPr>
            <a:picLocks noChangeAspect="1"/>
          </p:cNvPicPr>
          <p:nvPr/>
        </p:nvPicPr>
        <p:blipFill rotWithShape="1">
          <a:blip r:embed="rId3"/>
          <a:srcRect l="18933" t="12370" r="19969" b="10854"/>
          <a:stretch/>
        </p:blipFill>
        <p:spPr>
          <a:xfrm>
            <a:off x="244593" y="1381258"/>
            <a:ext cx="2597426" cy="4174884"/>
          </a:xfrm>
          <a:prstGeom prst="rect">
            <a:avLst/>
          </a:prstGeom>
        </p:spPr>
      </p:pic>
      <p:sp>
        <p:nvSpPr>
          <p:cNvPr id="4" name="Title 3">
            <a:extLst>
              <a:ext uri="{FF2B5EF4-FFF2-40B4-BE49-F238E27FC236}">
                <a16:creationId xmlns:a16="http://schemas.microsoft.com/office/drawing/2014/main" id="{15BA0011-0449-426E-8A74-6223AF8BE04F}"/>
              </a:ext>
            </a:extLst>
          </p:cNvPr>
          <p:cNvSpPr>
            <a:spLocks noGrp="1"/>
          </p:cNvSpPr>
          <p:nvPr>
            <p:ph type="title"/>
          </p:nvPr>
        </p:nvSpPr>
        <p:spPr/>
        <p:txBody>
          <a:bodyPr/>
          <a:lstStyle/>
          <a:p>
            <a:r>
              <a:rPr lang="en-GB" dirty="0"/>
              <a:t>05 Damage detection</a:t>
            </a:r>
            <a:br>
              <a:rPr lang="en-GB" dirty="0"/>
            </a:br>
            <a:r>
              <a:rPr lang="en-GB" dirty="0"/>
              <a:t>Example: Scour</a:t>
            </a:r>
          </a:p>
        </p:txBody>
      </p:sp>
      <p:pic>
        <p:nvPicPr>
          <p:cNvPr id="1028" name="Picture 4" descr="Machine generated alternative text:&#10;0.00 &#10;= _0.02 &#10;— _0.04 &#10;_0.06 &#10;_0.08 &#10;_0.10 &#10;_0.12 &#10;Mode 1 &#10;Mode 2 &#10;Mode 3 &#10;Mode 4 &#10;Mode 5 &#10;Global scour depth (m) ">
            <a:extLst>
              <a:ext uri="{FF2B5EF4-FFF2-40B4-BE49-F238E27FC236}">
                <a16:creationId xmlns:a16="http://schemas.microsoft.com/office/drawing/2014/main" id="{7118B3B6-01A9-4CEA-B8F4-6326A34979BB}"/>
              </a:ext>
            </a:extLst>
          </p:cNvPr>
          <p:cNvPicPr>
            <a:picLocks noGrp="1" noChangeAspect="1" noChangeArrowheads="1"/>
          </p:cNvPicPr>
          <p:nvPr>
            <p:ph idx="12"/>
          </p:nvPr>
        </p:nvPicPr>
        <p:blipFill>
          <a:blip r:embed="rId4">
            <a:extLst>
              <a:ext uri="{28A0092B-C50C-407E-A947-70E740481C1C}">
                <a14:useLocalDpi xmlns:a14="http://schemas.microsoft.com/office/drawing/2010/main" val="0"/>
              </a:ext>
            </a:extLst>
          </a:blip>
          <a:srcRect/>
          <a:stretch>
            <a:fillRect/>
          </a:stretch>
        </p:blipFill>
        <p:spPr bwMode="auto">
          <a:xfrm>
            <a:off x="2912400" y="1490000"/>
            <a:ext cx="4886325" cy="36112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chine generated alternative text:&#10;1.0 &#10;0.8 &#10;0.6 &#10;0.4 &#10;0.2 &#10;Mode 1 &#10;Mode 2 &#10;Mode 3 &#10;Mode 4 &#10;Mode 5 &#10;1 &#10;2 &#10;3 &#10;4 &#10;5 &#10;6 &#10;Global scour depth (m) ">
            <a:extLst>
              <a:ext uri="{FF2B5EF4-FFF2-40B4-BE49-F238E27FC236}">
                <a16:creationId xmlns:a16="http://schemas.microsoft.com/office/drawing/2014/main" id="{EE78AE1E-3507-42AD-9AAE-B247BC964297}"/>
              </a:ext>
            </a:extLst>
          </p:cNvPr>
          <p:cNvPicPr>
            <a:picLocks noGrp="1" noChangeAspect="1" noChangeArrowheads="1"/>
          </p:cNvPicPr>
          <p:nvPr>
            <p:ph sz="quarter" idx="16"/>
          </p:nvPr>
        </p:nvPicPr>
        <p:blipFill>
          <a:blip r:embed="rId5">
            <a:extLst>
              <a:ext uri="{28A0092B-C50C-407E-A947-70E740481C1C}">
                <a14:useLocalDpi xmlns:a14="http://schemas.microsoft.com/office/drawing/2010/main" val="0"/>
              </a:ext>
            </a:extLst>
          </a:blip>
          <a:srcRect/>
          <a:stretch>
            <a:fillRect/>
          </a:stretch>
        </p:blipFill>
        <p:spPr bwMode="auto">
          <a:xfrm>
            <a:off x="7329600" y="1470320"/>
            <a:ext cx="4887913" cy="36506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06BDF3F-0FB7-4E71-8C93-6FF6BD2EC766}"/>
              </a:ext>
            </a:extLst>
          </p:cNvPr>
          <p:cNvSpPr txBox="1"/>
          <p:nvPr/>
        </p:nvSpPr>
        <p:spPr bwMode="auto">
          <a:xfrm>
            <a:off x="3539920" y="1516457"/>
            <a:ext cx="3789680" cy="276999"/>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R="0" algn="ctr" defTabSz="457200" rtl="0" eaLnBrk="0" fontAlgn="base" latinLnBrk="0" hangingPunct="0">
              <a:spcBef>
                <a:spcPct val="0"/>
              </a:spcBef>
              <a:buClrTx/>
              <a:buSzTx/>
              <a:buNone/>
              <a:tabLst/>
            </a:pPr>
            <a:r>
              <a:rPr lang="en-GB" spc="0" dirty="0"/>
              <a:t>Natural frequency</a:t>
            </a:r>
            <a:endParaRPr kumimoji="0" lang="en-GB" sz="18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endParaRPr>
          </a:p>
        </p:txBody>
      </p:sp>
      <p:sp>
        <p:nvSpPr>
          <p:cNvPr id="11" name="TextBox 10">
            <a:extLst>
              <a:ext uri="{FF2B5EF4-FFF2-40B4-BE49-F238E27FC236}">
                <a16:creationId xmlns:a16="http://schemas.microsoft.com/office/drawing/2014/main" id="{F1D827DD-5988-4111-B076-D2B2C36B6DD3}"/>
              </a:ext>
            </a:extLst>
          </p:cNvPr>
          <p:cNvSpPr txBox="1"/>
          <p:nvPr/>
        </p:nvSpPr>
        <p:spPr bwMode="auto">
          <a:xfrm>
            <a:off x="7879192" y="1516457"/>
            <a:ext cx="3788727" cy="276999"/>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R="0" algn="ctr" defTabSz="457200" rtl="0" eaLnBrk="0" fontAlgn="base" latinLnBrk="0" hangingPunct="0">
              <a:spcBef>
                <a:spcPct val="0"/>
              </a:spcBef>
              <a:buClrTx/>
              <a:buSzTx/>
              <a:buNone/>
              <a:tabLst/>
            </a:pPr>
            <a:r>
              <a:rPr kumimoji="0" lang="en-GB" sz="1800" b="0"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Mode shape</a:t>
            </a:r>
          </a:p>
        </p:txBody>
      </p:sp>
      <p:sp>
        <p:nvSpPr>
          <p:cNvPr id="2" name="Oval 1">
            <a:extLst>
              <a:ext uri="{FF2B5EF4-FFF2-40B4-BE49-F238E27FC236}">
                <a16:creationId xmlns:a16="http://schemas.microsoft.com/office/drawing/2014/main" id="{FDDCA7CE-C87E-4242-9222-01747A2561C4}"/>
              </a:ext>
            </a:extLst>
          </p:cNvPr>
          <p:cNvSpPr/>
          <p:nvPr/>
        </p:nvSpPr>
        <p:spPr>
          <a:xfrm>
            <a:off x="126549" y="4642073"/>
            <a:ext cx="2727600" cy="74880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33A7616B-1D13-40A9-AAD0-F2525FD3EDE9}"/>
              </a:ext>
            </a:extLst>
          </p:cNvPr>
          <p:cNvPicPr>
            <a:picLocks noChangeAspect="1"/>
          </p:cNvPicPr>
          <p:nvPr/>
        </p:nvPicPr>
        <p:blipFill>
          <a:blip r:embed="rId6"/>
          <a:stretch>
            <a:fillRect/>
          </a:stretch>
        </p:blipFill>
        <p:spPr>
          <a:xfrm>
            <a:off x="3991762" y="5120979"/>
            <a:ext cx="2727600" cy="1585556"/>
          </a:xfrm>
          <a:prstGeom prst="rect">
            <a:avLst/>
          </a:prstGeom>
          <a:ln w="28575">
            <a:solidFill>
              <a:srgbClr val="FF0000"/>
            </a:solidFill>
          </a:ln>
        </p:spPr>
      </p:pic>
      <p:cxnSp>
        <p:nvCxnSpPr>
          <p:cNvPr id="10" name="Straight Connector 9">
            <a:extLst>
              <a:ext uri="{FF2B5EF4-FFF2-40B4-BE49-F238E27FC236}">
                <a16:creationId xmlns:a16="http://schemas.microsoft.com/office/drawing/2014/main" id="{675A11B6-BEA6-4BEE-B35A-DB1F005AB5D1}"/>
              </a:ext>
            </a:extLst>
          </p:cNvPr>
          <p:cNvCxnSpPr>
            <a:cxnSpLocks/>
            <a:stCxn id="5" idx="1"/>
            <a:endCxn id="2" idx="5"/>
          </p:cNvCxnSpPr>
          <p:nvPr/>
        </p:nvCxnSpPr>
        <p:spPr>
          <a:xfrm flipH="1" flipV="1">
            <a:off x="2454701" y="5281214"/>
            <a:ext cx="1537061" cy="632543"/>
          </a:xfrm>
          <a:prstGeom prst="line">
            <a:avLst/>
          </a:prstGeom>
          <a:ln w="28575">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a:extLst>
              <a:ext uri="{FF2B5EF4-FFF2-40B4-BE49-F238E27FC236}">
                <a16:creationId xmlns:a16="http://schemas.microsoft.com/office/drawing/2014/main" id="{A72E34B4-6CB1-4742-87CE-BE6D1DF23839}"/>
              </a:ext>
            </a:extLst>
          </p:cNvPr>
          <p:cNvSpPr>
            <a:spLocks noGrp="1"/>
          </p:cNvSpPr>
          <p:nvPr>
            <p:ph type="sldNum" sz="quarter" idx="10"/>
          </p:nvPr>
        </p:nvSpPr>
        <p:spPr/>
        <p:txBody>
          <a:bodyPr/>
          <a:lstStyle/>
          <a:p>
            <a:fld id="{31421AFA-3AE7-4CEA-BC9B-447859BED57B}" type="slidenum">
              <a:rPr lang="en-GB" smtClean="0"/>
              <a:pPr/>
              <a:t>11</a:t>
            </a:fld>
            <a:endParaRPr lang="en-GB" dirty="0"/>
          </a:p>
        </p:txBody>
      </p:sp>
      <p:sp>
        <p:nvSpPr>
          <p:cNvPr id="12" name="Content Placeholder 12">
            <a:extLst>
              <a:ext uri="{FF2B5EF4-FFF2-40B4-BE49-F238E27FC236}">
                <a16:creationId xmlns:a16="http://schemas.microsoft.com/office/drawing/2014/main" id="{AA5DBEE0-CC49-4870-B307-D5396B1FFBC5}"/>
              </a:ext>
            </a:extLst>
          </p:cNvPr>
          <p:cNvSpPr txBox="1">
            <a:spLocks/>
          </p:cNvSpPr>
          <p:nvPr/>
        </p:nvSpPr>
        <p:spPr bwMode="auto">
          <a:xfrm>
            <a:off x="7273925" y="5225177"/>
            <a:ext cx="4887913" cy="118070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52000" indent="-252000" algn="l" defTabSz="457189" rtl="0" eaLnBrk="1" fontAlgn="base" hangingPunct="1">
              <a:lnSpc>
                <a:spcPct val="100000"/>
              </a:lnSpc>
              <a:spcBef>
                <a:spcPct val="0"/>
              </a:spcBef>
              <a:spcAft>
                <a:spcPts val="1200"/>
              </a:spcAft>
              <a:buFont typeface="Verdana" pitchFamily="34" charset="0"/>
              <a:buChar char="•"/>
              <a:defRPr kern="1200" spc="-50" baseline="0">
                <a:solidFill>
                  <a:schemeClr val="tx1"/>
                </a:solidFill>
                <a:latin typeface="Verdana"/>
                <a:ea typeface="Verdana" pitchFamily="34" charset="0"/>
                <a:cs typeface="Verdana" pitchFamily="34" charset="0"/>
              </a:defRPr>
            </a:lvl1pPr>
            <a:lvl2pPr marL="648000" indent="-252000" algn="l" defTabSz="457189" rtl="0" eaLnBrk="1" fontAlgn="base" hangingPunct="1">
              <a:lnSpc>
                <a:spcPct val="100000"/>
              </a:lnSpc>
              <a:spcBef>
                <a:spcPct val="0"/>
              </a:spcBef>
              <a:spcAft>
                <a:spcPts val="1200"/>
              </a:spcAft>
              <a:buFont typeface="Verdana" pitchFamily="34" charset="0"/>
              <a:buChar char="•"/>
              <a:defRPr sz="1600" kern="1200" spc="-50" baseline="0">
                <a:solidFill>
                  <a:schemeClr val="tx1"/>
                </a:solidFill>
                <a:latin typeface="Verdana"/>
                <a:ea typeface="Verdana" pitchFamily="34" charset="0"/>
                <a:cs typeface="+mn-cs"/>
              </a:defRPr>
            </a:lvl2pPr>
            <a:lvl3pPr marL="979200" indent="-252000" algn="l" defTabSz="457189" rtl="0" eaLnBrk="1" fontAlgn="base" hangingPunct="1">
              <a:lnSpc>
                <a:spcPct val="100000"/>
              </a:lnSpc>
              <a:spcBef>
                <a:spcPct val="0"/>
              </a:spcBef>
              <a:spcAft>
                <a:spcPts val="1200"/>
              </a:spcAft>
              <a:buFont typeface="Verdana" pitchFamily="34" charset="0"/>
              <a:buChar char="•"/>
              <a:defRPr sz="1400" kern="1200" spc="-50" baseline="0">
                <a:solidFill>
                  <a:schemeClr val="tx1"/>
                </a:solidFill>
                <a:latin typeface="Verdana"/>
                <a:ea typeface="Verdana" pitchFamily="34" charset="0"/>
                <a:cs typeface="+mn-cs"/>
              </a:defRPr>
            </a:lvl3pPr>
            <a:lvl4pPr marL="0" indent="0" algn="l" defTabSz="457189" rtl="0" eaLnBrk="1" fontAlgn="base" hangingPunct="1">
              <a:lnSpc>
                <a:spcPct val="100000"/>
              </a:lnSpc>
              <a:spcBef>
                <a:spcPct val="0"/>
              </a:spcBef>
              <a:spcAft>
                <a:spcPts val="1200"/>
              </a:spcAft>
              <a:buFont typeface="Arial" panose="020B0604020202020204" pitchFamily="34" charset="0"/>
              <a:buChar char="​"/>
              <a:defRPr sz="1800" kern="1200" spc="-50" baseline="0">
                <a:solidFill>
                  <a:schemeClr val="tx1"/>
                </a:solidFill>
                <a:latin typeface="Verdana"/>
                <a:ea typeface="Verdana" pitchFamily="34" charset="0"/>
                <a:cs typeface="+mn-cs"/>
              </a:defRPr>
            </a:lvl4pPr>
            <a:lvl5pPr marL="0" indent="0" algn="l" defTabSz="457189" rtl="0" eaLnBrk="1" fontAlgn="base" hangingPunct="1">
              <a:lnSpc>
                <a:spcPct val="80000"/>
              </a:lnSpc>
              <a:spcBef>
                <a:spcPct val="0"/>
              </a:spcBef>
              <a:spcAft>
                <a:spcPts val="1200"/>
              </a:spcAft>
              <a:buFont typeface="Arial" panose="020B0604020202020204" pitchFamily="34" charset="0"/>
              <a:buChar char="​"/>
              <a:defRPr sz="4800" b="1" kern="1200" cap="all" spc="-100" baseline="0">
                <a:solidFill>
                  <a:schemeClr val="tx1"/>
                </a:solidFill>
                <a:latin typeface="Verdana"/>
                <a:ea typeface="Verdana" pitchFamily="34" charset="0"/>
                <a:cs typeface="+mn-cs"/>
              </a:defRPr>
            </a:lvl5pPr>
            <a:lvl6pPr marL="0" indent="0" algn="l" defTabSz="457189" rtl="0" eaLnBrk="1" latinLnBrk="0" hangingPunct="1">
              <a:spcBef>
                <a:spcPts val="0"/>
              </a:spcBef>
              <a:spcAft>
                <a:spcPts val="600"/>
              </a:spcAft>
              <a:buClr>
                <a:schemeClr val="tx2"/>
              </a:buClr>
              <a:buFont typeface="Arial" panose="020B0604020202020204" pitchFamily="34" charset="0"/>
              <a:buChar char="​"/>
              <a:defRPr sz="1800" b="1" kern="1200" cap="all" spc="-50" baseline="0">
                <a:solidFill>
                  <a:schemeClr val="tx2"/>
                </a:solidFill>
                <a:latin typeface="+mn-lt"/>
                <a:ea typeface="+mn-ea"/>
                <a:cs typeface="+mn-cs"/>
              </a:defRPr>
            </a:lvl6pPr>
            <a:lvl7pPr marL="0" indent="0" algn="l" defTabSz="457189" rtl="0" eaLnBrk="1" latinLnBrk="0" hangingPunct="1">
              <a:spcBef>
                <a:spcPts val="0"/>
              </a:spcBef>
              <a:spcAft>
                <a:spcPts val="1200"/>
              </a:spcAft>
              <a:buFont typeface="Arial" panose="020B0604020202020204" pitchFamily="34" charset="0"/>
              <a:buChar char="​"/>
              <a:defRPr sz="1800" i="0" kern="1200" spc="-50">
                <a:solidFill>
                  <a:schemeClr val="bg2"/>
                </a:solidFill>
                <a:latin typeface="+mn-lt"/>
                <a:ea typeface="+mn-ea"/>
                <a:cs typeface="+mn-cs"/>
              </a:defRPr>
            </a:lvl7pPr>
            <a:lvl8pPr marL="648000" indent="-252000" algn="l" defTabSz="457189" rtl="0" eaLnBrk="1" latinLnBrk="0" hangingPunct="1">
              <a:spcBef>
                <a:spcPts val="0"/>
              </a:spcBef>
              <a:spcAft>
                <a:spcPts val="1200"/>
              </a:spcAft>
              <a:buClr>
                <a:schemeClr val="bg2"/>
              </a:buClr>
              <a:buFont typeface="+mj-lt"/>
              <a:buAutoNum type="arabicPeriod"/>
              <a:defRPr sz="1600" kern="1200" spc="-50">
                <a:solidFill>
                  <a:schemeClr val="tx1"/>
                </a:solidFill>
                <a:latin typeface="+mn-lt"/>
                <a:ea typeface="+mn-ea"/>
                <a:cs typeface="+mn-cs"/>
              </a:defRPr>
            </a:lvl8pPr>
            <a:lvl9pPr marL="648000" indent="-252000" algn="l" defTabSz="457189" rtl="0" eaLnBrk="1" latinLnBrk="0" hangingPunct="1">
              <a:spcBef>
                <a:spcPts val="0"/>
              </a:spcBef>
              <a:spcAft>
                <a:spcPts val="1200"/>
              </a:spcAft>
              <a:buClr>
                <a:schemeClr val="bg2"/>
              </a:buClr>
              <a:buFont typeface="+mj-lt"/>
              <a:buAutoNum type="alphaUcPeriod"/>
              <a:defRPr sz="1600" kern="1200" spc="-50">
                <a:solidFill>
                  <a:schemeClr val="tx1"/>
                </a:solidFill>
                <a:latin typeface="+mn-lt"/>
                <a:ea typeface="+mn-ea"/>
                <a:cs typeface="+mn-cs"/>
              </a:defRPr>
            </a:lvl9pPr>
          </a:lstStyle>
          <a:p>
            <a:r>
              <a:rPr lang="en-GB" dirty="0"/>
              <a:t>Virgin model of healthy structure can be tested for anticipated damages</a:t>
            </a:r>
          </a:p>
          <a:p>
            <a:r>
              <a:rPr lang="en-GB" dirty="0"/>
              <a:t>Localisation of damages possible</a:t>
            </a:r>
          </a:p>
        </p:txBody>
      </p:sp>
      <p:grpSp>
        <p:nvGrpSpPr>
          <p:cNvPr id="14" name="Group 13">
            <a:extLst>
              <a:ext uri="{FF2B5EF4-FFF2-40B4-BE49-F238E27FC236}">
                <a16:creationId xmlns:a16="http://schemas.microsoft.com/office/drawing/2014/main" id="{277A4A08-15AE-4E7B-9286-86BA2120F9CC}"/>
              </a:ext>
            </a:extLst>
          </p:cNvPr>
          <p:cNvGrpSpPr/>
          <p:nvPr/>
        </p:nvGrpSpPr>
        <p:grpSpPr>
          <a:xfrm>
            <a:off x="103075" y="5605943"/>
            <a:ext cx="3607023" cy="1134763"/>
            <a:chOff x="2166107" y="5425590"/>
            <a:chExt cx="3607023" cy="1134763"/>
          </a:xfrm>
        </p:grpSpPr>
        <p:pic>
          <p:nvPicPr>
            <p:cNvPr id="15" name="Picture 14">
              <a:extLst>
                <a:ext uri="{FF2B5EF4-FFF2-40B4-BE49-F238E27FC236}">
                  <a16:creationId xmlns:a16="http://schemas.microsoft.com/office/drawing/2014/main" id="{E7EBDC0B-D6F1-4A1D-82CA-7D24A4665ACD}"/>
                </a:ext>
              </a:extLst>
            </p:cNvPr>
            <p:cNvPicPr>
              <a:picLocks noChangeAspect="1"/>
            </p:cNvPicPr>
            <p:nvPr/>
          </p:nvPicPr>
          <p:blipFill rotWithShape="1">
            <a:blip r:embed="rId7"/>
            <a:srcRect l="2627" t="12889" b="18424"/>
            <a:stretch/>
          </p:blipFill>
          <p:spPr>
            <a:xfrm>
              <a:off x="2182205" y="6003647"/>
              <a:ext cx="3590925" cy="556706"/>
            </a:xfrm>
            <a:prstGeom prst="rect">
              <a:avLst/>
            </a:prstGeom>
          </p:spPr>
        </p:pic>
        <p:pic>
          <p:nvPicPr>
            <p:cNvPr id="16" name="Picture 15">
              <a:extLst>
                <a:ext uri="{FF2B5EF4-FFF2-40B4-BE49-F238E27FC236}">
                  <a16:creationId xmlns:a16="http://schemas.microsoft.com/office/drawing/2014/main" id="{C792329E-C162-4057-91FE-73C65F9ADD01}"/>
                </a:ext>
              </a:extLst>
            </p:cNvPr>
            <p:cNvPicPr>
              <a:picLocks noChangeAspect="1"/>
            </p:cNvPicPr>
            <p:nvPr/>
          </p:nvPicPr>
          <p:blipFill>
            <a:blip r:embed="rId8"/>
            <a:stretch>
              <a:fillRect/>
            </a:stretch>
          </p:blipFill>
          <p:spPr>
            <a:xfrm>
              <a:off x="2166107" y="5425590"/>
              <a:ext cx="1945524" cy="572934"/>
            </a:xfrm>
            <a:prstGeom prst="rect">
              <a:avLst/>
            </a:prstGeom>
          </p:spPr>
        </p:pic>
      </p:grpSp>
    </p:spTree>
    <p:extLst>
      <p:ext uri="{BB962C8B-B14F-4D97-AF65-F5344CB8AC3E}">
        <p14:creationId xmlns:p14="http://schemas.microsoft.com/office/powerpoint/2010/main" val="2801060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F4DFB-237D-4722-8C99-20EE6BB71223}"/>
              </a:ext>
            </a:extLst>
          </p:cNvPr>
          <p:cNvSpPr>
            <a:spLocks noGrp="1"/>
          </p:cNvSpPr>
          <p:nvPr>
            <p:ph type="title"/>
          </p:nvPr>
        </p:nvSpPr>
        <p:spPr/>
        <p:txBody>
          <a:bodyPr/>
          <a:lstStyle/>
          <a:p>
            <a:r>
              <a:rPr lang="en-GB" dirty="0"/>
              <a:t>summary</a:t>
            </a:r>
          </a:p>
        </p:txBody>
      </p:sp>
      <p:sp>
        <p:nvSpPr>
          <p:cNvPr id="5" name="Content Placeholder 4">
            <a:extLst>
              <a:ext uri="{FF2B5EF4-FFF2-40B4-BE49-F238E27FC236}">
                <a16:creationId xmlns:a16="http://schemas.microsoft.com/office/drawing/2014/main" id="{302F5A44-BB89-495E-8681-486DD6F39629}"/>
              </a:ext>
            </a:extLst>
          </p:cNvPr>
          <p:cNvSpPr>
            <a:spLocks noGrp="1"/>
          </p:cNvSpPr>
          <p:nvPr>
            <p:ph idx="1"/>
          </p:nvPr>
        </p:nvSpPr>
        <p:spPr/>
        <p:txBody>
          <a:bodyPr/>
          <a:lstStyle/>
          <a:p>
            <a:r>
              <a:rPr lang="en-GB" dirty="0"/>
              <a:t>A digital twin is a model that represents the behaviour of the structure </a:t>
            </a:r>
            <a:r>
              <a:rPr lang="en-GB" b="1" dirty="0"/>
              <a:t>as-installed</a:t>
            </a:r>
          </a:p>
          <a:p>
            <a:r>
              <a:rPr lang="en-GB" dirty="0"/>
              <a:t>It gives access to the structural behaviour of the entire lifecycle</a:t>
            </a:r>
          </a:p>
          <a:p>
            <a:r>
              <a:rPr lang="en-GB" dirty="0"/>
              <a:t>Leading to:</a:t>
            </a:r>
          </a:p>
          <a:p>
            <a:pPr lvl="1"/>
            <a:r>
              <a:rPr lang="en-GB" dirty="0"/>
              <a:t>Lifetime extension of existing wind farms through updated fatigue calculation</a:t>
            </a:r>
          </a:p>
          <a:p>
            <a:pPr lvl="1"/>
            <a:r>
              <a:rPr lang="en-GB" dirty="0"/>
              <a:t>Exact planning of O&amp;M activities through continuous monitoring algorithms</a:t>
            </a:r>
          </a:p>
          <a:p>
            <a:pPr lvl="1"/>
            <a:r>
              <a:rPr lang="en-GB" dirty="0"/>
              <a:t>Optimisation of new foundation designs, e.g. inclusion of more realistic soil profile through the transfer of findings</a:t>
            </a:r>
          </a:p>
          <a:p>
            <a:pPr lvl="1"/>
            <a:endParaRPr lang="en-GB" dirty="0"/>
          </a:p>
          <a:p>
            <a:endParaRPr lang="en-GB" dirty="0"/>
          </a:p>
        </p:txBody>
      </p:sp>
      <p:sp>
        <p:nvSpPr>
          <p:cNvPr id="3" name="Slide Number Placeholder 2">
            <a:extLst>
              <a:ext uri="{FF2B5EF4-FFF2-40B4-BE49-F238E27FC236}">
                <a16:creationId xmlns:a16="http://schemas.microsoft.com/office/drawing/2014/main" id="{2DB9FC09-5540-4B3F-8E77-7970CCB28683}"/>
              </a:ext>
            </a:extLst>
          </p:cNvPr>
          <p:cNvSpPr>
            <a:spLocks noGrp="1"/>
          </p:cNvSpPr>
          <p:nvPr>
            <p:ph type="sldNum" sz="quarter" idx="10"/>
          </p:nvPr>
        </p:nvSpPr>
        <p:spPr/>
        <p:txBody>
          <a:bodyPr/>
          <a:lstStyle/>
          <a:p>
            <a:fld id="{31421AFA-3AE7-4CEA-BC9B-447859BED57B}" type="slidenum">
              <a:rPr lang="en-GB" smtClean="0"/>
              <a:pPr/>
              <a:t>12</a:t>
            </a:fld>
            <a:endParaRPr lang="en-GB" dirty="0"/>
          </a:p>
        </p:txBody>
      </p:sp>
    </p:spTree>
    <p:extLst>
      <p:ext uri="{BB962C8B-B14F-4D97-AF65-F5344CB8AC3E}">
        <p14:creationId xmlns:p14="http://schemas.microsoft.com/office/powerpoint/2010/main" val="468427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5B0626B-CD00-4AA2-97A9-401DDE102C41}"/>
              </a:ext>
            </a:extLst>
          </p:cNvPr>
          <p:cNvSpPr>
            <a:spLocks noGrp="1"/>
          </p:cNvSpPr>
          <p:nvPr>
            <p:ph type="title"/>
          </p:nvPr>
        </p:nvSpPr>
        <p:spPr/>
        <p:txBody>
          <a:bodyPr/>
          <a:lstStyle/>
          <a:p>
            <a:r>
              <a:rPr lang="en-GB" dirty="0"/>
              <a:t>Thanks for </a:t>
            </a:r>
            <a:r>
              <a:rPr lang="en-GB"/>
              <a:t>your attention!</a:t>
            </a:r>
            <a:endParaRPr lang="en-GB" dirty="0"/>
          </a:p>
        </p:txBody>
      </p:sp>
      <p:sp>
        <p:nvSpPr>
          <p:cNvPr id="10" name="Text Placeholder 9">
            <a:extLst>
              <a:ext uri="{FF2B5EF4-FFF2-40B4-BE49-F238E27FC236}">
                <a16:creationId xmlns:a16="http://schemas.microsoft.com/office/drawing/2014/main" id="{2FBFEEE0-D866-4A6D-81FE-D9358B0DEB08}"/>
              </a:ext>
            </a:extLst>
          </p:cNvPr>
          <p:cNvSpPr>
            <a:spLocks noGrp="1"/>
          </p:cNvSpPr>
          <p:nvPr>
            <p:ph type="body" sz="quarter" idx="13"/>
          </p:nvPr>
        </p:nvSpPr>
        <p:spPr/>
        <p:txBody>
          <a:bodyPr/>
          <a:lstStyle/>
          <a:p>
            <a:pPr marL="0" indent="0">
              <a:spcAft>
                <a:spcPts val="0"/>
              </a:spcAft>
              <a:buNone/>
            </a:pPr>
            <a:r>
              <a:rPr lang="en-GB" sz="2400" cap="none" dirty="0"/>
              <a:t>Contact</a:t>
            </a:r>
          </a:p>
          <a:p>
            <a:pPr marL="0" indent="0">
              <a:spcAft>
                <a:spcPts val="0"/>
              </a:spcAft>
              <a:buNone/>
            </a:pPr>
            <a:endParaRPr lang="en-GB" sz="1600" cap="none" dirty="0"/>
          </a:p>
          <a:p>
            <a:pPr marL="0" indent="0">
              <a:spcAft>
                <a:spcPts val="0"/>
              </a:spcAft>
              <a:buNone/>
            </a:pPr>
            <a:endParaRPr lang="en-GB" sz="1600" cap="none" dirty="0"/>
          </a:p>
          <a:p>
            <a:pPr marL="0" indent="0">
              <a:spcAft>
                <a:spcPts val="0"/>
              </a:spcAft>
              <a:buNone/>
            </a:pPr>
            <a:r>
              <a:rPr lang="en-GB" sz="1600" cap="none" dirty="0"/>
              <a:t>Simon Siedler – Project Engineer Ramboll Offshore Wind</a:t>
            </a:r>
          </a:p>
          <a:p>
            <a:pPr marL="0" indent="0">
              <a:spcAft>
                <a:spcPts val="0"/>
              </a:spcAft>
              <a:buNone/>
            </a:pPr>
            <a:r>
              <a:rPr lang="en-GB" sz="1600" cap="none" dirty="0"/>
              <a:t>simon.siedler@ramboll.com</a:t>
            </a:r>
          </a:p>
          <a:p>
            <a:pPr marL="0" indent="0">
              <a:spcAft>
                <a:spcPts val="0"/>
              </a:spcAft>
              <a:buNone/>
            </a:pPr>
            <a:endParaRPr lang="en-GB" sz="1600" cap="none" dirty="0"/>
          </a:p>
          <a:p>
            <a:pPr marL="0" indent="0">
              <a:spcAft>
                <a:spcPts val="0"/>
              </a:spcAft>
              <a:buNone/>
            </a:pPr>
            <a:endParaRPr lang="en-GB" sz="1600" cap="none" dirty="0"/>
          </a:p>
          <a:p>
            <a:pPr marL="0" indent="0">
              <a:spcAft>
                <a:spcPts val="0"/>
              </a:spcAft>
              <a:buNone/>
            </a:pPr>
            <a:endParaRPr lang="en-GB" sz="1600" cap="none" dirty="0"/>
          </a:p>
          <a:p>
            <a:pPr marL="0" indent="0">
              <a:spcAft>
                <a:spcPts val="0"/>
              </a:spcAft>
              <a:buNone/>
            </a:pPr>
            <a:r>
              <a:rPr lang="en-GB" sz="1600" cap="none" dirty="0"/>
              <a:t>Ursula Smolka – Chief Consultant Ramboll Offshore Wind</a:t>
            </a:r>
          </a:p>
          <a:p>
            <a:pPr marL="0" indent="0">
              <a:spcAft>
                <a:spcPts val="0"/>
              </a:spcAft>
              <a:buNone/>
            </a:pPr>
            <a:r>
              <a:rPr lang="en-GB" sz="1600" cap="none" dirty="0"/>
              <a:t>ursula.smolka@ramboll.com</a:t>
            </a:r>
          </a:p>
          <a:p>
            <a:pPr marL="0" indent="0">
              <a:spcAft>
                <a:spcPts val="0"/>
              </a:spcAft>
              <a:buNone/>
            </a:pPr>
            <a:endParaRPr lang="en-GB" sz="1600" cap="none" dirty="0"/>
          </a:p>
          <a:p>
            <a:pPr marL="0" indent="0">
              <a:spcAft>
                <a:spcPts val="0"/>
              </a:spcAft>
              <a:buNone/>
            </a:pPr>
            <a:r>
              <a:rPr lang="en-GB" sz="1600" cap="none" dirty="0"/>
              <a:t>Tim Fischer – Vice Director Ramboll Wind</a:t>
            </a:r>
          </a:p>
          <a:p>
            <a:pPr marL="0" indent="0">
              <a:spcAft>
                <a:spcPts val="0"/>
              </a:spcAft>
              <a:buNone/>
            </a:pPr>
            <a:r>
              <a:rPr lang="en-GB" sz="1600" cap="none" dirty="0"/>
              <a:t>tim.fischer@ramboll.com</a:t>
            </a:r>
          </a:p>
          <a:p>
            <a:pPr marL="0" indent="0">
              <a:spcAft>
                <a:spcPts val="0"/>
              </a:spcAft>
              <a:buNone/>
            </a:pPr>
            <a:endParaRPr lang="en-GB" sz="1600" cap="none" dirty="0"/>
          </a:p>
          <a:p>
            <a:pPr marL="0" indent="0">
              <a:spcAft>
                <a:spcPts val="0"/>
              </a:spcAft>
              <a:buNone/>
            </a:pPr>
            <a:endParaRPr lang="en-GB" sz="1600" cap="none" dirty="0"/>
          </a:p>
          <a:p>
            <a:pPr marL="0" indent="0">
              <a:spcAft>
                <a:spcPts val="0"/>
              </a:spcAft>
              <a:buNone/>
            </a:pPr>
            <a:r>
              <a:rPr lang="en-GB" sz="1600" cap="none" dirty="0"/>
              <a:t>www.ramboll.com/wind</a:t>
            </a:r>
          </a:p>
        </p:txBody>
      </p:sp>
      <p:sp>
        <p:nvSpPr>
          <p:cNvPr id="2" name="Slide Number Placeholder 1">
            <a:extLst>
              <a:ext uri="{FF2B5EF4-FFF2-40B4-BE49-F238E27FC236}">
                <a16:creationId xmlns:a16="http://schemas.microsoft.com/office/drawing/2014/main" id="{C91E074E-1200-4E98-BDE0-99367D3F7CCB}"/>
              </a:ext>
            </a:extLst>
          </p:cNvPr>
          <p:cNvSpPr>
            <a:spLocks noGrp="1"/>
          </p:cNvSpPr>
          <p:nvPr>
            <p:ph type="sldNum" sz="quarter" idx="10"/>
          </p:nvPr>
        </p:nvSpPr>
        <p:spPr/>
        <p:txBody>
          <a:bodyPr/>
          <a:lstStyle/>
          <a:p>
            <a:fld id="{31421AFA-3AE7-4CEA-BC9B-447859BED57B}" type="slidenum">
              <a:rPr lang="en-GB" smtClean="0"/>
              <a:pPr/>
              <a:t>13</a:t>
            </a:fld>
            <a:endParaRPr lang="en-GB" dirty="0"/>
          </a:p>
        </p:txBody>
      </p:sp>
    </p:spTree>
    <p:extLst>
      <p:ext uri="{BB962C8B-B14F-4D97-AF65-F5344CB8AC3E}">
        <p14:creationId xmlns:p14="http://schemas.microsoft.com/office/powerpoint/2010/main" val="804006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446BAE1-120A-4888-BDA6-02197D24338D}"/>
              </a:ext>
            </a:extLst>
          </p:cNvPr>
          <p:cNvPicPr>
            <a:picLocks noChangeAspect="1"/>
          </p:cNvPicPr>
          <p:nvPr/>
        </p:nvPicPr>
        <p:blipFill>
          <a:blip r:embed="rId5"/>
          <a:stretch>
            <a:fillRect/>
          </a:stretch>
        </p:blipFill>
        <p:spPr>
          <a:xfrm>
            <a:off x="7030136" y="3290930"/>
            <a:ext cx="1945524" cy="572934"/>
          </a:xfrm>
          <a:prstGeom prst="rect">
            <a:avLst/>
          </a:prstGeom>
        </p:spPr>
      </p:pic>
      <p:graphicFrame>
        <p:nvGraphicFramePr>
          <p:cNvPr id="55" name="Object 54" hidden="1"/>
          <p:cNvGraphicFramePr>
            <a:graphicFrameLocks noChangeAspect="1"/>
          </p:cNvGraphicFramePr>
          <p:nvPr>
            <p:custDataLst>
              <p:tags r:id="rId2"/>
            </p:custDataLst>
            <p:extLst/>
          </p:nvPr>
        </p:nvGraphicFramePr>
        <p:xfrm>
          <a:off x="2118" y="2119"/>
          <a:ext cx="2116" cy="2116"/>
        </p:xfrm>
        <a:graphic>
          <a:graphicData uri="http://schemas.openxmlformats.org/presentationml/2006/ole">
            <mc:AlternateContent xmlns:mc="http://schemas.openxmlformats.org/markup-compatibility/2006">
              <mc:Choice xmlns:v="urn:schemas-microsoft-com:vml" Requires="v">
                <p:oleObj spid="_x0000_s1026" name="think-cell Slide" r:id="rId6" imgW="270" imgH="270" progId="TCLayout.ActiveDocument.1">
                  <p:embed/>
                </p:oleObj>
              </mc:Choice>
              <mc:Fallback>
                <p:oleObj name="think-cell Slide" r:id="rId6" imgW="270" imgH="270" progId="TCLayout.ActiveDocument.1">
                  <p:embed/>
                  <p:pic>
                    <p:nvPicPr>
                      <p:cNvPr id="55" name="Object 54" hidden="1"/>
                      <p:cNvPicPr/>
                      <p:nvPr/>
                    </p:nvPicPr>
                    <p:blipFill>
                      <a:blip r:embed="rId7"/>
                      <a:stretch>
                        <a:fillRect/>
                      </a:stretch>
                    </p:blipFill>
                    <p:spPr>
                      <a:xfrm>
                        <a:off x="2118" y="2119"/>
                        <a:ext cx="2116" cy="2116"/>
                      </a:xfrm>
                      <a:prstGeom prst="rect">
                        <a:avLst/>
                      </a:prstGeom>
                    </p:spPr>
                  </p:pic>
                </p:oleObj>
              </mc:Fallback>
            </mc:AlternateContent>
          </a:graphicData>
        </a:graphic>
      </p:graphicFrame>
      <p:cxnSp>
        <p:nvCxnSpPr>
          <p:cNvPr id="37" name="Straight Arrow Connector 36"/>
          <p:cNvCxnSpPr>
            <a:cxnSpLocks/>
          </p:cNvCxnSpPr>
          <p:nvPr/>
        </p:nvCxnSpPr>
        <p:spPr>
          <a:xfrm>
            <a:off x="804253" y="3884844"/>
            <a:ext cx="8548690" cy="0"/>
          </a:xfrm>
          <a:prstGeom prst="straightConnector1">
            <a:avLst/>
          </a:prstGeom>
          <a:ln w="6350">
            <a:solidFill>
              <a:schemeClr val="accent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8" name="TextBox 37"/>
          <p:cNvSpPr txBox="1">
            <a:spLocks/>
          </p:cNvSpPr>
          <p:nvPr/>
        </p:nvSpPr>
        <p:spPr>
          <a:xfrm>
            <a:off x="835523" y="2138482"/>
            <a:ext cx="2757735" cy="643766"/>
          </a:xfrm>
          <a:prstGeom prst="rect">
            <a:avLst/>
          </a:prstGeom>
          <a:noFill/>
        </p:spPr>
        <p:txBody>
          <a:bodyPr wrap="square" lIns="0" tIns="0" rIns="0" bIns="0" rtlCol="0">
            <a:spAutoFit/>
          </a:bodyPr>
          <a:lstStyle/>
          <a:p>
            <a:pPr>
              <a:spcBef>
                <a:spcPts val="60"/>
              </a:spcBef>
              <a:spcAft>
                <a:spcPts val="600"/>
              </a:spcAft>
            </a:pPr>
            <a:r>
              <a:rPr lang="en-GB" b="1" dirty="0"/>
              <a:t>APOLLO 13 MISSION</a:t>
            </a:r>
          </a:p>
          <a:p>
            <a:pPr>
              <a:spcBef>
                <a:spcPts val="60"/>
              </a:spcBef>
              <a:spcAft>
                <a:spcPts val="600"/>
              </a:spcAft>
            </a:pPr>
            <a:r>
              <a:rPr lang="en-GB" dirty="0">
                <a:solidFill>
                  <a:srgbClr val="000000"/>
                </a:solidFill>
              </a:rPr>
              <a:t>NASA</a:t>
            </a:r>
          </a:p>
        </p:txBody>
      </p:sp>
      <p:sp>
        <p:nvSpPr>
          <p:cNvPr id="40" name="Oval 39"/>
          <p:cNvSpPr>
            <a:spLocks/>
          </p:cNvSpPr>
          <p:nvPr/>
        </p:nvSpPr>
        <p:spPr>
          <a:xfrm>
            <a:off x="2082087" y="3809151"/>
            <a:ext cx="179977" cy="180042"/>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spcBef>
                <a:spcPts val="60"/>
              </a:spcBef>
              <a:spcAft>
                <a:spcPts val="600"/>
              </a:spcAft>
            </a:pPr>
            <a:endParaRPr lang="en-GB" dirty="0">
              <a:solidFill>
                <a:srgbClr val="FFFFFF"/>
              </a:solidFill>
            </a:endParaRPr>
          </a:p>
        </p:txBody>
      </p:sp>
      <p:sp>
        <p:nvSpPr>
          <p:cNvPr id="43" name="Oval 42"/>
          <p:cNvSpPr>
            <a:spLocks/>
          </p:cNvSpPr>
          <p:nvPr/>
        </p:nvSpPr>
        <p:spPr>
          <a:xfrm>
            <a:off x="4553173" y="3809151"/>
            <a:ext cx="179977" cy="180042"/>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spcBef>
                <a:spcPts val="60"/>
              </a:spcBef>
              <a:spcAft>
                <a:spcPts val="600"/>
              </a:spcAft>
            </a:pPr>
            <a:endParaRPr lang="en-GB" dirty="0">
              <a:solidFill>
                <a:srgbClr val="FFFFFF"/>
              </a:solidFill>
            </a:endParaRPr>
          </a:p>
        </p:txBody>
      </p:sp>
      <p:sp>
        <p:nvSpPr>
          <p:cNvPr id="44" name="Oval 43"/>
          <p:cNvSpPr>
            <a:spLocks/>
          </p:cNvSpPr>
          <p:nvPr/>
        </p:nvSpPr>
        <p:spPr>
          <a:xfrm>
            <a:off x="5486397" y="3809151"/>
            <a:ext cx="179977" cy="180042"/>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spcBef>
                <a:spcPts val="60"/>
              </a:spcBef>
              <a:spcAft>
                <a:spcPts val="600"/>
              </a:spcAft>
            </a:pPr>
            <a:endParaRPr lang="en-GB" dirty="0">
              <a:solidFill>
                <a:srgbClr val="FFFFFF"/>
              </a:solidFill>
            </a:endParaRPr>
          </a:p>
        </p:txBody>
      </p:sp>
      <p:sp>
        <p:nvSpPr>
          <p:cNvPr id="45" name="Oval 44"/>
          <p:cNvSpPr>
            <a:spLocks/>
          </p:cNvSpPr>
          <p:nvPr/>
        </p:nvSpPr>
        <p:spPr>
          <a:xfrm>
            <a:off x="7895133" y="3809151"/>
            <a:ext cx="179977" cy="180042"/>
          </a:xfrm>
          <a:prstGeom prst="ellipse">
            <a:avLst/>
          </a:prstGeom>
          <a:solidFill>
            <a:schemeClr val="bg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spcBef>
                <a:spcPts val="60"/>
              </a:spcBef>
              <a:spcAft>
                <a:spcPts val="600"/>
              </a:spcAft>
            </a:pPr>
            <a:endParaRPr lang="en-GB" dirty="0">
              <a:solidFill>
                <a:srgbClr val="FFFFFF"/>
              </a:solidFill>
            </a:endParaRPr>
          </a:p>
        </p:txBody>
      </p:sp>
      <p:sp>
        <p:nvSpPr>
          <p:cNvPr id="46" name="TextBox 45"/>
          <p:cNvSpPr txBox="1">
            <a:spLocks/>
          </p:cNvSpPr>
          <p:nvPr/>
        </p:nvSpPr>
        <p:spPr>
          <a:xfrm>
            <a:off x="4208563" y="1061195"/>
            <a:ext cx="2735644" cy="1828706"/>
          </a:xfrm>
          <a:prstGeom prst="rect">
            <a:avLst/>
          </a:prstGeom>
          <a:noFill/>
        </p:spPr>
        <p:txBody>
          <a:bodyPr wrap="square" lIns="0" tIns="0" rIns="0" bIns="0" rtlCol="0">
            <a:spAutoFit/>
          </a:bodyPr>
          <a:lstStyle/>
          <a:p>
            <a:pPr>
              <a:buClr>
                <a:srgbClr val="000000">
                  <a:lumMod val="65000"/>
                  <a:lumOff val="35000"/>
                </a:srgbClr>
              </a:buClr>
            </a:pPr>
            <a:r>
              <a:rPr lang="en-GB" b="1" dirty="0">
                <a:latin typeface="Verdana" panose="020B0604030504040204" pitchFamily="34" charset="0"/>
              </a:rPr>
              <a:t>FIRST IMPLEMENTATION AT OFFSHORE PLATFORM</a:t>
            </a:r>
          </a:p>
          <a:p>
            <a:pPr>
              <a:spcBef>
                <a:spcPts val="60"/>
              </a:spcBef>
              <a:spcAft>
                <a:spcPts val="600"/>
              </a:spcAft>
            </a:pPr>
            <a:r>
              <a:rPr lang="en-GB" dirty="0">
                <a:solidFill>
                  <a:srgbClr val="000000"/>
                </a:solidFill>
              </a:rPr>
              <a:t>Ramboll established first Digital Twin for Lifetime Extension</a:t>
            </a:r>
          </a:p>
        </p:txBody>
      </p:sp>
      <p:sp>
        <p:nvSpPr>
          <p:cNvPr id="25" name="Rectangle 24"/>
          <p:cNvSpPr>
            <a:spLocks/>
          </p:cNvSpPr>
          <p:nvPr/>
        </p:nvSpPr>
        <p:spPr>
          <a:xfrm>
            <a:off x="826345" y="2916074"/>
            <a:ext cx="2735644" cy="585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spcBef>
                <a:spcPts val="80"/>
              </a:spcBef>
              <a:spcAft>
                <a:spcPts val="800"/>
              </a:spcAft>
              <a:buNone/>
            </a:pPr>
            <a:r>
              <a:rPr lang="en-GB" sz="1400" dirty="0">
                <a:solidFill>
                  <a:schemeClr val="tx1"/>
                </a:solidFill>
              </a:rPr>
              <a:t>1970</a:t>
            </a:r>
          </a:p>
        </p:txBody>
      </p:sp>
      <p:sp>
        <p:nvSpPr>
          <p:cNvPr id="29" name="Rectangle 28"/>
          <p:cNvSpPr>
            <a:spLocks/>
          </p:cNvSpPr>
          <p:nvPr/>
        </p:nvSpPr>
        <p:spPr>
          <a:xfrm>
            <a:off x="3275339" y="4305728"/>
            <a:ext cx="2735644" cy="578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spcBef>
                <a:spcPts val="80"/>
              </a:spcBef>
              <a:spcAft>
                <a:spcPts val="800"/>
              </a:spcAft>
            </a:pPr>
            <a:r>
              <a:rPr lang="en-GB" sz="1400" dirty="0">
                <a:solidFill>
                  <a:schemeClr val="tx1"/>
                </a:solidFill>
              </a:rPr>
              <a:t>2002</a:t>
            </a:r>
          </a:p>
        </p:txBody>
      </p:sp>
      <p:sp>
        <p:nvSpPr>
          <p:cNvPr id="32" name="Rectangle 31"/>
          <p:cNvSpPr>
            <a:spLocks/>
          </p:cNvSpPr>
          <p:nvPr/>
        </p:nvSpPr>
        <p:spPr>
          <a:xfrm>
            <a:off x="4230656" y="2933551"/>
            <a:ext cx="2735644" cy="5853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spcBef>
                <a:spcPts val="80"/>
              </a:spcBef>
              <a:spcAft>
                <a:spcPts val="800"/>
              </a:spcAft>
            </a:pPr>
            <a:r>
              <a:rPr lang="en-GB" sz="1400" dirty="0">
                <a:solidFill>
                  <a:schemeClr val="tx1"/>
                </a:solidFill>
              </a:rPr>
              <a:t>2006</a:t>
            </a:r>
          </a:p>
        </p:txBody>
      </p:sp>
      <p:sp>
        <p:nvSpPr>
          <p:cNvPr id="35" name="Rectangle 34"/>
          <p:cNvSpPr>
            <a:spLocks/>
          </p:cNvSpPr>
          <p:nvPr/>
        </p:nvSpPr>
        <p:spPr>
          <a:xfrm>
            <a:off x="6617299" y="4323205"/>
            <a:ext cx="2735644" cy="578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spcBef>
                <a:spcPts val="80"/>
              </a:spcBef>
              <a:spcAft>
                <a:spcPts val="800"/>
              </a:spcAft>
            </a:pPr>
            <a:r>
              <a:rPr lang="en-GB" sz="1400" dirty="0">
                <a:solidFill>
                  <a:schemeClr val="tx1"/>
                </a:solidFill>
              </a:rPr>
              <a:t>2017</a:t>
            </a:r>
          </a:p>
        </p:txBody>
      </p:sp>
      <p:sp>
        <p:nvSpPr>
          <p:cNvPr id="50" name="Rectangle 22"/>
          <p:cNvSpPr>
            <a:spLocks noChangeArrowheads="1"/>
          </p:cNvSpPr>
          <p:nvPr/>
        </p:nvSpPr>
        <p:spPr bwMode="auto">
          <a:xfrm>
            <a:off x="9768196" y="2263975"/>
            <a:ext cx="2180382" cy="3241737"/>
          </a:xfrm>
          <a:prstGeom prst="rect">
            <a:avLst/>
          </a:prstGeom>
          <a:noFill/>
          <a:ln w="6350">
            <a:noFill/>
            <a:miter lim="800000"/>
            <a:headEnd/>
            <a:tailEnd/>
          </a:ln>
          <a:effectLst/>
        </p:spPr>
        <p:txBody>
          <a:bodyPr lIns="0" tIns="0" rIns="0" bIns="0" anchor="ctr" anchorCtr="0"/>
          <a:lstStyle/>
          <a:p>
            <a:pPr eaLnBrk="0" hangingPunct="0">
              <a:spcBef>
                <a:spcPct val="0"/>
              </a:spcBef>
            </a:pPr>
            <a:r>
              <a:rPr lang="en-GB" b="1" dirty="0"/>
              <a:t>Similar challenge faced in different industries:</a:t>
            </a:r>
          </a:p>
          <a:p>
            <a:pPr eaLnBrk="0" hangingPunct="0">
              <a:spcBef>
                <a:spcPct val="0"/>
              </a:spcBef>
            </a:pPr>
            <a:r>
              <a:rPr lang="en-GB" dirty="0"/>
              <a:t>Remote asset to be maintained and operated over entire lifetime, whereas the physical access is difficult.</a:t>
            </a:r>
          </a:p>
        </p:txBody>
      </p:sp>
      <p:sp>
        <p:nvSpPr>
          <p:cNvPr id="26" name="Freeform 10">
            <a:extLst>
              <a:ext uri="{FF2B5EF4-FFF2-40B4-BE49-F238E27FC236}">
                <a16:creationId xmlns:a16="http://schemas.microsoft.com/office/drawing/2014/main" id="{D50E9207-A683-41BF-B487-345215FB639F}"/>
              </a:ext>
            </a:extLst>
          </p:cNvPr>
          <p:cNvSpPr>
            <a:spLocks/>
          </p:cNvSpPr>
          <p:nvPr/>
        </p:nvSpPr>
        <p:spPr bwMode="auto">
          <a:xfrm rot="5400000">
            <a:off x="1992751" y="3401585"/>
            <a:ext cx="386969" cy="331070"/>
          </a:xfrm>
          <a:custGeom>
            <a:avLst/>
            <a:gdLst>
              <a:gd name="T0" fmla="*/ 718 w 728"/>
              <a:gd name="T1" fmla="*/ 286 h 621"/>
              <a:gd name="T2" fmla="*/ 441 w 728"/>
              <a:gd name="T3" fmla="*/ 9 h 621"/>
              <a:gd name="T4" fmla="*/ 417 w 728"/>
              <a:gd name="T5" fmla="*/ 0 h 621"/>
              <a:gd name="T6" fmla="*/ 394 w 728"/>
              <a:gd name="T7" fmla="*/ 9 h 621"/>
              <a:gd name="T8" fmla="*/ 384 w 728"/>
              <a:gd name="T9" fmla="*/ 34 h 621"/>
              <a:gd name="T10" fmla="*/ 393 w 728"/>
              <a:gd name="T11" fmla="*/ 57 h 621"/>
              <a:gd name="T12" fmla="*/ 612 w 728"/>
              <a:gd name="T13" fmla="*/ 276 h 621"/>
              <a:gd name="T14" fmla="*/ 33 w 728"/>
              <a:gd name="T15" fmla="*/ 276 h 621"/>
              <a:gd name="T16" fmla="*/ 9 w 728"/>
              <a:gd name="T17" fmla="*/ 286 h 621"/>
              <a:gd name="T18" fmla="*/ 0 w 728"/>
              <a:gd name="T19" fmla="*/ 310 h 621"/>
              <a:gd name="T20" fmla="*/ 33 w 728"/>
              <a:gd name="T21" fmla="*/ 344 h 621"/>
              <a:gd name="T22" fmla="*/ 612 w 728"/>
              <a:gd name="T23" fmla="*/ 344 h 621"/>
              <a:gd name="T24" fmla="*/ 393 w 728"/>
              <a:gd name="T25" fmla="*/ 563 h 621"/>
              <a:gd name="T26" fmla="*/ 383 w 728"/>
              <a:gd name="T27" fmla="*/ 587 h 621"/>
              <a:gd name="T28" fmla="*/ 393 w 728"/>
              <a:gd name="T29" fmla="*/ 611 h 621"/>
              <a:gd name="T30" fmla="*/ 417 w 728"/>
              <a:gd name="T31" fmla="*/ 621 h 621"/>
              <a:gd name="T32" fmla="*/ 441 w 728"/>
              <a:gd name="T33" fmla="*/ 611 h 621"/>
              <a:gd name="T34" fmla="*/ 718 w 728"/>
              <a:gd name="T35" fmla="*/ 334 h 621"/>
              <a:gd name="T36" fmla="*/ 728 w 728"/>
              <a:gd name="T37" fmla="*/ 310 h 621"/>
              <a:gd name="T38" fmla="*/ 718 w 728"/>
              <a:gd name="T39" fmla="*/ 28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8" h="621">
                <a:moveTo>
                  <a:pt x="718" y="286"/>
                </a:moveTo>
                <a:cubicBezTo>
                  <a:pt x="441" y="9"/>
                  <a:pt x="441" y="9"/>
                  <a:pt x="441" y="9"/>
                </a:cubicBezTo>
                <a:cubicBezTo>
                  <a:pt x="435" y="3"/>
                  <a:pt x="427" y="0"/>
                  <a:pt x="417" y="0"/>
                </a:cubicBezTo>
                <a:cubicBezTo>
                  <a:pt x="408" y="0"/>
                  <a:pt x="400" y="3"/>
                  <a:pt x="394" y="9"/>
                </a:cubicBezTo>
                <a:cubicBezTo>
                  <a:pt x="387" y="16"/>
                  <a:pt x="384" y="24"/>
                  <a:pt x="384" y="34"/>
                </a:cubicBezTo>
                <a:cubicBezTo>
                  <a:pt x="384" y="43"/>
                  <a:pt x="387" y="51"/>
                  <a:pt x="393" y="57"/>
                </a:cubicBezTo>
                <a:cubicBezTo>
                  <a:pt x="612" y="276"/>
                  <a:pt x="612" y="276"/>
                  <a:pt x="612" y="276"/>
                </a:cubicBezTo>
                <a:cubicBezTo>
                  <a:pt x="33" y="276"/>
                  <a:pt x="33" y="276"/>
                  <a:pt x="33" y="276"/>
                </a:cubicBezTo>
                <a:cubicBezTo>
                  <a:pt x="24" y="276"/>
                  <a:pt x="16" y="280"/>
                  <a:pt x="9" y="286"/>
                </a:cubicBezTo>
                <a:cubicBezTo>
                  <a:pt x="3" y="293"/>
                  <a:pt x="0" y="301"/>
                  <a:pt x="0" y="310"/>
                </a:cubicBezTo>
                <a:cubicBezTo>
                  <a:pt x="0" y="328"/>
                  <a:pt x="15" y="344"/>
                  <a:pt x="33" y="344"/>
                </a:cubicBezTo>
                <a:cubicBezTo>
                  <a:pt x="612" y="344"/>
                  <a:pt x="612" y="344"/>
                  <a:pt x="612" y="344"/>
                </a:cubicBezTo>
                <a:cubicBezTo>
                  <a:pt x="393" y="563"/>
                  <a:pt x="393" y="563"/>
                  <a:pt x="393" y="563"/>
                </a:cubicBezTo>
                <a:cubicBezTo>
                  <a:pt x="387" y="569"/>
                  <a:pt x="383" y="578"/>
                  <a:pt x="383" y="587"/>
                </a:cubicBezTo>
                <a:cubicBezTo>
                  <a:pt x="383" y="596"/>
                  <a:pt x="387" y="604"/>
                  <a:pt x="393" y="611"/>
                </a:cubicBezTo>
                <a:cubicBezTo>
                  <a:pt x="399" y="617"/>
                  <a:pt x="408" y="621"/>
                  <a:pt x="417" y="621"/>
                </a:cubicBezTo>
                <a:cubicBezTo>
                  <a:pt x="426" y="621"/>
                  <a:pt x="435" y="617"/>
                  <a:pt x="441" y="611"/>
                </a:cubicBezTo>
                <a:cubicBezTo>
                  <a:pt x="718" y="334"/>
                  <a:pt x="718" y="334"/>
                  <a:pt x="718" y="334"/>
                </a:cubicBezTo>
                <a:cubicBezTo>
                  <a:pt x="724" y="327"/>
                  <a:pt x="728" y="319"/>
                  <a:pt x="728" y="310"/>
                </a:cubicBezTo>
                <a:cubicBezTo>
                  <a:pt x="728" y="301"/>
                  <a:pt x="724" y="293"/>
                  <a:pt x="718" y="286"/>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6" name="Freeform 10">
            <a:extLst>
              <a:ext uri="{FF2B5EF4-FFF2-40B4-BE49-F238E27FC236}">
                <a16:creationId xmlns:a16="http://schemas.microsoft.com/office/drawing/2014/main" id="{F4139CA1-E0D0-49ED-9E4F-B208CF7C0EEB}"/>
              </a:ext>
            </a:extLst>
          </p:cNvPr>
          <p:cNvSpPr>
            <a:spLocks/>
          </p:cNvSpPr>
          <p:nvPr/>
        </p:nvSpPr>
        <p:spPr bwMode="auto">
          <a:xfrm rot="5400000">
            <a:off x="5390455" y="3388620"/>
            <a:ext cx="386969" cy="331070"/>
          </a:xfrm>
          <a:custGeom>
            <a:avLst/>
            <a:gdLst>
              <a:gd name="T0" fmla="*/ 718 w 728"/>
              <a:gd name="T1" fmla="*/ 286 h 621"/>
              <a:gd name="T2" fmla="*/ 441 w 728"/>
              <a:gd name="T3" fmla="*/ 9 h 621"/>
              <a:gd name="T4" fmla="*/ 417 w 728"/>
              <a:gd name="T5" fmla="*/ 0 h 621"/>
              <a:gd name="T6" fmla="*/ 394 w 728"/>
              <a:gd name="T7" fmla="*/ 9 h 621"/>
              <a:gd name="T8" fmla="*/ 384 w 728"/>
              <a:gd name="T9" fmla="*/ 34 h 621"/>
              <a:gd name="T10" fmla="*/ 393 w 728"/>
              <a:gd name="T11" fmla="*/ 57 h 621"/>
              <a:gd name="T12" fmla="*/ 612 w 728"/>
              <a:gd name="T13" fmla="*/ 276 h 621"/>
              <a:gd name="T14" fmla="*/ 33 w 728"/>
              <a:gd name="T15" fmla="*/ 276 h 621"/>
              <a:gd name="T16" fmla="*/ 9 w 728"/>
              <a:gd name="T17" fmla="*/ 286 h 621"/>
              <a:gd name="T18" fmla="*/ 0 w 728"/>
              <a:gd name="T19" fmla="*/ 310 h 621"/>
              <a:gd name="T20" fmla="*/ 33 w 728"/>
              <a:gd name="T21" fmla="*/ 344 h 621"/>
              <a:gd name="T22" fmla="*/ 612 w 728"/>
              <a:gd name="T23" fmla="*/ 344 h 621"/>
              <a:gd name="T24" fmla="*/ 393 w 728"/>
              <a:gd name="T25" fmla="*/ 563 h 621"/>
              <a:gd name="T26" fmla="*/ 383 w 728"/>
              <a:gd name="T27" fmla="*/ 587 h 621"/>
              <a:gd name="T28" fmla="*/ 393 w 728"/>
              <a:gd name="T29" fmla="*/ 611 h 621"/>
              <a:gd name="T30" fmla="*/ 417 w 728"/>
              <a:gd name="T31" fmla="*/ 621 h 621"/>
              <a:gd name="T32" fmla="*/ 441 w 728"/>
              <a:gd name="T33" fmla="*/ 611 h 621"/>
              <a:gd name="T34" fmla="*/ 718 w 728"/>
              <a:gd name="T35" fmla="*/ 334 h 621"/>
              <a:gd name="T36" fmla="*/ 728 w 728"/>
              <a:gd name="T37" fmla="*/ 310 h 621"/>
              <a:gd name="T38" fmla="*/ 718 w 728"/>
              <a:gd name="T39" fmla="*/ 28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8" h="621">
                <a:moveTo>
                  <a:pt x="718" y="286"/>
                </a:moveTo>
                <a:cubicBezTo>
                  <a:pt x="441" y="9"/>
                  <a:pt x="441" y="9"/>
                  <a:pt x="441" y="9"/>
                </a:cubicBezTo>
                <a:cubicBezTo>
                  <a:pt x="435" y="3"/>
                  <a:pt x="427" y="0"/>
                  <a:pt x="417" y="0"/>
                </a:cubicBezTo>
                <a:cubicBezTo>
                  <a:pt x="408" y="0"/>
                  <a:pt x="400" y="3"/>
                  <a:pt x="394" y="9"/>
                </a:cubicBezTo>
                <a:cubicBezTo>
                  <a:pt x="387" y="16"/>
                  <a:pt x="384" y="24"/>
                  <a:pt x="384" y="34"/>
                </a:cubicBezTo>
                <a:cubicBezTo>
                  <a:pt x="384" y="43"/>
                  <a:pt x="387" y="51"/>
                  <a:pt x="393" y="57"/>
                </a:cubicBezTo>
                <a:cubicBezTo>
                  <a:pt x="612" y="276"/>
                  <a:pt x="612" y="276"/>
                  <a:pt x="612" y="276"/>
                </a:cubicBezTo>
                <a:cubicBezTo>
                  <a:pt x="33" y="276"/>
                  <a:pt x="33" y="276"/>
                  <a:pt x="33" y="276"/>
                </a:cubicBezTo>
                <a:cubicBezTo>
                  <a:pt x="24" y="276"/>
                  <a:pt x="16" y="280"/>
                  <a:pt x="9" y="286"/>
                </a:cubicBezTo>
                <a:cubicBezTo>
                  <a:pt x="3" y="293"/>
                  <a:pt x="0" y="301"/>
                  <a:pt x="0" y="310"/>
                </a:cubicBezTo>
                <a:cubicBezTo>
                  <a:pt x="0" y="328"/>
                  <a:pt x="15" y="344"/>
                  <a:pt x="33" y="344"/>
                </a:cubicBezTo>
                <a:cubicBezTo>
                  <a:pt x="612" y="344"/>
                  <a:pt x="612" y="344"/>
                  <a:pt x="612" y="344"/>
                </a:cubicBezTo>
                <a:cubicBezTo>
                  <a:pt x="393" y="563"/>
                  <a:pt x="393" y="563"/>
                  <a:pt x="393" y="563"/>
                </a:cubicBezTo>
                <a:cubicBezTo>
                  <a:pt x="387" y="569"/>
                  <a:pt x="383" y="578"/>
                  <a:pt x="383" y="587"/>
                </a:cubicBezTo>
                <a:cubicBezTo>
                  <a:pt x="383" y="596"/>
                  <a:pt x="387" y="604"/>
                  <a:pt x="393" y="611"/>
                </a:cubicBezTo>
                <a:cubicBezTo>
                  <a:pt x="399" y="617"/>
                  <a:pt x="408" y="621"/>
                  <a:pt x="417" y="621"/>
                </a:cubicBezTo>
                <a:cubicBezTo>
                  <a:pt x="426" y="621"/>
                  <a:pt x="435" y="617"/>
                  <a:pt x="441" y="611"/>
                </a:cubicBezTo>
                <a:cubicBezTo>
                  <a:pt x="718" y="334"/>
                  <a:pt x="718" y="334"/>
                  <a:pt x="718" y="334"/>
                </a:cubicBezTo>
                <a:cubicBezTo>
                  <a:pt x="724" y="327"/>
                  <a:pt x="728" y="319"/>
                  <a:pt x="728" y="310"/>
                </a:cubicBezTo>
                <a:cubicBezTo>
                  <a:pt x="728" y="301"/>
                  <a:pt x="724" y="293"/>
                  <a:pt x="718" y="286"/>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9" name="Freeform 10">
            <a:extLst>
              <a:ext uri="{FF2B5EF4-FFF2-40B4-BE49-F238E27FC236}">
                <a16:creationId xmlns:a16="http://schemas.microsoft.com/office/drawing/2014/main" id="{766D22A1-924B-4C81-A448-64AE187B9AE4}"/>
              </a:ext>
            </a:extLst>
          </p:cNvPr>
          <p:cNvSpPr>
            <a:spLocks/>
          </p:cNvSpPr>
          <p:nvPr/>
        </p:nvSpPr>
        <p:spPr bwMode="auto">
          <a:xfrm rot="16200000">
            <a:off x="4449677" y="4044177"/>
            <a:ext cx="386969" cy="331070"/>
          </a:xfrm>
          <a:custGeom>
            <a:avLst/>
            <a:gdLst>
              <a:gd name="T0" fmla="*/ 718 w 728"/>
              <a:gd name="T1" fmla="*/ 286 h 621"/>
              <a:gd name="T2" fmla="*/ 441 w 728"/>
              <a:gd name="T3" fmla="*/ 9 h 621"/>
              <a:gd name="T4" fmla="*/ 417 w 728"/>
              <a:gd name="T5" fmla="*/ 0 h 621"/>
              <a:gd name="T6" fmla="*/ 394 w 728"/>
              <a:gd name="T7" fmla="*/ 9 h 621"/>
              <a:gd name="T8" fmla="*/ 384 w 728"/>
              <a:gd name="T9" fmla="*/ 34 h 621"/>
              <a:gd name="T10" fmla="*/ 393 w 728"/>
              <a:gd name="T11" fmla="*/ 57 h 621"/>
              <a:gd name="T12" fmla="*/ 612 w 728"/>
              <a:gd name="T13" fmla="*/ 276 h 621"/>
              <a:gd name="T14" fmla="*/ 33 w 728"/>
              <a:gd name="T15" fmla="*/ 276 h 621"/>
              <a:gd name="T16" fmla="*/ 9 w 728"/>
              <a:gd name="T17" fmla="*/ 286 h 621"/>
              <a:gd name="T18" fmla="*/ 0 w 728"/>
              <a:gd name="T19" fmla="*/ 310 h 621"/>
              <a:gd name="T20" fmla="*/ 33 w 728"/>
              <a:gd name="T21" fmla="*/ 344 h 621"/>
              <a:gd name="T22" fmla="*/ 612 w 728"/>
              <a:gd name="T23" fmla="*/ 344 h 621"/>
              <a:gd name="T24" fmla="*/ 393 w 728"/>
              <a:gd name="T25" fmla="*/ 563 h 621"/>
              <a:gd name="T26" fmla="*/ 383 w 728"/>
              <a:gd name="T27" fmla="*/ 587 h 621"/>
              <a:gd name="T28" fmla="*/ 393 w 728"/>
              <a:gd name="T29" fmla="*/ 611 h 621"/>
              <a:gd name="T30" fmla="*/ 417 w 728"/>
              <a:gd name="T31" fmla="*/ 621 h 621"/>
              <a:gd name="T32" fmla="*/ 441 w 728"/>
              <a:gd name="T33" fmla="*/ 611 h 621"/>
              <a:gd name="T34" fmla="*/ 718 w 728"/>
              <a:gd name="T35" fmla="*/ 334 h 621"/>
              <a:gd name="T36" fmla="*/ 728 w 728"/>
              <a:gd name="T37" fmla="*/ 310 h 621"/>
              <a:gd name="T38" fmla="*/ 718 w 728"/>
              <a:gd name="T39" fmla="*/ 28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8" h="621">
                <a:moveTo>
                  <a:pt x="718" y="286"/>
                </a:moveTo>
                <a:cubicBezTo>
                  <a:pt x="441" y="9"/>
                  <a:pt x="441" y="9"/>
                  <a:pt x="441" y="9"/>
                </a:cubicBezTo>
                <a:cubicBezTo>
                  <a:pt x="435" y="3"/>
                  <a:pt x="427" y="0"/>
                  <a:pt x="417" y="0"/>
                </a:cubicBezTo>
                <a:cubicBezTo>
                  <a:pt x="408" y="0"/>
                  <a:pt x="400" y="3"/>
                  <a:pt x="394" y="9"/>
                </a:cubicBezTo>
                <a:cubicBezTo>
                  <a:pt x="387" y="16"/>
                  <a:pt x="384" y="24"/>
                  <a:pt x="384" y="34"/>
                </a:cubicBezTo>
                <a:cubicBezTo>
                  <a:pt x="384" y="43"/>
                  <a:pt x="387" y="51"/>
                  <a:pt x="393" y="57"/>
                </a:cubicBezTo>
                <a:cubicBezTo>
                  <a:pt x="612" y="276"/>
                  <a:pt x="612" y="276"/>
                  <a:pt x="612" y="276"/>
                </a:cubicBezTo>
                <a:cubicBezTo>
                  <a:pt x="33" y="276"/>
                  <a:pt x="33" y="276"/>
                  <a:pt x="33" y="276"/>
                </a:cubicBezTo>
                <a:cubicBezTo>
                  <a:pt x="24" y="276"/>
                  <a:pt x="16" y="280"/>
                  <a:pt x="9" y="286"/>
                </a:cubicBezTo>
                <a:cubicBezTo>
                  <a:pt x="3" y="293"/>
                  <a:pt x="0" y="301"/>
                  <a:pt x="0" y="310"/>
                </a:cubicBezTo>
                <a:cubicBezTo>
                  <a:pt x="0" y="328"/>
                  <a:pt x="15" y="344"/>
                  <a:pt x="33" y="344"/>
                </a:cubicBezTo>
                <a:cubicBezTo>
                  <a:pt x="612" y="344"/>
                  <a:pt x="612" y="344"/>
                  <a:pt x="612" y="344"/>
                </a:cubicBezTo>
                <a:cubicBezTo>
                  <a:pt x="393" y="563"/>
                  <a:pt x="393" y="563"/>
                  <a:pt x="393" y="563"/>
                </a:cubicBezTo>
                <a:cubicBezTo>
                  <a:pt x="387" y="569"/>
                  <a:pt x="383" y="578"/>
                  <a:pt x="383" y="587"/>
                </a:cubicBezTo>
                <a:cubicBezTo>
                  <a:pt x="383" y="596"/>
                  <a:pt x="387" y="604"/>
                  <a:pt x="393" y="611"/>
                </a:cubicBezTo>
                <a:cubicBezTo>
                  <a:pt x="399" y="617"/>
                  <a:pt x="408" y="621"/>
                  <a:pt x="417" y="621"/>
                </a:cubicBezTo>
                <a:cubicBezTo>
                  <a:pt x="426" y="621"/>
                  <a:pt x="435" y="617"/>
                  <a:pt x="441" y="611"/>
                </a:cubicBezTo>
                <a:cubicBezTo>
                  <a:pt x="718" y="334"/>
                  <a:pt x="718" y="334"/>
                  <a:pt x="718" y="334"/>
                </a:cubicBezTo>
                <a:cubicBezTo>
                  <a:pt x="724" y="327"/>
                  <a:pt x="728" y="319"/>
                  <a:pt x="728" y="310"/>
                </a:cubicBezTo>
                <a:cubicBezTo>
                  <a:pt x="728" y="301"/>
                  <a:pt x="724" y="293"/>
                  <a:pt x="718" y="286"/>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42" name="Freeform 10">
            <a:extLst>
              <a:ext uri="{FF2B5EF4-FFF2-40B4-BE49-F238E27FC236}">
                <a16:creationId xmlns:a16="http://schemas.microsoft.com/office/drawing/2014/main" id="{443B9E32-64CE-48AE-9CFB-034F158F6C28}"/>
              </a:ext>
            </a:extLst>
          </p:cNvPr>
          <p:cNvSpPr>
            <a:spLocks/>
          </p:cNvSpPr>
          <p:nvPr/>
        </p:nvSpPr>
        <p:spPr bwMode="auto">
          <a:xfrm rot="16200000">
            <a:off x="7791637" y="4070781"/>
            <a:ext cx="386969" cy="331070"/>
          </a:xfrm>
          <a:custGeom>
            <a:avLst/>
            <a:gdLst>
              <a:gd name="T0" fmla="*/ 718 w 728"/>
              <a:gd name="T1" fmla="*/ 286 h 621"/>
              <a:gd name="T2" fmla="*/ 441 w 728"/>
              <a:gd name="T3" fmla="*/ 9 h 621"/>
              <a:gd name="T4" fmla="*/ 417 w 728"/>
              <a:gd name="T5" fmla="*/ 0 h 621"/>
              <a:gd name="T6" fmla="*/ 394 w 728"/>
              <a:gd name="T7" fmla="*/ 9 h 621"/>
              <a:gd name="T8" fmla="*/ 384 w 728"/>
              <a:gd name="T9" fmla="*/ 34 h 621"/>
              <a:gd name="T10" fmla="*/ 393 w 728"/>
              <a:gd name="T11" fmla="*/ 57 h 621"/>
              <a:gd name="T12" fmla="*/ 612 w 728"/>
              <a:gd name="T13" fmla="*/ 276 h 621"/>
              <a:gd name="T14" fmla="*/ 33 w 728"/>
              <a:gd name="T15" fmla="*/ 276 h 621"/>
              <a:gd name="T16" fmla="*/ 9 w 728"/>
              <a:gd name="T17" fmla="*/ 286 h 621"/>
              <a:gd name="T18" fmla="*/ 0 w 728"/>
              <a:gd name="T19" fmla="*/ 310 h 621"/>
              <a:gd name="T20" fmla="*/ 33 w 728"/>
              <a:gd name="T21" fmla="*/ 344 h 621"/>
              <a:gd name="T22" fmla="*/ 612 w 728"/>
              <a:gd name="T23" fmla="*/ 344 h 621"/>
              <a:gd name="T24" fmla="*/ 393 w 728"/>
              <a:gd name="T25" fmla="*/ 563 h 621"/>
              <a:gd name="T26" fmla="*/ 383 w 728"/>
              <a:gd name="T27" fmla="*/ 587 h 621"/>
              <a:gd name="T28" fmla="*/ 393 w 728"/>
              <a:gd name="T29" fmla="*/ 611 h 621"/>
              <a:gd name="T30" fmla="*/ 417 w 728"/>
              <a:gd name="T31" fmla="*/ 621 h 621"/>
              <a:gd name="T32" fmla="*/ 441 w 728"/>
              <a:gd name="T33" fmla="*/ 611 h 621"/>
              <a:gd name="T34" fmla="*/ 718 w 728"/>
              <a:gd name="T35" fmla="*/ 334 h 621"/>
              <a:gd name="T36" fmla="*/ 728 w 728"/>
              <a:gd name="T37" fmla="*/ 310 h 621"/>
              <a:gd name="T38" fmla="*/ 718 w 728"/>
              <a:gd name="T39" fmla="*/ 28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8" h="621">
                <a:moveTo>
                  <a:pt x="718" y="286"/>
                </a:moveTo>
                <a:cubicBezTo>
                  <a:pt x="441" y="9"/>
                  <a:pt x="441" y="9"/>
                  <a:pt x="441" y="9"/>
                </a:cubicBezTo>
                <a:cubicBezTo>
                  <a:pt x="435" y="3"/>
                  <a:pt x="427" y="0"/>
                  <a:pt x="417" y="0"/>
                </a:cubicBezTo>
                <a:cubicBezTo>
                  <a:pt x="408" y="0"/>
                  <a:pt x="400" y="3"/>
                  <a:pt x="394" y="9"/>
                </a:cubicBezTo>
                <a:cubicBezTo>
                  <a:pt x="387" y="16"/>
                  <a:pt x="384" y="24"/>
                  <a:pt x="384" y="34"/>
                </a:cubicBezTo>
                <a:cubicBezTo>
                  <a:pt x="384" y="43"/>
                  <a:pt x="387" y="51"/>
                  <a:pt x="393" y="57"/>
                </a:cubicBezTo>
                <a:cubicBezTo>
                  <a:pt x="612" y="276"/>
                  <a:pt x="612" y="276"/>
                  <a:pt x="612" y="276"/>
                </a:cubicBezTo>
                <a:cubicBezTo>
                  <a:pt x="33" y="276"/>
                  <a:pt x="33" y="276"/>
                  <a:pt x="33" y="276"/>
                </a:cubicBezTo>
                <a:cubicBezTo>
                  <a:pt x="24" y="276"/>
                  <a:pt x="16" y="280"/>
                  <a:pt x="9" y="286"/>
                </a:cubicBezTo>
                <a:cubicBezTo>
                  <a:pt x="3" y="293"/>
                  <a:pt x="0" y="301"/>
                  <a:pt x="0" y="310"/>
                </a:cubicBezTo>
                <a:cubicBezTo>
                  <a:pt x="0" y="328"/>
                  <a:pt x="15" y="344"/>
                  <a:pt x="33" y="344"/>
                </a:cubicBezTo>
                <a:cubicBezTo>
                  <a:pt x="612" y="344"/>
                  <a:pt x="612" y="344"/>
                  <a:pt x="612" y="344"/>
                </a:cubicBezTo>
                <a:cubicBezTo>
                  <a:pt x="393" y="563"/>
                  <a:pt x="393" y="563"/>
                  <a:pt x="393" y="563"/>
                </a:cubicBezTo>
                <a:cubicBezTo>
                  <a:pt x="387" y="569"/>
                  <a:pt x="383" y="578"/>
                  <a:pt x="383" y="587"/>
                </a:cubicBezTo>
                <a:cubicBezTo>
                  <a:pt x="383" y="596"/>
                  <a:pt x="387" y="604"/>
                  <a:pt x="393" y="611"/>
                </a:cubicBezTo>
                <a:cubicBezTo>
                  <a:pt x="399" y="617"/>
                  <a:pt x="408" y="621"/>
                  <a:pt x="417" y="621"/>
                </a:cubicBezTo>
                <a:cubicBezTo>
                  <a:pt x="426" y="621"/>
                  <a:pt x="435" y="617"/>
                  <a:pt x="441" y="611"/>
                </a:cubicBezTo>
                <a:cubicBezTo>
                  <a:pt x="718" y="334"/>
                  <a:pt x="718" y="334"/>
                  <a:pt x="718" y="334"/>
                </a:cubicBezTo>
                <a:cubicBezTo>
                  <a:pt x="724" y="327"/>
                  <a:pt x="728" y="319"/>
                  <a:pt x="728" y="310"/>
                </a:cubicBezTo>
                <a:cubicBezTo>
                  <a:pt x="728" y="301"/>
                  <a:pt x="724" y="293"/>
                  <a:pt x="718" y="286"/>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 name="Title 5">
            <a:extLst>
              <a:ext uri="{FF2B5EF4-FFF2-40B4-BE49-F238E27FC236}">
                <a16:creationId xmlns:a16="http://schemas.microsoft.com/office/drawing/2014/main" id="{B60E597F-A8E4-493C-82C5-994CD928ACAE}"/>
              </a:ext>
            </a:extLst>
          </p:cNvPr>
          <p:cNvSpPr>
            <a:spLocks noGrp="1"/>
          </p:cNvSpPr>
          <p:nvPr>
            <p:ph type="title"/>
          </p:nvPr>
        </p:nvSpPr>
        <p:spPr/>
        <p:txBody>
          <a:bodyPr/>
          <a:lstStyle/>
          <a:p>
            <a:r>
              <a:rPr lang="en-GB" dirty="0"/>
              <a:t>Where Do digital Twins come from?</a:t>
            </a:r>
          </a:p>
        </p:txBody>
      </p:sp>
      <p:sp>
        <p:nvSpPr>
          <p:cNvPr id="23" name="TextBox 22">
            <a:extLst>
              <a:ext uri="{FF2B5EF4-FFF2-40B4-BE49-F238E27FC236}">
                <a16:creationId xmlns:a16="http://schemas.microsoft.com/office/drawing/2014/main" id="{A89FC2E6-0D2F-47B0-9452-CE7CFECF8FF8}"/>
              </a:ext>
            </a:extLst>
          </p:cNvPr>
          <p:cNvSpPr txBox="1">
            <a:spLocks/>
          </p:cNvSpPr>
          <p:nvPr/>
        </p:nvSpPr>
        <p:spPr>
          <a:xfrm>
            <a:off x="3275339" y="5081880"/>
            <a:ext cx="2735644" cy="1274708"/>
          </a:xfrm>
          <a:prstGeom prst="rect">
            <a:avLst/>
          </a:prstGeom>
          <a:noFill/>
        </p:spPr>
        <p:txBody>
          <a:bodyPr wrap="square" lIns="0" tIns="0" rIns="0" bIns="0" rtlCol="0">
            <a:spAutoFit/>
          </a:bodyPr>
          <a:lstStyle/>
          <a:p>
            <a:pPr>
              <a:buClr>
                <a:srgbClr val="000000">
                  <a:lumMod val="65000"/>
                  <a:lumOff val="35000"/>
                </a:srgbClr>
              </a:buClr>
            </a:pPr>
            <a:r>
              <a:rPr lang="en-GB" b="1" dirty="0">
                <a:latin typeface="Verdana" panose="020B0604030504040204" pitchFamily="34" charset="0"/>
              </a:rPr>
              <a:t>DITGITAL TWIN TERMINOLOGY</a:t>
            </a:r>
          </a:p>
          <a:p>
            <a:pPr>
              <a:spcBef>
                <a:spcPts val="60"/>
              </a:spcBef>
              <a:spcAft>
                <a:spcPts val="600"/>
              </a:spcAft>
            </a:pPr>
            <a:r>
              <a:rPr lang="en-GB" dirty="0">
                <a:solidFill>
                  <a:srgbClr val="000000"/>
                </a:solidFill>
              </a:rPr>
              <a:t>Michael Grieves, U of Michigan</a:t>
            </a:r>
          </a:p>
        </p:txBody>
      </p:sp>
      <p:sp>
        <p:nvSpPr>
          <p:cNvPr id="24" name="TextBox 23">
            <a:extLst>
              <a:ext uri="{FF2B5EF4-FFF2-40B4-BE49-F238E27FC236}">
                <a16:creationId xmlns:a16="http://schemas.microsoft.com/office/drawing/2014/main" id="{6E57DC17-5CB6-412C-9563-8B2C82AF3BE8}"/>
              </a:ext>
            </a:extLst>
          </p:cNvPr>
          <p:cNvSpPr txBox="1">
            <a:spLocks/>
          </p:cNvSpPr>
          <p:nvPr/>
        </p:nvSpPr>
        <p:spPr>
          <a:xfrm>
            <a:off x="6617299" y="5086705"/>
            <a:ext cx="2735644" cy="1551707"/>
          </a:xfrm>
          <a:prstGeom prst="rect">
            <a:avLst/>
          </a:prstGeom>
          <a:noFill/>
        </p:spPr>
        <p:txBody>
          <a:bodyPr wrap="square" lIns="0" tIns="0" rIns="0" bIns="0" rtlCol="0">
            <a:spAutoFit/>
          </a:bodyPr>
          <a:lstStyle/>
          <a:p>
            <a:pPr>
              <a:buClr>
                <a:srgbClr val="000000">
                  <a:lumMod val="65000"/>
                  <a:lumOff val="35000"/>
                </a:srgbClr>
              </a:buClr>
            </a:pPr>
            <a:r>
              <a:rPr lang="en-GB" b="1" dirty="0">
                <a:latin typeface="Verdana" panose="020B0604030504040204" pitchFamily="34" charset="0"/>
              </a:rPr>
              <a:t>ROMEO PILOT PROJECT</a:t>
            </a:r>
          </a:p>
          <a:p>
            <a:pPr>
              <a:spcBef>
                <a:spcPts val="60"/>
              </a:spcBef>
              <a:spcAft>
                <a:spcPts val="600"/>
              </a:spcAft>
            </a:pPr>
            <a:r>
              <a:rPr lang="en-GB" dirty="0">
                <a:solidFill>
                  <a:srgbClr val="000000"/>
                </a:solidFill>
              </a:rPr>
              <a:t>Ramboll established first Digital Twin of an offshore wind jacket </a:t>
            </a:r>
          </a:p>
        </p:txBody>
      </p:sp>
      <p:sp>
        <p:nvSpPr>
          <p:cNvPr id="3" name="Slide Number Placeholder 2">
            <a:extLst>
              <a:ext uri="{FF2B5EF4-FFF2-40B4-BE49-F238E27FC236}">
                <a16:creationId xmlns:a16="http://schemas.microsoft.com/office/drawing/2014/main" id="{A6044E28-598E-4762-9BBF-131020635C5D}"/>
              </a:ext>
            </a:extLst>
          </p:cNvPr>
          <p:cNvSpPr>
            <a:spLocks noGrp="1"/>
          </p:cNvSpPr>
          <p:nvPr>
            <p:ph type="sldNum" sz="quarter" idx="10"/>
          </p:nvPr>
        </p:nvSpPr>
        <p:spPr/>
        <p:txBody>
          <a:bodyPr/>
          <a:lstStyle/>
          <a:p>
            <a:fld id="{31421AFA-3AE7-4CEA-BC9B-447859BED57B}" type="slidenum">
              <a:rPr lang="en-GB" smtClean="0"/>
              <a:pPr/>
              <a:t>2</a:t>
            </a:fld>
            <a:endParaRPr lang="en-GB" dirty="0"/>
          </a:p>
        </p:txBody>
      </p:sp>
    </p:spTree>
    <p:extLst>
      <p:ext uri="{BB962C8B-B14F-4D97-AF65-F5344CB8AC3E}">
        <p14:creationId xmlns:p14="http://schemas.microsoft.com/office/powerpoint/2010/main" val="4280380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85B59-4FCD-439B-8E7C-C37B4C1E6B78}"/>
              </a:ext>
            </a:extLst>
          </p:cNvPr>
          <p:cNvSpPr>
            <a:spLocks noGrp="1"/>
          </p:cNvSpPr>
          <p:nvPr>
            <p:ph type="title"/>
          </p:nvPr>
        </p:nvSpPr>
        <p:spPr/>
        <p:txBody>
          <a:bodyPr/>
          <a:lstStyle/>
          <a:p>
            <a:r>
              <a:rPr lang="en-GB" dirty="0"/>
              <a:t>Motivation of Digital twins</a:t>
            </a:r>
          </a:p>
        </p:txBody>
      </p:sp>
      <p:sp>
        <p:nvSpPr>
          <p:cNvPr id="3" name="Content Placeholder 2">
            <a:extLst>
              <a:ext uri="{FF2B5EF4-FFF2-40B4-BE49-F238E27FC236}">
                <a16:creationId xmlns:a16="http://schemas.microsoft.com/office/drawing/2014/main" id="{7AB2D7FC-AE22-497B-8B6D-04DE08AB6FFA}"/>
              </a:ext>
            </a:extLst>
          </p:cNvPr>
          <p:cNvSpPr>
            <a:spLocks noGrp="1"/>
          </p:cNvSpPr>
          <p:nvPr>
            <p:ph idx="12"/>
          </p:nvPr>
        </p:nvSpPr>
        <p:spPr>
          <a:xfrm>
            <a:off x="798512" y="1339813"/>
            <a:ext cx="3708173" cy="4446181"/>
          </a:xfrm>
        </p:spPr>
        <p:txBody>
          <a:bodyPr/>
          <a:lstStyle/>
          <a:p>
            <a:r>
              <a:rPr lang="en-GB" dirty="0"/>
              <a:t>Measurements show deviations in structural dynamics between installed WTG and their corresponding FE model</a:t>
            </a:r>
          </a:p>
          <a:p>
            <a:r>
              <a:rPr lang="en-GB" dirty="0"/>
              <a:t>Design process &amp; assumptions are governed by certification standards</a:t>
            </a:r>
          </a:p>
          <a:p>
            <a:r>
              <a:rPr lang="en-GB" dirty="0"/>
              <a:t>Timeline of projects does not allow for thorough site investigations</a:t>
            </a:r>
          </a:p>
          <a:p>
            <a:pPr lvl="1"/>
            <a:r>
              <a:rPr lang="en-GB" dirty="0"/>
              <a:t>conservative design decisions for the foundation structure are taken</a:t>
            </a:r>
          </a:p>
          <a:p>
            <a:endParaRPr lang="en-GB" dirty="0"/>
          </a:p>
          <a:p>
            <a:endParaRPr lang="en-GB" dirty="0"/>
          </a:p>
        </p:txBody>
      </p:sp>
      <p:sp>
        <p:nvSpPr>
          <p:cNvPr id="5" name="Slide Number Placeholder 4">
            <a:extLst>
              <a:ext uri="{FF2B5EF4-FFF2-40B4-BE49-F238E27FC236}">
                <a16:creationId xmlns:a16="http://schemas.microsoft.com/office/drawing/2014/main" id="{DFF01229-47A4-49DA-A8AA-47144624E8F2}"/>
              </a:ext>
            </a:extLst>
          </p:cNvPr>
          <p:cNvSpPr>
            <a:spLocks noGrp="1"/>
          </p:cNvSpPr>
          <p:nvPr>
            <p:ph type="sldNum" sz="quarter" idx="10"/>
          </p:nvPr>
        </p:nvSpPr>
        <p:spPr/>
        <p:txBody>
          <a:bodyPr/>
          <a:lstStyle/>
          <a:p>
            <a:fld id="{31421AFA-3AE7-4CEA-BC9B-447859BED57B}" type="slidenum">
              <a:rPr lang="en-GB" smtClean="0"/>
              <a:pPr/>
              <a:t>3</a:t>
            </a:fld>
            <a:endParaRPr lang="en-GB" dirty="0"/>
          </a:p>
        </p:txBody>
      </p:sp>
      <p:pic>
        <p:nvPicPr>
          <p:cNvPr id="6" name="Picture 5">
            <a:extLst>
              <a:ext uri="{FF2B5EF4-FFF2-40B4-BE49-F238E27FC236}">
                <a16:creationId xmlns:a16="http://schemas.microsoft.com/office/drawing/2014/main" id="{8C535536-7080-409A-8847-AE10BAA1964C}"/>
              </a:ext>
            </a:extLst>
          </p:cNvPr>
          <p:cNvPicPr>
            <a:picLocks noChangeAspect="1"/>
          </p:cNvPicPr>
          <p:nvPr/>
        </p:nvPicPr>
        <p:blipFill rotWithShape="1">
          <a:blip r:embed="rId3"/>
          <a:srcRect l="1040" r="6956"/>
          <a:stretch/>
        </p:blipFill>
        <p:spPr>
          <a:xfrm>
            <a:off x="4612422" y="1339814"/>
            <a:ext cx="7189327" cy="4446182"/>
          </a:xfrm>
          <a:prstGeom prst="rect">
            <a:avLst/>
          </a:prstGeom>
        </p:spPr>
      </p:pic>
      <p:sp>
        <p:nvSpPr>
          <p:cNvPr id="4" name="Rectangle 3">
            <a:extLst>
              <a:ext uri="{FF2B5EF4-FFF2-40B4-BE49-F238E27FC236}">
                <a16:creationId xmlns:a16="http://schemas.microsoft.com/office/drawing/2014/main" id="{4D86FA7F-68D2-4C06-906A-5BF5FC423984}"/>
              </a:ext>
            </a:extLst>
          </p:cNvPr>
          <p:cNvSpPr/>
          <p:nvPr/>
        </p:nvSpPr>
        <p:spPr>
          <a:xfrm>
            <a:off x="2362200" y="6068279"/>
            <a:ext cx="8382000" cy="369332"/>
          </a:xfrm>
          <a:prstGeom prst="rect">
            <a:avLst/>
          </a:prstGeom>
        </p:spPr>
        <p:txBody>
          <a:bodyPr wrap="square">
            <a:spAutoFit/>
          </a:bodyPr>
          <a:lstStyle/>
          <a:p>
            <a:pPr marL="285750" indent="-285750">
              <a:buFont typeface="Symbol" panose="05050102010706020507" pitchFamily="18" charset="2"/>
              <a:buChar char="®"/>
            </a:pPr>
            <a:r>
              <a:rPr lang="en-GB" b="1" dirty="0"/>
              <a:t>Measurement data justifies to deviate from common practice</a:t>
            </a:r>
          </a:p>
        </p:txBody>
      </p:sp>
    </p:spTree>
    <p:extLst>
      <p:ext uri="{BB962C8B-B14F-4D97-AF65-F5344CB8AC3E}">
        <p14:creationId xmlns:p14="http://schemas.microsoft.com/office/powerpoint/2010/main" val="99154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AGENDA - Digital Twin roadmap</a:t>
            </a:r>
          </a:p>
        </p:txBody>
      </p:sp>
      <p:grpSp>
        <p:nvGrpSpPr>
          <p:cNvPr id="14" name="Group 13">
            <a:extLst>
              <a:ext uri="{FF2B5EF4-FFF2-40B4-BE49-F238E27FC236}">
                <a16:creationId xmlns:a16="http://schemas.microsoft.com/office/drawing/2014/main" id="{46B7CC0B-7A71-4DFB-A9AC-F5AE3314D131}"/>
              </a:ext>
            </a:extLst>
          </p:cNvPr>
          <p:cNvGrpSpPr>
            <a:grpSpLocks/>
          </p:cNvGrpSpPr>
          <p:nvPr/>
        </p:nvGrpSpPr>
        <p:grpSpPr>
          <a:xfrm>
            <a:off x="1164272" y="1939945"/>
            <a:ext cx="3211112" cy="1762538"/>
            <a:chOff x="796925" y="1644650"/>
            <a:chExt cx="1630363" cy="1008233"/>
          </a:xfrm>
        </p:grpSpPr>
        <p:sp>
          <p:nvSpPr>
            <p:cNvPr id="9" name="Rectangle 8">
              <a:extLst>
                <a:ext uri="{FF2B5EF4-FFF2-40B4-BE49-F238E27FC236}">
                  <a16:creationId xmlns:a16="http://schemas.microsoft.com/office/drawing/2014/main" id="{2B515227-BDBD-424C-9A0C-81916422E1E8}"/>
                </a:ext>
              </a:extLst>
            </p:cNvPr>
            <p:cNvSpPr/>
            <p:nvPr/>
          </p:nvSpPr>
          <p:spPr>
            <a:xfrm>
              <a:off x="796925" y="1644650"/>
              <a:ext cx="1630363" cy="1008233"/>
            </a:xfrm>
            <a:prstGeom prst="rect">
              <a:avLst/>
            </a:prstGeom>
            <a:solidFill>
              <a:schemeClr val="bg1"/>
            </a:solidFill>
            <a:ln>
              <a:solidFill>
                <a:schemeClr val="tx2"/>
              </a:solidFill>
            </a:ln>
          </p:spPr>
          <p:txBody>
            <a:bodyPr wrap="square" lIns="144000" tIns="144000" rIns="144000" bIns="144000" anchor="t" anchorCtr="0">
              <a:noAutofit/>
            </a:bodyPr>
            <a:lstStyle/>
            <a:p>
              <a:pPr defTabSz="1219140">
                <a:lnSpc>
                  <a:spcPct val="90000"/>
                </a:lnSpc>
                <a:spcBef>
                  <a:spcPts val="0"/>
                </a:spcBef>
                <a:spcAft>
                  <a:spcPts val="300"/>
                </a:spcAft>
              </a:pPr>
              <a:r>
                <a:rPr lang="en-GB" b="1" dirty="0">
                  <a:solidFill>
                    <a:schemeClr val="tx2"/>
                  </a:solidFill>
                </a:rPr>
                <a:t>01</a:t>
              </a:r>
            </a:p>
            <a:p>
              <a:pPr defTabSz="1219140">
                <a:lnSpc>
                  <a:spcPct val="90000"/>
                </a:lnSpc>
                <a:spcBef>
                  <a:spcPts val="0"/>
                </a:spcBef>
                <a:spcAft>
                  <a:spcPts val="0"/>
                </a:spcAft>
                <a:buNone/>
              </a:pPr>
              <a:r>
                <a:rPr lang="en-GB" b="1" dirty="0"/>
                <a:t>Optimal sensor placement</a:t>
              </a:r>
            </a:p>
            <a:p>
              <a:pPr marL="171450" indent="-171450" defTabSz="1219140">
                <a:lnSpc>
                  <a:spcPct val="90000"/>
                </a:lnSpc>
                <a:spcBef>
                  <a:spcPts val="0"/>
                </a:spcBef>
                <a:spcAft>
                  <a:spcPts val="0"/>
                </a:spcAft>
                <a:buFont typeface="Arial" panose="020B0604020202020204" pitchFamily="34" charset="0"/>
                <a:buChar char="•"/>
              </a:pPr>
              <a:r>
                <a:rPr lang="en-GB" sz="1600" dirty="0"/>
                <a:t>Cost effective and purpose specific sensor layout</a:t>
              </a:r>
              <a:endParaRPr lang="en-GB" sz="900" dirty="0"/>
            </a:p>
          </p:txBody>
        </p:sp>
        <p:sp>
          <p:nvSpPr>
            <p:cNvPr id="10" name="Freeform 10">
              <a:extLst>
                <a:ext uri="{FF2B5EF4-FFF2-40B4-BE49-F238E27FC236}">
                  <a16:creationId xmlns:a16="http://schemas.microsoft.com/office/drawing/2014/main" id="{7B4CBC31-8E10-4440-916F-5B2A44FD442E}"/>
                </a:ext>
              </a:extLst>
            </p:cNvPr>
            <p:cNvSpPr>
              <a:spLocks/>
            </p:cNvSpPr>
            <p:nvPr/>
          </p:nvSpPr>
          <p:spPr bwMode="auto">
            <a:xfrm>
              <a:off x="2184294" y="1710411"/>
              <a:ext cx="210673" cy="180240"/>
            </a:xfrm>
            <a:custGeom>
              <a:avLst/>
              <a:gdLst>
                <a:gd name="T0" fmla="*/ 718 w 728"/>
                <a:gd name="T1" fmla="*/ 286 h 621"/>
                <a:gd name="T2" fmla="*/ 441 w 728"/>
                <a:gd name="T3" fmla="*/ 9 h 621"/>
                <a:gd name="T4" fmla="*/ 417 w 728"/>
                <a:gd name="T5" fmla="*/ 0 h 621"/>
                <a:gd name="T6" fmla="*/ 394 w 728"/>
                <a:gd name="T7" fmla="*/ 9 h 621"/>
                <a:gd name="T8" fmla="*/ 384 w 728"/>
                <a:gd name="T9" fmla="*/ 34 h 621"/>
                <a:gd name="T10" fmla="*/ 393 w 728"/>
                <a:gd name="T11" fmla="*/ 57 h 621"/>
                <a:gd name="T12" fmla="*/ 612 w 728"/>
                <a:gd name="T13" fmla="*/ 276 h 621"/>
                <a:gd name="T14" fmla="*/ 33 w 728"/>
                <a:gd name="T15" fmla="*/ 276 h 621"/>
                <a:gd name="T16" fmla="*/ 9 w 728"/>
                <a:gd name="T17" fmla="*/ 286 h 621"/>
                <a:gd name="T18" fmla="*/ 0 w 728"/>
                <a:gd name="T19" fmla="*/ 310 h 621"/>
                <a:gd name="T20" fmla="*/ 33 w 728"/>
                <a:gd name="T21" fmla="*/ 344 h 621"/>
                <a:gd name="T22" fmla="*/ 612 w 728"/>
                <a:gd name="T23" fmla="*/ 344 h 621"/>
                <a:gd name="T24" fmla="*/ 393 w 728"/>
                <a:gd name="T25" fmla="*/ 563 h 621"/>
                <a:gd name="T26" fmla="*/ 383 w 728"/>
                <a:gd name="T27" fmla="*/ 587 h 621"/>
                <a:gd name="T28" fmla="*/ 393 w 728"/>
                <a:gd name="T29" fmla="*/ 611 h 621"/>
                <a:gd name="T30" fmla="*/ 417 w 728"/>
                <a:gd name="T31" fmla="*/ 621 h 621"/>
                <a:gd name="T32" fmla="*/ 441 w 728"/>
                <a:gd name="T33" fmla="*/ 611 h 621"/>
                <a:gd name="T34" fmla="*/ 718 w 728"/>
                <a:gd name="T35" fmla="*/ 334 h 621"/>
                <a:gd name="T36" fmla="*/ 728 w 728"/>
                <a:gd name="T37" fmla="*/ 310 h 621"/>
                <a:gd name="T38" fmla="*/ 718 w 728"/>
                <a:gd name="T39" fmla="*/ 28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8" h="621">
                  <a:moveTo>
                    <a:pt x="718" y="286"/>
                  </a:moveTo>
                  <a:cubicBezTo>
                    <a:pt x="441" y="9"/>
                    <a:pt x="441" y="9"/>
                    <a:pt x="441" y="9"/>
                  </a:cubicBezTo>
                  <a:cubicBezTo>
                    <a:pt x="435" y="3"/>
                    <a:pt x="427" y="0"/>
                    <a:pt x="417" y="0"/>
                  </a:cubicBezTo>
                  <a:cubicBezTo>
                    <a:pt x="408" y="0"/>
                    <a:pt x="400" y="3"/>
                    <a:pt x="394" y="9"/>
                  </a:cubicBezTo>
                  <a:cubicBezTo>
                    <a:pt x="387" y="16"/>
                    <a:pt x="384" y="24"/>
                    <a:pt x="384" y="34"/>
                  </a:cubicBezTo>
                  <a:cubicBezTo>
                    <a:pt x="384" y="43"/>
                    <a:pt x="387" y="51"/>
                    <a:pt x="393" y="57"/>
                  </a:cubicBezTo>
                  <a:cubicBezTo>
                    <a:pt x="612" y="276"/>
                    <a:pt x="612" y="276"/>
                    <a:pt x="612" y="276"/>
                  </a:cubicBezTo>
                  <a:cubicBezTo>
                    <a:pt x="33" y="276"/>
                    <a:pt x="33" y="276"/>
                    <a:pt x="33" y="276"/>
                  </a:cubicBezTo>
                  <a:cubicBezTo>
                    <a:pt x="24" y="276"/>
                    <a:pt x="16" y="280"/>
                    <a:pt x="9" y="286"/>
                  </a:cubicBezTo>
                  <a:cubicBezTo>
                    <a:pt x="3" y="293"/>
                    <a:pt x="0" y="301"/>
                    <a:pt x="0" y="310"/>
                  </a:cubicBezTo>
                  <a:cubicBezTo>
                    <a:pt x="0" y="328"/>
                    <a:pt x="15" y="344"/>
                    <a:pt x="33" y="344"/>
                  </a:cubicBezTo>
                  <a:cubicBezTo>
                    <a:pt x="612" y="344"/>
                    <a:pt x="612" y="344"/>
                    <a:pt x="612" y="344"/>
                  </a:cubicBezTo>
                  <a:cubicBezTo>
                    <a:pt x="393" y="563"/>
                    <a:pt x="393" y="563"/>
                    <a:pt x="393" y="563"/>
                  </a:cubicBezTo>
                  <a:cubicBezTo>
                    <a:pt x="387" y="569"/>
                    <a:pt x="383" y="578"/>
                    <a:pt x="383" y="587"/>
                  </a:cubicBezTo>
                  <a:cubicBezTo>
                    <a:pt x="383" y="596"/>
                    <a:pt x="387" y="604"/>
                    <a:pt x="393" y="611"/>
                  </a:cubicBezTo>
                  <a:cubicBezTo>
                    <a:pt x="399" y="617"/>
                    <a:pt x="408" y="621"/>
                    <a:pt x="417" y="621"/>
                  </a:cubicBezTo>
                  <a:cubicBezTo>
                    <a:pt x="426" y="621"/>
                    <a:pt x="435" y="617"/>
                    <a:pt x="441" y="611"/>
                  </a:cubicBezTo>
                  <a:cubicBezTo>
                    <a:pt x="718" y="334"/>
                    <a:pt x="718" y="334"/>
                    <a:pt x="718" y="334"/>
                  </a:cubicBezTo>
                  <a:cubicBezTo>
                    <a:pt x="724" y="327"/>
                    <a:pt x="728" y="319"/>
                    <a:pt x="728" y="310"/>
                  </a:cubicBezTo>
                  <a:cubicBezTo>
                    <a:pt x="728" y="301"/>
                    <a:pt x="724" y="293"/>
                    <a:pt x="718" y="286"/>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90000"/>
                </a:lnSpc>
              </a:pPr>
              <a:endParaRPr lang="en-GB" dirty="0"/>
            </a:p>
          </p:txBody>
        </p:sp>
      </p:grpSp>
      <p:grpSp>
        <p:nvGrpSpPr>
          <p:cNvPr id="15" name="Group 14">
            <a:extLst>
              <a:ext uri="{FF2B5EF4-FFF2-40B4-BE49-F238E27FC236}">
                <a16:creationId xmlns:a16="http://schemas.microsoft.com/office/drawing/2014/main" id="{770E8E5A-A91B-4589-AE87-C6A7D9624F6D}"/>
              </a:ext>
            </a:extLst>
          </p:cNvPr>
          <p:cNvGrpSpPr>
            <a:grpSpLocks/>
          </p:cNvGrpSpPr>
          <p:nvPr/>
        </p:nvGrpSpPr>
        <p:grpSpPr>
          <a:xfrm>
            <a:off x="4667766" y="1939945"/>
            <a:ext cx="3211112" cy="1762538"/>
            <a:chOff x="796925" y="1644650"/>
            <a:chExt cx="1630363" cy="1008233"/>
          </a:xfrm>
        </p:grpSpPr>
        <p:sp>
          <p:nvSpPr>
            <p:cNvPr id="16" name="Rectangle 15">
              <a:extLst>
                <a:ext uri="{FF2B5EF4-FFF2-40B4-BE49-F238E27FC236}">
                  <a16:creationId xmlns:a16="http://schemas.microsoft.com/office/drawing/2014/main" id="{5728595B-C2CF-4CD9-B0F6-1E6ABCA7F983}"/>
                </a:ext>
              </a:extLst>
            </p:cNvPr>
            <p:cNvSpPr/>
            <p:nvPr/>
          </p:nvSpPr>
          <p:spPr>
            <a:xfrm>
              <a:off x="796925" y="1644650"/>
              <a:ext cx="1630363" cy="1008233"/>
            </a:xfrm>
            <a:prstGeom prst="rect">
              <a:avLst/>
            </a:prstGeom>
            <a:solidFill>
              <a:schemeClr val="bg1"/>
            </a:solidFill>
            <a:ln>
              <a:solidFill>
                <a:schemeClr val="tx2"/>
              </a:solidFill>
            </a:ln>
          </p:spPr>
          <p:txBody>
            <a:bodyPr wrap="square" lIns="144000" tIns="144000" rIns="144000" bIns="144000" anchor="t" anchorCtr="0">
              <a:noAutofit/>
            </a:bodyPr>
            <a:lstStyle/>
            <a:p>
              <a:pPr defTabSz="1219140">
                <a:lnSpc>
                  <a:spcPct val="90000"/>
                </a:lnSpc>
                <a:spcBef>
                  <a:spcPts val="0"/>
                </a:spcBef>
                <a:spcAft>
                  <a:spcPts val="300"/>
                </a:spcAft>
              </a:pPr>
              <a:r>
                <a:rPr lang="en-GB" b="1" dirty="0">
                  <a:solidFill>
                    <a:schemeClr val="tx2"/>
                  </a:solidFill>
                </a:rPr>
                <a:t>02</a:t>
              </a:r>
            </a:p>
            <a:p>
              <a:pPr defTabSz="1219140">
                <a:lnSpc>
                  <a:spcPct val="90000"/>
                </a:lnSpc>
                <a:spcBef>
                  <a:spcPts val="0"/>
                </a:spcBef>
                <a:spcAft>
                  <a:spcPts val="0"/>
                </a:spcAft>
                <a:buNone/>
              </a:pPr>
              <a:r>
                <a:rPr lang="en-GB" b="1" dirty="0"/>
                <a:t>FE Model Updating</a:t>
              </a:r>
            </a:p>
            <a:p>
              <a:pPr defTabSz="1219140">
                <a:lnSpc>
                  <a:spcPct val="90000"/>
                </a:lnSpc>
                <a:spcBef>
                  <a:spcPts val="0"/>
                </a:spcBef>
                <a:spcAft>
                  <a:spcPts val="0"/>
                </a:spcAft>
                <a:buNone/>
              </a:pPr>
              <a:endParaRPr lang="en-GB" b="1" dirty="0"/>
            </a:p>
            <a:p>
              <a:pPr marL="171450" indent="-171450" defTabSz="1219140">
                <a:lnSpc>
                  <a:spcPct val="90000"/>
                </a:lnSpc>
                <a:spcBef>
                  <a:spcPts val="0"/>
                </a:spcBef>
                <a:spcAft>
                  <a:spcPts val="0"/>
                </a:spcAft>
                <a:buFont typeface="Arial" panose="020B0604020202020204" pitchFamily="34" charset="0"/>
                <a:buChar char="•"/>
              </a:pPr>
              <a:r>
                <a:rPr lang="en-GB" sz="1600" dirty="0"/>
                <a:t>Updated model parameter</a:t>
              </a:r>
            </a:p>
            <a:p>
              <a:pPr marL="171450" indent="-171450" defTabSz="1219140">
                <a:lnSpc>
                  <a:spcPct val="90000"/>
                </a:lnSpc>
                <a:spcBef>
                  <a:spcPts val="0"/>
                </a:spcBef>
                <a:spcAft>
                  <a:spcPts val="0"/>
                </a:spcAft>
                <a:buFont typeface="Arial" panose="020B0604020202020204" pitchFamily="34" charset="0"/>
                <a:buChar char="•"/>
              </a:pPr>
              <a:r>
                <a:rPr lang="en-GB" sz="1600" dirty="0"/>
                <a:t>Structural behaviour as installed</a:t>
              </a:r>
            </a:p>
          </p:txBody>
        </p:sp>
        <p:sp>
          <p:nvSpPr>
            <p:cNvPr id="17" name="Freeform 10">
              <a:extLst>
                <a:ext uri="{FF2B5EF4-FFF2-40B4-BE49-F238E27FC236}">
                  <a16:creationId xmlns:a16="http://schemas.microsoft.com/office/drawing/2014/main" id="{9C9041C0-E578-4B96-BF21-7127614F72C5}"/>
                </a:ext>
              </a:extLst>
            </p:cNvPr>
            <p:cNvSpPr>
              <a:spLocks/>
            </p:cNvSpPr>
            <p:nvPr/>
          </p:nvSpPr>
          <p:spPr bwMode="auto">
            <a:xfrm>
              <a:off x="2186713" y="1710411"/>
              <a:ext cx="210673" cy="180240"/>
            </a:xfrm>
            <a:custGeom>
              <a:avLst/>
              <a:gdLst>
                <a:gd name="T0" fmla="*/ 718 w 728"/>
                <a:gd name="T1" fmla="*/ 286 h 621"/>
                <a:gd name="T2" fmla="*/ 441 w 728"/>
                <a:gd name="T3" fmla="*/ 9 h 621"/>
                <a:gd name="T4" fmla="*/ 417 w 728"/>
                <a:gd name="T5" fmla="*/ 0 h 621"/>
                <a:gd name="T6" fmla="*/ 394 w 728"/>
                <a:gd name="T7" fmla="*/ 9 h 621"/>
                <a:gd name="T8" fmla="*/ 384 w 728"/>
                <a:gd name="T9" fmla="*/ 34 h 621"/>
                <a:gd name="T10" fmla="*/ 393 w 728"/>
                <a:gd name="T11" fmla="*/ 57 h 621"/>
                <a:gd name="T12" fmla="*/ 612 w 728"/>
                <a:gd name="T13" fmla="*/ 276 h 621"/>
                <a:gd name="T14" fmla="*/ 33 w 728"/>
                <a:gd name="T15" fmla="*/ 276 h 621"/>
                <a:gd name="T16" fmla="*/ 9 w 728"/>
                <a:gd name="T17" fmla="*/ 286 h 621"/>
                <a:gd name="T18" fmla="*/ 0 w 728"/>
                <a:gd name="T19" fmla="*/ 310 h 621"/>
                <a:gd name="T20" fmla="*/ 33 w 728"/>
                <a:gd name="T21" fmla="*/ 344 h 621"/>
                <a:gd name="T22" fmla="*/ 612 w 728"/>
                <a:gd name="T23" fmla="*/ 344 h 621"/>
                <a:gd name="T24" fmla="*/ 393 w 728"/>
                <a:gd name="T25" fmla="*/ 563 h 621"/>
                <a:gd name="T26" fmla="*/ 383 w 728"/>
                <a:gd name="T27" fmla="*/ 587 h 621"/>
                <a:gd name="T28" fmla="*/ 393 w 728"/>
                <a:gd name="T29" fmla="*/ 611 h 621"/>
                <a:gd name="T30" fmla="*/ 417 w 728"/>
                <a:gd name="T31" fmla="*/ 621 h 621"/>
                <a:gd name="T32" fmla="*/ 441 w 728"/>
                <a:gd name="T33" fmla="*/ 611 h 621"/>
                <a:gd name="T34" fmla="*/ 718 w 728"/>
                <a:gd name="T35" fmla="*/ 334 h 621"/>
                <a:gd name="T36" fmla="*/ 728 w 728"/>
                <a:gd name="T37" fmla="*/ 310 h 621"/>
                <a:gd name="T38" fmla="*/ 718 w 728"/>
                <a:gd name="T39" fmla="*/ 28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8" h="621">
                  <a:moveTo>
                    <a:pt x="718" y="286"/>
                  </a:moveTo>
                  <a:cubicBezTo>
                    <a:pt x="441" y="9"/>
                    <a:pt x="441" y="9"/>
                    <a:pt x="441" y="9"/>
                  </a:cubicBezTo>
                  <a:cubicBezTo>
                    <a:pt x="435" y="3"/>
                    <a:pt x="427" y="0"/>
                    <a:pt x="417" y="0"/>
                  </a:cubicBezTo>
                  <a:cubicBezTo>
                    <a:pt x="408" y="0"/>
                    <a:pt x="400" y="3"/>
                    <a:pt x="394" y="9"/>
                  </a:cubicBezTo>
                  <a:cubicBezTo>
                    <a:pt x="387" y="16"/>
                    <a:pt x="384" y="24"/>
                    <a:pt x="384" y="34"/>
                  </a:cubicBezTo>
                  <a:cubicBezTo>
                    <a:pt x="384" y="43"/>
                    <a:pt x="387" y="51"/>
                    <a:pt x="393" y="57"/>
                  </a:cubicBezTo>
                  <a:cubicBezTo>
                    <a:pt x="612" y="276"/>
                    <a:pt x="612" y="276"/>
                    <a:pt x="612" y="276"/>
                  </a:cubicBezTo>
                  <a:cubicBezTo>
                    <a:pt x="33" y="276"/>
                    <a:pt x="33" y="276"/>
                    <a:pt x="33" y="276"/>
                  </a:cubicBezTo>
                  <a:cubicBezTo>
                    <a:pt x="24" y="276"/>
                    <a:pt x="16" y="280"/>
                    <a:pt x="9" y="286"/>
                  </a:cubicBezTo>
                  <a:cubicBezTo>
                    <a:pt x="3" y="293"/>
                    <a:pt x="0" y="301"/>
                    <a:pt x="0" y="310"/>
                  </a:cubicBezTo>
                  <a:cubicBezTo>
                    <a:pt x="0" y="328"/>
                    <a:pt x="15" y="344"/>
                    <a:pt x="33" y="344"/>
                  </a:cubicBezTo>
                  <a:cubicBezTo>
                    <a:pt x="612" y="344"/>
                    <a:pt x="612" y="344"/>
                    <a:pt x="612" y="344"/>
                  </a:cubicBezTo>
                  <a:cubicBezTo>
                    <a:pt x="393" y="563"/>
                    <a:pt x="393" y="563"/>
                    <a:pt x="393" y="563"/>
                  </a:cubicBezTo>
                  <a:cubicBezTo>
                    <a:pt x="387" y="569"/>
                    <a:pt x="383" y="578"/>
                    <a:pt x="383" y="587"/>
                  </a:cubicBezTo>
                  <a:cubicBezTo>
                    <a:pt x="383" y="596"/>
                    <a:pt x="387" y="604"/>
                    <a:pt x="393" y="611"/>
                  </a:cubicBezTo>
                  <a:cubicBezTo>
                    <a:pt x="399" y="617"/>
                    <a:pt x="408" y="621"/>
                    <a:pt x="417" y="621"/>
                  </a:cubicBezTo>
                  <a:cubicBezTo>
                    <a:pt x="426" y="621"/>
                    <a:pt x="435" y="617"/>
                    <a:pt x="441" y="611"/>
                  </a:cubicBezTo>
                  <a:cubicBezTo>
                    <a:pt x="718" y="334"/>
                    <a:pt x="718" y="334"/>
                    <a:pt x="718" y="334"/>
                  </a:cubicBezTo>
                  <a:cubicBezTo>
                    <a:pt x="724" y="327"/>
                    <a:pt x="728" y="319"/>
                    <a:pt x="728" y="310"/>
                  </a:cubicBezTo>
                  <a:cubicBezTo>
                    <a:pt x="728" y="301"/>
                    <a:pt x="724" y="293"/>
                    <a:pt x="718" y="286"/>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90000"/>
                </a:lnSpc>
              </a:pPr>
              <a:endParaRPr lang="en-GB" dirty="0">
                <a:solidFill>
                  <a:schemeClr val="bg1"/>
                </a:solidFill>
              </a:endParaRPr>
            </a:p>
          </p:txBody>
        </p:sp>
      </p:grpSp>
      <p:grpSp>
        <p:nvGrpSpPr>
          <p:cNvPr id="18" name="Group 17">
            <a:extLst>
              <a:ext uri="{FF2B5EF4-FFF2-40B4-BE49-F238E27FC236}">
                <a16:creationId xmlns:a16="http://schemas.microsoft.com/office/drawing/2014/main" id="{BED2E280-FF60-4BBC-98B6-94A34BCD8E29}"/>
              </a:ext>
            </a:extLst>
          </p:cNvPr>
          <p:cNvGrpSpPr>
            <a:grpSpLocks/>
          </p:cNvGrpSpPr>
          <p:nvPr/>
        </p:nvGrpSpPr>
        <p:grpSpPr>
          <a:xfrm>
            <a:off x="2895646" y="4117699"/>
            <a:ext cx="3211112" cy="1762538"/>
            <a:chOff x="796925" y="1644650"/>
            <a:chExt cx="1630363" cy="1008233"/>
          </a:xfrm>
        </p:grpSpPr>
        <p:sp>
          <p:nvSpPr>
            <p:cNvPr id="19" name="Rectangle 18">
              <a:extLst>
                <a:ext uri="{FF2B5EF4-FFF2-40B4-BE49-F238E27FC236}">
                  <a16:creationId xmlns:a16="http://schemas.microsoft.com/office/drawing/2014/main" id="{69CEC95D-DD36-47A9-BE1E-DF6C55D131ED}"/>
                </a:ext>
              </a:extLst>
            </p:cNvPr>
            <p:cNvSpPr/>
            <p:nvPr/>
          </p:nvSpPr>
          <p:spPr>
            <a:xfrm>
              <a:off x="796925" y="1644650"/>
              <a:ext cx="1630363" cy="1008233"/>
            </a:xfrm>
            <a:prstGeom prst="rect">
              <a:avLst/>
            </a:prstGeom>
            <a:solidFill>
              <a:schemeClr val="bg1"/>
            </a:solidFill>
            <a:ln>
              <a:solidFill>
                <a:schemeClr val="tx2"/>
              </a:solidFill>
            </a:ln>
          </p:spPr>
          <p:txBody>
            <a:bodyPr wrap="square" lIns="144000" tIns="144000" rIns="144000" bIns="144000" anchor="t" anchorCtr="0">
              <a:noAutofit/>
            </a:bodyPr>
            <a:lstStyle/>
            <a:p>
              <a:pPr defTabSz="1219140">
                <a:lnSpc>
                  <a:spcPct val="90000"/>
                </a:lnSpc>
                <a:spcBef>
                  <a:spcPts val="0"/>
                </a:spcBef>
                <a:spcAft>
                  <a:spcPts val="300"/>
                </a:spcAft>
              </a:pPr>
              <a:r>
                <a:rPr lang="en-GB" b="1" dirty="0">
                  <a:solidFill>
                    <a:schemeClr val="tx2"/>
                  </a:solidFill>
                </a:rPr>
                <a:t>04</a:t>
              </a:r>
            </a:p>
            <a:p>
              <a:pPr defTabSz="1219140">
                <a:lnSpc>
                  <a:spcPct val="90000"/>
                </a:lnSpc>
                <a:spcBef>
                  <a:spcPts val="0"/>
                </a:spcBef>
                <a:spcAft>
                  <a:spcPts val="0"/>
                </a:spcAft>
                <a:buNone/>
              </a:pPr>
              <a:r>
                <a:rPr lang="en-GB" b="1" dirty="0"/>
                <a:t>Reduction of uncertainties</a:t>
              </a:r>
            </a:p>
            <a:p>
              <a:pPr marL="285750" indent="-285750" defTabSz="1219140">
                <a:lnSpc>
                  <a:spcPct val="90000"/>
                </a:lnSpc>
                <a:spcBef>
                  <a:spcPts val="0"/>
                </a:spcBef>
                <a:spcAft>
                  <a:spcPts val="0"/>
                </a:spcAft>
                <a:buFont typeface="Arial" panose="020B0604020202020204" pitchFamily="34" charset="0"/>
                <a:buChar char="•"/>
              </a:pPr>
              <a:r>
                <a:rPr lang="en-GB" sz="1600" dirty="0"/>
                <a:t>Extended fatigue life</a:t>
              </a:r>
            </a:p>
            <a:p>
              <a:pPr marL="285750" indent="-285750" defTabSz="1219140">
                <a:lnSpc>
                  <a:spcPct val="90000"/>
                </a:lnSpc>
                <a:spcBef>
                  <a:spcPts val="0"/>
                </a:spcBef>
                <a:spcAft>
                  <a:spcPts val="0"/>
                </a:spcAft>
                <a:buFont typeface="Arial" panose="020B0604020202020204" pitchFamily="34" charset="0"/>
                <a:buChar char="•"/>
              </a:pPr>
              <a:r>
                <a:rPr lang="en-GB" sz="1600" dirty="0"/>
                <a:t>Reduced inspection costs</a:t>
              </a:r>
            </a:p>
          </p:txBody>
        </p:sp>
        <p:sp>
          <p:nvSpPr>
            <p:cNvPr id="20" name="Freeform 10">
              <a:extLst>
                <a:ext uri="{FF2B5EF4-FFF2-40B4-BE49-F238E27FC236}">
                  <a16:creationId xmlns:a16="http://schemas.microsoft.com/office/drawing/2014/main" id="{6F68BD4F-7915-4629-B311-A178812E9960}"/>
                </a:ext>
              </a:extLst>
            </p:cNvPr>
            <p:cNvSpPr>
              <a:spLocks/>
            </p:cNvSpPr>
            <p:nvPr/>
          </p:nvSpPr>
          <p:spPr bwMode="auto">
            <a:xfrm>
              <a:off x="2148148" y="1704599"/>
              <a:ext cx="210673" cy="180240"/>
            </a:xfrm>
            <a:custGeom>
              <a:avLst/>
              <a:gdLst>
                <a:gd name="T0" fmla="*/ 718 w 728"/>
                <a:gd name="T1" fmla="*/ 286 h 621"/>
                <a:gd name="T2" fmla="*/ 441 w 728"/>
                <a:gd name="T3" fmla="*/ 9 h 621"/>
                <a:gd name="T4" fmla="*/ 417 w 728"/>
                <a:gd name="T5" fmla="*/ 0 h 621"/>
                <a:gd name="T6" fmla="*/ 394 w 728"/>
                <a:gd name="T7" fmla="*/ 9 h 621"/>
                <a:gd name="T8" fmla="*/ 384 w 728"/>
                <a:gd name="T9" fmla="*/ 34 h 621"/>
                <a:gd name="T10" fmla="*/ 393 w 728"/>
                <a:gd name="T11" fmla="*/ 57 h 621"/>
                <a:gd name="T12" fmla="*/ 612 w 728"/>
                <a:gd name="T13" fmla="*/ 276 h 621"/>
                <a:gd name="T14" fmla="*/ 33 w 728"/>
                <a:gd name="T15" fmla="*/ 276 h 621"/>
                <a:gd name="T16" fmla="*/ 9 w 728"/>
                <a:gd name="T17" fmla="*/ 286 h 621"/>
                <a:gd name="T18" fmla="*/ 0 w 728"/>
                <a:gd name="T19" fmla="*/ 310 h 621"/>
                <a:gd name="T20" fmla="*/ 33 w 728"/>
                <a:gd name="T21" fmla="*/ 344 h 621"/>
                <a:gd name="T22" fmla="*/ 612 w 728"/>
                <a:gd name="T23" fmla="*/ 344 h 621"/>
                <a:gd name="T24" fmla="*/ 393 w 728"/>
                <a:gd name="T25" fmla="*/ 563 h 621"/>
                <a:gd name="T26" fmla="*/ 383 w 728"/>
                <a:gd name="T27" fmla="*/ 587 h 621"/>
                <a:gd name="T28" fmla="*/ 393 w 728"/>
                <a:gd name="T29" fmla="*/ 611 h 621"/>
                <a:gd name="T30" fmla="*/ 417 w 728"/>
                <a:gd name="T31" fmla="*/ 621 h 621"/>
                <a:gd name="T32" fmla="*/ 441 w 728"/>
                <a:gd name="T33" fmla="*/ 611 h 621"/>
                <a:gd name="T34" fmla="*/ 718 w 728"/>
                <a:gd name="T35" fmla="*/ 334 h 621"/>
                <a:gd name="T36" fmla="*/ 728 w 728"/>
                <a:gd name="T37" fmla="*/ 310 h 621"/>
                <a:gd name="T38" fmla="*/ 718 w 728"/>
                <a:gd name="T39" fmla="*/ 28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8" h="621">
                  <a:moveTo>
                    <a:pt x="718" y="286"/>
                  </a:moveTo>
                  <a:cubicBezTo>
                    <a:pt x="441" y="9"/>
                    <a:pt x="441" y="9"/>
                    <a:pt x="441" y="9"/>
                  </a:cubicBezTo>
                  <a:cubicBezTo>
                    <a:pt x="435" y="3"/>
                    <a:pt x="427" y="0"/>
                    <a:pt x="417" y="0"/>
                  </a:cubicBezTo>
                  <a:cubicBezTo>
                    <a:pt x="408" y="0"/>
                    <a:pt x="400" y="3"/>
                    <a:pt x="394" y="9"/>
                  </a:cubicBezTo>
                  <a:cubicBezTo>
                    <a:pt x="387" y="16"/>
                    <a:pt x="384" y="24"/>
                    <a:pt x="384" y="34"/>
                  </a:cubicBezTo>
                  <a:cubicBezTo>
                    <a:pt x="384" y="43"/>
                    <a:pt x="387" y="51"/>
                    <a:pt x="393" y="57"/>
                  </a:cubicBezTo>
                  <a:cubicBezTo>
                    <a:pt x="612" y="276"/>
                    <a:pt x="612" y="276"/>
                    <a:pt x="612" y="276"/>
                  </a:cubicBezTo>
                  <a:cubicBezTo>
                    <a:pt x="33" y="276"/>
                    <a:pt x="33" y="276"/>
                    <a:pt x="33" y="276"/>
                  </a:cubicBezTo>
                  <a:cubicBezTo>
                    <a:pt x="24" y="276"/>
                    <a:pt x="16" y="280"/>
                    <a:pt x="9" y="286"/>
                  </a:cubicBezTo>
                  <a:cubicBezTo>
                    <a:pt x="3" y="293"/>
                    <a:pt x="0" y="301"/>
                    <a:pt x="0" y="310"/>
                  </a:cubicBezTo>
                  <a:cubicBezTo>
                    <a:pt x="0" y="328"/>
                    <a:pt x="15" y="344"/>
                    <a:pt x="33" y="344"/>
                  </a:cubicBezTo>
                  <a:cubicBezTo>
                    <a:pt x="612" y="344"/>
                    <a:pt x="612" y="344"/>
                    <a:pt x="612" y="344"/>
                  </a:cubicBezTo>
                  <a:cubicBezTo>
                    <a:pt x="393" y="563"/>
                    <a:pt x="393" y="563"/>
                    <a:pt x="393" y="563"/>
                  </a:cubicBezTo>
                  <a:cubicBezTo>
                    <a:pt x="387" y="569"/>
                    <a:pt x="383" y="578"/>
                    <a:pt x="383" y="587"/>
                  </a:cubicBezTo>
                  <a:cubicBezTo>
                    <a:pt x="383" y="596"/>
                    <a:pt x="387" y="604"/>
                    <a:pt x="393" y="611"/>
                  </a:cubicBezTo>
                  <a:cubicBezTo>
                    <a:pt x="399" y="617"/>
                    <a:pt x="408" y="621"/>
                    <a:pt x="417" y="621"/>
                  </a:cubicBezTo>
                  <a:cubicBezTo>
                    <a:pt x="426" y="621"/>
                    <a:pt x="435" y="617"/>
                    <a:pt x="441" y="611"/>
                  </a:cubicBezTo>
                  <a:cubicBezTo>
                    <a:pt x="718" y="334"/>
                    <a:pt x="718" y="334"/>
                    <a:pt x="718" y="334"/>
                  </a:cubicBezTo>
                  <a:cubicBezTo>
                    <a:pt x="724" y="327"/>
                    <a:pt x="728" y="319"/>
                    <a:pt x="728" y="310"/>
                  </a:cubicBezTo>
                  <a:cubicBezTo>
                    <a:pt x="728" y="301"/>
                    <a:pt x="724" y="293"/>
                    <a:pt x="718" y="286"/>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90000"/>
                </a:lnSpc>
              </a:pPr>
              <a:endParaRPr lang="en-GB" dirty="0">
                <a:solidFill>
                  <a:schemeClr val="bg1"/>
                </a:solidFill>
              </a:endParaRPr>
            </a:p>
          </p:txBody>
        </p:sp>
      </p:grpSp>
      <p:sp>
        <p:nvSpPr>
          <p:cNvPr id="22" name="Rectangle 21">
            <a:extLst>
              <a:ext uri="{FF2B5EF4-FFF2-40B4-BE49-F238E27FC236}">
                <a16:creationId xmlns:a16="http://schemas.microsoft.com/office/drawing/2014/main" id="{F65E73CD-CD30-4616-88C7-96041722560C}"/>
              </a:ext>
            </a:extLst>
          </p:cNvPr>
          <p:cNvSpPr/>
          <p:nvPr/>
        </p:nvSpPr>
        <p:spPr>
          <a:xfrm>
            <a:off x="6444651" y="4117699"/>
            <a:ext cx="3211112" cy="1762538"/>
          </a:xfrm>
          <a:prstGeom prst="rect">
            <a:avLst/>
          </a:prstGeom>
          <a:solidFill>
            <a:schemeClr val="bg1"/>
          </a:solidFill>
          <a:ln>
            <a:solidFill>
              <a:schemeClr val="tx2"/>
            </a:solidFill>
          </a:ln>
        </p:spPr>
        <p:txBody>
          <a:bodyPr wrap="square" lIns="144000" tIns="144000" rIns="144000" bIns="144000" anchor="t" anchorCtr="0">
            <a:noAutofit/>
          </a:bodyPr>
          <a:lstStyle/>
          <a:p>
            <a:pPr defTabSz="1219140">
              <a:lnSpc>
                <a:spcPct val="90000"/>
              </a:lnSpc>
              <a:spcBef>
                <a:spcPts val="0"/>
              </a:spcBef>
              <a:spcAft>
                <a:spcPts val="300"/>
              </a:spcAft>
            </a:pPr>
            <a:r>
              <a:rPr lang="en-GB" b="1" dirty="0">
                <a:solidFill>
                  <a:schemeClr val="tx2"/>
                </a:solidFill>
              </a:rPr>
              <a:t>05</a:t>
            </a:r>
          </a:p>
          <a:p>
            <a:pPr defTabSz="1219140">
              <a:lnSpc>
                <a:spcPct val="90000"/>
              </a:lnSpc>
              <a:spcBef>
                <a:spcPts val="0"/>
              </a:spcBef>
              <a:spcAft>
                <a:spcPts val="0"/>
              </a:spcAft>
              <a:buNone/>
            </a:pPr>
            <a:r>
              <a:rPr lang="en-GB" b="1" dirty="0"/>
              <a:t>Damage detection</a:t>
            </a:r>
          </a:p>
          <a:p>
            <a:pPr defTabSz="1219140">
              <a:lnSpc>
                <a:spcPct val="90000"/>
              </a:lnSpc>
              <a:spcBef>
                <a:spcPts val="0"/>
              </a:spcBef>
              <a:spcAft>
                <a:spcPts val="0"/>
              </a:spcAft>
              <a:buNone/>
            </a:pPr>
            <a:endParaRPr lang="en-GB" b="1" dirty="0"/>
          </a:p>
          <a:p>
            <a:pPr marL="171450" indent="-171450" defTabSz="1219140">
              <a:lnSpc>
                <a:spcPct val="90000"/>
              </a:lnSpc>
              <a:spcBef>
                <a:spcPts val="0"/>
              </a:spcBef>
              <a:spcAft>
                <a:spcPts val="0"/>
              </a:spcAft>
              <a:buFont typeface="Arial" panose="020B0604020202020204" pitchFamily="34" charset="0"/>
              <a:buChar char="•"/>
            </a:pPr>
            <a:r>
              <a:rPr lang="en-GB" sz="1600" dirty="0"/>
              <a:t>Evaluation of real time data</a:t>
            </a:r>
          </a:p>
          <a:p>
            <a:pPr marL="171450" indent="-171450" defTabSz="1219140">
              <a:lnSpc>
                <a:spcPct val="90000"/>
              </a:lnSpc>
              <a:spcBef>
                <a:spcPts val="0"/>
              </a:spcBef>
              <a:spcAft>
                <a:spcPts val="0"/>
              </a:spcAft>
              <a:buFont typeface="Arial" panose="020B0604020202020204" pitchFamily="34" charset="0"/>
              <a:buChar char="•"/>
            </a:pPr>
            <a:r>
              <a:rPr lang="en-GB" sz="1600" dirty="0"/>
              <a:t>Warnings based on trends and predictions</a:t>
            </a:r>
          </a:p>
        </p:txBody>
      </p:sp>
      <p:grpSp>
        <p:nvGrpSpPr>
          <p:cNvPr id="24" name="Group 23">
            <a:extLst>
              <a:ext uri="{FF2B5EF4-FFF2-40B4-BE49-F238E27FC236}">
                <a16:creationId xmlns:a16="http://schemas.microsoft.com/office/drawing/2014/main" id="{09ACA8E7-5D6A-4B34-BA62-51F6FD93F5A3}"/>
              </a:ext>
            </a:extLst>
          </p:cNvPr>
          <p:cNvGrpSpPr>
            <a:grpSpLocks/>
          </p:cNvGrpSpPr>
          <p:nvPr/>
        </p:nvGrpSpPr>
        <p:grpSpPr>
          <a:xfrm>
            <a:off x="8176025" y="1939945"/>
            <a:ext cx="3211112" cy="1762538"/>
            <a:chOff x="796925" y="1644650"/>
            <a:chExt cx="1630363" cy="1008233"/>
          </a:xfrm>
        </p:grpSpPr>
        <p:sp>
          <p:nvSpPr>
            <p:cNvPr id="25" name="Rectangle 24">
              <a:extLst>
                <a:ext uri="{FF2B5EF4-FFF2-40B4-BE49-F238E27FC236}">
                  <a16:creationId xmlns:a16="http://schemas.microsoft.com/office/drawing/2014/main" id="{0DC1C247-0CD7-4504-96C4-64E7D2B5BFD6}"/>
                </a:ext>
              </a:extLst>
            </p:cNvPr>
            <p:cNvSpPr/>
            <p:nvPr/>
          </p:nvSpPr>
          <p:spPr>
            <a:xfrm>
              <a:off x="796925" y="1644650"/>
              <a:ext cx="1630363" cy="1008233"/>
            </a:xfrm>
            <a:prstGeom prst="rect">
              <a:avLst/>
            </a:prstGeom>
            <a:solidFill>
              <a:schemeClr val="bg1"/>
            </a:solidFill>
            <a:ln>
              <a:solidFill>
                <a:schemeClr val="tx2"/>
              </a:solidFill>
            </a:ln>
          </p:spPr>
          <p:txBody>
            <a:bodyPr wrap="square" lIns="144000" tIns="144000" rIns="144000" bIns="144000" anchor="t" anchorCtr="0">
              <a:noAutofit/>
            </a:bodyPr>
            <a:lstStyle/>
            <a:p>
              <a:pPr defTabSz="1219140">
                <a:lnSpc>
                  <a:spcPct val="90000"/>
                </a:lnSpc>
                <a:spcBef>
                  <a:spcPts val="0"/>
                </a:spcBef>
                <a:spcAft>
                  <a:spcPts val="300"/>
                </a:spcAft>
              </a:pPr>
              <a:r>
                <a:rPr lang="en-GB" b="1" dirty="0">
                  <a:solidFill>
                    <a:schemeClr val="tx2"/>
                  </a:solidFill>
                </a:rPr>
                <a:t>03</a:t>
              </a:r>
            </a:p>
            <a:p>
              <a:pPr defTabSz="1219140">
                <a:lnSpc>
                  <a:spcPct val="90000"/>
                </a:lnSpc>
                <a:spcBef>
                  <a:spcPts val="0"/>
                </a:spcBef>
                <a:spcAft>
                  <a:spcPts val="0"/>
                </a:spcAft>
                <a:buNone/>
              </a:pPr>
              <a:r>
                <a:rPr lang="en-GB" b="1" dirty="0"/>
                <a:t>Wave &amp; wind load calibration</a:t>
              </a:r>
            </a:p>
            <a:p>
              <a:pPr marL="172800" indent="-172800" defTabSz="1219140">
                <a:lnSpc>
                  <a:spcPct val="90000"/>
                </a:lnSpc>
                <a:spcBef>
                  <a:spcPts val="0"/>
                </a:spcBef>
                <a:spcAft>
                  <a:spcPts val="0"/>
                </a:spcAft>
                <a:buFont typeface="Arial" panose="020B0604020202020204" pitchFamily="34" charset="0"/>
                <a:buChar char="•"/>
              </a:pPr>
              <a:r>
                <a:rPr lang="en-GB" sz="1600" dirty="0"/>
                <a:t>Updated wave load coefficients</a:t>
              </a:r>
            </a:p>
          </p:txBody>
        </p:sp>
        <p:sp>
          <p:nvSpPr>
            <p:cNvPr id="26" name="Freeform 10">
              <a:extLst>
                <a:ext uri="{FF2B5EF4-FFF2-40B4-BE49-F238E27FC236}">
                  <a16:creationId xmlns:a16="http://schemas.microsoft.com/office/drawing/2014/main" id="{55136BF3-8752-4786-B070-A3E3DF38B6C9}"/>
                </a:ext>
              </a:extLst>
            </p:cNvPr>
            <p:cNvSpPr>
              <a:spLocks/>
            </p:cNvSpPr>
            <p:nvPr/>
          </p:nvSpPr>
          <p:spPr bwMode="auto">
            <a:xfrm>
              <a:off x="2181796" y="1710411"/>
              <a:ext cx="210673" cy="180240"/>
            </a:xfrm>
            <a:custGeom>
              <a:avLst/>
              <a:gdLst>
                <a:gd name="T0" fmla="*/ 718 w 728"/>
                <a:gd name="T1" fmla="*/ 286 h 621"/>
                <a:gd name="T2" fmla="*/ 441 w 728"/>
                <a:gd name="T3" fmla="*/ 9 h 621"/>
                <a:gd name="T4" fmla="*/ 417 w 728"/>
                <a:gd name="T5" fmla="*/ 0 h 621"/>
                <a:gd name="T6" fmla="*/ 394 w 728"/>
                <a:gd name="T7" fmla="*/ 9 h 621"/>
                <a:gd name="T8" fmla="*/ 384 w 728"/>
                <a:gd name="T9" fmla="*/ 34 h 621"/>
                <a:gd name="T10" fmla="*/ 393 w 728"/>
                <a:gd name="T11" fmla="*/ 57 h 621"/>
                <a:gd name="T12" fmla="*/ 612 w 728"/>
                <a:gd name="T13" fmla="*/ 276 h 621"/>
                <a:gd name="T14" fmla="*/ 33 w 728"/>
                <a:gd name="T15" fmla="*/ 276 h 621"/>
                <a:gd name="T16" fmla="*/ 9 w 728"/>
                <a:gd name="T17" fmla="*/ 286 h 621"/>
                <a:gd name="T18" fmla="*/ 0 w 728"/>
                <a:gd name="T19" fmla="*/ 310 h 621"/>
                <a:gd name="T20" fmla="*/ 33 w 728"/>
                <a:gd name="T21" fmla="*/ 344 h 621"/>
                <a:gd name="T22" fmla="*/ 612 w 728"/>
                <a:gd name="T23" fmla="*/ 344 h 621"/>
                <a:gd name="T24" fmla="*/ 393 w 728"/>
                <a:gd name="T25" fmla="*/ 563 h 621"/>
                <a:gd name="T26" fmla="*/ 383 w 728"/>
                <a:gd name="T27" fmla="*/ 587 h 621"/>
                <a:gd name="T28" fmla="*/ 393 w 728"/>
                <a:gd name="T29" fmla="*/ 611 h 621"/>
                <a:gd name="T30" fmla="*/ 417 w 728"/>
                <a:gd name="T31" fmla="*/ 621 h 621"/>
                <a:gd name="T32" fmla="*/ 441 w 728"/>
                <a:gd name="T33" fmla="*/ 611 h 621"/>
                <a:gd name="T34" fmla="*/ 718 w 728"/>
                <a:gd name="T35" fmla="*/ 334 h 621"/>
                <a:gd name="T36" fmla="*/ 728 w 728"/>
                <a:gd name="T37" fmla="*/ 310 h 621"/>
                <a:gd name="T38" fmla="*/ 718 w 728"/>
                <a:gd name="T39" fmla="*/ 28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8" h="621">
                  <a:moveTo>
                    <a:pt x="718" y="286"/>
                  </a:moveTo>
                  <a:cubicBezTo>
                    <a:pt x="441" y="9"/>
                    <a:pt x="441" y="9"/>
                    <a:pt x="441" y="9"/>
                  </a:cubicBezTo>
                  <a:cubicBezTo>
                    <a:pt x="435" y="3"/>
                    <a:pt x="427" y="0"/>
                    <a:pt x="417" y="0"/>
                  </a:cubicBezTo>
                  <a:cubicBezTo>
                    <a:pt x="408" y="0"/>
                    <a:pt x="400" y="3"/>
                    <a:pt x="394" y="9"/>
                  </a:cubicBezTo>
                  <a:cubicBezTo>
                    <a:pt x="387" y="16"/>
                    <a:pt x="384" y="24"/>
                    <a:pt x="384" y="34"/>
                  </a:cubicBezTo>
                  <a:cubicBezTo>
                    <a:pt x="384" y="43"/>
                    <a:pt x="387" y="51"/>
                    <a:pt x="393" y="57"/>
                  </a:cubicBezTo>
                  <a:cubicBezTo>
                    <a:pt x="612" y="276"/>
                    <a:pt x="612" y="276"/>
                    <a:pt x="612" y="276"/>
                  </a:cubicBezTo>
                  <a:cubicBezTo>
                    <a:pt x="33" y="276"/>
                    <a:pt x="33" y="276"/>
                    <a:pt x="33" y="276"/>
                  </a:cubicBezTo>
                  <a:cubicBezTo>
                    <a:pt x="24" y="276"/>
                    <a:pt x="16" y="280"/>
                    <a:pt x="9" y="286"/>
                  </a:cubicBezTo>
                  <a:cubicBezTo>
                    <a:pt x="3" y="293"/>
                    <a:pt x="0" y="301"/>
                    <a:pt x="0" y="310"/>
                  </a:cubicBezTo>
                  <a:cubicBezTo>
                    <a:pt x="0" y="328"/>
                    <a:pt x="15" y="344"/>
                    <a:pt x="33" y="344"/>
                  </a:cubicBezTo>
                  <a:cubicBezTo>
                    <a:pt x="612" y="344"/>
                    <a:pt x="612" y="344"/>
                    <a:pt x="612" y="344"/>
                  </a:cubicBezTo>
                  <a:cubicBezTo>
                    <a:pt x="393" y="563"/>
                    <a:pt x="393" y="563"/>
                    <a:pt x="393" y="563"/>
                  </a:cubicBezTo>
                  <a:cubicBezTo>
                    <a:pt x="387" y="569"/>
                    <a:pt x="383" y="578"/>
                    <a:pt x="383" y="587"/>
                  </a:cubicBezTo>
                  <a:cubicBezTo>
                    <a:pt x="383" y="596"/>
                    <a:pt x="387" y="604"/>
                    <a:pt x="393" y="611"/>
                  </a:cubicBezTo>
                  <a:cubicBezTo>
                    <a:pt x="399" y="617"/>
                    <a:pt x="408" y="621"/>
                    <a:pt x="417" y="621"/>
                  </a:cubicBezTo>
                  <a:cubicBezTo>
                    <a:pt x="426" y="621"/>
                    <a:pt x="435" y="617"/>
                    <a:pt x="441" y="611"/>
                  </a:cubicBezTo>
                  <a:cubicBezTo>
                    <a:pt x="718" y="334"/>
                    <a:pt x="718" y="334"/>
                    <a:pt x="718" y="334"/>
                  </a:cubicBezTo>
                  <a:cubicBezTo>
                    <a:pt x="724" y="327"/>
                    <a:pt x="728" y="319"/>
                    <a:pt x="728" y="310"/>
                  </a:cubicBezTo>
                  <a:cubicBezTo>
                    <a:pt x="728" y="301"/>
                    <a:pt x="724" y="293"/>
                    <a:pt x="718" y="286"/>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pPr>
                <a:lnSpc>
                  <a:spcPct val="90000"/>
                </a:lnSpc>
              </a:pPr>
              <a:endParaRPr lang="en-GB" dirty="0">
                <a:solidFill>
                  <a:schemeClr val="bg1"/>
                </a:solidFill>
              </a:endParaRPr>
            </a:p>
          </p:txBody>
        </p:sp>
      </p:grpSp>
      <p:sp>
        <p:nvSpPr>
          <p:cNvPr id="3" name="Slide Number Placeholder 2">
            <a:extLst>
              <a:ext uri="{FF2B5EF4-FFF2-40B4-BE49-F238E27FC236}">
                <a16:creationId xmlns:a16="http://schemas.microsoft.com/office/drawing/2014/main" id="{8005975F-5587-4EE9-9367-001681352B33}"/>
              </a:ext>
            </a:extLst>
          </p:cNvPr>
          <p:cNvSpPr>
            <a:spLocks noGrp="1"/>
          </p:cNvSpPr>
          <p:nvPr>
            <p:ph type="sldNum" sz="quarter" idx="10"/>
          </p:nvPr>
        </p:nvSpPr>
        <p:spPr>
          <a:xfrm>
            <a:off x="10907200" y="6577275"/>
            <a:ext cx="479938" cy="155611"/>
          </a:xfrm>
        </p:spPr>
        <p:txBody>
          <a:bodyPr/>
          <a:lstStyle/>
          <a:p>
            <a:fld id="{31421AFA-3AE7-4CEA-BC9B-447859BED57B}" type="slidenum">
              <a:rPr lang="en-GB" smtClean="0"/>
              <a:pPr/>
              <a:t>4</a:t>
            </a:fld>
            <a:endParaRPr lang="en-GB" dirty="0"/>
          </a:p>
        </p:txBody>
      </p:sp>
    </p:spTree>
    <p:custDataLst>
      <p:tags r:id="rId1"/>
    </p:custDataLst>
    <p:extLst>
      <p:ext uri="{BB962C8B-B14F-4D97-AF65-F5344CB8AC3E}">
        <p14:creationId xmlns:p14="http://schemas.microsoft.com/office/powerpoint/2010/main" val="3831851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ABA17-E8A9-4AFA-A38B-6CB8AF45A2F4}"/>
              </a:ext>
            </a:extLst>
          </p:cNvPr>
          <p:cNvSpPr>
            <a:spLocks noGrp="1"/>
          </p:cNvSpPr>
          <p:nvPr>
            <p:ph type="title"/>
          </p:nvPr>
        </p:nvSpPr>
        <p:spPr/>
        <p:txBody>
          <a:bodyPr/>
          <a:lstStyle/>
          <a:p>
            <a:r>
              <a:rPr lang="en-GB" dirty="0"/>
              <a:t>Dynamics of </a:t>
            </a:r>
            <a:r>
              <a:rPr lang="en-GB" dirty="0" err="1"/>
              <a:t>Wikinger</a:t>
            </a:r>
            <a:r>
              <a:rPr lang="en-GB" dirty="0"/>
              <a:t> WTG</a:t>
            </a:r>
          </a:p>
        </p:txBody>
      </p:sp>
      <p:graphicFrame>
        <p:nvGraphicFramePr>
          <p:cNvPr id="5" name="Content Placeholder 4">
            <a:extLst>
              <a:ext uri="{FF2B5EF4-FFF2-40B4-BE49-F238E27FC236}">
                <a16:creationId xmlns:a16="http://schemas.microsoft.com/office/drawing/2014/main" id="{407A5CA5-2D60-4A37-894A-70FEF8DD6798}"/>
              </a:ext>
            </a:extLst>
          </p:cNvPr>
          <p:cNvGraphicFramePr>
            <a:graphicFrameLocks noGrp="1"/>
          </p:cNvGraphicFramePr>
          <p:nvPr>
            <p:ph sz="quarter" idx="16"/>
            <p:extLst/>
          </p:nvPr>
        </p:nvGraphicFramePr>
        <p:xfrm>
          <a:off x="798512" y="1201345"/>
          <a:ext cx="10588625" cy="4663776"/>
        </p:xfrm>
        <a:graphic>
          <a:graphicData uri="http://schemas.openxmlformats.org/drawingml/2006/table">
            <a:tbl>
              <a:tblPr firstRow="1" bandRow="1">
                <a:tableStyleId>{5C22544A-7EE6-4342-B048-85BDC9FD1C3A}</a:tableStyleId>
              </a:tblPr>
              <a:tblGrid>
                <a:gridCol w="2117725">
                  <a:extLst>
                    <a:ext uri="{9D8B030D-6E8A-4147-A177-3AD203B41FA5}">
                      <a16:colId xmlns:a16="http://schemas.microsoft.com/office/drawing/2014/main" val="513563597"/>
                    </a:ext>
                  </a:extLst>
                </a:gridCol>
                <a:gridCol w="2117725">
                  <a:extLst>
                    <a:ext uri="{9D8B030D-6E8A-4147-A177-3AD203B41FA5}">
                      <a16:colId xmlns:a16="http://schemas.microsoft.com/office/drawing/2014/main" val="3384049765"/>
                    </a:ext>
                  </a:extLst>
                </a:gridCol>
                <a:gridCol w="2117725">
                  <a:extLst>
                    <a:ext uri="{9D8B030D-6E8A-4147-A177-3AD203B41FA5}">
                      <a16:colId xmlns:a16="http://schemas.microsoft.com/office/drawing/2014/main" val="1401897559"/>
                    </a:ext>
                  </a:extLst>
                </a:gridCol>
                <a:gridCol w="2117725">
                  <a:extLst>
                    <a:ext uri="{9D8B030D-6E8A-4147-A177-3AD203B41FA5}">
                      <a16:colId xmlns:a16="http://schemas.microsoft.com/office/drawing/2014/main" val="2266318887"/>
                    </a:ext>
                  </a:extLst>
                </a:gridCol>
                <a:gridCol w="2117725">
                  <a:extLst>
                    <a:ext uri="{9D8B030D-6E8A-4147-A177-3AD203B41FA5}">
                      <a16:colId xmlns:a16="http://schemas.microsoft.com/office/drawing/2014/main" val="1375049147"/>
                    </a:ext>
                  </a:extLst>
                </a:gridCol>
              </a:tblGrid>
              <a:tr h="3736437">
                <a:tc>
                  <a:txBody>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67612446"/>
                  </a:ext>
                </a:extLst>
              </a:tr>
              <a:tr h="369213">
                <a:tc gridSpan="2">
                  <a:txBody>
                    <a:bodyPr/>
                    <a:lstStyle/>
                    <a:p>
                      <a:pPr algn="ctr"/>
                      <a:r>
                        <a:rPr lang="de-DE" dirty="0"/>
                        <a:t>1st </a:t>
                      </a:r>
                      <a:r>
                        <a:rPr lang="de-DE" dirty="0" err="1"/>
                        <a:t>bending</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dirty="0"/>
                    </a:p>
                  </a:txBody>
                  <a:tcPr/>
                </a:tc>
                <a:tc>
                  <a:txBody>
                    <a:bodyPr/>
                    <a:lstStyle/>
                    <a:p>
                      <a:pPr algn="ctr"/>
                      <a:r>
                        <a:rPr lang="de-DE" dirty="0"/>
                        <a:t>1st </a:t>
                      </a:r>
                      <a:r>
                        <a:rPr lang="de-DE" dirty="0" err="1"/>
                        <a:t>torsional</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de-DE" dirty="0"/>
                        <a:t>2nd </a:t>
                      </a:r>
                      <a:r>
                        <a:rPr lang="de-DE" dirty="0" err="1"/>
                        <a:t>bending</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dirty="0"/>
                    </a:p>
                  </a:txBody>
                  <a:tcPr/>
                </a:tc>
                <a:extLst>
                  <a:ext uri="{0D108BD9-81ED-4DB2-BD59-A6C34878D82A}">
                    <a16:rowId xmlns:a16="http://schemas.microsoft.com/office/drawing/2014/main" val="1373546394"/>
                  </a:ext>
                </a:extLst>
              </a:tr>
              <a:tr h="427056">
                <a:tc>
                  <a:txBody>
                    <a:bodyPr/>
                    <a:lstStyle/>
                    <a:p>
                      <a:pPr algn="ctr"/>
                      <a:r>
                        <a:rPr lang="de-DE" dirty="0" err="1"/>
                        <a:t>fore-aft</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err="1"/>
                        <a:t>side-side</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err="1"/>
                        <a:t>fore-aft</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err="1"/>
                        <a:t>side-side</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2425275"/>
                  </a:ext>
                </a:extLst>
              </a:tr>
            </a:tbl>
          </a:graphicData>
        </a:graphic>
      </p:graphicFrame>
      <p:pic>
        <p:nvPicPr>
          <p:cNvPr id="3" name="FEMtools 4.0.1 30.04.2019 18_40_13">
            <a:hlinkClick r:id="" action="ppaction://media"/>
            <a:extLst>
              <a:ext uri="{FF2B5EF4-FFF2-40B4-BE49-F238E27FC236}">
                <a16:creationId xmlns:a16="http://schemas.microsoft.com/office/drawing/2014/main" id="{96A6C563-4AD2-460C-9D49-D6097313192F}"/>
              </a:ext>
            </a:extLst>
          </p:cNvPr>
          <p:cNvPicPr>
            <a:picLocks noChangeAspect="1"/>
          </p:cNvPicPr>
          <p:nvPr>
            <a:videoFile r:link="rId1"/>
            <p:extLst>
              <p:ext uri="{DAA4B4D4-6D71-4841-9C94-3DE7FCFB9230}">
                <p14:media xmlns:p14="http://schemas.microsoft.com/office/powerpoint/2010/main" r:embed="rId2">
                  <p14:trim st="1393" end="611.3"/>
                </p14:media>
              </p:ext>
            </p:extLst>
          </p:nvPr>
        </p:nvPicPr>
        <p:blipFill rotWithShape="1">
          <a:blip r:embed="rId9"/>
          <a:srcRect l="28901" t="13159" r="60173" b="32357"/>
          <a:stretch>
            <a:fillRect/>
          </a:stretch>
        </p:blipFill>
        <p:spPr>
          <a:xfrm>
            <a:off x="1113128" y="1305257"/>
            <a:ext cx="1332000" cy="3528000"/>
          </a:xfrm>
          <a:prstGeom prst="rect">
            <a:avLst/>
          </a:prstGeom>
        </p:spPr>
      </p:pic>
      <p:pic>
        <p:nvPicPr>
          <p:cNvPr id="4" name="FEMtools 4.0.1 30.04.2019 18_40_29">
            <a:hlinkClick r:id="" action="ppaction://media"/>
            <a:extLst>
              <a:ext uri="{FF2B5EF4-FFF2-40B4-BE49-F238E27FC236}">
                <a16:creationId xmlns:a16="http://schemas.microsoft.com/office/drawing/2014/main" id="{842C3BD7-E2C5-4834-A9A7-52556181AB6F}"/>
              </a:ext>
            </a:extLst>
          </p:cNvPr>
          <p:cNvPicPr>
            <a:picLocks noChangeAspect="1"/>
          </p:cNvPicPr>
          <p:nvPr>
            <a:videoFile r:link="rId1"/>
            <p:extLst>
              <p:ext uri="{DAA4B4D4-6D71-4841-9C94-3DE7FCFB9230}">
                <p14:media xmlns:p14="http://schemas.microsoft.com/office/powerpoint/2010/main" r:embed="rId3">
                  <p14:trim st="1408" end="311.9791"/>
                </p14:media>
              </p:ext>
            </p:extLst>
          </p:nvPr>
        </p:nvPicPr>
        <p:blipFill rotWithShape="1">
          <a:blip r:embed="rId10"/>
          <a:srcRect l="29198" t="13546" r="59875" b="31972"/>
          <a:stretch>
            <a:fillRect/>
          </a:stretch>
        </p:blipFill>
        <p:spPr>
          <a:xfrm>
            <a:off x="3269976" y="1305257"/>
            <a:ext cx="1332000" cy="3528000"/>
          </a:xfrm>
          <a:prstGeom prst="rect">
            <a:avLst/>
          </a:prstGeom>
        </p:spPr>
      </p:pic>
      <p:pic>
        <p:nvPicPr>
          <p:cNvPr id="6" name="FEMtools 4.0.1 30.04.2019 18_40_42">
            <a:hlinkClick r:id="" action="ppaction://media"/>
            <a:extLst>
              <a:ext uri="{FF2B5EF4-FFF2-40B4-BE49-F238E27FC236}">
                <a16:creationId xmlns:a16="http://schemas.microsoft.com/office/drawing/2014/main" id="{5AE137A7-897A-4A62-A72B-FA39E7D39DB0}"/>
              </a:ext>
            </a:extLst>
          </p:cNvPr>
          <p:cNvPicPr>
            <a:picLocks noChangeAspect="1"/>
          </p:cNvPicPr>
          <p:nvPr>
            <a:videoFile r:link="rId1"/>
            <p:extLst>
              <p:ext uri="{DAA4B4D4-6D71-4841-9C94-3DE7FCFB9230}">
                <p14:media xmlns:p14="http://schemas.microsoft.com/office/powerpoint/2010/main" r:embed="rId4">
                  <p14:trim st="1460" end="771.9791"/>
                </p14:media>
              </p:ext>
            </p:extLst>
          </p:nvPr>
        </p:nvPicPr>
        <p:blipFill rotWithShape="1">
          <a:blip r:embed="rId11"/>
          <a:srcRect l="29198" t="13545" r="59875" b="31972"/>
          <a:stretch>
            <a:fillRect/>
          </a:stretch>
        </p:blipFill>
        <p:spPr>
          <a:xfrm>
            <a:off x="5426824" y="1305257"/>
            <a:ext cx="1332000" cy="3528000"/>
          </a:xfrm>
          <a:prstGeom prst="rect">
            <a:avLst/>
          </a:prstGeom>
        </p:spPr>
      </p:pic>
      <p:pic>
        <p:nvPicPr>
          <p:cNvPr id="7" name="FEMtools 4.0.1 30.04.2019 18_40_58">
            <a:hlinkClick r:id="" action="ppaction://media"/>
            <a:extLst>
              <a:ext uri="{FF2B5EF4-FFF2-40B4-BE49-F238E27FC236}">
                <a16:creationId xmlns:a16="http://schemas.microsoft.com/office/drawing/2014/main" id="{33CA63D0-C918-4AD8-B63D-F2BDFA58023E}"/>
              </a:ext>
            </a:extLst>
          </p:cNvPr>
          <p:cNvPicPr>
            <a:picLocks noChangeAspect="1"/>
          </p:cNvPicPr>
          <p:nvPr>
            <a:videoFile r:link="rId1"/>
            <p:extLst>
              <p:ext uri="{DAA4B4D4-6D71-4841-9C94-3DE7FCFB9230}">
                <p14:media xmlns:p14="http://schemas.microsoft.com/office/powerpoint/2010/main" r:embed="rId5">
                  <p14:trim st="1888" end="729.8"/>
                </p14:media>
              </p:ext>
            </p:extLst>
          </p:nvPr>
        </p:nvPicPr>
        <p:blipFill rotWithShape="1">
          <a:blip r:embed="rId12"/>
          <a:srcRect l="29208" t="13258" r="59865" b="32258"/>
          <a:stretch>
            <a:fillRect/>
          </a:stretch>
        </p:blipFill>
        <p:spPr>
          <a:xfrm>
            <a:off x="7583672" y="1305257"/>
            <a:ext cx="1332000" cy="3528000"/>
          </a:xfrm>
          <a:prstGeom prst="rect">
            <a:avLst/>
          </a:prstGeom>
        </p:spPr>
      </p:pic>
      <p:pic>
        <p:nvPicPr>
          <p:cNvPr id="9" name="FEMtools 4.0.1 30.04.2019 18_41_12">
            <a:hlinkClick r:id="" action="ppaction://media"/>
            <a:extLst>
              <a:ext uri="{FF2B5EF4-FFF2-40B4-BE49-F238E27FC236}">
                <a16:creationId xmlns:a16="http://schemas.microsoft.com/office/drawing/2014/main" id="{D4D78D69-B256-4355-8859-56B988105935}"/>
              </a:ext>
            </a:extLst>
          </p:cNvPr>
          <p:cNvPicPr>
            <a:picLocks noChangeAspect="1"/>
          </p:cNvPicPr>
          <p:nvPr>
            <a:videoFile r:link="rId1"/>
            <p:extLst>
              <p:ext uri="{DAA4B4D4-6D71-4841-9C94-3DE7FCFB9230}">
                <p14:media xmlns:p14="http://schemas.microsoft.com/office/powerpoint/2010/main" r:embed="rId6">
                  <p14:trim st="1876" end="793.1333"/>
                </p14:media>
              </p:ext>
            </p:extLst>
          </p:nvPr>
        </p:nvPicPr>
        <p:blipFill rotWithShape="1">
          <a:blip r:embed="rId13"/>
          <a:srcRect l="29208" t="13378" r="59865" b="32139"/>
          <a:stretch>
            <a:fillRect/>
          </a:stretch>
        </p:blipFill>
        <p:spPr>
          <a:xfrm>
            <a:off x="9745285" y="1305257"/>
            <a:ext cx="1332000" cy="3528000"/>
          </a:xfrm>
          <a:prstGeom prst="rect">
            <a:avLst/>
          </a:prstGeom>
        </p:spPr>
      </p:pic>
      <p:grpSp>
        <p:nvGrpSpPr>
          <p:cNvPr id="10" name="Group 9">
            <a:extLst>
              <a:ext uri="{FF2B5EF4-FFF2-40B4-BE49-F238E27FC236}">
                <a16:creationId xmlns:a16="http://schemas.microsoft.com/office/drawing/2014/main" id="{1928D91B-EAFD-477B-B42A-36163F538585}"/>
              </a:ext>
            </a:extLst>
          </p:cNvPr>
          <p:cNvGrpSpPr/>
          <p:nvPr/>
        </p:nvGrpSpPr>
        <p:grpSpPr>
          <a:xfrm>
            <a:off x="140366" y="6094586"/>
            <a:ext cx="5591072" cy="572934"/>
            <a:chOff x="174009" y="5919188"/>
            <a:chExt cx="5591072" cy="572934"/>
          </a:xfrm>
        </p:grpSpPr>
        <p:pic>
          <p:nvPicPr>
            <p:cNvPr id="11" name="Picture 10">
              <a:extLst>
                <a:ext uri="{FF2B5EF4-FFF2-40B4-BE49-F238E27FC236}">
                  <a16:creationId xmlns:a16="http://schemas.microsoft.com/office/drawing/2014/main" id="{AB918674-9B7F-4DAE-A0C4-DFEBB1F7BEFD}"/>
                </a:ext>
              </a:extLst>
            </p:cNvPr>
            <p:cNvPicPr>
              <a:picLocks noChangeAspect="1"/>
            </p:cNvPicPr>
            <p:nvPr/>
          </p:nvPicPr>
          <p:blipFill rotWithShape="1">
            <a:blip r:embed="rId14"/>
            <a:srcRect l="2627" t="12889" b="18424"/>
            <a:stretch/>
          </p:blipFill>
          <p:spPr>
            <a:xfrm>
              <a:off x="2174156" y="5935416"/>
              <a:ext cx="3590925" cy="556706"/>
            </a:xfrm>
            <a:prstGeom prst="rect">
              <a:avLst/>
            </a:prstGeom>
          </p:spPr>
        </p:pic>
        <p:pic>
          <p:nvPicPr>
            <p:cNvPr id="12" name="Picture 11">
              <a:extLst>
                <a:ext uri="{FF2B5EF4-FFF2-40B4-BE49-F238E27FC236}">
                  <a16:creationId xmlns:a16="http://schemas.microsoft.com/office/drawing/2014/main" id="{6AD218C7-E54A-4A09-8C89-E7B26F270B87}"/>
                </a:ext>
              </a:extLst>
            </p:cNvPr>
            <p:cNvPicPr>
              <a:picLocks noChangeAspect="1"/>
            </p:cNvPicPr>
            <p:nvPr/>
          </p:nvPicPr>
          <p:blipFill>
            <a:blip r:embed="rId15"/>
            <a:stretch>
              <a:fillRect/>
            </a:stretch>
          </p:blipFill>
          <p:spPr>
            <a:xfrm>
              <a:off x="174009" y="5919188"/>
              <a:ext cx="1945524" cy="572934"/>
            </a:xfrm>
            <a:prstGeom prst="rect">
              <a:avLst/>
            </a:prstGeom>
          </p:spPr>
        </p:pic>
      </p:grpSp>
    </p:spTree>
    <p:extLst>
      <p:ext uri="{BB962C8B-B14F-4D97-AF65-F5344CB8AC3E}">
        <p14:creationId xmlns:p14="http://schemas.microsoft.com/office/powerpoint/2010/main" val="409279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3"/>
                                        </p:tgtEl>
                                      </p:cBhvr>
                                    </p:cmd>
                                  </p:childTnLst>
                                </p:cTn>
                              </p:par>
                              <p:par>
                                <p:cTn id="7" presetID="1" presetClass="mediacall" presetSubtype="0" fill="hold" nodeType="withEffect">
                                  <p:stCondLst>
                                    <p:cond delay="0"/>
                                  </p:stCondLst>
                                  <p:childTnLst>
                                    <p:cmd type="call" cmd="playFrom(0.0)">
                                      <p:cBhvr>
                                        <p:cTn id="8" dur="5000" fill="hold"/>
                                        <p:tgtEl>
                                          <p:spTgt spid="6"/>
                                        </p:tgtEl>
                                      </p:cBhvr>
                                    </p:cmd>
                                  </p:childTnLst>
                                </p:cTn>
                              </p:par>
                              <p:par>
                                <p:cTn id="9" presetID="1" presetClass="mediacall" presetSubtype="0" fill="hold" nodeType="withEffect">
                                  <p:stCondLst>
                                    <p:cond delay="0"/>
                                  </p:stCondLst>
                                  <p:childTnLst>
                                    <p:cmd type="call" cmd="playFrom(0.0)">
                                      <p:cBhvr>
                                        <p:cTn id="10" dur="5000" fill="hold"/>
                                        <p:tgtEl>
                                          <p:spTgt spid="7"/>
                                        </p:tgtEl>
                                      </p:cBhvr>
                                    </p:cmd>
                                  </p:childTnLst>
                                </p:cTn>
                              </p:par>
                              <p:par>
                                <p:cTn id="11" presetID="1" presetClass="mediacall" presetSubtype="0" fill="hold" nodeType="withEffect">
                                  <p:stCondLst>
                                    <p:cond delay="0"/>
                                  </p:stCondLst>
                                  <p:childTnLst>
                                    <p:cmd type="call" cmd="playFrom(0.0)">
                                      <p:cBhvr>
                                        <p:cTn id="12" dur="5000" fill="hold"/>
                                        <p:tgtEl>
                                          <p:spTgt spid="9"/>
                                        </p:tgtEl>
                                      </p:cBhvr>
                                    </p:cmd>
                                  </p:childTnLst>
                                </p:cTn>
                              </p:par>
                              <p:par>
                                <p:cTn id="13" presetID="1" presetClass="mediacall" presetSubtype="0" fill="hold" nodeType="withEffect">
                                  <p:stCondLst>
                                    <p:cond delay="0"/>
                                  </p:stCondLst>
                                  <p:childTnLst>
                                    <p:cmd type="call" cmd="playFrom(0.0)">
                                      <p:cBhvr>
                                        <p:cTn id="14"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5" repeatCount="indefinite" fill="hold" display="0">
                  <p:stCondLst>
                    <p:cond delay="indefinite"/>
                  </p:stCondLst>
                </p:cTn>
                <p:tgtEl>
                  <p:spTgt spid="9"/>
                </p:tgtEl>
              </p:cMediaNode>
            </p:video>
            <p:video>
              <p:cMediaNode vol="80000" mute="1">
                <p:cTn id="16" repeatCount="indefinite" fill="hold" display="0">
                  <p:stCondLst>
                    <p:cond delay="indefinite"/>
                  </p:stCondLst>
                </p:cTn>
                <p:tgtEl>
                  <p:spTgt spid="7"/>
                </p:tgtEl>
              </p:cMediaNode>
            </p:video>
            <p:video>
              <p:cMediaNode vol="80000" mute="1">
                <p:cTn id="17" repeatCount="indefinite" fill="hold" display="0">
                  <p:stCondLst>
                    <p:cond delay="indefinite"/>
                  </p:stCondLst>
                </p:cTn>
                <p:tgtEl>
                  <p:spTgt spid="6"/>
                </p:tgtEl>
              </p:cMediaNode>
            </p:video>
            <p:video>
              <p:cMediaNode vol="80000" mute="1">
                <p:cTn id="18" repeatCount="indefinite" fill="hold" display="0">
                  <p:stCondLst>
                    <p:cond delay="indefinite"/>
                  </p:stCondLst>
                </p:cTn>
                <p:tgtEl>
                  <p:spTgt spid="4"/>
                </p:tgtEl>
              </p:cMediaNode>
            </p:video>
            <p:video>
              <p:cMediaNode vol="80000" mute="1">
                <p:cTn id="19" repeatCount="indefinite"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F45C1-6B81-4E7A-884D-3AE151336417}"/>
              </a:ext>
            </a:extLst>
          </p:cNvPr>
          <p:cNvSpPr>
            <a:spLocks noGrp="1"/>
          </p:cNvSpPr>
          <p:nvPr>
            <p:ph type="title"/>
          </p:nvPr>
        </p:nvSpPr>
        <p:spPr/>
        <p:txBody>
          <a:bodyPr/>
          <a:lstStyle/>
          <a:p>
            <a:r>
              <a:rPr lang="en-GB" dirty="0"/>
              <a:t>01 Optimal sensor placement – ROMEO Project</a:t>
            </a:r>
          </a:p>
        </p:txBody>
      </p:sp>
      <p:sp>
        <p:nvSpPr>
          <p:cNvPr id="3" name="Content Placeholder 2">
            <a:extLst>
              <a:ext uri="{FF2B5EF4-FFF2-40B4-BE49-F238E27FC236}">
                <a16:creationId xmlns:a16="http://schemas.microsoft.com/office/drawing/2014/main" id="{21A446AD-025A-477E-A135-E21D1D98596A}"/>
              </a:ext>
            </a:extLst>
          </p:cNvPr>
          <p:cNvSpPr>
            <a:spLocks noGrp="1"/>
          </p:cNvSpPr>
          <p:nvPr>
            <p:ph idx="12"/>
          </p:nvPr>
        </p:nvSpPr>
        <p:spPr>
          <a:xfrm>
            <a:off x="798513" y="1645033"/>
            <a:ext cx="4680713" cy="4063354"/>
          </a:xfrm>
        </p:spPr>
        <p:txBody>
          <a:bodyPr/>
          <a:lstStyle/>
          <a:p>
            <a:r>
              <a:rPr lang="en-GB" dirty="0"/>
              <a:t>Optimal placement is defined by:</a:t>
            </a:r>
          </a:p>
          <a:p>
            <a:pPr lvl="1"/>
            <a:r>
              <a:rPr lang="en-GB" dirty="0"/>
              <a:t>Minimum amount of hardware</a:t>
            </a:r>
          </a:p>
          <a:p>
            <a:pPr lvl="1"/>
            <a:r>
              <a:rPr lang="en-GB" dirty="0"/>
              <a:t>Best accessible locations</a:t>
            </a:r>
          </a:p>
          <a:p>
            <a:pPr lvl="1"/>
            <a:r>
              <a:rPr lang="en-GB" dirty="0"/>
              <a:t>Accurate observability of mode shapes dependent on chosen level of detectability (monitoring strategy)</a:t>
            </a:r>
          </a:p>
          <a:p>
            <a:r>
              <a:rPr lang="en-GB" dirty="0"/>
              <a:t>Support structure and wind farm location specific sensor placement</a:t>
            </a:r>
          </a:p>
          <a:p>
            <a:r>
              <a:rPr lang="en-GB" dirty="0"/>
              <a:t>Ensures best value of CMS for at least 25 years of operation</a:t>
            </a:r>
          </a:p>
        </p:txBody>
      </p:sp>
      <p:pic>
        <p:nvPicPr>
          <p:cNvPr id="5" name="Content Placeholder 5">
            <a:extLst>
              <a:ext uri="{FF2B5EF4-FFF2-40B4-BE49-F238E27FC236}">
                <a16:creationId xmlns:a16="http://schemas.microsoft.com/office/drawing/2014/main" id="{15DFEC0E-1D53-4930-8440-B1B1E16012FA}"/>
              </a:ext>
            </a:extLst>
          </p:cNvPr>
          <p:cNvPicPr>
            <a:picLocks/>
          </p:cNvPicPr>
          <p:nvPr/>
        </p:nvPicPr>
        <p:blipFill rotWithShape="1">
          <a:blip r:embed="rId3"/>
          <a:srcRect l="10765" t="8031" r="5395" b="6312"/>
          <a:stretch/>
        </p:blipFill>
        <p:spPr bwMode="auto">
          <a:xfrm>
            <a:off x="7658660" y="1967977"/>
            <a:ext cx="4079623" cy="4064000"/>
          </a:xfrm>
          <a:prstGeom prst="rect">
            <a:avLst/>
          </a:prstGeom>
          <a:noFill/>
          <a:ln w="9525">
            <a:noFill/>
            <a:miter lim="800000"/>
            <a:headEnd/>
            <a:tailEnd/>
          </a:ln>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1C53892F-F531-42EC-9744-F0F44B2120C8}"/>
              </a:ext>
            </a:extLst>
          </p:cNvPr>
          <p:cNvPicPr/>
          <p:nvPr/>
        </p:nvPicPr>
        <p:blipFill rotWithShape="1">
          <a:blip r:embed="rId4"/>
          <a:srcRect l="33384" t="2001" r="36385" b="3269"/>
          <a:stretch/>
        </p:blipFill>
        <p:spPr bwMode="auto">
          <a:xfrm>
            <a:off x="5479226" y="1201343"/>
            <a:ext cx="1575547" cy="4830634"/>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225A5B0B-14A5-4B3F-BF0F-6E955634B6B1}"/>
              </a:ext>
            </a:extLst>
          </p:cNvPr>
          <p:cNvSpPr txBox="1"/>
          <p:nvPr/>
        </p:nvSpPr>
        <p:spPr bwMode="auto">
          <a:xfrm>
            <a:off x="7089599" y="1457193"/>
            <a:ext cx="2368177" cy="246221"/>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R="0" algn="l" defTabSz="457200" rtl="0" eaLnBrk="0" fontAlgn="base" latinLnBrk="0" hangingPunct="0">
              <a:spcBef>
                <a:spcPct val="0"/>
              </a:spcBef>
              <a:buClrTx/>
              <a:buSzTx/>
              <a:tabLst/>
            </a:pPr>
            <a:r>
              <a:rPr kumimoji="0" lang="en-GB" sz="1600" b="1" i="0" u="none" strike="noStrike" kern="1200" cap="none" spc="0" normalizeH="0" baseline="0" noProof="0" dirty="0">
                <a:ln>
                  <a:noFill/>
                </a:ln>
                <a:effectLst/>
                <a:uLnTx/>
                <a:uFillTx/>
                <a:latin typeface="Verdana"/>
                <a:ea typeface="Verdana" pitchFamily="34" charset="0"/>
                <a:cs typeface="Verdana" pitchFamily="34" charset="0"/>
              </a:rPr>
              <a:t> accelerometers</a:t>
            </a:r>
          </a:p>
        </p:txBody>
      </p:sp>
      <p:cxnSp>
        <p:nvCxnSpPr>
          <p:cNvPr id="8" name="Straight Arrow Connector 7">
            <a:extLst>
              <a:ext uri="{FF2B5EF4-FFF2-40B4-BE49-F238E27FC236}">
                <a16:creationId xmlns:a16="http://schemas.microsoft.com/office/drawing/2014/main" id="{69698EFE-AC41-4297-A4BC-F3E4CFFCD06C}"/>
              </a:ext>
            </a:extLst>
          </p:cNvPr>
          <p:cNvCxnSpPr>
            <a:cxnSpLocks/>
            <a:stCxn id="7" idx="1"/>
          </p:cNvCxnSpPr>
          <p:nvPr/>
        </p:nvCxnSpPr>
        <p:spPr>
          <a:xfrm flipH="1" flipV="1">
            <a:off x="6507255" y="1324599"/>
            <a:ext cx="582344" cy="25570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79E252B0-E66E-4942-B38E-25CFF56A5FE3}"/>
              </a:ext>
            </a:extLst>
          </p:cNvPr>
          <p:cNvCxnSpPr>
            <a:cxnSpLocks/>
            <a:stCxn id="7" idx="1"/>
          </p:cNvCxnSpPr>
          <p:nvPr/>
        </p:nvCxnSpPr>
        <p:spPr>
          <a:xfrm flipH="1">
            <a:off x="6507253" y="1580304"/>
            <a:ext cx="582346" cy="225871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66258BCA-3E60-4110-A6DF-96D829992EE1}"/>
              </a:ext>
            </a:extLst>
          </p:cNvPr>
          <p:cNvSpPr txBox="1"/>
          <p:nvPr/>
        </p:nvSpPr>
        <p:spPr bwMode="auto">
          <a:xfrm>
            <a:off x="7484487" y="6055272"/>
            <a:ext cx="3902650" cy="492443"/>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R="0" algn="ctr" defTabSz="457200" rtl="0" eaLnBrk="0" fontAlgn="base" latinLnBrk="0" hangingPunct="0">
              <a:spcBef>
                <a:spcPct val="0"/>
              </a:spcBef>
              <a:spcAft>
                <a:spcPts val="0"/>
              </a:spcAft>
              <a:buClrTx/>
              <a:buSzTx/>
              <a:tabLst/>
            </a:pPr>
            <a:r>
              <a:rPr kumimoji="0" lang="en-GB" sz="1600" b="1"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Modal assurance criterion </a:t>
            </a:r>
          </a:p>
          <a:p>
            <a:pPr marR="0" algn="ctr" defTabSz="457200" rtl="0" eaLnBrk="0" fontAlgn="base" latinLnBrk="0" hangingPunct="0">
              <a:spcBef>
                <a:spcPct val="0"/>
              </a:spcBef>
              <a:spcAft>
                <a:spcPts val="0"/>
              </a:spcAft>
              <a:buClrTx/>
              <a:buSzTx/>
              <a:tabLst/>
            </a:pPr>
            <a:r>
              <a:rPr lang="en-GB" sz="1600" b="1" spc="0" dirty="0"/>
              <a:t>(MA</a:t>
            </a:r>
            <a:r>
              <a:rPr kumimoji="0" lang="en-GB" sz="1600" b="1"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C-matrix)</a:t>
            </a:r>
          </a:p>
        </p:txBody>
      </p:sp>
      <p:sp>
        <p:nvSpPr>
          <p:cNvPr id="11" name="TextBox 10">
            <a:extLst>
              <a:ext uri="{FF2B5EF4-FFF2-40B4-BE49-F238E27FC236}">
                <a16:creationId xmlns:a16="http://schemas.microsoft.com/office/drawing/2014/main" id="{D0B36063-9423-4652-995C-7F5A7489D2F2}"/>
              </a:ext>
            </a:extLst>
          </p:cNvPr>
          <p:cNvSpPr txBox="1"/>
          <p:nvPr/>
        </p:nvSpPr>
        <p:spPr bwMode="auto">
          <a:xfrm>
            <a:off x="5305053" y="6055272"/>
            <a:ext cx="2179434" cy="492443"/>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R="0" algn="ctr" defTabSz="457200" rtl="0" eaLnBrk="0" fontAlgn="base" latinLnBrk="0" hangingPunct="0">
              <a:spcBef>
                <a:spcPct val="0"/>
              </a:spcBef>
              <a:spcAft>
                <a:spcPts val="0"/>
              </a:spcAft>
              <a:buClrTx/>
              <a:buSzTx/>
              <a:tabLst/>
            </a:pPr>
            <a:r>
              <a:rPr kumimoji="0" lang="en-GB" sz="1600" b="1"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WIKINGER</a:t>
            </a:r>
          </a:p>
          <a:p>
            <a:pPr marR="0" algn="ctr" defTabSz="457200" rtl="0" eaLnBrk="0" fontAlgn="base" latinLnBrk="0" hangingPunct="0">
              <a:spcBef>
                <a:spcPct val="0"/>
              </a:spcBef>
              <a:spcAft>
                <a:spcPts val="0"/>
              </a:spcAft>
              <a:buClrTx/>
              <a:buSzTx/>
              <a:tabLst/>
            </a:pPr>
            <a:r>
              <a:rPr kumimoji="0" lang="en-GB" sz="1600" b="1"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WTG</a:t>
            </a:r>
          </a:p>
        </p:txBody>
      </p:sp>
      <p:sp>
        <p:nvSpPr>
          <p:cNvPr id="4" name="Slide Number Placeholder 3">
            <a:extLst>
              <a:ext uri="{FF2B5EF4-FFF2-40B4-BE49-F238E27FC236}">
                <a16:creationId xmlns:a16="http://schemas.microsoft.com/office/drawing/2014/main" id="{64E37204-EF3D-4A1A-8873-A7D46260AF05}"/>
              </a:ext>
            </a:extLst>
          </p:cNvPr>
          <p:cNvSpPr>
            <a:spLocks noGrp="1"/>
          </p:cNvSpPr>
          <p:nvPr>
            <p:ph type="sldNum" sz="quarter" idx="10"/>
          </p:nvPr>
        </p:nvSpPr>
        <p:spPr/>
        <p:txBody>
          <a:bodyPr/>
          <a:lstStyle/>
          <a:p>
            <a:fld id="{31421AFA-3AE7-4CEA-BC9B-447859BED57B}" type="slidenum">
              <a:rPr lang="en-GB" smtClean="0"/>
              <a:pPr/>
              <a:t>6</a:t>
            </a:fld>
            <a:endParaRPr lang="en-GB" dirty="0"/>
          </a:p>
        </p:txBody>
      </p:sp>
      <p:grpSp>
        <p:nvGrpSpPr>
          <p:cNvPr id="14" name="Group 13">
            <a:extLst>
              <a:ext uri="{FF2B5EF4-FFF2-40B4-BE49-F238E27FC236}">
                <a16:creationId xmlns:a16="http://schemas.microsoft.com/office/drawing/2014/main" id="{5557BAB6-8AAD-4914-833D-B7A038C17BFC}"/>
              </a:ext>
            </a:extLst>
          </p:cNvPr>
          <p:cNvGrpSpPr/>
          <p:nvPr/>
        </p:nvGrpSpPr>
        <p:grpSpPr>
          <a:xfrm>
            <a:off x="2166107" y="5425590"/>
            <a:ext cx="3607023" cy="1134763"/>
            <a:chOff x="2166107" y="5425590"/>
            <a:chExt cx="3607023" cy="1134763"/>
          </a:xfrm>
        </p:grpSpPr>
        <p:pic>
          <p:nvPicPr>
            <p:cNvPr id="12" name="Picture 11">
              <a:extLst>
                <a:ext uri="{FF2B5EF4-FFF2-40B4-BE49-F238E27FC236}">
                  <a16:creationId xmlns:a16="http://schemas.microsoft.com/office/drawing/2014/main" id="{9683F892-4CB3-4B47-A36F-99256A52E974}"/>
                </a:ext>
              </a:extLst>
            </p:cNvPr>
            <p:cNvPicPr>
              <a:picLocks noChangeAspect="1"/>
            </p:cNvPicPr>
            <p:nvPr/>
          </p:nvPicPr>
          <p:blipFill rotWithShape="1">
            <a:blip r:embed="rId5"/>
            <a:srcRect l="2627" t="12889" b="18424"/>
            <a:stretch/>
          </p:blipFill>
          <p:spPr>
            <a:xfrm>
              <a:off x="2182205" y="6003647"/>
              <a:ext cx="3590925" cy="556706"/>
            </a:xfrm>
            <a:prstGeom prst="rect">
              <a:avLst/>
            </a:prstGeom>
          </p:spPr>
        </p:pic>
        <p:pic>
          <p:nvPicPr>
            <p:cNvPr id="13" name="Picture 12">
              <a:extLst>
                <a:ext uri="{FF2B5EF4-FFF2-40B4-BE49-F238E27FC236}">
                  <a16:creationId xmlns:a16="http://schemas.microsoft.com/office/drawing/2014/main" id="{4CD12F28-DC76-4823-ACD2-7D89F9045A56}"/>
                </a:ext>
              </a:extLst>
            </p:cNvPr>
            <p:cNvPicPr>
              <a:picLocks noChangeAspect="1"/>
            </p:cNvPicPr>
            <p:nvPr/>
          </p:nvPicPr>
          <p:blipFill>
            <a:blip r:embed="rId6"/>
            <a:stretch>
              <a:fillRect/>
            </a:stretch>
          </p:blipFill>
          <p:spPr>
            <a:xfrm>
              <a:off x="2166107" y="5425590"/>
              <a:ext cx="1945524" cy="572934"/>
            </a:xfrm>
            <a:prstGeom prst="rect">
              <a:avLst/>
            </a:prstGeom>
          </p:spPr>
        </p:pic>
      </p:grpSp>
    </p:spTree>
    <p:extLst>
      <p:ext uri="{BB962C8B-B14F-4D97-AF65-F5344CB8AC3E}">
        <p14:creationId xmlns:p14="http://schemas.microsoft.com/office/powerpoint/2010/main" val="3199975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F3E28D-9B5E-4143-A3E5-4FC0CB7F2D33}"/>
              </a:ext>
            </a:extLst>
          </p:cNvPr>
          <p:cNvSpPr>
            <a:spLocks noGrp="1"/>
          </p:cNvSpPr>
          <p:nvPr>
            <p:ph type="title"/>
          </p:nvPr>
        </p:nvSpPr>
        <p:spPr/>
        <p:txBody>
          <a:bodyPr/>
          <a:lstStyle/>
          <a:p>
            <a:r>
              <a:rPr lang="en-GB" dirty="0"/>
              <a:t>02 FE Model update</a:t>
            </a:r>
          </a:p>
        </p:txBody>
      </p:sp>
      <p:sp>
        <p:nvSpPr>
          <p:cNvPr id="8" name="Content Placeholder 7">
            <a:extLst>
              <a:ext uri="{FF2B5EF4-FFF2-40B4-BE49-F238E27FC236}">
                <a16:creationId xmlns:a16="http://schemas.microsoft.com/office/drawing/2014/main" id="{A06B9FAD-D107-4894-88DB-00131B9C9A87}"/>
              </a:ext>
            </a:extLst>
          </p:cNvPr>
          <p:cNvSpPr>
            <a:spLocks noGrp="1"/>
          </p:cNvSpPr>
          <p:nvPr>
            <p:ph idx="12"/>
          </p:nvPr>
        </p:nvSpPr>
        <p:spPr>
          <a:xfrm>
            <a:off x="796131" y="1201343"/>
            <a:ext cx="5296693" cy="4852640"/>
          </a:xfrm>
        </p:spPr>
        <p:txBody>
          <a:bodyPr/>
          <a:lstStyle/>
          <a:p>
            <a:r>
              <a:rPr lang="en-GB" dirty="0"/>
              <a:t>Goal: </a:t>
            </a:r>
          </a:p>
          <a:p>
            <a:pPr lvl="1"/>
            <a:r>
              <a:rPr lang="en-GB" dirty="0"/>
              <a:t>Update modal parameters of the FE model so that it better represents the installed structure</a:t>
            </a:r>
          </a:p>
          <a:p>
            <a:r>
              <a:rPr lang="en-GB" dirty="0"/>
              <a:t>Updating process:</a:t>
            </a:r>
          </a:p>
          <a:p>
            <a:pPr marL="738900" lvl="1" indent="-342900">
              <a:buFont typeface="+mj-lt"/>
              <a:buAutoNum type="arabicPeriod"/>
            </a:pPr>
            <a:r>
              <a:rPr lang="en-GB" dirty="0"/>
              <a:t>FE model parameter selection</a:t>
            </a:r>
          </a:p>
          <a:p>
            <a:pPr marL="738900" lvl="1" indent="-342900">
              <a:buFont typeface="+mj-lt"/>
              <a:buAutoNum type="arabicPeriod"/>
            </a:pPr>
            <a:r>
              <a:rPr lang="en-GB" dirty="0"/>
              <a:t>Sensitivity analysis on parameters</a:t>
            </a:r>
          </a:p>
          <a:p>
            <a:pPr marL="738900" lvl="1" indent="-342900">
              <a:buFont typeface="+mj-lt"/>
              <a:buAutoNum type="arabicPeriod"/>
            </a:pPr>
            <a:r>
              <a:rPr lang="en-GB" dirty="0"/>
              <a:t>Bayesian updating of parameters</a:t>
            </a:r>
          </a:p>
          <a:p>
            <a:pPr lvl="2"/>
            <a:r>
              <a:rPr lang="en-GB" dirty="0"/>
              <a:t>weighting coefficients</a:t>
            </a:r>
          </a:p>
          <a:p>
            <a:pPr lvl="2"/>
            <a:r>
              <a:rPr lang="en-GB" dirty="0"/>
              <a:t>realistic boundaries</a:t>
            </a:r>
          </a:p>
        </p:txBody>
      </p:sp>
      <p:sp>
        <p:nvSpPr>
          <p:cNvPr id="2" name="Slide Number Placeholder 1">
            <a:extLst>
              <a:ext uri="{FF2B5EF4-FFF2-40B4-BE49-F238E27FC236}">
                <a16:creationId xmlns:a16="http://schemas.microsoft.com/office/drawing/2014/main" id="{DCF1C08F-5B86-4C4C-B8CA-AC8D0C693FD1}"/>
              </a:ext>
            </a:extLst>
          </p:cNvPr>
          <p:cNvSpPr>
            <a:spLocks noGrp="1"/>
          </p:cNvSpPr>
          <p:nvPr>
            <p:ph type="sldNum" sz="quarter" idx="10"/>
          </p:nvPr>
        </p:nvSpPr>
        <p:spPr/>
        <p:txBody>
          <a:bodyPr/>
          <a:lstStyle/>
          <a:p>
            <a:fld id="{31421AFA-3AE7-4CEA-BC9B-447859BED57B}" type="slidenum">
              <a:rPr lang="en-GB" smtClean="0"/>
              <a:pPr/>
              <a:t>7</a:t>
            </a:fld>
            <a:endParaRPr lang="en-GB" dirty="0"/>
          </a:p>
        </p:txBody>
      </p:sp>
      <p:grpSp>
        <p:nvGrpSpPr>
          <p:cNvPr id="13" name="Group 12">
            <a:extLst>
              <a:ext uri="{FF2B5EF4-FFF2-40B4-BE49-F238E27FC236}">
                <a16:creationId xmlns:a16="http://schemas.microsoft.com/office/drawing/2014/main" id="{E589649D-A75E-41BA-80F8-820FBC62AE92}"/>
              </a:ext>
            </a:extLst>
          </p:cNvPr>
          <p:cNvGrpSpPr/>
          <p:nvPr/>
        </p:nvGrpSpPr>
        <p:grpSpPr>
          <a:xfrm>
            <a:off x="103075" y="5551831"/>
            <a:ext cx="3607023" cy="1134763"/>
            <a:chOff x="2166107" y="5425590"/>
            <a:chExt cx="3607023" cy="1134763"/>
          </a:xfrm>
        </p:grpSpPr>
        <p:pic>
          <p:nvPicPr>
            <p:cNvPr id="14" name="Picture 13">
              <a:extLst>
                <a:ext uri="{FF2B5EF4-FFF2-40B4-BE49-F238E27FC236}">
                  <a16:creationId xmlns:a16="http://schemas.microsoft.com/office/drawing/2014/main" id="{184887EA-CF01-40EA-8D88-10D1F6DE5663}"/>
                </a:ext>
              </a:extLst>
            </p:cNvPr>
            <p:cNvPicPr>
              <a:picLocks noChangeAspect="1"/>
            </p:cNvPicPr>
            <p:nvPr/>
          </p:nvPicPr>
          <p:blipFill rotWithShape="1">
            <a:blip r:embed="rId6"/>
            <a:srcRect l="2627" t="12889" b="18424"/>
            <a:stretch/>
          </p:blipFill>
          <p:spPr>
            <a:xfrm>
              <a:off x="2182205" y="6003647"/>
              <a:ext cx="3590925" cy="556706"/>
            </a:xfrm>
            <a:prstGeom prst="rect">
              <a:avLst/>
            </a:prstGeom>
          </p:spPr>
        </p:pic>
        <p:pic>
          <p:nvPicPr>
            <p:cNvPr id="15" name="Picture 14">
              <a:extLst>
                <a:ext uri="{FF2B5EF4-FFF2-40B4-BE49-F238E27FC236}">
                  <a16:creationId xmlns:a16="http://schemas.microsoft.com/office/drawing/2014/main" id="{12B88922-3D5E-479F-A0D7-66847DC492E0}"/>
                </a:ext>
              </a:extLst>
            </p:cNvPr>
            <p:cNvPicPr>
              <a:picLocks noChangeAspect="1"/>
            </p:cNvPicPr>
            <p:nvPr/>
          </p:nvPicPr>
          <p:blipFill>
            <a:blip r:embed="rId7"/>
            <a:stretch>
              <a:fillRect/>
            </a:stretch>
          </p:blipFill>
          <p:spPr>
            <a:xfrm>
              <a:off x="2166107" y="5425590"/>
              <a:ext cx="1945524" cy="572934"/>
            </a:xfrm>
            <a:prstGeom prst="rect">
              <a:avLst/>
            </a:prstGeom>
          </p:spPr>
        </p:pic>
      </p:grpSp>
      <p:pic>
        <p:nvPicPr>
          <p:cNvPr id="4" name="FEMtools - sns_2018_08_08_120000_wtg_femtools2artemis 17.06.2019 20_34_43">
            <a:hlinkClick r:id="" action="ppaction://media"/>
            <a:extLst>
              <a:ext uri="{FF2B5EF4-FFF2-40B4-BE49-F238E27FC236}">
                <a16:creationId xmlns:a16="http://schemas.microsoft.com/office/drawing/2014/main" id="{5BEC0AA0-A405-4B28-9D3B-E06D6ECF8135}"/>
              </a:ext>
            </a:extLst>
          </p:cNvPr>
          <p:cNvPicPr>
            <a:picLocks noChangeAspect="1"/>
          </p:cNvPicPr>
          <p:nvPr>
            <a:videoFile r:link="rId1"/>
            <p:extLst>
              <p:ext uri="{DAA4B4D4-6D71-4841-9C94-3DE7FCFB9230}">
                <p14:media xmlns:p14="http://schemas.microsoft.com/office/powerpoint/2010/main" r:embed="rId2">
                  <p14:trim st="1553" end="1823.6666"/>
                </p14:media>
              </p:ext>
            </p:extLst>
          </p:nvPr>
        </p:nvPicPr>
        <p:blipFill rotWithShape="1">
          <a:blip r:embed="rId8"/>
          <a:srcRect l="24088" t="15754" r="35547" b="17301"/>
          <a:stretch>
            <a:fillRect/>
          </a:stretch>
        </p:blipFill>
        <p:spPr>
          <a:xfrm>
            <a:off x="6167136" y="1201343"/>
            <a:ext cx="5580000" cy="4858648"/>
          </a:xfrm>
          <a:prstGeom prst="rect">
            <a:avLst/>
          </a:prstGeom>
        </p:spPr>
      </p:pic>
      <p:pic>
        <p:nvPicPr>
          <p:cNvPr id="5" name="FEMtools - sns_2018_08_08_120000_wtg_femtools2artemis 17.06.2019 20_37_16">
            <a:hlinkClick r:id="" action="ppaction://media"/>
            <a:extLst>
              <a:ext uri="{FF2B5EF4-FFF2-40B4-BE49-F238E27FC236}">
                <a16:creationId xmlns:a16="http://schemas.microsoft.com/office/drawing/2014/main" id="{FD7E06FF-0D12-4E67-95A5-4A7263D41C44}"/>
              </a:ext>
            </a:extLst>
          </p:cNvPr>
          <p:cNvPicPr>
            <a:picLocks noChangeAspect="1"/>
          </p:cNvPicPr>
          <p:nvPr>
            <a:videoFile r:link="rId1"/>
            <p:extLst>
              <p:ext uri="{DAA4B4D4-6D71-4841-9C94-3DE7FCFB9230}">
                <p14:media xmlns:p14="http://schemas.microsoft.com/office/powerpoint/2010/main" r:embed="rId3">
                  <p14:trim st="2155" end="2617.625"/>
                </p14:media>
              </p:ext>
            </p:extLst>
          </p:nvPr>
        </p:nvPicPr>
        <p:blipFill rotWithShape="1">
          <a:blip r:embed="rId9"/>
          <a:srcRect l="23615" t="15754" r="34151" b="16738"/>
          <a:stretch>
            <a:fillRect/>
          </a:stretch>
        </p:blipFill>
        <p:spPr>
          <a:xfrm>
            <a:off x="6167136" y="1205911"/>
            <a:ext cx="5794376" cy="4862413"/>
          </a:xfrm>
          <a:prstGeom prst="rect">
            <a:avLst/>
          </a:prstGeom>
        </p:spPr>
      </p:pic>
      <p:sp>
        <p:nvSpPr>
          <p:cNvPr id="12" name="TextBox 11">
            <a:extLst>
              <a:ext uri="{FF2B5EF4-FFF2-40B4-BE49-F238E27FC236}">
                <a16:creationId xmlns:a16="http://schemas.microsoft.com/office/drawing/2014/main" id="{3F8DDA81-9B0B-4750-99DB-D98565C9B15F}"/>
              </a:ext>
            </a:extLst>
          </p:cNvPr>
          <p:cNvSpPr txBox="1"/>
          <p:nvPr/>
        </p:nvSpPr>
        <p:spPr bwMode="auto">
          <a:xfrm>
            <a:off x="10119363" y="1201343"/>
            <a:ext cx="2355347" cy="907941"/>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R="0" algn="l" defTabSz="457200" rtl="0" eaLnBrk="0" fontAlgn="base" latinLnBrk="0" hangingPunct="0">
              <a:spcBef>
                <a:spcPct val="0"/>
              </a:spcBef>
              <a:spcAft>
                <a:spcPts val="600"/>
              </a:spcAft>
              <a:buClrTx/>
              <a:buSzTx/>
              <a:tabLst/>
            </a:pPr>
            <a:r>
              <a:rPr kumimoji="0" lang="en-GB" sz="1800" b="1" i="0" u="none" strike="noStrike" kern="1200" cap="none" spc="0" normalizeH="0" noProof="0" dirty="0">
                <a:ln>
                  <a:noFill/>
                </a:ln>
                <a:solidFill>
                  <a:srgbClr val="0070C0"/>
                </a:solidFill>
                <a:effectLst/>
                <a:uLnTx/>
                <a:uFillTx/>
                <a:latin typeface="Verdana"/>
                <a:ea typeface="Verdana" pitchFamily="34" charset="0"/>
                <a:cs typeface="Verdana" pitchFamily="34" charset="0"/>
              </a:rPr>
              <a:t>FE model</a:t>
            </a:r>
          </a:p>
          <a:p>
            <a:pPr marR="0" algn="l" defTabSz="457200" rtl="0" eaLnBrk="0" fontAlgn="base" latinLnBrk="0" hangingPunct="0">
              <a:spcBef>
                <a:spcPct val="0"/>
              </a:spcBef>
              <a:spcAft>
                <a:spcPts val="600"/>
              </a:spcAft>
              <a:buClrTx/>
              <a:buSzTx/>
              <a:tabLst/>
            </a:pPr>
            <a:r>
              <a:rPr lang="en-GB" b="1" spc="0" dirty="0">
                <a:solidFill>
                  <a:srgbClr val="FF0000"/>
                </a:solidFill>
              </a:rPr>
              <a:t>Measurement model</a:t>
            </a:r>
            <a:endParaRPr kumimoji="0" lang="en-GB" sz="1800" b="1" i="0" u="none" strike="noStrike" kern="1200" cap="none" spc="0" normalizeH="0" noProof="0" dirty="0" err="1">
              <a:ln>
                <a:noFill/>
              </a:ln>
              <a:solidFill>
                <a:srgbClr val="FF0000"/>
              </a:solidFill>
              <a:effectLst/>
              <a:uLnTx/>
              <a:uFillTx/>
            </a:endParaRPr>
          </a:p>
        </p:txBody>
      </p:sp>
    </p:spTree>
    <p:extLst>
      <p:ext uri="{BB962C8B-B14F-4D97-AF65-F5344CB8AC3E}">
        <p14:creationId xmlns:p14="http://schemas.microsoft.com/office/powerpoint/2010/main" val="323767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repeatCount="indefinite" fill="hold" nodeType="clickEffect">
                                  <p:stCondLst>
                                    <p:cond delay="0"/>
                                  </p:stCondLst>
                                  <p:endCondLst>
                                    <p:cond evt="onNext" delay="0">
                                      <p:tgtEl>
                                        <p:sldTgt/>
                                      </p:tgtEl>
                                    </p:cond>
                                  </p:endCondLst>
                                  <p:childTnLst>
                                    <p:cmd type="call" cmd="playFrom(0.0)">
                                      <p:cBhvr>
                                        <p:cTn id="6" dur="922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md type="call" cmd="stop">
                                      <p:cBhvr>
                                        <p:cTn id="12" dur="1">
                                          <p:stCondLst>
                                            <p:cond delay="499"/>
                                          </p:stCondLst>
                                        </p:cTn>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1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4"/>
                </p:tgtEl>
              </p:cMediaNode>
            </p:video>
            <p:video>
              <p:cMediaNode vol="80000">
                <p:cTn id="18" fill="hold" display="0">
                  <p:stCondLst>
                    <p:cond delay="indefinite"/>
                  </p:stCondLst>
                  <p:endCondLst>
                    <p:cond evt="onNext" delay="0">
                      <p:tgtEl>
                        <p:sldTgt/>
                      </p:tgtEl>
                    </p:cond>
                  </p:end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AF49B-3D29-46B0-BFE6-44F4208B9042}"/>
              </a:ext>
            </a:extLst>
          </p:cNvPr>
          <p:cNvSpPr>
            <a:spLocks noGrp="1"/>
          </p:cNvSpPr>
          <p:nvPr>
            <p:ph type="title"/>
          </p:nvPr>
        </p:nvSpPr>
        <p:spPr/>
        <p:txBody>
          <a:bodyPr/>
          <a:lstStyle/>
          <a:p>
            <a:r>
              <a:rPr lang="en-GB" dirty="0"/>
              <a:t>03 Wave Load Calibration</a:t>
            </a:r>
          </a:p>
        </p:txBody>
      </p:sp>
      <p:sp>
        <p:nvSpPr>
          <p:cNvPr id="3" name="Content Placeholder 2">
            <a:extLst>
              <a:ext uri="{FF2B5EF4-FFF2-40B4-BE49-F238E27FC236}">
                <a16:creationId xmlns:a16="http://schemas.microsoft.com/office/drawing/2014/main" id="{F834D41B-D4BA-439C-A581-B27CBBAAA788}"/>
              </a:ext>
            </a:extLst>
          </p:cNvPr>
          <p:cNvSpPr>
            <a:spLocks noGrp="1"/>
          </p:cNvSpPr>
          <p:nvPr>
            <p:ph idx="12"/>
          </p:nvPr>
        </p:nvSpPr>
        <p:spPr/>
        <p:txBody>
          <a:bodyPr/>
          <a:lstStyle/>
          <a:p>
            <a:r>
              <a:rPr lang="en-GB" dirty="0"/>
              <a:t>Identification of real loads</a:t>
            </a:r>
          </a:p>
          <a:p>
            <a:pPr lvl="1"/>
            <a:r>
              <a:rPr lang="en-GB" dirty="0"/>
              <a:t>Access to entire load history</a:t>
            </a:r>
          </a:p>
          <a:p>
            <a:endParaRPr lang="en-GB" dirty="0"/>
          </a:p>
          <a:p>
            <a:r>
              <a:rPr lang="en-GB" dirty="0"/>
              <a:t>Update of the FE model loads based on measurement data</a:t>
            </a:r>
          </a:p>
          <a:p>
            <a:pPr lvl="1"/>
            <a:r>
              <a:rPr lang="en-GB" dirty="0"/>
              <a:t>3 wave radars needed to capture the directional sea state</a:t>
            </a:r>
          </a:p>
          <a:p>
            <a:r>
              <a:rPr lang="en-GB" dirty="0"/>
              <a:t>Recalculation of ULS and FLS</a:t>
            </a:r>
          </a:p>
          <a:p>
            <a:endParaRPr lang="en-GB" dirty="0"/>
          </a:p>
        </p:txBody>
      </p:sp>
      <p:pic>
        <p:nvPicPr>
          <p:cNvPr id="1026" name="Picture 2" descr="Image result for wave radar">
            <a:extLst>
              <a:ext uri="{FF2B5EF4-FFF2-40B4-BE49-F238E27FC236}">
                <a16:creationId xmlns:a16="http://schemas.microsoft.com/office/drawing/2014/main" id="{3B10D4F2-46D0-417E-94D7-AA2524E6E7D0}"/>
              </a:ext>
            </a:extLst>
          </p:cNvPr>
          <p:cNvPicPr>
            <a:picLocks noGrp="1" noChangeAspect="1" noChangeArrowheads="1"/>
          </p:cNvPicPr>
          <p:nvPr>
            <p:ph sz="quarter" idx="16"/>
          </p:nvPr>
        </p:nvPicPr>
        <p:blipFill>
          <a:blip r:embed="rId3">
            <a:extLst>
              <a:ext uri="{28A0092B-C50C-407E-A947-70E740481C1C}">
                <a14:useLocalDpi xmlns:a14="http://schemas.microsoft.com/office/drawing/2010/main" val="0"/>
              </a:ext>
            </a:extLst>
          </a:blip>
          <a:srcRect/>
          <a:stretch>
            <a:fillRect/>
          </a:stretch>
        </p:blipFill>
        <p:spPr bwMode="auto">
          <a:xfrm>
            <a:off x="6674233" y="1645033"/>
            <a:ext cx="3911454" cy="29335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B0EB4C7-F36C-4993-A116-EF69BBF7E7EE}"/>
              </a:ext>
            </a:extLst>
          </p:cNvPr>
          <p:cNvSpPr txBox="1"/>
          <p:nvPr/>
        </p:nvSpPr>
        <p:spPr bwMode="auto">
          <a:xfrm>
            <a:off x="6674233" y="4578623"/>
            <a:ext cx="3911454" cy="415498"/>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R="0" algn="ctr" defTabSz="457200" rtl="0" eaLnBrk="0" fontAlgn="base" latinLnBrk="0" hangingPunct="0">
              <a:spcBef>
                <a:spcPct val="0"/>
              </a:spcBef>
              <a:spcAft>
                <a:spcPts val="0"/>
              </a:spcAft>
              <a:buClrTx/>
              <a:buSzTx/>
              <a:tabLst/>
            </a:pPr>
            <a:r>
              <a:rPr kumimoji="0" lang="en-GB" sz="1600" b="1" i="0" u="none" strike="noStrike" kern="1200" cap="none" spc="0" normalizeH="0" baseline="0" noProof="0" dirty="0">
                <a:ln>
                  <a:noFill/>
                </a:ln>
                <a:solidFill>
                  <a:schemeClr val="tx1"/>
                </a:solidFill>
                <a:effectLst/>
                <a:uLnTx/>
                <a:uFillTx/>
                <a:latin typeface="Verdana"/>
                <a:ea typeface="Verdana" pitchFamily="34" charset="0"/>
                <a:cs typeface="Verdana" pitchFamily="34" charset="0"/>
              </a:rPr>
              <a:t>Wave Radar REX</a:t>
            </a:r>
          </a:p>
          <a:p>
            <a:pPr algn="r" defTabSz="457200" eaLnBrk="0" hangingPunct="0"/>
            <a:r>
              <a:rPr lang="en-GB" sz="1100" spc="0" dirty="0"/>
              <a:t>Photo: RS Aqua. Copyright 2019 </a:t>
            </a:r>
            <a:endParaRPr kumimoji="0" lang="en-GB" sz="1100" b="0" i="0" u="none" strike="noStrike" kern="1200" cap="none" spc="0" normalizeH="0" baseline="0" noProof="0" dirty="0" err="1">
              <a:ln>
                <a:noFill/>
              </a:ln>
              <a:solidFill>
                <a:schemeClr val="tx1"/>
              </a:solidFill>
              <a:effectLst/>
              <a:uLnTx/>
              <a:uFillTx/>
              <a:latin typeface="Verdana"/>
              <a:ea typeface="Verdana" pitchFamily="34" charset="0"/>
              <a:cs typeface="Verdana" pitchFamily="34" charset="0"/>
            </a:endParaRPr>
          </a:p>
        </p:txBody>
      </p:sp>
      <p:sp>
        <p:nvSpPr>
          <p:cNvPr id="4" name="Slide Number Placeholder 3">
            <a:extLst>
              <a:ext uri="{FF2B5EF4-FFF2-40B4-BE49-F238E27FC236}">
                <a16:creationId xmlns:a16="http://schemas.microsoft.com/office/drawing/2014/main" id="{13D56A8F-0AF0-4D65-BB00-B1963C504031}"/>
              </a:ext>
            </a:extLst>
          </p:cNvPr>
          <p:cNvSpPr>
            <a:spLocks noGrp="1"/>
          </p:cNvSpPr>
          <p:nvPr>
            <p:ph type="sldNum" sz="quarter" idx="10"/>
          </p:nvPr>
        </p:nvSpPr>
        <p:spPr/>
        <p:txBody>
          <a:bodyPr/>
          <a:lstStyle/>
          <a:p>
            <a:fld id="{31421AFA-3AE7-4CEA-BC9B-447859BED57B}" type="slidenum">
              <a:rPr lang="en-GB" smtClean="0"/>
              <a:pPr/>
              <a:t>8</a:t>
            </a:fld>
            <a:endParaRPr lang="en-GB" dirty="0"/>
          </a:p>
        </p:txBody>
      </p:sp>
    </p:spTree>
    <p:extLst>
      <p:ext uri="{BB962C8B-B14F-4D97-AF65-F5344CB8AC3E}">
        <p14:creationId xmlns:p14="http://schemas.microsoft.com/office/powerpoint/2010/main" val="4212923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B9FF1-36A9-44C9-B6E8-E8694A02DBAA}"/>
              </a:ext>
            </a:extLst>
          </p:cNvPr>
          <p:cNvSpPr>
            <a:spLocks noGrp="1"/>
          </p:cNvSpPr>
          <p:nvPr>
            <p:ph type="title"/>
          </p:nvPr>
        </p:nvSpPr>
        <p:spPr/>
        <p:txBody>
          <a:bodyPr/>
          <a:lstStyle/>
          <a:p>
            <a:r>
              <a:rPr lang="en-GB" dirty="0"/>
              <a:t>04 Extended fatigue life </a:t>
            </a:r>
          </a:p>
        </p:txBody>
      </p:sp>
      <p:sp>
        <p:nvSpPr>
          <p:cNvPr id="3" name="Content Placeholder 2">
            <a:extLst>
              <a:ext uri="{FF2B5EF4-FFF2-40B4-BE49-F238E27FC236}">
                <a16:creationId xmlns:a16="http://schemas.microsoft.com/office/drawing/2014/main" id="{F4B575CA-A716-4E8B-8EC4-8734DE0E73C0}"/>
              </a:ext>
            </a:extLst>
          </p:cNvPr>
          <p:cNvSpPr>
            <a:spLocks noGrp="1"/>
          </p:cNvSpPr>
          <p:nvPr>
            <p:ph idx="12"/>
          </p:nvPr>
        </p:nvSpPr>
        <p:spPr>
          <a:xfrm>
            <a:off x="798513" y="1645033"/>
            <a:ext cx="3745495" cy="4063354"/>
          </a:xfrm>
        </p:spPr>
        <p:txBody>
          <a:bodyPr/>
          <a:lstStyle/>
          <a:p>
            <a:r>
              <a:rPr lang="en-GB" dirty="0"/>
              <a:t>Recalculation of fatigue limit state (FLS) using:</a:t>
            </a:r>
          </a:p>
          <a:p>
            <a:pPr lvl="1"/>
            <a:r>
              <a:rPr lang="en-GB" dirty="0"/>
              <a:t>Modally updated FE model</a:t>
            </a:r>
          </a:p>
          <a:p>
            <a:pPr lvl="1"/>
            <a:r>
              <a:rPr lang="en-GB" dirty="0"/>
              <a:t>Load updated FE model</a:t>
            </a:r>
          </a:p>
          <a:p>
            <a:r>
              <a:rPr lang="en-GB" dirty="0"/>
              <a:t>Shifting of fatigue hot spots</a:t>
            </a:r>
          </a:p>
          <a:p>
            <a:r>
              <a:rPr lang="en-GB" dirty="0"/>
              <a:t>Extension of fatigue life</a:t>
            </a:r>
          </a:p>
          <a:p>
            <a:pPr lvl="1"/>
            <a:endParaRPr lang="en-GB" dirty="0"/>
          </a:p>
        </p:txBody>
      </p:sp>
      <p:pic>
        <p:nvPicPr>
          <p:cNvPr id="5" name="Content Placeholder 4">
            <a:extLst>
              <a:ext uri="{FF2B5EF4-FFF2-40B4-BE49-F238E27FC236}">
                <a16:creationId xmlns:a16="http://schemas.microsoft.com/office/drawing/2014/main" id="{D9006815-8DC7-4722-92FD-D08CACD63A0D}"/>
              </a:ext>
            </a:extLst>
          </p:cNvPr>
          <p:cNvPicPr>
            <a:picLocks noGrp="1" noChangeAspect="1"/>
          </p:cNvPicPr>
          <p:nvPr>
            <p:ph sz="quarter" idx="16"/>
          </p:nvPr>
        </p:nvPicPr>
        <p:blipFill>
          <a:blip r:embed="rId3"/>
          <a:stretch>
            <a:fillRect/>
          </a:stretch>
        </p:blipFill>
        <p:spPr>
          <a:xfrm>
            <a:off x="4284865" y="1407142"/>
            <a:ext cx="7396437" cy="4867942"/>
          </a:xfrm>
          <a:prstGeom prst="rect">
            <a:avLst/>
          </a:prstGeom>
        </p:spPr>
      </p:pic>
      <p:sp>
        <p:nvSpPr>
          <p:cNvPr id="4" name="Slide Number Placeholder 3">
            <a:extLst>
              <a:ext uri="{FF2B5EF4-FFF2-40B4-BE49-F238E27FC236}">
                <a16:creationId xmlns:a16="http://schemas.microsoft.com/office/drawing/2014/main" id="{FCCB9D28-07F4-41FD-BC15-A2CAD44579C1}"/>
              </a:ext>
            </a:extLst>
          </p:cNvPr>
          <p:cNvSpPr>
            <a:spLocks noGrp="1"/>
          </p:cNvSpPr>
          <p:nvPr>
            <p:ph type="sldNum" sz="quarter" idx="10"/>
          </p:nvPr>
        </p:nvSpPr>
        <p:spPr/>
        <p:txBody>
          <a:bodyPr/>
          <a:lstStyle/>
          <a:p>
            <a:fld id="{31421AFA-3AE7-4CEA-BC9B-447859BED57B}" type="slidenum">
              <a:rPr lang="en-GB" smtClean="0"/>
              <a:pPr/>
              <a:t>9</a:t>
            </a:fld>
            <a:endParaRPr lang="en-GB" dirty="0"/>
          </a:p>
        </p:txBody>
      </p:sp>
    </p:spTree>
    <p:extLst>
      <p:ext uri="{BB962C8B-B14F-4D97-AF65-F5344CB8AC3E}">
        <p14:creationId xmlns:p14="http://schemas.microsoft.com/office/powerpoint/2010/main" val="24520289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DNEW" val="Fals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TEMPLAFYSLIDEID" val="636640576437929575"/>
</p:tagLst>
</file>

<file path=ppt/tags/tag3.xml><?xml version="1.0" encoding="utf-8"?>
<p:tagLst xmlns:a="http://schemas.openxmlformats.org/drawingml/2006/main" xmlns:r="http://schemas.openxmlformats.org/officeDocument/2006/relationships" xmlns:p="http://schemas.openxmlformats.org/presentationml/2006/main">
  <p:tag name="TEMPLAFYSLIDEID" val="636643155540962900"/>
</p:tagLst>
</file>

<file path=ppt/theme/theme1.xml><?xml version="1.0" encoding="utf-8"?>
<a:theme xmlns:a="http://schemas.openxmlformats.org/drawingml/2006/main" name="Blank">
  <a:themeElements>
    <a:clrScheme name="Ramboll">
      <a:dk1>
        <a:srgbClr val="333333"/>
      </a:dk1>
      <a:lt1>
        <a:srgbClr val="FFFFFF"/>
      </a:lt1>
      <a:dk2>
        <a:srgbClr val="009DF0"/>
      </a:dk2>
      <a:lt2>
        <a:srgbClr val="797766"/>
      </a:lt2>
      <a:accent1>
        <a:srgbClr val="ADDDFF"/>
      </a:accent1>
      <a:accent2>
        <a:srgbClr val="3AA551"/>
      </a:accent2>
      <a:accent3>
        <a:srgbClr val="A8D100"/>
      </a:accent3>
      <a:accent4>
        <a:srgbClr val="C40079"/>
      </a:accent4>
      <a:accent5>
        <a:srgbClr val="C63418"/>
      </a:accent5>
      <a:accent6>
        <a:srgbClr val="D0CFC9"/>
      </a:accent6>
      <a:hlink>
        <a:srgbClr val="009DF0"/>
      </a:hlink>
      <a:folHlink>
        <a:srgbClr val="ADDDFF"/>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effectLst/>
      </a:spPr>
      <a:bodyPr vert="horz" wrap="square" lIns="0" tIns="0" rIns="0" bIns="0" numCol="1" rtlCol="0" anchor="t" anchorCtr="0" compatLnSpc="1">
        <a:prstTxWarp prst="textNoShape">
          <a:avLst/>
        </a:prstTxWarp>
        <a:spAutoFit/>
      </a:bodyPr>
      <a:lstStyle>
        <a:defPPr marR="0" algn="l" defTabSz="457200" rtl="0" eaLnBrk="0" fontAlgn="base" latinLnBrk="0" hangingPunct="0">
          <a:spcBef>
            <a:spcPct val="0"/>
          </a:spcBef>
          <a:buClrTx/>
          <a:buSzTx/>
          <a:tabLst/>
          <a:defRPr kumimoji="0" sz="1800" b="0" i="0" u="none" strike="noStrike" kern="1200" cap="none" spc="0" normalizeH="0" baseline="0" noProof="0" dirty="0" err="1" smtClean="0">
            <a:ln>
              <a:noFill/>
            </a:ln>
            <a:solidFill>
              <a:schemeClr val="tx1"/>
            </a:solidFill>
            <a:effectLst/>
            <a:uLnTx/>
            <a:uFillTx/>
            <a:latin typeface="Verdana"/>
            <a:ea typeface="Verdana" pitchFamily="34" charset="0"/>
            <a:cs typeface="Verdana" pitchFamily="34" charset="0"/>
          </a:defRPr>
        </a:defPPr>
      </a:lstStyle>
    </a:txDef>
  </a:objectDefaults>
  <a:extraClrSchemeLst/>
  <a:custClrLst>
    <a:custClr name="Black">
      <a:srgbClr val="333333"/>
    </a:custClr>
    <a:custClr name="Dark Grey">
      <a:srgbClr val="797766"/>
    </a:custClr>
    <a:custClr name="Cyan">
      <a:srgbClr val="009DF0"/>
    </a:custClr>
    <a:custClr name="Light Blue">
      <a:srgbClr val="ADDDFF"/>
    </a:custClr>
    <a:custClr name="Green">
      <a:srgbClr val="3AA551"/>
    </a:custClr>
    <a:custClr name="Lime Green">
      <a:srgbClr val="A8D100"/>
    </a:custClr>
    <a:custClr name="Magenta">
      <a:srgbClr val="C40079"/>
    </a:custClr>
    <a:custClr name="Warm Red">
      <a:srgbClr val="C63418"/>
    </a:custClr>
    <a:custClr name="Light Grey">
      <a:srgbClr val="D0CFC9"/>
    </a:custClr>
    <a:custClr name="Dark Blue">
      <a:srgbClr val="006FAD"/>
    </a:custClr>
    <a:custClr name="White">
      <a:srgbClr val="FFFFFF"/>
    </a:custClr>
    <a:custClr name="65% Dark Grey">
      <a:srgbClr val="A8A69B"/>
    </a:custClr>
    <a:custClr name="65% Cyan">
      <a:srgbClr val="59BFF5"/>
    </a:custClr>
    <a:custClr name="65% Light Blue">
      <a:srgbClr val="CAE9FF"/>
    </a:custClr>
    <a:custClr name="65% Green">
      <a:srgbClr val="7FC48E"/>
    </a:custClr>
    <a:custClr name="65% Lime Green">
      <a:srgbClr val="C6E159"/>
    </a:custClr>
    <a:custClr name="65% Magenta">
      <a:srgbClr val="D959A8"/>
    </a:custClr>
    <a:custClr name="65% Warm Red">
      <a:srgbClr val="DA7B69"/>
    </a:custClr>
    <a:custClr name="65% Light Grey">
      <a:srgbClr val="E0E0DC"/>
    </a:custClr>
    <a:custClr name="65% Dark Blue">
      <a:srgbClr val="59A1CA"/>
    </a:custClr>
    <a:custClr name="White">
      <a:srgbClr val="FFFFFF"/>
    </a:custClr>
    <a:custClr name="30% Dark Grey">
      <a:srgbClr val="D7D6D1"/>
    </a:custClr>
    <a:custClr name="30% Cyan">
      <a:srgbClr val="B2E1FA"/>
    </a:custClr>
    <a:custClr name="30% Light Blue">
      <a:srgbClr val="E6F5FF"/>
    </a:custClr>
    <a:custClr name="30% Green">
      <a:srgbClr val="C4E4CA"/>
    </a:custClr>
    <a:custClr name="30% Lime Green">
      <a:srgbClr val="E5F1B2"/>
    </a:custClr>
    <a:custClr name="30% Magenta">
      <a:srgbClr val="EDB2D7"/>
    </a:custClr>
    <a:custClr name="30% Warm Red">
      <a:srgbClr val="EEC2B9"/>
    </a:custClr>
    <a:custClr name="30% Light Grey">
      <a:srgbClr val="F6F6F4"/>
    </a:custClr>
    <a:custClr name="30% Dark Blue">
      <a:srgbClr val="B2D4E6"/>
    </a:custClr>
  </a:custClrLst>
  <a:extLst>
    <a:ext uri="{05A4C25C-085E-4340-85A3-A5531E510DB2}">
      <thm15:themeFamily xmlns:thm15="http://schemas.microsoft.com/office/thememl/2012/main" name="Blank.potx" id="{CC34BEB4-56BE-4C35-B3C1-ED2770E08490}" vid="{5E58AF69-3E00-4BE6-9424-5697BE04CE91}"/>
    </a:ext>
  </a:extLst>
</a:theme>
</file>

<file path=ppt/theme/theme2.xml><?xml version="1.0" encoding="utf-8"?>
<a:theme xmlns:a="http://schemas.openxmlformats.org/drawingml/2006/main" name="Office Theme">
  <a:themeElements>
    <a:clrScheme name="Ramboll">
      <a:dk1>
        <a:sysClr val="windowText" lastClr="000000"/>
      </a:dk1>
      <a:lt1>
        <a:sysClr val="window" lastClr="FFFFFF"/>
      </a:lt1>
      <a:dk2>
        <a:srgbClr val="009DE0"/>
      </a:dk2>
      <a:lt2>
        <a:srgbClr val="797766"/>
      </a:lt2>
      <a:accent1>
        <a:srgbClr val="A7D3F5"/>
      </a:accent1>
      <a:accent2>
        <a:srgbClr val="5CA551"/>
      </a:accent2>
      <a:accent3>
        <a:srgbClr val="A1BF36"/>
      </a:accent3>
      <a:accent4>
        <a:srgbClr val="C40079"/>
      </a:accent4>
      <a:accent5>
        <a:srgbClr val="C63418"/>
      </a:accent5>
      <a:accent6>
        <a:srgbClr val="D0CFC5"/>
      </a:accent6>
      <a:hlink>
        <a:srgbClr val="0000FF"/>
      </a:hlink>
      <a:folHlink>
        <a:srgbClr val="800080"/>
      </a:folHlink>
    </a:clrScheme>
    <a:fontScheme name="Rambol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Black">
      <a:srgbClr val="333333"/>
    </a:custClr>
    <a:custClr name="Dark Grey">
      <a:srgbClr val="797766"/>
    </a:custClr>
    <a:custClr name="Cyan">
      <a:srgbClr val="009DF0"/>
    </a:custClr>
    <a:custClr name="Light Blue">
      <a:srgbClr val="ADDDFF"/>
    </a:custClr>
    <a:custClr name="Green">
      <a:srgbClr val="3AA551"/>
    </a:custClr>
    <a:custClr name="Lime Green">
      <a:srgbClr val="A8D100"/>
    </a:custClr>
    <a:custClr name="Magenta">
      <a:srgbClr val="C40079"/>
    </a:custClr>
    <a:custClr name="Warm Red">
      <a:srgbClr val="C63418"/>
    </a:custClr>
    <a:custClr name="Light Grey">
      <a:srgbClr val="D0CFC9"/>
    </a:custClr>
    <a:custClr name="Dark Blue">
      <a:srgbClr val="006FAD"/>
    </a:custClr>
    <a:custClr name="White">
      <a:srgbClr val="FFFFFF"/>
    </a:custClr>
    <a:custClr name="65% Dark Grey">
      <a:srgbClr val="A8A69B"/>
    </a:custClr>
    <a:custClr name="65% Cyan">
      <a:srgbClr val="59BFF5"/>
    </a:custClr>
    <a:custClr name="65% Light Blue">
      <a:srgbClr val="CAE9FF"/>
    </a:custClr>
    <a:custClr name="65% Green">
      <a:srgbClr val="7FC48E"/>
    </a:custClr>
    <a:custClr name="65% Lime Green">
      <a:srgbClr val="C6E159"/>
    </a:custClr>
    <a:custClr name="65% Magenta">
      <a:srgbClr val="D959A8"/>
    </a:custClr>
    <a:custClr name="65% Warm Red">
      <a:srgbClr val="DA7B69"/>
    </a:custClr>
    <a:custClr name="65% Light Grey">
      <a:srgbClr val="E0E0DC"/>
    </a:custClr>
    <a:custClr name="65% Dark Blue">
      <a:srgbClr val="59A1CA"/>
    </a:custClr>
    <a:custClr name="White">
      <a:srgbClr val="FFFFFF"/>
    </a:custClr>
    <a:custClr name="30% Dark Grey">
      <a:srgbClr val="D7D6D1"/>
    </a:custClr>
    <a:custClr name="30% Cyan">
      <a:srgbClr val="B2E1FA"/>
    </a:custClr>
    <a:custClr name="30% Light Blue">
      <a:srgbClr val="E6F5FF"/>
    </a:custClr>
    <a:custClr name="30% Green">
      <a:srgbClr val="C4E4CA"/>
    </a:custClr>
    <a:custClr name="30% Lime Green">
      <a:srgbClr val="E5F1B2"/>
    </a:custClr>
    <a:custClr name="30% Magenta">
      <a:srgbClr val="EDB2D7"/>
    </a:custClr>
    <a:custClr name="30% Warm Red">
      <a:srgbClr val="EEC2B9"/>
    </a:custClr>
    <a:custClr name="30% Light Grey">
      <a:srgbClr val="F6F6F4"/>
    </a:custClr>
    <a:custClr name="30% Dark Blue">
      <a:srgbClr val="B2D4E6"/>
    </a:custClr>
  </a:custClrLst>
</a:theme>
</file>

<file path=ppt/theme/theme3.xml><?xml version="1.0" encoding="utf-8"?>
<a:theme xmlns:a="http://schemas.openxmlformats.org/drawingml/2006/main" name="Office Theme">
  <a:themeElements>
    <a:clrScheme name="Ramboll">
      <a:dk1>
        <a:sysClr val="windowText" lastClr="000000"/>
      </a:dk1>
      <a:lt1>
        <a:sysClr val="window" lastClr="FFFFFF"/>
      </a:lt1>
      <a:dk2>
        <a:srgbClr val="009DE0"/>
      </a:dk2>
      <a:lt2>
        <a:srgbClr val="797766"/>
      </a:lt2>
      <a:accent1>
        <a:srgbClr val="A7D3F5"/>
      </a:accent1>
      <a:accent2>
        <a:srgbClr val="5CA551"/>
      </a:accent2>
      <a:accent3>
        <a:srgbClr val="A1BF36"/>
      </a:accent3>
      <a:accent4>
        <a:srgbClr val="C40079"/>
      </a:accent4>
      <a:accent5>
        <a:srgbClr val="C63418"/>
      </a:accent5>
      <a:accent6>
        <a:srgbClr val="D0CFC5"/>
      </a:accent6>
      <a:hlink>
        <a:srgbClr val="0000FF"/>
      </a:hlink>
      <a:folHlink>
        <a:srgbClr val="800080"/>
      </a:folHlink>
    </a:clrScheme>
    <a:fontScheme name="Rambol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Black">
      <a:srgbClr val="333333"/>
    </a:custClr>
    <a:custClr name="Dark Grey">
      <a:srgbClr val="797766"/>
    </a:custClr>
    <a:custClr name="Cyan">
      <a:srgbClr val="009DF0"/>
    </a:custClr>
    <a:custClr name="Light Blue">
      <a:srgbClr val="ADDDFF"/>
    </a:custClr>
    <a:custClr name="Green">
      <a:srgbClr val="3AA551"/>
    </a:custClr>
    <a:custClr name="Lime Green">
      <a:srgbClr val="A8D100"/>
    </a:custClr>
    <a:custClr name="Magenta">
      <a:srgbClr val="C40079"/>
    </a:custClr>
    <a:custClr name="Warm Red">
      <a:srgbClr val="C63418"/>
    </a:custClr>
    <a:custClr name="Light Grey">
      <a:srgbClr val="D0CFC9"/>
    </a:custClr>
    <a:custClr name="Dark Blue">
      <a:srgbClr val="006FAD"/>
    </a:custClr>
    <a:custClr name="White">
      <a:srgbClr val="FFFFFF"/>
    </a:custClr>
    <a:custClr name="65% Dark Grey">
      <a:srgbClr val="A8A69B"/>
    </a:custClr>
    <a:custClr name="65% Cyan">
      <a:srgbClr val="59BFF5"/>
    </a:custClr>
    <a:custClr name="65% Light Blue">
      <a:srgbClr val="CAE9FF"/>
    </a:custClr>
    <a:custClr name="65% Green">
      <a:srgbClr val="7FC48E"/>
    </a:custClr>
    <a:custClr name="65% Lime Green">
      <a:srgbClr val="C6E159"/>
    </a:custClr>
    <a:custClr name="65% Magenta">
      <a:srgbClr val="D959A8"/>
    </a:custClr>
    <a:custClr name="65% Warm Red">
      <a:srgbClr val="DA7B69"/>
    </a:custClr>
    <a:custClr name="65% Light Grey">
      <a:srgbClr val="E0E0DC"/>
    </a:custClr>
    <a:custClr name="65% Dark Blue">
      <a:srgbClr val="59A1CA"/>
    </a:custClr>
    <a:custClr name="White">
      <a:srgbClr val="FFFFFF"/>
    </a:custClr>
    <a:custClr name="30% Dark Grey">
      <a:srgbClr val="D7D6D1"/>
    </a:custClr>
    <a:custClr name="30% Cyan">
      <a:srgbClr val="B2E1FA"/>
    </a:custClr>
    <a:custClr name="30% Light Blue">
      <a:srgbClr val="E6F5FF"/>
    </a:custClr>
    <a:custClr name="30% Green">
      <a:srgbClr val="C4E4CA"/>
    </a:custClr>
    <a:custClr name="30% Lime Green">
      <a:srgbClr val="E5F1B2"/>
    </a:custClr>
    <a:custClr name="30% Magenta">
      <a:srgbClr val="EDB2D7"/>
    </a:custClr>
    <a:custClr name="30% Warm Red">
      <a:srgbClr val="EEC2B9"/>
    </a:custClr>
    <a:custClr name="30% Light Grey">
      <a:srgbClr val="F6F6F4"/>
    </a:custClr>
    <a:custClr name="30% Dark Blue">
      <a:srgbClr val="B2D4E6"/>
    </a:custClr>
  </a:custClr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4ABBF43-1DE5-401E-9E72-69994FE7A2B3}">
  <we:reference id="wa104380278" version="1.0.0.6" store="en-US" storeType="OMEX"/>
  <we:alternateReferences>
    <we:reference id="WA104380278" version="1.0.0.6" store="WA104380278"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blank</Template>
  <TotalTime>0</TotalTime>
  <Words>1541</Words>
  <Application>Microsoft Office PowerPoint</Application>
  <PresentationFormat>Custom</PresentationFormat>
  <Paragraphs>215</Paragraphs>
  <Slides>13</Slides>
  <Notes>12</Notes>
  <HiddenSlides>0</HiddenSlides>
  <MMClips>8</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8" baseType="lpstr">
      <vt:lpstr>Arial</vt:lpstr>
      <vt:lpstr>Symbol</vt:lpstr>
      <vt:lpstr>Verdana</vt:lpstr>
      <vt:lpstr>Blank</vt:lpstr>
      <vt:lpstr>think-cell Slide</vt:lpstr>
      <vt:lpstr>ROMEO H2020 Project </vt:lpstr>
      <vt:lpstr>Where Do digital Twins come from?</vt:lpstr>
      <vt:lpstr>Motivation of Digital twins</vt:lpstr>
      <vt:lpstr>AGENDA - Digital Twin roadmap</vt:lpstr>
      <vt:lpstr>Dynamics of Wikinger WTG</vt:lpstr>
      <vt:lpstr>01 Optimal sensor placement – ROMEO Project</vt:lpstr>
      <vt:lpstr>02 FE Model update</vt:lpstr>
      <vt:lpstr>03 Wave Load Calibration</vt:lpstr>
      <vt:lpstr>04 Extended fatigue life </vt:lpstr>
      <vt:lpstr>05 Damage Detection</vt:lpstr>
      <vt:lpstr>05 Damage detection Example: Scour</vt:lpstr>
      <vt:lpstr>summary</vt:lpstr>
      <vt:lpstr>Thanks for your attention!</vt:lpstr>
    </vt:vector>
  </TitlesOfParts>
  <Company>Ramboll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Scott Siedler</dc:creator>
  <cp:lastModifiedBy>Simon Scott Siedler</cp:lastModifiedBy>
  <cp:revision>3</cp:revision>
  <dcterms:created xsi:type="dcterms:W3CDTF">2019-06-14T11:18:05Z</dcterms:created>
  <dcterms:modified xsi:type="dcterms:W3CDTF">2019-06-17T20:31:47Z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DocumentInfoFinished">
    <vt:lpwstr>True</vt:lpwstr>
  </property>
  <property fmtid="{D5CDD505-2E9C-101B-9397-08002B2CF9AE}" pid="4" name="TemplafyTimeStamp">
    <vt:lpwstr>2018-10-03T09:50:09.1611095Z</vt:lpwstr>
  </property>
</Properties>
</file>