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2"/>
  </p:notesMasterIdLst>
  <p:handoutMasterIdLst>
    <p:handoutMasterId r:id="rId33"/>
  </p:handoutMasterIdLst>
  <p:sldIdLst>
    <p:sldId id="257" r:id="rId2"/>
    <p:sldId id="261" r:id="rId3"/>
    <p:sldId id="636" r:id="rId4"/>
    <p:sldId id="314" r:id="rId5"/>
    <p:sldId id="517" r:id="rId6"/>
    <p:sldId id="525" r:id="rId7"/>
    <p:sldId id="516" r:id="rId8"/>
    <p:sldId id="546" r:id="rId9"/>
    <p:sldId id="522" r:id="rId10"/>
    <p:sldId id="626" r:id="rId11"/>
    <p:sldId id="527" r:id="rId12"/>
    <p:sldId id="529" r:id="rId13"/>
    <p:sldId id="531" r:id="rId14"/>
    <p:sldId id="624" r:id="rId15"/>
    <p:sldId id="535" r:id="rId16"/>
    <p:sldId id="627" r:id="rId17"/>
    <p:sldId id="536" r:id="rId18"/>
    <p:sldId id="537" r:id="rId19"/>
    <p:sldId id="539" r:id="rId20"/>
    <p:sldId id="625" r:id="rId21"/>
    <p:sldId id="540" r:id="rId22"/>
    <p:sldId id="628" r:id="rId23"/>
    <p:sldId id="629" r:id="rId24"/>
    <p:sldId id="631" r:id="rId25"/>
    <p:sldId id="630" r:id="rId26"/>
    <p:sldId id="632" r:id="rId27"/>
    <p:sldId id="633" r:id="rId28"/>
    <p:sldId id="634" r:id="rId29"/>
    <p:sldId id="637" r:id="rId30"/>
    <p:sldId id="635" r:id="rId31"/>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0238738-06FC-4EBD-897A-910795DEC54A}">
          <p14:sldIdLst>
            <p14:sldId id="257"/>
            <p14:sldId id="261"/>
            <p14:sldId id="636"/>
            <p14:sldId id="314"/>
            <p14:sldId id="517"/>
            <p14:sldId id="525"/>
            <p14:sldId id="516"/>
            <p14:sldId id="546"/>
            <p14:sldId id="522"/>
            <p14:sldId id="626"/>
            <p14:sldId id="527"/>
            <p14:sldId id="529"/>
            <p14:sldId id="531"/>
            <p14:sldId id="624"/>
            <p14:sldId id="535"/>
            <p14:sldId id="627"/>
            <p14:sldId id="536"/>
            <p14:sldId id="537"/>
            <p14:sldId id="539"/>
            <p14:sldId id="625"/>
            <p14:sldId id="540"/>
            <p14:sldId id="628"/>
            <p14:sldId id="629"/>
            <p14:sldId id="631"/>
            <p14:sldId id="630"/>
            <p14:sldId id="632"/>
            <p14:sldId id="633"/>
            <p14:sldId id="634"/>
            <p14:sldId id="637"/>
            <p14:sldId id="63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24B"/>
    <a:srgbClr val="F2444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87" d="100"/>
          <a:sy n="87" d="100"/>
        </p:scale>
        <p:origin x="76" y="164"/>
      </p:cViewPr>
      <p:guideLst/>
    </p:cSldViewPr>
  </p:slideViewPr>
  <p:notesTextViewPr>
    <p:cViewPr>
      <p:scale>
        <a:sx n="1" d="1"/>
        <a:sy n="1" d="1"/>
      </p:scale>
      <p:origin x="0" y="0"/>
    </p:cViewPr>
  </p:notesTextViewPr>
  <p:notesViewPr>
    <p:cSldViewPr snapToGrid="0">
      <p:cViewPr varScale="1">
        <p:scale>
          <a:sx n="73" d="100"/>
          <a:sy n="73" d="100"/>
        </p:scale>
        <p:origin x="2624"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8B4232F-6FAB-43C1-936C-943536043F95}" type="datetime1">
              <a:rPr lang="fr-FR" smtClean="0"/>
              <a:t>17/05/2022</a:t>
            </a:fld>
            <a:endParaRPr lang="en-US"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‹N°›</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42028E8-6472-4303-BED2-74C21458376C}" type="datetime1">
              <a:rPr lang="fr-FR" smtClean="0"/>
              <a:t>17/05/2022</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Modifiez les styles du texte du masque</a:t>
            </a:r>
            <a:endParaRPr lang="en-US"/>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‹N°›</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0126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60514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39470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e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necteur droit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re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pPr rtl="0"/>
            <a:r>
              <a:rPr lang="fr-FR"/>
              <a:t>Modifiez le style du titre</a:t>
            </a:r>
            <a:endParaRPr lang="en-US" dirty="0"/>
          </a:p>
        </p:txBody>
      </p:sp>
      <p:sp>
        <p:nvSpPr>
          <p:cNvPr id="3" name="Sous-titre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en-US" dirty="0"/>
          </a:p>
        </p:txBody>
      </p:sp>
      <p:sp>
        <p:nvSpPr>
          <p:cNvPr id="20" name="Espace réservé de la date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7339CDD6-07D9-486D-9477-2F3BD687421E}" type="datetime1">
              <a:rPr lang="fr-FR" smtClean="0"/>
              <a:t>17/05/2022</a:t>
            </a:fld>
            <a:endParaRPr lang="en-US" dirty="0"/>
          </a:p>
        </p:txBody>
      </p:sp>
      <p:sp>
        <p:nvSpPr>
          <p:cNvPr id="21" name="Espace réservé du pied de page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Espace réservé du numéro de diapositive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en-US" dirty="0"/>
          </a:p>
        </p:txBody>
      </p:sp>
      <p:sp>
        <p:nvSpPr>
          <p:cNvPr id="3" name="Espace réservé du texte vertical 2"/>
          <p:cNvSpPr>
            <a:spLocks noGrp="1"/>
          </p:cNvSpPr>
          <p:nvPr>
            <p:ph type="body" orient="vert" idx="1"/>
          </p:nvPr>
        </p:nvSpPr>
        <p:spPr/>
        <p:txBody>
          <a:bodyPr vert="eaVert"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e la date 3"/>
          <p:cNvSpPr>
            <a:spLocks noGrp="1"/>
          </p:cNvSpPr>
          <p:nvPr>
            <p:ph type="dt" sz="half" idx="10"/>
          </p:nvPr>
        </p:nvSpPr>
        <p:spPr/>
        <p:txBody>
          <a:bodyPr rtlCol="0"/>
          <a:lstStyle/>
          <a:p>
            <a:pPr rtl="0"/>
            <a:fld id="{C02BAF83-0870-4ADD-AF32-6F5F332FC83D}" type="datetime1">
              <a:rPr lang="fr-FR" smtClean="0"/>
              <a:t>17/05/2022</a:t>
            </a:fld>
            <a:endParaRPr lang="en-US"/>
          </a:p>
        </p:txBody>
      </p:sp>
      <p:sp>
        <p:nvSpPr>
          <p:cNvPr id="5" name="Espace réservé du pied de page 4"/>
          <p:cNvSpPr>
            <a:spLocks noGrp="1"/>
          </p:cNvSpPr>
          <p:nvPr>
            <p:ph type="ftr" sz="quarter" idx="11"/>
          </p:nvPr>
        </p:nvSpPr>
        <p:spPr/>
        <p:txBody>
          <a:bodyPr rtlCol="0"/>
          <a:lstStyle/>
          <a:p>
            <a:pPr rtl="0"/>
            <a:endParaRPr lang="en-US"/>
          </a:p>
        </p:txBody>
      </p:sp>
      <p:sp>
        <p:nvSpPr>
          <p:cNvPr id="6" name="Espace réservé du numéro de diapositive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8991600" y="762000"/>
            <a:ext cx="2362200" cy="5257800"/>
          </a:xfrm>
        </p:spPr>
        <p:txBody>
          <a:bodyPr vert="eaVert" rtlCol="0"/>
          <a:lstStyle>
            <a:lvl1pPr>
              <a:defRPr/>
            </a:lvl1pPr>
          </a:lstStyle>
          <a:p>
            <a:pPr rtl="0"/>
            <a:r>
              <a:rPr lang="fr" dirty="0"/>
              <a:t>Modifiez le style du titre</a:t>
            </a:r>
            <a:endParaRPr lang="en-US" dirty="0"/>
          </a:p>
        </p:txBody>
      </p:sp>
      <p:sp>
        <p:nvSpPr>
          <p:cNvPr id="3" name="Espace réservé du texte vertical 2"/>
          <p:cNvSpPr>
            <a:spLocks noGrp="1"/>
          </p:cNvSpPr>
          <p:nvPr>
            <p:ph type="body" orient="vert" idx="1"/>
          </p:nvPr>
        </p:nvSpPr>
        <p:spPr>
          <a:xfrm>
            <a:off x="838200" y="762000"/>
            <a:ext cx="8077200" cy="5257800"/>
          </a:xfrm>
        </p:spPr>
        <p:txBody>
          <a:bodyPr vert="eaVert"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e la date 3"/>
          <p:cNvSpPr>
            <a:spLocks noGrp="1"/>
          </p:cNvSpPr>
          <p:nvPr>
            <p:ph type="dt" sz="half" idx="10"/>
          </p:nvPr>
        </p:nvSpPr>
        <p:spPr/>
        <p:txBody>
          <a:bodyPr rtlCol="0"/>
          <a:lstStyle/>
          <a:p>
            <a:pPr rtl="0"/>
            <a:fld id="{6BA6F08D-9454-44AA-95AA-8DC511730138}" type="datetime1">
              <a:rPr lang="fr-FR" smtClean="0"/>
              <a:t>17/05/2022</a:t>
            </a:fld>
            <a:endParaRPr lang="en-US"/>
          </a:p>
        </p:txBody>
      </p:sp>
      <p:sp>
        <p:nvSpPr>
          <p:cNvPr id="5" name="Espace réservé du pied de page 4"/>
          <p:cNvSpPr>
            <a:spLocks noGrp="1"/>
          </p:cNvSpPr>
          <p:nvPr>
            <p:ph type="ftr" sz="quarter" idx="11"/>
          </p:nvPr>
        </p:nvSpPr>
        <p:spPr/>
        <p:txBody>
          <a:bodyPr rtlCol="0"/>
          <a:lstStyle/>
          <a:p>
            <a:pPr rtl="0"/>
            <a:endParaRPr lang="en-US"/>
          </a:p>
        </p:txBody>
      </p:sp>
      <p:sp>
        <p:nvSpPr>
          <p:cNvPr id="6" name="Espace réservé du numéro de diapositive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ubtitle">
    <p:bg>
      <p:bgPr>
        <a:solidFill>
          <a:srgbClr val="1D1D1B"/>
        </a:solidFill>
        <a:effectLst/>
      </p:bgPr>
    </p:bg>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233600" y="1233600"/>
            <a:ext cx="9724400" cy="4390800"/>
          </a:xfrm>
          <a:prstGeom prst="rect">
            <a:avLst/>
          </a:prstGeom>
          <a:solidFill>
            <a:srgbClr val="00010A">
              <a:alpha val="40770"/>
            </a:srgbClr>
          </a:solidFill>
        </p:spPr>
        <p:txBody>
          <a:bodyPr lIns="91425" tIns="91425" rIns="91425" bIns="91425" anchor="ctr" anchorCtr="0"/>
          <a:lstStyle>
            <a:lvl1pPr lvl="0" algn="ctr" rtl="0">
              <a:spcBef>
                <a:spcPts val="0"/>
              </a:spcBef>
              <a:buClr>
                <a:srgbClr val="FFFFFF"/>
              </a:buClr>
              <a:defRPr>
                <a:solidFill>
                  <a:srgbClr val="FFFFFF"/>
                </a:solidFill>
              </a:defRPr>
            </a:lvl1pPr>
            <a:lvl2pPr lvl="1" algn="ctr" rtl="0">
              <a:spcBef>
                <a:spcPts val="0"/>
              </a:spcBef>
              <a:buClr>
                <a:srgbClr val="FFFFFF"/>
              </a:buClr>
              <a:defRPr>
                <a:solidFill>
                  <a:srgbClr val="FFFFFF"/>
                </a:solidFill>
              </a:defRPr>
            </a:lvl2pPr>
            <a:lvl3pPr lvl="2" algn="ctr" rtl="0">
              <a:spcBef>
                <a:spcPts val="0"/>
              </a:spcBef>
              <a:buClr>
                <a:srgbClr val="FFFFFF"/>
              </a:buClr>
              <a:defRPr>
                <a:solidFill>
                  <a:srgbClr val="FFFFFF"/>
                </a:solidFill>
              </a:defRPr>
            </a:lvl3pPr>
            <a:lvl4pPr lvl="3" algn="ctr" rtl="0">
              <a:spcBef>
                <a:spcPts val="0"/>
              </a:spcBef>
              <a:buClr>
                <a:srgbClr val="FFFFFF"/>
              </a:buClr>
              <a:defRPr>
                <a:solidFill>
                  <a:srgbClr val="FFFFFF"/>
                </a:solidFill>
              </a:defRPr>
            </a:lvl4pPr>
            <a:lvl5pPr lvl="4" algn="ctr" rtl="0">
              <a:spcBef>
                <a:spcPts val="0"/>
              </a:spcBef>
              <a:buClr>
                <a:srgbClr val="FFFFFF"/>
              </a:buClr>
              <a:defRPr>
                <a:solidFill>
                  <a:srgbClr val="FFFFFF"/>
                </a:solidFill>
              </a:defRPr>
            </a:lvl5pPr>
            <a:lvl6pPr lvl="5" algn="ctr" rtl="0">
              <a:spcBef>
                <a:spcPts val="0"/>
              </a:spcBef>
              <a:buClr>
                <a:srgbClr val="FFFFFF"/>
              </a:buClr>
              <a:defRPr>
                <a:solidFill>
                  <a:srgbClr val="FFFFFF"/>
                </a:solidFill>
              </a:defRPr>
            </a:lvl6pPr>
            <a:lvl7pPr lvl="6" algn="ctr" rtl="0">
              <a:spcBef>
                <a:spcPts val="0"/>
              </a:spcBef>
              <a:buClr>
                <a:srgbClr val="FFFFFF"/>
              </a:buClr>
              <a:defRPr>
                <a:solidFill>
                  <a:srgbClr val="FFFFFF"/>
                </a:solidFill>
              </a:defRPr>
            </a:lvl7pPr>
            <a:lvl8pPr lvl="7" algn="ctr" rtl="0">
              <a:spcBef>
                <a:spcPts val="0"/>
              </a:spcBef>
              <a:buClr>
                <a:srgbClr val="FFFFFF"/>
              </a:buClr>
              <a:defRPr>
                <a:solidFill>
                  <a:srgbClr val="FFFFFF"/>
                </a:solidFill>
              </a:defRPr>
            </a:lvl8pPr>
            <a:lvl9pPr lvl="8" algn="ctr" rtl="0">
              <a:spcBef>
                <a:spcPts val="0"/>
              </a:spcBef>
              <a:buClr>
                <a:srgbClr val="FFFFFF"/>
              </a:buClr>
              <a:defRPr>
                <a:solidFill>
                  <a:srgbClr val="FFFFFF"/>
                </a:solidFill>
              </a:defRPr>
            </a:lvl9pPr>
          </a:lstStyle>
          <a:p>
            <a:endParaRPr/>
          </a:p>
        </p:txBody>
      </p:sp>
      <p:sp>
        <p:nvSpPr>
          <p:cNvPr id="14" name="Shape 14"/>
          <p:cNvSpPr txBox="1">
            <a:spLocks noGrp="1"/>
          </p:cNvSpPr>
          <p:nvPr>
            <p:ph type="subTitle" idx="1"/>
          </p:nvPr>
        </p:nvSpPr>
        <p:spPr>
          <a:xfrm>
            <a:off x="4605267" y="3685133"/>
            <a:ext cx="2981600" cy="1046400"/>
          </a:xfrm>
          <a:prstGeom prst="rect">
            <a:avLst/>
          </a:prstGeom>
        </p:spPr>
        <p:txBody>
          <a:bodyPr lIns="91425" tIns="91425" rIns="91425" bIns="91425" anchor="t" anchorCtr="0"/>
          <a:lstStyle>
            <a:lvl1pPr lvl="0" algn="ctr" rtl="0">
              <a:spcBef>
                <a:spcPts val="0"/>
              </a:spcBef>
              <a:buClr>
                <a:srgbClr val="FFFFFF"/>
              </a:buClr>
              <a:buSzPct val="100000"/>
              <a:buNone/>
              <a:defRPr sz="1333">
                <a:solidFill>
                  <a:srgbClr val="FFFFFF"/>
                </a:solidFill>
              </a:defRPr>
            </a:lvl1pPr>
            <a:lvl2pPr lvl="1" algn="ctr" rtl="0">
              <a:spcBef>
                <a:spcPts val="0"/>
              </a:spcBef>
              <a:buClr>
                <a:srgbClr val="FFFFFF"/>
              </a:buClr>
              <a:buSzPct val="100000"/>
              <a:buNone/>
              <a:defRPr sz="1333">
                <a:solidFill>
                  <a:srgbClr val="FFFFFF"/>
                </a:solidFill>
              </a:defRPr>
            </a:lvl2pPr>
            <a:lvl3pPr lvl="2" algn="ctr" rtl="0">
              <a:spcBef>
                <a:spcPts val="0"/>
              </a:spcBef>
              <a:buClr>
                <a:srgbClr val="FFFFFF"/>
              </a:buClr>
              <a:buSzPct val="100000"/>
              <a:buNone/>
              <a:defRPr sz="1333">
                <a:solidFill>
                  <a:srgbClr val="FFFFFF"/>
                </a:solidFill>
              </a:defRPr>
            </a:lvl3pPr>
            <a:lvl4pPr lvl="3" algn="ctr" rtl="0">
              <a:spcBef>
                <a:spcPts val="0"/>
              </a:spcBef>
              <a:buClr>
                <a:srgbClr val="FFFFFF"/>
              </a:buClr>
              <a:buSzPct val="100000"/>
              <a:buNone/>
              <a:defRPr sz="1333">
                <a:solidFill>
                  <a:srgbClr val="FFFFFF"/>
                </a:solidFill>
              </a:defRPr>
            </a:lvl4pPr>
            <a:lvl5pPr lvl="4" algn="ctr" rtl="0">
              <a:spcBef>
                <a:spcPts val="0"/>
              </a:spcBef>
              <a:buClr>
                <a:srgbClr val="FFFFFF"/>
              </a:buClr>
              <a:buSzPct val="100000"/>
              <a:buNone/>
              <a:defRPr sz="1333">
                <a:solidFill>
                  <a:srgbClr val="FFFFFF"/>
                </a:solidFill>
              </a:defRPr>
            </a:lvl5pPr>
            <a:lvl6pPr lvl="5" algn="ctr" rtl="0">
              <a:spcBef>
                <a:spcPts val="0"/>
              </a:spcBef>
              <a:buClr>
                <a:srgbClr val="FFFFFF"/>
              </a:buClr>
              <a:buSzPct val="100000"/>
              <a:buNone/>
              <a:defRPr sz="1333">
                <a:solidFill>
                  <a:srgbClr val="FFFFFF"/>
                </a:solidFill>
              </a:defRPr>
            </a:lvl6pPr>
            <a:lvl7pPr lvl="6" algn="ctr" rtl="0">
              <a:spcBef>
                <a:spcPts val="0"/>
              </a:spcBef>
              <a:buClr>
                <a:srgbClr val="FFFFFF"/>
              </a:buClr>
              <a:buSzPct val="100000"/>
              <a:buNone/>
              <a:defRPr sz="1333">
                <a:solidFill>
                  <a:srgbClr val="FFFFFF"/>
                </a:solidFill>
              </a:defRPr>
            </a:lvl7pPr>
            <a:lvl8pPr lvl="7" algn="ctr" rtl="0">
              <a:spcBef>
                <a:spcPts val="0"/>
              </a:spcBef>
              <a:buClr>
                <a:srgbClr val="FFFFFF"/>
              </a:buClr>
              <a:buSzPct val="100000"/>
              <a:buNone/>
              <a:defRPr sz="1333">
                <a:solidFill>
                  <a:srgbClr val="FFFFFF"/>
                </a:solidFill>
              </a:defRPr>
            </a:lvl8pPr>
            <a:lvl9pPr lvl="8" algn="ctr" rtl="0">
              <a:spcBef>
                <a:spcPts val="0"/>
              </a:spcBef>
              <a:buClr>
                <a:srgbClr val="FFFFFF"/>
              </a:buClr>
              <a:buSzPct val="100000"/>
              <a:buNone/>
              <a:defRPr sz="1333">
                <a:solidFill>
                  <a:srgbClr val="FFFFFF"/>
                </a:solidFill>
              </a:defRPr>
            </a:lvl9pPr>
          </a:lstStyle>
          <a:p>
            <a:endParaRPr/>
          </a:p>
        </p:txBody>
      </p:sp>
    </p:spTree>
    <p:extLst>
      <p:ext uri="{BB962C8B-B14F-4D97-AF65-F5344CB8AC3E}">
        <p14:creationId xmlns:p14="http://schemas.microsoft.com/office/powerpoint/2010/main" val="16515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rgbClr val="EB624B"/>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en-US" dirty="0"/>
          </a:p>
        </p:txBody>
      </p:sp>
      <p:sp>
        <p:nvSpPr>
          <p:cNvPr id="3" name="Espace réservé du contenu 2"/>
          <p:cNvSpPr>
            <a:spLocks noGrp="1"/>
          </p:cNvSpPr>
          <p:nvPr>
            <p:ph idx="1"/>
          </p:nvPr>
        </p:nvSpPr>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e la date 3"/>
          <p:cNvSpPr>
            <a:spLocks noGrp="1"/>
          </p:cNvSpPr>
          <p:nvPr>
            <p:ph type="dt" sz="half" idx="10"/>
          </p:nvPr>
        </p:nvSpPr>
        <p:spPr/>
        <p:txBody>
          <a:bodyPr rtlCol="0"/>
          <a:lstStyle/>
          <a:p>
            <a:pPr rtl="0"/>
            <a:fld id="{964C5855-D2F6-4325-A90E-B3A89D9E0477}" type="datetime1">
              <a:rPr lang="fr-FR" smtClean="0"/>
              <a:t>17/05/2022</a:t>
            </a:fld>
            <a:endParaRPr lang="en-US"/>
          </a:p>
        </p:txBody>
      </p:sp>
      <p:sp>
        <p:nvSpPr>
          <p:cNvPr id="5" name="Espace réservé du pied de page 4"/>
          <p:cNvSpPr>
            <a:spLocks noGrp="1"/>
          </p:cNvSpPr>
          <p:nvPr>
            <p:ph type="ftr" sz="quarter" idx="11"/>
          </p:nvPr>
        </p:nvSpPr>
        <p:spPr/>
        <p:txBody>
          <a:bodyPr rtlCol="0"/>
          <a:lstStyle/>
          <a:p>
            <a:pPr rtl="0"/>
            <a:endParaRPr lang="en-US"/>
          </a:p>
        </p:txBody>
      </p:sp>
      <p:sp>
        <p:nvSpPr>
          <p:cNvPr id="6" name="Espace réservé du numéro de diapositive 5"/>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58522"/>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pPr rtl="0"/>
            <a:r>
              <a:rPr lang="fr-FR"/>
              <a:t>Modifiez le style du titre</a:t>
            </a:r>
            <a:endParaRPr lang="en-US" dirty="0"/>
          </a:p>
        </p:txBody>
      </p:sp>
      <p:grpSp>
        <p:nvGrpSpPr>
          <p:cNvPr id="16" name="Groupe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necteur droit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Espace réservé du texte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a:t>Cliquez pour modifier les styles du texte du masque</a:t>
            </a:r>
          </a:p>
        </p:txBody>
      </p:sp>
      <p:sp>
        <p:nvSpPr>
          <p:cNvPr id="4" name="Espace réservé de la date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3A35E060-5CF7-492F-95ED-920DCC5C5460}" type="datetime1">
              <a:rPr lang="fr-FR" smtClean="0"/>
              <a:t>17/05/2022</a:t>
            </a:fld>
            <a:endParaRPr lang="en-US" dirty="0"/>
          </a:p>
        </p:txBody>
      </p:sp>
      <p:sp>
        <p:nvSpPr>
          <p:cNvPr id="5" name="Espace réservé du pied de page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Espace réservé du numéro de diapositive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re 7"/>
          <p:cNvSpPr>
            <a:spLocks noGrp="1"/>
          </p:cNvSpPr>
          <p:nvPr>
            <p:ph type="title"/>
          </p:nvPr>
        </p:nvSpPr>
        <p:spPr/>
        <p:txBody>
          <a:bodyPr rtlCol="0"/>
          <a:lstStyle/>
          <a:p>
            <a:pPr rtl="0"/>
            <a:r>
              <a:rPr lang="fr-FR"/>
              <a:t>Modifiez le style du titre</a:t>
            </a:r>
            <a:endParaRPr lang="en-US" dirty="0"/>
          </a:p>
        </p:txBody>
      </p:sp>
      <p:sp>
        <p:nvSpPr>
          <p:cNvPr id="3" name="Espace réservé du contenu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u contenu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5" name="Espace réservé de la date 4"/>
          <p:cNvSpPr>
            <a:spLocks noGrp="1"/>
          </p:cNvSpPr>
          <p:nvPr>
            <p:ph type="dt" sz="half" idx="10"/>
          </p:nvPr>
        </p:nvSpPr>
        <p:spPr/>
        <p:txBody>
          <a:bodyPr rtlCol="0"/>
          <a:lstStyle/>
          <a:p>
            <a:pPr rtl="0"/>
            <a:fld id="{610959B2-24BA-47FE-BA3B-FFCC89C6DB3A}" type="datetime1">
              <a:rPr lang="fr-FR" smtClean="0"/>
              <a:t>17/05/2022</a:t>
            </a:fld>
            <a:endParaRPr lang="en-US"/>
          </a:p>
        </p:txBody>
      </p:sp>
      <p:sp>
        <p:nvSpPr>
          <p:cNvPr id="6" name="Espace réservé du pied de page 5"/>
          <p:cNvSpPr>
            <a:spLocks noGrp="1"/>
          </p:cNvSpPr>
          <p:nvPr>
            <p:ph type="ftr" sz="quarter" idx="11"/>
          </p:nvPr>
        </p:nvSpPr>
        <p:spPr/>
        <p:txBody>
          <a:bodyPr rtlCol="0"/>
          <a:lstStyle/>
          <a:p>
            <a:pPr rtl="0"/>
            <a:endParaRPr lang="en-US"/>
          </a:p>
        </p:txBody>
      </p:sp>
      <p:sp>
        <p:nvSpPr>
          <p:cNvPr id="7" name="Espace réservé du numéro de diapositive 6"/>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p:bgPr>
        <a:solidFill>
          <a:schemeClr val="accent4">
            <a:alpha val="92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en-US" dirty="0"/>
          </a:p>
        </p:txBody>
      </p:sp>
      <p:sp>
        <p:nvSpPr>
          <p:cNvPr id="3" name="Espace réservé du texte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
          </a:p>
        </p:txBody>
      </p:sp>
      <p:sp>
        <p:nvSpPr>
          <p:cNvPr id="5" name="Espace réservé du texte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6" name="Espace réservé du contenu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
          </a:p>
        </p:txBody>
      </p:sp>
      <p:sp>
        <p:nvSpPr>
          <p:cNvPr id="7" name="Espace réservé de la date 6"/>
          <p:cNvSpPr>
            <a:spLocks noGrp="1"/>
          </p:cNvSpPr>
          <p:nvPr>
            <p:ph type="dt" sz="half" idx="10"/>
          </p:nvPr>
        </p:nvSpPr>
        <p:spPr/>
        <p:txBody>
          <a:bodyPr rtlCol="0"/>
          <a:lstStyle/>
          <a:p>
            <a:pPr rtl="0"/>
            <a:fld id="{E1BF967A-0606-4F57-B0A4-F2761A08CEDD}" type="datetime1">
              <a:rPr lang="fr-FR" smtClean="0"/>
              <a:t>17/05/2022</a:t>
            </a:fld>
            <a:endParaRPr lang="en-US"/>
          </a:p>
        </p:txBody>
      </p:sp>
      <p:sp>
        <p:nvSpPr>
          <p:cNvPr id="8" name="Espace réservé du pied de page 7"/>
          <p:cNvSpPr>
            <a:spLocks noGrp="1"/>
          </p:cNvSpPr>
          <p:nvPr>
            <p:ph type="ftr" sz="quarter" idx="11"/>
          </p:nvPr>
        </p:nvSpPr>
        <p:spPr/>
        <p:txBody>
          <a:bodyPr rtlCol="0"/>
          <a:lstStyle/>
          <a:p>
            <a:pPr rtl="0"/>
            <a:endParaRPr lang="en-US"/>
          </a:p>
        </p:txBody>
      </p:sp>
      <p:sp>
        <p:nvSpPr>
          <p:cNvPr id="9" name="Espace réservé du numéro de diapositive 8"/>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en-US" dirty="0"/>
          </a:p>
        </p:txBody>
      </p:sp>
      <p:sp>
        <p:nvSpPr>
          <p:cNvPr id="3" name="Espace réservé de la date 2"/>
          <p:cNvSpPr>
            <a:spLocks noGrp="1"/>
          </p:cNvSpPr>
          <p:nvPr>
            <p:ph type="dt" sz="half" idx="10"/>
          </p:nvPr>
        </p:nvSpPr>
        <p:spPr/>
        <p:txBody>
          <a:bodyPr rtlCol="0"/>
          <a:lstStyle/>
          <a:p>
            <a:pPr rtl="0"/>
            <a:fld id="{5C7BA2F5-2D52-41FD-9148-1E94ACB3823D}" type="datetime1">
              <a:rPr lang="fr-FR" smtClean="0"/>
              <a:t>17/05/2022</a:t>
            </a:fld>
            <a:endParaRPr lang="en-US"/>
          </a:p>
        </p:txBody>
      </p:sp>
      <p:sp>
        <p:nvSpPr>
          <p:cNvPr id="4" name="Espace réservé du pied de page 3"/>
          <p:cNvSpPr>
            <a:spLocks noGrp="1"/>
          </p:cNvSpPr>
          <p:nvPr>
            <p:ph type="ftr" sz="quarter" idx="11"/>
          </p:nvPr>
        </p:nvSpPr>
        <p:spPr/>
        <p:txBody>
          <a:bodyPr rtlCol="0"/>
          <a:lstStyle/>
          <a:p>
            <a:pPr rtl="0"/>
            <a:endParaRPr lang="en-US"/>
          </a:p>
        </p:txBody>
      </p:sp>
      <p:sp>
        <p:nvSpPr>
          <p:cNvPr id="5" name="Espace réservé du numéro de diapositive 4"/>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89C1E471-B154-4158-8D84-427CE57F5088}" type="datetime1">
              <a:rPr lang="fr-FR" smtClean="0"/>
              <a:t>17/05/2022</a:t>
            </a:fld>
            <a:endParaRPr lang="en-US"/>
          </a:p>
        </p:txBody>
      </p:sp>
      <p:sp>
        <p:nvSpPr>
          <p:cNvPr id="3" name="Espace réservé du pied de page 2"/>
          <p:cNvSpPr>
            <a:spLocks noGrp="1"/>
          </p:cNvSpPr>
          <p:nvPr>
            <p:ph type="ftr" sz="quarter" idx="11"/>
          </p:nvPr>
        </p:nvSpPr>
        <p:spPr/>
        <p:txBody>
          <a:bodyPr rtlCol="0"/>
          <a:lstStyle/>
          <a:p>
            <a:pPr rtl="0"/>
            <a:endParaRPr lang="en-US"/>
          </a:p>
        </p:txBody>
      </p:sp>
      <p:sp>
        <p:nvSpPr>
          <p:cNvPr id="4" name="Espace réservé du numéro de diapositive 3"/>
          <p:cNvSpPr>
            <a:spLocks noGrp="1"/>
          </p:cNvSpPr>
          <p:nvPr>
            <p:ph type="sldNum" sz="quarter" idx="12"/>
          </p:nvPr>
        </p:nvSpPr>
        <p:spPr/>
        <p:txBody>
          <a:bodyPr rtlCol="0"/>
          <a:lstStyle/>
          <a:p>
            <a:pPr rtl="0"/>
            <a:fld id="{34B7E4EF-A1BD-40F4-AB7B-04F084DD991D}" type="slidenum">
              <a:rPr lang="en-US" smtClean="0"/>
              <a:t>‹N°›</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fr-FR"/>
              <a:t>Modifiez le style du titre</a:t>
            </a:r>
            <a:endParaRPr lang="en-US" dirty="0"/>
          </a:p>
        </p:txBody>
      </p:sp>
      <p:sp>
        <p:nvSpPr>
          <p:cNvPr id="3" name="Espace réservé du contenu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u texte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Cliquez pour modifier les styles du texte du masque</a:t>
            </a:r>
          </a:p>
        </p:txBody>
      </p:sp>
      <p:sp>
        <p:nvSpPr>
          <p:cNvPr id="8" name="Espace réservé de la date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B17101B6-F1F4-4744-93F9-6A310264A374}" type="datetime1">
              <a:rPr lang="fr-FR" smtClean="0"/>
              <a:t>17/05/2022</a:t>
            </a:fld>
            <a:endParaRPr lang="en-US"/>
          </a:p>
        </p:txBody>
      </p:sp>
      <p:sp>
        <p:nvSpPr>
          <p:cNvPr id="9" name="Espace réservé du pied de page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Espace réservé du numéro de diapositive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ce réservé de l’image 2"/>
          <p:cNvSpPr>
            <a:spLocks noGrp="1" noChangeAspect="1"/>
          </p:cNvSpPr>
          <p:nvPr>
            <p:ph type="pic" idx="1" hasCustomPrompt="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 dirty="0"/>
              <a:t>Cliquez sur l’icône pour ajouter une image</a:t>
            </a:r>
            <a:endParaRPr lang="en-US" dirty="0"/>
          </a:p>
        </p:txBody>
      </p:sp>
      <p:sp>
        <p:nvSpPr>
          <p:cNvPr id="5" name="Espace réservé de la date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47C59215-BDD9-4AEA-A2C8-635D45606F9E}" type="datetime1">
              <a:rPr lang="fr-FR" smtClean="0"/>
              <a:t>17/05/2022</a:t>
            </a:fld>
            <a:endParaRPr lang="en-US" dirty="0"/>
          </a:p>
        </p:txBody>
      </p:sp>
      <p:sp>
        <p:nvSpPr>
          <p:cNvPr id="6" name="Espace réservé du pied de page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Espace réservé du numéro de diapositive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‹N°›</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fr-FR"/>
              <a:t>Modifiez le style du titre</a:t>
            </a:r>
            <a:endParaRPr lang="en-US" dirty="0"/>
          </a:p>
        </p:txBody>
      </p:sp>
      <p:sp>
        <p:nvSpPr>
          <p:cNvPr id="4" name="Espace réservé du texte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Cliquez pour modifier les styles du texte du masque</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Espace réservé du titre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fr"/>
              <a:t>Modifiez le style du titre</a:t>
            </a:r>
            <a:endParaRPr lang="en-US" dirty="0"/>
          </a:p>
        </p:txBody>
      </p:sp>
      <p:sp>
        <p:nvSpPr>
          <p:cNvPr id="3" name="Espace réservé du texte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fr"/>
              <a:t>Modifiez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4" name="Espace réservé de la date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8DC30D81-28F2-4E40-9F3F-4C78BE785701}" type="datetime1">
              <a:rPr lang="fr-FR" smtClean="0"/>
              <a:t>17/05/2022</a:t>
            </a:fld>
            <a:endParaRPr lang="en-US" dirty="0"/>
          </a:p>
        </p:txBody>
      </p:sp>
      <p:sp>
        <p:nvSpPr>
          <p:cNvPr id="5" name="Espace réservé du pied de page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Espace réservé du numéro de diapositive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‹N°›</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 id="2147483675" r:id="rId12"/>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hal.archives-ouvertes.fr/tel-02465951"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hyperlink" Target="mailto:rbats.pro@gmail.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descr="Image contenant un tissu, une table, rouge et couverte&#10;&#10;Description générée automatiquement">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4" name="Rectangle 3">
            <a:extLst>
              <a:ext uri="{FF2B5EF4-FFF2-40B4-BE49-F238E27FC236}">
                <a16:creationId xmlns:a16="http://schemas.microsoft.com/office/drawing/2014/main" id="{4B40666D-53A8-4EE4-B301-60AFCEDB748E}"/>
              </a:ext>
            </a:extLst>
          </p:cNvPr>
          <p:cNvSpPr/>
          <p:nvPr/>
        </p:nvSpPr>
        <p:spPr>
          <a:xfrm>
            <a:off x="937328" y="1808532"/>
            <a:ext cx="9216169" cy="3240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8C3B467-088C-4F3D-A9A7-105C4E1E20CD}"/>
              </a:ext>
            </a:extLst>
          </p:cNvPr>
          <p:cNvSpPr>
            <a:spLocks noGrp="1"/>
          </p:cNvSpPr>
          <p:nvPr>
            <p:ph type="ctrTitle"/>
          </p:nvPr>
        </p:nvSpPr>
        <p:spPr>
          <a:xfrm>
            <a:off x="937327" y="2070085"/>
            <a:ext cx="9216168" cy="2180045"/>
          </a:xfrm>
        </p:spPr>
        <p:txBody>
          <a:bodyPr rtlCol="0">
            <a:normAutofit fontScale="90000"/>
          </a:bodyPr>
          <a:lstStyle/>
          <a:p>
            <a:pPr rtl="0">
              <a:lnSpc>
                <a:spcPct val="100000"/>
              </a:lnSpc>
            </a:pPr>
            <a:r>
              <a:rPr lang="fr-FR" sz="4400" dirty="0">
                <a:solidFill>
                  <a:schemeClr val="tx1"/>
                </a:solidFill>
              </a:rPr>
              <a:t>D</a:t>
            </a:r>
            <a:r>
              <a:rPr lang="fr" sz="4400" dirty="0">
                <a:solidFill>
                  <a:schemeClr val="tx1"/>
                </a:solidFill>
              </a:rPr>
              <a:t>e la </a:t>
            </a:r>
            <a:br>
              <a:rPr lang="fr" sz="4400" dirty="0">
                <a:solidFill>
                  <a:schemeClr val="tx1"/>
                </a:solidFill>
              </a:rPr>
            </a:br>
            <a:r>
              <a:rPr lang="fr" sz="4400" dirty="0">
                <a:solidFill>
                  <a:schemeClr val="tx1"/>
                </a:solidFill>
              </a:rPr>
              <a:t>bibliothèque </a:t>
            </a:r>
            <a:r>
              <a:rPr lang="fr" sz="4400" dirty="0">
                <a:solidFill>
                  <a:srgbClr val="F24448"/>
                </a:solidFill>
              </a:rPr>
              <a:t>participative </a:t>
            </a:r>
            <a:br>
              <a:rPr lang="fr" sz="4400" dirty="0">
                <a:solidFill>
                  <a:schemeClr val="tx1"/>
                </a:solidFill>
              </a:rPr>
            </a:br>
            <a:r>
              <a:rPr lang="fr" sz="4400" dirty="0">
                <a:solidFill>
                  <a:schemeClr val="tx1"/>
                </a:solidFill>
              </a:rPr>
              <a:t>à la </a:t>
            </a:r>
            <a:br>
              <a:rPr lang="fr" sz="4400" dirty="0">
                <a:solidFill>
                  <a:schemeClr val="tx1"/>
                </a:solidFill>
              </a:rPr>
            </a:br>
            <a:r>
              <a:rPr lang="fr" sz="4400" dirty="0">
                <a:solidFill>
                  <a:schemeClr val="tx1"/>
                </a:solidFill>
              </a:rPr>
              <a:t>bibliothèque </a:t>
            </a:r>
            <a:r>
              <a:rPr lang="fr" sz="4400" dirty="0">
                <a:solidFill>
                  <a:srgbClr val="F24448"/>
                </a:solidFill>
              </a:rPr>
              <a:t>participante</a:t>
            </a:r>
          </a:p>
        </p:txBody>
      </p:sp>
      <p:sp>
        <p:nvSpPr>
          <p:cNvPr id="3" name="Sous-titre 2">
            <a:extLst>
              <a:ext uri="{FF2B5EF4-FFF2-40B4-BE49-F238E27FC236}">
                <a16:creationId xmlns:a16="http://schemas.microsoft.com/office/drawing/2014/main" id="{C8722DDC-8EEE-4A06-8DFE-B44871EAA2CF}"/>
              </a:ext>
            </a:extLst>
          </p:cNvPr>
          <p:cNvSpPr>
            <a:spLocks noGrp="1"/>
          </p:cNvSpPr>
          <p:nvPr>
            <p:ph type="subTitle" idx="1"/>
          </p:nvPr>
        </p:nvSpPr>
        <p:spPr>
          <a:xfrm>
            <a:off x="718600" y="4683823"/>
            <a:ext cx="2639806" cy="313715"/>
          </a:xfrm>
        </p:spPr>
        <p:txBody>
          <a:bodyPr rtlCol="0">
            <a:normAutofit fontScale="85000" lnSpcReduction="20000"/>
          </a:bodyPr>
          <a:lstStyle/>
          <a:p>
            <a:pPr rtl="0"/>
            <a:r>
              <a:rPr lang="fr" dirty="0">
                <a:solidFill>
                  <a:schemeClr val="tx1"/>
                </a:solidFill>
              </a:rPr>
              <a:t>Raphaëlle Bats</a:t>
            </a:r>
            <a:r>
              <a:rPr lang="fr">
                <a:solidFill>
                  <a:schemeClr val="tx1"/>
                </a:solidFill>
              </a:rPr>
              <a:t>, 2022</a:t>
            </a:r>
            <a:endParaRPr lang="fr" dirty="0">
              <a:solidFill>
                <a:schemeClr val="tx1"/>
              </a:solidFill>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B7C1986-AADB-488D-8C73-ABC0026C187A}"/>
              </a:ext>
            </a:extLst>
          </p:cNvPr>
          <p:cNvSpPr>
            <a:spLocks noGrp="1"/>
          </p:cNvSpPr>
          <p:nvPr>
            <p:ph type="ctrTitle"/>
          </p:nvPr>
        </p:nvSpPr>
        <p:spPr>
          <a:solidFill>
            <a:schemeClr val="accent4"/>
          </a:solidFill>
        </p:spPr>
        <p:txBody>
          <a:bodyPr/>
          <a:lstStyle/>
          <a:p>
            <a:endParaRPr lang="fr-FR" dirty="0"/>
          </a:p>
        </p:txBody>
      </p:sp>
      <p:sp>
        <p:nvSpPr>
          <p:cNvPr id="5" name="Espace réservé du texte 4">
            <a:extLst>
              <a:ext uri="{FF2B5EF4-FFF2-40B4-BE49-F238E27FC236}">
                <a16:creationId xmlns:a16="http://schemas.microsoft.com/office/drawing/2014/main" id="{62820E63-53B2-4FE6-A4A1-7C4E628248ED}"/>
              </a:ext>
            </a:extLst>
          </p:cNvPr>
          <p:cNvSpPr>
            <a:spLocks noGrp="1"/>
          </p:cNvSpPr>
          <p:nvPr>
            <p:ph type="subTitle" idx="1"/>
          </p:nvPr>
        </p:nvSpPr>
        <p:spPr>
          <a:xfrm>
            <a:off x="1597891" y="1607127"/>
            <a:ext cx="8829964" cy="3417454"/>
          </a:xfrm>
          <a:custGeom>
            <a:avLst/>
            <a:gdLst>
              <a:gd name="connsiteX0" fmla="*/ 0 w 8829964"/>
              <a:gd name="connsiteY0" fmla="*/ 0 h 3417454"/>
              <a:gd name="connsiteX1" fmla="*/ 855827 w 8829964"/>
              <a:gd name="connsiteY1" fmla="*/ 0 h 3417454"/>
              <a:gd name="connsiteX2" fmla="*/ 1358456 w 8829964"/>
              <a:gd name="connsiteY2" fmla="*/ 0 h 3417454"/>
              <a:gd name="connsiteX3" fmla="*/ 2037684 w 8829964"/>
              <a:gd name="connsiteY3" fmla="*/ 0 h 3417454"/>
              <a:gd name="connsiteX4" fmla="*/ 2805212 w 8829964"/>
              <a:gd name="connsiteY4" fmla="*/ 0 h 3417454"/>
              <a:gd name="connsiteX5" fmla="*/ 3219541 w 8829964"/>
              <a:gd name="connsiteY5" fmla="*/ 0 h 3417454"/>
              <a:gd name="connsiteX6" fmla="*/ 3633870 w 8829964"/>
              <a:gd name="connsiteY6" fmla="*/ 0 h 3417454"/>
              <a:gd name="connsiteX7" fmla="*/ 4489697 w 8829964"/>
              <a:gd name="connsiteY7" fmla="*/ 0 h 3417454"/>
              <a:gd name="connsiteX8" fmla="*/ 5168925 w 8829964"/>
              <a:gd name="connsiteY8" fmla="*/ 0 h 3417454"/>
              <a:gd name="connsiteX9" fmla="*/ 5583254 w 8829964"/>
              <a:gd name="connsiteY9" fmla="*/ 0 h 3417454"/>
              <a:gd name="connsiteX10" fmla="*/ 6262482 w 8829964"/>
              <a:gd name="connsiteY10" fmla="*/ 0 h 3417454"/>
              <a:gd name="connsiteX11" fmla="*/ 7118309 w 8829964"/>
              <a:gd name="connsiteY11" fmla="*/ 0 h 3417454"/>
              <a:gd name="connsiteX12" fmla="*/ 7709238 w 8829964"/>
              <a:gd name="connsiteY12" fmla="*/ 0 h 3417454"/>
              <a:gd name="connsiteX13" fmla="*/ 8829964 w 8829964"/>
              <a:gd name="connsiteY13" fmla="*/ 0 h 3417454"/>
              <a:gd name="connsiteX14" fmla="*/ 8829964 w 8829964"/>
              <a:gd name="connsiteY14" fmla="*/ 683491 h 3417454"/>
              <a:gd name="connsiteX15" fmla="*/ 8829964 w 8829964"/>
              <a:gd name="connsiteY15" fmla="*/ 1435331 h 3417454"/>
              <a:gd name="connsiteX16" fmla="*/ 8829964 w 8829964"/>
              <a:gd name="connsiteY16" fmla="*/ 2118821 h 3417454"/>
              <a:gd name="connsiteX17" fmla="*/ 8829964 w 8829964"/>
              <a:gd name="connsiteY17" fmla="*/ 3417454 h 3417454"/>
              <a:gd name="connsiteX18" fmla="*/ 8239036 w 8829964"/>
              <a:gd name="connsiteY18" fmla="*/ 3417454 h 3417454"/>
              <a:gd name="connsiteX19" fmla="*/ 7736407 w 8829964"/>
              <a:gd name="connsiteY19" fmla="*/ 3417454 h 3417454"/>
              <a:gd name="connsiteX20" fmla="*/ 6880580 w 8829964"/>
              <a:gd name="connsiteY20" fmla="*/ 3417454 h 3417454"/>
              <a:gd name="connsiteX21" fmla="*/ 6201352 w 8829964"/>
              <a:gd name="connsiteY21" fmla="*/ 3417454 h 3417454"/>
              <a:gd name="connsiteX22" fmla="*/ 5787023 w 8829964"/>
              <a:gd name="connsiteY22" fmla="*/ 3417454 h 3417454"/>
              <a:gd name="connsiteX23" fmla="*/ 5107795 w 8829964"/>
              <a:gd name="connsiteY23" fmla="*/ 3417454 h 3417454"/>
              <a:gd name="connsiteX24" fmla="*/ 4516866 w 8829964"/>
              <a:gd name="connsiteY24" fmla="*/ 3417454 h 3417454"/>
              <a:gd name="connsiteX25" fmla="*/ 3925938 w 8829964"/>
              <a:gd name="connsiteY25" fmla="*/ 3417454 h 3417454"/>
              <a:gd name="connsiteX26" fmla="*/ 3335009 w 8829964"/>
              <a:gd name="connsiteY26" fmla="*/ 3417454 h 3417454"/>
              <a:gd name="connsiteX27" fmla="*/ 2744081 w 8829964"/>
              <a:gd name="connsiteY27" fmla="*/ 3417454 h 3417454"/>
              <a:gd name="connsiteX28" fmla="*/ 1976553 w 8829964"/>
              <a:gd name="connsiteY28" fmla="*/ 3417454 h 3417454"/>
              <a:gd name="connsiteX29" fmla="*/ 1297325 w 8829964"/>
              <a:gd name="connsiteY29" fmla="*/ 3417454 h 3417454"/>
              <a:gd name="connsiteX30" fmla="*/ 882996 w 8829964"/>
              <a:gd name="connsiteY30" fmla="*/ 3417454 h 3417454"/>
              <a:gd name="connsiteX31" fmla="*/ 0 w 8829964"/>
              <a:gd name="connsiteY31" fmla="*/ 3417454 h 3417454"/>
              <a:gd name="connsiteX32" fmla="*/ 0 w 8829964"/>
              <a:gd name="connsiteY32" fmla="*/ 2699789 h 3417454"/>
              <a:gd name="connsiteX33" fmla="*/ 0 w 8829964"/>
              <a:gd name="connsiteY33" fmla="*/ 1947949 h 3417454"/>
              <a:gd name="connsiteX34" fmla="*/ 0 w 8829964"/>
              <a:gd name="connsiteY34" fmla="*/ 1366982 h 3417454"/>
              <a:gd name="connsiteX35" fmla="*/ 0 w 8829964"/>
              <a:gd name="connsiteY35" fmla="*/ 786014 h 3417454"/>
              <a:gd name="connsiteX36" fmla="*/ 0 w 8829964"/>
              <a:gd name="connsiteY36" fmla="*/ 0 h 3417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829964" h="3417454" fill="none" extrusionOk="0">
                <a:moveTo>
                  <a:pt x="0" y="0"/>
                </a:moveTo>
                <a:cubicBezTo>
                  <a:pt x="391098" y="-24987"/>
                  <a:pt x="648167" y="2766"/>
                  <a:pt x="855827" y="0"/>
                </a:cubicBezTo>
                <a:cubicBezTo>
                  <a:pt x="1063487" y="-2766"/>
                  <a:pt x="1107254" y="16164"/>
                  <a:pt x="1358456" y="0"/>
                </a:cubicBezTo>
                <a:cubicBezTo>
                  <a:pt x="1609658" y="-16164"/>
                  <a:pt x="1825774" y="9180"/>
                  <a:pt x="2037684" y="0"/>
                </a:cubicBezTo>
                <a:cubicBezTo>
                  <a:pt x="2249594" y="-9180"/>
                  <a:pt x="2483935" y="-24741"/>
                  <a:pt x="2805212" y="0"/>
                </a:cubicBezTo>
                <a:cubicBezTo>
                  <a:pt x="3126489" y="24741"/>
                  <a:pt x="3101902" y="-2876"/>
                  <a:pt x="3219541" y="0"/>
                </a:cubicBezTo>
                <a:cubicBezTo>
                  <a:pt x="3337180" y="2876"/>
                  <a:pt x="3526347" y="-12388"/>
                  <a:pt x="3633870" y="0"/>
                </a:cubicBezTo>
                <a:cubicBezTo>
                  <a:pt x="3741393" y="12388"/>
                  <a:pt x="4277222" y="-18354"/>
                  <a:pt x="4489697" y="0"/>
                </a:cubicBezTo>
                <a:cubicBezTo>
                  <a:pt x="4702172" y="18354"/>
                  <a:pt x="4952141" y="-15769"/>
                  <a:pt x="5168925" y="0"/>
                </a:cubicBezTo>
                <a:cubicBezTo>
                  <a:pt x="5385709" y="15769"/>
                  <a:pt x="5406029" y="85"/>
                  <a:pt x="5583254" y="0"/>
                </a:cubicBezTo>
                <a:cubicBezTo>
                  <a:pt x="5760479" y="-85"/>
                  <a:pt x="6033747" y="-3309"/>
                  <a:pt x="6262482" y="0"/>
                </a:cubicBezTo>
                <a:cubicBezTo>
                  <a:pt x="6491217" y="3309"/>
                  <a:pt x="6910992" y="-13801"/>
                  <a:pt x="7118309" y="0"/>
                </a:cubicBezTo>
                <a:cubicBezTo>
                  <a:pt x="7325626" y="13801"/>
                  <a:pt x="7510338" y="-11063"/>
                  <a:pt x="7709238" y="0"/>
                </a:cubicBezTo>
                <a:cubicBezTo>
                  <a:pt x="7908138" y="11063"/>
                  <a:pt x="8486732" y="-19403"/>
                  <a:pt x="8829964" y="0"/>
                </a:cubicBezTo>
                <a:cubicBezTo>
                  <a:pt x="8857364" y="143216"/>
                  <a:pt x="8835504" y="474507"/>
                  <a:pt x="8829964" y="683491"/>
                </a:cubicBezTo>
                <a:cubicBezTo>
                  <a:pt x="8824424" y="892475"/>
                  <a:pt x="8836321" y="1247369"/>
                  <a:pt x="8829964" y="1435331"/>
                </a:cubicBezTo>
                <a:cubicBezTo>
                  <a:pt x="8823607" y="1623293"/>
                  <a:pt x="8824391" y="1981716"/>
                  <a:pt x="8829964" y="2118821"/>
                </a:cubicBezTo>
                <a:cubicBezTo>
                  <a:pt x="8835538" y="2255926"/>
                  <a:pt x="8796420" y="3150350"/>
                  <a:pt x="8829964" y="3417454"/>
                </a:cubicBezTo>
                <a:cubicBezTo>
                  <a:pt x="8537582" y="3400631"/>
                  <a:pt x="8398643" y="3445729"/>
                  <a:pt x="8239036" y="3417454"/>
                </a:cubicBezTo>
                <a:cubicBezTo>
                  <a:pt x="8079429" y="3389179"/>
                  <a:pt x="7892417" y="3404238"/>
                  <a:pt x="7736407" y="3417454"/>
                </a:cubicBezTo>
                <a:cubicBezTo>
                  <a:pt x="7580397" y="3430670"/>
                  <a:pt x="7253959" y="3431992"/>
                  <a:pt x="6880580" y="3417454"/>
                </a:cubicBezTo>
                <a:cubicBezTo>
                  <a:pt x="6507201" y="3402916"/>
                  <a:pt x="6498974" y="3394890"/>
                  <a:pt x="6201352" y="3417454"/>
                </a:cubicBezTo>
                <a:cubicBezTo>
                  <a:pt x="5903730" y="3440018"/>
                  <a:pt x="5878007" y="3421689"/>
                  <a:pt x="5787023" y="3417454"/>
                </a:cubicBezTo>
                <a:cubicBezTo>
                  <a:pt x="5696039" y="3413219"/>
                  <a:pt x="5252051" y="3400221"/>
                  <a:pt x="5107795" y="3417454"/>
                </a:cubicBezTo>
                <a:cubicBezTo>
                  <a:pt x="4963539" y="3434687"/>
                  <a:pt x="4681676" y="3417767"/>
                  <a:pt x="4516866" y="3417454"/>
                </a:cubicBezTo>
                <a:cubicBezTo>
                  <a:pt x="4352056" y="3417141"/>
                  <a:pt x="4123946" y="3406515"/>
                  <a:pt x="3925938" y="3417454"/>
                </a:cubicBezTo>
                <a:cubicBezTo>
                  <a:pt x="3727930" y="3428393"/>
                  <a:pt x="3612578" y="3428267"/>
                  <a:pt x="3335009" y="3417454"/>
                </a:cubicBezTo>
                <a:cubicBezTo>
                  <a:pt x="3057440" y="3406641"/>
                  <a:pt x="2965107" y="3438712"/>
                  <a:pt x="2744081" y="3417454"/>
                </a:cubicBezTo>
                <a:cubicBezTo>
                  <a:pt x="2523055" y="3396196"/>
                  <a:pt x="2213065" y="3404776"/>
                  <a:pt x="1976553" y="3417454"/>
                </a:cubicBezTo>
                <a:cubicBezTo>
                  <a:pt x="1740041" y="3430132"/>
                  <a:pt x="1540769" y="3389703"/>
                  <a:pt x="1297325" y="3417454"/>
                </a:cubicBezTo>
                <a:cubicBezTo>
                  <a:pt x="1053881" y="3445205"/>
                  <a:pt x="1026805" y="3403486"/>
                  <a:pt x="882996" y="3417454"/>
                </a:cubicBezTo>
                <a:cubicBezTo>
                  <a:pt x="739187" y="3431422"/>
                  <a:pt x="317766" y="3382158"/>
                  <a:pt x="0" y="3417454"/>
                </a:cubicBezTo>
                <a:cubicBezTo>
                  <a:pt x="4952" y="3246318"/>
                  <a:pt x="32356" y="2852754"/>
                  <a:pt x="0" y="2699789"/>
                </a:cubicBezTo>
                <a:cubicBezTo>
                  <a:pt x="-32356" y="2546825"/>
                  <a:pt x="-33744" y="2220017"/>
                  <a:pt x="0" y="1947949"/>
                </a:cubicBezTo>
                <a:cubicBezTo>
                  <a:pt x="33744" y="1675881"/>
                  <a:pt x="-27913" y="1543268"/>
                  <a:pt x="0" y="1366982"/>
                </a:cubicBezTo>
                <a:cubicBezTo>
                  <a:pt x="27913" y="1190696"/>
                  <a:pt x="-9898" y="983159"/>
                  <a:pt x="0" y="786014"/>
                </a:cubicBezTo>
                <a:cubicBezTo>
                  <a:pt x="9898" y="588869"/>
                  <a:pt x="12678" y="200042"/>
                  <a:pt x="0" y="0"/>
                </a:cubicBezTo>
                <a:close/>
              </a:path>
              <a:path w="8829964" h="3417454" stroke="0" extrusionOk="0">
                <a:moveTo>
                  <a:pt x="0" y="0"/>
                </a:moveTo>
                <a:cubicBezTo>
                  <a:pt x="174413" y="-16772"/>
                  <a:pt x="435113" y="-14103"/>
                  <a:pt x="590928" y="0"/>
                </a:cubicBezTo>
                <a:cubicBezTo>
                  <a:pt x="746743" y="14103"/>
                  <a:pt x="820061" y="-17841"/>
                  <a:pt x="1005257" y="0"/>
                </a:cubicBezTo>
                <a:cubicBezTo>
                  <a:pt x="1190453" y="17841"/>
                  <a:pt x="1665398" y="19119"/>
                  <a:pt x="1861085" y="0"/>
                </a:cubicBezTo>
                <a:cubicBezTo>
                  <a:pt x="2056772" y="-19119"/>
                  <a:pt x="2230969" y="23563"/>
                  <a:pt x="2452013" y="0"/>
                </a:cubicBezTo>
                <a:cubicBezTo>
                  <a:pt x="2673057" y="-23563"/>
                  <a:pt x="2818374" y="-6448"/>
                  <a:pt x="3042941" y="0"/>
                </a:cubicBezTo>
                <a:cubicBezTo>
                  <a:pt x="3267508" y="6448"/>
                  <a:pt x="3527430" y="-18440"/>
                  <a:pt x="3898769" y="0"/>
                </a:cubicBezTo>
                <a:cubicBezTo>
                  <a:pt x="4270108" y="18440"/>
                  <a:pt x="4222957" y="-21729"/>
                  <a:pt x="4401397" y="0"/>
                </a:cubicBezTo>
                <a:cubicBezTo>
                  <a:pt x="4579837" y="21729"/>
                  <a:pt x="4948253" y="6922"/>
                  <a:pt x="5257225" y="0"/>
                </a:cubicBezTo>
                <a:cubicBezTo>
                  <a:pt x="5566197" y="-6922"/>
                  <a:pt x="5905044" y="-30152"/>
                  <a:pt x="6113052" y="0"/>
                </a:cubicBezTo>
                <a:cubicBezTo>
                  <a:pt x="6321060" y="30152"/>
                  <a:pt x="6553577" y="-21006"/>
                  <a:pt x="6792280" y="0"/>
                </a:cubicBezTo>
                <a:cubicBezTo>
                  <a:pt x="7030983" y="21006"/>
                  <a:pt x="7326749" y="17013"/>
                  <a:pt x="7648107" y="0"/>
                </a:cubicBezTo>
                <a:cubicBezTo>
                  <a:pt x="7969465" y="-17013"/>
                  <a:pt x="8116825" y="23327"/>
                  <a:pt x="8239036" y="0"/>
                </a:cubicBezTo>
                <a:cubicBezTo>
                  <a:pt x="8361247" y="-23327"/>
                  <a:pt x="8677993" y="-3186"/>
                  <a:pt x="8829964" y="0"/>
                </a:cubicBezTo>
                <a:cubicBezTo>
                  <a:pt x="8864006" y="355312"/>
                  <a:pt x="8823943" y="421067"/>
                  <a:pt x="8829964" y="717665"/>
                </a:cubicBezTo>
                <a:cubicBezTo>
                  <a:pt x="8835985" y="1014263"/>
                  <a:pt x="8844646" y="1171987"/>
                  <a:pt x="8829964" y="1401156"/>
                </a:cubicBezTo>
                <a:cubicBezTo>
                  <a:pt x="8815282" y="1630325"/>
                  <a:pt x="8809337" y="1927336"/>
                  <a:pt x="8829964" y="2084647"/>
                </a:cubicBezTo>
                <a:cubicBezTo>
                  <a:pt x="8850591" y="2241958"/>
                  <a:pt x="8830951" y="2496937"/>
                  <a:pt x="8829964" y="2802312"/>
                </a:cubicBezTo>
                <a:cubicBezTo>
                  <a:pt x="8828977" y="3107687"/>
                  <a:pt x="8849795" y="3220599"/>
                  <a:pt x="8829964" y="3417454"/>
                </a:cubicBezTo>
                <a:cubicBezTo>
                  <a:pt x="8620704" y="3401028"/>
                  <a:pt x="8248946" y="3405032"/>
                  <a:pt x="8062436" y="3417454"/>
                </a:cubicBezTo>
                <a:cubicBezTo>
                  <a:pt x="7875926" y="3429876"/>
                  <a:pt x="7670490" y="3434941"/>
                  <a:pt x="7559808" y="3417454"/>
                </a:cubicBezTo>
                <a:cubicBezTo>
                  <a:pt x="7449126" y="3399967"/>
                  <a:pt x="7028898" y="3417717"/>
                  <a:pt x="6703980" y="3417454"/>
                </a:cubicBezTo>
                <a:cubicBezTo>
                  <a:pt x="6379062" y="3417191"/>
                  <a:pt x="6342920" y="3405997"/>
                  <a:pt x="6024752" y="3417454"/>
                </a:cubicBezTo>
                <a:cubicBezTo>
                  <a:pt x="5706584" y="3428911"/>
                  <a:pt x="5668070" y="3407835"/>
                  <a:pt x="5522124" y="3417454"/>
                </a:cubicBezTo>
                <a:cubicBezTo>
                  <a:pt x="5376178" y="3427073"/>
                  <a:pt x="5158353" y="3408170"/>
                  <a:pt x="4842896" y="3417454"/>
                </a:cubicBezTo>
                <a:cubicBezTo>
                  <a:pt x="4527439" y="3426738"/>
                  <a:pt x="4546448" y="3423640"/>
                  <a:pt x="4428567" y="3417454"/>
                </a:cubicBezTo>
                <a:cubicBezTo>
                  <a:pt x="4310686" y="3411268"/>
                  <a:pt x="4176313" y="3431394"/>
                  <a:pt x="4014237" y="3417454"/>
                </a:cubicBezTo>
                <a:cubicBezTo>
                  <a:pt x="3852161" y="3403515"/>
                  <a:pt x="3561530" y="3401799"/>
                  <a:pt x="3335009" y="3417454"/>
                </a:cubicBezTo>
                <a:cubicBezTo>
                  <a:pt x="3108488" y="3433109"/>
                  <a:pt x="2937160" y="3429946"/>
                  <a:pt x="2832381" y="3417454"/>
                </a:cubicBezTo>
                <a:cubicBezTo>
                  <a:pt x="2727602" y="3404962"/>
                  <a:pt x="2305730" y="3386682"/>
                  <a:pt x="2064853" y="3417454"/>
                </a:cubicBezTo>
                <a:cubicBezTo>
                  <a:pt x="1823976" y="3448226"/>
                  <a:pt x="1690530" y="3437156"/>
                  <a:pt x="1562224" y="3417454"/>
                </a:cubicBezTo>
                <a:cubicBezTo>
                  <a:pt x="1433918" y="3397752"/>
                  <a:pt x="952913" y="3433501"/>
                  <a:pt x="794697" y="3417454"/>
                </a:cubicBezTo>
                <a:cubicBezTo>
                  <a:pt x="636481" y="3401407"/>
                  <a:pt x="300510" y="3427741"/>
                  <a:pt x="0" y="3417454"/>
                </a:cubicBezTo>
                <a:cubicBezTo>
                  <a:pt x="-31069" y="3244640"/>
                  <a:pt x="-32767" y="3020937"/>
                  <a:pt x="0" y="2699789"/>
                </a:cubicBezTo>
                <a:cubicBezTo>
                  <a:pt x="32767" y="2378641"/>
                  <a:pt x="-23996" y="2152031"/>
                  <a:pt x="0" y="1982123"/>
                </a:cubicBezTo>
                <a:cubicBezTo>
                  <a:pt x="23996" y="1812215"/>
                  <a:pt x="-26439" y="1489259"/>
                  <a:pt x="0" y="1230283"/>
                </a:cubicBezTo>
                <a:cubicBezTo>
                  <a:pt x="26439" y="971307"/>
                  <a:pt x="-5582" y="597936"/>
                  <a:pt x="0" y="0"/>
                </a:cubicBezTo>
                <a:close/>
              </a:path>
            </a:pathLst>
          </a:custGeom>
          <a:ln>
            <a:extLst>
              <a:ext uri="{C807C97D-BFC1-408E-A445-0C87EB9F89A2}">
                <ask:lineSketchStyleProps xmlns:ask="http://schemas.microsoft.com/office/drawing/2018/sketchyshapes" sd="1219033472">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a:normAutofit/>
          </a:bodyPr>
          <a:lstStyle/>
          <a:p>
            <a:endPar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Une bibliothèque de convivialité </a:t>
            </a:r>
          </a:p>
          <a:p>
            <a:r>
              <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Qui incarne une démocratie plus sociable que sociale. </a:t>
            </a:r>
          </a:p>
          <a:p>
            <a:endPar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Elle est amenée à développer son rôle d’animation autour de pratiques participatives reposant sur l’échange de savoir. </a:t>
            </a:r>
          </a:p>
          <a:p>
            <a:endPar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Elle se présente plutôt comme un lieu culturel que comme une institution culturelle,</a:t>
            </a:r>
          </a:p>
          <a:p>
            <a:r>
              <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au risque de perdre de vue la dimension collective de la participation qu’elle met pourtant au cœur de son modèle.</a:t>
            </a:r>
            <a:endParaRPr lang="fr-FR" dirty="0">
              <a:solidFill>
                <a:schemeClr val="accent2">
                  <a:lumMod val="75000"/>
                </a:schemeClr>
              </a:solidFill>
            </a:endParaRPr>
          </a:p>
        </p:txBody>
      </p:sp>
      <p:sp>
        <p:nvSpPr>
          <p:cNvPr id="3" name="Espace réservé de la date 2">
            <a:extLst>
              <a:ext uri="{FF2B5EF4-FFF2-40B4-BE49-F238E27FC236}">
                <a16:creationId xmlns:a16="http://schemas.microsoft.com/office/drawing/2014/main" id="{86D9CADA-0874-4993-BED4-F66FABD12313}"/>
              </a:ext>
            </a:extLst>
          </p:cNvPr>
          <p:cNvSpPr>
            <a:spLocks noGrp="1"/>
          </p:cNvSpPr>
          <p:nvPr>
            <p:ph type="dt" sz="half" idx="4294967295"/>
          </p:nvPr>
        </p:nvSpPr>
        <p:spPr>
          <a:xfrm>
            <a:off x="10120313" y="6035675"/>
            <a:ext cx="2071687" cy="365125"/>
          </a:xfrm>
        </p:spPr>
        <p:txBody>
          <a:bodyPr/>
          <a:lstStyle/>
          <a:p>
            <a:pPr rtl="0"/>
            <a:fld id="{47C59215-BDD9-4AEA-A2C8-635D45606F9E}" type="datetime1">
              <a:rPr lang="fr-FR" smtClean="0"/>
              <a:t>17/05/2022</a:t>
            </a:fld>
            <a:endParaRPr lang="en-US" dirty="0"/>
          </a:p>
        </p:txBody>
      </p:sp>
    </p:spTree>
    <p:extLst>
      <p:ext uri="{BB962C8B-B14F-4D97-AF65-F5344CB8AC3E}">
        <p14:creationId xmlns:p14="http://schemas.microsoft.com/office/powerpoint/2010/main" val="3717203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49239F-C69B-4CAC-A7FC-BF4B2EE0A2B7}"/>
              </a:ext>
            </a:extLst>
          </p:cNvPr>
          <p:cNvSpPr>
            <a:spLocks noGrp="1"/>
          </p:cNvSpPr>
          <p:nvPr>
            <p:ph type="title"/>
          </p:nvPr>
        </p:nvSpPr>
        <p:spPr>
          <a:xfrm>
            <a:off x="1629156" y="2275166"/>
            <a:ext cx="8933688" cy="1338544"/>
          </a:xfrm>
        </p:spPr>
        <p:txBody>
          <a:bodyPr>
            <a:normAutofit/>
          </a:bodyPr>
          <a:lstStyle/>
          <a:p>
            <a:r>
              <a:rPr lang="fr-FR" sz="3200" dirty="0">
                <a:solidFill>
                  <a:srgbClr val="EB624B"/>
                </a:solidFill>
              </a:rPr>
              <a:t>Une deuxième intention</a:t>
            </a:r>
          </a:p>
        </p:txBody>
      </p:sp>
      <p:sp>
        <p:nvSpPr>
          <p:cNvPr id="3" name="Espace réservé du texte 2">
            <a:extLst>
              <a:ext uri="{FF2B5EF4-FFF2-40B4-BE49-F238E27FC236}">
                <a16:creationId xmlns:a16="http://schemas.microsoft.com/office/drawing/2014/main" id="{F1C816E6-A4CA-4C46-9C9B-023E31F28F4C}"/>
              </a:ext>
            </a:extLst>
          </p:cNvPr>
          <p:cNvSpPr>
            <a:spLocks noGrp="1"/>
          </p:cNvSpPr>
          <p:nvPr>
            <p:ph type="body" idx="1"/>
          </p:nvPr>
        </p:nvSpPr>
        <p:spPr>
          <a:xfrm>
            <a:off x="1629156" y="4206240"/>
            <a:ext cx="8939784" cy="933022"/>
          </a:xfrm>
        </p:spPr>
        <p:txBody>
          <a:bodyPr>
            <a:noAutofit/>
          </a:bodyPr>
          <a:lstStyle/>
          <a:p>
            <a:r>
              <a:rPr lang="fr-FR" sz="3600" dirty="0"/>
              <a:t>Favoriser l’identité territoriale</a:t>
            </a:r>
          </a:p>
        </p:txBody>
      </p:sp>
      <p:sp>
        <p:nvSpPr>
          <p:cNvPr id="4" name="Espace réservé de la date 3">
            <a:extLst>
              <a:ext uri="{FF2B5EF4-FFF2-40B4-BE49-F238E27FC236}">
                <a16:creationId xmlns:a16="http://schemas.microsoft.com/office/drawing/2014/main" id="{17DFB7E8-AC4E-4812-B41C-F40BF2E471F8}"/>
              </a:ext>
            </a:extLst>
          </p:cNvPr>
          <p:cNvSpPr>
            <a:spLocks noGrp="1"/>
          </p:cNvSpPr>
          <p:nvPr>
            <p:ph type="dt" sz="half" idx="10"/>
          </p:nvPr>
        </p:nvSpPr>
        <p:spPr/>
        <p:txBody>
          <a:bodyPr/>
          <a:lstStyle/>
          <a:p>
            <a:pPr rtl="0"/>
            <a:fld id="{3A35E060-5CF7-492F-95ED-920DCC5C5460}" type="datetime1">
              <a:rPr lang="fr-FR" smtClean="0"/>
              <a:t>17/05/2022</a:t>
            </a:fld>
            <a:endParaRPr lang="en-US" dirty="0"/>
          </a:p>
        </p:txBody>
      </p:sp>
    </p:spTree>
    <p:extLst>
      <p:ext uri="{BB962C8B-B14F-4D97-AF65-F5344CB8AC3E}">
        <p14:creationId xmlns:p14="http://schemas.microsoft.com/office/powerpoint/2010/main" val="185482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6D9CADA-0874-4993-BED4-F66FABD12313}"/>
              </a:ext>
            </a:extLst>
          </p:cNvPr>
          <p:cNvSpPr>
            <a:spLocks noGrp="1"/>
          </p:cNvSpPr>
          <p:nvPr>
            <p:ph type="dt" sz="half" idx="10"/>
          </p:nvPr>
        </p:nvSpPr>
        <p:spPr/>
        <p:txBody>
          <a:bodyPr/>
          <a:lstStyle/>
          <a:p>
            <a:pPr rtl="0"/>
            <a:fld id="{47C59215-BDD9-4AEA-A2C8-635D45606F9E}" type="datetime1">
              <a:rPr lang="fr-FR" smtClean="0"/>
              <a:t>17/05/2022</a:t>
            </a:fld>
            <a:endParaRPr lang="en-US" dirty="0"/>
          </a:p>
        </p:txBody>
      </p:sp>
      <p:sp>
        <p:nvSpPr>
          <p:cNvPr id="4" name="Titre 3">
            <a:extLst>
              <a:ext uri="{FF2B5EF4-FFF2-40B4-BE49-F238E27FC236}">
                <a16:creationId xmlns:a16="http://schemas.microsoft.com/office/drawing/2014/main" id="{DB7C1986-AADB-488D-8C73-ABC0026C187A}"/>
              </a:ext>
            </a:extLst>
          </p:cNvPr>
          <p:cNvSpPr>
            <a:spLocks noGrp="1"/>
          </p:cNvSpPr>
          <p:nvPr>
            <p:ph type="title"/>
          </p:nvPr>
        </p:nvSpPr>
        <p:spPr/>
        <p:txBody>
          <a:bodyPr/>
          <a:lstStyle/>
          <a:p>
            <a:r>
              <a:rPr lang="fr-FR" dirty="0"/>
              <a:t>La crise de la représentation</a:t>
            </a:r>
            <a:br>
              <a:rPr lang="fr-FR" dirty="0"/>
            </a:br>
            <a:endParaRPr lang="fr-FR" dirty="0"/>
          </a:p>
        </p:txBody>
      </p:sp>
      <p:sp>
        <p:nvSpPr>
          <p:cNvPr id="5" name="Espace réservé du texte 4">
            <a:extLst>
              <a:ext uri="{FF2B5EF4-FFF2-40B4-BE49-F238E27FC236}">
                <a16:creationId xmlns:a16="http://schemas.microsoft.com/office/drawing/2014/main" id="{62820E63-53B2-4FE6-A4A1-7C4E628248ED}"/>
              </a:ext>
            </a:extLst>
          </p:cNvPr>
          <p:cNvSpPr>
            <a:spLocks noGrp="1"/>
          </p:cNvSpPr>
          <p:nvPr>
            <p:ph type="body" sz="half" idx="2"/>
          </p:nvPr>
        </p:nvSpPr>
        <p:spPr>
          <a:custGeom>
            <a:avLst/>
            <a:gdLst>
              <a:gd name="connsiteX0" fmla="*/ 0 w 3144774"/>
              <a:gd name="connsiteY0" fmla="*/ 0 h 3511296"/>
              <a:gd name="connsiteX1" fmla="*/ 691850 w 3144774"/>
              <a:gd name="connsiteY1" fmla="*/ 0 h 3511296"/>
              <a:gd name="connsiteX2" fmla="*/ 1352253 w 3144774"/>
              <a:gd name="connsiteY2" fmla="*/ 0 h 3511296"/>
              <a:gd name="connsiteX3" fmla="*/ 1981208 w 3144774"/>
              <a:gd name="connsiteY3" fmla="*/ 0 h 3511296"/>
              <a:gd name="connsiteX4" fmla="*/ 3144774 w 3144774"/>
              <a:gd name="connsiteY4" fmla="*/ 0 h 3511296"/>
              <a:gd name="connsiteX5" fmla="*/ 3144774 w 3144774"/>
              <a:gd name="connsiteY5" fmla="*/ 655442 h 3511296"/>
              <a:gd name="connsiteX6" fmla="*/ 3144774 w 3144774"/>
              <a:gd name="connsiteY6" fmla="*/ 1275771 h 3511296"/>
              <a:gd name="connsiteX7" fmla="*/ 3144774 w 3144774"/>
              <a:gd name="connsiteY7" fmla="*/ 1790761 h 3511296"/>
              <a:gd name="connsiteX8" fmla="*/ 3144774 w 3144774"/>
              <a:gd name="connsiteY8" fmla="*/ 2411090 h 3511296"/>
              <a:gd name="connsiteX9" fmla="*/ 3144774 w 3144774"/>
              <a:gd name="connsiteY9" fmla="*/ 2890967 h 3511296"/>
              <a:gd name="connsiteX10" fmla="*/ 3144774 w 3144774"/>
              <a:gd name="connsiteY10" fmla="*/ 3511296 h 3511296"/>
              <a:gd name="connsiteX11" fmla="*/ 2578715 w 3144774"/>
              <a:gd name="connsiteY11" fmla="*/ 3511296 h 3511296"/>
              <a:gd name="connsiteX12" fmla="*/ 1886864 w 3144774"/>
              <a:gd name="connsiteY12" fmla="*/ 3511296 h 3511296"/>
              <a:gd name="connsiteX13" fmla="*/ 1289357 w 3144774"/>
              <a:gd name="connsiteY13" fmla="*/ 3511296 h 3511296"/>
              <a:gd name="connsiteX14" fmla="*/ 597507 w 3144774"/>
              <a:gd name="connsiteY14" fmla="*/ 3511296 h 3511296"/>
              <a:gd name="connsiteX15" fmla="*/ 0 w 3144774"/>
              <a:gd name="connsiteY15" fmla="*/ 3511296 h 3511296"/>
              <a:gd name="connsiteX16" fmla="*/ 0 w 3144774"/>
              <a:gd name="connsiteY16" fmla="*/ 3031419 h 3511296"/>
              <a:gd name="connsiteX17" fmla="*/ 0 w 3144774"/>
              <a:gd name="connsiteY17" fmla="*/ 2411090 h 3511296"/>
              <a:gd name="connsiteX18" fmla="*/ 0 w 3144774"/>
              <a:gd name="connsiteY18" fmla="*/ 1931213 h 3511296"/>
              <a:gd name="connsiteX19" fmla="*/ 0 w 3144774"/>
              <a:gd name="connsiteY19" fmla="*/ 1451336 h 3511296"/>
              <a:gd name="connsiteX20" fmla="*/ 0 w 3144774"/>
              <a:gd name="connsiteY20" fmla="*/ 795894 h 3511296"/>
              <a:gd name="connsiteX21" fmla="*/ 0 w 3144774"/>
              <a:gd name="connsiteY21"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44774" h="3511296" fill="none" extrusionOk="0">
                <a:moveTo>
                  <a:pt x="0" y="0"/>
                </a:moveTo>
                <a:cubicBezTo>
                  <a:pt x="234915" y="-7579"/>
                  <a:pt x="509958" y="24838"/>
                  <a:pt x="691850" y="0"/>
                </a:cubicBezTo>
                <a:cubicBezTo>
                  <a:pt x="873742" y="-24838"/>
                  <a:pt x="1087622" y="-9729"/>
                  <a:pt x="1352253" y="0"/>
                </a:cubicBezTo>
                <a:cubicBezTo>
                  <a:pt x="1616884" y="9729"/>
                  <a:pt x="1675952" y="-27364"/>
                  <a:pt x="1981208" y="0"/>
                </a:cubicBezTo>
                <a:cubicBezTo>
                  <a:pt x="2286464" y="27364"/>
                  <a:pt x="2667859" y="15197"/>
                  <a:pt x="3144774" y="0"/>
                </a:cubicBezTo>
                <a:cubicBezTo>
                  <a:pt x="3165024" y="233085"/>
                  <a:pt x="3176561" y="399659"/>
                  <a:pt x="3144774" y="655442"/>
                </a:cubicBezTo>
                <a:cubicBezTo>
                  <a:pt x="3112987" y="911225"/>
                  <a:pt x="3136308" y="983284"/>
                  <a:pt x="3144774" y="1275771"/>
                </a:cubicBezTo>
                <a:cubicBezTo>
                  <a:pt x="3153240" y="1568258"/>
                  <a:pt x="3147484" y="1683396"/>
                  <a:pt x="3144774" y="1790761"/>
                </a:cubicBezTo>
                <a:cubicBezTo>
                  <a:pt x="3142065" y="1898126"/>
                  <a:pt x="3154616" y="2109047"/>
                  <a:pt x="3144774" y="2411090"/>
                </a:cubicBezTo>
                <a:cubicBezTo>
                  <a:pt x="3134932" y="2713133"/>
                  <a:pt x="3160996" y="2747805"/>
                  <a:pt x="3144774" y="2890967"/>
                </a:cubicBezTo>
                <a:cubicBezTo>
                  <a:pt x="3128552" y="3034129"/>
                  <a:pt x="3125731" y="3216084"/>
                  <a:pt x="3144774" y="3511296"/>
                </a:cubicBezTo>
                <a:cubicBezTo>
                  <a:pt x="2946681" y="3499845"/>
                  <a:pt x="2764735" y="3485108"/>
                  <a:pt x="2578715" y="3511296"/>
                </a:cubicBezTo>
                <a:cubicBezTo>
                  <a:pt x="2392695" y="3537484"/>
                  <a:pt x="2056014" y="3529751"/>
                  <a:pt x="1886864" y="3511296"/>
                </a:cubicBezTo>
                <a:cubicBezTo>
                  <a:pt x="1717714" y="3492841"/>
                  <a:pt x="1509125" y="3534305"/>
                  <a:pt x="1289357" y="3511296"/>
                </a:cubicBezTo>
                <a:cubicBezTo>
                  <a:pt x="1069589" y="3488287"/>
                  <a:pt x="785489" y="3498613"/>
                  <a:pt x="597507" y="3511296"/>
                </a:cubicBezTo>
                <a:cubicBezTo>
                  <a:pt x="409525" y="3523980"/>
                  <a:pt x="296970" y="3536339"/>
                  <a:pt x="0" y="3511296"/>
                </a:cubicBezTo>
                <a:cubicBezTo>
                  <a:pt x="-6456" y="3407246"/>
                  <a:pt x="17220" y="3231479"/>
                  <a:pt x="0" y="3031419"/>
                </a:cubicBezTo>
                <a:cubicBezTo>
                  <a:pt x="-17220" y="2831359"/>
                  <a:pt x="26211" y="2633936"/>
                  <a:pt x="0" y="2411090"/>
                </a:cubicBezTo>
                <a:cubicBezTo>
                  <a:pt x="-26211" y="2188244"/>
                  <a:pt x="12714" y="2049249"/>
                  <a:pt x="0" y="1931213"/>
                </a:cubicBezTo>
                <a:cubicBezTo>
                  <a:pt x="-12714" y="1813177"/>
                  <a:pt x="-11463" y="1644212"/>
                  <a:pt x="0" y="1451336"/>
                </a:cubicBezTo>
                <a:cubicBezTo>
                  <a:pt x="11463" y="1258460"/>
                  <a:pt x="-31034" y="1112834"/>
                  <a:pt x="0" y="795894"/>
                </a:cubicBezTo>
                <a:cubicBezTo>
                  <a:pt x="31034" y="478954"/>
                  <a:pt x="22688" y="161596"/>
                  <a:pt x="0" y="0"/>
                </a:cubicBezTo>
                <a:close/>
              </a:path>
              <a:path w="3144774" h="3511296" stroke="0" extrusionOk="0">
                <a:moveTo>
                  <a:pt x="0" y="0"/>
                </a:moveTo>
                <a:cubicBezTo>
                  <a:pt x="266570" y="9487"/>
                  <a:pt x="347779" y="-9361"/>
                  <a:pt x="597507" y="0"/>
                </a:cubicBezTo>
                <a:cubicBezTo>
                  <a:pt x="847235" y="9361"/>
                  <a:pt x="932894" y="-5591"/>
                  <a:pt x="1132119" y="0"/>
                </a:cubicBezTo>
                <a:cubicBezTo>
                  <a:pt x="1331344" y="5591"/>
                  <a:pt x="1675500" y="17879"/>
                  <a:pt x="1823969" y="0"/>
                </a:cubicBezTo>
                <a:cubicBezTo>
                  <a:pt x="1972438" y="-17879"/>
                  <a:pt x="2167646" y="24313"/>
                  <a:pt x="2421476" y="0"/>
                </a:cubicBezTo>
                <a:cubicBezTo>
                  <a:pt x="2675306" y="-24313"/>
                  <a:pt x="2786832" y="16956"/>
                  <a:pt x="3144774" y="0"/>
                </a:cubicBezTo>
                <a:cubicBezTo>
                  <a:pt x="3154048" y="251253"/>
                  <a:pt x="3119858" y="494973"/>
                  <a:pt x="3144774" y="655442"/>
                </a:cubicBezTo>
                <a:cubicBezTo>
                  <a:pt x="3169690" y="815911"/>
                  <a:pt x="3116597" y="1051710"/>
                  <a:pt x="3144774" y="1240658"/>
                </a:cubicBezTo>
                <a:cubicBezTo>
                  <a:pt x="3172951" y="1429606"/>
                  <a:pt x="3135536" y="1705753"/>
                  <a:pt x="3144774" y="1825874"/>
                </a:cubicBezTo>
                <a:cubicBezTo>
                  <a:pt x="3154012" y="1945995"/>
                  <a:pt x="3164550" y="2224006"/>
                  <a:pt x="3144774" y="2340864"/>
                </a:cubicBezTo>
                <a:cubicBezTo>
                  <a:pt x="3124999" y="2457722"/>
                  <a:pt x="3160849" y="2683774"/>
                  <a:pt x="3144774" y="2855854"/>
                </a:cubicBezTo>
                <a:cubicBezTo>
                  <a:pt x="3128700" y="3027934"/>
                  <a:pt x="3170739" y="3359000"/>
                  <a:pt x="3144774" y="3511296"/>
                </a:cubicBezTo>
                <a:cubicBezTo>
                  <a:pt x="2980251" y="3482345"/>
                  <a:pt x="2777773" y="3515527"/>
                  <a:pt x="2484371" y="3511296"/>
                </a:cubicBezTo>
                <a:cubicBezTo>
                  <a:pt x="2190969" y="3507065"/>
                  <a:pt x="1998745" y="3515160"/>
                  <a:pt x="1792521" y="3511296"/>
                </a:cubicBezTo>
                <a:cubicBezTo>
                  <a:pt x="1586297" y="3507433"/>
                  <a:pt x="1444801" y="3532068"/>
                  <a:pt x="1100671" y="3511296"/>
                </a:cubicBezTo>
                <a:cubicBezTo>
                  <a:pt x="756541" y="3490525"/>
                  <a:pt x="353128" y="3506466"/>
                  <a:pt x="0" y="3511296"/>
                </a:cubicBezTo>
                <a:cubicBezTo>
                  <a:pt x="3411" y="3359170"/>
                  <a:pt x="-9481" y="3122562"/>
                  <a:pt x="0" y="2926080"/>
                </a:cubicBezTo>
                <a:cubicBezTo>
                  <a:pt x="9481" y="2729598"/>
                  <a:pt x="-22190" y="2568668"/>
                  <a:pt x="0" y="2375977"/>
                </a:cubicBezTo>
                <a:cubicBezTo>
                  <a:pt x="22190" y="2183286"/>
                  <a:pt x="-20376" y="2098272"/>
                  <a:pt x="0" y="1896100"/>
                </a:cubicBezTo>
                <a:cubicBezTo>
                  <a:pt x="20376" y="1693928"/>
                  <a:pt x="5500" y="1503212"/>
                  <a:pt x="0" y="1381110"/>
                </a:cubicBezTo>
                <a:cubicBezTo>
                  <a:pt x="-5500" y="1259008"/>
                  <a:pt x="-11749" y="1118242"/>
                  <a:pt x="0" y="866120"/>
                </a:cubicBezTo>
                <a:cubicBezTo>
                  <a:pt x="11749" y="613998"/>
                  <a:pt x="37538" y="198750"/>
                  <a:pt x="0" y="0"/>
                </a:cubicBezTo>
                <a:close/>
              </a:path>
            </a:pathLst>
          </a:custGeom>
          <a:ln>
            <a:solidFill>
              <a:srgbClr val="0070C0"/>
            </a:solidFill>
            <a:extLst>
              <a:ext uri="{C807C97D-BFC1-408E-A445-0C87EB9F89A2}">
                <ask:lineSketchStyleProps xmlns:ask="http://schemas.microsoft.com/office/drawing/2018/sketchyshapes" sd="1219033472">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a:normAutofit lnSpcReduction="10000"/>
          </a:bodyPr>
          <a:lstStyle/>
          <a:p>
            <a:pPr marL="92075" indent="20638"/>
            <a:r>
              <a:rPr lang="fr-FR" dirty="0"/>
              <a:t>Décentralisation</a:t>
            </a:r>
          </a:p>
          <a:p>
            <a:pPr marL="377825" indent="-285750">
              <a:buFont typeface="Wingdings" panose="05000000000000000000" pitchFamily="2" charset="2"/>
              <a:buChar char="Ø"/>
            </a:pPr>
            <a:r>
              <a:rPr lang="fr-FR" dirty="0"/>
              <a:t>Service territorial</a:t>
            </a:r>
          </a:p>
          <a:p>
            <a:pPr marL="377825" indent="-285750">
              <a:buFont typeface="Wingdings" panose="05000000000000000000" pitchFamily="2" charset="2"/>
              <a:buChar char="Ø"/>
            </a:pPr>
            <a:r>
              <a:rPr lang="fr-FR" dirty="0"/>
              <a:t>Management</a:t>
            </a:r>
          </a:p>
          <a:p>
            <a:pPr marL="92075"/>
            <a:endParaRPr lang="fr-FR" dirty="0"/>
          </a:p>
          <a:p>
            <a:pPr marL="92075" indent="20638"/>
            <a:r>
              <a:rPr lang="fr-FR" dirty="0"/>
              <a:t>Démocratie de proximité</a:t>
            </a:r>
          </a:p>
          <a:p>
            <a:pPr marL="377825" indent="-285750">
              <a:buFont typeface="Wingdings" panose="05000000000000000000" pitchFamily="2" charset="2"/>
              <a:buChar char="Ø"/>
            </a:pPr>
            <a:r>
              <a:rPr lang="fr-FR" dirty="0"/>
              <a:t>Identité et politiques culturelles</a:t>
            </a:r>
          </a:p>
          <a:p>
            <a:pPr marL="377825" indent="-285750">
              <a:buFont typeface="Wingdings" panose="05000000000000000000" pitchFamily="2" charset="2"/>
              <a:buChar char="Ø"/>
            </a:pPr>
            <a:r>
              <a:rPr lang="fr-FR" dirty="0"/>
              <a:t>Mémoire</a:t>
            </a:r>
          </a:p>
          <a:p>
            <a:pPr marL="377825" indent="-285750">
              <a:buFont typeface="Wingdings" panose="05000000000000000000" pitchFamily="2" charset="2"/>
              <a:buChar char="Ø"/>
            </a:pPr>
            <a:r>
              <a:rPr lang="fr-FR" dirty="0"/>
              <a:t>Collections locales</a:t>
            </a:r>
          </a:p>
          <a:p>
            <a:pPr marL="377825" indent="-285750">
              <a:buFont typeface="Wingdings" panose="05000000000000000000" pitchFamily="2" charset="2"/>
              <a:buChar char="Ø"/>
            </a:pPr>
            <a:endParaRPr lang="fr-FR" dirty="0"/>
          </a:p>
          <a:p>
            <a:pPr marL="92075" indent="20638"/>
            <a:endParaRPr lang="fr-FR" dirty="0"/>
          </a:p>
        </p:txBody>
      </p:sp>
      <p:pic>
        <p:nvPicPr>
          <p:cNvPr id="10" name="Picture 2">
            <a:extLst>
              <a:ext uri="{FF2B5EF4-FFF2-40B4-BE49-F238E27FC236}">
                <a16:creationId xmlns:a16="http://schemas.microsoft.com/office/drawing/2014/main" id="{693889FF-2354-4797-98F7-858BB0F6F589}"/>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6801" r="16801"/>
          <a:stretch>
            <a:fillRect/>
          </a:stretch>
        </p:blipFill>
        <p:spPr bwMode="auto">
          <a:xfrm>
            <a:off x="228600" y="238125"/>
            <a:ext cx="7696200" cy="638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399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6D9CADA-0874-4993-BED4-F66FABD12313}"/>
              </a:ext>
            </a:extLst>
          </p:cNvPr>
          <p:cNvSpPr>
            <a:spLocks noGrp="1"/>
          </p:cNvSpPr>
          <p:nvPr>
            <p:ph type="dt" sz="half" idx="10"/>
          </p:nvPr>
        </p:nvSpPr>
        <p:spPr/>
        <p:txBody>
          <a:bodyPr/>
          <a:lstStyle/>
          <a:p>
            <a:pPr rtl="0"/>
            <a:fld id="{47C59215-BDD9-4AEA-A2C8-635D45606F9E}" type="datetime1">
              <a:rPr lang="fr-FR" smtClean="0"/>
              <a:t>17/05/2022</a:t>
            </a:fld>
            <a:endParaRPr lang="en-US" dirty="0"/>
          </a:p>
        </p:txBody>
      </p:sp>
      <p:sp>
        <p:nvSpPr>
          <p:cNvPr id="4" name="Titre 3">
            <a:extLst>
              <a:ext uri="{FF2B5EF4-FFF2-40B4-BE49-F238E27FC236}">
                <a16:creationId xmlns:a16="http://schemas.microsoft.com/office/drawing/2014/main" id="{DB7C1986-AADB-488D-8C73-ABC0026C187A}"/>
              </a:ext>
            </a:extLst>
          </p:cNvPr>
          <p:cNvSpPr>
            <a:spLocks noGrp="1"/>
          </p:cNvSpPr>
          <p:nvPr>
            <p:ph type="title"/>
          </p:nvPr>
        </p:nvSpPr>
        <p:spPr/>
        <p:txBody>
          <a:bodyPr/>
          <a:lstStyle/>
          <a:p>
            <a:r>
              <a:rPr lang="fr-FR" dirty="0"/>
              <a:t>Solution participative</a:t>
            </a:r>
            <a:br>
              <a:rPr lang="fr-FR" dirty="0"/>
            </a:br>
            <a:endParaRPr lang="fr-FR" dirty="0"/>
          </a:p>
        </p:txBody>
      </p:sp>
      <p:sp>
        <p:nvSpPr>
          <p:cNvPr id="5" name="Espace réservé du texte 4">
            <a:extLst>
              <a:ext uri="{FF2B5EF4-FFF2-40B4-BE49-F238E27FC236}">
                <a16:creationId xmlns:a16="http://schemas.microsoft.com/office/drawing/2014/main" id="{62820E63-53B2-4FE6-A4A1-7C4E628248ED}"/>
              </a:ext>
            </a:extLst>
          </p:cNvPr>
          <p:cNvSpPr>
            <a:spLocks noGrp="1"/>
          </p:cNvSpPr>
          <p:nvPr>
            <p:ph type="body" sz="half" idx="2"/>
          </p:nvPr>
        </p:nvSpPr>
        <p:spPr>
          <a:custGeom>
            <a:avLst/>
            <a:gdLst>
              <a:gd name="connsiteX0" fmla="*/ 0 w 3144774"/>
              <a:gd name="connsiteY0" fmla="*/ 0 h 3511296"/>
              <a:gd name="connsiteX1" fmla="*/ 691850 w 3144774"/>
              <a:gd name="connsiteY1" fmla="*/ 0 h 3511296"/>
              <a:gd name="connsiteX2" fmla="*/ 1352253 w 3144774"/>
              <a:gd name="connsiteY2" fmla="*/ 0 h 3511296"/>
              <a:gd name="connsiteX3" fmla="*/ 1981208 w 3144774"/>
              <a:gd name="connsiteY3" fmla="*/ 0 h 3511296"/>
              <a:gd name="connsiteX4" fmla="*/ 3144774 w 3144774"/>
              <a:gd name="connsiteY4" fmla="*/ 0 h 3511296"/>
              <a:gd name="connsiteX5" fmla="*/ 3144774 w 3144774"/>
              <a:gd name="connsiteY5" fmla="*/ 655442 h 3511296"/>
              <a:gd name="connsiteX6" fmla="*/ 3144774 w 3144774"/>
              <a:gd name="connsiteY6" fmla="*/ 1275771 h 3511296"/>
              <a:gd name="connsiteX7" fmla="*/ 3144774 w 3144774"/>
              <a:gd name="connsiteY7" fmla="*/ 1790761 h 3511296"/>
              <a:gd name="connsiteX8" fmla="*/ 3144774 w 3144774"/>
              <a:gd name="connsiteY8" fmla="*/ 2411090 h 3511296"/>
              <a:gd name="connsiteX9" fmla="*/ 3144774 w 3144774"/>
              <a:gd name="connsiteY9" fmla="*/ 2890967 h 3511296"/>
              <a:gd name="connsiteX10" fmla="*/ 3144774 w 3144774"/>
              <a:gd name="connsiteY10" fmla="*/ 3511296 h 3511296"/>
              <a:gd name="connsiteX11" fmla="*/ 2578715 w 3144774"/>
              <a:gd name="connsiteY11" fmla="*/ 3511296 h 3511296"/>
              <a:gd name="connsiteX12" fmla="*/ 1886864 w 3144774"/>
              <a:gd name="connsiteY12" fmla="*/ 3511296 h 3511296"/>
              <a:gd name="connsiteX13" fmla="*/ 1289357 w 3144774"/>
              <a:gd name="connsiteY13" fmla="*/ 3511296 h 3511296"/>
              <a:gd name="connsiteX14" fmla="*/ 597507 w 3144774"/>
              <a:gd name="connsiteY14" fmla="*/ 3511296 h 3511296"/>
              <a:gd name="connsiteX15" fmla="*/ 0 w 3144774"/>
              <a:gd name="connsiteY15" fmla="*/ 3511296 h 3511296"/>
              <a:gd name="connsiteX16" fmla="*/ 0 w 3144774"/>
              <a:gd name="connsiteY16" fmla="*/ 3031419 h 3511296"/>
              <a:gd name="connsiteX17" fmla="*/ 0 w 3144774"/>
              <a:gd name="connsiteY17" fmla="*/ 2411090 h 3511296"/>
              <a:gd name="connsiteX18" fmla="*/ 0 w 3144774"/>
              <a:gd name="connsiteY18" fmla="*/ 1931213 h 3511296"/>
              <a:gd name="connsiteX19" fmla="*/ 0 w 3144774"/>
              <a:gd name="connsiteY19" fmla="*/ 1451336 h 3511296"/>
              <a:gd name="connsiteX20" fmla="*/ 0 w 3144774"/>
              <a:gd name="connsiteY20" fmla="*/ 795894 h 3511296"/>
              <a:gd name="connsiteX21" fmla="*/ 0 w 3144774"/>
              <a:gd name="connsiteY21"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44774" h="3511296" fill="none" extrusionOk="0">
                <a:moveTo>
                  <a:pt x="0" y="0"/>
                </a:moveTo>
                <a:cubicBezTo>
                  <a:pt x="234915" y="-7579"/>
                  <a:pt x="509958" y="24838"/>
                  <a:pt x="691850" y="0"/>
                </a:cubicBezTo>
                <a:cubicBezTo>
                  <a:pt x="873742" y="-24838"/>
                  <a:pt x="1087622" y="-9729"/>
                  <a:pt x="1352253" y="0"/>
                </a:cubicBezTo>
                <a:cubicBezTo>
                  <a:pt x="1616884" y="9729"/>
                  <a:pt x="1675952" y="-27364"/>
                  <a:pt x="1981208" y="0"/>
                </a:cubicBezTo>
                <a:cubicBezTo>
                  <a:pt x="2286464" y="27364"/>
                  <a:pt x="2667859" y="15197"/>
                  <a:pt x="3144774" y="0"/>
                </a:cubicBezTo>
                <a:cubicBezTo>
                  <a:pt x="3165024" y="233085"/>
                  <a:pt x="3176561" y="399659"/>
                  <a:pt x="3144774" y="655442"/>
                </a:cubicBezTo>
                <a:cubicBezTo>
                  <a:pt x="3112987" y="911225"/>
                  <a:pt x="3136308" y="983284"/>
                  <a:pt x="3144774" y="1275771"/>
                </a:cubicBezTo>
                <a:cubicBezTo>
                  <a:pt x="3153240" y="1568258"/>
                  <a:pt x="3147484" y="1683396"/>
                  <a:pt x="3144774" y="1790761"/>
                </a:cubicBezTo>
                <a:cubicBezTo>
                  <a:pt x="3142065" y="1898126"/>
                  <a:pt x="3154616" y="2109047"/>
                  <a:pt x="3144774" y="2411090"/>
                </a:cubicBezTo>
                <a:cubicBezTo>
                  <a:pt x="3134932" y="2713133"/>
                  <a:pt x="3160996" y="2747805"/>
                  <a:pt x="3144774" y="2890967"/>
                </a:cubicBezTo>
                <a:cubicBezTo>
                  <a:pt x="3128552" y="3034129"/>
                  <a:pt x="3125731" y="3216084"/>
                  <a:pt x="3144774" y="3511296"/>
                </a:cubicBezTo>
                <a:cubicBezTo>
                  <a:pt x="2946681" y="3499845"/>
                  <a:pt x="2764735" y="3485108"/>
                  <a:pt x="2578715" y="3511296"/>
                </a:cubicBezTo>
                <a:cubicBezTo>
                  <a:pt x="2392695" y="3537484"/>
                  <a:pt x="2056014" y="3529751"/>
                  <a:pt x="1886864" y="3511296"/>
                </a:cubicBezTo>
                <a:cubicBezTo>
                  <a:pt x="1717714" y="3492841"/>
                  <a:pt x="1509125" y="3534305"/>
                  <a:pt x="1289357" y="3511296"/>
                </a:cubicBezTo>
                <a:cubicBezTo>
                  <a:pt x="1069589" y="3488287"/>
                  <a:pt x="785489" y="3498613"/>
                  <a:pt x="597507" y="3511296"/>
                </a:cubicBezTo>
                <a:cubicBezTo>
                  <a:pt x="409525" y="3523980"/>
                  <a:pt x="296970" y="3536339"/>
                  <a:pt x="0" y="3511296"/>
                </a:cubicBezTo>
                <a:cubicBezTo>
                  <a:pt x="-6456" y="3407246"/>
                  <a:pt x="17220" y="3231479"/>
                  <a:pt x="0" y="3031419"/>
                </a:cubicBezTo>
                <a:cubicBezTo>
                  <a:pt x="-17220" y="2831359"/>
                  <a:pt x="26211" y="2633936"/>
                  <a:pt x="0" y="2411090"/>
                </a:cubicBezTo>
                <a:cubicBezTo>
                  <a:pt x="-26211" y="2188244"/>
                  <a:pt x="12714" y="2049249"/>
                  <a:pt x="0" y="1931213"/>
                </a:cubicBezTo>
                <a:cubicBezTo>
                  <a:pt x="-12714" y="1813177"/>
                  <a:pt x="-11463" y="1644212"/>
                  <a:pt x="0" y="1451336"/>
                </a:cubicBezTo>
                <a:cubicBezTo>
                  <a:pt x="11463" y="1258460"/>
                  <a:pt x="-31034" y="1112834"/>
                  <a:pt x="0" y="795894"/>
                </a:cubicBezTo>
                <a:cubicBezTo>
                  <a:pt x="31034" y="478954"/>
                  <a:pt x="22688" y="161596"/>
                  <a:pt x="0" y="0"/>
                </a:cubicBezTo>
                <a:close/>
              </a:path>
              <a:path w="3144774" h="3511296" stroke="0" extrusionOk="0">
                <a:moveTo>
                  <a:pt x="0" y="0"/>
                </a:moveTo>
                <a:cubicBezTo>
                  <a:pt x="266570" y="9487"/>
                  <a:pt x="347779" y="-9361"/>
                  <a:pt x="597507" y="0"/>
                </a:cubicBezTo>
                <a:cubicBezTo>
                  <a:pt x="847235" y="9361"/>
                  <a:pt x="932894" y="-5591"/>
                  <a:pt x="1132119" y="0"/>
                </a:cubicBezTo>
                <a:cubicBezTo>
                  <a:pt x="1331344" y="5591"/>
                  <a:pt x="1675500" y="17879"/>
                  <a:pt x="1823969" y="0"/>
                </a:cubicBezTo>
                <a:cubicBezTo>
                  <a:pt x="1972438" y="-17879"/>
                  <a:pt x="2167646" y="24313"/>
                  <a:pt x="2421476" y="0"/>
                </a:cubicBezTo>
                <a:cubicBezTo>
                  <a:pt x="2675306" y="-24313"/>
                  <a:pt x="2786832" y="16956"/>
                  <a:pt x="3144774" y="0"/>
                </a:cubicBezTo>
                <a:cubicBezTo>
                  <a:pt x="3154048" y="251253"/>
                  <a:pt x="3119858" y="494973"/>
                  <a:pt x="3144774" y="655442"/>
                </a:cubicBezTo>
                <a:cubicBezTo>
                  <a:pt x="3169690" y="815911"/>
                  <a:pt x="3116597" y="1051710"/>
                  <a:pt x="3144774" y="1240658"/>
                </a:cubicBezTo>
                <a:cubicBezTo>
                  <a:pt x="3172951" y="1429606"/>
                  <a:pt x="3135536" y="1705753"/>
                  <a:pt x="3144774" y="1825874"/>
                </a:cubicBezTo>
                <a:cubicBezTo>
                  <a:pt x="3154012" y="1945995"/>
                  <a:pt x="3164550" y="2224006"/>
                  <a:pt x="3144774" y="2340864"/>
                </a:cubicBezTo>
                <a:cubicBezTo>
                  <a:pt x="3124999" y="2457722"/>
                  <a:pt x="3160849" y="2683774"/>
                  <a:pt x="3144774" y="2855854"/>
                </a:cubicBezTo>
                <a:cubicBezTo>
                  <a:pt x="3128700" y="3027934"/>
                  <a:pt x="3170739" y="3359000"/>
                  <a:pt x="3144774" y="3511296"/>
                </a:cubicBezTo>
                <a:cubicBezTo>
                  <a:pt x="2980251" y="3482345"/>
                  <a:pt x="2777773" y="3515527"/>
                  <a:pt x="2484371" y="3511296"/>
                </a:cubicBezTo>
                <a:cubicBezTo>
                  <a:pt x="2190969" y="3507065"/>
                  <a:pt x="1998745" y="3515160"/>
                  <a:pt x="1792521" y="3511296"/>
                </a:cubicBezTo>
                <a:cubicBezTo>
                  <a:pt x="1586297" y="3507433"/>
                  <a:pt x="1444801" y="3532068"/>
                  <a:pt x="1100671" y="3511296"/>
                </a:cubicBezTo>
                <a:cubicBezTo>
                  <a:pt x="756541" y="3490525"/>
                  <a:pt x="353128" y="3506466"/>
                  <a:pt x="0" y="3511296"/>
                </a:cubicBezTo>
                <a:cubicBezTo>
                  <a:pt x="3411" y="3359170"/>
                  <a:pt x="-9481" y="3122562"/>
                  <a:pt x="0" y="2926080"/>
                </a:cubicBezTo>
                <a:cubicBezTo>
                  <a:pt x="9481" y="2729598"/>
                  <a:pt x="-22190" y="2568668"/>
                  <a:pt x="0" y="2375977"/>
                </a:cubicBezTo>
                <a:cubicBezTo>
                  <a:pt x="22190" y="2183286"/>
                  <a:pt x="-20376" y="2098272"/>
                  <a:pt x="0" y="1896100"/>
                </a:cubicBezTo>
                <a:cubicBezTo>
                  <a:pt x="20376" y="1693928"/>
                  <a:pt x="5500" y="1503212"/>
                  <a:pt x="0" y="1381110"/>
                </a:cubicBezTo>
                <a:cubicBezTo>
                  <a:pt x="-5500" y="1259008"/>
                  <a:pt x="-11749" y="1118242"/>
                  <a:pt x="0" y="866120"/>
                </a:cubicBezTo>
                <a:cubicBezTo>
                  <a:pt x="11749" y="613998"/>
                  <a:pt x="37538" y="198750"/>
                  <a:pt x="0" y="0"/>
                </a:cubicBezTo>
                <a:close/>
              </a:path>
            </a:pathLst>
          </a:custGeom>
          <a:ln>
            <a:solidFill>
              <a:srgbClr val="0070C0"/>
            </a:solidFill>
            <a:extLst>
              <a:ext uri="{C807C97D-BFC1-408E-A445-0C87EB9F89A2}">
                <ask:lineSketchStyleProps xmlns:ask="http://schemas.microsoft.com/office/drawing/2018/sketchyshapes" sd="1219033472">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a:lstStyle/>
          <a:p>
            <a:pPr marL="609585" indent="-304792"/>
            <a:endParaRPr lang="fr-FR" dirty="0"/>
          </a:p>
          <a:p>
            <a:pPr marL="609585" indent="-304792"/>
            <a:endParaRPr lang="fr-FR" dirty="0"/>
          </a:p>
          <a:p>
            <a:pPr marL="92075" indent="36513"/>
            <a:r>
              <a:rPr lang="fr-FR" dirty="0"/>
              <a:t>Les échanges d’idées</a:t>
            </a:r>
          </a:p>
        </p:txBody>
      </p:sp>
      <p:sp>
        <p:nvSpPr>
          <p:cNvPr id="6" name="Espace réservé pour une image  5">
            <a:extLst>
              <a:ext uri="{FF2B5EF4-FFF2-40B4-BE49-F238E27FC236}">
                <a16:creationId xmlns:a16="http://schemas.microsoft.com/office/drawing/2014/main" id="{D6A0C8E0-506E-4365-9E38-E83BABA21B73}"/>
              </a:ext>
            </a:extLst>
          </p:cNvPr>
          <p:cNvSpPr>
            <a:spLocks noGrp="1"/>
          </p:cNvSpPr>
          <p:nvPr>
            <p:ph type="pic" idx="1"/>
          </p:nvPr>
        </p:nvSpPr>
        <p:spPr/>
      </p:sp>
      <p:pic>
        <p:nvPicPr>
          <p:cNvPr id="8" name="Picture 2">
            <a:extLst>
              <a:ext uri="{FF2B5EF4-FFF2-40B4-BE49-F238E27FC236}">
                <a16:creationId xmlns:a16="http://schemas.microsoft.com/office/drawing/2014/main" id="{19BD91F2-C8E4-4202-9856-3C706A422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01" r="16801"/>
          <a:stretch>
            <a:fillRect/>
          </a:stretch>
        </p:blipFill>
        <p:spPr bwMode="auto">
          <a:xfrm>
            <a:off x="228600" y="238125"/>
            <a:ext cx="7696200" cy="638175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243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2B1381-139D-406F-B1A0-97A1367B9588}"/>
              </a:ext>
            </a:extLst>
          </p:cNvPr>
          <p:cNvSpPr/>
          <p:nvPr/>
        </p:nvSpPr>
        <p:spPr>
          <a:xfrm>
            <a:off x="212436" y="240145"/>
            <a:ext cx="11794837" cy="6363855"/>
          </a:xfrm>
          <a:prstGeom prst="rect">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Shape 122">
            <a:extLst>
              <a:ext uri="{FF2B5EF4-FFF2-40B4-BE49-F238E27FC236}">
                <a16:creationId xmlns:a16="http://schemas.microsoft.com/office/drawing/2014/main" id="{6E1FA308-62FF-4B0C-A3AB-096FBAB3EC93}"/>
              </a:ext>
            </a:extLst>
          </p:cNvPr>
          <p:cNvPicPr preferRelativeResize="0">
            <a:picLocks noGrp="1"/>
          </p:cNvPicPr>
          <p:nvPr>
            <p:ph sz="half" idx="2"/>
          </p:nvPr>
        </p:nvPicPr>
        <p:blipFill>
          <a:blip r:embed="rId2">
            <a:extLst>
              <a:ext uri="{28A0092B-C50C-407E-A947-70E740481C1C}">
                <a14:useLocalDpi xmlns:a14="http://schemas.microsoft.com/office/drawing/2010/main" val="0"/>
              </a:ext>
            </a:extLst>
          </a:blip>
          <a:srcRect t="27408" b="27408"/>
          <a:stretch/>
        </p:blipFill>
        <p:spPr>
          <a:xfrm>
            <a:off x="1069848" y="2792472"/>
            <a:ext cx="4663440" cy="3163825"/>
          </a:xfrm>
          <a:noFill/>
          <a:ln>
            <a:noFill/>
          </a:ln>
        </p:spPr>
      </p:pic>
      <p:sp>
        <p:nvSpPr>
          <p:cNvPr id="20" name="Content Placeholder 5">
            <a:extLst>
              <a:ext uri="{FF2B5EF4-FFF2-40B4-BE49-F238E27FC236}">
                <a16:creationId xmlns:a16="http://schemas.microsoft.com/office/drawing/2014/main" id="{CE2E99C5-29AC-4841-A35C-9F2096F556D8}"/>
              </a:ext>
            </a:extLst>
          </p:cNvPr>
          <p:cNvSpPr>
            <a:spLocks noGrp="1"/>
          </p:cNvSpPr>
          <p:nvPr>
            <p:ph sz="quarter" idx="4"/>
          </p:nvPr>
        </p:nvSpPr>
        <p:spPr>
          <a:xfrm>
            <a:off x="6179127" y="2792471"/>
            <a:ext cx="5310909" cy="3164509"/>
          </a:xfrm>
        </p:spPr>
        <p:txBody>
          <a:bodyPr>
            <a:normAutofit fontScale="85000" lnSpcReduction="20000"/>
          </a:bodyPr>
          <a:lstStyle/>
          <a:p>
            <a:r>
              <a:rPr lang="en-US" sz="3200" dirty="0">
                <a:solidFill>
                  <a:schemeClr val="bg1"/>
                </a:solidFill>
              </a:rPr>
              <a:t>Montez le son : acquisitions collaboratives</a:t>
            </a:r>
          </a:p>
          <a:p>
            <a:endParaRPr lang="en-US" sz="3200" dirty="0">
              <a:solidFill>
                <a:schemeClr val="bg1"/>
              </a:solidFill>
            </a:endParaRPr>
          </a:p>
          <a:p>
            <a:r>
              <a:rPr lang="en-US" sz="3200" dirty="0" err="1">
                <a:solidFill>
                  <a:schemeClr val="bg1"/>
                </a:solidFill>
              </a:rPr>
              <a:t>Conférence</a:t>
            </a:r>
            <a:r>
              <a:rPr lang="en-US" sz="3200" dirty="0">
                <a:solidFill>
                  <a:schemeClr val="bg1"/>
                </a:solidFill>
              </a:rPr>
              <a:t> participative </a:t>
            </a:r>
            <a:r>
              <a:rPr lang="en-US" sz="3200" dirty="0" err="1">
                <a:solidFill>
                  <a:schemeClr val="bg1"/>
                </a:solidFill>
              </a:rPr>
              <a:t>Gerland</a:t>
            </a:r>
            <a:r>
              <a:rPr lang="en-US" sz="3200" dirty="0">
                <a:solidFill>
                  <a:schemeClr val="bg1"/>
                </a:solidFill>
              </a:rPr>
              <a:t> : </a:t>
            </a:r>
            <a:r>
              <a:rPr lang="en-US" sz="3200" dirty="0" err="1">
                <a:solidFill>
                  <a:schemeClr val="bg1"/>
                </a:solidFill>
              </a:rPr>
              <a:t>autour</a:t>
            </a:r>
            <a:r>
              <a:rPr lang="en-US" sz="3200" dirty="0">
                <a:solidFill>
                  <a:schemeClr val="bg1"/>
                </a:solidFill>
              </a:rPr>
              <a:t> de la construction </a:t>
            </a:r>
            <a:r>
              <a:rPr lang="en-US" sz="3200" dirty="0" err="1">
                <a:solidFill>
                  <a:schemeClr val="bg1"/>
                </a:solidFill>
              </a:rPr>
              <a:t>d’une</a:t>
            </a:r>
            <a:r>
              <a:rPr lang="en-US" sz="3200" dirty="0">
                <a:solidFill>
                  <a:schemeClr val="bg1"/>
                </a:solidFill>
              </a:rPr>
              <a:t> </a:t>
            </a:r>
            <a:r>
              <a:rPr lang="en-US" sz="3200" dirty="0" err="1">
                <a:solidFill>
                  <a:schemeClr val="bg1"/>
                </a:solidFill>
              </a:rPr>
              <a:t>bibliothèque</a:t>
            </a:r>
            <a:endParaRPr lang="en-US" sz="3200" dirty="0">
              <a:solidFill>
                <a:schemeClr val="bg1"/>
              </a:solidFill>
            </a:endParaRPr>
          </a:p>
        </p:txBody>
      </p:sp>
      <p:sp>
        <p:nvSpPr>
          <p:cNvPr id="5" name="Espace réservé de la date 4">
            <a:extLst>
              <a:ext uri="{FF2B5EF4-FFF2-40B4-BE49-F238E27FC236}">
                <a16:creationId xmlns:a16="http://schemas.microsoft.com/office/drawing/2014/main" id="{0E1FA4BF-63F7-48CB-893C-19E8418A37C1}"/>
              </a:ext>
            </a:extLst>
          </p:cNvPr>
          <p:cNvSpPr>
            <a:spLocks noGrp="1"/>
          </p:cNvSpPr>
          <p:nvPr>
            <p:ph type="dt" sz="half" idx="10"/>
          </p:nvPr>
        </p:nvSpPr>
        <p:spPr>
          <a:xfrm>
            <a:off x="7256794" y="6035040"/>
            <a:ext cx="2893045" cy="365760"/>
          </a:xfrm>
        </p:spPr>
        <p:txBody>
          <a:bodyPr anchor="b">
            <a:normAutofit/>
          </a:bodyPr>
          <a:lstStyle/>
          <a:p>
            <a:pPr>
              <a:spcAft>
                <a:spcPts val="600"/>
              </a:spcAft>
            </a:pPr>
            <a:fld id="{B17101B6-F1F4-4744-93F9-6A310264A374}" type="datetime1">
              <a:rPr lang="fr-FR" smtClean="0"/>
              <a:pPr>
                <a:spcAft>
                  <a:spcPts val="600"/>
                </a:spcAft>
              </a:pPr>
              <a:t>17/05/2022</a:t>
            </a:fld>
            <a:endParaRPr lang="en-US"/>
          </a:p>
        </p:txBody>
      </p:sp>
      <p:sp>
        <p:nvSpPr>
          <p:cNvPr id="15" name="Title 1">
            <a:extLst>
              <a:ext uri="{FF2B5EF4-FFF2-40B4-BE49-F238E27FC236}">
                <a16:creationId xmlns:a16="http://schemas.microsoft.com/office/drawing/2014/main" id="{B480E11A-A828-45C6-847C-D2B5EC4AA0DC}"/>
              </a:ext>
            </a:extLst>
          </p:cNvPr>
          <p:cNvSpPr>
            <a:spLocks noGrp="1"/>
          </p:cNvSpPr>
          <p:nvPr>
            <p:ph type="title"/>
          </p:nvPr>
        </p:nvSpPr>
        <p:spPr>
          <a:xfrm>
            <a:off x="1066800" y="642594"/>
            <a:ext cx="10058400" cy="1371600"/>
          </a:xfrm>
        </p:spPr>
        <p:txBody>
          <a:bodyPr anchor="ctr">
            <a:normAutofit/>
          </a:bodyPr>
          <a:lstStyle/>
          <a:p>
            <a:r>
              <a:rPr lang="en-US" b="1" dirty="0" err="1">
                <a:solidFill>
                  <a:schemeClr val="bg1"/>
                </a:solidFill>
              </a:rPr>
              <a:t>Exemples</a:t>
            </a:r>
            <a:endParaRPr lang="en-US" b="1" dirty="0">
              <a:solidFill>
                <a:schemeClr val="bg1"/>
              </a:solidFill>
            </a:endParaRPr>
          </a:p>
        </p:txBody>
      </p:sp>
      <p:sp>
        <p:nvSpPr>
          <p:cNvPr id="17" name="Text Placeholder 2">
            <a:extLst>
              <a:ext uri="{FF2B5EF4-FFF2-40B4-BE49-F238E27FC236}">
                <a16:creationId xmlns:a16="http://schemas.microsoft.com/office/drawing/2014/main" id="{B5B06CBB-29BD-431F-9AB3-78CD58B43ABB}"/>
              </a:ext>
            </a:extLst>
          </p:cNvPr>
          <p:cNvSpPr>
            <a:spLocks noGrp="1"/>
          </p:cNvSpPr>
          <p:nvPr>
            <p:ph type="body" idx="1"/>
          </p:nvPr>
        </p:nvSpPr>
        <p:spPr>
          <a:xfrm>
            <a:off x="1069848" y="2074334"/>
            <a:ext cx="4663440" cy="640080"/>
          </a:xfrm>
        </p:spPr>
        <p:txBody>
          <a:bodyPr/>
          <a:lstStyle/>
          <a:p>
            <a:r>
              <a:rPr lang="en-US" dirty="0" err="1">
                <a:solidFill>
                  <a:schemeClr val="accent6">
                    <a:lumMod val="75000"/>
                  </a:schemeClr>
                </a:solidFill>
              </a:rPr>
              <a:t>Programme</a:t>
            </a:r>
            <a:r>
              <a:rPr lang="en-US" dirty="0">
                <a:solidFill>
                  <a:schemeClr val="accent6">
                    <a:lumMod val="75000"/>
                  </a:schemeClr>
                </a:solidFill>
              </a:rPr>
              <a:t> </a:t>
            </a:r>
            <a:r>
              <a:rPr lang="en-US" dirty="0" err="1">
                <a:solidFill>
                  <a:schemeClr val="accent6">
                    <a:lumMod val="75000"/>
                  </a:schemeClr>
                </a:solidFill>
              </a:rPr>
              <a:t>démocratie</a:t>
            </a:r>
            <a:r>
              <a:rPr lang="en-US" dirty="0">
                <a:solidFill>
                  <a:schemeClr val="accent6">
                    <a:lumMod val="75000"/>
                  </a:schemeClr>
                </a:solidFill>
              </a:rPr>
              <a:t> BML</a:t>
            </a:r>
          </a:p>
        </p:txBody>
      </p:sp>
    </p:spTree>
    <p:extLst>
      <p:ext uri="{BB962C8B-B14F-4D97-AF65-F5344CB8AC3E}">
        <p14:creationId xmlns:p14="http://schemas.microsoft.com/office/powerpoint/2010/main" val="3850145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6D9CADA-0874-4993-BED4-F66FABD12313}"/>
              </a:ext>
            </a:extLst>
          </p:cNvPr>
          <p:cNvSpPr>
            <a:spLocks noGrp="1"/>
          </p:cNvSpPr>
          <p:nvPr>
            <p:ph type="dt" sz="half" idx="10"/>
          </p:nvPr>
        </p:nvSpPr>
        <p:spPr/>
        <p:txBody>
          <a:bodyPr/>
          <a:lstStyle/>
          <a:p>
            <a:pPr rtl="0"/>
            <a:fld id="{47C59215-BDD9-4AEA-A2C8-635D45606F9E}" type="datetime1">
              <a:rPr lang="fr-FR" smtClean="0"/>
              <a:t>17/05/2022</a:t>
            </a:fld>
            <a:endParaRPr lang="en-US" dirty="0"/>
          </a:p>
        </p:txBody>
      </p:sp>
      <p:sp>
        <p:nvSpPr>
          <p:cNvPr id="4" name="Titre 3">
            <a:extLst>
              <a:ext uri="{FF2B5EF4-FFF2-40B4-BE49-F238E27FC236}">
                <a16:creationId xmlns:a16="http://schemas.microsoft.com/office/drawing/2014/main" id="{DB7C1986-AADB-488D-8C73-ABC0026C187A}"/>
              </a:ext>
            </a:extLst>
          </p:cNvPr>
          <p:cNvSpPr>
            <a:spLocks noGrp="1"/>
          </p:cNvSpPr>
          <p:nvPr>
            <p:ph type="title"/>
          </p:nvPr>
        </p:nvSpPr>
        <p:spPr/>
        <p:txBody>
          <a:bodyPr/>
          <a:lstStyle/>
          <a:p>
            <a:r>
              <a:rPr lang="fr-FR" dirty="0"/>
              <a:t>Questions</a:t>
            </a:r>
            <a:br>
              <a:rPr lang="fr-FR" dirty="0"/>
            </a:br>
            <a:endParaRPr lang="fr-FR" dirty="0"/>
          </a:p>
        </p:txBody>
      </p:sp>
      <p:sp>
        <p:nvSpPr>
          <p:cNvPr id="5" name="Espace réservé du texte 4">
            <a:extLst>
              <a:ext uri="{FF2B5EF4-FFF2-40B4-BE49-F238E27FC236}">
                <a16:creationId xmlns:a16="http://schemas.microsoft.com/office/drawing/2014/main" id="{62820E63-53B2-4FE6-A4A1-7C4E628248ED}"/>
              </a:ext>
            </a:extLst>
          </p:cNvPr>
          <p:cNvSpPr>
            <a:spLocks noGrp="1"/>
          </p:cNvSpPr>
          <p:nvPr>
            <p:ph type="body" sz="half" idx="2"/>
          </p:nvPr>
        </p:nvSpPr>
        <p:spPr>
          <a:custGeom>
            <a:avLst/>
            <a:gdLst>
              <a:gd name="connsiteX0" fmla="*/ 0 w 3144774"/>
              <a:gd name="connsiteY0" fmla="*/ 0 h 3511296"/>
              <a:gd name="connsiteX1" fmla="*/ 691850 w 3144774"/>
              <a:gd name="connsiteY1" fmla="*/ 0 h 3511296"/>
              <a:gd name="connsiteX2" fmla="*/ 1352253 w 3144774"/>
              <a:gd name="connsiteY2" fmla="*/ 0 h 3511296"/>
              <a:gd name="connsiteX3" fmla="*/ 1981208 w 3144774"/>
              <a:gd name="connsiteY3" fmla="*/ 0 h 3511296"/>
              <a:gd name="connsiteX4" fmla="*/ 3144774 w 3144774"/>
              <a:gd name="connsiteY4" fmla="*/ 0 h 3511296"/>
              <a:gd name="connsiteX5" fmla="*/ 3144774 w 3144774"/>
              <a:gd name="connsiteY5" fmla="*/ 655442 h 3511296"/>
              <a:gd name="connsiteX6" fmla="*/ 3144774 w 3144774"/>
              <a:gd name="connsiteY6" fmla="*/ 1275771 h 3511296"/>
              <a:gd name="connsiteX7" fmla="*/ 3144774 w 3144774"/>
              <a:gd name="connsiteY7" fmla="*/ 1790761 h 3511296"/>
              <a:gd name="connsiteX8" fmla="*/ 3144774 w 3144774"/>
              <a:gd name="connsiteY8" fmla="*/ 2411090 h 3511296"/>
              <a:gd name="connsiteX9" fmla="*/ 3144774 w 3144774"/>
              <a:gd name="connsiteY9" fmla="*/ 2890967 h 3511296"/>
              <a:gd name="connsiteX10" fmla="*/ 3144774 w 3144774"/>
              <a:gd name="connsiteY10" fmla="*/ 3511296 h 3511296"/>
              <a:gd name="connsiteX11" fmla="*/ 2578715 w 3144774"/>
              <a:gd name="connsiteY11" fmla="*/ 3511296 h 3511296"/>
              <a:gd name="connsiteX12" fmla="*/ 1886864 w 3144774"/>
              <a:gd name="connsiteY12" fmla="*/ 3511296 h 3511296"/>
              <a:gd name="connsiteX13" fmla="*/ 1289357 w 3144774"/>
              <a:gd name="connsiteY13" fmla="*/ 3511296 h 3511296"/>
              <a:gd name="connsiteX14" fmla="*/ 597507 w 3144774"/>
              <a:gd name="connsiteY14" fmla="*/ 3511296 h 3511296"/>
              <a:gd name="connsiteX15" fmla="*/ 0 w 3144774"/>
              <a:gd name="connsiteY15" fmla="*/ 3511296 h 3511296"/>
              <a:gd name="connsiteX16" fmla="*/ 0 w 3144774"/>
              <a:gd name="connsiteY16" fmla="*/ 3031419 h 3511296"/>
              <a:gd name="connsiteX17" fmla="*/ 0 w 3144774"/>
              <a:gd name="connsiteY17" fmla="*/ 2411090 h 3511296"/>
              <a:gd name="connsiteX18" fmla="*/ 0 w 3144774"/>
              <a:gd name="connsiteY18" fmla="*/ 1931213 h 3511296"/>
              <a:gd name="connsiteX19" fmla="*/ 0 w 3144774"/>
              <a:gd name="connsiteY19" fmla="*/ 1451336 h 3511296"/>
              <a:gd name="connsiteX20" fmla="*/ 0 w 3144774"/>
              <a:gd name="connsiteY20" fmla="*/ 795894 h 3511296"/>
              <a:gd name="connsiteX21" fmla="*/ 0 w 3144774"/>
              <a:gd name="connsiteY21"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44774" h="3511296" fill="none" extrusionOk="0">
                <a:moveTo>
                  <a:pt x="0" y="0"/>
                </a:moveTo>
                <a:cubicBezTo>
                  <a:pt x="234915" y="-7579"/>
                  <a:pt x="509958" y="24838"/>
                  <a:pt x="691850" y="0"/>
                </a:cubicBezTo>
                <a:cubicBezTo>
                  <a:pt x="873742" y="-24838"/>
                  <a:pt x="1087622" y="-9729"/>
                  <a:pt x="1352253" y="0"/>
                </a:cubicBezTo>
                <a:cubicBezTo>
                  <a:pt x="1616884" y="9729"/>
                  <a:pt x="1675952" y="-27364"/>
                  <a:pt x="1981208" y="0"/>
                </a:cubicBezTo>
                <a:cubicBezTo>
                  <a:pt x="2286464" y="27364"/>
                  <a:pt x="2667859" y="15197"/>
                  <a:pt x="3144774" y="0"/>
                </a:cubicBezTo>
                <a:cubicBezTo>
                  <a:pt x="3165024" y="233085"/>
                  <a:pt x="3176561" y="399659"/>
                  <a:pt x="3144774" y="655442"/>
                </a:cubicBezTo>
                <a:cubicBezTo>
                  <a:pt x="3112987" y="911225"/>
                  <a:pt x="3136308" y="983284"/>
                  <a:pt x="3144774" y="1275771"/>
                </a:cubicBezTo>
                <a:cubicBezTo>
                  <a:pt x="3153240" y="1568258"/>
                  <a:pt x="3147484" y="1683396"/>
                  <a:pt x="3144774" y="1790761"/>
                </a:cubicBezTo>
                <a:cubicBezTo>
                  <a:pt x="3142065" y="1898126"/>
                  <a:pt x="3154616" y="2109047"/>
                  <a:pt x="3144774" y="2411090"/>
                </a:cubicBezTo>
                <a:cubicBezTo>
                  <a:pt x="3134932" y="2713133"/>
                  <a:pt x="3160996" y="2747805"/>
                  <a:pt x="3144774" y="2890967"/>
                </a:cubicBezTo>
                <a:cubicBezTo>
                  <a:pt x="3128552" y="3034129"/>
                  <a:pt x="3125731" y="3216084"/>
                  <a:pt x="3144774" y="3511296"/>
                </a:cubicBezTo>
                <a:cubicBezTo>
                  <a:pt x="2946681" y="3499845"/>
                  <a:pt x="2764735" y="3485108"/>
                  <a:pt x="2578715" y="3511296"/>
                </a:cubicBezTo>
                <a:cubicBezTo>
                  <a:pt x="2392695" y="3537484"/>
                  <a:pt x="2056014" y="3529751"/>
                  <a:pt x="1886864" y="3511296"/>
                </a:cubicBezTo>
                <a:cubicBezTo>
                  <a:pt x="1717714" y="3492841"/>
                  <a:pt x="1509125" y="3534305"/>
                  <a:pt x="1289357" y="3511296"/>
                </a:cubicBezTo>
                <a:cubicBezTo>
                  <a:pt x="1069589" y="3488287"/>
                  <a:pt x="785489" y="3498613"/>
                  <a:pt x="597507" y="3511296"/>
                </a:cubicBezTo>
                <a:cubicBezTo>
                  <a:pt x="409525" y="3523980"/>
                  <a:pt x="296970" y="3536339"/>
                  <a:pt x="0" y="3511296"/>
                </a:cubicBezTo>
                <a:cubicBezTo>
                  <a:pt x="-6456" y="3407246"/>
                  <a:pt x="17220" y="3231479"/>
                  <a:pt x="0" y="3031419"/>
                </a:cubicBezTo>
                <a:cubicBezTo>
                  <a:pt x="-17220" y="2831359"/>
                  <a:pt x="26211" y="2633936"/>
                  <a:pt x="0" y="2411090"/>
                </a:cubicBezTo>
                <a:cubicBezTo>
                  <a:pt x="-26211" y="2188244"/>
                  <a:pt x="12714" y="2049249"/>
                  <a:pt x="0" y="1931213"/>
                </a:cubicBezTo>
                <a:cubicBezTo>
                  <a:pt x="-12714" y="1813177"/>
                  <a:pt x="-11463" y="1644212"/>
                  <a:pt x="0" y="1451336"/>
                </a:cubicBezTo>
                <a:cubicBezTo>
                  <a:pt x="11463" y="1258460"/>
                  <a:pt x="-31034" y="1112834"/>
                  <a:pt x="0" y="795894"/>
                </a:cubicBezTo>
                <a:cubicBezTo>
                  <a:pt x="31034" y="478954"/>
                  <a:pt x="22688" y="161596"/>
                  <a:pt x="0" y="0"/>
                </a:cubicBezTo>
                <a:close/>
              </a:path>
              <a:path w="3144774" h="3511296" stroke="0" extrusionOk="0">
                <a:moveTo>
                  <a:pt x="0" y="0"/>
                </a:moveTo>
                <a:cubicBezTo>
                  <a:pt x="266570" y="9487"/>
                  <a:pt x="347779" y="-9361"/>
                  <a:pt x="597507" y="0"/>
                </a:cubicBezTo>
                <a:cubicBezTo>
                  <a:pt x="847235" y="9361"/>
                  <a:pt x="932894" y="-5591"/>
                  <a:pt x="1132119" y="0"/>
                </a:cubicBezTo>
                <a:cubicBezTo>
                  <a:pt x="1331344" y="5591"/>
                  <a:pt x="1675500" y="17879"/>
                  <a:pt x="1823969" y="0"/>
                </a:cubicBezTo>
                <a:cubicBezTo>
                  <a:pt x="1972438" y="-17879"/>
                  <a:pt x="2167646" y="24313"/>
                  <a:pt x="2421476" y="0"/>
                </a:cubicBezTo>
                <a:cubicBezTo>
                  <a:pt x="2675306" y="-24313"/>
                  <a:pt x="2786832" y="16956"/>
                  <a:pt x="3144774" y="0"/>
                </a:cubicBezTo>
                <a:cubicBezTo>
                  <a:pt x="3154048" y="251253"/>
                  <a:pt x="3119858" y="494973"/>
                  <a:pt x="3144774" y="655442"/>
                </a:cubicBezTo>
                <a:cubicBezTo>
                  <a:pt x="3169690" y="815911"/>
                  <a:pt x="3116597" y="1051710"/>
                  <a:pt x="3144774" y="1240658"/>
                </a:cubicBezTo>
                <a:cubicBezTo>
                  <a:pt x="3172951" y="1429606"/>
                  <a:pt x="3135536" y="1705753"/>
                  <a:pt x="3144774" y="1825874"/>
                </a:cubicBezTo>
                <a:cubicBezTo>
                  <a:pt x="3154012" y="1945995"/>
                  <a:pt x="3164550" y="2224006"/>
                  <a:pt x="3144774" y="2340864"/>
                </a:cubicBezTo>
                <a:cubicBezTo>
                  <a:pt x="3124999" y="2457722"/>
                  <a:pt x="3160849" y="2683774"/>
                  <a:pt x="3144774" y="2855854"/>
                </a:cubicBezTo>
                <a:cubicBezTo>
                  <a:pt x="3128700" y="3027934"/>
                  <a:pt x="3170739" y="3359000"/>
                  <a:pt x="3144774" y="3511296"/>
                </a:cubicBezTo>
                <a:cubicBezTo>
                  <a:pt x="2980251" y="3482345"/>
                  <a:pt x="2777773" y="3515527"/>
                  <a:pt x="2484371" y="3511296"/>
                </a:cubicBezTo>
                <a:cubicBezTo>
                  <a:pt x="2190969" y="3507065"/>
                  <a:pt x="1998745" y="3515160"/>
                  <a:pt x="1792521" y="3511296"/>
                </a:cubicBezTo>
                <a:cubicBezTo>
                  <a:pt x="1586297" y="3507433"/>
                  <a:pt x="1444801" y="3532068"/>
                  <a:pt x="1100671" y="3511296"/>
                </a:cubicBezTo>
                <a:cubicBezTo>
                  <a:pt x="756541" y="3490525"/>
                  <a:pt x="353128" y="3506466"/>
                  <a:pt x="0" y="3511296"/>
                </a:cubicBezTo>
                <a:cubicBezTo>
                  <a:pt x="3411" y="3359170"/>
                  <a:pt x="-9481" y="3122562"/>
                  <a:pt x="0" y="2926080"/>
                </a:cubicBezTo>
                <a:cubicBezTo>
                  <a:pt x="9481" y="2729598"/>
                  <a:pt x="-22190" y="2568668"/>
                  <a:pt x="0" y="2375977"/>
                </a:cubicBezTo>
                <a:cubicBezTo>
                  <a:pt x="22190" y="2183286"/>
                  <a:pt x="-20376" y="2098272"/>
                  <a:pt x="0" y="1896100"/>
                </a:cubicBezTo>
                <a:cubicBezTo>
                  <a:pt x="20376" y="1693928"/>
                  <a:pt x="5500" y="1503212"/>
                  <a:pt x="0" y="1381110"/>
                </a:cubicBezTo>
                <a:cubicBezTo>
                  <a:pt x="-5500" y="1259008"/>
                  <a:pt x="-11749" y="1118242"/>
                  <a:pt x="0" y="866120"/>
                </a:cubicBezTo>
                <a:cubicBezTo>
                  <a:pt x="11749" y="613998"/>
                  <a:pt x="37538" y="198750"/>
                  <a:pt x="0" y="0"/>
                </a:cubicBezTo>
                <a:close/>
              </a:path>
            </a:pathLst>
          </a:custGeom>
          <a:ln>
            <a:solidFill>
              <a:srgbClr val="0070C0"/>
            </a:solidFill>
            <a:extLst>
              <a:ext uri="{C807C97D-BFC1-408E-A445-0C87EB9F89A2}">
                <ask:lineSketchStyleProps xmlns:ask="http://schemas.microsoft.com/office/drawing/2018/sketchyshapes" sd="1219033472">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609585" indent="-304792"/>
            <a:endParaRPr lang="fr-FR" dirty="0"/>
          </a:p>
          <a:p>
            <a:pPr marL="609585" indent="-304792"/>
            <a:r>
              <a:rPr lang="fr-FR" dirty="0"/>
              <a:t>Identité territoriale / Droits culturels</a:t>
            </a:r>
          </a:p>
          <a:p>
            <a:pPr marL="609585" indent="-304792"/>
            <a:endParaRPr lang="fr-FR" dirty="0"/>
          </a:p>
          <a:p>
            <a:pPr marL="609585" indent="-304792"/>
            <a:r>
              <a:rPr lang="fr-FR" dirty="0"/>
              <a:t> Identité bibliothéconomique / expertise</a:t>
            </a:r>
          </a:p>
          <a:p>
            <a:pPr marL="609585" indent="-304792"/>
            <a:endParaRPr lang="fr-FR" dirty="0"/>
          </a:p>
          <a:p>
            <a:pPr marL="609585" indent="-304792"/>
            <a:r>
              <a:rPr lang="fr-FR" dirty="0"/>
              <a:t>Décision</a:t>
            </a:r>
          </a:p>
          <a:p>
            <a:pPr marL="609585" indent="-304792"/>
            <a:endParaRPr lang="fr-FR" dirty="0"/>
          </a:p>
          <a:p>
            <a:pPr marL="609585" indent="-304792"/>
            <a:r>
              <a:rPr lang="fr-FR" dirty="0" err="1"/>
              <a:t>Encapacitation</a:t>
            </a:r>
            <a:endParaRPr lang="fr-FR" dirty="0"/>
          </a:p>
          <a:p>
            <a:pPr marL="609585" indent="-304792"/>
            <a:endParaRPr lang="fr-FR" dirty="0"/>
          </a:p>
        </p:txBody>
      </p:sp>
      <p:sp>
        <p:nvSpPr>
          <p:cNvPr id="6" name="Espace réservé pour une image  5">
            <a:extLst>
              <a:ext uri="{FF2B5EF4-FFF2-40B4-BE49-F238E27FC236}">
                <a16:creationId xmlns:a16="http://schemas.microsoft.com/office/drawing/2014/main" id="{AC5A3D8F-F6AC-476C-B8AB-0E2579D1A0E6}"/>
              </a:ext>
            </a:extLst>
          </p:cNvPr>
          <p:cNvSpPr>
            <a:spLocks noGrp="1"/>
          </p:cNvSpPr>
          <p:nvPr>
            <p:ph type="pic" idx="1"/>
          </p:nvPr>
        </p:nvSpPr>
        <p:spPr/>
      </p:sp>
      <p:pic>
        <p:nvPicPr>
          <p:cNvPr id="8" name="Picture 2">
            <a:extLst>
              <a:ext uri="{FF2B5EF4-FFF2-40B4-BE49-F238E27FC236}">
                <a16:creationId xmlns:a16="http://schemas.microsoft.com/office/drawing/2014/main" id="{28E96F83-BB78-474F-AF9C-8164954AD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01" r="16801"/>
          <a:stretch>
            <a:fillRect/>
          </a:stretch>
        </p:blipFill>
        <p:spPr bwMode="auto">
          <a:xfrm>
            <a:off x="228600" y="238125"/>
            <a:ext cx="7696200" cy="638175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794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B7C1986-AADB-488D-8C73-ABC0026C187A}"/>
              </a:ext>
            </a:extLst>
          </p:cNvPr>
          <p:cNvSpPr>
            <a:spLocks noGrp="1"/>
          </p:cNvSpPr>
          <p:nvPr>
            <p:ph type="ctrTitle"/>
          </p:nvPr>
        </p:nvSpPr>
        <p:spPr>
          <a:solidFill>
            <a:srgbClr val="EB624B"/>
          </a:solidFill>
        </p:spPr>
        <p:txBody>
          <a:bodyPr/>
          <a:lstStyle/>
          <a:p>
            <a:endParaRPr lang="fr-FR" dirty="0"/>
          </a:p>
        </p:txBody>
      </p:sp>
      <p:sp>
        <p:nvSpPr>
          <p:cNvPr id="5" name="Espace réservé du texte 4">
            <a:extLst>
              <a:ext uri="{FF2B5EF4-FFF2-40B4-BE49-F238E27FC236}">
                <a16:creationId xmlns:a16="http://schemas.microsoft.com/office/drawing/2014/main" id="{62820E63-53B2-4FE6-A4A1-7C4E628248ED}"/>
              </a:ext>
            </a:extLst>
          </p:cNvPr>
          <p:cNvSpPr>
            <a:spLocks noGrp="1"/>
          </p:cNvSpPr>
          <p:nvPr>
            <p:ph type="subTitle" idx="1"/>
          </p:nvPr>
        </p:nvSpPr>
        <p:spPr>
          <a:xfrm>
            <a:off x="1680818" y="1803400"/>
            <a:ext cx="8829964" cy="3251200"/>
          </a:xfrm>
          <a:custGeom>
            <a:avLst/>
            <a:gdLst>
              <a:gd name="connsiteX0" fmla="*/ 0 w 8829964"/>
              <a:gd name="connsiteY0" fmla="*/ 0 h 3251200"/>
              <a:gd name="connsiteX1" fmla="*/ 855827 w 8829964"/>
              <a:gd name="connsiteY1" fmla="*/ 0 h 3251200"/>
              <a:gd name="connsiteX2" fmla="*/ 1358456 w 8829964"/>
              <a:gd name="connsiteY2" fmla="*/ 0 h 3251200"/>
              <a:gd name="connsiteX3" fmla="*/ 2037684 w 8829964"/>
              <a:gd name="connsiteY3" fmla="*/ 0 h 3251200"/>
              <a:gd name="connsiteX4" fmla="*/ 2805212 w 8829964"/>
              <a:gd name="connsiteY4" fmla="*/ 0 h 3251200"/>
              <a:gd name="connsiteX5" fmla="*/ 3219541 w 8829964"/>
              <a:gd name="connsiteY5" fmla="*/ 0 h 3251200"/>
              <a:gd name="connsiteX6" fmla="*/ 3633870 w 8829964"/>
              <a:gd name="connsiteY6" fmla="*/ 0 h 3251200"/>
              <a:gd name="connsiteX7" fmla="*/ 4489697 w 8829964"/>
              <a:gd name="connsiteY7" fmla="*/ 0 h 3251200"/>
              <a:gd name="connsiteX8" fmla="*/ 5168925 w 8829964"/>
              <a:gd name="connsiteY8" fmla="*/ 0 h 3251200"/>
              <a:gd name="connsiteX9" fmla="*/ 5583254 w 8829964"/>
              <a:gd name="connsiteY9" fmla="*/ 0 h 3251200"/>
              <a:gd name="connsiteX10" fmla="*/ 6262482 w 8829964"/>
              <a:gd name="connsiteY10" fmla="*/ 0 h 3251200"/>
              <a:gd name="connsiteX11" fmla="*/ 7118309 w 8829964"/>
              <a:gd name="connsiteY11" fmla="*/ 0 h 3251200"/>
              <a:gd name="connsiteX12" fmla="*/ 7709238 w 8829964"/>
              <a:gd name="connsiteY12" fmla="*/ 0 h 3251200"/>
              <a:gd name="connsiteX13" fmla="*/ 8829964 w 8829964"/>
              <a:gd name="connsiteY13" fmla="*/ 0 h 3251200"/>
              <a:gd name="connsiteX14" fmla="*/ 8829964 w 8829964"/>
              <a:gd name="connsiteY14" fmla="*/ 650240 h 3251200"/>
              <a:gd name="connsiteX15" fmla="*/ 8829964 w 8829964"/>
              <a:gd name="connsiteY15" fmla="*/ 1365504 h 3251200"/>
              <a:gd name="connsiteX16" fmla="*/ 8829964 w 8829964"/>
              <a:gd name="connsiteY16" fmla="*/ 2015744 h 3251200"/>
              <a:gd name="connsiteX17" fmla="*/ 8829964 w 8829964"/>
              <a:gd name="connsiteY17" fmla="*/ 3251200 h 3251200"/>
              <a:gd name="connsiteX18" fmla="*/ 8239036 w 8829964"/>
              <a:gd name="connsiteY18" fmla="*/ 3251200 h 3251200"/>
              <a:gd name="connsiteX19" fmla="*/ 7736407 w 8829964"/>
              <a:gd name="connsiteY19" fmla="*/ 3251200 h 3251200"/>
              <a:gd name="connsiteX20" fmla="*/ 6880580 w 8829964"/>
              <a:gd name="connsiteY20" fmla="*/ 3251200 h 3251200"/>
              <a:gd name="connsiteX21" fmla="*/ 6201352 w 8829964"/>
              <a:gd name="connsiteY21" fmla="*/ 3251200 h 3251200"/>
              <a:gd name="connsiteX22" fmla="*/ 5787023 w 8829964"/>
              <a:gd name="connsiteY22" fmla="*/ 3251200 h 3251200"/>
              <a:gd name="connsiteX23" fmla="*/ 5107795 w 8829964"/>
              <a:gd name="connsiteY23" fmla="*/ 3251200 h 3251200"/>
              <a:gd name="connsiteX24" fmla="*/ 4516866 w 8829964"/>
              <a:gd name="connsiteY24" fmla="*/ 3251200 h 3251200"/>
              <a:gd name="connsiteX25" fmla="*/ 3925938 w 8829964"/>
              <a:gd name="connsiteY25" fmla="*/ 3251200 h 3251200"/>
              <a:gd name="connsiteX26" fmla="*/ 3335009 w 8829964"/>
              <a:gd name="connsiteY26" fmla="*/ 3251200 h 3251200"/>
              <a:gd name="connsiteX27" fmla="*/ 2744081 w 8829964"/>
              <a:gd name="connsiteY27" fmla="*/ 3251200 h 3251200"/>
              <a:gd name="connsiteX28" fmla="*/ 1976553 w 8829964"/>
              <a:gd name="connsiteY28" fmla="*/ 3251200 h 3251200"/>
              <a:gd name="connsiteX29" fmla="*/ 1297325 w 8829964"/>
              <a:gd name="connsiteY29" fmla="*/ 3251200 h 3251200"/>
              <a:gd name="connsiteX30" fmla="*/ 882996 w 8829964"/>
              <a:gd name="connsiteY30" fmla="*/ 3251200 h 3251200"/>
              <a:gd name="connsiteX31" fmla="*/ 0 w 8829964"/>
              <a:gd name="connsiteY31" fmla="*/ 3251200 h 3251200"/>
              <a:gd name="connsiteX32" fmla="*/ 0 w 8829964"/>
              <a:gd name="connsiteY32" fmla="*/ 2568448 h 3251200"/>
              <a:gd name="connsiteX33" fmla="*/ 0 w 8829964"/>
              <a:gd name="connsiteY33" fmla="*/ 1853184 h 3251200"/>
              <a:gd name="connsiteX34" fmla="*/ 0 w 8829964"/>
              <a:gd name="connsiteY34" fmla="*/ 1300480 h 3251200"/>
              <a:gd name="connsiteX35" fmla="*/ 0 w 8829964"/>
              <a:gd name="connsiteY35" fmla="*/ 747776 h 3251200"/>
              <a:gd name="connsiteX36" fmla="*/ 0 w 8829964"/>
              <a:gd name="connsiteY36" fmla="*/ 0 h 32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829964" h="3251200" fill="none" extrusionOk="0">
                <a:moveTo>
                  <a:pt x="0" y="0"/>
                </a:moveTo>
                <a:cubicBezTo>
                  <a:pt x="391098" y="-24987"/>
                  <a:pt x="648167" y="2766"/>
                  <a:pt x="855827" y="0"/>
                </a:cubicBezTo>
                <a:cubicBezTo>
                  <a:pt x="1063487" y="-2766"/>
                  <a:pt x="1107254" y="16164"/>
                  <a:pt x="1358456" y="0"/>
                </a:cubicBezTo>
                <a:cubicBezTo>
                  <a:pt x="1609658" y="-16164"/>
                  <a:pt x="1825774" y="9180"/>
                  <a:pt x="2037684" y="0"/>
                </a:cubicBezTo>
                <a:cubicBezTo>
                  <a:pt x="2249594" y="-9180"/>
                  <a:pt x="2483935" y="-24741"/>
                  <a:pt x="2805212" y="0"/>
                </a:cubicBezTo>
                <a:cubicBezTo>
                  <a:pt x="3126489" y="24741"/>
                  <a:pt x="3101902" y="-2876"/>
                  <a:pt x="3219541" y="0"/>
                </a:cubicBezTo>
                <a:cubicBezTo>
                  <a:pt x="3337180" y="2876"/>
                  <a:pt x="3526347" y="-12388"/>
                  <a:pt x="3633870" y="0"/>
                </a:cubicBezTo>
                <a:cubicBezTo>
                  <a:pt x="3741393" y="12388"/>
                  <a:pt x="4277222" y="-18354"/>
                  <a:pt x="4489697" y="0"/>
                </a:cubicBezTo>
                <a:cubicBezTo>
                  <a:pt x="4702172" y="18354"/>
                  <a:pt x="4952141" y="-15769"/>
                  <a:pt x="5168925" y="0"/>
                </a:cubicBezTo>
                <a:cubicBezTo>
                  <a:pt x="5385709" y="15769"/>
                  <a:pt x="5406029" y="85"/>
                  <a:pt x="5583254" y="0"/>
                </a:cubicBezTo>
                <a:cubicBezTo>
                  <a:pt x="5760479" y="-85"/>
                  <a:pt x="6033747" y="-3309"/>
                  <a:pt x="6262482" y="0"/>
                </a:cubicBezTo>
                <a:cubicBezTo>
                  <a:pt x="6491217" y="3309"/>
                  <a:pt x="6910992" y="-13801"/>
                  <a:pt x="7118309" y="0"/>
                </a:cubicBezTo>
                <a:cubicBezTo>
                  <a:pt x="7325626" y="13801"/>
                  <a:pt x="7510338" y="-11063"/>
                  <a:pt x="7709238" y="0"/>
                </a:cubicBezTo>
                <a:cubicBezTo>
                  <a:pt x="7908138" y="11063"/>
                  <a:pt x="8486732" y="-19403"/>
                  <a:pt x="8829964" y="0"/>
                </a:cubicBezTo>
                <a:cubicBezTo>
                  <a:pt x="8852996" y="293612"/>
                  <a:pt x="8848959" y="332329"/>
                  <a:pt x="8829964" y="650240"/>
                </a:cubicBezTo>
                <a:cubicBezTo>
                  <a:pt x="8810969" y="968151"/>
                  <a:pt x="8847497" y="1159104"/>
                  <a:pt x="8829964" y="1365504"/>
                </a:cubicBezTo>
                <a:cubicBezTo>
                  <a:pt x="8812431" y="1571904"/>
                  <a:pt x="8857386" y="1867809"/>
                  <a:pt x="8829964" y="2015744"/>
                </a:cubicBezTo>
                <a:cubicBezTo>
                  <a:pt x="8802542" y="2163679"/>
                  <a:pt x="8809679" y="2668339"/>
                  <a:pt x="8829964" y="3251200"/>
                </a:cubicBezTo>
                <a:cubicBezTo>
                  <a:pt x="8537582" y="3234377"/>
                  <a:pt x="8398643" y="3279475"/>
                  <a:pt x="8239036" y="3251200"/>
                </a:cubicBezTo>
                <a:cubicBezTo>
                  <a:pt x="8079429" y="3222925"/>
                  <a:pt x="7892417" y="3237984"/>
                  <a:pt x="7736407" y="3251200"/>
                </a:cubicBezTo>
                <a:cubicBezTo>
                  <a:pt x="7580397" y="3264416"/>
                  <a:pt x="7253959" y="3265738"/>
                  <a:pt x="6880580" y="3251200"/>
                </a:cubicBezTo>
                <a:cubicBezTo>
                  <a:pt x="6507201" y="3236662"/>
                  <a:pt x="6498974" y="3228636"/>
                  <a:pt x="6201352" y="3251200"/>
                </a:cubicBezTo>
                <a:cubicBezTo>
                  <a:pt x="5903730" y="3273764"/>
                  <a:pt x="5878007" y="3255435"/>
                  <a:pt x="5787023" y="3251200"/>
                </a:cubicBezTo>
                <a:cubicBezTo>
                  <a:pt x="5696039" y="3246965"/>
                  <a:pt x="5252051" y="3233967"/>
                  <a:pt x="5107795" y="3251200"/>
                </a:cubicBezTo>
                <a:cubicBezTo>
                  <a:pt x="4963539" y="3268433"/>
                  <a:pt x="4681676" y="3251513"/>
                  <a:pt x="4516866" y="3251200"/>
                </a:cubicBezTo>
                <a:cubicBezTo>
                  <a:pt x="4352056" y="3250887"/>
                  <a:pt x="4123946" y="3240261"/>
                  <a:pt x="3925938" y="3251200"/>
                </a:cubicBezTo>
                <a:cubicBezTo>
                  <a:pt x="3727930" y="3262139"/>
                  <a:pt x="3612578" y="3262013"/>
                  <a:pt x="3335009" y="3251200"/>
                </a:cubicBezTo>
                <a:cubicBezTo>
                  <a:pt x="3057440" y="3240387"/>
                  <a:pt x="2965107" y="3272458"/>
                  <a:pt x="2744081" y="3251200"/>
                </a:cubicBezTo>
                <a:cubicBezTo>
                  <a:pt x="2523055" y="3229942"/>
                  <a:pt x="2213065" y="3238522"/>
                  <a:pt x="1976553" y="3251200"/>
                </a:cubicBezTo>
                <a:cubicBezTo>
                  <a:pt x="1740041" y="3263878"/>
                  <a:pt x="1540769" y="3223449"/>
                  <a:pt x="1297325" y="3251200"/>
                </a:cubicBezTo>
                <a:cubicBezTo>
                  <a:pt x="1053881" y="3278951"/>
                  <a:pt x="1026805" y="3237232"/>
                  <a:pt x="882996" y="3251200"/>
                </a:cubicBezTo>
                <a:cubicBezTo>
                  <a:pt x="739187" y="3265168"/>
                  <a:pt x="317766" y="3215904"/>
                  <a:pt x="0" y="3251200"/>
                </a:cubicBezTo>
                <a:cubicBezTo>
                  <a:pt x="20949" y="2937064"/>
                  <a:pt x="30607" y="2858311"/>
                  <a:pt x="0" y="2568448"/>
                </a:cubicBezTo>
                <a:cubicBezTo>
                  <a:pt x="-30607" y="2278585"/>
                  <a:pt x="-30290" y="2191920"/>
                  <a:pt x="0" y="1853184"/>
                </a:cubicBezTo>
                <a:cubicBezTo>
                  <a:pt x="30290" y="1514448"/>
                  <a:pt x="-14551" y="1520877"/>
                  <a:pt x="0" y="1300480"/>
                </a:cubicBezTo>
                <a:cubicBezTo>
                  <a:pt x="14551" y="1080083"/>
                  <a:pt x="13768" y="861897"/>
                  <a:pt x="0" y="747776"/>
                </a:cubicBezTo>
                <a:cubicBezTo>
                  <a:pt x="-13768" y="633655"/>
                  <a:pt x="86" y="355453"/>
                  <a:pt x="0" y="0"/>
                </a:cubicBezTo>
                <a:close/>
              </a:path>
              <a:path w="8829964" h="3251200" stroke="0" extrusionOk="0">
                <a:moveTo>
                  <a:pt x="0" y="0"/>
                </a:moveTo>
                <a:cubicBezTo>
                  <a:pt x="174413" y="-16772"/>
                  <a:pt x="435113" y="-14103"/>
                  <a:pt x="590928" y="0"/>
                </a:cubicBezTo>
                <a:cubicBezTo>
                  <a:pt x="746743" y="14103"/>
                  <a:pt x="820061" y="-17841"/>
                  <a:pt x="1005257" y="0"/>
                </a:cubicBezTo>
                <a:cubicBezTo>
                  <a:pt x="1190453" y="17841"/>
                  <a:pt x="1665398" y="19119"/>
                  <a:pt x="1861085" y="0"/>
                </a:cubicBezTo>
                <a:cubicBezTo>
                  <a:pt x="2056772" y="-19119"/>
                  <a:pt x="2230969" y="23563"/>
                  <a:pt x="2452013" y="0"/>
                </a:cubicBezTo>
                <a:cubicBezTo>
                  <a:pt x="2673057" y="-23563"/>
                  <a:pt x="2818374" y="-6448"/>
                  <a:pt x="3042941" y="0"/>
                </a:cubicBezTo>
                <a:cubicBezTo>
                  <a:pt x="3267508" y="6448"/>
                  <a:pt x="3527430" y="-18440"/>
                  <a:pt x="3898769" y="0"/>
                </a:cubicBezTo>
                <a:cubicBezTo>
                  <a:pt x="4270108" y="18440"/>
                  <a:pt x="4222957" y="-21729"/>
                  <a:pt x="4401397" y="0"/>
                </a:cubicBezTo>
                <a:cubicBezTo>
                  <a:pt x="4579837" y="21729"/>
                  <a:pt x="4948253" y="6922"/>
                  <a:pt x="5257225" y="0"/>
                </a:cubicBezTo>
                <a:cubicBezTo>
                  <a:pt x="5566197" y="-6922"/>
                  <a:pt x="5905044" y="-30152"/>
                  <a:pt x="6113052" y="0"/>
                </a:cubicBezTo>
                <a:cubicBezTo>
                  <a:pt x="6321060" y="30152"/>
                  <a:pt x="6553577" y="-21006"/>
                  <a:pt x="6792280" y="0"/>
                </a:cubicBezTo>
                <a:cubicBezTo>
                  <a:pt x="7030983" y="21006"/>
                  <a:pt x="7326749" y="17013"/>
                  <a:pt x="7648107" y="0"/>
                </a:cubicBezTo>
                <a:cubicBezTo>
                  <a:pt x="7969465" y="-17013"/>
                  <a:pt x="8116825" y="23327"/>
                  <a:pt x="8239036" y="0"/>
                </a:cubicBezTo>
                <a:cubicBezTo>
                  <a:pt x="8361247" y="-23327"/>
                  <a:pt x="8677993" y="-3186"/>
                  <a:pt x="8829964" y="0"/>
                </a:cubicBezTo>
                <a:cubicBezTo>
                  <a:pt x="8800027" y="268908"/>
                  <a:pt x="8826485" y="480523"/>
                  <a:pt x="8829964" y="682752"/>
                </a:cubicBezTo>
                <a:cubicBezTo>
                  <a:pt x="8833443" y="884981"/>
                  <a:pt x="8806113" y="1035037"/>
                  <a:pt x="8829964" y="1332992"/>
                </a:cubicBezTo>
                <a:cubicBezTo>
                  <a:pt x="8853815" y="1630947"/>
                  <a:pt x="8832429" y="1777106"/>
                  <a:pt x="8829964" y="1983232"/>
                </a:cubicBezTo>
                <a:cubicBezTo>
                  <a:pt x="8827499" y="2189358"/>
                  <a:pt x="8861814" y="2396785"/>
                  <a:pt x="8829964" y="2665984"/>
                </a:cubicBezTo>
                <a:cubicBezTo>
                  <a:pt x="8798114" y="2935183"/>
                  <a:pt x="8859069" y="3051378"/>
                  <a:pt x="8829964" y="3251200"/>
                </a:cubicBezTo>
                <a:cubicBezTo>
                  <a:pt x="8620704" y="3234774"/>
                  <a:pt x="8248946" y="3238778"/>
                  <a:pt x="8062436" y="3251200"/>
                </a:cubicBezTo>
                <a:cubicBezTo>
                  <a:pt x="7875926" y="3263622"/>
                  <a:pt x="7670490" y="3268687"/>
                  <a:pt x="7559808" y="3251200"/>
                </a:cubicBezTo>
                <a:cubicBezTo>
                  <a:pt x="7449126" y="3233713"/>
                  <a:pt x="7028898" y="3251463"/>
                  <a:pt x="6703980" y="3251200"/>
                </a:cubicBezTo>
                <a:cubicBezTo>
                  <a:pt x="6379062" y="3250937"/>
                  <a:pt x="6342920" y="3239743"/>
                  <a:pt x="6024752" y="3251200"/>
                </a:cubicBezTo>
                <a:cubicBezTo>
                  <a:pt x="5706584" y="3262657"/>
                  <a:pt x="5668070" y="3241581"/>
                  <a:pt x="5522124" y="3251200"/>
                </a:cubicBezTo>
                <a:cubicBezTo>
                  <a:pt x="5376178" y="3260819"/>
                  <a:pt x="5158353" y="3241916"/>
                  <a:pt x="4842896" y="3251200"/>
                </a:cubicBezTo>
                <a:cubicBezTo>
                  <a:pt x="4527439" y="3260484"/>
                  <a:pt x="4546448" y="3257386"/>
                  <a:pt x="4428567" y="3251200"/>
                </a:cubicBezTo>
                <a:cubicBezTo>
                  <a:pt x="4310686" y="3245014"/>
                  <a:pt x="4176313" y="3265140"/>
                  <a:pt x="4014237" y="3251200"/>
                </a:cubicBezTo>
                <a:cubicBezTo>
                  <a:pt x="3852161" y="3237261"/>
                  <a:pt x="3561530" y="3235545"/>
                  <a:pt x="3335009" y="3251200"/>
                </a:cubicBezTo>
                <a:cubicBezTo>
                  <a:pt x="3108488" y="3266855"/>
                  <a:pt x="2937160" y="3263692"/>
                  <a:pt x="2832381" y="3251200"/>
                </a:cubicBezTo>
                <a:cubicBezTo>
                  <a:pt x="2727602" y="3238708"/>
                  <a:pt x="2305730" y="3220428"/>
                  <a:pt x="2064853" y="3251200"/>
                </a:cubicBezTo>
                <a:cubicBezTo>
                  <a:pt x="1823976" y="3281972"/>
                  <a:pt x="1690530" y="3270902"/>
                  <a:pt x="1562224" y="3251200"/>
                </a:cubicBezTo>
                <a:cubicBezTo>
                  <a:pt x="1433918" y="3231498"/>
                  <a:pt x="952913" y="3267247"/>
                  <a:pt x="794697" y="3251200"/>
                </a:cubicBezTo>
                <a:cubicBezTo>
                  <a:pt x="636481" y="3235153"/>
                  <a:pt x="300510" y="3261487"/>
                  <a:pt x="0" y="3251200"/>
                </a:cubicBezTo>
                <a:cubicBezTo>
                  <a:pt x="-10048" y="3013849"/>
                  <a:pt x="-28926" y="2870013"/>
                  <a:pt x="0" y="2568448"/>
                </a:cubicBezTo>
                <a:cubicBezTo>
                  <a:pt x="28926" y="2266883"/>
                  <a:pt x="30803" y="2033908"/>
                  <a:pt x="0" y="1885696"/>
                </a:cubicBezTo>
                <a:cubicBezTo>
                  <a:pt x="-30803" y="1737484"/>
                  <a:pt x="11153" y="1510361"/>
                  <a:pt x="0" y="1170432"/>
                </a:cubicBezTo>
                <a:cubicBezTo>
                  <a:pt x="-11153" y="830503"/>
                  <a:pt x="10581" y="370585"/>
                  <a:pt x="0" y="0"/>
                </a:cubicBezTo>
                <a:close/>
              </a:path>
            </a:pathLst>
          </a:custGeom>
          <a:ln>
            <a:extLst>
              <a:ext uri="{C807C97D-BFC1-408E-A445-0C87EB9F89A2}">
                <ask:lineSketchStyleProps xmlns:ask="http://schemas.microsoft.com/office/drawing/2018/sketchyshapes" sd="1219033472">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a:normAutofit/>
          </a:bodyPr>
          <a:lstStyle/>
          <a:p>
            <a:endPar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Une bibliothèque d’</a:t>
            </a:r>
            <a:r>
              <a:rPr lang="fr-FR" sz="1800" dirty="0" err="1">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encapacitation</a:t>
            </a:r>
            <a:endPar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qui</a:t>
            </a:r>
            <a:r>
              <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incarne une démocratie territoriale. </a:t>
            </a:r>
          </a:p>
          <a:p>
            <a:endParaRPr lang="fr-FR"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Elle est amenée à développer son rôle de centre de formation en compétences citoyennes autour de pratiques participatives reposant sur les projets d’identité locale. </a:t>
            </a:r>
          </a:p>
          <a:p>
            <a:endParaRPr lang="fr-FR"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Elle se présente alors plutôt comme une institution que comme une institution culturelle, au risque de se trouver réduite à un simple lieu d’expérimentation de la participation.</a:t>
            </a:r>
            <a:endParaRPr lang="fr-FR" dirty="0">
              <a:solidFill>
                <a:schemeClr val="accent2">
                  <a:lumMod val="75000"/>
                </a:schemeClr>
              </a:solidFill>
            </a:endParaRPr>
          </a:p>
        </p:txBody>
      </p:sp>
      <p:sp>
        <p:nvSpPr>
          <p:cNvPr id="3" name="Espace réservé de la date 2">
            <a:extLst>
              <a:ext uri="{FF2B5EF4-FFF2-40B4-BE49-F238E27FC236}">
                <a16:creationId xmlns:a16="http://schemas.microsoft.com/office/drawing/2014/main" id="{86D9CADA-0874-4993-BED4-F66FABD12313}"/>
              </a:ext>
            </a:extLst>
          </p:cNvPr>
          <p:cNvSpPr>
            <a:spLocks noGrp="1"/>
          </p:cNvSpPr>
          <p:nvPr>
            <p:ph type="dt" sz="half" idx="4294967295"/>
          </p:nvPr>
        </p:nvSpPr>
        <p:spPr>
          <a:xfrm>
            <a:off x="10120313" y="6035675"/>
            <a:ext cx="2071687" cy="365125"/>
          </a:xfrm>
        </p:spPr>
        <p:txBody>
          <a:bodyPr/>
          <a:lstStyle/>
          <a:p>
            <a:pPr rtl="0"/>
            <a:fld id="{47C59215-BDD9-4AEA-A2C8-635D45606F9E}" type="datetime1">
              <a:rPr lang="fr-FR" smtClean="0"/>
              <a:t>17/05/2022</a:t>
            </a:fld>
            <a:endParaRPr lang="en-US" dirty="0"/>
          </a:p>
        </p:txBody>
      </p:sp>
    </p:spTree>
    <p:extLst>
      <p:ext uri="{BB962C8B-B14F-4D97-AF65-F5344CB8AC3E}">
        <p14:creationId xmlns:p14="http://schemas.microsoft.com/office/powerpoint/2010/main" val="735761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49239F-C69B-4CAC-A7FC-BF4B2EE0A2B7}"/>
              </a:ext>
            </a:extLst>
          </p:cNvPr>
          <p:cNvSpPr>
            <a:spLocks noGrp="1"/>
          </p:cNvSpPr>
          <p:nvPr>
            <p:ph type="title"/>
          </p:nvPr>
        </p:nvSpPr>
        <p:spPr>
          <a:xfrm>
            <a:off x="1629156" y="2275166"/>
            <a:ext cx="8933688" cy="1338544"/>
          </a:xfrm>
        </p:spPr>
        <p:txBody>
          <a:bodyPr>
            <a:normAutofit/>
          </a:bodyPr>
          <a:lstStyle/>
          <a:p>
            <a:r>
              <a:rPr lang="fr-FR" sz="3200" dirty="0">
                <a:solidFill>
                  <a:srgbClr val="EB624B"/>
                </a:solidFill>
              </a:rPr>
              <a:t>Une troisième intention</a:t>
            </a:r>
          </a:p>
        </p:txBody>
      </p:sp>
      <p:sp>
        <p:nvSpPr>
          <p:cNvPr id="3" name="Espace réservé du texte 2">
            <a:extLst>
              <a:ext uri="{FF2B5EF4-FFF2-40B4-BE49-F238E27FC236}">
                <a16:creationId xmlns:a16="http://schemas.microsoft.com/office/drawing/2014/main" id="{F1C816E6-A4CA-4C46-9C9B-023E31F28F4C}"/>
              </a:ext>
            </a:extLst>
          </p:cNvPr>
          <p:cNvSpPr>
            <a:spLocks noGrp="1"/>
          </p:cNvSpPr>
          <p:nvPr>
            <p:ph type="body" idx="1"/>
          </p:nvPr>
        </p:nvSpPr>
        <p:spPr>
          <a:xfrm>
            <a:off x="1629156" y="4206240"/>
            <a:ext cx="8939784" cy="933022"/>
          </a:xfrm>
        </p:spPr>
        <p:txBody>
          <a:bodyPr>
            <a:noAutofit/>
          </a:bodyPr>
          <a:lstStyle/>
          <a:p>
            <a:r>
              <a:rPr lang="fr-FR" sz="3600" dirty="0"/>
              <a:t>Favoriser le débat démocratique</a:t>
            </a:r>
          </a:p>
        </p:txBody>
      </p:sp>
      <p:sp>
        <p:nvSpPr>
          <p:cNvPr id="4" name="Espace réservé de la date 3">
            <a:extLst>
              <a:ext uri="{FF2B5EF4-FFF2-40B4-BE49-F238E27FC236}">
                <a16:creationId xmlns:a16="http://schemas.microsoft.com/office/drawing/2014/main" id="{17DFB7E8-AC4E-4812-B41C-F40BF2E471F8}"/>
              </a:ext>
            </a:extLst>
          </p:cNvPr>
          <p:cNvSpPr>
            <a:spLocks noGrp="1"/>
          </p:cNvSpPr>
          <p:nvPr>
            <p:ph type="dt" sz="half" idx="10"/>
          </p:nvPr>
        </p:nvSpPr>
        <p:spPr/>
        <p:txBody>
          <a:bodyPr/>
          <a:lstStyle/>
          <a:p>
            <a:pPr rtl="0"/>
            <a:fld id="{3A35E060-5CF7-492F-95ED-920DCC5C5460}" type="datetime1">
              <a:rPr lang="fr-FR" smtClean="0"/>
              <a:t>17/05/2022</a:t>
            </a:fld>
            <a:endParaRPr lang="en-US" dirty="0"/>
          </a:p>
        </p:txBody>
      </p:sp>
    </p:spTree>
    <p:extLst>
      <p:ext uri="{BB962C8B-B14F-4D97-AF65-F5344CB8AC3E}">
        <p14:creationId xmlns:p14="http://schemas.microsoft.com/office/powerpoint/2010/main" val="2451956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6D9CADA-0874-4993-BED4-F66FABD12313}"/>
              </a:ext>
            </a:extLst>
          </p:cNvPr>
          <p:cNvSpPr>
            <a:spLocks noGrp="1"/>
          </p:cNvSpPr>
          <p:nvPr>
            <p:ph type="dt" sz="half" idx="10"/>
          </p:nvPr>
        </p:nvSpPr>
        <p:spPr/>
        <p:txBody>
          <a:bodyPr/>
          <a:lstStyle/>
          <a:p>
            <a:pPr rtl="0"/>
            <a:fld id="{47C59215-BDD9-4AEA-A2C8-635D45606F9E}" type="datetime1">
              <a:rPr lang="fr-FR" smtClean="0"/>
              <a:t>17/05/2022</a:t>
            </a:fld>
            <a:endParaRPr lang="en-US" dirty="0"/>
          </a:p>
        </p:txBody>
      </p:sp>
      <p:sp>
        <p:nvSpPr>
          <p:cNvPr id="4" name="Titre 3">
            <a:extLst>
              <a:ext uri="{FF2B5EF4-FFF2-40B4-BE49-F238E27FC236}">
                <a16:creationId xmlns:a16="http://schemas.microsoft.com/office/drawing/2014/main" id="{DB7C1986-AADB-488D-8C73-ABC0026C187A}"/>
              </a:ext>
            </a:extLst>
          </p:cNvPr>
          <p:cNvSpPr>
            <a:spLocks noGrp="1"/>
          </p:cNvSpPr>
          <p:nvPr>
            <p:ph type="title"/>
          </p:nvPr>
        </p:nvSpPr>
        <p:spPr/>
        <p:txBody>
          <a:bodyPr/>
          <a:lstStyle/>
          <a:p>
            <a:r>
              <a:rPr lang="fr-FR" dirty="0"/>
              <a:t>La crise du débat démocratique</a:t>
            </a:r>
          </a:p>
        </p:txBody>
      </p:sp>
      <p:sp>
        <p:nvSpPr>
          <p:cNvPr id="5" name="Espace réservé du texte 4">
            <a:extLst>
              <a:ext uri="{FF2B5EF4-FFF2-40B4-BE49-F238E27FC236}">
                <a16:creationId xmlns:a16="http://schemas.microsoft.com/office/drawing/2014/main" id="{62820E63-53B2-4FE6-A4A1-7C4E628248ED}"/>
              </a:ext>
            </a:extLst>
          </p:cNvPr>
          <p:cNvSpPr>
            <a:spLocks noGrp="1"/>
          </p:cNvSpPr>
          <p:nvPr>
            <p:ph type="body" sz="half" idx="2"/>
          </p:nvPr>
        </p:nvSpPr>
        <p:spPr>
          <a:xfrm>
            <a:off x="8477250" y="2706624"/>
            <a:ext cx="3144774" cy="3511296"/>
          </a:xfrm>
          <a:custGeom>
            <a:avLst/>
            <a:gdLst>
              <a:gd name="connsiteX0" fmla="*/ 0 w 3144774"/>
              <a:gd name="connsiteY0" fmla="*/ 0 h 3511296"/>
              <a:gd name="connsiteX1" fmla="*/ 534612 w 3144774"/>
              <a:gd name="connsiteY1" fmla="*/ 0 h 3511296"/>
              <a:gd name="connsiteX2" fmla="*/ 1132119 w 3144774"/>
              <a:gd name="connsiteY2" fmla="*/ 0 h 3511296"/>
              <a:gd name="connsiteX3" fmla="*/ 1761073 w 3144774"/>
              <a:gd name="connsiteY3" fmla="*/ 0 h 3511296"/>
              <a:gd name="connsiteX4" fmla="*/ 2452924 w 3144774"/>
              <a:gd name="connsiteY4" fmla="*/ 0 h 3511296"/>
              <a:gd name="connsiteX5" fmla="*/ 3144774 w 3144774"/>
              <a:gd name="connsiteY5" fmla="*/ 0 h 3511296"/>
              <a:gd name="connsiteX6" fmla="*/ 3144774 w 3144774"/>
              <a:gd name="connsiteY6" fmla="*/ 550103 h 3511296"/>
              <a:gd name="connsiteX7" fmla="*/ 3144774 w 3144774"/>
              <a:gd name="connsiteY7" fmla="*/ 1135319 h 3511296"/>
              <a:gd name="connsiteX8" fmla="*/ 3144774 w 3144774"/>
              <a:gd name="connsiteY8" fmla="*/ 1790761 h 3511296"/>
              <a:gd name="connsiteX9" fmla="*/ 3144774 w 3144774"/>
              <a:gd name="connsiteY9" fmla="*/ 2340864 h 3511296"/>
              <a:gd name="connsiteX10" fmla="*/ 3144774 w 3144774"/>
              <a:gd name="connsiteY10" fmla="*/ 2961193 h 3511296"/>
              <a:gd name="connsiteX11" fmla="*/ 3144774 w 3144774"/>
              <a:gd name="connsiteY11" fmla="*/ 3511296 h 3511296"/>
              <a:gd name="connsiteX12" fmla="*/ 2484371 w 3144774"/>
              <a:gd name="connsiteY12" fmla="*/ 3511296 h 3511296"/>
              <a:gd name="connsiteX13" fmla="*/ 1918312 w 3144774"/>
              <a:gd name="connsiteY13" fmla="*/ 3511296 h 3511296"/>
              <a:gd name="connsiteX14" fmla="*/ 1383701 w 3144774"/>
              <a:gd name="connsiteY14" fmla="*/ 3511296 h 3511296"/>
              <a:gd name="connsiteX15" fmla="*/ 723298 w 3144774"/>
              <a:gd name="connsiteY15" fmla="*/ 3511296 h 3511296"/>
              <a:gd name="connsiteX16" fmla="*/ 0 w 3144774"/>
              <a:gd name="connsiteY16" fmla="*/ 3511296 h 3511296"/>
              <a:gd name="connsiteX17" fmla="*/ 0 w 3144774"/>
              <a:gd name="connsiteY17" fmla="*/ 2996306 h 3511296"/>
              <a:gd name="connsiteX18" fmla="*/ 0 w 3144774"/>
              <a:gd name="connsiteY18" fmla="*/ 2375977 h 3511296"/>
              <a:gd name="connsiteX19" fmla="*/ 0 w 3144774"/>
              <a:gd name="connsiteY19" fmla="*/ 1720535 h 3511296"/>
              <a:gd name="connsiteX20" fmla="*/ 0 w 3144774"/>
              <a:gd name="connsiteY20" fmla="*/ 1205545 h 3511296"/>
              <a:gd name="connsiteX21" fmla="*/ 0 w 3144774"/>
              <a:gd name="connsiteY21" fmla="*/ 550103 h 3511296"/>
              <a:gd name="connsiteX22" fmla="*/ 0 w 3144774"/>
              <a:gd name="connsiteY22"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4774" h="3511296" fill="none" extrusionOk="0">
                <a:moveTo>
                  <a:pt x="0" y="0"/>
                </a:moveTo>
                <a:cubicBezTo>
                  <a:pt x="163313" y="7173"/>
                  <a:pt x="331803" y="-14142"/>
                  <a:pt x="534612" y="0"/>
                </a:cubicBezTo>
                <a:cubicBezTo>
                  <a:pt x="737421" y="14142"/>
                  <a:pt x="955238" y="18679"/>
                  <a:pt x="1132119" y="0"/>
                </a:cubicBezTo>
                <a:cubicBezTo>
                  <a:pt x="1309000" y="-18679"/>
                  <a:pt x="1556203" y="-6663"/>
                  <a:pt x="1761073" y="0"/>
                </a:cubicBezTo>
                <a:cubicBezTo>
                  <a:pt x="1965943" y="6663"/>
                  <a:pt x="2241619" y="4624"/>
                  <a:pt x="2452924" y="0"/>
                </a:cubicBezTo>
                <a:cubicBezTo>
                  <a:pt x="2664229" y="-4624"/>
                  <a:pt x="2825849" y="14674"/>
                  <a:pt x="3144774" y="0"/>
                </a:cubicBezTo>
                <a:cubicBezTo>
                  <a:pt x="3121971" y="256259"/>
                  <a:pt x="3150581" y="345728"/>
                  <a:pt x="3144774" y="550103"/>
                </a:cubicBezTo>
                <a:cubicBezTo>
                  <a:pt x="3138967" y="754478"/>
                  <a:pt x="3165413" y="879995"/>
                  <a:pt x="3144774" y="1135319"/>
                </a:cubicBezTo>
                <a:cubicBezTo>
                  <a:pt x="3124135" y="1390643"/>
                  <a:pt x="3134120" y="1513270"/>
                  <a:pt x="3144774" y="1790761"/>
                </a:cubicBezTo>
                <a:cubicBezTo>
                  <a:pt x="3155428" y="2068252"/>
                  <a:pt x="3130763" y="2132537"/>
                  <a:pt x="3144774" y="2340864"/>
                </a:cubicBezTo>
                <a:cubicBezTo>
                  <a:pt x="3158785" y="2549191"/>
                  <a:pt x="3155989" y="2795134"/>
                  <a:pt x="3144774" y="2961193"/>
                </a:cubicBezTo>
                <a:cubicBezTo>
                  <a:pt x="3133559" y="3127252"/>
                  <a:pt x="3152313" y="3395528"/>
                  <a:pt x="3144774" y="3511296"/>
                </a:cubicBezTo>
                <a:cubicBezTo>
                  <a:pt x="2994498" y="3538678"/>
                  <a:pt x="2735524" y="3512478"/>
                  <a:pt x="2484371" y="3511296"/>
                </a:cubicBezTo>
                <a:cubicBezTo>
                  <a:pt x="2233218" y="3510114"/>
                  <a:pt x="2087658" y="3521013"/>
                  <a:pt x="1918312" y="3511296"/>
                </a:cubicBezTo>
                <a:cubicBezTo>
                  <a:pt x="1748966" y="3501579"/>
                  <a:pt x="1647962" y="3485255"/>
                  <a:pt x="1383701" y="3511296"/>
                </a:cubicBezTo>
                <a:cubicBezTo>
                  <a:pt x="1119440" y="3537337"/>
                  <a:pt x="1014652" y="3526935"/>
                  <a:pt x="723298" y="3511296"/>
                </a:cubicBezTo>
                <a:cubicBezTo>
                  <a:pt x="431944" y="3495657"/>
                  <a:pt x="358485" y="3487981"/>
                  <a:pt x="0" y="3511296"/>
                </a:cubicBezTo>
                <a:cubicBezTo>
                  <a:pt x="-14969" y="3314333"/>
                  <a:pt x="-16658" y="3138651"/>
                  <a:pt x="0" y="2996306"/>
                </a:cubicBezTo>
                <a:cubicBezTo>
                  <a:pt x="16658" y="2853961"/>
                  <a:pt x="22024" y="2675762"/>
                  <a:pt x="0" y="2375977"/>
                </a:cubicBezTo>
                <a:cubicBezTo>
                  <a:pt x="-22024" y="2076192"/>
                  <a:pt x="-12930" y="1859323"/>
                  <a:pt x="0" y="1720535"/>
                </a:cubicBezTo>
                <a:cubicBezTo>
                  <a:pt x="12930" y="1581747"/>
                  <a:pt x="5944" y="1374273"/>
                  <a:pt x="0" y="1205545"/>
                </a:cubicBezTo>
                <a:cubicBezTo>
                  <a:pt x="-5944" y="1036817"/>
                  <a:pt x="-31171" y="805970"/>
                  <a:pt x="0" y="550103"/>
                </a:cubicBezTo>
                <a:cubicBezTo>
                  <a:pt x="31171" y="294236"/>
                  <a:pt x="-25148" y="148861"/>
                  <a:pt x="0" y="0"/>
                </a:cubicBezTo>
                <a:close/>
              </a:path>
              <a:path w="3144774" h="3511296" stroke="0" extrusionOk="0">
                <a:moveTo>
                  <a:pt x="0" y="0"/>
                </a:moveTo>
                <a:cubicBezTo>
                  <a:pt x="216652" y="17633"/>
                  <a:pt x="320694" y="-19902"/>
                  <a:pt x="597507" y="0"/>
                </a:cubicBezTo>
                <a:cubicBezTo>
                  <a:pt x="874320" y="19902"/>
                  <a:pt x="871186" y="6801"/>
                  <a:pt x="1132119" y="0"/>
                </a:cubicBezTo>
                <a:cubicBezTo>
                  <a:pt x="1393052" y="-6801"/>
                  <a:pt x="1652119" y="-10038"/>
                  <a:pt x="1823969" y="0"/>
                </a:cubicBezTo>
                <a:cubicBezTo>
                  <a:pt x="1995819" y="10038"/>
                  <a:pt x="2239284" y="-15178"/>
                  <a:pt x="2452924" y="0"/>
                </a:cubicBezTo>
                <a:cubicBezTo>
                  <a:pt x="2666565" y="15178"/>
                  <a:pt x="2855586" y="16028"/>
                  <a:pt x="3144774" y="0"/>
                </a:cubicBezTo>
                <a:cubicBezTo>
                  <a:pt x="3154930" y="189203"/>
                  <a:pt x="3146485" y="361472"/>
                  <a:pt x="3144774" y="550103"/>
                </a:cubicBezTo>
                <a:cubicBezTo>
                  <a:pt x="3143063" y="738734"/>
                  <a:pt x="3146196" y="971012"/>
                  <a:pt x="3144774" y="1170432"/>
                </a:cubicBezTo>
                <a:cubicBezTo>
                  <a:pt x="3143352" y="1369852"/>
                  <a:pt x="3118867" y="1519399"/>
                  <a:pt x="3144774" y="1790761"/>
                </a:cubicBezTo>
                <a:cubicBezTo>
                  <a:pt x="3170681" y="2062123"/>
                  <a:pt x="3140328" y="2199353"/>
                  <a:pt x="3144774" y="2305751"/>
                </a:cubicBezTo>
                <a:cubicBezTo>
                  <a:pt x="3149221" y="2412149"/>
                  <a:pt x="3153306" y="2564558"/>
                  <a:pt x="3144774" y="2785628"/>
                </a:cubicBezTo>
                <a:cubicBezTo>
                  <a:pt x="3136242" y="3006698"/>
                  <a:pt x="3149821" y="3348156"/>
                  <a:pt x="3144774" y="3511296"/>
                </a:cubicBezTo>
                <a:cubicBezTo>
                  <a:pt x="2932637" y="3508701"/>
                  <a:pt x="2665847" y="3530270"/>
                  <a:pt x="2515819" y="3511296"/>
                </a:cubicBezTo>
                <a:cubicBezTo>
                  <a:pt x="2365791" y="3492322"/>
                  <a:pt x="2123959" y="3525732"/>
                  <a:pt x="1823969" y="3511296"/>
                </a:cubicBezTo>
                <a:cubicBezTo>
                  <a:pt x="1523979" y="3496861"/>
                  <a:pt x="1434627" y="3525845"/>
                  <a:pt x="1257910" y="3511296"/>
                </a:cubicBezTo>
                <a:cubicBezTo>
                  <a:pt x="1081193" y="3496747"/>
                  <a:pt x="945408" y="3533114"/>
                  <a:pt x="723298" y="3511296"/>
                </a:cubicBezTo>
                <a:cubicBezTo>
                  <a:pt x="501188" y="3489478"/>
                  <a:pt x="290797" y="3520316"/>
                  <a:pt x="0" y="3511296"/>
                </a:cubicBezTo>
                <a:cubicBezTo>
                  <a:pt x="14264" y="3294095"/>
                  <a:pt x="11210" y="3217114"/>
                  <a:pt x="0" y="2996306"/>
                </a:cubicBezTo>
                <a:cubicBezTo>
                  <a:pt x="-11210" y="2775498"/>
                  <a:pt x="-26858" y="2550199"/>
                  <a:pt x="0" y="2340864"/>
                </a:cubicBezTo>
                <a:cubicBezTo>
                  <a:pt x="26858" y="2131529"/>
                  <a:pt x="3803" y="1951034"/>
                  <a:pt x="0" y="1790761"/>
                </a:cubicBezTo>
                <a:cubicBezTo>
                  <a:pt x="-3803" y="1630488"/>
                  <a:pt x="16205" y="1474805"/>
                  <a:pt x="0" y="1240658"/>
                </a:cubicBezTo>
                <a:cubicBezTo>
                  <a:pt x="-16205" y="1006511"/>
                  <a:pt x="-16305" y="842169"/>
                  <a:pt x="0" y="690555"/>
                </a:cubicBezTo>
                <a:cubicBezTo>
                  <a:pt x="16305" y="538941"/>
                  <a:pt x="-3029" y="325236"/>
                  <a:pt x="0" y="0"/>
                </a:cubicBezTo>
                <a:close/>
              </a:path>
            </a:pathLst>
          </a:custGeom>
          <a:ln>
            <a:solidFill>
              <a:schemeClr val="accent1">
                <a:lumMod val="60000"/>
                <a:lumOff val="40000"/>
              </a:schemeClr>
            </a:solidFill>
            <a:extLst>
              <a:ext uri="{C807C97D-BFC1-408E-A445-0C87EB9F89A2}">
                <ask:lineSketchStyleProps xmlns:ask="http://schemas.microsoft.com/office/drawing/2018/sketchyshapes" sd="3211780792">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92075" indent="20638"/>
            <a:r>
              <a:rPr lang="fr-FR" dirty="0"/>
              <a:t>Liberté d’expression</a:t>
            </a:r>
          </a:p>
          <a:p>
            <a:pPr marL="609585" indent="-304792">
              <a:buFont typeface="Wingdings" panose="05000000000000000000" pitchFamily="2" charset="2"/>
              <a:buChar char="Ø"/>
            </a:pPr>
            <a:r>
              <a:rPr lang="fr-FR" dirty="0"/>
              <a:t>Pluralisme des collections</a:t>
            </a:r>
          </a:p>
          <a:p>
            <a:pPr marL="609585" indent="-304792"/>
            <a:endParaRPr lang="fr-FR" dirty="0"/>
          </a:p>
          <a:p>
            <a:pPr marL="442913" indent="-303213">
              <a:tabLst>
                <a:tab pos="176213" algn="l"/>
              </a:tabLst>
            </a:pPr>
            <a:r>
              <a:rPr lang="fr-FR" dirty="0"/>
              <a:t>Parole libre</a:t>
            </a:r>
          </a:p>
          <a:p>
            <a:pPr marL="609585" indent="-304792">
              <a:buFont typeface="Wingdings" panose="05000000000000000000" pitchFamily="2" charset="2"/>
              <a:buChar char="Ø"/>
            </a:pPr>
            <a:r>
              <a:rPr lang="fr-FR" dirty="0"/>
              <a:t>Débats</a:t>
            </a:r>
          </a:p>
          <a:p>
            <a:pPr marL="609585" indent="-304792"/>
            <a:endParaRPr lang="fr-FR" dirty="0"/>
          </a:p>
          <a:p>
            <a:pPr marL="442913" indent="-303213"/>
            <a:r>
              <a:rPr lang="fr-FR" dirty="0"/>
              <a:t>Parole vraie</a:t>
            </a:r>
          </a:p>
          <a:p>
            <a:pPr marL="609585" indent="-304792">
              <a:buFont typeface="Wingdings" panose="05000000000000000000" pitchFamily="2" charset="2"/>
              <a:buChar char="Ø"/>
            </a:pPr>
            <a:r>
              <a:rPr lang="fr-FR" dirty="0"/>
              <a:t>Engagement / neutralité</a:t>
            </a:r>
          </a:p>
          <a:p>
            <a:pPr marL="304793"/>
            <a:endParaRPr lang="fr-FR" dirty="0"/>
          </a:p>
        </p:txBody>
      </p:sp>
      <p:pic>
        <p:nvPicPr>
          <p:cNvPr id="2052" name="Picture 4">
            <a:extLst>
              <a:ext uri="{FF2B5EF4-FFF2-40B4-BE49-F238E27FC236}">
                <a16:creationId xmlns:a16="http://schemas.microsoft.com/office/drawing/2014/main" id="{2D7EBE5B-21CF-4AEC-974D-4CFD50DF64A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5893" r="1589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308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6D9CADA-0874-4993-BED4-F66FABD12313}"/>
              </a:ext>
            </a:extLst>
          </p:cNvPr>
          <p:cNvSpPr>
            <a:spLocks noGrp="1"/>
          </p:cNvSpPr>
          <p:nvPr>
            <p:ph type="dt" sz="half" idx="10"/>
          </p:nvPr>
        </p:nvSpPr>
        <p:spPr/>
        <p:txBody>
          <a:bodyPr/>
          <a:lstStyle/>
          <a:p>
            <a:pPr rtl="0"/>
            <a:fld id="{47C59215-BDD9-4AEA-A2C8-635D45606F9E}" type="datetime1">
              <a:rPr lang="fr-FR" smtClean="0"/>
              <a:t>17/05/2022</a:t>
            </a:fld>
            <a:endParaRPr lang="en-US" dirty="0"/>
          </a:p>
        </p:txBody>
      </p:sp>
      <p:sp>
        <p:nvSpPr>
          <p:cNvPr id="4" name="Titre 3">
            <a:extLst>
              <a:ext uri="{FF2B5EF4-FFF2-40B4-BE49-F238E27FC236}">
                <a16:creationId xmlns:a16="http://schemas.microsoft.com/office/drawing/2014/main" id="{DB7C1986-AADB-488D-8C73-ABC0026C187A}"/>
              </a:ext>
            </a:extLst>
          </p:cNvPr>
          <p:cNvSpPr>
            <a:spLocks noGrp="1"/>
          </p:cNvSpPr>
          <p:nvPr>
            <p:ph type="title"/>
          </p:nvPr>
        </p:nvSpPr>
        <p:spPr/>
        <p:txBody>
          <a:bodyPr/>
          <a:lstStyle/>
          <a:p>
            <a:r>
              <a:rPr lang="fr-FR" dirty="0"/>
              <a:t>Solution participative</a:t>
            </a:r>
            <a:br>
              <a:rPr lang="fr-FR" dirty="0"/>
            </a:br>
            <a:endParaRPr lang="fr-FR" dirty="0"/>
          </a:p>
        </p:txBody>
      </p:sp>
      <p:sp>
        <p:nvSpPr>
          <p:cNvPr id="5" name="Espace réservé du texte 4">
            <a:extLst>
              <a:ext uri="{FF2B5EF4-FFF2-40B4-BE49-F238E27FC236}">
                <a16:creationId xmlns:a16="http://schemas.microsoft.com/office/drawing/2014/main" id="{62820E63-53B2-4FE6-A4A1-7C4E628248ED}"/>
              </a:ext>
            </a:extLst>
          </p:cNvPr>
          <p:cNvSpPr>
            <a:spLocks noGrp="1"/>
          </p:cNvSpPr>
          <p:nvPr>
            <p:ph type="body" sz="half" idx="2"/>
          </p:nvPr>
        </p:nvSpPr>
        <p:spPr>
          <a:custGeom>
            <a:avLst/>
            <a:gdLst>
              <a:gd name="connsiteX0" fmla="*/ 0 w 3144774"/>
              <a:gd name="connsiteY0" fmla="*/ 0 h 3511296"/>
              <a:gd name="connsiteX1" fmla="*/ 691850 w 3144774"/>
              <a:gd name="connsiteY1" fmla="*/ 0 h 3511296"/>
              <a:gd name="connsiteX2" fmla="*/ 1352253 w 3144774"/>
              <a:gd name="connsiteY2" fmla="*/ 0 h 3511296"/>
              <a:gd name="connsiteX3" fmla="*/ 1981208 w 3144774"/>
              <a:gd name="connsiteY3" fmla="*/ 0 h 3511296"/>
              <a:gd name="connsiteX4" fmla="*/ 3144774 w 3144774"/>
              <a:gd name="connsiteY4" fmla="*/ 0 h 3511296"/>
              <a:gd name="connsiteX5" fmla="*/ 3144774 w 3144774"/>
              <a:gd name="connsiteY5" fmla="*/ 655442 h 3511296"/>
              <a:gd name="connsiteX6" fmla="*/ 3144774 w 3144774"/>
              <a:gd name="connsiteY6" fmla="*/ 1275771 h 3511296"/>
              <a:gd name="connsiteX7" fmla="*/ 3144774 w 3144774"/>
              <a:gd name="connsiteY7" fmla="*/ 1790761 h 3511296"/>
              <a:gd name="connsiteX8" fmla="*/ 3144774 w 3144774"/>
              <a:gd name="connsiteY8" fmla="*/ 2411090 h 3511296"/>
              <a:gd name="connsiteX9" fmla="*/ 3144774 w 3144774"/>
              <a:gd name="connsiteY9" fmla="*/ 2890967 h 3511296"/>
              <a:gd name="connsiteX10" fmla="*/ 3144774 w 3144774"/>
              <a:gd name="connsiteY10" fmla="*/ 3511296 h 3511296"/>
              <a:gd name="connsiteX11" fmla="*/ 2578715 w 3144774"/>
              <a:gd name="connsiteY11" fmla="*/ 3511296 h 3511296"/>
              <a:gd name="connsiteX12" fmla="*/ 1886864 w 3144774"/>
              <a:gd name="connsiteY12" fmla="*/ 3511296 h 3511296"/>
              <a:gd name="connsiteX13" fmla="*/ 1289357 w 3144774"/>
              <a:gd name="connsiteY13" fmla="*/ 3511296 h 3511296"/>
              <a:gd name="connsiteX14" fmla="*/ 597507 w 3144774"/>
              <a:gd name="connsiteY14" fmla="*/ 3511296 h 3511296"/>
              <a:gd name="connsiteX15" fmla="*/ 0 w 3144774"/>
              <a:gd name="connsiteY15" fmla="*/ 3511296 h 3511296"/>
              <a:gd name="connsiteX16" fmla="*/ 0 w 3144774"/>
              <a:gd name="connsiteY16" fmla="*/ 3031419 h 3511296"/>
              <a:gd name="connsiteX17" fmla="*/ 0 w 3144774"/>
              <a:gd name="connsiteY17" fmla="*/ 2411090 h 3511296"/>
              <a:gd name="connsiteX18" fmla="*/ 0 w 3144774"/>
              <a:gd name="connsiteY18" fmla="*/ 1931213 h 3511296"/>
              <a:gd name="connsiteX19" fmla="*/ 0 w 3144774"/>
              <a:gd name="connsiteY19" fmla="*/ 1451336 h 3511296"/>
              <a:gd name="connsiteX20" fmla="*/ 0 w 3144774"/>
              <a:gd name="connsiteY20" fmla="*/ 795894 h 3511296"/>
              <a:gd name="connsiteX21" fmla="*/ 0 w 3144774"/>
              <a:gd name="connsiteY21"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44774" h="3511296" fill="none" extrusionOk="0">
                <a:moveTo>
                  <a:pt x="0" y="0"/>
                </a:moveTo>
                <a:cubicBezTo>
                  <a:pt x="234915" y="-7579"/>
                  <a:pt x="509958" y="24838"/>
                  <a:pt x="691850" y="0"/>
                </a:cubicBezTo>
                <a:cubicBezTo>
                  <a:pt x="873742" y="-24838"/>
                  <a:pt x="1087622" y="-9729"/>
                  <a:pt x="1352253" y="0"/>
                </a:cubicBezTo>
                <a:cubicBezTo>
                  <a:pt x="1616884" y="9729"/>
                  <a:pt x="1675952" y="-27364"/>
                  <a:pt x="1981208" y="0"/>
                </a:cubicBezTo>
                <a:cubicBezTo>
                  <a:pt x="2286464" y="27364"/>
                  <a:pt x="2667859" y="15197"/>
                  <a:pt x="3144774" y="0"/>
                </a:cubicBezTo>
                <a:cubicBezTo>
                  <a:pt x="3165024" y="233085"/>
                  <a:pt x="3176561" y="399659"/>
                  <a:pt x="3144774" y="655442"/>
                </a:cubicBezTo>
                <a:cubicBezTo>
                  <a:pt x="3112987" y="911225"/>
                  <a:pt x="3136308" y="983284"/>
                  <a:pt x="3144774" y="1275771"/>
                </a:cubicBezTo>
                <a:cubicBezTo>
                  <a:pt x="3153240" y="1568258"/>
                  <a:pt x="3147484" y="1683396"/>
                  <a:pt x="3144774" y="1790761"/>
                </a:cubicBezTo>
                <a:cubicBezTo>
                  <a:pt x="3142065" y="1898126"/>
                  <a:pt x="3154616" y="2109047"/>
                  <a:pt x="3144774" y="2411090"/>
                </a:cubicBezTo>
                <a:cubicBezTo>
                  <a:pt x="3134932" y="2713133"/>
                  <a:pt x="3160996" y="2747805"/>
                  <a:pt x="3144774" y="2890967"/>
                </a:cubicBezTo>
                <a:cubicBezTo>
                  <a:pt x="3128552" y="3034129"/>
                  <a:pt x="3125731" y="3216084"/>
                  <a:pt x="3144774" y="3511296"/>
                </a:cubicBezTo>
                <a:cubicBezTo>
                  <a:pt x="2946681" y="3499845"/>
                  <a:pt x="2764735" y="3485108"/>
                  <a:pt x="2578715" y="3511296"/>
                </a:cubicBezTo>
                <a:cubicBezTo>
                  <a:pt x="2392695" y="3537484"/>
                  <a:pt x="2056014" y="3529751"/>
                  <a:pt x="1886864" y="3511296"/>
                </a:cubicBezTo>
                <a:cubicBezTo>
                  <a:pt x="1717714" y="3492841"/>
                  <a:pt x="1509125" y="3534305"/>
                  <a:pt x="1289357" y="3511296"/>
                </a:cubicBezTo>
                <a:cubicBezTo>
                  <a:pt x="1069589" y="3488287"/>
                  <a:pt x="785489" y="3498613"/>
                  <a:pt x="597507" y="3511296"/>
                </a:cubicBezTo>
                <a:cubicBezTo>
                  <a:pt x="409525" y="3523980"/>
                  <a:pt x="296970" y="3536339"/>
                  <a:pt x="0" y="3511296"/>
                </a:cubicBezTo>
                <a:cubicBezTo>
                  <a:pt x="-6456" y="3407246"/>
                  <a:pt x="17220" y="3231479"/>
                  <a:pt x="0" y="3031419"/>
                </a:cubicBezTo>
                <a:cubicBezTo>
                  <a:pt x="-17220" y="2831359"/>
                  <a:pt x="26211" y="2633936"/>
                  <a:pt x="0" y="2411090"/>
                </a:cubicBezTo>
                <a:cubicBezTo>
                  <a:pt x="-26211" y="2188244"/>
                  <a:pt x="12714" y="2049249"/>
                  <a:pt x="0" y="1931213"/>
                </a:cubicBezTo>
                <a:cubicBezTo>
                  <a:pt x="-12714" y="1813177"/>
                  <a:pt x="-11463" y="1644212"/>
                  <a:pt x="0" y="1451336"/>
                </a:cubicBezTo>
                <a:cubicBezTo>
                  <a:pt x="11463" y="1258460"/>
                  <a:pt x="-31034" y="1112834"/>
                  <a:pt x="0" y="795894"/>
                </a:cubicBezTo>
                <a:cubicBezTo>
                  <a:pt x="31034" y="478954"/>
                  <a:pt x="22688" y="161596"/>
                  <a:pt x="0" y="0"/>
                </a:cubicBezTo>
                <a:close/>
              </a:path>
              <a:path w="3144774" h="3511296" stroke="0" extrusionOk="0">
                <a:moveTo>
                  <a:pt x="0" y="0"/>
                </a:moveTo>
                <a:cubicBezTo>
                  <a:pt x="266570" y="9487"/>
                  <a:pt x="347779" y="-9361"/>
                  <a:pt x="597507" y="0"/>
                </a:cubicBezTo>
                <a:cubicBezTo>
                  <a:pt x="847235" y="9361"/>
                  <a:pt x="932894" y="-5591"/>
                  <a:pt x="1132119" y="0"/>
                </a:cubicBezTo>
                <a:cubicBezTo>
                  <a:pt x="1331344" y="5591"/>
                  <a:pt x="1675500" y="17879"/>
                  <a:pt x="1823969" y="0"/>
                </a:cubicBezTo>
                <a:cubicBezTo>
                  <a:pt x="1972438" y="-17879"/>
                  <a:pt x="2167646" y="24313"/>
                  <a:pt x="2421476" y="0"/>
                </a:cubicBezTo>
                <a:cubicBezTo>
                  <a:pt x="2675306" y="-24313"/>
                  <a:pt x="2786832" y="16956"/>
                  <a:pt x="3144774" y="0"/>
                </a:cubicBezTo>
                <a:cubicBezTo>
                  <a:pt x="3154048" y="251253"/>
                  <a:pt x="3119858" y="494973"/>
                  <a:pt x="3144774" y="655442"/>
                </a:cubicBezTo>
                <a:cubicBezTo>
                  <a:pt x="3169690" y="815911"/>
                  <a:pt x="3116597" y="1051710"/>
                  <a:pt x="3144774" y="1240658"/>
                </a:cubicBezTo>
                <a:cubicBezTo>
                  <a:pt x="3172951" y="1429606"/>
                  <a:pt x="3135536" y="1705753"/>
                  <a:pt x="3144774" y="1825874"/>
                </a:cubicBezTo>
                <a:cubicBezTo>
                  <a:pt x="3154012" y="1945995"/>
                  <a:pt x="3164550" y="2224006"/>
                  <a:pt x="3144774" y="2340864"/>
                </a:cubicBezTo>
                <a:cubicBezTo>
                  <a:pt x="3124999" y="2457722"/>
                  <a:pt x="3160849" y="2683774"/>
                  <a:pt x="3144774" y="2855854"/>
                </a:cubicBezTo>
                <a:cubicBezTo>
                  <a:pt x="3128700" y="3027934"/>
                  <a:pt x="3170739" y="3359000"/>
                  <a:pt x="3144774" y="3511296"/>
                </a:cubicBezTo>
                <a:cubicBezTo>
                  <a:pt x="2980251" y="3482345"/>
                  <a:pt x="2777773" y="3515527"/>
                  <a:pt x="2484371" y="3511296"/>
                </a:cubicBezTo>
                <a:cubicBezTo>
                  <a:pt x="2190969" y="3507065"/>
                  <a:pt x="1998745" y="3515160"/>
                  <a:pt x="1792521" y="3511296"/>
                </a:cubicBezTo>
                <a:cubicBezTo>
                  <a:pt x="1586297" y="3507433"/>
                  <a:pt x="1444801" y="3532068"/>
                  <a:pt x="1100671" y="3511296"/>
                </a:cubicBezTo>
                <a:cubicBezTo>
                  <a:pt x="756541" y="3490525"/>
                  <a:pt x="353128" y="3506466"/>
                  <a:pt x="0" y="3511296"/>
                </a:cubicBezTo>
                <a:cubicBezTo>
                  <a:pt x="3411" y="3359170"/>
                  <a:pt x="-9481" y="3122562"/>
                  <a:pt x="0" y="2926080"/>
                </a:cubicBezTo>
                <a:cubicBezTo>
                  <a:pt x="9481" y="2729598"/>
                  <a:pt x="-22190" y="2568668"/>
                  <a:pt x="0" y="2375977"/>
                </a:cubicBezTo>
                <a:cubicBezTo>
                  <a:pt x="22190" y="2183286"/>
                  <a:pt x="-20376" y="2098272"/>
                  <a:pt x="0" y="1896100"/>
                </a:cubicBezTo>
                <a:cubicBezTo>
                  <a:pt x="20376" y="1693928"/>
                  <a:pt x="5500" y="1503212"/>
                  <a:pt x="0" y="1381110"/>
                </a:cubicBezTo>
                <a:cubicBezTo>
                  <a:pt x="-5500" y="1259008"/>
                  <a:pt x="-11749" y="1118242"/>
                  <a:pt x="0" y="866120"/>
                </a:cubicBezTo>
                <a:cubicBezTo>
                  <a:pt x="11749" y="613998"/>
                  <a:pt x="37538" y="198750"/>
                  <a:pt x="0" y="0"/>
                </a:cubicBezTo>
                <a:close/>
              </a:path>
            </a:pathLst>
          </a:custGeom>
          <a:ln>
            <a:extLst>
              <a:ext uri="{C807C97D-BFC1-408E-A445-0C87EB9F89A2}">
                <ask:lineSketchStyleProps xmlns:ask="http://schemas.microsoft.com/office/drawing/2018/sketchyshapes" sd="1219033472">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a:lstStyle/>
          <a:p>
            <a:pPr marL="609585" indent="-304792"/>
            <a:endParaRPr lang="fr-FR" dirty="0"/>
          </a:p>
          <a:p>
            <a:pPr marL="609585" indent="-304792"/>
            <a:endParaRPr lang="fr-FR" dirty="0"/>
          </a:p>
          <a:p>
            <a:pPr marL="609585" indent="-304792"/>
            <a:endParaRPr lang="fr-FR" dirty="0"/>
          </a:p>
          <a:p>
            <a:pPr marL="303213" indent="-303213"/>
            <a:r>
              <a:rPr lang="fr-FR" dirty="0"/>
              <a:t>Les échanges d’opinions</a:t>
            </a:r>
          </a:p>
        </p:txBody>
      </p:sp>
      <p:pic>
        <p:nvPicPr>
          <p:cNvPr id="5122" name="Picture 2">
            <a:extLst>
              <a:ext uri="{FF2B5EF4-FFF2-40B4-BE49-F238E27FC236}">
                <a16:creationId xmlns:a16="http://schemas.microsoft.com/office/drawing/2014/main" id="{5E8AC792-E73E-4C26-A5DC-9B7827488618}"/>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5893" r="1589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173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Rectangle 1">
            <a:extLst>
              <a:ext uri="{FF2B5EF4-FFF2-40B4-BE49-F238E27FC236}">
                <a16:creationId xmlns:a16="http://schemas.microsoft.com/office/drawing/2014/main" id="{1D228C80-F1D9-4F72-ACD7-54FF3D75DD81}"/>
              </a:ext>
            </a:extLst>
          </p:cNvPr>
          <p:cNvSpPr/>
          <p:nvPr/>
        </p:nvSpPr>
        <p:spPr>
          <a:xfrm>
            <a:off x="226771" y="234086"/>
            <a:ext cx="11726266" cy="638617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Shape 65"/>
          <p:cNvSpPr txBox="1">
            <a:spLocks noGrp="1"/>
          </p:cNvSpPr>
          <p:nvPr>
            <p:ph type="title"/>
          </p:nvPr>
        </p:nvSpPr>
        <p:spPr>
          <a:xfrm>
            <a:off x="1066800" y="642594"/>
            <a:ext cx="10058400" cy="1371600"/>
          </a:xfrm>
        </p:spPr>
        <p:txBody>
          <a:bodyPr vert="horz" lIns="121900" tIns="121900" rIns="121900" bIns="121900" rtlCol="0" anchor="ctr" anchorCtr="0">
            <a:normAutofit/>
          </a:bodyPr>
          <a:lstStyle/>
          <a:p>
            <a:pPr>
              <a:spcBef>
                <a:spcPts val="0"/>
              </a:spcBef>
            </a:pPr>
            <a:r>
              <a:rPr lang="en" b="1" dirty="0">
                <a:solidFill>
                  <a:srgbClr val="EB624B"/>
                </a:solidFill>
              </a:rPr>
              <a:t>Bonjour ! </a:t>
            </a:r>
          </a:p>
        </p:txBody>
      </p:sp>
      <p:sp>
        <p:nvSpPr>
          <p:cNvPr id="66" name="Shape 66"/>
          <p:cNvSpPr txBox="1">
            <a:spLocks noGrp="1"/>
          </p:cNvSpPr>
          <p:nvPr>
            <p:ph sz="half" idx="1"/>
          </p:nvPr>
        </p:nvSpPr>
        <p:spPr>
          <a:xfrm>
            <a:off x="1066800" y="2103119"/>
            <a:ext cx="5684982" cy="3749040"/>
          </a:xfrm>
          <a:custGeom>
            <a:avLst/>
            <a:gdLst>
              <a:gd name="connsiteX0" fmla="*/ 0 w 5684982"/>
              <a:gd name="connsiteY0" fmla="*/ 0 h 3749040"/>
              <a:gd name="connsiteX1" fmla="*/ 461115 w 5684982"/>
              <a:gd name="connsiteY1" fmla="*/ 0 h 3749040"/>
              <a:gd name="connsiteX2" fmla="*/ 1149630 w 5684982"/>
              <a:gd name="connsiteY2" fmla="*/ 0 h 3749040"/>
              <a:gd name="connsiteX3" fmla="*/ 1724445 w 5684982"/>
              <a:gd name="connsiteY3" fmla="*/ 0 h 3749040"/>
              <a:gd name="connsiteX4" fmla="*/ 2356109 w 5684982"/>
              <a:gd name="connsiteY4" fmla="*/ 0 h 3749040"/>
              <a:gd name="connsiteX5" fmla="*/ 3101474 w 5684982"/>
              <a:gd name="connsiteY5" fmla="*/ 0 h 3749040"/>
              <a:gd name="connsiteX6" fmla="*/ 3619439 w 5684982"/>
              <a:gd name="connsiteY6" fmla="*/ 0 h 3749040"/>
              <a:gd name="connsiteX7" fmla="*/ 4307953 w 5684982"/>
              <a:gd name="connsiteY7" fmla="*/ 0 h 3749040"/>
              <a:gd name="connsiteX8" fmla="*/ 4825918 w 5684982"/>
              <a:gd name="connsiteY8" fmla="*/ 0 h 3749040"/>
              <a:gd name="connsiteX9" fmla="*/ 5684982 w 5684982"/>
              <a:gd name="connsiteY9" fmla="*/ 0 h 3749040"/>
              <a:gd name="connsiteX10" fmla="*/ 5684982 w 5684982"/>
              <a:gd name="connsiteY10" fmla="*/ 662330 h 3749040"/>
              <a:gd name="connsiteX11" fmla="*/ 5684982 w 5684982"/>
              <a:gd name="connsiteY11" fmla="*/ 1212190 h 3749040"/>
              <a:gd name="connsiteX12" fmla="*/ 5684982 w 5684982"/>
              <a:gd name="connsiteY12" fmla="*/ 1912010 h 3749040"/>
              <a:gd name="connsiteX13" fmla="*/ 5684982 w 5684982"/>
              <a:gd name="connsiteY13" fmla="*/ 2536850 h 3749040"/>
              <a:gd name="connsiteX14" fmla="*/ 5684982 w 5684982"/>
              <a:gd name="connsiteY14" fmla="*/ 3749040 h 3749040"/>
              <a:gd name="connsiteX15" fmla="*/ 4996468 w 5684982"/>
              <a:gd name="connsiteY15" fmla="*/ 3749040 h 3749040"/>
              <a:gd name="connsiteX16" fmla="*/ 4364803 w 5684982"/>
              <a:gd name="connsiteY16" fmla="*/ 3749040 h 3749040"/>
              <a:gd name="connsiteX17" fmla="*/ 3789988 w 5684982"/>
              <a:gd name="connsiteY17" fmla="*/ 3749040 h 3749040"/>
              <a:gd name="connsiteX18" fmla="*/ 3101474 w 5684982"/>
              <a:gd name="connsiteY18" fmla="*/ 3749040 h 3749040"/>
              <a:gd name="connsiteX19" fmla="*/ 2469809 w 5684982"/>
              <a:gd name="connsiteY19" fmla="*/ 3749040 h 3749040"/>
              <a:gd name="connsiteX20" fmla="*/ 1724445 w 5684982"/>
              <a:gd name="connsiteY20" fmla="*/ 3749040 h 3749040"/>
              <a:gd name="connsiteX21" fmla="*/ 979080 w 5684982"/>
              <a:gd name="connsiteY21" fmla="*/ 3749040 h 3749040"/>
              <a:gd name="connsiteX22" fmla="*/ 0 w 5684982"/>
              <a:gd name="connsiteY22" fmla="*/ 3749040 h 3749040"/>
              <a:gd name="connsiteX23" fmla="*/ 0 w 5684982"/>
              <a:gd name="connsiteY23" fmla="*/ 3086710 h 3749040"/>
              <a:gd name="connsiteX24" fmla="*/ 0 w 5684982"/>
              <a:gd name="connsiteY24" fmla="*/ 2424379 h 3749040"/>
              <a:gd name="connsiteX25" fmla="*/ 0 w 5684982"/>
              <a:gd name="connsiteY25" fmla="*/ 1799539 h 3749040"/>
              <a:gd name="connsiteX26" fmla="*/ 0 w 5684982"/>
              <a:gd name="connsiteY26" fmla="*/ 1174699 h 3749040"/>
              <a:gd name="connsiteX27" fmla="*/ 0 w 5684982"/>
              <a:gd name="connsiteY27" fmla="*/ 549859 h 3749040"/>
              <a:gd name="connsiteX28" fmla="*/ 0 w 5684982"/>
              <a:gd name="connsiteY28"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84982" h="3749040" fill="none" extrusionOk="0">
                <a:moveTo>
                  <a:pt x="0" y="0"/>
                </a:moveTo>
                <a:cubicBezTo>
                  <a:pt x="99617" y="-2408"/>
                  <a:pt x="358325" y="7128"/>
                  <a:pt x="461115" y="0"/>
                </a:cubicBezTo>
                <a:cubicBezTo>
                  <a:pt x="563906" y="-7128"/>
                  <a:pt x="907321" y="-28216"/>
                  <a:pt x="1149630" y="0"/>
                </a:cubicBezTo>
                <a:cubicBezTo>
                  <a:pt x="1391940" y="28216"/>
                  <a:pt x="1474995" y="-2903"/>
                  <a:pt x="1724445" y="0"/>
                </a:cubicBezTo>
                <a:cubicBezTo>
                  <a:pt x="1973896" y="2903"/>
                  <a:pt x="2225663" y="-8863"/>
                  <a:pt x="2356109" y="0"/>
                </a:cubicBezTo>
                <a:cubicBezTo>
                  <a:pt x="2486555" y="8863"/>
                  <a:pt x="2741761" y="-3789"/>
                  <a:pt x="3101474" y="0"/>
                </a:cubicBezTo>
                <a:cubicBezTo>
                  <a:pt x="3461188" y="3789"/>
                  <a:pt x="3396050" y="-22179"/>
                  <a:pt x="3619439" y="0"/>
                </a:cubicBezTo>
                <a:cubicBezTo>
                  <a:pt x="3842828" y="22179"/>
                  <a:pt x="4070430" y="-8582"/>
                  <a:pt x="4307953" y="0"/>
                </a:cubicBezTo>
                <a:cubicBezTo>
                  <a:pt x="4545476" y="8582"/>
                  <a:pt x="4645358" y="22169"/>
                  <a:pt x="4825918" y="0"/>
                </a:cubicBezTo>
                <a:cubicBezTo>
                  <a:pt x="5006478" y="-22169"/>
                  <a:pt x="5419621" y="-36337"/>
                  <a:pt x="5684982" y="0"/>
                </a:cubicBezTo>
                <a:cubicBezTo>
                  <a:pt x="5688488" y="283904"/>
                  <a:pt x="5680475" y="439725"/>
                  <a:pt x="5684982" y="662330"/>
                </a:cubicBezTo>
                <a:cubicBezTo>
                  <a:pt x="5689490" y="884935"/>
                  <a:pt x="5691106" y="1097281"/>
                  <a:pt x="5684982" y="1212190"/>
                </a:cubicBezTo>
                <a:cubicBezTo>
                  <a:pt x="5678858" y="1327099"/>
                  <a:pt x="5688928" y="1749678"/>
                  <a:pt x="5684982" y="1912010"/>
                </a:cubicBezTo>
                <a:cubicBezTo>
                  <a:pt x="5681036" y="2074342"/>
                  <a:pt x="5683515" y="2261207"/>
                  <a:pt x="5684982" y="2536850"/>
                </a:cubicBezTo>
                <a:cubicBezTo>
                  <a:pt x="5686449" y="2812493"/>
                  <a:pt x="5687762" y="3371541"/>
                  <a:pt x="5684982" y="3749040"/>
                </a:cubicBezTo>
                <a:cubicBezTo>
                  <a:pt x="5520791" y="3731756"/>
                  <a:pt x="5167205" y="3758679"/>
                  <a:pt x="4996468" y="3749040"/>
                </a:cubicBezTo>
                <a:cubicBezTo>
                  <a:pt x="4825731" y="3739401"/>
                  <a:pt x="4498837" y="3762414"/>
                  <a:pt x="4364803" y="3749040"/>
                </a:cubicBezTo>
                <a:cubicBezTo>
                  <a:pt x="4230769" y="3735666"/>
                  <a:pt x="4013436" y="3733712"/>
                  <a:pt x="3789988" y="3749040"/>
                </a:cubicBezTo>
                <a:cubicBezTo>
                  <a:pt x="3566540" y="3764368"/>
                  <a:pt x="3398878" y="3757195"/>
                  <a:pt x="3101474" y="3749040"/>
                </a:cubicBezTo>
                <a:cubicBezTo>
                  <a:pt x="2804070" y="3740885"/>
                  <a:pt x="2779973" y="3753177"/>
                  <a:pt x="2469809" y="3749040"/>
                </a:cubicBezTo>
                <a:cubicBezTo>
                  <a:pt x="2159646" y="3744903"/>
                  <a:pt x="2061797" y="3716855"/>
                  <a:pt x="1724445" y="3749040"/>
                </a:cubicBezTo>
                <a:cubicBezTo>
                  <a:pt x="1387093" y="3781225"/>
                  <a:pt x="1301253" y="3731298"/>
                  <a:pt x="979080" y="3749040"/>
                </a:cubicBezTo>
                <a:cubicBezTo>
                  <a:pt x="656907" y="3766782"/>
                  <a:pt x="447788" y="3753859"/>
                  <a:pt x="0" y="3749040"/>
                </a:cubicBezTo>
                <a:cubicBezTo>
                  <a:pt x="-27533" y="3558716"/>
                  <a:pt x="-29864" y="3407591"/>
                  <a:pt x="0" y="3086710"/>
                </a:cubicBezTo>
                <a:cubicBezTo>
                  <a:pt x="29864" y="2765829"/>
                  <a:pt x="-573" y="2599811"/>
                  <a:pt x="0" y="2424379"/>
                </a:cubicBezTo>
                <a:cubicBezTo>
                  <a:pt x="573" y="2248947"/>
                  <a:pt x="-17912" y="1967807"/>
                  <a:pt x="0" y="1799539"/>
                </a:cubicBezTo>
                <a:cubicBezTo>
                  <a:pt x="17912" y="1631271"/>
                  <a:pt x="521" y="1465706"/>
                  <a:pt x="0" y="1174699"/>
                </a:cubicBezTo>
                <a:cubicBezTo>
                  <a:pt x="-521" y="883692"/>
                  <a:pt x="-14708" y="796304"/>
                  <a:pt x="0" y="549859"/>
                </a:cubicBezTo>
                <a:cubicBezTo>
                  <a:pt x="14708" y="303414"/>
                  <a:pt x="-23347" y="274584"/>
                  <a:pt x="0" y="0"/>
                </a:cubicBezTo>
                <a:close/>
              </a:path>
              <a:path w="5684982" h="3749040" stroke="0" extrusionOk="0">
                <a:moveTo>
                  <a:pt x="0" y="0"/>
                </a:moveTo>
                <a:cubicBezTo>
                  <a:pt x="220416" y="13896"/>
                  <a:pt x="404848" y="-9426"/>
                  <a:pt x="574815" y="0"/>
                </a:cubicBezTo>
                <a:cubicBezTo>
                  <a:pt x="744783" y="9426"/>
                  <a:pt x="862117" y="3040"/>
                  <a:pt x="1035930" y="0"/>
                </a:cubicBezTo>
                <a:cubicBezTo>
                  <a:pt x="1209744" y="-3040"/>
                  <a:pt x="1512193" y="13742"/>
                  <a:pt x="1781294" y="0"/>
                </a:cubicBezTo>
                <a:cubicBezTo>
                  <a:pt x="2050395" y="-13742"/>
                  <a:pt x="2142915" y="26995"/>
                  <a:pt x="2356109" y="0"/>
                </a:cubicBezTo>
                <a:cubicBezTo>
                  <a:pt x="2569303" y="-26995"/>
                  <a:pt x="2798786" y="3695"/>
                  <a:pt x="2930924" y="0"/>
                </a:cubicBezTo>
                <a:cubicBezTo>
                  <a:pt x="3063063" y="-3695"/>
                  <a:pt x="3371073" y="26276"/>
                  <a:pt x="3676288" y="0"/>
                </a:cubicBezTo>
                <a:cubicBezTo>
                  <a:pt x="3981503" y="-26276"/>
                  <a:pt x="3998988" y="-9694"/>
                  <a:pt x="4194253" y="0"/>
                </a:cubicBezTo>
                <a:cubicBezTo>
                  <a:pt x="4389518" y="9694"/>
                  <a:pt x="4679417" y="-27287"/>
                  <a:pt x="4939618" y="0"/>
                </a:cubicBezTo>
                <a:cubicBezTo>
                  <a:pt x="5199819" y="27287"/>
                  <a:pt x="5359038" y="26407"/>
                  <a:pt x="5684982" y="0"/>
                </a:cubicBezTo>
                <a:cubicBezTo>
                  <a:pt x="5658347" y="171752"/>
                  <a:pt x="5690757" y="386766"/>
                  <a:pt x="5684982" y="624840"/>
                </a:cubicBezTo>
                <a:cubicBezTo>
                  <a:pt x="5679207" y="862914"/>
                  <a:pt x="5674413" y="1109493"/>
                  <a:pt x="5684982" y="1249680"/>
                </a:cubicBezTo>
                <a:cubicBezTo>
                  <a:pt x="5695551" y="1389867"/>
                  <a:pt x="5696947" y="1662479"/>
                  <a:pt x="5684982" y="1912010"/>
                </a:cubicBezTo>
                <a:cubicBezTo>
                  <a:pt x="5673018" y="2161541"/>
                  <a:pt x="5688767" y="2244231"/>
                  <a:pt x="5684982" y="2424379"/>
                </a:cubicBezTo>
                <a:cubicBezTo>
                  <a:pt x="5681197" y="2604527"/>
                  <a:pt x="5670073" y="2740063"/>
                  <a:pt x="5684982" y="3049219"/>
                </a:cubicBezTo>
                <a:cubicBezTo>
                  <a:pt x="5699891" y="3358375"/>
                  <a:pt x="5695048" y="3518755"/>
                  <a:pt x="5684982" y="3749040"/>
                </a:cubicBezTo>
                <a:cubicBezTo>
                  <a:pt x="5391633" y="3774262"/>
                  <a:pt x="5293265" y="3761710"/>
                  <a:pt x="5053317" y="3749040"/>
                </a:cubicBezTo>
                <a:cubicBezTo>
                  <a:pt x="4813369" y="3736370"/>
                  <a:pt x="4668578" y="3765435"/>
                  <a:pt x="4307953" y="3749040"/>
                </a:cubicBezTo>
                <a:cubicBezTo>
                  <a:pt x="3947328" y="3732645"/>
                  <a:pt x="3954835" y="3771673"/>
                  <a:pt x="3676288" y="3749040"/>
                </a:cubicBezTo>
                <a:cubicBezTo>
                  <a:pt x="3397742" y="3726407"/>
                  <a:pt x="3398976" y="3740325"/>
                  <a:pt x="3215173" y="3749040"/>
                </a:cubicBezTo>
                <a:cubicBezTo>
                  <a:pt x="3031371" y="3757755"/>
                  <a:pt x="2884566" y="3741780"/>
                  <a:pt x="2697208" y="3749040"/>
                </a:cubicBezTo>
                <a:cubicBezTo>
                  <a:pt x="2509851" y="3756300"/>
                  <a:pt x="2293115" y="3750002"/>
                  <a:pt x="1951844" y="3749040"/>
                </a:cubicBezTo>
                <a:cubicBezTo>
                  <a:pt x="1610573" y="3748078"/>
                  <a:pt x="1606261" y="3764096"/>
                  <a:pt x="1320179" y="3749040"/>
                </a:cubicBezTo>
                <a:cubicBezTo>
                  <a:pt x="1034097" y="3733984"/>
                  <a:pt x="1032585" y="3769529"/>
                  <a:pt x="802214" y="3749040"/>
                </a:cubicBezTo>
                <a:cubicBezTo>
                  <a:pt x="571843" y="3728551"/>
                  <a:pt x="268123" y="3772043"/>
                  <a:pt x="0" y="3749040"/>
                </a:cubicBezTo>
                <a:cubicBezTo>
                  <a:pt x="3597" y="3589744"/>
                  <a:pt x="19669" y="3354248"/>
                  <a:pt x="0" y="3236671"/>
                </a:cubicBezTo>
                <a:cubicBezTo>
                  <a:pt x="-19669" y="3119094"/>
                  <a:pt x="21531" y="2885178"/>
                  <a:pt x="0" y="2724302"/>
                </a:cubicBezTo>
                <a:cubicBezTo>
                  <a:pt x="-21531" y="2563426"/>
                  <a:pt x="-28472" y="2382700"/>
                  <a:pt x="0" y="2061972"/>
                </a:cubicBezTo>
                <a:cubicBezTo>
                  <a:pt x="28472" y="1741244"/>
                  <a:pt x="11257" y="1695203"/>
                  <a:pt x="0" y="1512113"/>
                </a:cubicBezTo>
                <a:cubicBezTo>
                  <a:pt x="-11257" y="1329023"/>
                  <a:pt x="1738" y="955201"/>
                  <a:pt x="0" y="812292"/>
                </a:cubicBezTo>
                <a:cubicBezTo>
                  <a:pt x="-1738" y="669383"/>
                  <a:pt x="-21644" y="333089"/>
                  <a:pt x="0" y="0"/>
                </a:cubicBezTo>
                <a:close/>
              </a:path>
            </a:pathLst>
          </a:custGeom>
          <a:ln w="41275">
            <a:solidFill>
              <a:srgbClr val="EB624B"/>
            </a:solidFill>
            <a:extLst>
              <a:ext uri="{C807C97D-BFC1-408E-A445-0C87EB9F89A2}">
                <ask:lineSketchStyleProps xmlns:ask="http://schemas.microsoft.com/office/drawing/2018/sketchyshapes" sd="1219033472">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vert="horz" lIns="121900" tIns="121900" rIns="121900" bIns="121900" rtlCol="0" anchorCtr="0">
            <a:normAutofit fontScale="92500" lnSpcReduction="20000"/>
          </a:bodyPr>
          <a:lstStyle/>
          <a:p>
            <a:pPr marL="628650" indent="-268288">
              <a:spcBef>
                <a:spcPts val="0"/>
              </a:spcBef>
              <a:spcAft>
                <a:spcPts val="600"/>
              </a:spcAft>
              <a:buClr>
                <a:schemeClr val="dk1"/>
              </a:buClr>
              <a:buSzPct val="78571"/>
              <a:buNone/>
            </a:pPr>
            <a:endParaRPr lang="fr-FR" dirty="0">
              <a:solidFill>
                <a:srgbClr val="EB624B"/>
              </a:solidFill>
            </a:endParaRPr>
          </a:p>
          <a:p>
            <a:pPr marL="628650" indent="-268288">
              <a:spcBef>
                <a:spcPts val="0"/>
              </a:spcBef>
              <a:spcAft>
                <a:spcPts val="600"/>
              </a:spcAft>
              <a:buClr>
                <a:schemeClr val="dk1"/>
              </a:buClr>
              <a:buSzPct val="78571"/>
              <a:buNone/>
            </a:pPr>
            <a:r>
              <a:rPr lang="fr-FR" dirty="0">
                <a:solidFill>
                  <a:srgbClr val="EB624B"/>
                </a:solidFill>
              </a:rPr>
              <a:t>Raphaëlle Bats</a:t>
            </a:r>
          </a:p>
          <a:p>
            <a:pPr marL="628650" indent="-268288">
              <a:spcBef>
                <a:spcPts val="0"/>
              </a:spcBef>
              <a:spcAft>
                <a:spcPts val="600"/>
              </a:spcAft>
              <a:buNone/>
            </a:pPr>
            <a:endParaRPr lang="fr-FR" dirty="0"/>
          </a:p>
          <a:p>
            <a:pPr marL="628650" indent="-268288">
              <a:spcBef>
                <a:spcPts val="0"/>
              </a:spcBef>
              <a:spcAft>
                <a:spcPts val="600"/>
              </a:spcAft>
              <a:buClr>
                <a:schemeClr val="dk1"/>
              </a:buClr>
              <a:buSzPct val="78571"/>
              <a:buNone/>
            </a:pPr>
            <a:r>
              <a:rPr lang="fr-FR" dirty="0"/>
              <a:t>Co-responsable de l’</a:t>
            </a:r>
            <a:r>
              <a:rPr lang="fr-FR" dirty="0" err="1"/>
              <a:t>Urfist</a:t>
            </a:r>
            <a:r>
              <a:rPr lang="fr-FR" dirty="0"/>
              <a:t> de Bordeaux</a:t>
            </a:r>
          </a:p>
          <a:p>
            <a:pPr marL="628650" indent="-268288">
              <a:spcBef>
                <a:spcPts val="0"/>
              </a:spcBef>
              <a:spcAft>
                <a:spcPts val="600"/>
              </a:spcAft>
              <a:buClr>
                <a:schemeClr val="dk1"/>
              </a:buClr>
              <a:buSzPct val="78571"/>
              <a:buNone/>
            </a:pPr>
            <a:endParaRPr lang="fr-FR" dirty="0"/>
          </a:p>
          <a:p>
            <a:pPr marL="628650" indent="-268288">
              <a:spcBef>
                <a:spcPts val="0"/>
              </a:spcBef>
              <a:spcAft>
                <a:spcPts val="600"/>
              </a:spcAft>
              <a:buClr>
                <a:schemeClr val="dk1"/>
              </a:buClr>
              <a:buSzPct val="78571"/>
              <a:buNone/>
            </a:pPr>
            <a:r>
              <a:rPr lang="fr-FR" dirty="0"/>
              <a:t>Thèse : De la participation à la mobilisation collective : la bibliothèque à la recherche de sa vocation démocratique : </a:t>
            </a:r>
            <a:r>
              <a:rPr lang="fr-FR" dirty="0">
                <a:hlinkClick r:id="rId3"/>
              </a:rPr>
              <a:t>https://hal.archives-ouvertes.fr/tel-02465951</a:t>
            </a:r>
            <a:endParaRPr lang="fr-FR" dirty="0"/>
          </a:p>
          <a:p>
            <a:pPr marL="628650" indent="-268288">
              <a:spcBef>
                <a:spcPts val="0"/>
              </a:spcBef>
              <a:spcAft>
                <a:spcPts val="600"/>
              </a:spcAft>
              <a:buClr>
                <a:schemeClr val="dk1"/>
              </a:buClr>
              <a:buSzPct val="78571"/>
              <a:buNone/>
            </a:pPr>
            <a:endParaRPr lang="fr-FR" dirty="0"/>
          </a:p>
          <a:p>
            <a:pPr marL="628650" indent="-268288">
              <a:spcBef>
                <a:spcPts val="0"/>
              </a:spcBef>
              <a:spcAft>
                <a:spcPts val="600"/>
              </a:spcAft>
              <a:buClr>
                <a:schemeClr val="dk1"/>
              </a:buClr>
              <a:buSzPct val="78571"/>
              <a:buNone/>
            </a:pPr>
            <a:endParaRPr lang="fr-FR" dirty="0"/>
          </a:p>
          <a:p>
            <a:pPr marL="628650" indent="-268288">
              <a:spcBef>
                <a:spcPts val="0"/>
              </a:spcBef>
              <a:spcAft>
                <a:spcPts val="600"/>
              </a:spcAft>
              <a:buClr>
                <a:schemeClr val="dk1"/>
              </a:buClr>
              <a:buSzPct val="78571"/>
              <a:buNone/>
            </a:pPr>
            <a:r>
              <a:rPr lang="fr-FR" dirty="0">
                <a:hlinkClick r:id="rId4"/>
              </a:rPr>
              <a:t>rbats.pro@gmail.com</a:t>
            </a:r>
            <a:r>
              <a:rPr lang="fr-FR" dirty="0"/>
              <a:t>  // Twitter : @knitandb</a:t>
            </a:r>
          </a:p>
          <a:p>
            <a:pPr>
              <a:spcBef>
                <a:spcPts val="0"/>
              </a:spcBef>
              <a:spcAft>
                <a:spcPts val="600"/>
              </a:spcAft>
              <a:buClr>
                <a:schemeClr val="dk1"/>
              </a:buClr>
              <a:buSzPct val="78571"/>
              <a:buNone/>
            </a:pPr>
            <a:endParaRPr lang="fr-FR" dirty="0"/>
          </a:p>
        </p:txBody>
      </p:sp>
      <p:pic>
        <p:nvPicPr>
          <p:cNvPr id="4" name="Espace réservé pour une image  3">
            <a:extLst>
              <a:ext uri="{FF2B5EF4-FFF2-40B4-BE49-F238E27FC236}">
                <a16:creationId xmlns:a16="http://schemas.microsoft.com/office/drawing/2014/main" id="{42BCD0FA-DE17-40FC-89B7-75657E644ACF}"/>
              </a:ext>
            </a:extLst>
          </p:cNvPr>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t="9610" b="27246"/>
          <a:stretch/>
        </p:blipFill>
        <p:spPr>
          <a:xfrm>
            <a:off x="7663903" y="2751696"/>
            <a:ext cx="2810243" cy="2259215"/>
          </a:xfrm>
          <a:noFill/>
        </p:spPr>
      </p:pic>
      <p:sp>
        <p:nvSpPr>
          <p:cNvPr id="68" name="Shape 68" hidden="1"/>
          <p:cNvSpPr txBox="1">
            <a:spLocks noGrp="1"/>
          </p:cNvSpPr>
          <p:nvPr>
            <p:ph type="sldNum" sz="quarter" idx="12"/>
          </p:nvPr>
        </p:nvSpPr>
        <p:spPr>
          <a:prstGeom prst="rect">
            <a:avLst/>
          </a:prstGeom>
        </p:spPr>
        <p:txBody>
          <a:bodyPr vert="horz" lIns="121900" tIns="121900" rIns="121900" bIns="121900" rtlCol="0" anchor="ctr" anchorCtr="0">
            <a:noAutofit/>
          </a:bodyPr>
          <a:lstStyle/>
          <a:p>
            <a:pPr>
              <a:spcAft>
                <a:spcPts val="600"/>
              </a:spcAft>
            </a:pPr>
            <a:fld id="{00000000-1234-1234-1234-123412341234}" type="slidenum">
              <a:rPr lang="en" smtClean="0"/>
              <a:pPr>
                <a:spcAft>
                  <a:spcPts val="600"/>
                </a:spcAft>
              </a:pPr>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8909D6-9353-4E69-BC33-5AAF87441E7D}"/>
              </a:ext>
            </a:extLst>
          </p:cNvPr>
          <p:cNvSpPr/>
          <p:nvPr/>
        </p:nvSpPr>
        <p:spPr>
          <a:xfrm>
            <a:off x="212436" y="240145"/>
            <a:ext cx="11794837" cy="6363855"/>
          </a:xfrm>
          <a:prstGeom prst="rect">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Shape 122">
            <a:extLst>
              <a:ext uri="{FF2B5EF4-FFF2-40B4-BE49-F238E27FC236}">
                <a16:creationId xmlns:a16="http://schemas.microsoft.com/office/drawing/2014/main" id="{6E1FA308-62FF-4B0C-A3AB-096FBAB3EC93}"/>
              </a:ext>
            </a:extLst>
          </p:cNvPr>
          <p:cNvPicPr preferRelativeResize="0">
            <a:picLocks noGrp="1"/>
          </p:cNvPicPr>
          <p:nvPr>
            <p:ph sz="half" idx="2"/>
          </p:nvPr>
        </p:nvPicPr>
        <p:blipFill>
          <a:blip r:embed="rId2">
            <a:extLst>
              <a:ext uri="{28A0092B-C50C-407E-A947-70E740481C1C}">
                <a14:useLocalDpi xmlns:a14="http://schemas.microsoft.com/office/drawing/2010/main" val="0"/>
              </a:ext>
            </a:extLst>
          </a:blip>
          <a:srcRect t="27408" b="27408"/>
          <a:stretch/>
        </p:blipFill>
        <p:spPr>
          <a:xfrm>
            <a:off x="1069848" y="2792472"/>
            <a:ext cx="4663440" cy="3163825"/>
          </a:xfrm>
          <a:noFill/>
          <a:ln>
            <a:noFill/>
          </a:ln>
        </p:spPr>
      </p:pic>
      <p:sp>
        <p:nvSpPr>
          <p:cNvPr id="20" name="Content Placeholder 5">
            <a:extLst>
              <a:ext uri="{FF2B5EF4-FFF2-40B4-BE49-F238E27FC236}">
                <a16:creationId xmlns:a16="http://schemas.microsoft.com/office/drawing/2014/main" id="{CE2E99C5-29AC-4841-A35C-9F2096F556D8}"/>
              </a:ext>
            </a:extLst>
          </p:cNvPr>
          <p:cNvSpPr>
            <a:spLocks noGrp="1"/>
          </p:cNvSpPr>
          <p:nvPr>
            <p:ph sz="quarter" idx="4"/>
          </p:nvPr>
        </p:nvSpPr>
        <p:spPr>
          <a:xfrm>
            <a:off x="6169891" y="2792471"/>
            <a:ext cx="5421745" cy="3164509"/>
          </a:xfrm>
        </p:spPr>
        <p:txBody>
          <a:bodyPr>
            <a:normAutofit lnSpcReduction="10000"/>
          </a:bodyPr>
          <a:lstStyle/>
          <a:p>
            <a:r>
              <a:rPr lang="en-US" sz="2700" dirty="0">
                <a:solidFill>
                  <a:schemeClr val="bg1"/>
                </a:solidFill>
              </a:rPr>
              <a:t>Des </a:t>
            </a:r>
            <a:r>
              <a:rPr lang="en-US" sz="2700" dirty="0" err="1">
                <a:solidFill>
                  <a:schemeClr val="bg1"/>
                </a:solidFill>
              </a:rPr>
              <a:t>exilés</a:t>
            </a:r>
            <a:r>
              <a:rPr lang="en-US" sz="2700" dirty="0">
                <a:solidFill>
                  <a:schemeClr val="bg1"/>
                </a:solidFill>
              </a:rPr>
              <a:t> dans la </a:t>
            </a:r>
            <a:r>
              <a:rPr lang="en-US" sz="2700" dirty="0" err="1">
                <a:solidFill>
                  <a:schemeClr val="bg1"/>
                </a:solidFill>
              </a:rPr>
              <a:t>ville</a:t>
            </a:r>
            <a:r>
              <a:rPr lang="en-US" sz="2700" dirty="0">
                <a:solidFill>
                  <a:schemeClr val="bg1"/>
                </a:solidFill>
              </a:rPr>
              <a:t> : </a:t>
            </a:r>
            <a:r>
              <a:rPr lang="en-US" sz="2700" dirty="0" err="1">
                <a:solidFill>
                  <a:schemeClr val="bg1"/>
                </a:solidFill>
              </a:rPr>
              <a:t>bibliothèque</a:t>
            </a:r>
            <a:r>
              <a:rPr lang="en-US" sz="2700" dirty="0">
                <a:solidFill>
                  <a:schemeClr val="bg1"/>
                </a:solidFill>
              </a:rPr>
              <a:t> </a:t>
            </a:r>
            <a:r>
              <a:rPr lang="en-US" sz="2700" dirty="0" err="1">
                <a:solidFill>
                  <a:schemeClr val="bg1"/>
                </a:solidFill>
              </a:rPr>
              <a:t>vivante</a:t>
            </a:r>
            <a:endParaRPr lang="en-US" sz="2700" dirty="0">
              <a:solidFill>
                <a:schemeClr val="bg1"/>
              </a:solidFill>
            </a:endParaRPr>
          </a:p>
          <a:p>
            <a:endParaRPr lang="en-US" sz="2700" dirty="0">
              <a:solidFill>
                <a:schemeClr val="bg1"/>
              </a:solidFill>
            </a:endParaRPr>
          </a:p>
          <a:p>
            <a:r>
              <a:rPr lang="en-US" sz="2700" dirty="0" err="1">
                <a:solidFill>
                  <a:schemeClr val="bg1"/>
                </a:solidFill>
              </a:rPr>
              <a:t>Porteurs</a:t>
            </a:r>
            <a:r>
              <a:rPr lang="en-US" sz="2700" dirty="0">
                <a:solidFill>
                  <a:schemeClr val="bg1"/>
                </a:solidFill>
              </a:rPr>
              <a:t> de parole</a:t>
            </a:r>
          </a:p>
          <a:p>
            <a:endParaRPr lang="en-US" sz="2700" dirty="0">
              <a:solidFill>
                <a:schemeClr val="bg1"/>
              </a:solidFill>
            </a:endParaRPr>
          </a:p>
          <a:p>
            <a:r>
              <a:rPr lang="en-US" sz="2700" dirty="0">
                <a:solidFill>
                  <a:schemeClr val="bg1"/>
                </a:solidFill>
              </a:rPr>
              <a:t>Lili Lucas</a:t>
            </a:r>
          </a:p>
        </p:txBody>
      </p:sp>
      <p:sp>
        <p:nvSpPr>
          <p:cNvPr id="5" name="Espace réservé de la date 4">
            <a:extLst>
              <a:ext uri="{FF2B5EF4-FFF2-40B4-BE49-F238E27FC236}">
                <a16:creationId xmlns:a16="http://schemas.microsoft.com/office/drawing/2014/main" id="{0E1FA4BF-63F7-48CB-893C-19E8418A37C1}"/>
              </a:ext>
            </a:extLst>
          </p:cNvPr>
          <p:cNvSpPr>
            <a:spLocks noGrp="1"/>
          </p:cNvSpPr>
          <p:nvPr>
            <p:ph type="dt" sz="half" idx="10"/>
          </p:nvPr>
        </p:nvSpPr>
        <p:spPr>
          <a:xfrm>
            <a:off x="7256794" y="6035040"/>
            <a:ext cx="2893045" cy="365760"/>
          </a:xfrm>
        </p:spPr>
        <p:txBody>
          <a:bodyPr anchor="b">
            <a:normAutofit/>
          </a:bodyPr>
          <a:lstStyle/>
          <a:p>
            <a:pPr>
              <a:spcAft>
                <a:spcPts val="600"/>
              </a:spcAft>
            </a:pPr>
            <a:fld id="{B17101B6-F1F4-4744-93F9-6A310264A374}" type="datetime1">
              <a:rPr lang="fr-FR" smtClean="0"/>
              <a:pPr>
                <a:spcAft>
                  <a:spcPts val="600"/>
                </a:spcAft>
              </a:pPr>
              <a:t>17/05/2022</a:t>
            </a:fld>
            <a:endParaRPr lang="en-US"/>
          </a:p>
        </p:txBody>
      </p:sp>
      <p:sp>
        <p:nvSpPr>
          <p:cNvPr id="15" name="Title 1">
            <a:extLst>
              <a:ext uri="{FF2B5EF4-FFF2-40B4-BE49-F238E27FC236}">
                <a16:creationId xmlns:a16="http://schemas.microsoft.com/office/drawing/2014/main" id="{4CCB153C-E99C-4F46-9B3C-233E6433EC37}"/>
              </a:ext>
            </a:extLst>
          </p:cNvPr>
          <p:cNvSpPr>
            <a:spLocks noGrp="1"/>
          </p:cNvSpPr>
          <p:nvPr>
            <p:ph type="title"/>
          </p:nvPr>
        </p:nvSpPr>
        <p:spPr>
          <a:xfrm>
            <a:off x="1066800" y="642594"/>
            <a:ext cx="10058400" cy="1371600"/>
          </a:xfrm>
        </p:spPr>
        <p:txBody>
          <a:bodyPr anchor="ctr">
            <a:normAutofit/>
          </a:bodyPr>
          <a:lstStyle/>
          <a:p>
            <a:r>
              <a:rPr lang="en-US" b="1" dirty="0" err="1">
                <a:solidFill>
                  <a:schemeClr val="bg1"/>
                </a:solidFill>
              </a:rPr>
              <a:t>Exemples</a:t>
            </a:r>
            <a:endParaRPr lang="en-US" b="1" dirty="0">
              <a:solidFill>
                <a:schemeClr val="bg1"/>
              </a:solidFill>
            </a:endParaRPr>
          </a:p>
        </p:txBody>
      </p:sp>
      <p:sp>
        <p:nvSpPr>
          <p:cNvPr id="17" name="Text Placeholder 2">
            <a:extLst>
              <a:ext uri="{FF2B5EF4-FFF2-40B4-BE49-F238E27FC236}">
                <a16:creationId xmlns:a16="http://schemas.microsoft.com/office/drawing/2014/main" id="{A64E0A27-DC1F-4CAA-9F4A-4A6D263CC802}"/>
              </a:ext>
            </a:extLst>
          </p:cNvPr>
          <p:cNvSpPr>
            <a:spLocks noGrp="1"/>
          </p:cNvSpPr>
          <p:nvPr>
            <p:ph type="body" idx="1"/>
          </p:nvPr>
        </p:nvSpPr>
        <p:spPr>
          <a:xfrm>
            <a:off x="1069848" y="2074334"/>
            <a:ext cx="4663440" cy="640080"/>
          </a:xfrm>
        </p:spPr>
        <p:txBody>
          <a:bodyPr/>
          <a:lstStyle/>
          <a:p>
            <a:r>
              <a:rPr lang="en-US" dirty="0" err="1">
                <a:solidFill>
                  <a:schemeClr val="accent6">
                    <a:lumMod val="75000"/>
                  </a:schemeClr>
                </a:solidFill>
              </a:rPr>
              <a:t>Programme</a:t>
            </a:r>
            <a:r>
              <a:rPr lang="en-US" dirty="0">
                <a:solidFill>
                  <a:schemeClr val="accent6">
                    <a:lumMod val="75000"/>
                  </a:schemeClr>
                </a:solidFill>
              </a:rPr>
              <a:t> </a:t>
            </a:r>
            <a:r>
              <a:rPr lang="en-US" dirty="0" err="1">
                <a:solidFill>
                  <a:schemeClr val="accent6">
                    <a:lumMod val="75000"/>
                  </a:schemeClr>
                </a:solidFill>
              </a:rPr>
              <a:t>démocratie</a:t>
            </a:r>
            <a:r>
              <a:rPr lang="en-US" dirty="0">
                <a:solidFill>
                  <a:schemeClr val="accent6">
                    <a:lumMod val="75000"/>
                  </a:schemeClr>
                </a:solidFill>
              </a:rPr>
              <a:t> BML</a:t>
            </a:r>
          </a:p>
        </p:txBody>
      </p:sp>
    </p:spTree>
    <p:extLst>
      <p:ext uri="{BB962C8B-B14F-4D97-AF65-F5344CB8AC3E}">
        <p14:creationId xmlns:p14="http://schemas.microsoft.com/office/powerpoint/2010/main" val="600007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6D9CADA-0874-4993-BED4-F66FABD12313}"/>
              </a:ext>
            </a:extLst>
          </p:cNvPr>
          <p:cNvSpPr>
            <a:spLocks noGrp="1"/>
          </p:cNvSpPr>
          <p:nvPr>
            <p:ph type="dt" sz="half" idx="10"/>
          </p:nvPr>
        </p:nvSpPr>
        <p:spPr/>
        <p:txBody>
          <a:bodyPr/>
          <a:lstStyle/>
          <a:p>
            <a:pPr rtl="0"/>
            <a:fld id="{47C59215-BDD9-4AEA-A2C8-635D45606F9E}" type="datetime1">
              <a:rPr lang="fr-FR" smtClean="0"/>
              <a:t>17/05/2022</a:t>
            </a:fld>
            <a:endParaRPr lang="en-US" dirty="0"/>
          </a:p>
        </p:txBody>
      </p:sp>
      <p:sp>
        <p:nvSpPr>
          <p:cNvPr id="4" name="Titre 3">
            <a:extLst>
              <a:ext uri="{FF2B5EF4-FFF2-40B4-BE49-F238E27FC236}">
                <a16:creationId xmlns:a16="http://schemas.microsoft.com/office/drawing/2014/main" id="{DB7C1986-AADB-488D-8C73-ABC0026C187A}"/>
              </a:ext>
            </a:extLst>
          </p:cNvPr>
          <p:cNvSpPr>
            <a:spLocks noGrp="1"/>
          </p:cNvSpPr>
          <p:nvPr>
            <p:ph type="title"/>
          </p:nvPr>
        </p:nvSpPr>
        <p:spPr/>
        <p:txBody>
          <a:bodyPr/>
          <a:lstStyle/>
          <a:p>
            <a:r>
              <a:rPr lang="fr-FR" dirty="0"/>
              <a:t>Questions</a:t>
            </a:r>
            <a:br>
              <a:rPr lang="fr-FR" dirty="0"/>
            </a:br>
            <a:endParaRPr lang="fr-FR" dirty="0"/>
          </a:p>
        </p:txBody>
      </p:sp>
      <p:sp>
        <p:nvSpPr>
          <p:cNvPr id="5" name="Espace réservé du texte 4">
            <a:extLst>
              <a:ext uri="{FF2B5EF4-FFF2-40B4-BE49-F238E27FC236}">
                <a16:creationId xmlns:a16="http://schemas.microsoft.com/office/drawing/2014/main" id="{62820E63-53B2-4FE6-A4A1-7C4E628248ED}"/>
              </a:ext>
            </a:extLst>
          </p:cNvPr>
          <p:cNvSpPr>
            <a:spLocks noGrp="1"/>
          </p:cNvSpPr>
          <p:nvPr>
            <p:ph type="body" sz="half" idx="2"/>
          </p:nvPr>
        </p:nvSpPr>
        <p:spPr>
          <a:custGeom>
            <a:avLst/>
            <a:gdLst>
              <a:gd name="connsiteX0" fmla="*/ 0 w 3144774"/>
              <a:gd name="connsiteY0" fmla="*/ 0 h 3511296"/>
              <a:gd name="connsiteX1" fmla="*/ 691850 w 3144774"/>
              <a:gd name="connsiteY1" fmla="*/ 0 h 3511296"/>
              <a:gd name="connsiteX2" fmla="*/ 1352253 w 3144774"/>
              <a:gd name="connsiteY2" fmla="*/ 0 h 3511296"/>
              <a:gd name="connsiteX3" fmla="*/ 1981208 w 3144774"/>
              <a:gd name="connsiteY3" fmla="*/ 0 h 3511296"/>
              <a:gd name="connsiteX4" fmla="*/ 3144774 w 3144774"/>
              <a:gd name="connsiteY4" fmla="*/ 0 h 3511296"/>
              <a:gd name="connsiteX5" fmla="*/ 3144774 w 3144774"/>
              <a:gd name="connsiteY5" fmla="*/ 655442 h 3511296"/>
              <a:gd name="connsiteX6" fmla="*/ 3144774 w 3144774"/>
              <a:gd name="connsiteY6" fmla="*/ 1275771 h 3511296"/>
              <a:gd name="connsiteX7" fmla="*/ 3144774 w 3144774"/>
              <a:gd name="connsiteY7" fmla="*/ 1790761 h 3511296"/>
              <a:gd name="connsiteX8" fmla="*/ 3144774 w 3144774"/>
              <a:gd name="connsiteY8" fmla="*/ 2411090 h 3511296"/>
              <a:gd name="connsiteX9" fmla="*/ 3144774 w 3144774"/>
              <a:gd name="connsiteY9" fmla="*/ 2890967 h 3511296"/>
              <a:gd name="connsiteX10" fmla="*/ 3144774 w 3144774"/>
              <a:gd name="connsiteY10" fmla="*/ 3511296 h 3511296"/>
              <a:gd name="connsiteX11" fmla="*/ 2578715 w 3144774"/>
              <a:gd name="connsiteY11" fmla="*/ 3511296 h 3511296"/>
              <a:gd name="connsiteX12" fmla="*/ 1886864 w 3144774"/>
              <a:gd name="connsiteY12" fmla="*/ 3511296 h 3511296"/>
              <a:gd name="connsiteX13" fmla="*/ 1289357 w 3144774"/>
              <a:gd name="connsiteY13" fmla="*/ 3511296 h 3511296"/>
              <a:gd name="connsiteX14" fmla="*/ 597507 w 3144774"/>
              <a:gd name="connsiteY14" fmla="*/ 3511296 h 3511296"/>
              <a:gd name="connsiteX15" fmla="*/ 0 w 3144774"/>
              <a:gd name="connsiteY15" fmla="*/ 3511296 h 3511296"/>
              <a:gd name="connsiteX16" fmla="*/ 0 w 3144774"/>
              <a:gd name="connsiteY16" fmla="*/ 3031419 h 3511296"/>
              <a:gd name="connsiteX17" fmla="*/ 0 w 3144774"/>
              <a:gd name="connsiteY17" fmla="*/ 2411090 h 3511296"/>
              <a:gd name="connsiteX18" fmla="*/ 0 w 3144774"/>
              <a:gd name="connsiteY18" fmla="*/ 1931213 h 3511296"/>
              <a:gd name="connsiteX19" fmla="*/ 0 w 3144774"/>
              <a:gd name="connsiteY19" fmla="*/ 1451336 h 3511296"/>
              <a:gd name="connsiteX20" fmla="*/ 0 w 3144774"/>
              <a:gd name="connsiteY20" fmla="*/ 795894 h 3511296"/>
              <a:gd name="connsiteX21" fmla="*/ 0 w 3144774"/>
              <a:gd name="connsiteY21"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44774" h="3511296" fill="none" extrusionOk="0">
                <a:moveTo>
                  <a:pt x="0" y="0"/>
                </a:moveTo>
                <a:cubicBezTo>
                  <a:pt x="234915" y="-7579"/>
                  <a:pt x="509958" y="24838"/>
                  <a:pt x="691850" y="0"/>
                </a:cubicBezTo>
                <a:cubicBezTo>
                  <a:pt x="873742" y="-24838"/>
                  <a:pt x="1087622" y="-9729"/>
                  <a:pt x="1352253" y="0"/>
                </a:cubicBezTo>
                <a:cubicBezTo>
                  <a:pt x="1616884" y="9729"/>
                  <a:pt x="1675952" y="-27364"/>
                  <a:pt x="1981208" y="0"/>
                </a:cubicBezTo>
                <a:cubicBezTo>
                  <a:pt x="2286464" y="27364"/>
                  <a:pt x="2667859" y="15197"/>
                  <a:pt x="3144774" y="0"/>
                </a:cubicBezTo>
                <a:cubicBezTo>
                  <a:pt x="3165024" y="233085"/>
                  <a:pt x="3176561" y="399659"/>
                  <a:pt x="3144774" y="655442"/>
                </a:cubicBezTo>
                <a:cubicBezTo>
                  <a:pt x="3112987" y="911225"/>
                  <a:pt x="3136308" y="983284"/>
                  <a:pt x="3144774" y="1275771"/>
                </a:cubicBezTo>
                <a:cubicBezTo>
                  <a:pt x="3153240" y="1568258"/>
                  <a:pt x="3147484" y="1683396"/>
                  <a:pt x="3144774" y="1790761"/>
                </a:cubicBezTo>
                <a:cubicBezTo>
                  <a:pt x="3142065" y="1898126"/>
                  <a:pt x="3154616" y="2109047"/>
                  <a:pt x="3144774" y="2411090"/>
                </a:cubicBezTo>
                <a:cubicBezTo>
                  <a:pt x="3134932" y="2713133"/>
                  <a:pt x="3160996" y="2747805"/>
                  <a:pt x="3144774" y="2890967"/>
                </a:cubicBezTo>
                <a:cubicBezTo>
                  <a:pt x="3128552" y="3034129"/>
                  <a:pt x="3125731" y="3216084"/>
                  <a:pt x="3144774" y="3511296"/>
                </a:cubicBezTo>
                <a:cubicBezTo>
                  <a:pt x="2946681" y="3499845"/>
                  <a:pt x="2764735" y="3485108"/>
                  <a:pt x="2578715" y="3511296"/>
                </a:cubicBezTo>
                <a:cubicBezTo>
                  <a:pt x="2392695" y="3537484"/>
                  <a:pt x="2056014" y="3529751"/>
                  <a:pt x="1886864" y="3511296"/>
                </a:cubicBezTo>
                <a:cubicBezTo>
                  <a:pt x="1717714" y="3492841"/>
                  <a:pt x="1509125" y="3534305"/>
                  <a:pt x="1289357" y="3511296"/>
                </a:cubicBezTo>
                <a:cubicBezTo>
                  <a:pt x="1069589" y="3488287"/>
                  <a:pt x="785489" y="3498613"/>
                  <a:pt x="597507" y="3511296"/>
                </a:cubicBezTo>
                <a:cubicBezTo>
                  <a:pt x="409525" y="3523980"/>
                  <a:pt x="296970" y="3536339"/>
                  <a:pt x="0" y="3511296"/>
                </a:cubicBezTo>
                <a:cubicBezTo>
                  <a:pt x="-6456" y="3407246"/>
                  <a:pt x="17220" y="3231479"/>
                  <a:pt x="0" y="3031419"/>
                </a:cubicBezTo>
                <a:cubicBezTo>
                  <a:pt x="-17220" y="2831359"/>
                  <a:pt x="26211" y="2633936"/>
                  <a:pt x="0" y="2411090"/>
                </a:cubicBezTo>
                <a:cubicBezTo>
                  <a:pt x="-26211" y="2188244"/>
                  <a:pt x="12714" y="2049249"/>
                  <a:pt x="0" y="1931213"/>
                </a:cubicBezTo>
                <a:cubicBezTo>
                  <a:pt x="-12714" y="1813177"/>
                  <a:pt x="-11463" y="1644212"/>
                  <a:pt x="0" y="1451336"/>
                </a:cubicBezTo>
                <a:cubicBezTo>
                  <a:pt x="11463" y="1258460"/>
                  <a:pt x="-31034" y="1112834"/>
                  <a:pt x="0" y="795894"/>
                </a:cubicBezTo>
                <a:cubicBezTo>
                  <a:pt x="31034" y="478954"/>
                  <a:pt x="22688" y="161596"/>
                  <a:pt x="0" y="0"/>
                </a:cubicBezTo>
                <a:close/>
              </a:path>
              <a:path w="3144774" h="3511296" stroke="0" extrusionOk="0">
                <a:moveTo>
                  <a:pt x="0" y="0"/>
                </a:moveTo>
                <a:cubicBezTo>
                  <a:pt x="266570" y="9487"/>
                  <a:pt x="347779" y="-9361"/>
                  <a:pt x="597507" y="0"/>
                </a:cubicBezTo>
                <a:cubicBezTo>
                  <a:pt x="847235" y="9361"/>
                  <a:pt x="932894" y="-5591"/>
                  <a:pt x="1132119" y="0"/>
                </a:cubicBezTo>
                <a:cubicBezTo>
                  <a:pt x="1331344" y="5591"/>
                  <a:pt x="1675500" y="17879"/>
                  <a:pt x="1823969" y="0"/>
                </a:cubicBezTo>
                <a:cubicBezTo>
                  <a:pt x="1972438" y="-17879"/>
                  <a:pt x="2167646" y="24313"/>
                  <a:pt x="2421476" y="0"/>
                </a:cubicBezTo>
                <a:cubicBezTo>
                  <a:pt x="2675306" y="-24313"/>
                  <a:pt x="2786832" y="16956"/>
                  <a:pt x="3144774" y="0"/>
                </a:cubicBezTo>
                <a:cubicBezTo>
                  <a:pt x="3154048" y="251253"/>
                  <a:pt x="3119858" y="494973"/>
                  <a:pt x="3144774" y="655442"/>
                </a:cubicBezTo>
                <a:cubicBezTo>
                  <a:pt x="3169690" y="815911"/>
                  <a:pt x="3116597" y="1051710"/>
                  <a:pt x="3144774" y="1240658"/>
                </a:cubicBezTo>
                <a:cubicBezTo>
                  <a:pt x="3172951" y="1429606"/>
                  <a:pt x="3135536" y="1705753"/>
                  <a:pt x="3144774" y="1825874"/>
                </a:cubicBezTo>
                <a:cubicBezTo>
                  <a:pt x="3154012" y="1945995"/>
                  <a:pt x="3164550" y="2224006"/>
                  <a:pt x="3144774" y="2340864"/>
                </a:cubicBezTo>
                <a:cubicBezTo>
                  <a:pt x="3124999" y="2457722"/>
                  <a:pt x="3160849" y="2683774"/>
                  <a:pt x="3144774" y="2855854"/>
                </a:cubicBezTo>
                <a:cubicBezTo>
                  <a:pt x="3128700" y="3027934"/>
                  <a:pt x="3170739" y="3359000"/>
                  <a:pt x="3144774" y="3511296"/>
                </a:cubicBezTo>
                <a:cubicBezTo>
                  <a:pt x="2980251" y="3482345"/>
                  <a:pt x="2777773" y="3515527"/>
                  <a:pt x="2484371" y="3511296"/>
                </a:cubicBezTo>
                <a:cubicBezTo>
                  <a:pt x="2190969" y="3507065"/>
                  <a:pt x="1998745" y="3515160"/>
                  <a:pt x="1792521" y="3511296"/>
                </a:cubicBezTo>
                <a:cubicBezTo>
                  <a:pt x="1586297" y="3507433"/>
                  <a:pt x="1444801" y="3532068"/>
                  <a:pt x="1100671" y="3511296"/>
                </a:cubicBezTo>
                <a:cubicBezTo>
                  <a:pt x="756541" y="3490525"/>
                  <a:pt x="353128" y="3506466"/>
                  <a:pt x="0" y="3511296"/>
                </a:cubicBezTo>
                <a:cubicBezTo>
                  <a:pt x="3411" y="3359170"/>
                  <a:pt x="-9481" y="3122562"/>
                  <a:pt x="0" y="2926080"/>
                </a:cubicBezTo>
                <a:cubicBezTo>
                  <a:pt x="9481" y="2729598"/>
                  <a:pt x="-22190" y="2568668"/>
                  <a:pt x="0" y="2375977"/>
                </a:cubicBezTo>
                <a:cubicBezTo>
                  <a:pt x="22190" y="2183286"/>
                  <a:pt x="-20376" y="2098272"/>
                  <a:pt x="0" y="1896100"/>
                </a:cubicBezTo>
                <a:cubicBezTo>
                  <a:pt x="20376" y="1693928"/>
                  <a:pt x="5500" y="1503212"/>
                  <a:pt x="0" y="1381110"/>
                </a:cubicBezTo>
                <a:cubicBezTo>
                  <a:pt x="-5500" y="1259008"/>
                  <a:pt x="-11749" y="1118242"/>
                  <a:pt x="0" y="866120"/>
                </a:cubicBezTo>
                <a:cubicBezTo>
                  <a:pt x="11749" y="613998"/>
                  <a:pt x="37538" y="198750"/>
                  <a:pt x="0" y="0"/>
                </a:cubicBezTo>
                <a:close/>
              </a:path>
            </a:pathLst>
          </a:custGeom>
          <a:ln>
            <a:extLst>
              <a:ext uri="{C807C97D-BFC1-408E-A445-0C87EB9F89A2}">
                <ask:lineSketchStyleProps xmlns:ask="http://schemas.microsoft.com/office/drawing/2018/sketchyshapes" sd="1219033472">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a:normAutofit/>
          </a:bodyPr>
          <a:lstStyle/>
          <a:p>
            <a:pPr marL="609585" indent="-304792"/>
            <a:endParaRPr lang="fr-FR" dirty="0"/>
          </a:p>
          <a:p>
            <a:pPr marL="609585" indent="-304792"/>
            <a:r>
              <a:rPr lang="fr-FR" dirty="0"/>
              <a:t>La complexité de la prise de parole</a:t>
            </a:r>
          </a:p>
          <a:p>
            <a:pPr marL="609585" indent="-304792"/>
            <a:endParaRPr lang="fr-FR" dirty="0"/>
          </a:p>
          <a:p>
            <a:pPr marL="609585" indent="-304792"/>
            <a:r>
              <a:rPr lang="fr-FR" dirty="0"/>
              <a:t>Le conflit</a:t>
            </a:r>
          </a:p>
          <a:p>
            <a:pPr marL="609585" indent="-304792"/>
            <a:endParaRPr lang="fr-FR" dirty="0"/>
          </a:p>
          <a:p>
            <a:pPr marL="609585" indent="-304792"/>
            <a:r>
              <a:rPr lang="fr-FR" dirty="0"/>
              <a:t>La reconnaissance du rôle politique de la bibliothèque</a:t>
            </a:r>
          </a:p>
          <a:p>
            <a:pPr marL="609585" indent="-304792"/>
            <a:endParaRPr lang="fr-FR" dirty="0"/>
          </a:p>
          <a:p>
            <a:pPr marL="609585" indent="-304792"/>
            <a:endParaRPr lang="fr-FR" dirty="0"/>
          </a:p>
          <a:p>
            <a:pPr marL="609585" indent="-304792"/>
            <a:endParaRPr lang="fr-FR" dirty="0"/>
          </a:p>
        </p:txBody>
      </p:sp>
      <p:pic>
        <p:nvPicPr>
          <p:cNvPr id="6146" name="Picture 2">
            <a:extLst>
              <a:ext uri="{FF2B5EF4-FFF2-40B4-BE49-F238E27FC236}">
                <a16:creationId xmlns:a16="http://schemas.microsoft.com/office/drawing/2014/main" id="{B174BCDA-DC8E-4AE0-98E1-8F3CA323B4EE}"/>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5893" r="1589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295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B7C1986-AADB-488D-8C73-ABC0026C187A}"/>
              </a:ext>
            </a:extLst>
          </p:cNvPr>
          <p:cNvSpPr>
            <a:spLocks noGrp="1"/>
          </p:cNvSpPr>
          <p:nvPr>
            <p:ph type="ctrTitle"/>
          </p:nvPr>
        </p:nvSpPr>
        <p:spPr>
          <a:solidFill>
            <a:schemeClr val="accent4"/>
          </a:solidFill>
        </p:spPr>
        <p:txBody>
          <a:bodyPr/>
          <a:lstStyle/>
          <a:p>
            <a:endParaRPr lang="fr-FR" dirty="0"/>
          </a:p>
        </p:txBody>
      </p:sp>
      <p:sp>
        <p:nvSpPr>
          <p:cNvPr id="5" name="Espace réservé du texte 4">
            <a:extLst>
              <a:ext uri="{FF2B5EF4-FFF2-40B4-BE49-F238E27FC236}">
                <a16:creationId xmlns:a16="http://schemas.microsoft.com/office/drawing/2014/main" id="{62820E63-53B2-4FE6-A4A1-7C4E628248ED}"/>
              </a:ext>
            </a:extLst>
          </p:cNvPr>
          <p:cNvSpPr>
            <a:spLocks noGrp="1"/>
          </p:cNvSpPr>
          <p:nvPr>
            <p:ph type="subTitle" idx="1"/>
          </p:nvPr>
        </p:nvSpPr>
        <p:spPr>
          <a:xfrm>
            <a:off x="1680818" y="1803400"/>
            <a:ext cx="8829964" cy="3251200"/>
          </a:xfrm>
          <a:custGeom>
            <a:avLst/>
            <a:gdLst>
              <a:gd name="connsiteX0" fmla="*/ 0 w 8829964"/>
              <a:gd name="connsiteY0" fmla="*/ 0 h 3251200"/>
              <a:gd name="connsiteX1" fmla="*/ 855827 w 8829964"/>
              <a:gd name="connsiteY1" fmla="*/ 0 h 3251200"/>
              <a:gd name="connsiteX2" fmla="*/ 1358456 w 8829964"/>
              <a:gd name="connsiteY2" fmla="*/ 0 h 3251200"/>
              <a:gd name="connsiteX3" fmla="*/ 2037684 w 8829964"/>
              <a:gd name="connsiteY3" fmla="*/ 0 h 3251200"/>
              <a:gd name="connsiteX4" fmla="*/ 2805212 w 8829964"/>
              <a:gd name="connsiteY4" fmla="*/ 0 h 3251200"/>
              <a:gd name="connsiteX5" fmla="*/ 3219541 w 8829964"/>
              <a:gd name="connsiteY5" fmla="*/ 0 h 3251200"/>
              <a:gd name="connsiteX6" fmla="*/ 3633870 w 8829964"/>
              <a:gd name="connsiteY6" fmla="*/ 0 h 3251200"/>
              <a:gd name="connsiteX7" fmla="*/ 4489697 w 8829964"/>
              <a:gd name="connsiteY7" fmla="*/ 0 h 3251200"/>
              <a:gd name="connsiteX8" fmla="*/ 5168925 w 8829964"/>
              <a:gd name="connsiteY8" fmla="*/ 0 h 3251200"/>
              <a:gd name="connsiteX9" fmla="*/ 5583254 w 8829964"/>
              <a:gd name="connsiteY9" fmla="*/ 0 h 3251200"/>
              <a:gd name="connsiteX10" fmla="*/ 6262482 w 8829964"/>
              <a:gd name="connsiteY10" fmla="*/ 0 h 3251200"/>
              <a:gd name="connsiteX11" fmla="*/ 7118309 w 8829964"/>
              <a:gd name="connsiteY11" fmla="*/ 0 h 3251200"/>
              <a:gd name="connsiteX12" fmla="*/ 7709238 w 8829964"/>
              <a:gd name="connsiteY12" fmla="*/ 0 h 3251200"/>
              <a:gd name="connsiteX13" fmla="*/ 8829964 w 8829964"/>
              <a:gd name="connsiteY13" fmla="*/ 0 h 3251200"/>
              <a:gd name="connsiteX14" fmla="*/ 8829964 w 8829964"/>
              <a:gd name="connsiteY14" fmla="*/ 650240 h 3251200"/>
              <a:gd name="connsiteX15" fmla="*/ 8829964 w 8829964"/>
              <a:gd name="connsiteY15" fmla="*/ 1365504 h 3251200"/>
              <a:gd name="connsiteX16" fmla="*/ 8829964 w 8829964"/>
              <a:gd name="connsiteY16" fmla="*/ 2015744 h 3251200"/>
              <a:gd name="connsiteX17" fmla="*/ 8829964 w 8829964"/>
              <a:gd name="connsiteY17" fmla="*/ 3251200 h 3251200"/>
              <a:gd name="connsiteX18" fmla="*/ 8239036 w 8829964"/>
              <a:gd name="connsiteY18" fmla="*/ 3251200 h 3251200"/>
              <a:gd name="connsiteX19" fmla="*/ 7736407 w 8829964"/>
              <a:gd name="connsiteY19" fmla="*/ 3251200 h 3251200"/>
              <a:gd name="connsiteX20" fmla="*/ 6880580 w 8829964"/>
              <a:gd name="connsiteY20" fmla="*/ 3251200 h 3251200"/>
              <a:gd name="connsiteX21" fmla="*/ 6201352 w 8829964"/>
              <a:gd name="connsiteY21" fmla="*/ 3251200 h 3251200"/>
              <a:gd name="connsiteX22" fmla="*/ 5787023 w 8829964"/>
              <a:gd name="connsiteY22" fmla="*/ 3251200 h 3251200"/>
              <a:gd name="connsiteX23" fmla="*/ 5107795 w 8829964"/>
              <a:gd name="connsiteY23" fmla="*/ 3251200 h 3251200"/>
              <a:gd name="connsiteX24" fmla="*/ 4516866 w 8829964"/>
              <a:gd name="connsiteY24" fmla="*/ 3251200 h 3251200"/>
              <a:gd name="connsiteX25" fmla="*/ 3925938 w 8829964"/>
              <a:gd name="connsiteY25" fmla="*/ 3251200 h 3251200"/>
              <a:gd name="connsiteX26" fmla="*/ 3335009 w 8829964"/>
              <a:gd name="connsiteY26" fmla="*/ 3251200 h 3251200"/>
              <a:gd name="connsiteX27" fmla="*/ 2744081 w 8829964"/>
              <a:gd name="connsiteY27" fmla="*/ 3251200 h 3251200"/>
              <a:gd name="connsiteX28" fmla="*/ 1976553 w 8829964"/>
              <a:gd name="connsiteY28" fmla="*/ 3251200 h 3251200"/>
              <a:gd name="connsiteX29" fmla="*/ 1297325 w 8829964"/>
              <a:gd name="connsiteY29" fmla="*/ 3251200 h 3251200"/>
              <a:gd name="connsiteX30" fmla="*/ 882996 w 8829964"/>
              <a:gd name="connsiteY30" fmla="*/ 3251200 h 3251200"/>
              <a:gd name="connsiteX31" fmla="*/ 0 w 8829964"/>
              <a:gd name="connsiteY31" fmla="*/ 3251200 h 3251200"/>
              <a:gd name="connsiteX32" fmla="*/ 0 w 8829964"/>
              <a:gd name="connsiteY32" fmla="*/ 2568448 h 3251200"/>
              <a:gd name="connsiteX33" fmla="*/ 0 w 8829964"/>
              <a:gd name="connsiteY33" fmla="*/ 1853184 h 3251200"/>
              <a:gd name="connsiteX34" fmla="*/ 0 w 8829964"/>
              <a:gd name="connsiteY34" fmla="*/ 1300480 h 3251200"/>
              <a:gd name="connsiteX35" fmla="*/ 0 w 8829964"/>
              <a:gd name="connsiteY35" fmla="*/ 747776 h 3251200"/>
              <a:gd name="connsiteX36" fmla="*/ 0 w 8829964"/>
              <a:gd name="connsiteY36" fmla="*/ 0 h 32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829964" h="3251200" fill="none" extrusionOk="0">
                <a:moveTo>
                  <a:pt x="0" y="0"/>
                </a:moveTo>
                <a:cubicBezTo>
                  <a:pt x="391098" y="-24987"/>
                  <a:pt x="648167" y="2766"/>
                  <a:pt x="855827" y="0"/>
                </a:cubicBezTo>
                <a:cubicBezTo>
                  <a:pt x="1063487" y="-2766"/>
                  <a:pt x="1107254" y="16164"/>
                  <a:pt x="1358456" y="0"/>
                </a:cubicBezTo>
                <a:cubicBezTo>
                  <a:pt x="1609658" y="-16164"/>
                  <a:pt x="1825774" y="9180"/>
                  <a:pt x="2037684" y="0"/>
                </a:cubicBezTo>
                <a:cubicBezTo>
                  <a:pt x="2249594" y="-9180"/>
                  <a:pt x="2483935" y="-24741"/>
                  <a:pt x="2805212" y="0"/>
                </a:cubicBezTo>
                <a:cubicBezTo>
                  <a:pt x="3126489" y="24741"/>
                  <a:pt x="3101902" y="-2876"/>
                  <a:pt x="3219541" y="0"/>
                </a:cubicBezTo>
                <a:cubicBezTo>
                  <a:pt x="3337180" y="2876"/>
                  <a:pt x="3526347" y="-12388"/>
                  <a:pt x="3633870" y="0"/>
                </a:cubicBezTo>
                <a:cubicBezTo>
                  <a:pt x="3741393" y="12388"/>
                  <a:pt x="4277222" y="-18354"/>
                  <a:pt x="4489697" y="0"/>
                </a:cubicBezTo>
                <a:cubicBezTo>
                  <a:pt x="4702172" y="18354"/>
                  <a:pt x="4952141" y="-15769"/>
                  <a:pt x="5168925" y="0"/>
                </a:cubicBezTo>
                <a:cubicBezTo>
                  <a:pt x="5385709" y="15769"/>
                  <a:pt x="5406029" y="85"/>
                  <a:pt x="5583254" y="0"/>
                </a:cubicBezTo>
                <a:cubicBezTo>
                  <a:pt x="5760479" y="-85"/>
                  <a:pt x="6033747" y="-3309"/>
                  <a:pt x="6262482" y="0"/>
                </a:cubicBezTo>
                <a:cubicBezTo>
                  <a:pt x="6491217" y="3309"/>
                  <a:pt x="6910992" y="-13801"/>
                  <a:pt x="7118309" y="0"/>
                </a:cubicBezTo>
                <a:cubicBezTo>
                  <a:pt x="7325626" y="13801"/>
                  <a:pt x="7510338" y="-11063"/>
                  <a:pt x="7709238" y="0"/>
                </a:cubicBezTo>
                <a:cubicBezTo>
                  <a:pt x="7908138" y="11063"/>
                  <a:pt x="8486732" y="-19403"/>
                  <a:pt x="8829964" y="0"/>
                </a:cubicBezTo>
                <a:cubicBezTo>
                  <a:pt x="8852996" y="293612"/>
                  <a:pt x="8848959" y="332329"/>
                  <a:pt x="8829964" y="650240"/>
                </a:cubicBezTo>
                <a:cubicBezTo>
                  <a:pt x="8810969" y="968151"/>
                  <a:pt x="8847497" y="1159104"/>
                  <a:pt x="8829964" y="1365504"/>
                </a:cubicBezTo>
                <a:cubicBezTo>
                  <a:pt x="8812431" y="1571904"/>
                  <a:pt x="8857386" y="1867809"/>
                  <a:pt x="8829964" y="2015744"/>
                </a:cubicBezTo>
                <a:cubicBezTo>
                  <a:pt x="8802542" y="2163679"/>
                  <a:pt x="8809679" y="2668339"/>
                  <a:pt x="8829964" y="3251200"/>
                </a:cubicBezTo>
                <a:cubicBezTo>
                  <a:pt x="8537582" y="3234377"/>
                  <a:pt x="8398643" y="3279475"/>
                  <a:pt x="8239036" y="3251200"/>
                </a:cubicBezTo>
                <a:cubicBezTo>
                  <a:pt x="8079429" y="3222925"/>
                  <a:pt x="7892417" y="3237984"/>
                  <a:pt x="7736407" y="3251200"/>
                </a:cubicBezTo>
                <a:cubicBezTo>
                  <a:pt x="7580397" y="3264416"/>
                  <a:pt x="7253959" y="3265738"/>
                  <a:pt x="6880580" y="3251200"/>
                </a:cubicBezTo>
                <a:cubicBezTo>
                  <a:pt x="6507201" y="3236662"/>
                  <a:pt x="6498974" y="3228636"/>
                  <a:pt x="6201352" y="3251200"/>
                </a:cubicBezTo>
                <a:cubicBezTo>
                  <a:pt x="5903730" y="3273764"/>
                  <a:pt x="5878007" y="3255435"/>
                  <a:pt x="5787023" y="3251200"/>
                </a:cubicBezTo>
                <a:cubicBezTo>
                  <a:pt x="5696039" y="3246965"/>
                  <a:pt x="5252051" y="3233967"/>
                  <a:pt x="5107795" y="3251200"/>
                </a:cubicBezTo>
                <a:cubicBezTo>
                  <a:pt x="4963539" y="3268433"/>
                  <a:pt x="4681676" y="3251513"/>
                  <a:pt x="4516866" y="3251200"/>
                </a:cubicBezTo>
                <a:cubicBezTo>
                  <a:pt x="4352056" y="3250887"/>
                  <a:pt x="4123946" y="3240261"/>
                  <a:pt x="3925938" y="3251200"/>
                </a:cubicBezTo>
                <a:cubicBezTo>
                  <a:pt x="3727930" y="3262139"/>
                  <a:pt x="3612578" y="3262013"/>
                  <a:pt x="3335009" y="3251200"/>
                </a:cubicBezTo>
                <a:cubicBezTo>
                  <a:pt x="3057440" y="3240387"/>
                  <a:pt x="2965107" y="3272458"/>
                  <a:pt x="2744081" y="3251200"/>
                </a:cubicBezTo>
                <a:cubicBezTo>
                  <a:pt x="2523055" y="3229942"/>
                  <a:pt x="2213065" y="3238522"/>
                  <a:pt x="1976553" y="3251200"/>
                </a:cubicBezTo>
                <a:cubicBezTo>
                  <a:pt x="1740041" y="3263878"/>
                  <a:pt x="1540769" y="3223449"/>
                  <a:pt x="1297325" y="3251200"/>
                </a:cubicBezTo>
                <a:cubicBezTo>
                  <a:pt x="1053881" y="3278951"/>
                  <a:pt x="1026805" y="3237232"/>
                  <a:pt x="882996" y="3251200"/>
                </a:cubicBezTo>
                <a:cubicBezTo>
                  <a:pt x="739187" y="3265168"/>
                  <a:pt x="317766" y="3215904"/>
                  <a:pt x="0" y="3251200"/>
                </a:cubicBezTo>
                <a:cubicBezTo>
                  <a:pt x="20949" y="2937064"/>
                  <a:pt x="30607" y="2858311"/>
                  <a:pt x="0" y="2568448"/>
                </a:cubicBezTo>
                <a:cubicBezTo>
                  <a:pt x="-30607" y="2278585"/>
                  <a:pt x="-30290" y="2191920"/>
                  <a:pt x="0" y="1853184"/>
                </a:cubicBezTo>
                <a:cubicBezTo>
                  <a:pt x="30290" y="1514448"/>
                  <a:pt x="-14551" y="1520877"/>
                  <a:pt x="0" y="1300480"/>
                </a:cubicBezTo>
                <a:cubicBezTo>
                  <a:pt x="14551" y="1080083"/>
                  <a:pt x="13768" y="861897"/>
                  <a:pt x="0" y="747776"/>
                </a:cubicBezTo>
                <a:cubicBezTo>
                  <a:pt x="-13768" y="633655"/>
                  <a:pt x="86" y="355453"/>
                  <a:pt x="0" y="0"/>
                </a:cubicBezTo>
                <a:close/>
              </a:path>
              <a:path w="8829964" h="3251200" stroke="0" extrusionOk="0">
                <a:moveTo>
                  <a:pt x="0" y="0"/>
                </a:moveTo>
                <a:cubicBezTo>
                  <a:pt x="174413" y="-16772"/>
                  <a:pt x="435113" y="-14103"/>
                  <a:pt x="590928" y="0"/>
                </a:cubicBezTo>
                <a:cubicBezTo>
                  <a:pt x="746743" y="14103"/>
                  <a:pt x="820061" y="-17841"/>
                  <a:pt x="1005257" y="0"/>
                </a:cubicBezTo>
                <a:cubicBezTo>
                  <a:pt x="1190453" y="17841"/>
                  <a:pt x="1665398" y="19119"/>
                  <a:pt x="1861085" y="0"/>
                </a:cubicBezTo>
                <a:cubicBezTo>
                  <a:pt x="2056772" y="-19119"/>
                  <a:pt x="2230969" y="23563"/>
                  <a:pt x="2452013" y="0"/>
                </a:cubicBezTo>
                <a:cubicBezTo>
                  <a:pt x="2673057" y="-23563"/>
                  <a:pt x="2818374" y="-6448"/>
                  <a:pt x="3042941" y="0"/>
                </a:cubicBezTo>
                <a:cubicBezTo>
                  <a:pt x="3267508" y="6448"/>
                  <a:pt x="3527430" y="-18440"/>
                  <a:pt x="3898769" y="0"/>
                </a:cubicBezTo>
                <a:cubicBezTo>
                  <a:pt x="4270108" y="18440"/>
                  <a:pt x="4222957" y="-21729"/>
                  <a:pt x="4401397" y="0"/>
                </a:cubicBezTo>
                <a:cubicBezTo>
                  <a:pt x="4579837" y="21729"/>
                  <a:pt x="4948253" y="6922"/>
                  <a:pt x="5257225" y="0"/>
                </a:cubicBezTo>
                <a:cubicBezTo>
                  <a:pt x="5566197" y="-6922"/>
                  <a:pt x="5905044" y="-30152"/>
                  <a:pt x="6113052" y="0"/>
                </a:cubicBezTo>
                <a:cubicBezTo>
                  <a:pt x="6321060" y="30152"/>
                  <a:pt x="6553577" y="-21006"/>
                  <a:pt x="6792280" y="0"/>
                </a:cubicBezTo>
                <a:cubicBezTo>
                  <a:pt x="7030983" y="21006"/>
                  <a:pt x="7326749" y="17013"/>
                  <a:pt x="7648107" y="0"/>
                </a:cubicBezTo>
                <a:cubicBezTo>
                  <a:pt x="7969465" y="-17013"/>
                  <a:pt x="8116825" y="23327"/>
                  <a:pt x="8239036" y="0"/>
                </a:cubicBezTo>
                <a:cubicBezTo>
                  <a:pt x="8361247" y="-23327"/>
                  <a:pt x="8677993" y="-3186"/>
                  <a:pt x="8829964" y="0"/>
                </a:cubicBezTo>
                <a:cubicBezTo>
                  <a:pt x="8800027" y="268908"/>
                  <a:pt x="8826485" y="480523"/>
                  <a:pt x="8829964" y="682752"/>
                </a:cubicBezTo>
                <a:cubicBezTo>
                  <a:pt x="8833443" y="884981"/>
                  <a:pt x="8806113" y="1035037"/>
                  <a:pt x="8829964" y="1332992"/>
                </a:cubicBezTo>
                <a:cubicBezTo>
                  <a:pt x="8853815" y="1630947"/>
                  <a:pt x="8832429" y="1777106"/>
                  <a:pt x="8829964" y="1983232"/>
                </a:cubicBezTo>
                <a:cubicBezTo>
                  <a:pt x="8827499" y="2189358"/>
                  <a:pt x="8861814" y="2396785"/>
                  <a:pt x="8829964" y="2665984"/>
                </a:cubicBezTo>
                <a:cubicBezTo>
                  <a:pt x="8798114" y="2935183"/>
                  <a:pt x="8859069" y="3051378"/>
                  <a:pt x="8829964" y="3251200"/>
                </a:cubicBezTo>
                <a:cubicBezTo>
                  <a:pt x="8620704" y="3234774"/>
                  <a:pt x="8248946" y="3238778"/>
                  <a:pt x="8062436" y="3251200"/>
                </a:cubicBezTo>
                <a:cubicBezTo>
                  <a:pt x="7875926" y="3263622"/>
                  <a:pt x="7670490" y="3268687"/>
                  <a:pt x="7559808" y="3251200"/>
                </a:cubicBezTo>
                <a:cubicBezTo>
                  <a:pt x="7449126" y="3233713"/>
                  <a:pt x="7028898" y="3251463"/>
                  <a:pt x="6703980" y="3251200"/>
                </a:cubicBezTo>
                <a:cubicBezTo>
                  <a:pt x="6379062" y="3250937"/>
                  <a:pt x="6342920" y="3239743"/>
                  <a:pt x="6024752" y="3251200"/>
                </a:cubicBezTo>
                <a:cubicBezTo>
                  <a:pt x="5706584" y="3262657"/>
                  <a:pt x="5668070" y="3241581"/>
                  <a:pt x="5522124" y="3251200"/>
                </a:cubicBezTo>
                <a:cubicBezTo>
                  <a:pt x="5376178" y="3260819"/>
                  <a:pt x="5158353" y="3241916"/>
                  <a:pt x="4842896" y="3251200"/>
                </a:cubicBezTo>
                <a:cubicBezTo>
                  <a:pt x="4527439" y="3260484"/>
                  <a:pt x="4546448" y="3257386"/>
                  <a:pt x="4428567" y="3251200"/>
                </a:cubicBezTo>
                <a:cubicBezTo>
                  <a:pt x="4310686" y="3245014"/>
                  <a:pt x="4176313" y="3265140"/>
                  <a:pt x="4014237" y="3251200"/>
                </a:cubicBezTo>
                <a:cubicBezTo>
                  <a:pt x="3852161" y="3237261"/>
                  <a:pt x="3561530" y="3235545"/>
                  <a:pt x="3335009" y="3251200"/>
                </a:cubicBezTo>
                <a:cubicBezTo>
                  <a:pt x="3108488" y="3266855"/>
                  <a:pt x="2937160" y="3263692"/>
                  <a:pt x="2832381" y="3251200"/>
                </a:cubicBezTo>
                <a:cubicBezTo>
                  <a:pt x="2727602" y="3238708"/>
                  <a:pt x="2305730" y="3220428"/>
                  <a:pt x="2064853" y="3251200"/>
                </a:cubicBezTo>
                <a:cubicBezTo>
                  <a:pt x="1823976" y="3281972"/>
                  <a:pt x="1690530" y="3270902"/>
                  <a:pt x="1562224" y="3251200"/>
                </a:cubicBezTo>
                <a:cubicBezTo>
                  <a:pt x="1433918" y="3231498"/>
                  <a:pt x="952913" y="3267247"/>
                  <a:pt x="794697" y="3251200"/>
                </a:cubicBezTo>
                <a:cubicBezTo>
                  <a:pt x="636481" y="3235153"/>
                  <a:pt x="300510" y="3261487"/>
                  <a:pt x="0" y="3251200"/>
                </a:cubicBezTo>
                <a:cubicBezTo>
                  <a:pt x="-10048" y="3013849"/>
                  <a:pt x="-28926" y="2870013"/>
                  <a:pt x="0" y="2568448"/>
                </a:cubicBezTo>
                <a:cubicBezTo>
                  <a:pt x="28926" y="2266883"/>
                  <a:pt x="30803" y="2033908"/>
                  <a:pt x="0" y="1885696"/>
                </a:cubicBezTo>
                <a:cubicBezTo>
                  <a:pt x="-30803" y="1737484"/>
                  <a:pt x="11153" y="1510361"/>
                  <a:pt x="0" y="1170432"/>
                </a:cubicBezTo>
                <a:cubicBezTo>
                  <a:pt x="-11153" y="830503"/>
                  <a:pt x="10581" y="370585"/>
                  <a:pt x="0" y="0"/>
                </a:cubicBezTo>
                <a:close/>
              </a:path>
            </a:pathLst>
          </a:custGeom>
          <a:ln>
            <a:extLst>
              <a:ext uri="{C807C97D-BFC1-408E-A445-0C87EB9F89A2}">
                <ask:lineSketchStyleProps xmlns:ask="http://schemas.microsoft.com/office/drawing/2018/sketchyshapes" sd="1219033472">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a:normAutofit/>
          </a:bodyPr>
          <a:lstStyle/>
          <a:p>
            <a:r>
              <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Une bibliothèque d’engagement</a:t>
            </a:r>
          </a:p>
          <a:p>
            <a:r>
              <a:rPr lang="fr-FR"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Qui</a:t>
            </a:r>
            <a:r>
              <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incarne une démocratie de l’information. </a:t>
            </a:r>
          </a:p>
          <a:p>
            <a:endParaRPr lang="fr-FR"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Elle est amenée à développer son rôle dans la diffusion des savoirs, experts autant que profanes qui s’expriment dans les pratiques participatives de mise en visibilité des vies singulières. </a:t>
            </a:r>
          </a:p>
          <a:p>
            <a:endParaRPr lang="fr-FR"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Elle se présente alors plutôt comme un espace public que comme une institution publique, au risque que son statut ne la rattrapant ne l’empêche d’aller au bout de ce projet d’agora renouvelée.</a:t>
            </a:r>
            <a:endParaRPr lang="fr-FR" dirty="0">
              <a:solidFill>
                <a:schemeClr val="accent2">
                  <a:lumMod val="75000"/>
                </a:schemeClr>
              </a:solidFill>
            </a:endParaRPr>
          </a:p>
        </p:txBody>
      </p:sp>
      <p:sp>
        <p:nvSpPr>
          <p:cNvPr id="3" name="Espace réservé de la date 2">
            <a:extLst>
              <a:ext uri="{FF2B5EF4-FFF2-40B4-BE49-F238E27FC236}">
                <a16:creationId xmlns:a16="http://schemas.microsoft.com/office/drawing/2014/main" id="{86D9CADA-0874-4993-BED4-F66FABD12313}"/>
              </a:ext>
            </a:extLst>
          </p:cNvPr>
          <p:cNvSpPr>
            <a:spLocks noGrp="1"/>
          </p:cNvSpPr>
          <p:nvPr>
            <p:ph type="dt" sz="half" idx="4294967295"/>
          </p:nvPr>
        </p:nvSpPr>
        <p:spPr>
          <a:xfrm>
            <a:off x="10120313" y="6035675"/>
            <a:ext cx="2071687" cy="365125"/>
          </a:xfrm>
        </p:spPr>
        <p:txBody>
          <a:bodyPr/>
          <a:lstStyle/>
          <a:p>
            <a:pPr rtl="0"/>
            <a:fld id="{47C59215-BDD9-4AEA-A2C8-635D45606F9E}" type="datetime1">
              <a:rPr lang="fr-FR" smtClean="0"/>
              <a:t>17/05/2022</a:t>
            </a:fld>
            <a:endParaRPr lang="en-US" dirty="0"/>
          </a:p>
        </p:txBody>
      </p:sp>
    </p:spTree>
    <p:extLst>
      <p:ext uri="{BB962C8B-B14F-4D97-AF65-F5344CB8AC3E}">
        <p14:creationId xmlns:p14="http://schemas.microsoft.com/office/powerpoint/2010/main" val="4231556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49239F-C69B-4CAC-A7FC-BF4B2EE0A2B7}"/>
              </a:ext>
            </a:extLst>
          </p:cNvPr>
          <p:cNvSpPr>
            <a:spLocks noGrp="1"/>
          </p:cNvSpPr>
          <p:nvPr>
            <p:ph type="title"/>
          </p:nvPr>
        </p:nvSpPr>
        <p:spPr>
          <a:xfrm>
            <a:off x="1629156" y="2275166"/>
            <a:ext cx="8933688" cy="1338544"/>
          </a:xfrm>
        </p:spPr>
        <p:txBody>
          <a:bodyPr>
            <a:normAutofit/>
          </a:bodyPr>
          <a:lstStyle/>
          <a:p>
            <a:r>
              <a:rPr lang="fr-FR" sz="3200" dirty="0">
                <a:solidFill>
                  <a:srgbClr val="EB624B"/>
                </a:solidFill>
              </a:rPr>
              <a:t>Il manque quelque chose !</a:t>
            </a:r>
          </a:p>
        </p:txBody>
      </p:sp>
      <p:sp>
        <p:nvSpPr>
          <p:cNvPr id="3" name="Espace réservé du texte 2">
            <a:extLst>
              <a:ext uri="{FF2B5EF4-FFF2-40B4-BE49-F238E27FC236}">
                <a16:creationId xmlns:a16="http://schemas.microsoft.com/office/drawing/2014/main" id="{F1C816E6-A4CA-4C46-9C9B-023E31F28F4C}"/>
              </a:ext>
            </a:extLst>
          </p:cNvPr>
          <p:cNvSpPr>
            <a:spLocks noGrp="1"/>
          </p:cNvSpPr>
          <p:nvPr>
            <p:ph type="body" idx="1"/>
          </p:nvPr>
        </p:nvSpPr>
        <p:spPr>
          <a:xfrm>
            <a:off x="1629156" y="4206240"/>
            <a:ext cx="8939784" cy="933022"/>
          </a:xfrm>
        </p:spPr>
        <p:txBody>
          <a:bodyPr>
            <a:noAutofit/>
          </a:bodyPr>
          <a:lstStyle/>
          <a:p>
            <a:r>
              <a:rPr lang="fr-FR" sz="3600" dirty="0"/>
              <a:t>Que devient la participation ?</a:t>
            </a:r>
          </a:p>
        </p:txBody>
      </p:sp>
      <p:sp>
        <p:nvSpPr>
          <p:cNvPr id="4" name="Espace réservé de la date 3">
            <a:extLst>
              <a:ext uri="{FF2B5EF4-FFF2-40B4-BE49-F238E27FC236}">
                <a16:creationId xmlns:a16="http://schemas.microsoft.com/office/drawing/2014/main" id="{17DFB7E8-AC4E-4812-B41C-F40BF2E471F8}"/>
              </a:ext>
            </a:extLst>
          </p:cNvPr>
          <p:cNvSpPr>
            <a:spLocks noGrp="1"/>
          </p:cNvSpPr>
          <p:nvPr>
            <p:ph type="dt" sz="half" idx="10"/>
          </p:nvPr>
        </p:nvSpPr>
        <p:spPr/>
        <p:txBody>
          <a:bodyPr/>
          <a:lstStyle/>
          <a:p>
            <a:pPr rtl="0"/>
            <a:fld id="{3A35E060-5CF7-492F-95ED-920DCC5C5460}" type="datetime1">
              <a:rPr lang="fr-FR" smtClean="0"/>
              <a:t>17/05/2022</a:t>
            </a:fld>
            <a:endParaRPr lang="en-US" dirty="0"/>
          </a:p>
        </p:txBody>
      </p:sp>
    </p:spTree>
    <p:extLst>
      <p:ext uri="{BB962C8B-B14F-4D97-AF65-F5344CB8AC3E}">
        <p14:creationId xmlns:p14="http://schemas.microsoft.com/office/powerpoint/2010/main" val="3165768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6D9CADA-0874-4993-BED4-F66FABD12313}"/>
              </a:ext>
            </a:extLst>
          </p:cNvPr>
          <p:cNvSpPr>
            <a:spLocks noGrp="1"/>
          </p:cNvSpPr>
          <p:nvPr>
            <p:ph type="dt" sz="half" idx="10"/>
          </p:nvPr>
        </p:nvSpPr>
        <p:spPr/>
        <p:txBody>
          <a:bodyPr/>
          <a:lstStyle/>
          <a:p>
            <a:pPr rtl="0"/>
            <a:fld id="{47C59215-BDD9-4AEA-A2C8-635D45606F9E}" type="datetime1">
              <a:rPr lang="fr-FR" smtClean="0"/>
              <a:t>17/05/2022</a:t>
            </a:fld>
            <a:endParaRPr lang="en-US" dirty="0"/>
          </a:p>
        </p:txBody>
      </p:sp>
      <p:sp>
        <p:nvSpPr>
          <p:cNvPr id="4" name="Titre 3">
            <a:extLst>
              <a:ext uri="{FF2B5EF4-FFF2-40B4-BE49-F238E27FC236}">
                <a16:creationId xmlns:a16="http://schemas.microsoft.com/office/drawing/2014/main" id="{DB7C1986-AADB-488D-8C73-ABC0026C187A}"/>
              </a:ext>
            </a:extLst>
          </p:cNvPr>
          <p:cNvSpPr>
            <a:spLocks noGrp="1"/>
          </p:cNvSpPr>
          <p:nvPr>
            <p:ph type="title"/>
          </p:nvPr>
        </p:nvSpPr>
        <p:spPr/>
        <p:txBody>
          <a:bodyPr/>
          <a:lstStyle/>
          <a:p>
            <a:r>
              <a:rPr lang="fr-FR" dirty="0"/>
              <a:t>De la crise au trouble</a:t>
            </a:r>
            <a:br>
              <a:rPr lang="fr-FR" dirty="0"/>
            </a:br>
            <a:endParaRPr lang="fr-FR" dirty="0"/>
          </a:p>
        </p:txBody>
      </p:sp>
      <p:sp>
        <p:nvSpPr>
          <p:cNvPr id="5" name="Espace réservé du texte 4">
            <a:extLst>
              <a:ext uri="{FF2B5EF4-FFF2-40B4-BE49-F238E27FC236}">
                <a16:creationId xmlns:a16="http://schemas.microsoft.com/office/drawing/2014/main" id="{62820E63-53B2-4FE6-A4A1-7C4E628248ED}"/>
              </a:ext>
            </a:extLst>
          </p:cNvPr>
          <p:cNvSpPr>
            <a:spLocks noGrp="1"/>
          </p:cNvSpPr>
          <p:nvPr>
            <p:ph type="body" sz="half" idx="2"/>
          </p:nvPr>
        </p:nvSpPr>
        <p:spPr>
          <a:xfrm>
            <a:off x="8477250" y="2706624"/>
            <a:ext cx="3144774" cy="3511296"/>
          </a:xfrm>
          <a:custGeom>
            <a:avLst/>
            <a:gdLst>
              <a:gd name="connsiteX0" fmla="*/ 0 w 3144774"/>
              <a:gd name="connsiteY0" fmla="*/ 0 h 3511296"/>
              <a:gd name="connsiteX1" fmla="*/ 534612 w 3144774"/>
              <a:gd name="connsiteY1" fmla="*/ 0 h 3511296"/>
              <a:gd name="connsiteX2" fmla="*/ 1132119 w 3144774"/>
              <a:gd name="connsiteY2" fmla="*/ 0 h 3511296"/>
              <a:gd name="connsiteX3" fmla="*/ 1761073 w 3144774"/>
              <a:gd name="connsiteY3" fmla="*/ 0 h 3511296"/>
              <a:gd name="connsiteX4" fmla="*/ 2452924 w 3144774"/>
              <a:gd name="connsiteY4" fmla="*/ 0 h 3511296"/>
              <a:gd name="connsiteX5" fmla="*/ 3144774 w 3144774"/>
              <a:gd name="connsiteY5" fmla="*/ 0 h 3511296"/>
              <a:gd name="connsiteX6" fmla="*/ 3144774 w 3144774"/>
              <a:gd name="connsiteY6" fmla="*/ 550103 h 3511296"/>
              <a:gd name="connsiteX7" fmla="*/ 3144774 w 3144774"/>
              <a:gd name="connsiteY7" fmla="*/ 1135319 h 3511296"/>
              <a:gd name="connsiteX8" fmla="*/ 3144774 w 3144774"/>
              <a:gd name="connsiteY8" fmla="*/ 1790761 h 3511296"/>
              <a:gd name="connsiteX9" fmla="*/ 3144774 w 3144774"/>
              <a:gd name="connsiteY9" fmla="*/ 2340864 h 3511296"/>
              <a:gd name="connsiteX10" fmla="*/ 3144774 w 3144774"/>
              <a:gd name="connsiteY10" fmla="*/ 2961193 h 3511296"/>
              <a:gd name="connsiteX11" fmla="*/ 3144774 w 3144774"/>
              <a:gd name="connsiteY11" fmla="*/ 3511296 h 3511296"/>
              <a:gd name="connsiteX12" fmla="*/ 2484371 w 3144774"/>
              <a:gd name="connsiteY12" fmla="*/ 3511296 h 3511296"/>
              <a:gd name="connsiteX13" fmla="*/ 1918312 w 3144774"/>
              <a:gd name="connsiteY13" fmla="*/ 3511296 h 3511296"/>
              <a:gd name="connsiteX14" fmla="*/ 1383701 w 3144774"/>
              <a:gd name="connsiteY14" fmla="*/ 3511296 h 3511296"/>
              <a:gd name="connsiteX15" fmla="*/ 723298 w 3144774"/>
              <a:gd name="connsiteY15" fmla="*/ 3511296 h 3511296"/>
              <a:gd name="connsiteX16" fmla="*/ 0 w 3144774"/>
              <a:gd name="connsiteY16" fmla="*/ 3511296 h 3511296"/>
              <a:gd name="connsiteX17" fmla="*/ 0 w 3144774"/>
              <a:gd name="connsiteY17" fmla="*/ 2996306 h 3511296"/>
              <a:gd name="connsiteX18" fmla="*/ 0 w 3144774"/>
              <a:gd name="connsiteY18" fmla="*/ 2375977 h 3511296"/>
              <a:gd name="connsiteX19" fmla="*/ 0 w 3144774"/>
              <a:gd name="connsiteY19" fmla="*/ 1720535 h 3511296"/>
              <a:gd name="connsiteX20" fmla="*/ 0 w 3144774"/>
              <a:gd name="connsiteY20" fmla="*/ 1205545 h 3511296"/>
              <a:gd name="connsiteX21" fmla="*/ 0 w 3144774"/>
              <a:gd name="connsiteY21" fmla="*/ 550103 h 3511296"/>
              <a:gd name="connsiteX22" fmla="*/ 0 w 3144774"/>
              <a:gd name="connsiteY22"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4774" h="3511296" fill="none" extrusionOk="0">
                <a:moveTo>
                  <a:pt x="0" y="0"/>
                </a:moveTo>
                <a:cubicBezTo>
                  <a:pt x="163313" y="7173"/>
                  <a:pt x="331803" y="-14142"/>
                  <a:pt x="534612" y="0"/>
                </a:cubicBezTo>
                <a:cubicBezTo>
                  <a:pt x="737421" y="14142"/>
                  <a:pt x="955238" y="18679"/>
                  <a:pt x="1132119" y="0"/>
                </a:cubicBezTo>
                <a:cubicBezTo>
                  <a:pt x="1309000" y="-18679"/>
                  <a:pt x="1556203" y="-6663"/>
                  <a:pt x="1761073" y="0"/>
                </a:cubicBezTo>
                <a:cubicBezTo>
                  <a:pt x="1965943" y="6663"/>
                  <a:pt x="2241619" y="4624"/>
                  <a:pt x="2452924" y="0"/>
                </a:cubicBezTo>
                <a:cubicBezTo>
                  <a:pt x="2664229" y="-4624"/>
                  <a:pt x="2825849" y="14674"/>
                  <a:pt x="3144774" y="0"/>
                </a:cubicBezTo>
                <a:cubicBezTo>
                  <a:pt x="3121971" y="256259"/>
                  <a:pt x="3150581" y="345728"/>
                  <a:pt x="3144774" y="550103"/>
                </a:cubicBezTo>
                <a:cubicBezTo>
                  <a:pt x="3138967" y="754478"/>
                  <a:pt x="3165413" y="879995"/>
                  <a:pt x="3144774" y="1135319"/>
                </a:cubicBezTo>
                <a:cubicBezTo>
                  <a:pt x="3124135" y="1390643"/>
                  <a:pt x="3134120" y="1513270"/>
                  <a:pt x="3144774" y="1790761"/>
                </a:cubicBezTo>
                <a:cubicBezTo>
                  <a:pt x="3155428" y="2068252"/>
                  <a:pt x="3130763" y="2132537"/>
                  <a:pt x="3144774" y="2340864"/>
                </a:cubicBezTo>
                <a:cubicBezTo>
                  <a:pt x="3158785" y="2549191"/>
                  <a:pt x="3155989" y="2795134"/>
                  <a:pt x="3144774" y="2961193"/>
                </a:cubicBezTo>
                <a:cubicBezTo>
                  <a:pt x="3133559" y="3127252"/>
                  <a:pt x="3152313" y="3395528"/>
                  <a:pt x="3144774" y="3511296"/>
                </a:cubicBezTo>
                <a:cubicBezTo>
                  <a:pt x="2994498" y="3538678"/>
                  <a:pt x="2735524" y="3512478"/>
                  <a:pt x="2484371" y="3511296"/>
                </a:cubicBezTo>
                <a:cubicBezTo>
                  <a:pt x="2233218" y="3510114"/>
                  <a:pt x="2087658" y="3521013"/>
                  <a:pt x="1918312" y="3511296"/>
                </a:cubicBezTo>
                <a:cubicBezTo>
                  <a:pt x="1748966" y="3501579"/>
                  <a:pt x="1647962" y="3485255"/>
                  <a:pt x="1383701" y="3511296"/>
                </a:cubicBezTo>
                <a:cubicBezTo>
                  <a:pt x="1119440" y="3537337"/>
                  <a:pt x="1014652" y="3526935"/>
                  <a:pt x="723298" y="3511296"/>
                </a:cubicBezTo>
                <a:cubicBezTo>
                  <a:pt x="431944" y="3495657"/>
                  <a:pt x="358485" y="3487981"/>
                  <a:pt x="0" y="3511296"/>
                </a:cubicBezTo>
                <a:cubicBezTo>
                  <a:pt x="-14969" y="3314333"/>
                  <a:pt x="-16658" y="3138651"/>
                  <a:pt x="0" y="2996306"/>
                </a:cubicBezTo>
                <a:cubicBezTo>
                  <a:pt x="16658" y="2853961"/>
                  <a:pt x="22024" y="2675762"/>
                  <a:pt x="0" y="2375977"/>
                </a:cubicBezTo>
                <a:cubicBezTo>
                  <a:pt x="-22024" y="2076192"/>
                  <a:pt x="-12930" y="1859323"/>
                  <a:pt x="0" y="1720535"/>
                </a:cubicBezTo>
                <a:cubicBezTo>
                  <a:pt x="12930" y="1581747"/>
                  <a:pt x="5944" y="1374273"/>
                  <a:pt x="0" y="1205545"/>
                </a:cubicBezTo>
                <a:cubicBezTo>
                  <a:pt x="-5944" y="1036817"/>
                  <a:pt x="-31171" y="805970"/>
                  <a:pt x="0" y="550103"/>
                </a:cubicBezTo>
                <a:cubicBezTo>
                  <a:pt x="31171" y="294236"/>
                  <a:pt x="-25148" y="148861"/>
                  <a:pt x="0" y="0"/>
                </a:cubicBezTo>
                <a:close/>
              </a:path>
              <a:path w="3144774" h="3511296" stroke="0" extrusionOk="0">
                <a:moveTo>
                  <a:pt x="0" y="0"/>
                </a:moveTo>
                <a:cubicBezTo>
                  <a:pt x="216652" y="17633"/>
                  <a:pt x="320694" y="-19902"/>
                  <a:pt x="597507" y="0"/>
                </a:cubicBezTo>
                <a:cubicBezTo>
                  <a:pt x="874320" y="19902"/>
                  <a:pt x="871186" y="6801"/>
                  <a:pt x="1132119" y="0"/>
                </a:cubicBezTo>
                <a:cubicBezTo>
                  <a:pt x="1393052" y="-6801"/>
                  <a:pt x="1652119" y="-10038"/>
                  <a:pt x="1823969" y="0"/>
                </a:cubicBezTo>
                <a:cubicBezTo>
                  <a:pt x="1995819" y="10038"/>
                  <a:pt x="2239284" y="-15178"/>
                  <a:pt x="2452924" y="0"/>
                </a:cubicBezTo>
                <a:cubicBezTo>
                  <a:pt x="2666565" y="15178"/>
                  <a:pt x="2855586" y="16028"/>
                  <a:pt x="3144774" y="0"/>
                </a:cubicBezTo>
                <a:cubicBezTo>
                  <a:pt x="3154930" y="189203"/>
                  <a:pt x="3146485" y="361472"/>
                  <a:pt x="3144774" y="550103"/>
                </a:cubicBezTo>
                <a:cubicBezTo>
                  <a:pt x="3143063" y="738734"/>
                  <a:pt x="3146196" y="971012"/>
                  <a:pt x="3144774" y="1170432"/>
                </a:cubicBezTo>
                <a:cubicBezTo>
                  <a:pt x="3143352" y="1369852"/>
                  <a:pt x="3118867" y="1519399"/>
                  <a:pt x="3144774" y="1790761"/>
                </a:cubicBezTo>
                <a:cubicBezTo>
                  <a:pt x="3170681" y="2062123"/>
                  <a:pt x="3140328" y="2199353"/>
                  <a:pt x="3144774" y="2305751"/>
                </a:cubicBezTo>
                <a:cubicBezTo>
                  <a:pt x="3149221" y="2412149"/>
                  <a:pt x="3153306" y="2564558"/>
                  <a:pt x="3144774" y="2785628"/>
                </a:cubicBezTo>
                <a:cubicBezTo>
                  <a:pt x="3136242" y="3006698"/>
                  <a:pt x="3149821" y="3348156"/>
                  <a:pt x="3144774" y="3511296"/>
                </a:cubicBezTo>
                <a:cubicBezTo>
                  <a:pt x="2932637" y="3508701"/>
                  <a:pt x="2665847" y="3530270"/>
                  <a:pt x="2515819" y="3511296"/>
                </a:cubicBezTo>
                <a:cubicBezTo>
                  <a:pt x="2365791" y="3492322"/>
                  <a:pt x="2123959" y="3525732"/>
                  <a:pt x="1823969" y="3511296"/>
                </a:cubicBezTo>
                <a:cubicBezTo>
                  <a:pt x="1523979" y="3496861"/>
                  <a:pt x="1434627" y="3525845"/>
                  <a:pt x="1257910" y="3511296"/>
                </a:cubicBezTo>
                <a:cubicBezTo>
                  <a:pt x="1081193" y="3496747"/>
                  <a:pt x="945408" y="3533114"/>
                  <a:pt x="723298" y="3511296"/>
                </a:cubicBezTo>
                <a:cubicBezTo>
                  <a:pt x="501188" y="3489478"/>
                  <a:pt x="290797" y="3520316"/>
                  <a:pt x="0" y="3511296"/>
                </a:cubicBezTo>
                <a:cubicBezTo>
                  <a:pt x="14264" y="3294095"/>
                  <a:pt x="11210" y="3217114"/>
                  <a:pt x="0" y="2996306"/>
                </a:cubicBezTo>
                <a:cubicBezTo>
                  <a:pt x="-11210" y="2775498"/>
                  <a:pt x="-26858" y="2550199"/>
                  <a:pt x="0" y="2340864"/>
                </a:cubicBezTo>
                <a:cubicBezTo>
                  <a:pt x="26858" y="2131529"/>
                  <a:pt x="3803" y="1951034"/>
                  <a:pt x="0" y="1790761"/>
                </a:cubicBezTo>
                <a:cubicBezTo>
                  <a:pt x="-3803" y="1630488"/>
                  <a:pt x="16205" y="1474805"/>
                  <a:pt x="0" y="1240658"/>
                </a:cubicBezTo>
                <a:cubicBezTo>
                  <a:pt x="-16205" y="1006511"/>
                  <a:pt x="-16305" y="842169"/>
                  <a:pt x="0" y="690555"/>
                </a:cubicBezTo>
                <a:cubicBezTo>
                  <a:pt x="16305" y="538941"/>
                  <a:pt x="-3029" y="325236"/>
                  <a:pt x="0" y="0"/>
                </a:cubicBezTo>
                <a:close/>
              </a:path>
            </a:pathLst>
          </a:custGeom>
          <a:ln>
            <a:solidFill>
              <a:schemeClr val="accent1">
                <a:lumMod val="60000"/>
                <a:lumOff val="40000"/>
              </a:schemeClr>
            </a:solidFill>
            <a:extLst>
              <a:ext uri="{C807C97D-BFC1-408E-A445-0C87EB9F89A2}">
                <ask:lineSketchStyleProps xmlns:ask="http://schemas.microsoft.com/office/drawing/2018/sketchyshapes" sd="3211780792">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a:normAutofit/>
          </a:bodyPr>
          <a:lstStyle/>
          <a:p>
            <a:pPr marL="92075" indent="20638"/>
            <a:r>
              <a:rPr lang="fr-FR" dirty="0"/>
              <a:t>Le trouble : un état normal de la société</a:t>
            </a:r>
          </a:p>
          <a:p>
            <a:pPr marL="92075" indent="20638"/>
            <a:endParaRPr lang="fr-FR" dirty="0"/>
          </a:p>
          <a:p>
            <a:pPr marL="92075" indent="20638"/>
            <a:r>
              <a:rPr lang="fr-FR" dirty="0"/>
              <a:t>Les traces de la participation</a:t>
            </a:r>
          </a:p>
          <a:p>
            <a:pPr marL="92075" indent="20638"/>
            <a:endParaRPr lang="fr-FR" dirty="0"/>
          </a:p>
          <a:p>
            <a:pPr marL="92075" indent="20638"/>
            <a:r>
              <a:rPr lang="fr-FR" dirty="0"/>
              <a:t>Les savoirs communs</a:t>
            </a:r>
          </a:p>
          <a:p>
            <a:pPr marL="92075" indent="20638"/>
            <a:endParaRPr lang="fr-FR" dirty="0"/>
          </a:p>
          <a:p>
            <a:pPr marL="92075" indent="20638"/>
            <a:endParaRPr lang="fr-FR" dirty="0"/>
          </a:p>
          <a:p>
            <a:pPr marL="304793"/>
            <a:endParaRPr lang="fr-FR" dirty="0"/>
          </a:p>
        </p:txBody>
      </p:sp>
      <p:pic>
        <p:nvPicPr>
          <p:cNvPr id="7" name="Espace réservé pour une image  6">
            <a:extLst>
              <a:ext uri="{FF2B5EF4-FFF2-40B4-BE49-F238E27FC236}">
                <a16:creationId xmlns:a16="http://schemas.microsoft.com/office/drawing/2014/main" id="{BBFC60AB-DE3A-47AC-84EE-0B3BECBC6E4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8953" r="8953"/>
          <a:stretch>
            <a:fillRect/>
          </a:stretch>
        </p:blipFill>
        <p:spPr/>
      </p:pic>
      <p:sp>
        <p:nvSpPr>
          <p:cNvPr id="8" name="ZoneTexte 7">
            <a:extLst>
              <a:ext uri="{FF2B5EF4-FFF2-40B4-BE49-F238E27FC236}">
                <a16:creationId xmlns:a16="http://schemas.microsoft.com/office/drawing/2014/main" id="{5C2C2A5D-3F57-4750-8DC2-402A6733CC33}"/>
              </a:ext>
            </a:extLst>
          </p:cNvPr>
          <p:cNvSpPr txBox="1"/>
          <p:nvPr/>
        </p:nvSpPr>
        <p:spPr>
          <a:xfrm>
            <a:off x="100584" y="6591485"/>
            <a:ext cx="6097218" cy="276999"/>
          </a:xfrm>
          <a:prstGeom prst="rect">
            <a:avLst/>
          </a:prstGeom>
          <a:noFill/>
        </p:spPr>
        <p:txBody>
          <a:bodyPr wrap="square">
            <a:spAutoFit/>
          </a:bodyPr>
          <a:lstStyle/>
          <a:p>
            <a:r>
              <a:rPr lang="fr-FR" sz="1200" b="0" i="0" dirty="0">
                <a:effectLst/>
                <a:latin typeface="Arial" panose="020B0604020202020204" pitchFamily="34" charset="0"/>
              </a:rPr>
              <a:t>Axel Kuhlmann “Des traces d'eau”</a:t>
            </a:r>
            <a:endParaRPr lang="fr-FR" sz="1200" dirty="0"/>
          </a:p>
        </p:txBody>
      </p:sp>
    </p:spTree>
    <p:extLst>
      <p:ext uri="{BB962C8B-B14F-4D97-AF65-F5344CB8AC3E}">
        <p14:creationId xmlns:p14="http://schemas.microsoft.com/office/powerpoint/2010/main" val="910847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6D9CADA-0874-4993-BED4-F66FABD12313}"/>
              </a:ext>
            </a:extLst>
          </p:cNvPr>
          <p:cNvSpPr>
            <a:spLocks noGrp="1"/>
          </p:cNvSpPr>
          <p:nvPr>
            <p:ph type="dt" sz="half" idx="10"/>
          </p:nvPr>
        </p:nvSpPr>
        <p:spPr/>
        <p:txBody>
          <a:bodyPr/>
          <a:lstStyle/>
          <a:p>
            <a:pPr rtl="0"/>
            <a:fld id="{47C59215-BDD9-4AEA-A2C8-635D45606F9E}" type="datetime1">
              <a:rPr lang="fr-FR" smtClean="0"/>
              <a:t>17/05/2022</a:t>
            </a:fld>
            <a:endParaRPr lang="en-US" dirty="0"/>
          </a:p>
        </p:txBody>
      </p:sp>
      <p:sp>
        <p:nvSpPr>
          <p:cNvPr id="4" name="Titre 3">
            <a:extLst>
              <a:ext uri="{FF2B5EF4-FFF2-40B4-BE49-F238E27FC236}">
                <a16:creationId xmlns:a16="http://schemas.microsoft.com/office/drawing/2014/main" id="{DB7C1986-AADB-488D-8C73-ABC0026C187A}"/>
              </a:ext>
            </a:extLst>
          </p:cNvPr>
          <p:cNvSpPr>
            <a:spLocks noGrp="1"/>
          </p:cNvSpPr>
          <p:nvPr>
            <p:ph type="title"/>
          </p:nvPr>
        </p:nvSpPr>
        <p:spPr/>
        <p:txBody>
          <a:bodyPr/>
          <a:lstStyle/>
          <a:p>
            <a:r>
              <a:rPr lang="fr-FR" dirty="0"/>
              <a:t>Solution participative</a:t>
            </a:r>
            <a:br>
              <a:rPr lang="fr-FR" dirty="0"/>
            </a:br>
            <a:endParaRPr lang="fr-FR" dirty="0"/>
          </a:p>
        </p:txBody>
      </p:sp>
      <p:sp>
        <p:nvSpPr>
          <p:cNvPr id="5" name="Espace réservé du texte 4">
            <a:extLst>
              <a:ext uri="{FF2B5EF4-FFF2-40B4-BE49-F238E27FC236}">
                <a16:creationId xmlns:a16="http://schemas.microsoft.com/office/drawing/2014/main" id="{62820E63-53B2-4FE6-A4A1-7C4E628248ED}"/>
              </a:ext>
            </a:extLst>
          </p:cNvPr>
          <p:cNvSpPr>
            <a:spLocks noGrp="1"/>
          </p:cNvSpPr>
          <p:nvPr>
            <p:ph type="body" sz="half" idx="2"/>
          </p:nvPr>
        </p:nvSpPr>
        <p:spPr>
          <a:custGeom>
            <a:avLst/>
            <a:gdLst>
              <a:gd name="connsiteX0" fmla="*/ 0 w 3144774"/>
              <a:gd name="connsiteY0" fmla="*/ 0 h 3511296"/>
              <a:gd name="connsiteX1" fmla="*/ 691850 w 3144774"/>
              <a:gd name="connsiteY1" fmla="*/ 0 h 3511296"/>
              <a:gd name="connsiteX2" fmla="*/ 1352253 w 3144774"/>
              <a:gd name="connsiteY2" fmla="*/ 0 h 3511296"/>
              <a:gd name="connsiteX3" fmla="*/ 1981208 w 3144774"/>
              <a:gd name="connsiteY3" fmla="*/ 0 h 3511296"/>
              <a:gd name="connsiteX4" fmla="*/ 3144774 w 3144774"/>
              <a:gd name="connsiteY4" fmla="*/ 0 h 3511296"/>
              <a:gd name="connsiteX5" fmla="*/ 3144774 w 3144774"/>
              <a:gd name="connsiteY5" fmla="*/ 655442 h 3511296"/>
              <a:gd name="connsiteX6" fmla="*/ 3144774 w 3144774"/>
              <a:gd name="connsiteY6" fmla="*/ 1275771 h 3511296"/>
              <a:gd name="connsiteX7" fmla="*/ 3144774 w 3144774"/>
              <a:gd name="connsiteY7" fmla="*/ 1790761 h 3511296"/>
              <a:gd name="connsiteX8" fmla="*/ 3144774 w 3144774"/>
              <a:gd name="connsiteY8" fmla="*/ 2411090 h 3511296"/>
              <a:gd name="connsiteX9" fmla="*/ 3144774 w 3144774"/>
              <a:gd name="connsiteY9" fmla="*/ 2890967 h 3511296"/>
              <a:gd name="connsiteX10" fmla="*/ 3144774 w 3144774"/>
              <a:gd name="connsiteY10" fmla="*/ 3511296 h 3511296"/>
              <a:gd name="connsiteX11" fmla="*/ 2578715 w 3144774"/>
              <a:gd name="connsiteY11" fmla="*/ 3511296 h 3511296"/>
              <a:gd name="connsiteX12" fmla="*/ 1886864 w 3144774"/>
              <a:gd name="connsiteY12" fmla="*/ 3511296 h 3511296"/>
              <a:gd name="connsiteX13" fmla="*/ 1289357 w 3144774"/>
              <a:gd name="connsiteY13" fmla="*/ 3511296 h 3511296"/>
              <a:gd name="connsiteX14" fmla="*/ 597507 w 3144774"/>
              <a:gd name="connsiteY14" fmla="*/ 3511296 h 3511296"/>
              <a:gd name="connsiteX15" fmla="*/ 0 w 3144774"/>
              <a:gd name="connsiteY15" fmla="*/ 3511296 h 3511296"/>
              <a:gd name="connsiteX16" fmla="*/ 0 w 3144774"/>
              <a:gd name="connsiteY16" fmla="*/ 3031419 h 3511296"/>
              <a:gd name="connsiteX17" fmla="*/ 0 w 3144774"/>
              <a:gd name="connsiteY17" fmla="*/ 2411090 h 3511296"/>
              <a:gd name="connsiteX18" fmla="*/ 0 w 3144774"/>
              <a:gd name="connsiteY18" fmla="*/ 1931213 h 3511296"/>
              <a:gd name="connsiteX19" fmla="*/ 0 w 3144774"/>
              <a:gd name="connsiteY19" fmla="*/ 1451336 h 3511296"/>
              <a:gd name="connsiteX20" fmla="*/ 0 w 3144774"/>
              <a:gd name="connsiteY20" fmla="*/ 795894 h 3511296"/>
              <a:gd name="connsiteX21" fmla="*/ 0 w 3144774"/>
              <a:gd name="connsiteY21"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44774" h="3511296" fill="none" extrusionOk="0">
                <a:moveTo>
                  <a:pt x="0" y="0"/>
                </a:moveTo>
                <a:cubicBezTo>
                  <a:pt x="234915" y="-7579"/>
                  <a:pt x="509958" y="24838"/>
                  <a:pt x="691850" y="0"/>
                </a:cubicBezTo>
                <a:cubicBezTo>
                  <a:pt x="873742" y="-24838"/>
                  <a:pt x="1087622" y="-9729"/>
                  <a:pt x="1352253" y="0"/>
                </a:cubicBezTo>
                <a:cubicBezTo>
                  <a:pt x="1616884" y="9729"/>
                  <a:pt x="1675952" y="-27364"/>
                  <a:pt x="1981208" y="0"/>
                </a:cubicBezTo>
                <a:cubicBezTo>
                  <a:pt x="2286464" y="27364"/>
                  <a:pt x="2667859" y="15197"/>
                  <a:pt x="3144774" y="0"/>
                </a:cubicBezTo>
                <a:cubicBezTo>
                  <a:pt x="3165024" y="233085"/>
                  <a:pt x="3176561" y="399659"/>
                  <a:pt x="3144774" y="655442"/>
                </a:cubicBezTo>
                <a:cubicBezTo>
                  <a:pt x="3112987" y="911225"/>
                  <a:pt x="3136308" y="983284"/>
                  <a:pt x="3144774" y="1275771"/>
                </a:cubicBezTo>
                <a:cubicBezTo>
                  <a:pt x="3153240" y="1568258"/>
                  <a:pt x="3147484" y="1683396"/>
                  <a:pt x="3144774" y="1790761"/>
                </a:cubicBezTo>
                <a:cubicBezTo>
                  <a:pt x="3142065" y="1898126"/>
                  <a:pt x="3154616" y="2109047"/>
                  <a:pt x="3144774" y="2411090"/>
                </a:cubicBezTo>
                <a:cubicBezTo>
                  <a:pt x="3134932" y="2713133"/>
                  <a:pt x="3160996" y="2747805"/>
                  <a:pt x="3144774" y="2890967"/>
                </a:cubicBezTo>
                <a:cubicBezTo>
                  <a:pt x="3128552" y="3034129"/>
                  <a:pt x="3125731" y="3216084"/>
                  <a:pt x="3144774" y="3511296"/>
                </a:cubicBezTo>
                <a:cubicBezTo>
                  <a:pt x="2946681" y="3499845"/>
                  <a:pt x="2764735" y="3485108"/>
                  <a:pt x="2578715" y="3511296"/>
                </a:cubicBezTo>
                <a:cubicBezTo>
                  <a:pt x="2392695" y="3537484"/>
                  <a:pt x="2056014" y="3529751"/>
                  <a:pt x="1886864" y="3511296"/>
                </a:cubicBezTo>
                <a:cubicBezTo>
                  <a:pt x="1717714" y="3492841"/>
                  <a:pt x="1509125" y="3534305"/>
                  <a:pt x="1289357" y="3511296"/>
                </a:cubicBezTo>
                <a:cubicBezTo>
                  <a:pt x="1069589" y="3488287"/>
                  <a:pt x="785489" y="3498613"/>
                  <a:pt x="597507" y="3511296"/>
                </a:cubicBezTo>
                <a:cubicBezTo>
                  <a:pt x="409525" y="3523980"/>
                  <a:pt x="296970" y="3536339"/>
                  <a:pt x="0" y="3511296"/>
                </a:cubicBezTo>
                <a:cubicBezTo>
                  <a:pt x="-6456" y="3407246"/>
                  <a:pt x="17220" y="3231479"/>
                  <a:pt x="0" y="3031419"/>
                </a:cubicBezTo>
                <a:cubicBezTo>
                  <a:pt x="-17220" y="2831359"/>
                  <a:pt x="26211" y="2633936"/>
                  <a:pt x="0" y="2411090"/>
                </a:cubicBezTo>
                <a:cubicBezTo>
                  <a:pt x="-26211" y="2188244"/>
                  <a:pt x="12714" y="2049249"/>
                  <a:pt x="0" y="1931213"/>
                </a:cubicBezTo>
                <a:cubicBezTo>
                  <a:pt x="-12714" y="1813177"/>
                  <a:pt x="-11463" y="1644212"/>
                  <a:pt x="0" y="1451336"/>
                </a:cubicBezTo>
                <a:cubicBezTo>
                  <a:pt x="11463" y="1258460"/>
                  <a:pt x="-31034" y="1112834"/>
                  <a:pt x="0" y="795894"/>
                </a:cubicBezTo>
                <a:cubicBezTo>
                  <a:pt x="31034" y="478954"/>
                  <a:pt x="22688" y="161596"/>
                  <a:pt x="0" y="0"/>
                </a:cubicBezTo>
                <a:close/>
              </a:path>
              <a:path w="3144774" h="3511296" stroke="0" extrusionOk="0">
                <a:moveTo>
                  <a:pt x="0" y="0"/>
                </a:moveTo>
                <a:cubicBezTo>
                  <a:pt x="266570" y="9487"/>
                  <a:pt x="347779" y="-9361"/>
                  <a:pt x="597507" y="0"/>
                </a:cubicBezTo>
                <a:cubicBezTo>
                  <a:pt x="847235" y="9361"/>
                  <a:pt x="932894" y="-5591"/>
                  <a:pt x="1132119" y="0"/>
                </a:cubicBezTo>
                <a:cubicBezTo>
                  <a:pt x="1331344" y="5591"/>
                  <a:pt x="1675500" y="17879"/>
                  <a:pt x="1823969" y="0"/>
                </a:cubicBezTo>
                <a:cubicBezTo>
                  <a:pt x="1972438" y="-17879"/>
                  <a:pt x="2167646" y="24313"/>
                  <a:pt x="2421476" y="0"/>
                </a:cubicBezTo>
                <a:cubicBezTo>
                  <a:pt x="2675306" y="-24313"/>
                  <a:pt x="2786832" y="16956"/>
                  <a:pt x="3144774" y="0"/>
                </a:cubicBezTo>
                <a:cubicBezTo>
                  <a:pt x="3154048" y="251253"/>
                  <a:pt x="3119858" y="494973"/>
                  <a:pt x="3144774" y="655442"/>
                </a:cubicBezTo>
                <a:cubicBezTo>
                  <a:pt x="3169690" y="815911"/>
                  <a:pt x="3116597" y="1051710"/>
                  <a:pt x="3144774" y="1240658"/>
                </a:cubicBezTo>
                <a:cubicBezTo>
                  <a:pt x="3172951" y="1429606"/>
                  <a:pt x="3135536" y="1705753"/>
                  <a:pt x="3144774" y="1825874"/>
                </a:cubicBezTo>
                <a:cubicBezTo>
                  <a:pt x="3154012" y="1945995"/>
                  <a:pt x="3164550" y="2224006"/>
                  <a:pt x="3144774" y="2340864"/>
                </a:cubicBezTo>
                <a:cubicBezTo>
                  <a:pt x="3124999" y="2457722"/>
                  <a:pt x="3160849" y="2683774"/>
                  <a:pt x="3144774" y="2855854"/>
                </a:cubicBezTo>
                <a:cubicBezTo>
                  <a:pt x="3128700" y="3027934"/>
                  <a:pt x="3170739" y="3359000"/>
                  <a:pt x="3144774" y="3511296"/>
                </a:cubicBezTo>
                <a:cubicBezTo>
                  <a:pt x="2980251" y="3482345"/>
                  <a:pt x="2777773" y="3515527"/>
                  <a:pt x="2484371" y="3511296"/>
                </a:cubicBezTo>
                <a:cubicBezTo>
                  <a:pt x="2190969" y="3507065"/>
                  <a:pt x="1998745" y="3515160"/>
                  <a:pt x="1792521" y="3511296"/>
                </a:cubicBezTo>
                <a:cubicBezTo>
                  <a:pt x="1586297" y="3507433"/>
                  <a:pt x="1444801" y="3532068"/>
                  <a:pt x="1100671" y="3511296"/>
                </a:cubicBezTo>
                <a:cubicBezTo>
                  <a:pt x="756541" y="3490525"/>
                  <a:pt x="353128" y="3506466"/>
                  <a:pt x="0" y="3511296"/>
                </a:cubicBezTo>
                <a:cubicBezTo>
                  <a:pt x="3411" y="3359170"/>
                  <a:pt x="-9481" y="3122562"/>
                  <a:pt x="0" y="2926080"/>
                </a:cubicBezTo>
                <a:cubicBezTo>
                  <a:pt x="9481" y="2729598"/>
                  <a:pt x="-22190" y="2568668"/>
                  <a:pt x="0" y="2375977"/>
                </a:cubicBezTo>
                <a:cubicBezTo>
                  <a:pt x="22190" y="2183286"/>
                  <a:pt x="-20376" y="2098272"/>
                  <a:pt x="0" y="1896100"/>
                </a:cubicBezTo>
                <a:cubicBezTo>
                  <a:pt x="20376" y="1693928"/>
                  <a:pt x="5500" y="1503212"/>
                  <a:pt x="0" y="1381110"/>
                </a:cubicBezTo>
                <a:cubicBezTo>
                  <a:pt x="-5500" y="1259008"/>
                  <a:pt x="-11749" y="1118242"/>
                  <a:pt x="0" y="866120"/>
                </a:cubicBezTo>
                <a:cubicBezTo>
                  <a:pt x="11749" y="613998"/>
                  <a:pt x="37538" y="198750"/>
                  <a:pt x="0" y="0"/>
                </a:cubicBezTo>
                <a:close/>
              </a:path>
            </a:pathLst>
          </a:custGeom>
          <a:ln>
            <a:extLst>
              <a:ext uri="{C807C97D-BFC1-408E-A445-0C87EB9F89A2}">
                <ask:lineSketchStyleProps xmlns:ask="http://schemas.microsoft.com/office/drawing/2018/sketchyshapes" sd="1219033472">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a:lstStyle/>
          <a:p>
            <a:pPr marL="609585" indent="-304792"/>
            <a:endParaRPr lang="fr-FR" dirty="0"/>
          </a:p>
          <a:p>
            <a:pPr marL="609585" indent="-304792"/>
            <a:endParaRPr lang="fr-FR" dirty="0"/>
          </a:p>
          <a:p>
            <a:pPr marL="609585" indent="-304792"/>
            <a:endParaRPr lang="fr-FR" dirty="0"/>
          </a:p>
          <a:p>
            <a:pPr marL="303213" indent="-303213"/>
            <a:r>
              <a:rPr lang="fr-FR" dirty="0"/>
              <a:t>L’hospitalité documentaire</a:t>
            </a:r>
          </a:p>
        </p:txBody>
      </p:sp>
      <p:pic>
        <p:nvPicPr>
          <p:cNvPr id="7" name="Espace réservé pour une image  6">
            <a:extLst>
              <a:ext uri="{FF2B5EF4-FFF2-40B4-BE49-F238E27FC236}">
                <a16:creationId xmlns:a16="http://schemas.microsoft.com/office/drawing/2014/main" id="{9CBB9E95-9B73-4A48-9F37-DDBCB1298BF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8953" r="8953"/>
          <a:stretch>
            <a:fillRect/>
          </a:stretch>
        </p:blipFill>
        <p:spPr/>
      </p:pic>
    </p:spTree>
    <p:extLst>
      <p:ext uri="{BB962C8B-B14F-4D97-AF65-F5344CB8AC3E}">
        <p14:creationId xmlns:p14="http://schemas.microsoft.com/office/powerpoint/2010/main" val="412187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D602CA-77C1-47F6-B45D-EC47ED3AD9D2}"/>
              </a:ext>
            </a:extLst>
          </p:cNvPr>
          <p:cNvSpPr/>
          <p:nvPr/>
        </p:nvSpPr>
        <p:spPr>
          <a:xfrm>
            <a:off x="198581" y="247072"/>
            <a:ext cx="11794837" cy="6363855"/>
          </a:xfrm>
          <a:prstGeom prst="rect">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Content Placeholder 5">
            <a:extLst>
              <a:ext uri="{FF2B5EF4-FFF2-40B4-BE49-F238E27FC236}">
                <a16:creationId xmlns:a16="http://schemas.microsoft.com/office/drawing/2014/main" id="{CE2E99C5-29AC-4841-A35C-9F2096F556D8}"/>
              </a:ext>
            </a:extLst>
          </p:cNvPr>
          <p:cNvSpPr>
            <a:spLocks noGrp="1"/>
          </p:cNvSpPr>
          <p:nvPr>
            <p:ph sz="quarter" idx="4"/>
          </p:nvPr>
        </p:nvSpPr>
        <p:spPr>
          <a:xfrm>
            <a:off x="2042161" y="2928067"/>
            <a:ext cx="9428073" cy="3164509"/>
          </a:xfrm>
        </p:spPr>
        <p:txBody>
          <a:bodyPr>
            <a:normAutofit fontScale="92500" lnSpcReduction="20000"/>
          </a:bodyPr>
          <a:lstStyle/>
          <a:p>
            <a:r>
              <a:rPr lang="en-US" sz="2700" dirty="0">
                <a:solidFill>
                  <a:schemeClr val="bg1"/>
                </a:solidFill>
              </a:rPr>
              <a:t>La BM </a:t>
            </a:r>
            <a:r>
              <a:rPr lang="en-US" sz="2700" dirty="0" err="1">
                <a:solidFill>
                  <a:schemeClr val="bg1"/>
                </a:solidFill>
              </a:rPr>
              <a:t>Languidic</a:t>
            </a:r>
            <a:r>
              <a:rPr lang="en-US" sz="2700" dirty="0">
                <a:solidFill>
                  <a:schemeClr val="bg1"/>
                </a:solidFill>
              </a:rPr>
              <a:t> : les productions et </a:t>
            </a:r>
            <a:r>
              <a:rPr lang="en-US" sz="2700" dirty="0" err="1">
                <a:solidFill>
                  <a:schemeClr val="bg1"/>
                </a:solidFill>
              </a:rPr>
              <a:t>leur</a:t>
            </a:r>
            <a:r>
              <a:rPr lang="en-US" sz="2700" dirty="0">
                <a:solidFill>
                  <a:schemeClr val="bg1"/>
                </a:solidFill>
              </a:rPr>
              <a:t> place dans la </a:t>
            </a:r>
            <a:r>
              <a:rPr lang="en-US" sz="2700" dirty="0" err="1">
                <a:solidFill>
                  <a:schemeClr val="bg1"/>
                </a:solidFill>
              </a:rPr>
              <a:t>bibliothèque</a:t>
            </a:r>
            <a:endParaRPr lang="en-US" sz="2700" dirty="0">
              <a:solidFill>
                <a:schemeClr val="bg1"/>
              </a:solidFill>
            </a:endParaRPr>
          </a:p>
          <a:p>
            <a:endParaRPr lang="en-US" sz="2700" dirty="0">
              <a:solidFill>
                <a:schemeClr val="bg1"/>
              </a:solidFill>
            </a:endParaRPr>
          </a:p>
          <a:p>
            <a:r>
              <a:rPr lang="en-US" sz="2700" dirty="0">
                <a:solidFill>
                  <a:schemeClr val="bg1"/>
                </a:solidFill>
              </a:rPr>
              <a:t>Le </a:t>
            </a:r>
            <a:r>
              <a:rPr lang="en-US" sz="2700" dirty="0" err="1">
                <a:solidFill>
                  <a:schemeClr val="bg1"/>
                </a:solidFill>
              </a:rPr>
              <a:t>projet</a:t>
            </a:r>
            <a:r>
              <a:rPr lang="en-US" sz="2700" dirty="0">
                <a:solidFill>
                  <a:schemeClr val="bg1"/>
                </a:solidFill>
              </a:rPr>
              <a:t> PLACED : les </a:t>
            </a:r>
            <a:r>
              <a:rPr lang="en-US" sz="2700" dirty="0" err="1">
                <a:solidFill>
                  <a:schemeClr val="bg1"/>
                </a:solidFill>
              </a:rPr>
              <a:t>savoirs</a:t>
            </a:r>
            <a:r>
              <a:rPr lang="en-US" sz="2700" dirty="0">
                <a:solidFill>
                  <a:schemeClr val="bg1"/>
                </a:solidFill>
              </a:rPr>
              <a:t> dans et hors la </a:t>
            </a:r>
            <a:r>
              <a:rPr lang="en-US" sz="2700" dirty="0" err="1">
                <a:solidFill>
                  <a:schemeClr val="bg1"/>
                </a:solidFill>
              </a:rPr>
              <a:t>bibliothèque</a:t>
            </a:r>
            <a:endParaRPr lang="en-US" sz="2700" dirty="0">
              <a:solidFill>
                <a:schemeClr val="bg1"/>
              </a:solidFill>
            </a:endParaRPr>
          </a:p>
          <a:p>
            <a:endParaRPr lang="en-US" sz="2700" dirty="0">
              <a:solidFill>
                <a:schemeClr val="bg1"/>
              </a:solidFill>
            </a:endParaRPr>
          </a:p>
          <a:p>
            <a:r>
              <a:rPr lang="en-US" sz="2700" dirty="0">
                <a:solidFill>
                  <a:schemeClr val="bg1"/>
                </a:solidFill>
              </a:rPr>
              <a:t>Embedded librarian : la </a:t>
            </a:r>
            <a:r>
              <a:rPr lang="en-US" sz="2700" dirty="0" err="1">
                <a:solidFill>
                  <a:schemeClr val="bg1"/>
                </a:solidFill>
              </a:rPr>
              <a:t>bibliothèque</a:t>
            </a:r>
            <a:r>
              <a:rPr lang="en-US" sz="2700" dirty="0">
                <a:solidFill>
                  <a:schemeClr val="bg1"/>
                </a:solidFill>
              </a:rPr>
              <a:t> dans des </a:t>
            </a:r>
            <a:r>
              <a:rPr lang="en-US" sz="2700" dirty="0" err="1">
                <a:solidFill>
                  <a:schemeClr val="bg1"/>
                </a:solidFill>
              </a:rPr>
              <a:t>projets</a:t>
            </a:r>
            <a:r>
              <a:rPr lang="en-US" sz="2700" dirty="0">
                <a:solidFill>
                  <a:schemeClr val="bg1"/>
                </a:solidFill>
              </a:rPr>
              <a:t> </a:t>
            </a:r>
            <a:r>
              <a:rPr lang="en-US" sz="2700" dirty="0" err="1">
                <a:solidFill>
                  <a:schemeClr val="bg1"/>
                </a:solidFill>
              </a:rPr>
              <a:t>extérieurs</a:t>
            </a:r>
            <a:endParaRPr lang="en-US" sz="2700" dirty="0">
              <a:solidFill>
                <a:schemeClr val="bg1"/>
              </a:solidFill>
            </a:endParaRPr>
          </a:p>
          <a:p>
            <a:endParaRPr lang="en-US" sz="2700" dirty="0">
              <a:solidFill>
                <a:schemeClr val="bg1"/>
              </a:solidFill>
            </a:endParaRPr>
          </a:p>
          <a:p>
            <a:endParaRPr lang="en-US" sz="2700" dirty="0">
              <a:solidFill>
                <a:schemeClr val="bg1"/>
              </a:solidFill>
            </a:endParaRPr>
          </a:p>
          <a:p>
            <a:endParaRPr lang="en-US" sz="2700" dirty="0">
              <a:solidFill>
                <a:schemeClr val="bg1"/>
              </a:solidFill>
            </a:endParaRPr>
          </a:p>
          <a:p>
            <a:endParaRPr lang="en-US" sz="2700" dirty="0">
              <a:solidFill>
                <a:schemeClr val="bg1"/>
              </a:solidFill>
            </a:endParaRPr>
          </a:p>
          <a:p>
            <a:endParaRPr lang="en-US" dirty="0"/>
          </a:p>
          <a:p>
            <a:endParaRPr lang="en-US" dirty="0"/>
          </a:p>
        </p:txBody>
      </p:sp>
      <p:sp>
        <p:nvSpPr>
          <p:cNvPr id="5" name="Espace réservé de la date 4">
            <a:extLst>
              <a:ext uri="{FF2B5EF4-FFF2-40B4-BE49-F238E27FC236}">
                <a16:creationId xmlns:a16="http://schemas.microsoft.com/office/drawing/2014/main" id="{0E1FA4BF-63F7-48CB-893C-19E8418A37C1}"/>
              </a:ext>
            </a:extLst>
          </p:cNvPr>
          <p:cNvSpPr>
            <a:spLocks noGrp="1"/>
          </p:cNvSpPr>
          <p:nvPr>
            <p:ph type="dt" sz="half" idx="10"/>
          </p:nvPr>
        </p:nvSpPr>
        <p:spPr>
          <a:xfrm>
            <a:off x="7256794" y="6035040"/>
            <a:ext cx="2893045" cy="365760"/>
          </a:xfrm>
        </p:spPr>
        <p:txBody>
          <a:bodyPr anchor="b">
            <a:normAutofit/>
          </a:bodyPr>
          <a:lstStyle/>
          <a:p>
            <a:pPr>
              <a:spcAft>
                <a:spcPts val="600"/>
              </a:spcAft>
            </a:pPr>
            <a:fld id="{B17101B6-F1F4-4744-93F9-6A310264A374}" type="datetime1">
              <a:rPr lang="fr-FR" smtClean="0"/>
              <a:pPr>
                <a:spcAft>
                  <a:spcPts val="600"/>
                </a:spcAft>
              </a:pPr>
              <a:t>17/05/2022</a:t>
            </a:fld>
            <a:endParaRPr lang="en-US"/>
          </a:p>
        </p:txBody>
      </p:sp>
      <p:sp>
        <p:nvSpPr>
          <p:cNvPr id="13" name="Title 1">
            <a:extLst>
              <a:ext uri="{FF2B5EF4-FFF2-40B4-BE49-F238E27FC236}">
                <a16:creationId xmlns:a16="http://schemas.microsoft.com/office/drawing/2014/main" id="{25926F8A-757F-41BB-AF4C-6BCA817A2882}"/>
              </a:ext>
            </a:extLst>
          </p:cNvPr>
          <p:cNvSpPr>
            <a:spLocks noGrp="1"/>
          </p:cNvSpPr>
          <p:nvPr>
            <p:ph type="title"/>
          </p:nvPr>
        </p:nvSpPr>
        <p:spPr>
          <a:xfrm>
            <a:off x="1066799" y="679290"/>
            <a:ext cx="10058400" cy="1371600"/>
          </a:xfrm>
        </p:spPr>
        <p:txBody>
          <a:bodyPr anchor="ctr">
            <a:normAutofit/>
          </a:bodyPr>
          <a:lstStyle/>
          <a:p>
            <a:r>
              <a:rPr lang="en-US" b="1" dirty="0" err="1">
                <a:solidFill>
                  <a:schemeClr val="bg1"/>
                </a:solidFill>
              </a:rPr>
              <a:t>Exemples</a:t>
            </a:r>
            <a:endParaRPr lang="en-US" b="1" dirty="0">
              <a:solidFill>
                <a:schemeClr val="bg1"/>
              </a:solidFill>
            </a:endParaRPr>
          </a:p>
        </p:txBody>
      </p:sp>
      <p:sp>
        <p:nvSpPr>
          <p:cNvPr id="14" name="Text Placeholder 2">
            <a:extLst>
              <a:ext uri="{FF2B5EF4-FFF2-40B4-BE49-F238E27FC236}">
                <a16:creationId xmlns:a16="http://schemas.microsoft.com/office/drawing/2014/main" id="{7F1DAD14-023F-4F94-A0F8-135B039B1125}"/>
              </a:ext>
            </a:extLst>
          </p:cNvPr>
          <p:cNvSpPr>
            <a:spLocks noGrp="1"/>
          </p:cNvSpPr>
          <p:nvPr>
            <p:ph type="body" idx="1"/>
          </p:nvPr>
        </p:nvSpPr>
        <p:spPr>
          <a:xfrm>
            <a:off x="1066800" y="1769636"/>
            <a:ext cx="4663440" cy="640080"/>
          </a:xfrm>
        </p:spPr>
        <p:txBody>
          <a:bodyPr/>
          <a:lstStyle/>
          <a:p>
            <a:r>
              <a:rPr lang="en-US" dirty="0">
                <a:solidFill>
                  <a:schemeClr val="accent6">
                    <a:lumMod val="75000"/>
                  </a:schemeClr>
                </a:solidFill>
              </a:rPr>
              <a:t>Des </a:t>
            </a:r>
            <a:r>
              <a:rPr lang="en-US" dirty="0" err="1">
                <a:solidFill>
                  <a:schemeClr val="accent6">
                    <a:lumMod val="75000"/>
                  </a:schemeClr>
                </a:solidFill>
              </a:rPr>
              <a:t>pistes</a:t>
            </a:r>
            <a:endParaRPr lang="en-US" dirty="0">
              <a:solidFill>
                <a:schemeClr val="accent6">
                  <a:lumMod val="75000"/>
                </a:schemeClr>
              </a:solidFill>
            </a:endParaRPr>
          </a:p>
        </p:txBody>
      </p:sp>
    </p:spTree>
    <p:extLst>
      <p:ext uri="{BB962C8B-B14F-4D97-AF65-F5344CB8AC3E}">
        <p14:creationId xmlns:p14="http://schemas.microsoft.com/office/powerpoint/2010/main" val="1162273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6D9CADA-0874-4993-BED4-F66FABD12313}"/>
              </a:ext>
            </a:extLst>
          </p:cNvPr>
          <p:cNvSpPr>
            <a:spLocks noGrp="1"/>
          </p:cNvSpPr>
          <p:nvPr>
            <p:ph type="dt" sz="half" idx="10"/>
          </p:nvPr>
        </p:nvSpPr>
        <p:spPr/>
        <p:txBody>
          <a:bodyPr/>
          <a:lstStyle/>
          <a:p>
            <a:pPr rtl="0"/>
            <a:fld id="{47C59215-BDD9-4AEA-A2C8-635D45606F9E}" type="datetime1">
              <a:rPr lang="fr-FR" smtClean="0"/>
              <a:t>17/05/2022</a:t>
            </a:fld>
            <a:endParaRPr lang="en-US" dirty="0"/>
          </a:p>
        </p:txBody>
      </p:sp>
      <p:sp>
        <p:nvSpPr>
          <p:cNvPr id="4" name="Titre 3">
            <a:extLst>
              <a:ext uri="{FF2B5EF4-FFF2-40B4-BE49-F238E27FC236}">
                <a16:creationId xmlns:a16="http://schemas.microsoft.com/office/drawing/2014/main" id="{DB7C1986-AADB-488D-8C73-ABC0026C187A}"/>
              </a:ext>
            </a:extLst>
          </p:cNvPr>
          <p:cNvSpPr>
            <a:spLocks noGrp="1"/>
          </p:cNvSpPr>
          <p:nvPr>
            <p:ph type="title"/>
          </p:nvPr>
        </p:nvSpPr>
        <p:spPr/>
        <p:txBody>
          <a:bodyPr/>
          <a:lstStyle/>
          <a:p>
            <a:r>
              <a:rPr lang="fr-FR" dirty="0"/>
              <a:t>Questions</a:t>
            </a:r>
            <a:br>
              <a:rPr lang="fr-FR" dirty="0"/>
            </a:br>
            <a:endParaRPr lang="fr-FR" dirty="0"/>
          </a:p>
        </p:txBody>
      </p:sp>
      <p:sp>
        <p:nvSpPr>
          <p:cNvPr id="5" name="Espace réservé du texte 4">
            <a:extLst>
              <a:ext uri="{FF2B5EF4-FFF2-40B4-BE49-F238E27FC236}">
                <a16:creationId xmlns:a16="http://schemas.microsoft.com/office/drawing/2014/main" id="{62820E63-53B2-4FE6-A4A1-7C4E628248ED}"/>
              </a:ext>
            </a:extLst>
          </p:cNvPr>
          <p:cNvSpPr>
            <a:spLocks noGrp="1"/>
          </p:cNvSpPr>
          <p:nvPr>
            <p:ph type="body" sz="half" idx="2"/>
          </p:nvPr>
        </p:nvSpPr>
        <p:spPr>
          <a:custGeom>
            <a:avLst/>
            <a:gdLst>
              <a:gd name="connsiteX0" fmla="*/ 0 w 3144774"/>
              <a:gd name="connsiteY0" fmla="*/ 0 h 3511296"/>
              <a:gd name="connsiteX1" fmla="*/ 691850 w 3144774"/>
              <a:gd name="connsiteY1" fmla="*/ 0 h 3511296"/>
              <a:gd name="connsiteX2" fmla="*/ 1352253 w 3144774"/>
              <a:gd name="connsiteY2" fmla="*/ 0 h 3511296"/>
              <a:gd name="connsiteX3" fmla="*/ 1981208 w 3144774"/>
              <a:gd name="connsiteY3" fmla="*/ 0 h 3511296"/>
              <a:gd name="connsiteX4" fmla="*/ 3144774 w 3144774"/>
              <a:gd name="connsiteY4" fmla="*/ 0 h 3511296"/>
              <a:gd name="connsiteX5" fmla="*/ 3144774 w 3144774"/>
              <a:gd name="connsiteY5" fmla="*/ 655442 h 3511296"/>
              <a:gd name="connsiteX6" fmla="*/ 3144774 w 3144774"/>
              <a:gd name="connsiteY6" fmla="*/ 1275771 h 3511296"/>
              <a:gd name="connsiteX7" fmla="*/ 3144774 w 3144774"/>
              <a:gd name="connsiteY7" fmla="*/ 1790761 h 3511296"/>
              <a:gd name="connsiteX8" fmla="*/ 3144774 w 3144774"/>
              <a:gd name="connsiteY8" fmla="*/ 2411090 h 3511296"/>
              <a:gd name="connsiteX9" fmla="*/ 3144774 w 3144774"/>
              <a:gd name="connsiteY9" fmla="*/ 2890967 h 3511296"/>
              <a:gd name="connsiteX10" fmla="*/ 3144774 w 3144774"/>
              <a:gd name="connsiteY10" fmla="*/ 3511296 h 3511296"/>
              <a:gd name="connsiteX11" fmla="*/ 2578715 w 3144774"/>
              <a:gd name="connsiteY11" fmla="*/ 3511296 h 3511296"/>
              <a:gd name="connsiteX12" fmla="*/ 1886864 w 3144774"/>
              <a:gd name="connsiteY12" fmla="*/ 3511296 h 3511296"/>
              <a:gd name="connsiteX13" fmla="*/ 1289357 w 3144774"/>
              <a:gd name="connsiteY13" fmla="*/ 3511296 h 3511296"/>
              <a:gd name="connsiteX14" fmla="*/ 597507 w 3144774"/>
              <a:gd name="connsiteY14" fmla="*/ 3511296 h 3511296"/>
              <a:gd name="connsiteX15" fmla="*/ 0 w 3144774"/>
              <a:gd name="connsiteY15" fmla="*/ 3511296 h 3511296"/>
              <a:gd name="connsiteX16" fmla="*/ 0 w 3144774"/>
              <a:gd name="connsiteY16" fmla="*/ 3031419 h 3511296"/>
              <a:gd name="connsiteX17" fmla="*/ 0 w 3144774"/>
              <a:gd name="connsiteY17" fmla="*/ 2411090 h 3511296"/>
              <a:gd name="connsiteX18" fmla="*/ 0 w 3144774"/>
              <a:gd name="connsiteY18" fmla="*/ 1931213 h 3511296"/>
              <a:gd name="connsiteX19" fmla="*/ 0 w 3144774"/>
              <a:gd name="connsiteY19" fmla="*/ 1451336 h 3511296"/>
              <a:gd name="connsiteX20" fmla="*/ 0 w 3144774"/>
              <a:gd name="connsiteY20" fmla="*/ 795894 h 3511296"/>
              <a:gd name="connsiteX21" fmla="*/ 0 w 3144774"/>
              <a:gd name="connsiteY21"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44774" h="3511296" fill="none" extrusionOk="0">
                <a:moveTo>
                  <a:pt x="0" y="0"/>
                </a:moveTo>
                <a:cubicBezTo>
                  <a:pt x="234915" y="-7579"/>
                  <a:pt x="509958" y="24838"/>
                  <a:pt x="691850" y="0"/>
                </a:cubicBezTo>
                <a:cubicBezTo>
                  <a:pt x="873742" y="-24838"/>
                  <a:pt x="1087622" y="-9729"/>
                  <a:pt x="1352253" y="0"/>
                </a:cubicBezTo>
                <a:cubicBezTo>
                  <a:pt x="1616884" y="9729"/>
                  <a:pt x="1675952" y="-27364"/>
                  <a:pt x="1981208" y="0"/>
                </a:cubicBezTo>
                <a:cubicBezTo>
                  <a:pt x="2286464" y="27364"/>
                  <a:pt x="2667859" y="15197"/>
                  <a:pt x="3144774" y="0"/>
                </a:cubicBezTo>
                <a:cubicBezTo>
                  <a:pt x="3165024" y="233085"/>
                  <a:pt x="3176561" y="399659"/>
                  <a:pt x="3144774" y="655442"/>
                </a:cubicBezTo>
                <a:cubicBezTo>
                  <a:pt x="3112987" y="911225"/>
                  <a:pt x="3136308" y="983284"/>
                  <a:pt x="3144774" y="1275771"/>
                </a:cubicBezTo>
                <a:cubicBezTo>
                  <a:pt x="3153240" y="1568258"/>
                  <a:pt x="3147484" y="1683396"/>
                  <a:pt x="3144774" y="1790761"/>
                </a:cubicBezTo>
                <a:cubicBezTo>
                  <a:pt x="3142065" y="1898126"/>
                  <a:pt x="3154616" y="2109047"/>
                  <a:pt x="3144774" y="2411090"/>
                </a:cubicBezTo>
                <a:cubicBezTo>
                  <a:pt x="3134932" y="2713133"/>
                  <a:pt x="3160996" y="2747805"/>
                  <a:pt x="3144774" y="2890967"/>
                </a:cubicBezTo>
                <a:cubicBezTo>
                  <a:pt x="3128552" y="3034129"/>
                  <a:pt x="3125731" y="3216084"/>
                  <a:pt x="3144774" y="3511296"/>
                </a:cubicBezTo>
                <a:cubicBezTo>
                  <a:pt x="2946681" y="3499845"/>
                  <a:pt x="2764735" y="3485108"/>
                  <a:pt x="2578715" y="3511296"/>
                </a:cubicBezTo>
                <a:cubicBezTo>
                  <a:pt x="2392695" y="3537484"/>
                  <a:pt x="2056014" y="3529751"/>
                  <a:pt x="1886864" y="3511296"/>
                </a:cubicBezTo>
                <a:cubicBezTo>
                  <a:pt x="1717714" y="3492841"/>
                  <a:pt x="1509125" y="3534305"/>
                  <a:pt x="1289357" y="3511296"/>
                </a:cubicBezTo>
                <a:cubicBezTo>
                  <a:pt x="1069589" y="3488287"/>
                  <a:pt x="785489" y="3498613"/>
                  <a:pt x="597507" y="3511296"/>
                </a:cubicBezTo>
                <a:cubicBezTo>
                  <a:pt x="409525" y="3523980"/>
                  <a:pt x="296970" y="3536339"/>
                  <a:pt x="0" y="3511296"/>
                </a:cubicBezTo>
                <a:cubicBezTo>
                  <a:pt x="-6456" y="3407246"/>
                  <a:pt x="17220" y="3231479"/>
                  <a:pt x="0" y="3031419"/>
                </a:cubicBezTo>
                <a:cubicBezTo>
                  <a:pt x="-17220" y="2831359"/>
                  <a:pt x="26211" y="2633936"/>
                  <a:pt x="0" y="2411090"/>
                </a:cubicBezTo>
                <a:cubicBezTo>
                  <a:pt x="-26211" y="2188244"/>
                  <a:pt x="12714" y="2049249"/>
                  <a:pt x="0" y="1931213"/>
                </a:cubicBezTo>
                <a:cubicBezTo>
                  <a:pt x="-12714" y="1813177"/>
                  <a:pt x="-11463" y="1644212"/>
                  <a:pt x="0" y="1451336"/>
                </a:cubicBezTo>
                <a:cubicBezTo>
                  <a:pt x="11463" y="1258460"/>
                  <a:pt x="-31034" y="1112834"/>
                  <a:pt x="0" y="795894"/>
                </a:cubicBezTo>
                <a:cubicBezTo>
                  <a:pt x="31034" y="478954"/>
                  <a:pt x="22688" y="161596"/>
                  <a:pt x="0" y="0"/>
                </a:cubicBezTo>
                <a:close/>
              </a:path>
              <a:path w="3144774" h="3511296" stroke="0" extrusionOk="0">
                <a:moveTo>
                  <a:pt x="0" y="0"/>
                </a:moveTo>
                <a:cubicBezTo>
                  <a:pt x="266570" y="9487"/>
                  <a:pt x="347779" y="-9361"/>
                  <a:pt x="597507" y="0"/>
                </a:cubicBezTo>
                <a:cubicBezTo>
                  <a:pt x="847235" y="9361"/>
                  <a:pt x="932894" y="-5591"/>
                  <a:pt x="1132119" y="0"/>
                </a:cubicBezTo>
                <a:cubicBezTo>
                  <a:pt x="1331344" y="5591"/>
                  <a:pt x="1675500" y="17879"/>
                  <a:pt x="1823969" y="0"/>
                </a:cubicBezTo>
                <a:cubicBezTo>
                  <a:pt x="1972438" y="-17879"/>
                  <a:pt x="2167646" y="24313"/>
                  <a:pt x="2421476" y="0"/>
                </a:cubicBezTo>
                <a:cubicBezTo>
                  <a:pt x="2675306" y="-24313"/>
                  <a:pt x="2786832" y="16956"/>
                  <a:pt x="3144774" y="0"/>
                </a:cubicBezTo>
                <a:cubicBezTo>
                  <a:pt x="3154048" y="251253"/>
                  <a:pt x="3119858" y="494973"/>
                  <a:pt x="3144774" y="655442"/>
                </a:cubicBezTo>
                <a:cubicBezTo>
                  <a:pt x="3169690" y="815911"/>
                  <a:pt x="3116597" y="1051710"/>
                  <a:pt x="3144774" y="1240658"/>
                </a:cubicBezTo>
                <a:cubicBezTo>
                  <a:pt x="3172951" y="1429606"/>
                  <a:pt x="3135536" y="1705753"/>
                  <a:pt x="3144774" y="1825874"/>
                </a:cubicBezTo>
                <a:cubicBezTo>
                  <a:pt x="3154012" y="1945995"/>
                  <a:pt x="3164550" y="2224006"/>
                  <a:pt x="3144774" y="2340864"/>
                </a:cubicBezTo>
                <a:cubicBezTo>
                  <a:pt x="3124999" y="2457722"/>
                  <a:pt x="3160849" y="2683774"/>
                  <a:pt x="3144774" y="2855854"/>
                </a:cubicBezTo>
                <a:cubicBezTo>
                  <a:pt x="3128700" y="3027934"/>
                  <a:pt x="3170739" y="3359000"/>
                  <a:pt x="3144774" y="3511296"/>
                </a:cubicBezTo>
                <a:cubicBezTo>
                  <a:pt x="2980251" y="3482345"/>
                  <a:pt x="2777773" y="3515527"/>
                  <a:pt x="2484371" y="3511296"/>
                </a:cubicBezTo>
                <a:cubicBezTo>
                  <a:pt x="2190969" y="3507065"/>
                  <a:pt x="1998745" y="3515160"/>
                  <a:pt x="1792521" y="3511296"/>
                </a:cubicBezTo>
                <a:cubicBezTo>
                  <a:pt x="1586297" y="3507433"/>
                  <a:pt x="1444801" y="3532068"/>
                  <a:pt x="1100671" y="3511296"/>
                </a:cubicBezTo>
                <a:cubicBezTo>
                  <a:pt x="756541" y="3490525"/>
                  <a:pt x="353128" y="3506466"/>
                  <a:pt x="0" y="3511296"/>
                </a:cubicBezTo>
                <a:cubicBezTo>
                  <a:pt x="3411" y="3359170"/>
                  <a:pt x="-9481" y="3122562"/>
                  <a:pt x="0" y="2926080"/>
                </a:cubicBezTo>
                <a:cubicBezTo>
                  <a:pt x="9481" y="2729598"/>
                  <a:pt x="-22190" y="2568668"/>
                  <a:pt x="0" y="2375977"/>
                </a:cubicBezTo>
                <a:cubicBezTo>
                  <a:pt x="22190" y="2183286"/>
                  <a:pt x="-20376" y="2098272"/>
                  <a:pt x="0" y="1896100"/>
                </a:cubicBezTo>
                <a:cubicBezTo>
                  <a:pt x="20376" y="1693928"/>
                  <a:pt x="5500" y="1503212"/>
                  <a:pt x="0" y="1381110"/>
                </a:cubicBezTo>
                <a:cubicBezTo>
                  <a:pt x="-5500" y="1259008"/>
                  <a:pt x="-11749" y="1118242"/>
                  <a:pt x="0" y="866120"/>
                </a:cubicBezTo>
                <a:cubicBezTo>
                  <a:pt x="11749" y="613998"/>
                  <a:pt x="37538" y="198750"/>
                  <a:pt x="0" y="0"/>
                </a:cubicBezTo>
                <a:close/>
              </a:path>
            </a:pathLst>
          </a:custGeom>
          <a:ln>
            <a:extLst>
              <a:ext uri="{C807C97D-BFC1-408E-A445-0C87EB9F89A2}">
                <ask:lineSketchStyleProps xmlns:ask="http://schemas.microsoft.com/office/drawing/2018/sketchyshapes" sd="1219033472">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609585" indent="-304792"/>
            <a:r>
              <a:rPr lang="fr-FR" dirty="0"/>
              <a:t>Légitimité  // Intelligibilités diverses</a:t>
            </a:r>
          </a:p>
          <a:p>
            <a:pPr marL="609585" indent="-304792"/>
            <a:endParaRPr lang="fr-FR" dirty="0"/>
          </a:p>
          <a:p>
            <a:pPr marL="609585" indent="-304792"/>
            <a:r>
              <a:rPr lang="fr-FR" dirty="0"/>
              <a:t>Production informationnelle // Littéracie communautaire</a:t>
            </a:r>
          </a:p>
          <a:p>
            <a:pPr marL="609585" indent="-304792"/>
            <a:endParaRPr lang="fr-FR" dirty="0"/>
          </a:p>
          <a:p>
            <a:pPr marL="609585" indent="-304792"/>
            <a:r>
              <a:rPr lang="fr-FR" dirty="0"/>
              <a:t>Temps présent // obsolescence</a:t>
            </a:r>
          </a:p>
          <a:p>
            <a:pPr marL="609585" indent="-304792"/>
            <a:endParaRPr lang="fr-FR" dirty="0"/>
          </a:p>
          <a:p>
            <a:pPr marL="609585" indent="-304792"/>
            <a:r>
              <a:rPr lang="fr-FR" dirty="0"/>
              <a:t>Editorialisation</a:t>
            </a:r>
          </a:p>
          <a:p>
            <a:pPr marL="609585" indent="-304792"/>
            <a:endParaRPr lang="fr-FR" dirty="0"/>
          </a:p>
          <a:p>
            <a:pPr marL="609585" indent="-304792"/>
            <a:endParaRPr lang="fr-FR" dirty="0"/>
          </a:p>
          <a:p>
            <a:pPr marL="609585" indent="-304792"/>
            <a:endParaRPr lang="fr-FR" dirty="0"/>
          </a:p>
          <a:p>
            <a:pPr marL="609585" indent="-304792"/>
            <a:endParaRPr lang="fr-FR" dirty="0"/>
          </a:p>
          <a:p>
            <a:pPr marL="609585" indent="-304792"/>
            <a:endParaRPr lang="fr-FR" dirty="0"/>
          </a:p>
          <a:p>
            <a:pPr marL="609585" indent="-304792"/>
            <a:endParaRPr lang="fr-FR" dirty="0"/>
          </a:p>
        </p:txBody>
      </p:sp>
      <p:pic>
        <p:nvPicPr>
          <p:cNvPr id="7" name="Espace réservé pour une image  6">
            <a:extLst>
              <a:ext uri="{FF2B5EF4-FFF2-40B4-BE49-F238E27FC236}">
                <a16:creationId xmlns:a16="http://schemas.microsoft.com/office/drawing/2014/main" id="{B1FE418B-BB68-4DE7-A47E-AF9A1411CA4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8953" r="8953"/>
          <a:stretch>
            <a:fillRect/>
          </a:stretch>
        </p:blipFill>
        <p:spPr/>
      </p:pic>
    </p:spTree>
    <p:extLst>
      <p:ext uri="{BB962C8B-B14F-4D97-AF65-F5344CB8AC3E}">
        <p14:creationId xmlns:p14="http://schemas.microsoft.com/office/powerpoint/2010/main" val="468817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B7C1986-AADB-488D-8C73-ABC0026C187A}"/>
              </a:ext>
            </a:extLst>
          </p:cNvPr>
          <p:cNvSpPr>
            <a:spLocks noGrp="1"/>
          </p:cNvSpPr>
          <p:nvPr>
            <p:ph type="ctrTitle"/>
          </p:nvPr>
        </p:nvSpPr>
        <p:spPr>
          <a:solidFill>
            <a:schemeClr val="accent4"/>
          </a:solidFill>
        </p:spPr>
        <p:txBody>
          <a:bodyPr/>
          <a:lstStyle/>
          <a:p>
            <a:endParaRPr lang="fr-FR" dirty="0"/>
          </a:p>
        </p:txBody>
      </p:sp>
      <p:sp>
        <p:nvSpPr>
          <p:cNvPr id="5" name="Espace réservé du texte 4">
            <a:extLst>
              <a:ext uri="{FF2B5EF4-FFF2-40B4-BE49-F238E27FC236}">
                <a16:creationId xmlns:a16="http://schemas.microsoft.com/office/drawing/2014/main" id="{62820E63-53B2-4FE6-A4A1-7C4E628248ED}"/>
              </a:ext>
            </a:extLst>
          </p:cNvPr>
          <p:cNvSpPr>
            <a:spLocks noGrp="1"/>
          </p:cNvSpPr>
          <p:nvPr>
            <p:ph type="subTitle" idx="1"/>
          </p:nvPr>
        </p:nvSpPr>
        <p:spPr>
          <a:xfrm>
            <a:off x="1680818" y="1803400"/>
            <a:ext cx="8829964" cy="3251200"/>
          </a:xfrm>
          <a:custGeom>
            <a:avLst/>
            <a:gdLst>
              <a:gd name="connsiteX0" fmla="*/ 0 w 8829964"/>
              <a:gd name="connsiteY0" fmla="*/ 0 h 3251200"/>
              <a:gd name="connsiteX1" fmla="*/ 855827 w 8829964"/>
              <a:gd name="connsiteY1" fmla="*/ 0 h 3251200"/>
              <a:gd name="connsiteX2" fmla="*/ 1358456 w 8829964"/>
              <a:gd name="connsiteY2" fmla="*/ 0 h 3251200"/>
              <a:gd name="connsiteX3" fmla="*/ 2037684 w 8829964"/>
              <a:gd name="connsiteY3" fmla="*/ 0 h 3251200"/>
              <a:gd name="connsiteX4" fmla="*/ 2805212 w 8829964"/>
              <a:gd name="connsiteY4" fmla="*/ 0 h 3251200"/>
              <a:gd name="connsiteX5" fmla="*/ 3219541 w 8829964"/>
              <a:gd name="connsiteY5" fmla="*/ 0 h 3251200"/>
              <a:gd name="connsiteX6" fmla="*/ 3633870 w 8829964"/>
              <a:gd name="connsiteY6" fmla="*/ 0 h 3251200"/>
              <a:gd name="connsiteX7" fmla="*/ 4489697 w 8829964"/>
              <a:gd name="connsiteY7" fmla="*/ 0 h 3251200"/>
              <a:gd name="connsiteX8" fmla="*/ 5168925 w 8829964"/>
              <a:gd name="connsiteY8" fmla="*/ 0 h 3251200"/>
              <a:gd name="connsiteX9" fmla="*/ 5583254 w 8829964"/>
              <a:gd name="connsiteY9" fmla="*/ 0 h 3251200"/>
              <a:gd name="connsiteX10" fmla="*/ 6262482 w 8829964"/>
              <a:gd name="connsiteY10" fmla="*/ 0 h 3251200"/>
              <a:gd name="connsiteX11" fmla="*/ 7118309 w 8829964"/>
              <a:gd name="connsiteY11" fmla="*/ 0 h 3251200"/>
              <a:gd name="connsiteX12" fmla="*/ 7709238 w 8829964"/>
              <a:gd name="connsiteY12" fmla="*/ 0 h 3251200"/>
              <a:gd name="connsiteX13" fmla="*/ 8829964 w 8829964"/>
              <a:gd name="connsiteY13" fmla="*/ 0 h 3251200"/>
              <a:gd name="connsiteX14" fmla="*/ 8829964 w 8829964"/>
              <a:gd name="connsiteY14" fmla="*/ 650240 h 3251200"/>
              <a:gd name="connsiteX15" fmla="*/ 8829964 w 8829964"/>
              <a:gd name="connsiteY15" fmla="*/ 1365504 h 3251200"/>
              <a:gd name="connsiteX16" fmla="*/ 8829964 w 8829964"/>
              <a:gd name="connsiteY16" fmla="*/ 2015744 h 3251200"/>
              <a:gd name="connsiteX17" fmla="*/ 8829964 w 8829964"/>
              <a:gd name="connsiteY17" fmla="*/ 3251200 h 3251200"/>
              <a:gd name="connsiteX18" fmla="*/ 8239036 w 8829964"/>
              <a:gd name="connsiteY18" fmla="*/ 3251200 h 3251200"/>
              <a:gd name="connsiteX19" fmla="*/ 7736407 w 8829964"/>
              <a:gd name="connsiteY19" fmla="*/ 3251200 h 3251200"/>
              <a:gd name="connsiteX20" fmla="*/ 6880580 w 8829964"/>
              <a:gd name="connsiteY20" fmla="*/ 3251200 h 3251200"/>
              <a:gd name="connsiteX21" fmla="*/ 6201352 w 8829964"/>
              <a:gd name="connsiteY21" fmla="*/ 3251200 h 3251200"/>
              <a:gd name="connsiteX22" fmla="*/ 5787023 w 8829964"/>
              <a:gd name="connsiteY22" fmla="*/ 3251200 h 3251200"/>
              <a:gd name="connsiteX23" fmla="*/ 5107795 w 8829964"/>
              <a:gd name="connsiteY23" fmla="*/ 3251200 h 3251200"/>
              <a:gd name="connsiteX24" fmla="*/ 4516866 w 8829964"/>
              <a:gd name="connsiteY24" fmla="*/ 3251200 h 3251200"/>
              <a:gd name="connsiteX25" fmla="*/ 3925938 w 8829964"/>
              <a:gd name="connsiteY25" fmla="*/ 3251200 h 3251200"/>
              <a:gd name="connsiteX26" fmla="*/ 3335009 w 8829964"/>
              <a:gd name="connsiteY26" fmla="*/ 3251200 h 3251200"/>
              <a:gd name="connsiteX27" fmla="*/ 2744081 w 8829964"/>
              <a:gd name="connsiteY27" fmla="*/ 3251200 h 3251200"/>
              <a:gd name="connsiteX28" fmla="*/ 1976553 w 8829964"/>
              <a:gd name="connsiteY28" fmla="*/ 3251200 h 3251200"/>
              <a:gd name="connsiteX29" fmla="*/ 1297325 w 8829964"/>
              <a:gd name="connsiteY29" fmla="*/ 3251200 h 3251200"/>
              <a:gd name="connsiteX30" fmla="*/ 882996 w 8829964"/>
              <a:gd name="connsiteY30" fmla="*/ 3251200 h 3251200"/>
              <a:gd name="connsiteX31" fmla="*/ 0 w 8829964"/>
              <a:gd name="connsiteY31" fmla="*/ 3251200 h 3251200"/>
              <a:gd name="connsiteX32" fmla="*/ 0 w 8829964"/>
              <a:gd name="connsiteY32" fmla="*/ 2568448 h 3251200"/>
              <a:gd name="connsiteX33" fmla="*/ 0 w 8829964"/>
              <a:gd name="connsiteY33" fmla="*/ 1853184 h 3251200"/>
              <a:gd name="connsiteX34" fmla="*/ 0 w 8829964"/>
              <a:gd name="connsiteY34" fmla="*/ 1300480 h 3251200"/>
              <a:gd name="connsiteX35" fmla="*/ 0 w 8829964"/>
              <a:gd name="connsiteY35" fmla="*/ 747776 h 3251200"/>
              <a:gd name="connsiteX36" fmla="*/ 0 w 8829964"/>
              <a:gd name="connsiteY36" fmla="*/ 0 h 325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829964" h="3251200" fill="none" extrusionOk="0">
                <a:moveTo>
                  <a:pt x="0" y="0"/>
                </a:moveTo>
                <a:cubicBezTo>
                  <a:pt x="391098" y="-24987"/>
                  <a:pt x="648167" y="2766"/>
                  <a:pt x="855827" y="0"/>
                </a:cubicBezTo>
                <a:cubicBezTo>
                  <a:pt x="1063487" y="-2766"/>
                  <a:pt x="1107254" y="16164"/>
                  <a:pt x="1358456" y="0"/>
                </a:cubicBezTo>
                <a:cubicBezTo>
                  <a:pt x="1609658" y="-16164"/>
                  <a:pt x="1825774" y="9180"/>
                  <a:pt x="2037684" y="0"/>
                </a:cubicBezTo>
                <a:cubicBezTo>
                  <a:pt x="2249594" y="-9180"/>
                  <a:pt x="2483935" y="-24741"/>
                  <a:pt x="2805212" y="0"/>
                </a:cubicBezTo>
                <a:cubicBezTo>
                  <a:pt x="3126489" y="24741"/>
                  <a:pt x="3101902" y="-2876"/>
                  <a:pt x="3219541" y="0"/>
                </a:cubicBezTo>
                <a:cubicBezTo>
                  <a:pt x="3337180" y="2876"/>
                  <a:pt x="3526347" y="-12388"/>
                  <a:pt x="3633870" y="0"/>
                </a:cubicBezTo>
                <a:cubicBezTo>
                  <a:pt x="3741393" y="12388"/>
                  <a:pt x="4277222" y="-18354"/>
                  <a:pt x="4489697" y="0"/>
                </a:cubicBezTo>
                <a:cubicBezTo>
                  <a:pt x="4702172" y="18354"/>
                  <a:pt x="4952141" y="-15769"/>
                  <a:pt x="5168925" y="0"/>
                </a:cubicBezTo>
                <a:cubicBezTo>
                  <a:pt x="5385709" y="15769"/>
                  <a:pt x="5406029" y="85"/>
                  <a:pt x="5583254" y="0"/>
                </a:cubicBezTo>
                <a:cubicBezTo>
                  <a:pt x="5760479" y="-85"/>
                  <a:pt x="6033747" y="-3309"/>
                  <a:pt x="6262482" y="0"/>
                </a:cubicBezTo>
                <a:cubicBezTo>
                  <a:pt x="6491217" y="3309"/>
                  <a:pt x="6910992" y="-13801"/>
                  <a:pt x="7118309" y="0"/>
                </a:cubicBezTo>
                <a:cubicBezTo>
                  <a:pt x="7325626" y="13801"/>
                  <a:pt x="7510338" y="-11063"/>
                  <a:pt x="7709238" y="0"/>
                </a:cubicBezTo>
                <a:cubicBezTo>
                  <a:pt x="7908138" y="11063"/>
                  <a:pt x="8486732" y="-19403"/>
                  <a:pt x="8829964" y="0"/>
                </a:cubicBezTo>
                <a:cubicBezTo>
                  <a:pt x="8852996" y="293612"/>
                  <a:pt x="8848959" y="332329"/>
                  <a:pt x="8829964" y="650240"/>
                </a:cubicBezTo>
                <a:cubicBezTo>
                  <a:pt x="8810969" y="968151"/>
                  <a:pt x="8847497" y="1159104"/>
                  <a:pt x="8829964" y="1365504"/>
                </a:cubicBezTo>
                <a:cubicBezTo>
                  <a:pt x="8812431" y="1571904"/>
                  <a:pt x="8857386" y="1867809"/>
                  <a:pt x="8829964" y="2015744"/>
                </a:cubicBezTo>
                <a:cubicBezTo>
                  <a:pt x="8802542" y="2163679"/>
                  <a:pt x="8809679" y="2668339"/>
                  <a:pt x="8829964" y="3251200"/>
                </a:cubicBezTo>
                <a:cubicBezTo>
                  <a:pt x="8537582" y="3234377"/>
                  <a:pt x="8398643" y="3279475"/>
                  <a:pt x="8239036" y="3251200"/>
                </a:cubicBezTo>
                <a:cubicBezTo>
                  <a:pt x="8079429" y="3222925"/>
                  <a:pt x="7892417" y="3237984"/>
                  <a:pt x="7736407" y="3251200"/>
                </a:cubicBezTo>
                <a:cubicBezTo>
                  <a:pt x="7580397" y="3264416"/>
                  <a:pt x="7253959" y="3265738"/>
                  <a:pt x="6880580" y="3251200"/>
                </a:cubicBezTo>
                <a:cubicBezTo>
                  <a:pt x="6507201" y="3236662"/>
                  <a:pt x="6498974" y="3228636"/>
                  <a:pt x="6201352" y="3251200"/>
                </a:cubicBezTo>
                <a:cubicBezTo>
                  <a:pt x="5903730" y="3273764"/>
                  <a:pt x="5878007" y="3255435"/>
                  <a:pt x="5787023" y="3251200"/>
                </a:cubicBezTo>
                <a:cubicBezTo>
                  <a:pt x="5696039" y="3246965"/>
                  <a:pt x="5252051" y="3233967"/>
                  <a:pt x="5107795" y="3251200"/>
                </a:cubicBezTo>
                <a:cubicBezTo>
                  <a:pt x="4963539" y="3268433"/>
                  <a:pt x="4681676" y="3251513"/>
                  <a:pt x="4516866" y="3251200"/>
                </a:cubicBezTo>
                <a:cubicBezTo>
                  <a:pt x="4352056" y="3250887"/>
                  <a:pt x="4123946" y="3240261"/>
                  <a:pt x="3925938" y="3251200"/>
                </a:cubicBezTo>
                <a:cubicBezTo>
                  <a:pt x="3727930" y="3262139"/>
                  <a:pt x="3612578" y="3262013"/>
                  <a:pt x="3335009" y="3251200"/>
                </a:cubicBezTo>
                <a:cubicBezTo>
                  <a:pt x="3057440" y="3240387"/>
                  <a:pt x="2965107" y="3272458"/>
                  <a:pt x="2744081" y="3251200"/>
                </a:cubicBezTo>
                <a:cubicBezTo>
                  <a:pt x="2523055" y="3229942"/>
                  <a:pt x="2213065" y="3238522"/>
                  <a:pt x="1976553" y="3251200"/>
                </a:cubicBezTo>
                <a:cubicBezTo>
                  <a:pt x="1740041" y="3263878"/>
                  <a:pt x="1540769" y="3223449"/>
                  <a:pt x="1297325" y="3251200"/>
                </a:cubicBezTo>
                <a:cubicBezTo>
                  <a:pt x="1053881" y="3278951"/>
                  <a:pt x="1026805" y="3237232"/>
                  <a:pt x="882996" y="3251200"/>
                </a:cubicBezTo>
                <a:cubicBezTo>
                  <a:pt x="739187" y="3265168"/>
                  <a:pt x="317766" y="3215904"/>
                  <a:pt x="0" y="3251200"/>
                </a:cubicBezTo>
                <a:cubicBezTo>
                  <a:pt x="20949" y="2937064"/>
                  <a:pt x="30607" y="2858311"/>
                  <a:pt x="0" y="2568448"/>
                </a:cubicBezTo>
                <a:cubicBezTo>
                  <a:pt x="-30607" y="2278585"/>
                  <a:pt x="-30290" y="2191920"/>
                  <a:pt x="0" y="1853184"/>
                </a:cubicBezTo>
                <a:cubicBezTo>
                  <a:pt x="30290" y="1514448"/>
                  <a:pt x="-14551" y="1520877"/>
                  <a:pt x="0" y="1300480"/>
                </a:cubicBezTo>
                <a:cubicBezTo>
                  <a:pt x="14551" y="1080083"/>
                  <a:pt x="13768" y="861897"/>
                  <a:pt x="0" y="747776"/>
                </a:cubicBezTo>
                <a:cubicBezTo>
                  <a:pt x="-13768" y="633655"/>
                  <a:pt x="86" y="355453"/>
                  <a:pt x="0" y="0"/>
                </a:cubicBezTo>
                <a:close/>
              </a:path>
              <a:path w="8829964" h="3251200" stroke="0" extrusionOk="0">
                <a:moveTo>
                  <a:pt x="0" y="0"/>
                </a:moveTo>
                <a:cubicBezTo>
                  <a:pt x="174413" y="-16772"/>
                  <a:pt x="435113" y="-14103"/>
                  <a:pt x="590928" y="0"/>
                </a:cubicBezTo>
                <a:cubicBezTo>
                  <a:pt x="746743" y="14103"/>
                  <a:pt x="820061" y="-17841"/>
                  <a:pt x="1005257" y="0"/>
                </a:cubicBezTo>
                <a:cubicBezTo>
                  <a:pt x="1190453" y="17841"/>
                  <a:pt x="1665398" y="19119"/>
                  <a:pt x="1861085" y="0"/>
                </a:cubicBezTo>
                <a:cubicBezTo>
                  <a:pt x="2056772" y="-19119"/>
                  <a:pt x="2230969" y="23563"/>
                  <a:pt x="2452013" y="0"/>
                </a:cubicBezTo>
                <a:cubicBezTo>
                  <a:pt x="2673057" y="-23563"/>
                  <a:pt x="2818374" y="-6448"/>
                  <a:pt x="3042941" y="0"/>
                </a:cubicBezTo>
                <a:cubicBezTo>
                  <a:pt x="3267508" y="6448"/>
                  <a:pt x="3527430" y="-18440"/>
                  <a:pt x="3898769" y="0"/>
                </a:cubicBezTo>
                <a:cubicBezTo>
                  <a:pt x="4270108" y="18440"/>
                  <a:pt x="4222957" y="-21729"/>
                  <a:pt x="4401397" y="0"/>
                </a:cubicBezTo>
                <a:cubicBezTo>
                  <a:pt x="4579837" y="21729"/>
                  <a:pt x="4948253" y="6922"/>
                  <a:pt x="5257225" y="0"/>
                </a:cubicBezTo>
                <a:cubicBezTo>
                  <a:pt x="5566197" y="-6922"/>
                  <a:pt x="5905044" y="-30152"/>
                  <a:pt x="6113052" y="0"/>
                </a:cubicBezTo>
                <a:cubicBezTo>
                  <a:pt x="6321060" y="30152"/>
                  <a:pt x="6553577" y="-21006"/>
                  <a:pt x="6792280" y="0"/>
                </a:cubicBezTo>
                <a:cubicBezTo>
                  <a:pt x="7030983" y="21006"/>
                  <a:pt x="7326749" y="17013"/>
                  <a:pt x="7648107" y="0"/>
                </a:cubicBezTo>
                <a:cubicBezTo>
                  <a:pt x="7969465" y="-17013"/>
                  <a:pt x="8116825" y="23327"/>
                  <a:pt x="8239036" y="0"/>
                </a:cubicBezTo>
                <a:cubicBezTo>
                  <a:pt x="8361247" y="-23327"/>
                  <a:pt x="8677993" y="-3186"/>
                  <a:pt x="8829964" y="0"/>
                </a:cubicBezTo>
                <a:cubicBezTo>
                  <a:pt x="8800027" y="268908"/>
                  <a:pt x="8826485" y="480523"/>
                  <a:pt x="8829964" y="682752"/>
                </a:cubicBezTo>
                <a:cubicBezTo>
                  <a:pt x="8833443" y="884981"/>
                  <a:pt x="8806113" y="1035037"/>
                  <a:pt x="8829964" y="1332992"/>
                </a:cubicBezTo>
                <a:cubicBezTo>
                  <a:pt x="8853815" y="1630947"/>
                  <a:pt x="8832429" y="1777106"/>
                  <a:pt x="8829964" y="1983232"/>
                </a:cubicBezTo>
                <a:cubicBezTo>
                  <a:pt x="8827499" y="2189358"/>
                  <a:pt x="8861814" y="2396785"/>
                  <a:pt x="8829964" y="2665984"/>
                </a:cubicBezTo>
                <a:cubicBezTo>
                  <a:pt x="8798114" y="2935183"/>
                  <a:pt x="8859069" y="3051378"/>
                  <a:pt x="8829964" y="3251200"/>
                </a:cubicBezTo>
                <a:cubicBezTo>
                  <a:pt x="8620704" y="3234774"/>
                  <a:pt x="8248946" y="3238778"/>
                  <a:pt x="8062436" y="3251200"/>
                </a:cubicBezTo>
                <a:cubicBezTo>
                  <a:pt x="7875926" y="3263622"/>
                  <a:pt x="7670490" y="3268687"/>
                  <a:pt x="7559808" y="3251200"/>
                </a:cubicBezTo>
                <a:cubicBezTo>
                  <a:pt x="7449126" y="3233713"/>
                  <a:pt x="7028898" y="3251463"/>
                  <a:pt x="6703980" y="3251200"/>
                </a:cubicBezTo>
                <a:cubicBezTo>
                  <a:pt x="6379062" y="3250937"/>
                  <a:pt x="6342920" y="3239743"/>
                  <a:pt x="6024752" y="3251200"/>
                </a:cubicBezTo>
                <a:cubicBezTo>
                  <a:pt x="5706584" y="3262657"/>
                  <a:pt x="5668070" y="3241581"/>
                  <a:pt x="5522124" y="3251200"/>
                </a:cubicBezTo>
                <a:cubicBezTo>
                  <a:pt x="5376178" y="3260819"/>
                  <a:pt x="5158353" y="3241916"/>
                  <a:pt x="4842896" y="3251200"/>
                </a:cubicBezTo>
                <a:cubicBezTo>
                  <a:pt x="4527439" y="3260484"/>
                  <a:pt x="4546448" y="3257386"/>
                  <a:pt x="4428567" y="3251200"/>
                </a:cubicBezTo>
                <a:cubicBezTo>
                  <a:pt x="4310686" y="3245014"/>
                  <a:pt x="4176313" y="3265140"/>
                  <a:pt x="4014237" y="3251200"/>
                </a:cubicBezTo>
                <a:cubicBezTo>
                  <a:pt x="3852161" y="3237261"/>
                  <a:pt x="3561530" y="3235545"/>
                  <a:pt x="3335009" y="3251200"/>
                </a:cubicBezTo>
                <a:cubicBezTo>
                  <a:pt x="3108488" y="3266855"/>
                  <a:pt x="2937160" y="3263692"/>
                  <a:pt x="2832381" y="3251200"/>
                </a:cubicBezTo>
                <a:cubicBezTo>
                  <a:pt x="2727602" y="3238708"/>
                  <a:pt x="2305730" y="3220428"/>
                  <a:pt x="2064853" y="3251200"/>
                </a:cubicBezTo>
                <a:cubicBezTo>
                  <a:pt x="1823976" y="3281972"/>
                  <a:pt x="1690530" y="3270902"/>
                  <a:pt x="1562224" y="3251200"/>
                </a:cubicBezTo>
                <a:cubicBezTo>
                  <a:pt x="1433918" y="3231498"/>
                  <a:pt x="952913" y="3267247"/>
                  <a:pt x="794697" y="3251200"/>
                </a:cubicBezTo>
                <a:cubicBezTo>
                  <a:pt x="636481" y="3235153"/>
                  <a:pt x="300510" y="3261487"/>
                  <a:pt x="0" y="3251200"/>
                </a:cubicBezTo>
                <a:cubicBezTo>
                  <a:pt x="-10048" y="3013849"/>
                  <a:pt x="-28926" y="2870013"/>
                  <a:pt x="0" y="2568448"/>
                </a:cubicBezTo>
                <a:cubicBezTo>
                  <a:pt x="28926" y="2266883"/>
                  <a:pt x="30803" y="2033908"/>
                  <a:pt x="0" y="1885696"/>
                </a:cubicBezTo>
                <a:cubicBezTo>
                  <a:pt x="-30803" y="1737484"/>
                  <a:pt x="11153" y="1510361"/>
                  <a:pt x="0" y="1170432"/>
                </a:cubicBezTo>
                <a:cubicBezTo>
                  <a:pt x="-11153" y="830503"/>
                  <a:pt x="10581" y="370585"/>
                  <a:pt x="0" y="0"/>
                </a:cubicBezTo>
                <a:close/>
              </a:path>
            </a:pathLst>
          </a:custGeom>
          <a:ln>
            <a:extLst>
              <a:ext uri="{C807C97D-BFC1-408E-A445-0C87EB9F89A2}">
                <ask:lineSketchStyleProps xmlns:ask="http://schemas.microsoft.com/office/drawing/2018/sketchyshapes" sd="1219033472">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a:normAutofit/>
          </a:bodyPr>
          <a:lstStyle/>
          <a:p>
            <a:r>
              <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Une bibliothèque hospitalière</a:t>
            </a:r>
          </a:p>
          <a:p>
            <a:r>
              <a:rPr lang="fr-FR"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Qui</a:t>
            </a:r>
            <a:r>
              <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incarne </a:t>
            </a:r>
            <a:r>
              <a:rPr lang="fr-FR"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une démocratie lucide sur son histoire et ses troubles.</a:t>
            </a:r>
            <a:endPar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Elle est amenée à assumer son rôle de passerelle entre les savoirs de nature et de source différente, qu’elle le fasse dans ses espaces physiques, dans d’autres lieux ou dans l’espace public numérique.</a:t>
            </a:r>
          </a:p>
          <a:p>
            <a:endParaRPr lang="fr-FR" sz="1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Elle se présente comme une institution publique subversive, qui met ses compétences techniques et son expertise, au service d’une transformation volontaire de la société.</a:t>
            </a:r>
            <a:endParaRPr lang="fr-FR" dirty="0">
              <a:solidFill>
                <a:schemeClr val="accent2">
                  <a:lumMod val="75000"/>
                </a:schemeClr>
              </a:solidFill>
            </a:endParaRPr>
          </a:p>
        </p:txBody>
      </p:sp>
      <p:sp>
        <p:nvSpPr>
          <p:cNvPr id="3" name="Espace réservé de la date 2">
            <a:extLst>
              <a:ext uri="{FF2B5EF4-FFF2-40B4-BE49-F238E27FC236}">
                <a16:creationId xmlns:a16="http://schemas.microsoft.com/office/drawing/2014/main" id="{86D9CADA-0874-4993-BED4-F66FABD12313}"/>
              </a:ext>
            </a:extLst>
          </p:cNvPr>
          <p:cNvSpPr>
            <a:spLocks noGrp="1"/>
          </p:cNvSpPr>
          <p:nvPr>
            <p:ph type="dt" sz="half" idx="4294967295"/>
          </p:nvPr>
        </p:nvSpPr>
        <p:spPr>
          <a:xfrm>
            <a:off x="10120313" y="6035675"/>
            <a:ext cx="2071687" cy="365125"/>
          </a:xfrm>
        </p:spPr>
        <p:txBody>
          <a:bodyPr/>
          <a:lstStyle/>
          <a:p>
            <a:pPr rtl="0"/>
            <a:fld id="{47C59215-BDD9-4AEA-A2C8-635D45606F9E}" type="datetime1">
              <a:rPr lang="fr-FR" smtClean="0"/>
              <a:t>17/05/2022</a:t>
            </a:fld>
            <a:endParaRPr lang="en-US" dirty="0"/>
          </a:p>
        </p:txBody>
      </p:sp>
    </p:spTree>
    <p:extLst>
      <p:ext uri="{BB962C8B-B14F-4D97-AF65-F5344CB8AC3E}">
        <p14:creationId xmlns:p14="http://schemas.microsoft.com/office/powerpoint/2010/main" val="762433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Rectangle 1">
            <a:extLst>
              <a:ext uri="{FF2B5EF4-FFF2-40B4-BE49-F238E27FC236}">
                <a16:creationId xmlns:a16="http://schemas.microsoft.com/office/drawing/2014/main" id="{1D228C80-F1D9-4F72-ACD7-54FF3D75DD81}"/>
              </a:ext>
            </a:extLst>
          </p:cNvPr>
          <p:cNvSpPr/>
          <p:nvPr/>
        </p:nvSpPr>
        <p:spPr>
          <a:xfrm>
            <a:off x="232867" y="235915"/>
            <a:ext cx="11726266" cy="638617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Shape 65"/>
          <p:cNvSpPr txBox="1">
            <a:spLocks noGrp="1"/>
          </p:cNvSpPr>
          <p:nvPr>
            <p:ph type="title"/>
          </p:nvPr>
        </p:nvSpPr>
        <p:spPr>
          <a:xfrm>
            <a:off x="935127" y="587196"/>
            <a:ext cx="10058400" cy="1371600"/>
          </a:xfrm>
        </p:spPr>
        <p:txBody>
          <a:bodyPr vert="horz" lIns="121900" tIns="121900" rIns="121900" bIns="121900" rtlCol="0" anchor="ctr" anchorCtr="0">
            <a:normAutofit/>
          </a:bodyPr>
          <a:lstStyle/>
          <a:p>
            <a:pPr>
              <a:spcBef>
                <a:spcPts val="0"/>
              </a:spcBef>
            </a:pPr>
            <a:r>
              <a:rPr lang="en" sz="3500" b="1" dirty="0">
                <a:solidFill>
                  <a:srgbClr val="EB624B"/>
                </a:solidFill>
              </a:rPr>
              <a:t>La bibliothèque et la participation ?</a:t>
            </a:r>
          </a:p>
        </p:txBody>
      </p:sp>
      <p:sp>
        <p:nvSpPr>
          <p:cNvPr id="66" name="Shape 66"/>
          <p:cNvSpPr txBox="1">
            <a:spLocks noGrp="1"/>
          </p:cNvSpPr>
          <p:nvPr>
            <p:ph sz="half" idx="1"/>
          </p:nvPr>
        </p:nvSpPr>
        <p:spPr>
          <a:xfrm>
            <a:off x="1066800" y="2103119"/>
            <a:ext cx="5684982" cy="3749040"/>
          </a:xfrm>
          <a:custGeom>
            <a:avLst/>
            <a:gdLst>
              <a:gd name="connsiteX0" fmla="*/ 0 w 5684982"/>
              <a:gd name="connsiteY0" fmla="*/ 0 h 3749040"/>
              <a:gd name="connsiteX1" fmla="*/ 461115 w 5684982"/>
              <a:gd name="connsiteY1" fmla="*/ 0 h 3749040"/>
              <a:gd name="connsiteX2" fmla="*/ 1149630 w 5684982"/>
              <a:gd name="connsiteY2" fmla="*/ 0 h 3749040"/>
              <a:gd name="connsiteX3" fmla="*/ 1724445 w 5684982"/>
              <a:gd name="connsiteY3" fmla="*/ 0 h 3749040"/>
              <a:gd name="connsiteX4" fmla="*/ 2356109 w 5684982"/>
              <a:gd name="connsiteY4" fmla="*/ 0 h 3749040"/>
              <a:gd name="connsiteX5" fmla="*/ 3101474 w 5684982"/>
              <a:gd name="connsiteY5" fmla="*/ 0 h 3749040"/>
              <a:gd name="connsiteX6" fmla="*/ 3619439 w 5684982"/>
              <a:gd name="connsiteY6" fmla="*/ 0 h 3749040"/>
              <a:gd name="connsiteX7" fmla="*/ 4307953 w 5684982"/>
              <a:gd name="connsiteY7" fmla="*/ 0 h 3749040"/>
              <a:gd name="connsiteX8" fmla="*/ 4825918 w 5684982"/>
              <a:gd name="connsiteY8" fmla="*/ 0 h 3749040"/>
              <a:gd name="connsiteX9" fmla="*/ 5684982 w 5684982"/>
              <a:gd name="connsiteY9" fmla="*/ 0 h 3749040"/>
              <a:gd name="connsiteX10" fmla="*/ 5684982 w 5684982"/>
              <a:gd name="connsiteY10" fmla="*/ 662330 h 3749040"/>
              <a:gd name="connsiteX11" fmla="*/ 5684982 w 5684982"/>
              <a:gd name="connsiteY11" fmla="*/ 1212190 h 3749040"/>
              <a:gd name="connsiteX12" fmla="*/ 5684982 w 5684982"/>
              <a:gd name="connsiteY12" fmla="*/ 1912010 h 3749040"/>
              <a:gd name="connsiteX13" fmla="*/ 5684982 w 5684982"/>
              <a:gd name="connsiteY13" fmla="*/ 2536850 h 3749040"/>
              <a:gd name="connsiteX14" fmla="*/ 5684982 w 5684982"/>
              <a:gd name="connsiteY14" fmla="*/ 3749040 h 3749040"/>
              <a:gd name="connsiteX15" fmla="*/ 4996468 w 5684982"/>
              <a:gd name="connsiteY15" fmla="*/ 3749040 h 3749040"/>
              <a:gd name="connsiteX16" fmla="*/ 4364803 w 5684982"/>
              <a:gd name="connsiteY16" fmla="*/ 3749040 h 3749040"/>
              <a:gd name="connsiteX17" fmla="*/ 3789988 w 5684982"/>
              <a:gd name="connsiteY17" fmla="*/ 3749040 h 3749040"/>
              <a:gd name="connsiteX18" fmla="*/ 3101474 w 5684982"/>
              <a:gd name="connsiteY18" fmla="*/ 3749040 h 3749040"/>
              <a:gd name="connsiteX19" fmla="*/ 2469809 w 5684982"/>
              <a:gd name="connsiteY19" fmla="*/ 3749040 h 3749040"/>
              <a:gd name="connsiteX20" fmla="*/ 1724445 w 5684982"/>
              <a:gd name="connsiteY20" fmla="*/ 3749040 h 3749040"/>
              <a:gd name="connsiteX21" fmla="*/ 979080 w 5684982"/>
              <a:gd name="connsiteY21" fmla="*/ 3749040 h 3749040"/>
              <a:gd name="connsiteX22" fmla="*/ 0 w 5684982"/>
              <a:gd name="connsiteY22" fmla="*/ 3749040 h 3749040"/>
              <a:gd name="connsiteX23" fmla="*/ 0 w 5684982"/>
              <a:gd name="connsiteY23" fmla="*/ 3086710 h 3749040"/>
              <a:gd name="connsiteX24" fmla="*/ 0 w 5684982"/>
              <a:gd name="connsiteY24" fmla="*/ 2424379 h 3749040"/>
              <a:gd name="connsiteX25" fmla="*/ 0 w 5684982"/>
              <a:gd name="connsiteY25" fmla="*/ 1799539 h 3749040"/>
              <a:gd name="connsiteX26" fmla="*/ 0 w 5684982"/>
              <a:gd name="connsiteY26" fmla="*/ 1174699 h 3749040"/>
              <a:gd name="connsiteX27" fmla="*/ 0 w 5684982"/>
              <a:gd name="connsiteY27" fmla="*/ 549859 h 3749040"/>
              <a:gd name="connsiteX28" fmla="*/ 0 w 5684982"/>
              <a:gd name="connsiteY28"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84982" h="3749040" fill="none" extrusionOk="0">
                <a:moveTo>
                  <a:pt x="0" y="0"/>
                </a:moveTo>
                <a:cubicBezTo>
                  <a:pt x="99617" y="-2408"/>
                  <a:pt x="358325" y="7128"/>
                  <a:pt x="461115" y="0"/>
                </a:cubicBezTo>
                <a:cubicBezTo>
                  <a:pt x="563906" y="-7128"/>
                  <a:pt x="907321" y="-28216"/>
                  <a:pt x="1149630" y="0"/>
                </a:cubicBezTo>
                <a:cubicBezTo>
                  <a:pt x="1391940" y="28216"/>
                  <a:pt x="1474995" y="-2903"/>
                  <a:pt x="1724445" y="0"/>
                </a:cubicBezTo>
                <a:cubicBezTo>
                  <a:pt x="1973896" y="2903"/>
                  <a:pt x="2225663" y="-8863"/>
                  <a:pt x="2356109" y="0"/>
                </a:cubicBezTo>
                <a:cubicBezTo>
                  <a:pt x="2486555" y="8863"/>
                  <a:pt x="2741761" y="-3789"/>
                  <a:pt x="3101474" y="0"/>
                </a:cubicBezTo>
                <a:cubicBezTo>
                  <a:pt x="3461188" y="3789"/>
                  <a:pt x="3396050" y="-22179"/>
                  <a:pt x="3619439" y="0"/>
                </a:cubicBezTo>
                <a:cubicBezTo>
                  <a:pt x="3842828" y="22179"/>
                  <a:pt x="4070430" y="-8582"/>
                  <a:pt x="4307953" y="0"/>
                </a:cubicBezTo>
                <a:cubicBezTo>
                  <a:pt x="4545476" y="8582"/>
                  <a:pt x="4645358" y="22169"/>
                  <a:pt x="4825918" y="0"/>
                </a:cubicBezTo>
                <a:cubicBezTo>
                  <a:pt x="5006478" y="-22169"/>
                  <a:pt x="5419621" y="-36337"/>
                  <a:pt x="5684982" y="0"/>
                </a:cubicBezTo>
                <a:cubicBezTo>
                  <a:pt x="5688488" y="283904"/>
                  <a:pt x="5680475" y="439725"/>
                  <a:pt x="5684982" y="662330"/>
                </a:cubicBezTo>
                <a:cubicBezTo>
                  <a:pt x="5689490" y="884935"/>
                  <a:pt x="5691106" y="1097281"/>
                  <a:pt x="5684982" y="1212190"/>
                </a:cubicBezTo>
                <a:cubicBezTo>
                  <a:pt x="5678858" y="1327099"/>
                  <a:pt x="5688928" y="1749678"/>
                  <a:pt x="5684982" y="1912010"/>
                </a:cubicBezTo>
                <a:cubicBezTo>
                  <a:pt x="5681036" y="2074342"/>
                  <a:pt x="5683515" y="2261207"/>
                  <a:pt x="5684982" y="2536850"/>
                </a:cubicBezTo>
                <a:cubicBezTo>
                  <a:pt x="5686449" y="2812493"/>
                  <a:pt x="5687762" y="3371541"/>
                  <a:pt x="5684982" y="3749040"/>
                </a:cubicBezTo>
                <a:cubicBezTo>
                  <a:pt x="5520791" y="3731756"/>
                  <a:pt x="5167205" y="3758679"/>
                  <a:pt x="4996468" y="3749040"/>
                </a:cubicBezTo>
                <a:cubicBezTo>
                  <a:pt x="4825731" y="3739401"/>
                  <a:pt x="4498837" y="3762414"/>
                  <a:pt x="4364803" y="3749040"/>
                </a:cubicBezTo>
                <a:cubicBezTo>
                  <a:pt x="4230769" y="3735666"/>
                  <a:pt x="4013436" y="3733712"/>
                  <a:pt x="3789988" y="3749040"/>
                </a:cubicBezTo>
                <a:cubicBezTo>
                  <a:pt x="3566540" y="3764368"/>
                  <a:pt x="3398878" y="3757195"/>
                  <a:pt x="3101474" y="3749040"/>
                </a:cubicBezTo>
                <a:cubicBezTo>
                  <a:pt x="2804070" y="3740885"/>
                  <a:pt x="2779973" y="3753177"/>
                  <a:pt x="2469809" y="3749040"/>
                </a:cubicBezTo>
                <a:cubicBezTo>
                  <a:pt x="2159646" y="3744903"/>
                  <a:pt x="2061797" y="3716855"/>
                  <a:pt x="1724445" y="3749040"/>
                </a:cubicBezTo>
                <a:cubicBezTo>
                  <a:pt x="1387093" y="3781225"/>
                  <a:pt x="1301253" y="3731298"/>
                  <a:pt x="979080" y="3749040"/>
                </a:cubicBezTo>
                <a:cubicBezTo>
                  <a:pt x="656907" y="3766782"/>
                  <a:pt x="447788" y="3753859"/>
                  <a:pt x="0" y="3749040"/>
                </a:cubicBezTo>
                <a:cubicBezTo>
                  <a:pt x="-27533" y="3558716"/>
                  <a:pt x="-29864" y="3407591"/>
                  <a:pt x="0" y="3086710"/>
                </a:cubicBezTo>
                <a:cubicBezTo>
                  <a:pt x="29864" y="2765829"/>
                  <a:pt x="-573" y="2599811"/>
                  <a:pt x="0" y="2424379"/>
                </a:cubicBezTo>
                <a:cubicBezTo>
                  <a:pt x="573" y="2248947"/>
                  <a:pt x="-17912" y="1967807"/>
                  <a:pt x="0" y="1799539"/>
                </a:cubicBezTo>
                <a:cubicBezTo>
                  <a:pt x="17912" y="1631271"/>
                  <a:pt x="521" y="1465706"/>
                  <a:pt x="0" y="1174699"/>
                </a:cubicBezTo>
                <a:cubicBezTo>
                  <a:pt x="-521" y="883692"/>
                  <a:pt x="-14708" y="796304"/>
                  <a:pt x="0" y="549859"/>
                </a:cubicBezTo>
                <a:cubicBezTo>
                  <a:pt x="14708" y="303414"/>
                  <a:pt x="-23347" y="274584"/>
                  <a:pt x="0" y="0"/>
                </a:cubicBezTo>
                <a:close/>
              </a:path>
              <a:path w="5684982" h="3749040" stroke="0" extrusionOk="0">
                <a:moveTo>
                  <a:pt x="0" y="0"/>
                </a:moveTo>
                <a:cubicBezTo>
                  <a:pt x="220416" y="13896"/>
                  <a:pt x="404848" y="-9426"/>
                  <a:pt x="574815" y="0"/>
                </a:cubicBezTo>
                <a:cubicBezTo>
                  <a:pt x="744783" y="9426"/>
                  <a:pt x="862117" y="3040"/>
                  <a:pt x="1035930" y="0"/>
                </a:cubicBezTo>
                <a:cubicBezTo>
                  <a:pt x="1209744" y="-3040"/>
                  <a:pt x="1512193" y="13742"/>
                  <a:pt x="1781294" y="0"/>
                </a:cubicBezTo>
                <a:cubicBezTo>
                  <a:pt x="2050395" y="-13742"/>
                  <a:pt x="2142915" y="26995"/>
                  <a:pt x="2356109" y="0"/>
                </a:cubicBezTo>
                <a:cubicBezTo>
                  <a:pt x="2569303" y="-26995"/>
                  <a:pt x="2798786" y="3695"/>
                  <a:pt x="2930924" y="0"/>
                </a:cubicBezTo>
                <a:cubicBezTo>
                  <a:pt x="3063063" y="-3695"/>
                  <a:pt x="3371073" y="26276"/>
                  <a:pt x="3676288" y="0"/>
                </a:cubicBezTo>
                <a:cubicBezTo>
                  <a:pt x="3981503" y="-26276"/>
                  <a:pt x="3998988" y="-9694"/>
                  <a:pt x="4194253" y="0"/>
                </a:cubicBezTo>
                <a:cubicBezTo>
                  <a:pt x="4389518" y="9694"/>
                  <a:pt x="4679417" y="-27287"/>
                  <a:pt x="4939618" y="0"/>
                </a:cubicBezTo>
                <a:cubicBezTo>
                  <a:pt x="5199819" y="27287"/>
                  <a:pt x="5359038" y="26407"/>
                  <a:pt x="5684982" y="0"/>
                </a:cubicBezTo>
                <a:cubicBezTo>
                  <a:pt x="5658347" y="171752"/>
                  <a:pt x="5690757" y="386766"/>
                  <a:pt x="5684982" y="624840"/>
                </a:cubicBezTo>
                <a:cubicBezTo>
                  <a:pt x="5679207" y="862914"/>
                  <a:pt x="5674413" y="1109493"/>
                  <a:pt x="5684982" y="1249680"/>
                </a:cubicBezTo>
                <a:cubicBezTo>
                  <a:pt x="5695551" y="1389867"/>
                  <a:pt x="5696947" y="1662479"/>
                  <a:pt x="5684982" y="1912010"/>
                </a:cubicBezTo>
                <a:cubicBezTo>
                  <a:pt x="5673018" y="2161541"/>
                  <a:pt x="5688767" y="2244231"/>
                  <a:pt x="5684982" y="2424379"/>
                </a:cubicBezTo>
                <a:cubicBezTo>
                  <a:pt x="5681197" y="2604527"/>
                  <a:pt x="5670073" y="2740063"/>
                  <a:pt x="5684982" y="3049219"/>
                </a:cubicBezTo>
                <a:cubicBezTo>
                  <a:pt x="5699891" y="3358375"/>
                  <a:pt x="5695048" y="3518755"/>
                  <a:pt x="5684982" y="3749040"/>
                </a:cubicBezTo>
                <a:cubicBezTo>
                  <a:pt x="5391633" y="3774262"/>
                  <a:pt x="5293265" y="3761710"/>
                  <a:pt x="5053317" y="3749040"/>
                </a:cubicBezTo>
                <a:cubicBezTo>
                  <a:pt x="4813369" y="3736370"/>
                  <a:pt x="4668578" y="3765435"/>
                  <a:pt x="4307953" y="3749040"/>
                </a:cubicBezTo>
                <a:cubicBezTo>
                  <a:pt x="3947328" y="3732645"/>
                  <a:pt x="3954835" y="3771673"/>
                  <a:pt x="3676288" y="3749040"/>
                </a:cubicBezTo>
                <a:cubicBezTo>
                  <a:pt x="3397742" y="3726407"/>
                  <a:pt x="3398976" y="3740325"/>
                  <a:pt x="3215173" y="3749040"/>
                </a:cubicBezTo>
                <a:cubicBezTo>
                  <a:pt x="3031371" y="3757755"/>
                  <a:pt x="2884566" y="3741780"/>
                  <a:pt x="2697208" y="3749040"/>
                </a:cubicBezTo>
                <a:cubicBezTo>
                  <a:pt x="2509851" y="3756300"/>
                  <a:pt x="2293115" y="3750002"/>
                  <a:pt x="1951844" y="3749040"/>
                </a:cubicBezTo>
                <a:cubicBezTo>
                  <a:pt x="1610573" y="3748078"/>
                  <a:pt x="1606261" y="3764096"/>
                  <a:pt x="1320179" y="3749040"/>
                </a:cubicBezTo>
                <a:cubicBezTo>
                  <a:pt x="1034097" y="3733984"/>
                  <a:pt x="1032585" y="3769529"/>
                  <a:pt x="802214" y="3749040"/>
                </a:cubicBezTo>
                <a:cubicBezTo>
                  <a:pt x="571843" y="3728551"/>
                  <a:pt x="268123" y="3772043"/>
                  <a:pt x="0" y="3749040"/>
                </a:cubicBezTo>
                <a:cubicBezTo>
                  <a:pt x="3597" y="3589744"/>
                  <a:pt x="19669" y="3354248"/>
                  <a:pt x="0" y="3236671"/>
                </a:cubicBezTo>
                <a:cubicBezTo>
                  <a:pt x="-19669" y="3119094"/>
                  <a:pt x="21531" y="2885178"/>
                  <a:pt x="0" y="2724302"/>
                </a:cubicBezTo>
                <a:cubicBezTo>
                  <a:pt x="-21531" y="2563426"/>
                  <a:pt x="-28472" y="2382700"/>
                  <a:pt x="0" y="2061972"/>
                </a:cubicBezTo>
                <a:cubicBezTo>
                  <a:pt x="28472" y="1741244"/>
                  <a:pt x="11257" y="1695203"/>
                  <a:pt x="0" y="1512113"/>
                </a:cubicBezTo>
                <a:cubicBezTo>
                  <a:pt x="-11257" y="1329023"/>
                  <a:pt x="1738" y="955201"/>
                  <a:pt x="0" y="812292"/>
                </a:cubicBezTo>
                <a:cubicBezTo>
                  <a:pt x="-1738" y="669383"/>
                  <a:pt x="-21644" y="333089"/>
                  <a:pt x="0" y="0"/>
                </a:cubicBezTo>
                <a:close/>
              </a:path>
            </a:pathLst>
          </a:custGeom>
          <a:ln w="41275">
            <a:solidFill>
              <a:srgbClr val="EB624B"/>
            </a:solidFill>
            <a:extLst>
              <a:ext uri="{C807C97D-BFC1-408E-A445-0C87EB9F89A2}">
                <ask:lineSketchStyleProps xmlns:ask="http://schemas.microsoft.com/office/drawing/2018/sketchyshapes" sd="1219033472">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vert="horz" lIns="121900" tIns="121900" rIns="121900" bIns="121900" rtlCol="0" anchorCtr="0">
            <a:normAutofit/>
          </a:bodyPr>
          <a:lstStyle/>
          <a:p>
            <a:pPr marL="628650" indent="-268288">
              <a:spcBef>
                <a:spcPts val="0"/>
              </a:spcBef>
              <a:spcAft>
                <a:spcPts val="600"/>
              </a:spcAft>
              <a:buClr>
                <a:schemeClr val="dk1"/>
              </a:buClr>
              <a:buSzPct val="78571"/>
              <a:buNone/>
            </a:pPr>
            <a:r>
              <a:rPr lang="fr-FR" dirty="0">
                <a:solidFill>
                  <a:srgbClr val="EB624B"/>
                </a:solidFill>
              </a:rPr>
              <a:t>Attention aux individus</a:t>
            </a:r>
          </a:p>
          <a:p>
            <a:pPr marL="628650" indent="-268288">
              <a:spcBef>
                <a:spcPts val="0"/>
              </a:spcBef>
              <a:spcAft>
                <a:spcPts val="600"/>
              </a:spcAft>
              <a:buClr>
                <a:schemeClr val="dk1"/>
              </a:buClr>
              <a:buSzPct val="78571"/>
              <a:buNone/>
            </a:pPr>
            <a:endParaRPr lang="fr-FR" dirty="0">
              <a:solidFill>
                <a:srgbClr val="EB624B"/>
              </a:solidFill>
            </a:endParaRPr>
          </a:p>
          <a:p>
            <a:pPr marL="628650" indent="-268288">
              <a:spcBef>
                <a:spcPts val="0"/>
              </a:spcBef>
              <a:spcAft>
                <a:spcPts val="600"/>
              </a:spcAft>
              <a:buClr>
                <a:schemeClr val="dk1"/>
              </a:buClr>
              <a:buSzPct val="78571"/>
              <a:buNone/>
            </a:pPr>
            <a:r>
              <a:rPr lang="fr-FR" dirty="0">
                <a:solidFill>
                  <a:srgbClr val="EB624B"/>
                </a:solidFill>
              </a:rPr>
              <a:t>Attention au collectif</a:t>
            </a:r>
          </a:p>
          <a:p>
            <a:pPr marL="628650" indent="-268288">
              <a:spcBef>
                <a:spcPts val="0"/>
              </a:spcBef>
              <a:spcAft>
                <a:spcPts val="600"/>
              </a:spcAft>
              <a:buClr>
                <a:schemeClr val="dk1"/>
              </a:buClr>
              <a:buSzPct val="78571"/>
              <a:buNone/>
            </a:pPr>
            <a:endParaRPr lang="fr-FR" dirty="0">
              <a:solidFill>
                <a:srgbClr val="EB624B"/>
              </a:solidFill>
            </a:endParaRPr>
          </a:p>
          <a:p>
            <a:pPr marL="628650" indent="-268288">
              <a:spcBef>
                <a:spcPts val="0"/>
              </a:spcBef>
              <a:spcAft>
                <a:spcPts val="600"/>
              </a:spcAft>
              <a:buClr>
                <a:schemeClr val="dk1"/>
              </a:buClr>
              <a:buSzPct val="78571"/>
              <a:buNone/>
            </a:pPr>
            <a:r>
              <a:rPr lang="fr-FR" dirty="0">
                <a:solidFill>
                  <a:srgbClr val="EB624B"/>
                </a:solidFill>
              </a:rPr>
              <a:t>Attention à l’identité</a:t>
            </a:r>
          </a:p>
          <a:p>
            <a:pPr marL="628650" indent="-268288">
              <a:spcBef>
                <a:spcPts val="0"/>
              </a:spcBef>
              <a:spcAft>
                <a:spcPts val="600"/>
              </a:spcAft>
              <a:buClr>
                <a:schemeClr val="dk1"/>
              </a:buClr>
              <a:buSzPct val="78571"/>
              <a:buNone/>
            </a:pPr>
            <a:endParaRPr lang="fr-FR" dirty="0">
              <a:solidFill>
                <a:srgbClr val="EB624B"/>
              </a:solidFill>
            </a:endParaRPr>
          </a:p>
          <a:p>
            <a:pPr marL="628650" indent="-268288">
              <a:spcBef>
                <a:spcPts val="0"/>
              </a:spcBef>
              <a:spcAft>
                <a:spcPts val="600"/>
              </a:spcAft>
              <a:buClr>
                <a:schemeClr val="dk1"/>
              </a:buClr>
              <a:buSzPct val="78571"/>
              <a:buNone/>
            </a:pPr>
            <a:r>
              <a:rPr lang="fr-FR" dirty="0">
                <a:solidFill>
                  <a:srgbClr val="EB624B"/>
                </a:solidFill>
              </a:rPr>
              <a:t>Attention aux communautés</a:t>
            </a:r>
          </a:p>
          <a:p>
            <a:pPr marL="628650" indent="-268288">
              <a:spcBef>
                <a:spcPts val="0"/>
              </a:spcBef>
              <a:spcAft>
                <a:spcPts val="600"/>
              </a:spcAft>
              <a:buClr>
                <a:schemeClr val="dk1"/>
              </a:buClr>
              <a:buSzPct val="78571"/>
              <a:buNone/>
            </a:pPr>
            <a:endParaRPr lang="fr-FR" dirty="0">
              <a:solidFill>
                <a:srgbClr val="EB624B"/>
              </a:solidFill>
            </a:endParaRPr>
          </a:p>
          <a:p>
            <a:pPr marL="628650" indent="-268288">
              <a:spcBef>
                <a:spcPts val="0"/>
              </a:spcBef>
              <a:spcAft>
                <a:spcPts val="600"/>
              </a:spcAft>
              <a:buClr>
                <a:schemeClr val="dk1"/>
              </a:buClr>
              <a:buSzPct val="78571"/>
              <a:buNone/>
            </a:pPr>
            <a:r>
              <a:rPr lang="fr-FR" dirty="0">
                <a:solidFill>
                  <a:srgbClr val="EB624B"/>
                </a:solidFill>
              </a:rPr>
              <a:t>Attention au monde que nous habitons</a:t>
            </a:r>
          </a:p>
        </p:txBody>
      </p:sp>
      <p:sp>
        <p:nvSpPr>
          <p:cNvPr id="68" name="Shape 68" hidden="1"/>
          <p:cNvSpPr txBox="1">
            <a:spLocks noGrp="1"/>
          </p:cNvSpPr>
          <p:nvPr>
            <p:ph type="sldNum" sz="quarter" idx="12"/>
          </p:nvPr>
        </p:nvSpPr>
        <p:spPr>
          <a:prstGeom prst="rect">
            <a:avLst/>
          </a:prstGeom>
        </p:spPr>
        <p:txBody>
          <a:bodyPr vert="horz" lIns="121900" tIns="121900" rIns="121900" bIns="121900" rtlCol="0" anchor="ctr" anchorCtr="0">
            <a:noAutofit/>
          </a:bodyPr>
          <a:lstStyle/>
          <a:p>
            <a:pPr>
              <a:spcAft>
                <a:spcPts val="600"/>
              </a:spcAft>
            </a:pPr>
            <a:fld id="{00000000-1234-1234-1234-123412341234}" type="slidenum">
              <a:rPr lang="en" smtClean="0"/>
              <a:pPr>
                <a:spcAft>
                  <a:spcPts val="600"/>
                </a:spcAft>
              </a:pPr>
              <a:t>29</a:t>
            </a:fld>
            <a:endParaRPr lang="en"/>
          </a:p>
        </p:txBody>
      </p:sp>
      <p:sp>
        <p:nvSpPr>
          <p:cNvPr id="3" name="Accolade fermante 2">
            <a:extLst>
              <a:ext uri="{FF2B5EF4-FFF2-40B4-BE49-F238E27FC236}">
                <a16:creationId xmlns:a16="http://schemas.microsoft.com/office/drawing/2014/main" id="{EB4F8973-CBF7-40EC-AED8-57FD89E900B4}"/>
              </a:ext>
            </a:extLst>
          </p:cNvPr>
          <p:cNvSpPr/>
          <p:nvPr/>
        </p:nvSpPr>
        <p:spPr>
          <a:xfrm>
            <a:off x="7132320" y="2014194"/>
            <a:ext cx="387706" cy="3823336"/>
          </a:xfrm>
          <a:prstGeom prst="rightBrace">
            <a:avLst>
              <a:gd name="adj1" fmla="val 8333"/>
              <a:gd name="adj2" fmla="val 50383"/>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Content Placeholder 5">
            <a:extLst>
              <a:ext uri="{FF2B5EF4-FFF2-40B4-BE49-F238E27FC236}">
                <a16:creationId xmlns:a16="http://schemas.microsoft.com/office/drawing/2014/main" id="{EA03E190-19E9-490F-AC25-4F02AB5EB795}"/>
              </a:ext>
            </a:extLst>
          </p:cNvPr>
          <p:cNvSpPr txBox="1">
            <a:spLocks/>
          </p:cNvSpPr>
          <p:nvPr/>
        </p:nvSpPr>
        <p:spPr>
          <a:xfrm>
            <a:off x="7732315" y="2258910"/>
            <a:ext cx="3694028" cy="3437458"/>
          </a:xfrm>
          <a:prstGeom prst="rect">
            <a:avLst/>
          </a:prstGeom>
        </p:spPr>
        <p:txBody>
          <a:bodyPr>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sz="2400" dirty="0">
                <a:solidFill>
                  <a:schemeClr val="bg1"/>
                </a:solidFill>
              </a:rPr>
              <a:t>Une </a:t>
            </a:r>
            <a:r>
              <a:rPr lang="en-US" sz="2400" dirty="0" err="1">
                <a:solidFill>
                  <a:schemeClr val="bg1"/>
                </a:solidFill>
              </a:rPr>
              <a:t>bibliothèque</a:t>
            </a:r>
            <a:r>
              <a:rPr lang="en-US" sz="2400" dirty="0">
                <a:solidFill>
                  <a:schemeClr val="bg1"/>
                </a:solidFill>
              </a:rPr>
              <a:t> </a:t>
            </a:r>
            <a:r>
              <a:rPr lang="en-US" sz="2400" dirty="0" err="1">
                <a:solidFill>
                  <a:schemeClr val="bg1"/>
                </a:solidFill>
              </a:rPr>
              <a:t>attentionnée</a:t>
            </a:r>
            <a:r>
              <a:rPr lang="en-US" sz="2400" dirty="0">
                <a:solidFill>
                  <a:schemeClr val="bg1"/>
                </a:solidFill>
              </a:rPr>
              <a:t>, attentive, </a:t>
            </a:r>
            <a:r>
              <a:rPr lang="en-US" sz="2400" dirty="0" err="1">
                <a:solidFill>
                  <a:schemeClr val="bg1"/>
                </a:solidFill>
              </a:rPr>
              <a:t>soucieuse</a:t>
            </a:r>
            <a:endParaRPr lang="en-US" sz="2400" dirty="0">
              <a:solidFill>
                <a:schemeClr val="bg1"/>
              </a:solidFill>
            </a:endParaRPr>
          </a:p>
          <a:p>
            <a:pPr marL="0" indent="0">
              <a:buNone/>
            </a:pPr>
            <a:endParaRPr lang="en-US" sz="2400" dirty="0">
              <a:solidFill>
                <a:schemeClr val="bg1"/>
              </a:solidFill>
            </a:endParaRPr>
          </a:p>
          <a:p>
            <a:pPr marL="0" indent="0">
              <a:buNone/>
            </a:pPr>
            <a:r>
              <a:rPr lang="en-US" sz="2400" dirty="0">
                <a:solidFill>
                  <a:schemeClr val="bg1"/>
                </a:solidFill>
              </a:rPr>
              <a:t>Une </a:t>
            </a:r>
            <a:r>
              <a:rPr lang="en-US" sz="2400" dirty="0" err="1">
                <a:solidFill>
                  <a:schemeClr val="bg1"/>
                </a:solidFill>
              </a:rPr>
              <a:t>bibliothèque</a:t>
            </a:r>
            <a:r>
              <a:rPr lang="en-US" sz="2400" dirty="0">
                <a:solidFill>
                  <a:schemeClr val="bg1"/>
                </a:solidFill>
              </a:rPr>
              <a:t> dans son </a:t>
            </a:r>
            <a:r>
              <a:rPr lang="en-US" sz="2400" dirty="0" err="1">
                <a:solidFill>
                  <a:schemeClr val="bg1"/>
                </a:solidFill>
              </a:rPr>
              <a:t>présent</a:t>
            </a:r>
            <a:r>
              <a:rPr lang="en-US" sz="2400" dirty="0">
                <a:solidFill>
                  <a:schemeClr val="bg1"/>
                </a:solidFill>
              </a:rPr>
              <a:t>, sur son </a:t>
            </a:r>
            <a:r>
              <a:rPr lang="en-US" sz="2400" dirty="0" err="1">
                <a:solidFill>
                  <a:schemeClr val="bg1"/>
                </a:solidFill>
              </a:rPr>
              <a:t>territoire</a:t>
            </a:r>
            <a:r>
              <a:rPr lang="en-US" sz="2400" dirty="0">
                <a:solidFill>
                  <a:schemeClr val="bg1"/>
                </a:solidFill>
              </a:rPr>
              <a:t>, avec </a:t>
            </a:r>
            <a:r>
              <a:rPr lang="en-US" sz="2400" dirty="0" err="1">
                <a:solidFill>
                  <a:schemeClr val="bg1"/>
                </a:solidFill>
              </a:rPr>
              <a:t>sa</a:t>
            </a:r>
            <a:r>
              <a:rPr lang="en-US" sz="2400" dirty="0">
                <a:solidFill>
                  <a:schemeClr val="bg1"/>
                </a:solidFill>
              </a:rPr>
              <a:t> </a:t>
            </a:r>
            <a:r>
              <a:rPr lang="en-US" sz="2400" dirty="0" err="1">
                <a:solidFill>
                  <a:schemeClr val="bg1"/>
                </a:solidFill>
              </a:rPr>
              <a:t>communauté</a:t>
            </a:r>
            <a:r>
              <a:rPr lang="en-US" sz="2400" dirty="0">
                <a:solidFill>
                  <a:schemeClr val="bg1"/>
                </a:solidFill>
              </a:rPr>
              <a:t>.</a:t>
            </a:r>
          </a:p>
          <a:p>
            <a:pPr>
              <a:buFont typeface="Wingdings" panose="05000000000000000000" pitchFamily="2" charset="2"/>
              <a:buChar char="Ø"/>
            </a:pPr>
            <a:endParaRPr lang="en-US" sz="2700" dirty="0">
              <a:solidFill>
                <a:schemeClr val="bg1"/>
              </a:solidFill>
            </a:endParaRPr>
          </a:p>
          <a:p>
            <a:endParaRPr lang="en-US" dirty="0"/>
          </a:p>
          <a:p>
            <a:endParaRPr lang="en-US" dirty="0"/>
          </a:p>
        </p:txBody>
      </p:sp>
      <p:sp>
        <p:nvSpPr>
          <p:cNvPr id="8" name="Content Placeholder 5">
            <a:extLst>
              <a:ext uri="{FF2B5EF4-FFF2-40B4-BE49-F238E27FC236}">
                <a16:creationId xmlns:a16="http://schemas.microsoft.com/office/drawing/2014/main" id="{EEEEC7C6-CAF2-423D-9C09-F8FD7912C3B1}"/>
              </a:ext>
            </a:extLst>
          </p:cNvPr>
          <p:cNvSpPr txBox="1">
            <a:spLocks/>
          </p:cNvSpPr>
          <p:nvPr/>
        </p:nvSpPr>
        <p:spPr>
          <a:xfrm>
            <a:off x="5076895" y="6026848"/>
            <a:ext cx="6882238" cy="595237"/>
          </a:xfrm>
          <a:prstGeom prst="rect">
            <a:avLst/>
          </a:prstGeom>
        </p:spPr>
        <p:txBody>
          <a:bodyPr>
            <a:normAutofit fontScale="925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None/>
            </a:pPr>
            <a:r>
              <a:rPr lang="en-US" sz="3000" dirty="0">
                <a:solidFill>
                  <a:schemeClr val="accent4">
                    <a:lumMod val="75000"/>
                  </a:schemeClr>
                </a:solidFill>
              </a:rPr>
              <a:t>&gt;&gt;&gt;  Une </a:t>
            </a:r>
            <a:r>
              <a:rPr lang="en-US" sz="3000" dirty="0" err="1">
                <a:solidFill>
                  <a:schemeClr val="accent4">
                    <a:lumMod val="75000"/>
                  </a:schemeClr>
                </a:solidFill>
              </a:rPr>
              <a:t>bibliothèque</a:t>
            </a:r>
            <a:r>
              <a:rPr lang="en-US" sz="3000" dirty="0">
                <a:solidFill>
                  <a:schemeClr val="accent4">
                    <a:lumMod val="75000"/>
                  </a:schemeClr>
                </a:solidFill>
              </a:rPr>
              <a:t> </a:t>
            </a:r>
            <a:r>
              <a:rPr lang="en-US" sz="3000" dirty="0" err="1">
                <a:solidFill>
                  <a:schemeClr val="accent4">
                    <a:lumMod val="75000"/>
                  </a:schemeClr>
                </a:solidFill>
              </a:rPr>
              <a:t>participante</a:t>
            </a:r>
            <a:r>
              <a:rPr lang="en-US" sz="3000" dirty="0">
                <a:solidFill>
                  <a:schemeClr val="accent4">
                    <a:lumMod val="75000"/>
                  </a:schemeClr>
                </a:solidFill>
              </a:rPr>
              <a:t> !!!!</a:t>
            </a:r>
          </a:p>
          <a:p>
            <a:pPr marL="0" indent="0">
              <a:buNone/>
            </a:pPr>
            <a:endParaRPr lang="en-US" sz="2700" dirty="0">
              <a:solidFill>
                <a:schemeClr val="bg1"/>
              </a:solidFill>
            </a:endParaRPr>
          </a:p>
          <a:p>
            <a:endParaRPr lang="en-US" dirty="0"/>
          </a:p>
          <a:p>
            <a:endParaRPr lang="en-US" dirty="0"/>
          </a:p>
        </p:txBody>
      </p:sp>
    </p:spTree>
    <p:extLst>
      <p:ext uri="{BB962C8B-B14F-4D97-AF65-F5344CB8AC3E}">
        <p14:creationId xmlns:p14="http://schemas.microsoft.com/office/powerpoint/2010/main" val="149219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2" name="Rectangle 1">
            <a:extLst>
              <a:ext uri="{FF2B5EF4-FFF2-40B4-BE49-F238E27FC236}">
                <a16:creationId xmlns:a16="http://schemas.microsoft.com/office/drawing/2014/main" id="{1D228C80-F1D9-4F72-ACD7-54FF3D75DD81}"/>
              </a:ext>
            </a:extLst>
          </p:cNvPr>
          <p:cNvSpPr/>
          <p:nvPr/>
        </p:nvSpPr>
        <p:spPr>
          <a:xfrm>
            <a:off x="226771" y="234086"/>
            <a:ext cx="11726266" cy="638617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Shape 65"/>
          <p:cNvSpPr txBox="1">
            <a:spLocks noGrp="1"/>
          </p:cNvSpPr>
          <p:nvPr>
            <p:ph type="title"/>
          </p:nvPr>
        </p:nvSpPr>
        <p:spPr>
          <a:xfrm>
            <a:off x="1066800" y="642594"/>
            <a:ext cx="10058400" cy="1371600"/>
          </a:xfrm>
        </p:spPr>
        <p:txBody>
          <a:bodyPr vert="horz" lIns="121900" tIns="121900" rIns="121900" bIns="121900" rtlCol="0" anchor="ctr" anchorCtr="0">
            <a:normAutofit/>
          </a:bodyPr>
          <a:lstStyle/>
          <a:p>
            <a:pPr>
              <a:spcBef>
                <a:spcPts val="0"/>
              </a:spcBef>
            </a:pPr>
            <a:r>
              <a:rPr lang="en" sz="3500" b="1" dirty="0">
                <a:solidFill>
                  <a:srgbClr val="EB624B"/>
                </a:solidFill>
              </a:rPr>
              <a:t>Mais pourquoi mener des projets participatifs ?</a:t>
            </a:r>
          </a:p>
        </p:txBody>
      </p:sp>
      <p:sp>
        <p:nvSpPr>
          <p:cNvPr id="66" name="Shape 66"/>
          <p:cNvSpPr txBox="1">
            <a:spLocks noGrp="1"/>
          </p:cNvSpPr>
          <p:nvPr>
            <p:ph sz="half" idx="1"/>
          </p:nvPr>
        </p:nvSpPr>
        <p:spPr>
          <a:xfrm>
            <a:off x="1066800" y="2103119"/>
            <a:ext cx="5684982" cy="3749040"/>
          </a:xfrm>
          <a:custGeom>
            <a:avLst/>
            <a:gdLst>
              <a:gd name="connsiteX0" fmla="*/ 0 w 5684982"/>
              <a:gd name="connsiteY0" fmla="*/ 0 h 3749040"/>
              <a:gd name="connsiteX1" fmla="*/ 461115 w 5684982"/>
              <a:gd name="connsiteY1" fmla="*/ 0 h 3749040"/>
              <a:gd name="connsiteX2" fmla="*/ 1149630 w 5684982"/>
              <a:gd name="connsiteY2" fmla="*/ 0 h 3749040"/>
              <a:gd name="connsiteX3" fmla="*/ 1724445 w 5684982"/>
              <a:gd name="connsiteY3" fmla="*/ 0 h 3749040"/>
              <a:gd name="connsiteX4" fmla="*/ 2356109 w 5684982"/>
              <a:gd name="connsiteY4" fmla="*/ 0 h 3749040"/>
              <a:gd name="connsiteX5" fmla="*/ 3101474 w 5684982"/>
              <a:gd name="connsiteY5" fmla="*/ 0 h 3749040"/>
              <a:gd name="connsiteX6" fmla="*/ 3619439 w 5684982"/>
              <a:gd name="connsiteY6" fmla="*/ 0 h 3749040"/>
              <a:gd name="connsiteX7" fmla="*/ 4307953 w 5684982"/>
              <a:gd name="connsiteY7" fmla="*/ 0 h 3749040"/>
              <a:gd name="connsiteX8" fmla="*/ 4825918 w 5684982"/>
              <a:gd name="connsiteY8" fmla="*/ 0 h 3749040"/>
              <a:gd name="connsiteX9" fmla="*/ 5684982 w 5684982"/>
              <a:gd name="connsiteY9" fmla="*/ 0 h 3749040"/>
              <a:gd name="connsiteX10" fmla="*/ 5684982 w 5684982"/>
              <a:gd name="connsiteY10" fmla="*/ 662330 h 3749040"/>
              <a:gd name="connsiteX11" fmla="*/ 5684982 w 5684982"/>
              <a:gd name="connsiteY11" fmla="*/ 1212190 h 3749040"/>
              <a:gd name="connsiteX12" fmla="*/ 5684982 w 5684982"/>
              <a:gd name="connsiteY12" fmla="*/ 1912010 h 3749040"/>
              <a:gd name="connsiteX13" fmla="*/ 5684982 w 5684982"/>
              <a:gd name="connsiteY13" fmla="*/ 2536850 h 3749040"/>
              <a:gd name="connsiteX14" fmla="*/ 5684982 w 5684982"/>
              <a:gd name="connsiteY14" fmla="*/ 3749040 h 3749040"/>
              <a:gd name="connsiteX15" fmla="*/ 4996468 w 5684982"/>
              <a:gd name="connsiteY15" fmla="*/ 3749040 h 3749040"/>
              <a:gd name="connsiteX16" fmla="*/ 4364803 w 5684982"/>
              <a:gd name="connsiteY16" fmla="*/ 3749040 h 3749040"/>
              <a:gd name="connsiteX17" fmla="*/ 3789988 w 5684982"/>
              <a:gd name="connsiteY17" fmla="*/ 3749040 h 3749040"/>
              <a:gd name="connsiteX18" fmla="*/ 3101474 w 5684982"/>
              <a:gd name="connsiteY18" fmla="*/ 3749040 h 3749040"/>
              <a:gd name="connsiteX19" fmla="*/ 2469809 w 5684982"/>
              <a:gd name="connsiteY19" fmla="*/ 3749040 h 3749040"/>
              <a:gd name="connsiteX20" fmla="*/ 1724445 w 5684982"/>
              <a:gd name="connsiteY20" fmla="*/ 3749040 h 3749040"/>
              <a:gd name="connsiteX21" fmla="*/ 979080 w 5684982"/>
              <a:gd name="connsiteY21" fmla="*/ 3749040 h 3749040"/>
              <a:gd name="connsiteX22" fmla="*/ 0 w 5684982"/>
              <a:gd name="connsiteY22" fmla="*/ 3749040 h 3749040"/>
              <a:gd name="connsiteX23" fmla="*/ 0 w 5684982"/>
              <a:gd name="connsiteY23" fmla="*/ 3086710 h 3749040"/>
              <a:gd name="connsiteX24" fmla="*/ 0 w 5684982"/>
              <a:gd name="connsiteY24" fmla="*/ 2424379 h 3749040"/>
              <a:gd name="connsiteX25" fmla="*/ 0 w 5684982"/>
              <a:gd name="connsiteY25" fmla="*/ 1799539 h 3749040"/>
              <a:gd name="connsiteX26" fmla="*/ 0 w 5684982"/>
              <a:gd name="connsiteY26" fmla="*/ 1174699 h 3749040"/>
              <a:gd name="connsiteX27" fmla="*/ 0 w 5684982"/>
              <a:gd name="connsiteY27" fmla="*/ 549859 h 3749040"/>
              <a:gd name="connsiteX28" fmla="*/ 0 w 5684982"/>
              <a:gd name="connsiteY28"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84982" h="3749040" fill="none" extrusionOk="0">
                <a:moveTo>
                  <a:pt x="0" y="0"/>
                </a:moveTo>
                <a:cubicBezTo>
                  <a:pt x="99617" y="-2408"/>
                  <a:pt x="358325" y="7128"/>
                  <a:pt x="461115" y="0"/>
                </a:cubicBezTo>
                <a:cubicBezTo>
                  <a:pt x="563906" y="-7128"/>
                  <a:pt x="907321" y="-28216"/>
                  <a:pt x="1149630" y="0"/>
                </a:cubicBezTo>
                <a:cubicBezTo>
                  <a:pt x="1391940" y="28216"/>
                  <a:pt x="1474995" y="-2903"/>
                  <a:pt x="1724445" y="0"/>
                </a:cubicBezTo>
                <a:cubicBezTo>
                  <a:pt x="1973896" y="2903"/>
                  <a:pt x="2225663" y="-8863"/>
                  <a:pt x="2356109" y="0"/>
                </a:cubicBezTo>
                <a:cubicBezTo>
                  <a:pt x="2486555" y="8863"/>
                  <a:pt x="2741761" y="-3789"/>
                  <a:pt x="3101474" y="0"/>
                </a:cubicBezTo>
                <a:cubicBezTo>
                  <a:pt x="3461188" y="3789"/>
                  <a:pt x="3396050" y="-22179"/>
                  <a:pt x="3619439" y="0"/>
                </a:cubicBezTo>
                <a:cubicBezTo>
                  <a:pt x="3842828" y="22179"/>
                  <a:pt x="4070430" y="-8582"/>
                  <a:pt x="4307953" y="0"/>
                </a:cubicBezTo>
                <a:cubicBezTo>
                  <a:pt x="4545476" y="8582"/>
                  <a:pt x="4645358" y="22169"/>
                  <a:pt x="4825918" y="0"/>
                </a:cubicBezTo>
                <a:cubicBezTo>
                  <a:pt x="5006478" y="-22169"/>
                  <a:pt x="5419621" y="-36337"/>
                  <a:pt x="5684982" y="0"/>
                </a:cubicBezTo>
                <a:cubicBezTo>
                  <a:pt x="5688488" y="283904"/>
                  <a:pt x="5680475" y="439725"/>
                  <a:pt x="5684982" y="662330"/>
                </a:cubicBezTo>
                <a:cubicBezTo>
                  <a:pt x="5689490" y="884935"/>
                  <a:pt x="5691106" y="1097281"/>
                  <a:pt x="5684982" y="1212190"/>
                </a:cubicBezTo>
                <a:cubicBezTo>
                  <a:pt x="5678858" y="1327099"/>
                  <a:pt x="5688928" y="1749678"/>
                  <a:pt x="5684982" y="1912010"/>
                </a:cubicBezTo>
                <a:cubicBezTo>
                  <a:pt x="5681036" y="2074342"/>
                  <a:pt x="5683515" y="2261207"/>
                  <a:pt x="5684982" y="2536850"/>
                </a:cubicBezTo>
                <a:cubicBezTo>
                  <a:pt x="5686449" y="2812493"/>
                  <a:pt x="5687762" y="3371541"/>
                  <a:pt x="5684982" y="3749040"/>
                </a:cubicBezTo>
                <a:cubicBezTo>
                  <a:pt x="5520791" y="3731756"/>
                  <a:pt x="5167205" y="3758679"/>
                  <a:pt x="4996468" y="3749040"/>
                </a:cubicBezTo>
                <a:cubicBezTo>
                  <a:pt x="4825731" y="3739401"/>
                  <a:pt x="4498837" y="3762414"/>
                  <a:pt x="4364803" y="3749040"/>
                </a:cubicBezTo>
                <a:cubicBezTo>
                  <a:pt x="4230769" y="3735666"/>
                  <a:pt x="4013436" y="3733712"/>
                  <a:pt x="3789988" y="3749040"/>
                </a:cubicBezTo>
                <a:cubicBezTo>
                  <a:pt x="3566540" y="3764368"/>
                  <a:pt x="3398878" y="3757195"/>
                  <a:pt x="3101474" y="3749040"/>
                </a:cubicBezTo>
                <a:cubicBezTo>
                  <a:pt x="2804070" y="3740885"/>
                  <a:pt x="2779973" y="3753177"/>
                  <a:pt x="2469809" y="3749040"/>
                </a:cubicBezTo>
                <a:cubicBezTo>
                  <a:pt x="2159646" y="3744903"/>
                  <a:pt x="2061797" y="3716855"/>
                  <a:pt x="1724445" y="3749040"/>
                </a:cubicBezTo>
                <a:cubicBezTo>
                  <a:pt x="1387093" y="3781225"/>
                  <a:pt x="1301253" y="3731298"/>
                  <a:pt x="979080" y="3749040"/>
                </a:cubicBezTo>
                <a:cubicBezTo>
                  <a:pt x="656907" y="3766782"/>
                  <a:pt x="447788" y="3753859"/>
                  <a:pt x="0" y="3749040"/>
                </a:cubicBezTo>
                <a:cubicBezTo>
                  <a:pt x="-27533" y="3558716"/>
                  <a:pt x="-29864" y="3407591"/>
                  <a:pt x="0" y="3086710"/>
                </a:cubicBezTo>
                <a:cubicBezTo>
                  <a:pt x="29864" y="2765829"/>
                  <a:pt x="-573" y="2599811"/>
                  <a:pt x="0" y="2424379"/>
                </a:cubicBezTo>
                <a:cubicBezTo>
                  <a:pt x="573" y="2248947"/>
                  <a:pt x="-17912" y="1967807"/>
                  <a:pt x="0" y="1799539"/>
                </a:cubicBezTo>
                <a:cubicBezTo>
                  <a:pt x="17912" y="1631271"/>
                  <a:pt x="521" y="1465706"/>
                  <a:pt x="0" y="1174699"/>
                </a:cubicBezTo>
                <a:cubicBezTo>
                  <a:pt x="-521" y="883692"/>
                  <a:pt x="-14708" y="796304"/>
                  <a:pt x="0" y="549859"/>
                </a:cubicBezTo>
                <a:cubicBezTo>
                  <a:pt x="14708" y="303414"/>
                  <a:pt x="-23347" y="274584"/>
                  <a:pt x="0" y="0"/>
                </a:cubicBezTo>
                <a:close/>
              </a:path>
              <a:path w="5684982" h="3749040" stroke="0" extrusionOk="0">
                <a:moveTo>
                  <a:pt x="0" y="0"/>
                </a:moveTo>
                <a:cubicBezTo>
                  <a:pt x="220416" y="13896"/>
                  <a:pt x="404848" y="-9426"/>
                  <a:pt x="574815" y="0"/>
                </a:cubicBezTo>
                <a:cubicBezTo>
                  <a:pt x="744783" y="9426"/>
                  <a:pt x="862117" y="3040"/>
                  <a:pt x="1035930" y="0"/>
                </a:cubicBezTo>
                <a:cubicBezTo>
                  <a:pt x="1209744" y="-3040"/>
                  <a:pt x="1512193" y="13742"/>
                  <a:pt x="1781294" y="0"/>
                </a:cubicBezTo>
                <a:cubicBezTo>
                  <a:pt x="2050395" y="-13742"/>
                  <a:pt x="2142915" y="26995"/>
                  <a:pt x="2356109" y="0"/>
                </a:cubicBezTo>
                <a:cubicBezTo>
                  <a:pt x="2569303" y="-26995"/>
                  <a:pt x="2798786" y="3695"/>
                  <a:pt x="2930924" y="0"/>
                </a:cubicBezTo>
                <a:cubicBezTo>
                  <a:pt x="3063063" y="-3695"/>
                  <a:pt x="3371073" y="26276"/>
                  <a:pt x="3676288" y="0"/>
                </a:cubicBezTo>
                <a:cubicBezTo>
                  <a:pt x="3981503" y="-26276"/>
                  <a:pt x="3998988" y="-9694"/>
                  <a:pt x="4194253" y="0"/>
                </a:cubicBezTo>
                <a:cubicBezTo>
                  <a:pt x="4389518" y="9694"/>
                  <a:pt x="4679417" y="-27287"/>
                  <a:pt x="4939618" y="0"/>
                </a:cubicBezTo>
                <a:cubicBezTo>
                  <a:pt x="5199819" y="27287"/>
                  <a:pt x="5359038" y="26407"/>
                  <a:pt x="5684982" y="0"/>
                </a:cubicBezTo>
                <a:cubicBezTo>
                  <a:pt x="5658347" y="171752"/>
                  <a:pt x="5690757" y="386766"/>
                  <a:pt x="5684982" y="624840"/>
                </a:cubicBezTo>
                <a:cubicBezTo>
                  <a:pt x="5679207" y="862914"/>
                  <a:pt x="5674413" y="1109493"/>
                  <a:pt x="5684982" y="1249680"/>
                </a:cubicBezTo>
                <a:cubicBezTo>
                  <a:pt x="5695551" y="1389867"/>
                  <a:pt x="5696947" y="1662479"/>
                  <a:pt x="5684982" y="1912010"/>
                </a:cubicBezTo>
                <a:cubicBezTo>
                  <a:pt x="5673018" y="2161541"/>
                  <a:pt x="5688767" y="2244231"/>
                  <a:pt x="5684982" y="2424379"/>
                </a:cubicBezTo>
                <a:cubicBezTo>
                  <a:pt x="5681197" y="2604527"/>
                  <a:pt x="5670073" y="2740063"/>
                  <a:pt x="5684982" y="3049219"/>
                </a:cubicBezTo>
                <a:cubicBezTo>
                  <a:pt x="5699891" y="3358375"/>
                  <a:pt x="5695048" y="3518755"/>
                  <a:pt x="5684982" y="3749040"/>
                </a:cubicBezTo>
                <a:cubicBezTo>
                  <a:pt x="5391633" y="3774262"/>
                  <a:pt x="5293265" y="3761710"/>
                  <a:pt x="5053317" y="3749040"/>
                </a:cubicBezTo>
                <a:cubicBezTo>
                  <a:pt x="4813369" y="3736370"/>
                  <a:pt x="4668578" y="3765435"/>
                  <a:pt x="4307953" y="3749040"/>
                </a:cubicBezTo>
                <a:cubicBezTo>
                  <a:pt x="3947328" y="3732645"/>
                  <a:pt x="3954835" y="3771673"/>
                  <a:pt x="3676288" y="3749040"/>
                </a:cubicBezTo>
                <a:cubicBezTo>
                  <a:pt x="3397742" y="3726407"/>
                  <a:pt x="3398976" y="3740325"/>
                  <a:pt x="3215173" y="3749040"/>
                </a:cubicBezTo>
                <a:cubicBezTo>
                  <a:pt x="3031371" y="3757755"/>
                  <a:pt x="2884566" y="3741780"/>
                  <a:pt x="2697208" y="3749040"/>
                </a:cubicBezTo>
                <a:cubicBezTo>
                  <a:pt x="2509851" y="3756300"/>
                  <a:pt x="2293115" y="3750002"/>
                  <a:pt x="1951844" y="3749040"/>
                </a:cubicBezTo>
                <a:cubicBezTo>
                  <a:pt x="1610573" y="3748078"/>
                  <a:pt x="1606261" y="3764096"/>
                  <a:pt x="1320179" y="3749040"/>
                </a:cubicBezTo>
                <a:cubicBezTo>
                  <a:pt x="1034097" y="3733984"/>
                  <a:pt x="1032585" y="3769529"/>
                  <a:pt x="802214" y="3749040"/>
                </a:cubicBezTo>
                <a:cubicBezTo>
                  <a:pt x="571843" y="3728551"/>
                  <a:pt x="268123" y="3772043"/>
                  <a:pt x="0" y="3749040"/>
                </a:cubicBezTo>
                <a:cubicBezTo>
                  <a:pt x="3597" y="3589744"/>
                  <a:pt x="19669" y="3354248"/>
                  <a:pt x="0" y="3236671"/>
                </a:cubicBezTo>
                <a:cubicBezTo>
                  <a:pt x="-19669" y="3119094"/>
                  <a:pt x="21531" y="2885178"/>
                  <a:pt x="0" y="2724302"/>
                </a:cubicBezTo>
                <a:cubicBezTo>
                  <a:pt x="-21531" y="2563426"/>
                  <a:pt x="-28472" y="2382700"/>
                  <a:pt x="0" y="2061972"/>
                </a:cubicBezTo>
                <a:cubicBezTo>
                  <a:pt x="28472" y="1741244"/>
                  <a:pt x="11257" y="1695203"/>
                  <a:pt x="0" y="1512113"/>
                </a:cubicBezTo>
                <a:cubicBezTo>
                  <a:pt x="-11257" y="1329023"/>
                  <a:pt x="1738" y="955201"/>
                  <a:pt x="0" y="812292"/>
                </a:cubicBezTo>
                <a:cubicBezTo>
                  <a:pt x="-1738" y="669383"/>
                  <a:pt x="-21644" y="333089"/>
                  <a:pt x="0" y="0"/>
                </a:cubicBezTo>
                <a:close/>
              </a:path>
            </a:pathLst>
          </a:custGeom>
          <a:ln w="41275">
            <a:solidFill>
              <a:srgbClr val="EB624B"/>
            </a:solidFill>
            <a:extLst>
              <a:ext uri="{C807C97D-BFC1-408E-A445-0C87EB9F89A2}">
                <ask:lineSketchStyleProps xmlns:ask="http://schemas.microsoft.com/office/drawing/2018/sketchyshapes" sd="1219033472">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vert="horz" lIns="121900" tIns="121900" rIns="121900" bIns="121900" rtlCol="0" anchorCtr="0">
            <a:normAutofit/>
          </a:bodyPr>
          <a:lstStyle/>
          <a:p>
            <a:pPr marL="628650" indent="-268288">
              <a:spcBef>
                <a:spcPts val="0"/>
              </a:spcBef>
              <a:spcAft>
                <a:spcPts val="600"/>
              </a:spcAft>
              <a:buClr>
                <a:schemeClr val="dk1"/>
              </a:buClr>
              <a:buSzPct val="78571"/>
              <a:buNone/>
            </a:pPr>
            <a:r>
              <a:rPr lang="fr-FR" dirty="0">
                <a:solidFill>
                  <a:srgbClr val="EB624B"/>
                </a:solidFill>
              </a:rPr>
              <a:t>1/ Une bibliothèque intentionnelle</a:t>
            </a:r>
          </a:p>
          <a:p>
            <a:pPr marL="628650" indent="-268288">
              <a:spcBef>
                <a:spcPts val="0"/>
              </a:spcBef>
              <a:spcAft>
                <a:spcPts val="600"/>
              </a:spcAft>
              <a:buClr>
                <a:schemeClr val="dk1"/>
              </a:buClr>
              <a:buSzPct val="78571"/>
              <a:buNone/>
            </a:pPr>
            <a:endParaRPr lang="fr-FR" dirty="0">
              <a:solidFill>
                <a:srgbClr val="EB624B"/>
              </a:solidFill>
            </a:endParaRPr>
          </a:p>
          <a:p>
            <a:pPr marL="628650" indent="-268288">
              <a:spcBef>
                <a:spcPts val="0"/>
              </a:spcBef>
              <a:spcAft>
                <a:spcPts val="600"/>
              </a:spcAft>
              <a:buClr>
                <a:schemeClr val="dk1"/>
              </a:buClr>
              <a:buSzPct val="78571"/>
              <a:buNone/>
            </a:pPr>
            <a:r>
              <a:rPr lang="fr-FR" dirty="0">
                <a:solidFill>
                  <a:srgbClr val="EB624B"/>
                </a:solidFill>
              </a:rPr>
              <a:t>2/ bibliothèque, sociabilité et participation</a:t>
            </a:r>
          </a:p>
          <a:p>
            <a:pPr marL="628650" indent="-268288">
              <a:spcBef>
                <a:spcPts val="0"/>
              </a:spcBef>
              <a:spcAft>
                <a:spcPts val="600"/>
              </a:spcAft>
              <a:buClr>
                <a:schemeClr val="dk1"/>
              </a:buClr>
              <a:buSzPct val="78571"/>
              <a:buNone/>
            </a:pPr>
            <a:endParaRPr lang="fr-FR" dirty="0">
              <a:solidFill>
                <a:srgbClr val="EB624B"/>
              </a:solidFill>
            </a:endParaRPr>
          </a:p>
          <a:p>
            <a:pPr marL="628650" indent="-268288">
              <a:spcBef>
                <a:spcPts val="0"/>
              </a:spcBef>
              <a:spcAft>
                <a:spcPts val="600"/>
              </a:spcAft>
              <a:buClr>
                <a:schemeClr val="dk1"/>
              </a:buClr>
              <a:buSzPct val="78571"/>
              <a:buNone/>
            </a:pPr>
            <a:r>
              <a:rPr lang="fr-FR" dirty="0">
                <a:solidFill>
                  <a:srgbClr val="EB624B"/>
                </a:solidFill>
              </a:rPr>
              <a:t>3/ bibliothèque, territoire et participation</a:t>
            </a:r>
          </a:p>
          <a:p>
            <a:pPr marL="628650" indent="-268288">
              <a:spcBef>
                <a:spcPts val="0"/>
              </a:spcBef>
              <a:spcAft>
                <a:spcPts val="600"/>
              </a:spcAft>
              <a:buClr>
                <a:schemeClr val="dk1"/>
              </a:buClr>
              <a:buSzPct val="78571"/>
              <a:buNone/>
            </a:pPr>
            <a:endParaRPr lang="fr-FR" dirty="0">
              <a:solidFill>
                <a:srgbClr val="EB624B"/>
              </a:solidFill>
            </a:endParaRPr>
          </a:p>
          <a:p>
            <a:pPr marL="628650" indent="-268288">
              <a:spcBef>
                <a:spcPts val="0"/>
              </a:spcBef>
              <a:spcAft>
                <a:spcPts val="600"/>
              </a:spcAft>
              <a:buClr>
                <a:schemeClr val="dk1"/>
              </a:buClr>
              <a:buSzPct val="78571"/>
              <a:buNone/>
            </a:pPr>
            <a:r>
              <a:rPr lang="fr-FR" dirty="0">
                <a:solidFill>
                  <a:srgbClr val="EB624B"/>
                </a:solidFill>
              </a:rPr>
              <a:t>4/ bibliothèque, débat et participation</a:t>
            </a:r>
          </a:p>
          <a:p>
            <a:pPr marL="628650" indent="-268288">
              <a:spcBef>
                <a:spcPts val="0"/>
              </a:spcBef>
              <a:spcAft>
                <a:spcPts val="600"/>
              </a:spcAft>
              <a:buClr>
                <a:schemeClr val="dk1"/>
              </a:buClr>
              <a:buSzPct val="78571"/>
              <a:buNone/>
            </a:pPr>
            <a:endParaRPr lang="fr-FR" dirty="0">
              <a:solidFill>
                <a:srgbClr val="EB624B"/>
              </a:solidFill>
            </a:endParaRPr>
          </a:p>
          <a:p>
            <a:pPr marL="628650" indent="-268288">
              <a:spcBef>
                <a:spcPts val="0"/>
              </a:spcBef>
              <a:spcAft>
                <a:spcPts val="600"/>
              </a:spcAft>
              <a:buClr>
                <a:schemeClr val="dk1"/>
              </a:buClr>
              <a:buSzPct val="78571"/>
              <a:buNone/>
            </a:pPr>
            <a:r>
              <a:rPr lang="fr-FR" dirty="0">
                <a:solidFill>
                  <a:srgbClr val="EB624B"/>
                </a:solidFill>
              </a:rPr>
              <a:t>5/ bibliothèque, hospitalité et participation</a:t>
            </a:r>
          </a:p>
        </p:txBody>
      </p:sp>
      <p:sp>
        <p:nvSpPr>
          <p:cNvPr id="68" name="Shape 68" hidden="1"/>
          <p:cNvSpPr txBox="1">
            <a:spLocks noGrp="1"/>
          </p:cNvSpPr>
          <p:nvPr>
            <p:ph type="sldNum" sz="quarter" idx="12"/>
          </p:nvPr>
        </p:nvSpPr>
        <p:spPr>
          <a:prstGeom prst="rect">
            <a:avLst/>
          </a:prstGeom>
        </p:spPr>
        <p:txBody>
          <a:bodyPr vert="horz" lIns="121900" tIns="121900" rIns="121900" bIns="121900" rtlCol="0" anchor="ctr" anchorCtr="0">
            <a:noAutofit/>
          </a:bodyPr>
          <a:lstStyle/>
          <a:p>
            <a:pPr>
              <a:spcAft>
                <a:spcPts val="600"/>
              </a:spcAft>
            </a:pPr>
            <a:fld id="{00000000-1234-1234-1234-123412341234}" type="slidenum">
              <a:rPr lang="en" smtClean="0"/>
              <a:pPr>
                <a:spcAft>
                  <a:spcPts val="600"/>
                </a:spcAft>
              </a:pPr>
              <a:t>3</a:t>
            </a:fld>
            <a:endParaRPr lang="en"/>
          </a:p>
        </p:txBody>
      </p:sp>
    </p:spTree>
    <p:extLst>
      <p:ext uri="{BB962C8B-B14F-4D97-AF65-F5344CB8AC3E}">
        <p14:creationId xmlns:p14="http://schemas.microsoft.com/office/powerpoint/2010/main" val="2802225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49239F-C69B-4CAC-A7FC-BF4B2EE0A2B7}"/>
              </a:ext>
            </a:extLst>
          </p:cNvPr>
          <p:cNvSpPr>
            <a:spLocks noGrp="1"/>
          </p:cNvSpPr>
          <p:nvPr>
            <p:ph type="title"/>
          </p:nvPr>
        </p:nvSpPr>
        <p:spPr>
          <a:xfrm>
            <a:off x="1635252" y="2759728"/>
            <a:ext cx="8933688" cy="1338544"/>
          </a:xfrm>
        </p:spPr>
        <p:txBody>
          <a:bodyPr>
            <a:normAutofit/>
          </a:bodyPr>
          <a:lstStyle/>
          <a:p>
            <a:r>
              <a:rPr lang="fr-FR" sz="7000" dirty="0">
                <a:solidFill>
                  <a:srgbClr val="EB624B"/>
                </a:solidFill>
              </a:rPr>
              <a:t>MERCI !!!!</a:t>
            </a:r>
          </a:p>
        </p:txBody>
      </p:sp>
      <p:sp>
        <p:nvSpPr>
          <p:cNvPr id="3" name="Espace réservé du texte 2">
            <a:extLst>
              <a:ext uri="{FF2B5EF4-FFF2-40B4-BE49-F238E27FC236}">
                <a16:creationId xmlns:a16="http://schemas.microsoft.com/office/drawing/2014/main" id="{F1C816E6-A4CA-4C46-9C9B-023E31F28F4C}"/>
              </a:ext>
            </a:extLst>
          </p:cNvPr>
          <p:cNvSpPr>
            <a:spLocks noGrp="1"/>
          </p:cNvSpPr>
          <p:nvPr>
            <p:ph type="body" idx="1"/>
          </p:nvPr>
        </p:nvSpPr>
        <p:spPr>
          <a:xfrm>
            <a:off x="1629156" y="4963621"/>
            <a:ext cx="8939784" cy="933022"/>
          </a:xfrm>
        </p:spPr>
        <p:txBody>
          <a:bodyPr>
            <a:noAutofit/>
          </a:bodyPr>
          <a:lstStyle/>
          <a:p>
            <a:r>
              <a:rPr lang="fr-FR" sz="2500" dirty="0"/>
              <a:t>Raphaëlle Bats, 2022</a:t>
            </a:r>
          </a:p>
        </p:txBody>
      </p:sp>
      <p:sp>
        <p:nvSpPr>
          <p:cNvPr id="4" name="Espace réservé de la date 3">
            <a:extLst>
              <a:ext uri="{FF2B5EF4-FFF2-40B4-BE49-F238E27FC236}">
                <a16:creationId xmlns:a16="http://schemas.microsoft.com/office/drawing/2014/main" id="{17DFB7E8-AC4E-4812-B41C-F40BF2E471F8}"/>
              </a:ext>
            </a:extLst>
          </p:cNvPr>
          <p:cNvSpPr>
            <a:spLocks noGrp="1"/>
          </p:cNvSpPr>
          <p:nvPr>
            <p:ph type="dt" sz="half" idx="10"/>
          </p:nvPr>
        </p:nvSpPr>
        <p:spPr/>
        <p:txBody>
          <a:bodyPr/>
          <a:lstStyle/>
          <a:p>
            <a:pPr rtl="0"/>
            <a:fld id="{3A35E060-5CF7-492F-95ED-920DCC5C5460}" type="datetime1">
              <a:rPr lang="fr-FR" smtClean="0"/>
              <a:t>17/05/2022</a:t>
            </a:fld>
            <a:endParaRPr lang="en-US" dirty="0"/>
          </a:p>
        </p:txBody>
      </p:sp>
    </p:spTree>
    <p:extLst>
      <p:ext uri="{BB962C8B-B14F-4D97-AF65-F5344CB8AC3E}">
        <p14:creationId xmlns:p14="http://schemas.microsoft.com/office/powerpoint/2010/main" val="262971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5" name="Rectangle 4">
            <a:extLst>
              <a:ext uri="{FF2B5EF4-FFF2-40B4-BE49-F238E27FC236}">
                <a16:creationId xmlns:a16="http://schemas.microsoft.com/office/drawing/2014/main" id="{6F31B66B-AB42-4FA4-A6D8-0F2C305C2491}"/>
              </a:ext>
            </a:extLst>
          </p:cNvPr>
          <p:cNvSpPr/>
          <p:nvPr/>
        </p:nvSpPr>
        <p:spPr>
          <a:xfrm>
            <a:off x="497812" y="252375"/>
            <a:ext cx="7615123" cy="63386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Shape 141"/>
          <p:cNvSpPr txBox="1">
            <a:spLocks noGrp="1"/>
          </p:cNvSpPr>
          <p:nvPr>
            <p:ph type="sldNum" sz="quarter" idx="12"/>
          </p:nvPr>
        </p:nvSpPr>
        <p:spPr>
          <a:prstGeom prst="rect">
            <a:avLst/>
          </a:prstGeom>
        </p:spPr>
        <p:txBody>
          <a:bodyPr vert="horz" lIns="121900" tIns="121900" rIns="121900" bIns="121900" rtlCol="0" anchor="ctr" anchorCtr="0">
            <a:noAutofit/>
          </a:bodyPr>
          <a:lstStyle/>
          <a:p>
            <a:r>
              <a:rPr lang="en" dirty="0"/>
              <a:t>.</a:t>
            </a:r>
          </a:p>
        </p:txBody>
      </p:sp>
      <p:sp>
        <p:nvSpPr>
          <p:cNvPr id="137" name="Shape 137"/>
          <p:cNvSpPr txBox="1">
            <a:spLocks noGrp="1"/>
          </p:cNvSpPr>
          <p:nvPr>
            <p:ph type="title"/>
          </p:nvPr>
        </p:nvSpPr>
        <p:spPr>
          <a:xfrm>
            <a:off x="688422" y="471830"/>
            <a:ext cx="7841101" cy="1645920"/>
          </a:xfrm>
          <a:prstGeom prst="rect">
            <a:avLst/>
          </a:prstGeom>
        </p:spPr>
        <p:txBody>
          <a:bodyPr vert="horz" lIns="121900" tIns="121900" rIns="121900" bIns="121900" rtlCol="0" anchor="b" anchorCtr="0">
            <a:noAutofit/>
          </a:bodyPr>
          <a:lstStyle/>
          <a:p>
            <a:pPr>
              <a:spcBef>
                <a:spcPts val="0"/>
              </a:spcBef>
            </a:pPr>
            <a:r>
              <a:rPr lang="fr-FR" sz="3400" b="1" dirty="0"/>
              <a:t>D</a:t>
            </a:r>
            <a:r>
              <a:rPr lang="en" sz="3400" b="1" dirty="0"/>
              <a:t>e la participation et des intentions</a:t>
            </a:r>
            <a:br>
              <a:rPr lang="en" sz="3400" dirty="0"/>
            </a:br>
            <a:endParaRPr lang="en" sz="3400" dirty="0"/>
          </a:p>
        </p:txBody>
      </p:sp>
      <p:sp>
        <p:nvSpPr>
          <p:cNvPr id="4" name="Espace réservé du texte 3">
            <a:extLst>
              <a:ext uri="{FF2B5EF4-FFF2-40B4-BE49-F238E27FC236}">
                <a16:creationId xmlns:a16="http://schemas.microsoft.com/office/drawing/2014/main" id="{EE3775EE-6EEA-4807-8D98-C168D61F18E1}"/>
              </a:ext>
            </a:extLst>
          </p:cNvPr>
          <p:cNvSpPr>
            <a:spLocks noGrp="1"/>
          </p:cNvSpPr>
          <p:nvPr>
            <p:ph type="body" sz="half" idx="2"/>
          </p:nvPr>
        </p:nvSpPr>
        <p:spPr>
          <a:xfrm>
            <a:off x="8523579" y="2706624"/>
            <a:ext cx="3098445" cy="3511296"/>
          </a:xfrm>
        </p:spPr>
        <p:txBody>
          <a:bodyPr/>
          <a:lstStyle/>
          <a:p>
            <a:r>
              <a:rPr lang="fr-FR" dirty="0">
                <a:solidFill>
                  <a:schemeClr val="bg1"/>
                </a:solidFill>
              </a:rPr>
              <a:t>Une bibliothèque intentionnelle.</a:t>
            </a:r>
          </a:p>
          <a:p>
            <a:endParaRPr lang="fr-FR" dirty="0"/>
          </a:p>
          <a:p>
            <a:pPr marL="285750" indent="-285750">
              <a:buClr>
                <a:schemeClr val="bg1"/>
              </a:buClr>
              <a:buFont typeface="Wingdings" panose="05000000000000000000" pitchFamily="2" charset="2"/>
              <a:buChar char="v"/>
            </a:pPr>
            <a:r>
              <a:rPr lang="fr-FR" dirty="0"/>
              <a:t>Une mission ?</a:t>
            </a:r>
          </a:p>
          <a:p>
            <a:pPr marL="285750" indent="-285750">
              <a:buClr>
                <a:schemeClr val="bg1"/>
              </a:buClr>
              <a:buFont typeface="Wingdings" panose="05000000000000000000" pitchFamily="2" charset="2"/>
              <a:buChar char="v"/>
            </a:pPr>
            <a:r>
              <a:rPr lang="fr-FR" dirty="0"/>
              <a:t>Une crise ?</a:t>
            </a:r>
          </a:p>
          <a:p>
            <a:pPr marL="285750" indent="-285750">
              <a:buClr>
                <a:schemeClr val="bg1"/>
              </a:buClr>
              <a:buFont typeface="Wingdings" panose="05000000000000000000" pitchFamily="2" charset="2"/>
              <a:buChar char="v"/>
            </a:pPr>
            <a:r>
              <a:rPr lang="fr-FR" dirty="0"/>
              <a:t>Une solution ?</a:t>
            </a:r>
          </a:p>
        </p:txBody>
      </p:sp>
      <p:pic>
        <p:nvPicPr>
          <p:cNvPr id="1026" name="Picture 2" descr="PHILO - L'américain John Dewey et son manuel de pédagogie">
            <a:extLst>
              <a:ext uri="{FF2B5EF4-FFF2-40B4-BE49-F238E27FC236}">
                <a16:creationId xmlns:a16="http://schemas.microsoft.com/office/drawing/2014/main" id="{1D8E4313-813D-491B-8A3E-3F9986D22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169" y="2050084"/>
            <a:ext cx="7074408" cy="4244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23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49239F-C69B-4CAC-A7FC-BF4B2EE0A2B7}"/>
              </a:ext>
            </a:extLst>
          </p:cNvPr>
          <p:cNvSpPr>
            <a:spLocks noGrp="1"/>
          </p:cNvSpPr>
          <p:nvPr>
            <p:ph type="title"/>
          </p:nvPr>
        </p:nvSpPr>
        <p:spPr>
          <a:xfrm>
            <a:off x="1629156" y="2275166"/>
            <a:ext cx="8933688" cy="1338544"/>
          </a:xfrm>
        </p:spPr>
        <p:txBody>
          <a:bodyPr>
            <a:normAutofit/>
          </a:bodyPr>
          <a:lstStyle/>
          <a:p>
            <a:r>
              <a:rPr lang="fr-FR" sz="3200" dirty="0">
                <a:solidFill>
                  <a:srgbClr val="EB624B"/>
                </a:solidFill>
              </a:rPr>
              <a:t>Une première intention</a:t>
            </a:r>
          </a:p>
        </p:txBody>
      </p:sp>
      <p:sp>
        <p:nvSpPr>
          <p:cNvPr id="3" name="Espace réservé du texte 2">
            <a:extLst>
              <a:ext uri="{FF2B5EF4-FFF2-40B4-BE49-F238E27FC236}">
                <a16:creationId xmlns:a16="http://schemas.microsoft.com/office/drawing/2014/main" id="{F1C816E6-A4CA-4C46-9C9B-023E31F28F4C}"/>
              </a:ext>
            </a:extLst>
          </p:cNvPr>
          <p:cNvSpPr>
            <a:spLocks noGrp="1"/>
          </p:cNvSpPr>
          <p:nvPr>
            <p:ph type="body" idx="1"/>
          </p:nvPr>
        </p:nvSpPr>
        <p:spPr>
          <a:xfrm>
            <a:off x="1629156" y="4206240"/>
            <a:ext cx="8939784" cy="933022"/>
          </a:xfrm>
        </p:spPr>
        <p:txBody>
          <a:bodyPr>
            <a:noAutofit/>
          </a:bodyPr>
          <a:lstStyle/>
          <a:p>
            <a:r>
              <a:rPr lang="fr-FR" sz="3600" dirty="0"/>
              <a:t>Renouveler les liens sociaux</a:t>
            </a:r>
          </a:p>
        </p:txBody>
      </p:sp>
      <p:sp>
        <p:nvSpPr>
          <p:cNvPr id="4" name="Espace réservé de la date 3">
            <a:extLst>
              <a:ext uri="{FF2B5EF4-FFF2-40B4-BE49-F238E27FC236}">
                <a16:creationId xmlns:a16="http://schemas.microsoft.com/office/drawing/2014/main" id="{17DFB7E8-AC4E-4812-B41C-F40BF2E471F8}"/>
              </a:ext>
            </a:extLst>
          </p:cNvPr>
          <p:cNvSpPr>
            <a:spLocks noGrp="1"/>
          </p:cNvSpPr>
          <p:nvPr>
            <p:ph type="dt" sz="half" idx="10"/>
          </p:nvPr>
        </p:nvSpPr>
        <p:spPr/>
        <p:txBody>
          <a:bodyPr/>
          <a:lstStyle/>
          <a:p>
            <a:pPr rtl="0"/>
            <a:fld id="{3A35E060-5CF7-492F-95ED-920DCC5C5460}" type="datetime1">
              <a:rPr lang="fr-FR" smtClean="0"/>
              <a:t>17/05/2022</a:t>
            </a:fld>
            <a:endParaRPr lang="en-US" dirty="0"/>
          </a:p>
        </p:txBody>
      </p:sp>
    </p:spTree>
    <p:extLst>
      <p:ext uri="{BB962C8B-B14F-4D97-AF65-F5344CB8AC3E}">
        <p14:creationId xmlns:p14="http://schemas.microsoft.com/office/powerpoint/2010/main" val="3164052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6D9CADA-0874-4993-BED4-F66FABD12313}"/>
              </a:ext>
            </a:extLst>
          </p:cNvPr>
          <p:cNvSpPr>
            <a:spLocks noGrp="1"/>
          </p:cNvSpPr>
          <p:nvPr>
            <p:ph type="dt" sz="half" idx="10"/>
          </p:nvPr>
        </p:nvSpPr>
        <p:spPr/>
        <p:txBody>
          <a:bodyPr/>
          <a:lstStyle/>
          <a:p>
            <a:pPr rtl="0"/>
            <a:fld id="{47C59215-BDD9-4AEA-A2C8-635D45606F9E}" type="datetime1">
              <a:rPr lang="fr-FR" smtClean="0"/>
              <a:t>17/05/2022</a:t>
            </a:fld>
            <a:endParaRPr lang="en-US" dirty="0"/>
          </a:p>
        </p:txBody>
      </p:sp>
      <p:sp>
        <p:nvSpPr>
          <p:cNvPr id="4" name="Titre 3">
            <a:extLst>
              <a:ext uri="{FF2B5EF4-FFF2-40B4-BE49-F238E27FC236}">
                <a16:creationId xmlns:a16="http://schemas.microsoft.com/office/drawing/2014/main" id="{DB7C1986-AADB-488D-8C73-ABC0026C187A}"/>
              </a:ext>
            </a:extLst>
          </p:cNvPr>
          <p:cNvSpPr>
            <a:spLocks noGrp="1"/>
          </p:cNvSpPr>
          <p:nvPr>
            <p:ph type="title"/>
          </p:nvPr>
        </p:nvSpPr>
        <p:spPr/>
        <p:txBody>
          <a:bodyPr/>
          <a:lstStyle/>
          <a:p>
            <a:r>
              <a:rPr lang="fr-FR" dirty="0">
                <a:solidFill>
                  <a:schemeClr val="tx1">
                    <a:lumMod val="85000"/>
                    <a:lumOff val="15000"/>
                  </a:schemeClr>
                </a:solidFill>
              </a:rPr>
              <a:t>La crise de la sociabilité</a:t>
            </a:r>
            <a:br>
              <a:rPr lang="fr-FR" dirty="0"/>
            </a:br>
            <a:endParaRPr lang="fr-FR" dirty="0"/>
          </a:p>
        </p:txBody>
      </p:sp>
      <p:sp>
        <p:nvSpPr>
          <p:cNvPr id="5" name="Espace réservé du texte 4">
            <a:extLst>
              <a:ext uri="{FF2B5EF4-FFF2-40B4-BE49-F238E27FC236}">
                <a16:creationId xmlns:a16="http://schemas.microsoft.com/office/drawing/2014/main" id="{62820E63-53B2-4FE6-A4A1-7C4E628248ED}"/>
              </a:ext>
            </a:extLst>
          </p:cNvPr>
          <p:cNvSpPr>
            <a:spLocks noGrp="1"/>
          </p:cNvSpPr>
          <p:nvPr>
            <p:ph type="body" sz="half" idx="2"/>
          </p:nvPr>
        </p:nvSpPr>
        <p:spPr>
          <a:custGeom>
            <a:avLst/>
            <a:gdLst>
              <a:gd name="connsiteX0" fmla="*/ 0 w 3144774"/>
              <a:gd name="connsiteY0" fmla="*/ 0 h 3511296"/>
              <a:gd name="connsiteX1" fmla="*/ 691850 w 3144774"/>
              <a:gd name="connsiteY1" fmla="*/ 0 h 3511296"/>
              <a:gd name="connsiteX2" fmla="*/ 1352253 w 3144774"/>
              <a:gd name="connsiteY2" fmla="*/ 0 h 3511296"/>
              <a:gd name="connsiteX3" fmla="*/ 1981208 w 3144774"/>
              <a:gd name="connsiteY3" fmla="*/ 0 h 3511296"/>
              <a:gd name="connsiteX4" fmla="*/ 3144774 w 3144774"/>
              <a:gd name="connsiteY4" fmla="*/ 0 h 3511296"/>
              <a:gd name="connsiteX5" fmla="*/ 3144774 w 3144774"/>
              <a:gd name="connsiteY5" fmla="*/ 655442 h 3511296"/>
              <a:gd name="connsiteX6" fmla="*/ 3144774 w 3144774"/>
              <a:gd name="connsiteY6" fmla="*/ 1275771 h 3511296"/>
              <a:gd name="connsiteX7" fmla="*/ 3144774 w 3144774"/>
              <a:gd name="connsiteY7" fmla="*/ 1790761 h 3511296"/>
              <a:gd name="connsiteX8" fmla="*/ 3144774 w 3144774"/>
              <a:gd name="connsiteY8" fmla="*/ 2411090 h 3511296"/>
              <a:gd name="connsiteX9" fmla="*/ 3144774 w 3144774"/>
              <a:gd name="connsiteY9" fmla="*/ 2890967 h 3511296"/>
              <a:gd name="connsiteX10" fmla="*/ 3144774 w 3144774"/>
              <a:gd name="connsiteY10" fmla="*/ 3511296 h 3511296"/>
              <a:gd name="connsiteX11" fmla="*/ 2578715 w 3144774"/>
              <a:gd name="connsiteY11" fmla="*/ 3511296 h 3511296"/>
              <a:gd name="connsiteX12" fmla="*/ 1886864 w 3144774"/>
              <a:gd name="connsiteY12" fmla="*/ 3511296 h 3511296"/>
              <a:gd name="connsiteX13" fmla="*/ 1289357 w 3144774"/>
              <a:gd name="connsiteY13" fmla="*/ 3511296 h 3511296"/>
              <a:gd name="connsiteX14" fmla="*/ 597507 w 3144774"/>
              <a:gd name="connsiteY14" fmla="*/ 3511296 h 3511296"/>
              <a:gd name="connsiteX15" fmla="*/ 0 w 3144774"/>
              <a:gd name="connsiteY15" fmla="*/ 3511296 h 3511296"/>
              <a:gd name="connsiteX16" fmla="*/ 0 w 3144774"/>
              <a:gd name="connsiteY16" fmla="*/ 3031419 h 3511296"/>
              <a:gd name="connsiteX17" fmla="*/ 0 w 3144774"/>
              <a:gd name="connsiteY17" fmla="*/ 2411090 h 3511296"/>
              <a:gd name="connsiteX18" fmla="*/ 0 w 3144774"/>
              <a:gd name="connsiteY18" fmla="*/ 1931213 h 3511296"/>
              <a:gd name="connsiteX19" fmla="*/ 0 w 3144774"/>
              <a:gd name="connsiteY19" fmla="*/ 1451336 h 3511296"/>
              <a:gd name="connsiteX20" fmla="*/ 0 w 3144774"/>
              <a:gd name="connsiteY20" fmla="*/ 795894 h 3511296"/>
              <a:gd name="connsiteX21" fmla="*/ 0 w 3144774"/>
              <a:gd name="connsiteY21"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44774" h="3511296" fill="none" extrusionOk="0">
                <a:moveTo>
                  <a:pt x="0" y="0"/>
                </a:moveTo>
                <a:cubicBezTo>
                  <a:pt x="234915" y="-7579"/>
                  <a:pt x="509958" y="24838"/>
                  <a:pt x="691850" y="0"/>
                </a:cubicBezTo>
                <a:cubicBezTo>
                  <a:pt x="873742" y="-24838"/>
                  <a:pt x="1087622" y="-9729"/>
                  <a:pt x="1352253" y="0"/>
                </a:cubicBezTo>
                <a:cubicBezTo>
                  <a:pt x="1616884" y="9729"/>
                  <a:pt x="1675952" y="-27364"/>
                  <a:pt x="1981208" y="0"/>
                </a:cubicBezTo>
                <a:cubicBezTo>
                  <a:pt x="2286464" y="27364"/>
                  <a:pt x="2667859" y="15197"/>
                  <a:pt x="3144774" y="0"/>
                </a:cubicBezTo>
                <a:cubicBezTo>
                  <a:pt x="3165024" y="233085"/>
                  <a:pt x="3176561" y="399659"/>
                  <a:pt x="3144774" y="655442"/>
                </a:cubicBezTo>
                <a:cubicBezTo>
                  <a:pt x="3112987" y="911225"/>
                  <a:pt x="3136308" y="983284"/>
                  <a:pt x="3144774" y="1275771"/>
                </a:cubicBezTo>
                <a:cubicBezTo>
                  <a:pt x="3153240" y="1568258"/>
                  <a:pt x="3147484" y="1683396"/>
                  <a:pt x="3144774" y="1790761"/>
                </a:cubicBezTo>
                <a:cubicBezTo>
                  <a:pt x="3142065" y="1898126"/>
                  <a:pt x="3154616" y="2109047"/>
                  <a:pt x="3144774" y="2411090"/>
                </a:cubicBezTo>
                <a:cubicBezTo>
                  <a:pt x="3134932" y="2713133"/>
                  <a:pt x="3160996" y="2747805"/>
                  <a:pt x="3144774" y="2890967"/>
                </a:cubicBezTo>
                <a:cubicBezTo>
                  <a:pt x="3128552" y="3034129"/>
                  <a:pt x="3125731" y="3216084"/>
                  <a:pt x="3144774" y="3511296"/>
                </a:cubicBezTo>
                <a:cubicBezTo>
                  <a:pt x="2946681" y="3499845"/>
                  <a:pt x="2764735" y="3485108"/>
                  <a:pt x="2578715" y="3511296"/>
                </a:cubicBezTo>
                <a:cubicBezTo>
                  <a:pt x="2392695" y="3537484"/>
                  <a:pt x="2056014" y="3529751"/>
                  <a:pt x="1886864" y="3511296"/>
                </a:cubicBezTo>
                <a:cubicBezTo>
                  <a:pt x="1717714" y="3492841"/>
                  <a:pt x="1509125" y="3534305"/>
                  <a:pt x="1289357" y="3511296"/>
                </a:cubicBezTo>
                <a:cubicBezTo>
                  <a:pt x="1069589" y="3488287"/>
                  <a:pt x="785489" y="3498613"/>
                  <a:pt x="597507" y="3511296"/>
                </a:cubicBezTo>
                <a:cubicBezTo>
                  <a:pt x="409525" y="3523980"/>
                  <a:pt x="296970" y="3536339"/>
                  <a:pt x="0" y="3511296"/>
                </a:cubicBezTo>
                <a:cubicBezTo>
                  <a:pt x="-6456" y="3407246"/>
                  <a:pt x="17220" y="3231479"/>
                  <a:pt x="0" y="3031419"/>
                </a:cubicBezTo>
                <a:cubicBezTo>
                  <a:pt x="-17220" y="2831359"/>
                  <a:pt x="26211" y="2633936"/>
                  <a:pt x="0" y="2411090"/>
                </a:cubicBezTo>
                <a:cubicBezTo>
                  <a:pt x="-26211" y="2188244"/>
                  <a:pt x="12714" y="2049249"/>
                  <a:pt x="0" y="1931213"/>
                </a:cubicBezTo>
                <a:cubicBezTo>
                  <a:pt x="-12714" y="1813177"/>
                  <a:pt x="-11463" y="1644212"/>
                  <a:pt x="0" y="1451336"/>
                </a:cubicBezTo>
                <a:cubicBezTo>
                  <a:pt x="11463" y="1258460"/>
                  <a:pt x="-31034" y="1112834"/>
                  <a:pt x="0" y="795894"/>
                </a:cubicBezTo>
                <a:cubicBezTo>
                  <a:pt x="31034" y="478954"/>
                  <a:pt x="22688" y="161596"/>
                  <a:pt x="0" y="0"/>
                </a:cubicBezTo>
                <a:close/>
              </a:path>
              <a:path w="3144774" h="3511296" stroke="0" extrusionOk="0">
                <a:moveTo>
                  <a:pt x="0" y="0"/>
                </a:moveTo>
                <a:cubicBezTo>
                  <a:pt x="266570" y="9487"/>
                  <a:pt x="347779" y="-9361"/>
                  <a:pt x="597507" y="0"/>
                </a:cubicBezTo>
                <a:cubicBezTo>
                  <a:pt x="847235" y="9361"/>
                  <a:pt x="932894" y="-5591"/>
                  <a:pt x="1132119" y="0"/>
                </a:cubicBezTo>
                <a:cubicBezTo>
                  <a:pt x="1331344" y="5591"/>
                  <a:pt x="1675500" y="17879"/>
                  <a:pt x="1823969" y="0"/>
                </a:cubicBezTo>
                <a:cubicBezTo>
                  <a:pt x="1972438" y="-17879"/>
                  <a:pt x="2167646" y="24313"/>
                  <a:pt x="2421476" y="0"/>
                </a:cubicBezTo>
                <a:cubicBezTo>
                  <a:pt x="2675306" y="-24313"/>
                  <a:pt x="2786832" y="16956"/>
                  <a:pt x="3144774" y="0"/>
                </a:cubicBezTo>
                <a:cubicBezTo>
                  <a:pt x="3154048" y="251253"/>
                  <a:pt x="3119858" y="494973"/>
                  <a:pt x="3144774" y="655442"/>
                </a:cubicBezTo>
                <a:cubicBezTo>
                  <a:pt x="3169690" y="815911"/>
                  <a:pt x="3116597" y="1051710"/>
                  <a:pt x="3144774" y="1240658"/>
                </a:cubicBezTo>
                <a:cubicBezTo>
                  <a:pt x="3172951" y="1429606"/>
                  <a:pt x="3135536" y="1705753"/>
                  <a:pt x="3144774" y="1825874"/>
                </a:cubicBezTo>
                <a:cubicBezTo>
                  <a:pt x="3154012" y="1945995"/>
                  <a:pt x="3164550" y="2224006"/>
                  <a:pt x="3144774" y="2340864"/>
                </a:cubicBezTo>
                <a:cubicBezTo>
                  <a:pt x="3124999" y="2457722"/>
                  <a:pt x="3160849" y="2683774"/>
                  <a:pt x="3144774" y="2855854"/>
                </a:cubicBezTo>
                <a:cubicBezTo>
                  <a:pt x="3128700" y="3027934"/>
                  <a:pt x="3170739" y="3359000"/>
                  <a:pt x="3144774" y="3511296"/>
                </a:cubicBezTo>
                <a:cubicBezTo>
                  <a:pt x="2980251" y="3482345"/>
                  <a:pt x="2777773" y="3515527"/>
                  <a:pt x="2484371" y="3511296"/>
                </a:cubicBezTo>
                <a:cubicBezTo>
                  <a:pt x="2190969" y="3507065"/>
                  <a:pt x="1998745" y="3515160"/>
                  <a:pt x="1792521" y="3511296"/>
                </a:cubicBezTo>
                <a:cubicBezTo>
                  <a:pt x="1586297" y="3507433"/>
                  <a:pt x="1444801" y="3532068"/>
                  <a:pt x="1100671" y="3511296"/>
                </a:cubicBezTo>
                <a:cubicBezTo>
                  <a:pt x="756541" y="3490525"/>
                  <a:pt x="353128" y="3506466"/>
                  <a:pt x="0" y="3511296"/>
                </a:cubicBezTo>
                <a:cubicBezTo>
                  <a:pt x="3411" y="3359170"/>
                  <a:pt x="-9481" y="3122562"/>
                  <a:pt x="0" y="2926080"/>
                </a:cubicBezTo>
                <a:cubicBezTo>
                  <a:pt x="9481" y="2729598"/>
                  <a:pt x="-22190" y="2568668"/>
                  <a:pt x="0" y="2375977"/>
                </a:cubicBezTo>
                <a:cubicBezTo>
                  <a:pt x="22190" y="2183286"/>
                  <a:pt x="-20376" y="2098272"/>
                  <a:pt x="0" y="1896100"/>
                </a:cubicBezTo>
                <a:cubicBezTo>
                  <a:pt x="20376" y="1693928"/>
                  <a:pt x="5500" y="1503212"/>
                  <a:pt x="0" y="1381110"/>
                </a:cubicBezTo>
                <a:cubicBezTo>
                  <a:pt x="-5500" y="1259008"/>
                  <a:pt x="-11749" y="1118242"/>
                  <a:pt x="0" y="866120"/>
                </a:cubicBezTo>
                <a:cubicBezTo>
                  <a:pt x="11749" y="613998"/>
                  <a:pt x="37538" y="198750"/>
                  <a:pt x="0" y="0"/>
                </a:cubicBezTo>
                <a:close/>
              </a:path>
            </a:pathLst>
          </a:custGeom>
          <a:ln w="57150">
            <a:extLst>
              <a:ext uri="{C807C97D-BFC1-408E-A445-0C87EB9F89A2}">
                <ask:lineSketchStyleProps xmlns:ask="http://schemas.microsoft.com/office/drawing/2018/sketchyshapes" sd="1219033472">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marL="176213"/>
            <a:r>
              <a:rPr lang="fr-FR" dirty="0"/>
              <a:t>Démocratie sociale</a:t>
            </a:r>
          </a:p>
          <a:p>
            <a:pPr marL="176213"/>
            <a:r>
              <a:rPr lang="fr-FR" dirty="0"/>
              <a:t>Durkheim</a:t>
            </a:r>
          </a:p>
          <a:p>
            <a:pPr marL="176213"/>
            <a:r>
              <a:rPr lang="fr-FR" dirty="0"/>
              <a:t>&gt; l’autoformation</a:t>
            </a:r>
          </a:p>
          <a:p>
            <a:pPr marL="176213"/>
            <a:endParaRPr lang="fr-FR" dirty="0"/>
          </a:p>
          <a:p>
            <a:pPr marL="176213"/>
            <a:r>
              <a:rPr lang="fr-FR" dirty="0"/>
              <a:t>Interactions</a:t>
            </a:r>
          </a:p>
          <a:p>
            <a:pPr marL="176213"/>
            <a:r>
              <a:rPr lang="fr-FR" dirty="0"/>
              <a:t>Simmel</a:t>
            </a:r>
          </a:p>
          <a:p>
            <a:pPr marL="176213"/>
            <a:r>
              <a:rPr lang="fr-FR" dirty="0"/>
              <a:t>&gt; Les animations</a:t>
            </a:r>
          </a:p>
          <a:p>
            <a:pPr marL="176213"/>
            <a:endParaRPr lang="fr-FR" dirty="0"/>
          </a:p>
          <a:p>
            <a:pPr marL="176213"/>
            <a:r>
              <a:rPr lang="fr-FR" dirty="0"/>
              <a:t>Capital social</a:t>
            </a:r>
          </a:p>
          <a:p>
            <a:pPr marL="176213"/>
            <a:r>
              <a:rPr lang="fr-FR" dirty="0"/>
              <a:t>&gt; Le troisième lieu</a:t>
            </a:r>
          </a:p>
        </p:txBody>
      </p:sp>
      <p:pic>
        <p:nvPicPr>
          <p:cNvPr id="7170" name="Picture 2" descr="lien social_Fotolia©vege _web">
            <a:extLst>
              <a:ext uri="{FF2B5EF4-FFF2-40B4-BE49-F238E27FC236}">
                <a16:creationId xmlns:a16="http://schemas.microsoft.com/office/drawing/2014/main" id="{7CC4596F-8B3B-4047-AFA1-729E245D6090}"/>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9864" r="986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A62AD420-F8A6-448E-9D8E-FB8C6249B5E0}"/>
              </a:ext>
            </a:extLst>
          </p:cNvPr>
          <p:cNvSpPr txBox="1"/>
          <p:nvPr/>
        </p:nvSpPr>
        <p:spPr>
          <a:xfrm>
            <a:off x="165811" y="6481756"/>
            <a:ext cx="2145792" cy="276999"/>
          </a:xfrm>
          <a:prstGeom prst="rect">
            <a:avLst/>
          </a:prstGeom>
          <a:noFill/>
        </p:spPr>
        <p:txBody>
          <a:bodyPr wrap="square">
            <a:spAutoFit/>
          </a:bodyPr>
          <a:lstStyle/>
          <a:p>
            <a:r>
              <a:rPr lang="fr-FR" sz="1200" b="0" i="0" dirty="0">
                <a:solidFill>
                  <a:srgbClr val="373A3E"/>
                </a:solidFill>
                <a:effectLst/>
                <a:latin typeface="Arial" panose="020B0604020202020204" pitchFamily="34" charset="0"/>
              </a:rPr>
              <a:t>©</a:t>
            </a:r>
            <a:r>
              <a:rPr lang="fr-FR" sz="1200" b="0" i="0" dirty="0" err="1">
                <a:solidFill>
                  <a:srgbClr val="373A3E"/>
                </a:solidFill>
                <a:effectLst/>
                <a:latin typeface="Arial" panose="020B0604020202020204" pitchFamily="34" charset="0"/>
              </a:rPr>
              <a:t>vege</a:t>
            </a:r>
            <a:r>
              <a:rPr lang="fr-FR" sz="1200" b="0" i="0" dirty="0">
                <a:solidFill>
                  <a:srgbClr val="373A3E"/>
                </a:solidFill>
                <a:effectLst/>
                <a:latin typeface="Arial" panose="020B0604020202020204" pitchFamily="34" charset="0"/>
              </a:rPr>
              <a:t> - Fotolia.com</a:t>
            </a:r>
            <a:endParaRPr lang="fr-FR" sz="1200" dirty="0"/>
          </a:p>
        </p:txBody>
      </p:sp>
    </p:spTree>
    <p:extLst>
      <p:ext uri="{BB962C8B-B14F-4D97-AF65-F5344CB8AC3E}">
        <p14:creationId xmlns:p14="http://schemas.microsoft.com/office/powerpoint/2010/main" val="3126103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6D9CADA-0874-4993-BED4-F66FABD12313}"/>
              </a:ext>
            </a:extLst>
          </p:cNvPr>
          <p:cNvSpPr>
            <a:spLocks noGrp="1"/>
          </p:cNvSpPr>
          <p:nvPr>
            <p:ph type="dt" sz="half" idx="10"/>
          </p:nvPr>
        </p:nvSpPr>
        <p:spPr/>
        <p:txBody>
          <a:bodyPr/>
          <a:lstStyle/>
          <a:p>
            <a:pPr rtl="0"/>
            <a:fld id="{47C59215-BDD9-4AEA-A2C8-635D45606F9E}" type="datetime1">
              <a:rPr lang="fr-FR" smtClean="0"/>
              <a:t>17/05/2022</a:t>
            </a:fld>
            <a:endParaRPr lang="en-US" dirty="0"/>
          </a:p>
        </p:txBody>
      </p:sp>
      <p:sp>
        <p:nvSpPr>
          <p:cNvPr id="4" name="Titre 3">
            <a:extLst>
              <a:ext uri="{FF2B5EF4-FFF2-40B4-BE49-F238E27FC236}">
                <a16:creationId xmlns:a16="http://schemas.microsoft.com/office/drawing/2014/main" id="{DB7C1986-AADB-488D-8C73-ABC0026C187A}"/>
              </a:ext>
            </a:extLst>
          </p:cNvPr>
          <p:cNvSpPr>
            <a:spLocks noGrp="1"/>
          </p:cNvSpPr>
          <p:nvPr>
            <p:ph type="title"/>
          </p:nvPr>
        </p:nvSpPr>
        <p:spPr/>
        <p:txBody>
          <a:bodyPr/>
          <a:lstStyle/>
          <a:p>
            <a:r>
              <a:rPr lang="fr-FR" dirty="0"/>
              <a:t>Solution participative</a:t>
            </a:r>
            <a:br>
              <a:rPr lang="fr-FR" dirty="0"/>
            </a:br>
            <a:endParaRPr lang="fr-FR" dirty="0"/>
          </a:p>
        </p:txBody>
      </p:sp>
      <p:sp>
        <p:nvSpPr>
          <p:cNvPr id="5" name="Espace réservé du texte 4">
            <a:extLst>
              <a:ext uri="{FF2B5EF4-FFF2-40B4-BE49-F238E27FC236}">
                <a16:creationId xmlns:a16="http://schemas.microsoft.com/office/drawing/2014/main" id="{62820E63-53B2-4FE6-A4A1-7C4E628248ED}"/>
              </a:ext>
            </a:extLst>
          </p:cNvPr>
          <p:cNvSpPr>
            <a:spLocks noGrp="1"/>
          </p:cNvSpPr>
          <p:nvPr>
            <p:ph type="body" sz="half" idx="2"/>
          </p:nvPr>
        </p:nvSpPr>
        <p:spPr>
          <a:custGeom>
            <a:avLst/>
            <a:gdLst>
              <a:gd name="connsiteX0" fmla="*/ 0 w 3144774"/>
              <a:gd name="connsiteY0" fmla="*/ 0 h 3511296"/>
              <a:gd name="connsiteX1" fmla="*/ 691850 w 3144774"/>
              <a:gd name="connsiteY1" fmla="*/ 0 h 3511296"/>
              <a:gd name="connsiteX2" fmla="*/ 1352253 w 3144774"/>
              <a:gd name="connsiteY2" fmla="*/ 0 h 3511296"/>
              <a:gd name="connsiteX3" fmla="*/ 1981208 w 3144774"/>
              <a:gd name="connsiteY3" fmla="*/ 0 h 3511296"/>
              <a:gd name="connsiteX4" fmla="*/ 3144774 w 3144774"/>
              <a:gd name="connsiteY4" fmla="*/ 0 h 3511296"/>
              <a:gd name="connsiteX5" fmla="*/ 3144774 w 3144774"/>
              <a:gd name="connsiteY5" fmla="*/ 655442 h 3511296"/>
              <a:gd name="connsiteX6" fmla="*/ 3144774 w 3144774"/>
              <a:gd name="connsiteY6" fmla="*/ 1275771 h 3511296"/>
              <a:gd name="connsiteX7" fmla="*/ 3144774 w 3144774"/>
              <a:gd name="connsiteY7" fmla="*/ 1790761 h 3511296"/>
              <a:gd name="connsiteX8" fmla="*/ 3144774 w 3144774"/>
              <a:gd name="connsiteY8" fmla="*/ 2411090 h 3511296"/>
              <a:gd name="connsiteX9" fmla="*/ 3144774 w 3144774"/>
              <a:gd name="connsiteY9" fmla="*/ 2890967 h 3511296"/>
              <a:gd name="connsiteX10" fmla="*/ 3144774 w 3144774"/>
              <a:gd name="connsiteY10" fmla="*/ 3511296 h 3511296"/>
              <a:gd name="connsiteX11" fmla="*/ 2578715 w 3144774"/>
              <a:gd name="connsiteY11" fmla="*/ 3511296 h 3511296"/>
              <a:gd name="connsiteX12" fmla="*/ 1886864 w 3144774"/>
              <a:gd name="connsiteY12" fmla="*/ 3511296 h 3511296"/>
              <a:gd name="connsiteX13" fmla="*/ 1289357 w 3144774"/>
              <a:gd name="connsiteY13" fmla="*/ 3511296 h 3511296"/>
              <a:gd name="connsiteX14" fmla="*/ 597507 w 3144774"/>
              <a:gd name="connsiteY14" fmla="*/ 3511296 h 3511296"/>
              <a:gd name="connsiteX15" fmla="*/ 0 w 3144774"/>
              <a:gd name="connsiteY15" fmla="*/ 3511296 h 3511296"/>
              <a:gd name="connsiteX16" fmla="*/ 0 w 3144774"/>
              <a:gd name="connsiteY16" fmla="*/ 3031419 h 3511296"/>
              <a:gd name="connsiteX17" fmla="*/ 0 w 3144774"/>
              <a:gd name="connsiteY17" fmla="*/ 2411090 h 3511296"/>
              <a:gd name="connsiteX18" fmla="*/ 0 w 3144774"/>
              <a:gd name="connsiteY18" fmla="*/ 1931213 h 3511296"/>
              <a:gd name="connsiteX19" fmla="*/ 0 w 3144774"/>
              <a:gd name="connsiteY19" fmla="*/ 1451336 h 3511296"/>
              <a:gd name="connsiteX20" fmla="*/ 0 w 3144774"/>
              <a:gd name="connsiteY20" fmla="*/ 795894 h 3511296"/>
              <a:gd name="connsiteX21" fmla="*/ 0 w 3144774"/>
              <a:gd name="connsiteY21"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44774" h="3511296" fill="none" extrusionOk="0">
                <a:moveTo>
                  <a:pt x="0" y="0"/>
                </a:moveTo>
                <a:cubicBezTo>
                  <a:pt x="234915" y="-7579"/>
                  <a:pt x="509958" y="24838"/>
                  <a:pt x="691850" y="0"/>
                </a:cubicBezTo>
                <a:cubicBezTo>
                  <a:pt x="873742" y="-24838"/>
                  <a:pt x="1087622" y="-9729"/>
                  <a:pt x="1352253" y="0"/>
                </a:cubicBezTo>
                <a:cubicBezTo>
                  <a:pt x="1616884" y="9729"/>
                  <a:pt x="1675952" y="-27364"/>
                  <a:pt x="1981208" y="0"/>
                </a:cubicBezTo>
                <a:cubicBezTo>
                  <a:pt x="2286464" y="27364"/>
                  <a:pt x="2667859" y="15197"/>
                  <a:pt x="3144774" y="0"/>
                </a:cubicBezTo>
                <a:cubicBezTo>
                  <a:pt x="3165024" y="233085"/>
                  <a:pt x="3176561" y="399659"/>
                  <a:pt x="3144774" y="655442"/>
                </a:cubicBezTo>
                <a:cubicBezTo>
                  <a:pt x="3112987" y="911225"/>
                  <a:pt x="3136308" y="983284"/>
                  <a:pt x="3144774" y="1275771"/>
                </a:cubicBezTo>
                <a:cubicBezTo>
                  <a:pt x="3153240" y="1568258"/>
                  <a:pt x="3147484" y="1683396"/>
                  <a:pt x="3144774" y="1790761"/>
                </a:cubicBezTo>
                <a:cubicBezTo>
                  <a:pt x="3142065" y="1898126"/>
                  <a:pt x="3154616" y="2109047"/>
                  <a:pt x="3144774" y="2411090"/>
                </a:cubicBezTo>
                <a:cubicBezTo>
                  <a:pt x="3134932" y="2713133"/>
                  <a:pt x="3160996" y="2747805"/>
                  <a:pt x="3144774" y="2890967"/>
                </a:cubicBezTo>
                <a:cubicBezTo>
                  <a:pt x="3128552" y="3034129"/>
                  <a:pt x="3125731" y="3216084"/>
                  <a:pt x="3144774" y="3511296"/>
                </a:cubicBezTo>
                <a:cubicBezTo>
                  <a:pt x="2946681" y="3499845"/>
                  <a:pt x="2764735" y="3485108"/>
                  <a:pt x="2578715" y="3511296"/>
                </a:cubicBezTo>
                <a:cubicBezTo>
                  <a:pt x="2392695" y="3537484"/>
                  <a:pt x="2056014" y="3529751"/>
                  <a:pt x="1886864" y="3511296"/>
                </a:cubicBezTo>
                <a:cubicBezTo>
                  <a:pt x="1717714" y="3492841"/>
                  <a:pt x="1509125" y="3534305"/>
                  <a:pt x="1289357" y="3511296"/>
                </a:cubicBezTo>
                <a:cubicBezTo>
                  <a:pt x="1069589" y="3488287"/>
                  <a:pt x="785489" y="3498613"/>
                  <a:pt x="597507" y="3511296"/>
                </a:cubicBezTo>
                <a:cubicBezTo>
                  <a:pt x="409525" y="3523980"/>
                  <a:pt x="296970" y="3536339"/>
                  <a:pt x="0" y="3511296"/>
                </a:cubicBezTo>
                <a:cubicBezTo>
                  <a:pt x="-6456" y="3407246"/>
                  <a:pt x="17220" y="3231479"/>
                  <a:pt x="0" y="3031419"/>
                </a:cubicBezTo>
                <a:cubicBezTo>
                  <a:pt x="-17220" y="2831359"/>
                  <a:pt x="26211" y="2633936"/>
                  <a:pt x="0" y="2411090"/>
                </a:cubicBezTo>
                <a:cubicBezTo>
                  <a:pt x="-26211" y="2188244"/>
                  <a:pt x="12714" y="2049249"/>
                  <a:pt x="0" y="1931213"/>
                </a:cubicBezTo>
                <a:cubicBezTo>
                  <a:pt x="-12714" y="1813177"/>
                  <a:pt x="-11463" y="1644212"/>
                  <a:pt x="0" y="1451336"/>
                </a:cubicBezTo>
                <a:cubicBezTo>
                  <a:pt x="11463" y="1258460"/>
                  <a:pt x="-31034" y="1112834"/>
                  <a:pt x="0" y="795894"/>
                </a:cubicBezTo>
                <a:cubicBezTo>
                  <a:pt x="31034" y="478954"/>
                  <a:pt x="22688" y="161596"/>
                  <a:pt x="0" y="0"/>
                </a:cubicBezTo>
                <a:close/>
              </a:path>
              <a:path w="3144774" h="3511296" stroke="0" extrusionOk="0">
                <a:moveTo>
                  <a:pt x="0" y="0"/>
                </a:moveTo>
                <a:cubicBezTo>
                  <a:pt x="266570" y="9487"/>
                  <a:pt x="347779" y="-9361"/>
                  <a:pt x="597507" y="0"/>
                </a:cubicBezTo>
                <a:cubicBezTo>
                  <a:pt x="847235" y="9361"/>
                  <a:pt x="932894" y="-5591"/>
                  <a:pt x="1132119" y="0"/>
                </a:cubicBezTo>
                <a:cubicBezTo>
                  <a:pt x="1331344" y="5591"/>
                  <a:pt x="1675500" y="17879"/>
                  <a:pt x="1823969" y="0"/>
                </a:cubicBezTo>
                <a:cubicBezTo>
                  <a:pt x="1972438" y="-17879"/>
                  <a:pt x="2167646" y="24313"/>
                  <a:pt x="2421476" y="0"/>
                </a:cubicBezTo>
                <a:cubicBezTo>
                  <a:pt x="2675306" y="-24313"/>
                  <a:pt x="2786832" y="16956"/>
                  <a:pt x="3144774" y="0"/>
                </a:cubicBezTo>
                <a:cubicBezTo>
                  <a:pt x="3154048" y="251253"/>
                  <a:pt x="3119858" y="494973"/>
                  <a:pt x="3144774" y="655442"/>
                </a:cubicBezTo>
                <a:cubicBezTo>
                  <a:pt x="3169690" y="815911"/>
                  <a:pt x="3116597" y="1051710"/>
                  <a:pt x="3144774" y="1240658"/>
                </a:cubicBezTo>
                <a:cubicBezTo>
                  <a:pt x="3172951" y="1429606"/>
                  <a:pt x="3135536" y="1705753"/>
                  <a:pt x="3144774" y="1825874"/>
                </a:cubicBezTo>
                <a:cubicBezTo>
                  <a:pt x="3154012" y="1945995"/>
                  <a:pt x="3164550" y="2224006"/>
                  <a:pt x="3144774" y="2340864"/>
                </a:cubicBezTo>
                <a:cubicBezTo>
                  <a:pt x="3124999" y="2457722"/>
                  <a:pt x="3160849" y="2683774"/>
                  <a:pt x="3144774" y="2855854"/>
                </a:cubicBezTo>
                <a:cubicBezTo>
                  <a:pt x="3128700" y="3027934"/>
                  <a:pt x="3170739" y="3359000"/>
                  <a:pt x="3144774" y="3511296"/>
                </a:cubicBezTo>
                <a:cubicBezTo>
                  <a:pt x="2980251" y="3482345"/>
                  <a:pt x="2777773" y="3515527"/>
                  <a:pt x="2484371" y="3511296"/>
                </a:cubicBezTo>
                <a:cubicBezTo>
                  <a:pt x="2190969" y="3507065"/>
                  <a:pt x="1998745" y="3515160"/>
                  <a:pt x="1792521" y="3511296"/>
                </a:cubicBezTo>
                <a:cubicBezTo>
                  <a:pt x="1586297" y="3507433"/>
                  <a:pt x="1444801" y="3532068"/>
                  <a:pt x="1100671" y="3511296"/>
                </a:cubicBezTo>
                <a:cubicBezTo>
                  <a:pt x="756541" y="3490525"/>
                  <a:pt x="353128" y="3506466"/>
                  <a:pt x="0" y="3511296"/>
                </a:cubicBezTo>
                <a:cubicBezTo>
                  <a:pt x="3411" y="3359170"/>
                  <a:pt x="-9481" y="3122562"/>
                  <a:pt x="0" y="2926080"/>
                </a:cubicBezTo>
                <a:cubicBezTo>
                  <a:pt x="9481" y="2729598"/>
                  <a:pt x="-22190" y="2568668"/>
                  <a:pt x="0" y="2375977"/>
                </a:cubicBezTo>
                <a:cubicBezTo>
                  <a:pt x="22190" y="2183286"/>
                  <a:pt x="-20376" y="2098272"/>
                  <a:pt x="0" y="1896100"/>
                </a:cubicBezTo>
                <a:cubicBezTo>
                  <a:pt x="20376" y="1693928"/>
                  <a:pt x="5500" y="1503212"/>
                  <a:pt x="0" y="1381110"/>
                </a:cubicBezTo>
                <a:cubicBezTo>
                  <a:pt x="-5500" y="1259008"/>
                  <a:pt x="-11749" y="1118242"/>
                  <a:pt x="0" y="866120"/>
                </a:cubicBezTo>
                <a:cubicBezTo>
                  <a:pt x="11749" y="613998"/>
                  <a:pt x="37538" y="198750"/>
                  <a:pt x="0" y="0"/>
                </a:cubicBezTo>
                <a:close/>
              </a:path>
            </a:pathLst>
          </a:custGeom>
          <a:ln>
            <a:extLst>
              <a:ext uri="{C807C97D-BFC1-408E-A445-0C87EB9F89A2}">
                <ask:lineSketchStyleProps xmlns:ask="http://schemas.microsoft.com/office/drawing/2018/sketchyshapes" sd="1219033472">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a:lstStyle/>
          <a:p>
            <a:endParaRPr lang="fr-FR" dirty="0"/>
          </a:p>
          <a:p>
            <a:endParaRPr lang="fr-FR" dirty="0"/>
          </a:p>
          <a:p>
            <a:endParaRPr lang="fr-FR" dirty="0"/>
          </a:p>
          <a:p>
            <a:pPr marL="176213"/>
            <a:r>
              <a:rPr lang="fr-FR" dirty="0"/>
              <a:t>Les échanges de savoirs </a:t>
            </a:r>
          </a:p>
        </p:txBody>
      </p:sp>
      <p:pic>
        <p:nvPicPr>
          <p:cNvPr id="8" name="Picture 2" descr="lien social_Fotolia©vege _web">
            <a:extLst>
              <a:ext uri="{FF2B5EF4-FFF2-40B4-BE49-F238E27FC236}">
                <a16:creationId xmlns:a16="http://schemas.microsoft.com/office/drawing/2014/main" id="{2F82E4ED-4185-41FD-8B6F-E3E5ACD1643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9864" r="9864"/>
          <a:stretch>
            <a:fillRect/>
          </a:stretch>
        </p:blipFill>
        <p:spPr bwMode="auto">
          <a:xfrm>
            <a:off x="228600" y="238125"/>
            <a:ext cx="7696200" cy="638175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A38AE08A-C31E-4DE1-BB33-B4FD9B917264}"/>
              </a:ext>
            </a:extLst>
          </p:cNvPr>
          <p:cNvSpPr txBox="1"/>
          <p:nvPr/>
        </p:nvSpPr>
        <p:spPr>
          <a:xfrm>
            <a:off x="165811" y="6481756"/>
            <a:ext cx="2145792" cy="276999"/>
          </a:xfrm>
          <a:prstGeom prst="rect">
            <a:avLst/>
          </a:prstGeom>
          <a:noFill/>
        </p:spPr>
        <p:txBody>
          <a:bodyPr wrap="square">
            <a:spAutoFit/>
          </a:bodyPr>
          <a:lstStyle/>
          <a:p>
            <a:r>
              <a:rPr lang="fr-FR" sz="1200" b="0" i="0" dirty="0">
                <a:solidFill>
                  <a:srgbClr val="373A3E"/>
                </a:solidFill>
                <a:effectLst/>
                <a:latin typeface="Arial" panose="020B0604020202020204" pitchFamily="34" charset="0"/>
              </a:rPr>
              <a:t>©</a:t>
            </a:r>
            <a:r>
              <a:rPr lang="fr-FR" sz="1200" b="0" i="0" dirty="0" err="1">
                <a:solidFill>
                  <a:srgbClr val="373A3E"/>
                </a:solidFill>
                <a:effectLst/>
                <a:latin typeface="Arial" panose="020B0604020202020204" pitchFamily="34" charset="0"/>
              </a:rPr>
              <a:t>vege</a:t>
            </a:r>
            <a:r>
              <a:rPr lang="fr-FR" sz="1200" b="0" i="0" dirty="0">
                <a:solidFill>
                  <a:srgbClr val="373A3E"/>
                </a:solidFill>
                <a:effectLst/>
                <a:latin typeface="Arial" panose="020B0604020202020204" pitchFamily="34" charset="0"/>
              </a:rPr>
              <a:t> - Fotolia.com</a:t>
            </a:r>
            <a:endParaRPr lang="fr-FR" sz="1200" dirty="0"/>
          </a:p>
        </p:txBody>
      </p:sp>
    </p:spTree>
    <p:extLst>
      <p:ext uri="{BB962C8B-B14F-4D97-AF65-F5344CB8AC3E}">
        <p14:creationId xmlns:p14="http://schemas.microsoft.com/office/powerpoint/2010/main" val="152143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F66258-22F9-4BFB-9513-C6944AA266F8}"/>
              </a:ext>
            </a:extLst>
          </p:cNvPr>
          <p:cNvSpPr/>
          <p:nvPr/>
        </p:nvSpPr>
        <p:spPr>
          <a:xfrm>
            <a:off x="212436" y="240145"/>
            <a:ext cx="11794837" cy="6363855"/>
          </a:xfrm>
          <a:prstGeom prst="rect">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itle 1">
            <a:extLst>
              <a:ext uri="{FF2B5EF4-FFF2-40B4-BE49-F238E27FC236}">
                <a16:creationId xmlns:a16="http://schemas.microsoft.com/office/drawing/2014/main" id="{1F396349-B63B-431A-8311-37BEC966F1A1}"/>
              </a:ext>
            </a:extLst>
          </p:cNvPr>
          <p:cNvSpPr>
            <a:spLocks noGrp="1"/>
          </p:cNvSpPr>
          <p:nvPr>
            <p:ph type="title"/>
          </p:nvPr>
        </p:nvSpPr>
        <p:spPr>
          <a:xfrm>
            <a:off x="1066800" y="642594"/>
            <a:ext cx="10058400" cy="1371600"/>
          </a:xfrm>
        </p:spPr>
        <p:txBody>
          <a:bodyPr anchor="ctr">
            <a:normAutofit/>
          </a:bodyPr>
          <a:lstStyle/>
          <a:p>
            <a:r>
              <a:rPr lang="en-US" b="1" dirty="0" err="1">
                <a:solidFill>
                  <a:schemeClr val="bg1"/>
                </a:solidFill>
              </a:rPr>
              <a:t>Exemples</a:t>
            </a:r>
            <a:endParaRPr lang="en-US" b="1" dirty="0">
              <a:solidFill>
                <a:schemeClr val="bg1"/>
              </a:solidFill>
            </a:endParaRPr>
          </a:p>
        </p:txBody>
      </p:sp>
      <p:sp>
        <p:nvSpPr>
          <p:cNvPr id="16" name="Text Placeholder 2">
            <a:extLst>
              <a:ext uri="{FF2B5EF4-FFF2-40B4-BE49-F238E27FC236}">
                <a16:creationId xmlns:a16="http://schemas.microsoft.com/office/drawing/2014/main" id="{9C8377BA-D678-4AB5-A28C-66A737A33517}"/>
              </a:ext>
            </a:extLst>
          </p:cNvPr>
          <p:cNvSpPr>
            <a:spLocks noGrp="1"/>
          </p:cNvSpPr>
          <p:nvPr>
            <p:ph type="body" idx="1"/>
          </p:nvPr>
        </p:nvSpPr>
        <p:spPr>
          <a:xfrm>
            <a:off x="1069848" y="2074334"/>
            <a:ext cx="4663440" cy="640080"/>
          </a:xfrm>
        </p:spPr>
        <p:txBody>
          <a:bodyPr/>
          <a:lstStyle/>
          <a:p>
            <a:r>
              <a:rPr lang="en-US" dirty="0" err="1">
                <a:solidFill>
                  <a:schemeClr val="accent6">
                    <a:lumMod val="75000"/>
                  </a:schemeClr>
                </a:solidFill>
              </a:rPr>
              <a:t>Programme</a:t>
            </a:r>
            <a:r>
              <a:rPr lang="en-US" dirty="0">
                <a:solidFill>
                  <a:schemeClr val="accent6">
                    <a:lumMod val="75000"/>
                  </a:schemeClr>
                </a:solidFill>
              </a:rPr>
              <a:t> </a:t>
            </a:r>
            <a:r>
              <a:rPr lang="en-US" dirty="0" err="1">
                <a:solidFill>
                  <a:schemeClr val="accent6">
                    <a:lumMod val="75000"/>
                  </a:schemeClr>
                </a:solidFill>
              </a:rPr>
              <a:t>démocratie</a:t>
            </a:r>
            <a:r>
              <a:rPr lang="en-US" dirty="0">
                <a:solidFill>
                  <a:schemeClr val="accent6">
                    <a:lumMod val="75000"/>
                  </a:schemeClr>
                </a:solidFill>
              </a:rPr>
              <a:t> BML</a:t>
            </a:r>
          </a:p>
        </p:txBody>
      </p:sp>
      <p:pic>
        <p:nvPicPr>
          <p:cNvPr id="8" name="Shape 122">
            <a:extLst>
              <a:ext uri="{FF2B5EF4-FFF2-40B4-BE49-F238E27FC236}">
                <a16:creationId xmlns:a16="http://schemas.microsoft.com/office/drawing/2014/main" id="{6E1FA308-62FF-4B0C-A3AB-096FBAB3EC93}"/>
              </a:ext>
            </a:extLst>
          </p:cNvPr>
          <p:cNvPicPr preferRelativeResize="0">
            <a:picLocks noGrp="1"/>
          </p:cNvPicPr>
          <p:nvPr>
            <p:ph sz="half" idx="2"/>
          </p:nvPr>
        </p:nvPicPr>
        <p:blipFill>
          <a:blip r:embed="rId2">
            <a:extLst>
              <a:ext uri="{28A0092B-C50C-407E-A947-70E740481C1C}">
                <a14:useLocalDpi xmlns:a14="http://schemas.microsoft.com/office/drawing/2010/main" val="0"/>
              </a:ext>
            </a:extLst>
          </a:blip>
          <a:srcRect t="27408" b="27408"/>
          <a:stretch/>
        </p:blipFill>
        <p:spPr>
          <a:xfrm>
            <a:off x="1069848" y="2792472"/>
            <a:ext cx="4663440" cy="3163825"/>
          </a:xfrm>
          <a:noFill/>
          <a:ln>
            <a:noFill/>
          </a:ln>
        </p:spPr>
      </p:pic>
      <p:sp>
        <p:nvSpPr>
          <p:cNvPr id="20" name="Content Placeholder 5">
            <a:extLst>
              <a:ext uri="{FF2B5EF4-FFF2-40B4-BE49-F238E27FC236}">
                <a16:creationId xmlns:a16="http://schemas.microsoft.com/office/drawing/2014/main" id="{CE2E99C5-29AC-4841-A35C-9F2096F556D8}"/>
              </a:ext>
            </a:extLst>
          </p:cNvPr>
          <p:cNvSpPr>
            <a:spLocks noGrp="1"/>
          </p:cNvSpPr>
          <p:nvPr>
            <p:ph sz="quarter" idx="4"/>
          </p:nvPr>
        </p:nvSpPr>
        <p:spPr>
          <a:xfrm>
            <a:off x="6458712" y="3429000"/>
            <a:ext cx="4663440" cy="2527980"/>
          </a:xfrm>
        </p:spPr>
        <p:txBody>
          <a:bodyPr>
            <a:normAutofit/>
          </a:bodyPr>
          <a:lstStyle/>
          <a:p>
            <a:r>
              <a:rPr lang="en-US" sz="3200" dirty="0">
                <a:solidFill>
                  <a:schemeClr val="bg1"/>
                </a:solidFill>
              </a:rPr>
              <a:t>La </a:t>
            </a:r>
            <a:r>
              <a:rPr lang="en-US" sz="3200" dirty="0" err="1">
                <a:solidFill>
                  <a:schemeClr val="bg1"/>
                </a:solidFill>
              </a:rPr>
              <a:t>Foire</a:t>
            </a:r>
            <a:r>
              <a:rPr lang="en-US" sz="3200" dirty="0">
                <a:solidFill>
                  <a:schemeClr val="bg1"/>
                </a:solidFill>
              </a:rPr>
              <a:t> aux </a:t>
            </a:r>
            <a:r>
              <a:rPr lang="en-US" sz="3200" dirty="0" err="1">
                <a:solidFill>
                  <a:schemeClr val="bg1"/>
                </a:solidFill>
              </a:rPr>
              <a:t>savoirs</a:t>
            </a:r>
            <a:endParaRPr lang="en-US" sz="3200" dirty="0">
              <a:solidFill>
                <a:schemeClr val="bg1"/>
              </a:solidFill>
            </a:endParaRPr>
          </a:p>
          <a:p>
            <a:endParaRPr lang="en-US" sz="3200" dirty="0">
              <a:solidFill>
                <a:schemeClr val="bg1"/>
              </a:solidFill>
            </a:endParaRPr>
          </a:p>
          <a:p>
            <a:r>
              <a:rPr lang="en-US" sz="3200" dirty="0" err="1">
                <a:solidFill>
                  <a:schemeClr val="bg1"/>
                </a:solidFill>
              </a:rPr>
              <a:t>L’Odyssée</a:t>
            </a:r>
            <a:r>
              <a:rPr lang="en-US" sz="3200" dirty="0">
                <a:solidFill>
                  <a:schemeClr val="bg1"/>
                </a:solidFill>
              </a:rPr>
              <a:t> des </a:t>
            </a:r>
            <a:r>
              <a:rPr lang="en-US" sz="3200" dirty="0" err="1">
                <a:solidFill>
                  <a:schemeClr val="bg1"/>
                </a:solidFill>
              </a:rPr>
              <a:t>langues</a:t>
            </a:r>
            <a:endParaRPr lang="en-US" sz="3200" dirty="0">
              <a:solidFill>
                <a:schemeClr val="bg1"/>
              </a:solidFill>
            </a:endParaRPr>
          </a:p>
        </p:txBody>
      </p:sp>
      <p:sp>
        <p:nvSpPr>
          <p:cNvPr id="5" name="Espace réservé de la date 4">
            <a:extLst>
              <a:ext uri="{FF2B5EF4-FFF2-40B4-BE49-F238E27FC236}">
                <a16:creationId xmlns:a16="http://schemas.microsoft.com/office/drawing/2014/main" id="{0E1FA4BF-63F7-48CB-893C-19E8418A37C1}"/>
              </a:ext>
            </a:extLst>
          </p:cNvPr>
          <p:cNvSpPr>
            <a:spLocks noGrp="1"/>
          </p:cNvSpPr>
          <p:nvPr>
            <p:ph type="dt" sz="half" idx="10"/>
          </p:nvPr>
        </p:nvSpPr>
        <p:spPr>
          <a:xfrm>
            <a:off x="7256794" y="6035040"/>
            <a:ext cx="2893045" cy="365760"/>
          </a:xfrm>
        </p:spPr>
        <p:txBody>
          <a:bodyPr anchor="b">
            <a:normAutofit/>
          </a:bodyPr>
          <a:lstStyle/>
          <a:p>
            <a:pPr>
              <a:spcAft>
                <a:spcPts val="600"/>
              </a:spcAft>
            </a:pPr>
            <a:fld id="{B17101B6-F1F4-4744-93F9-6A310264A374}" type="datetime1">
              <a:rPr lang="fr-FR" smtClean="0"/>
              <a:pPr>
                <a:spcAft>
                  <a:spcPts val="600"/>
                </a:spcAft>
              </a:pPr>
              <a:t>17/05/2022</a:t>
            </a:fld>
            <a:endParaRPr lang="en-US"/>
          </a:p>
        </p:txBody>
      </p:sp>
    </p:spTree>
    <p:extLst>
      <p:ext uri="{BB962C8B-B14F-4D97-AF65-F5344CB8AC3E}">
        <p14:creationId xmlns:p14="http://schemas.microsoft.com/office/powerpoint/2010/main" val="2058960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86D9CADA-0874-4993-BED4-F66FABD12313}"/>
              </a:ext>
            </a:extLst>
          </p:cNvPr>
          <p:cNvSpPr>
            <a:spLocks noGrp="1"/>
          </p:cNvSpPr>
          <p:nvPr>
            <p:ph type="dt" sz="half" idx="10"/>
          </p:nvPr>
        </p:nvSpPr>
        <p:spPr/>
        <p:txBody>
          <a:bodyPr/>
          <a:lstStyle/>
          <a:p>
            <a:pPr rtl="0"/>
            <a:fld id="{47C59215-BDD9-4AEA-A2C8-635D45606F9E}" type="datetime1">
              <a:rPr lang="fr-FR" smtClean="0"/>
              <a:t>17/05/2022</a:t>
            </a:fld>
            <a:endParaRPr lang="en-US" dirty="0"/>
          </a:p>
        </p:txBody>
      </p:sp>
      <p:sp>
        <p:nvSpPr>
          <p:cNvPr id="4" name="Titre 3">
            <a:extLst>
              <a:ext uri="{FF2B5EF4-FFF2-40B4-BE49-F238E27FC236}">
                <a16:creationId xmlns:a16="http://schemas.microsoft.com/office/drawing/2014/main" id="{DB7C1986-AADB-488D-8C73-ABC0026C187A}"/>
              </a:ext>
            </a:extLst>
          </p:cNvPr>
          <p:cNvSpPr>
            <a:spLocks noGrp="1"/>
          </p:cNvSpPr>
          <p:nvPr>
            <p:ph type="title"/>
          </p:nvPr>
        </p:nvSpPr>
        <p:spPr/>
        <p:txBody>
          <a:bodyPr/>
          <a:lstStyle/>
          <a:p>
            <a:r>
              <a:rPr lang="fr-FR" dirty="0"/>
              <a:t>Questions</a:t>
            </a:r>
            <a:br>
              <a:rPr lang="fr-FR" dirty="0"/>
            </a:br>
            <a:endParaRPr lang="fr-FR" dirty="0"/>
          </a:p>
        </p:txBody>
      </p:sp>
      <p:sp>
        <p:nvSpPr>
          <p:cNvPr id="5" name="Espace réservé du texte 4">
            <a:extLst>
              <a:ext uri="{FF2B5EF4-FFF2-40B4-BE49-F238E27FC236}">
                <a16:creationId xmlns:a16="http://schemas.microsoft.com/office/drawing/2014/main" id="{62820E63-53B2-4FE6-A4A1-7C4E628248ED}"/>
              </a:ext>
            </a:extLst>
          </p:cNvPr>
          <p:cNvSpPr>
            <a:spLocks noGrp="1"/>
          </p:cNvSpPr>
          <p:nvPr>
            <p:ph type="body" sz="half" idx="2"/>
          </p:nvPr>
        </p:nvSpPr>
        <p:spPr>
          <a:custGeom>
            <a:avLst/>
            <a:gdLst>
              <a:gd name="connsiteX0" fmla="*/ 0 w 3144774"/>
              <a:gd name="connsiteY0" fmla="*/ 0 h 3511296"/>
              <a:gd name="connsiteX1" fmla="*/ 691850 w 3144774"/>
              <a:gd name="connsiteY1" fmla="*/ 0 h 3511296"/>
              <a:gd name="connsiteX2" fmla="*/ 1352253 w 3144774"/>
              <a:gd name="connsiteY2" fmla="*/ 0 h 3511296"/>
              <a:gd name="connsiteX3" fmla="*/ 1981208 w 3144774"/>
              <a:gd name="connsiteY3" fmla="*/ 0 h 3511296"/>
              <a:gd name="connsiteX4" fmla="*/ 3144774 w 3144774"/>
              <a:gd name="connsiteY4" fmla="*/ 0 h 3511296"/>
              <a:gd name="connsiteX5" fmla="*/ 3144774 w 3144774"/>
              <a:gd name="connsiteY5" fmla="*/ 655442 h 3511296"/>
              <a:gd name="connsiteX6" fmla="*/ 3144774 w 3144774"/>
              <a:gd name="connsiteY6" fmla="*/ 1275771 h 3511296"/>
              <a:gd name="connsiteX7" fmla="*/ 3144774 w 3144774"/>
              <a:gd name="connsiteY7" fmla="*/ 1790761 h 3511296"/>
              <a:gd name="connsiteX8" fmla="*/ 3144774 w 3144774"/>
              <a:gd name="connsiteY8" fmla="*/ 2411090 h 3511296"/>
              <a:gd name="connsiteX9" fmla="*/ 3144774 w 3144774"/>
              <a:gd name="connsiteY9" fmla="*/ 2890967 h 3511296"/>
              <a:gd name="connsiteX10" fmla="*/ 3144774 w 3144774"/>
              <a:gd name="connsiteY10" fmla="*/ 3511296 h 3511296"/>
              <a:gd name="connsiteX11" fmla="*/ 2578715 w 3144774"/>
              <a:gd name="connsiteY11" fmla="*/ 3511296 h 3511296"/>
              <a:gd name="connsiteX12" fmla="*/ 1886864 w 3144774"/>
              <a:gd name="connsiteY12" fmla="*/ 3511296 h 3511296"/>
              <a:gd name="connsiteX13" fmla="*/ 1289357 w 3144774"/>
              <a:gd name="connsiteY13" fmla="*/ 3511296 h 3511296"/>
              <a:gd name="connsiteX14" fmla="*/ 597507 w 3144774"/>
              <a:gd name="connsiteY14" fmla="*/ 3511296 h 3511296"/>
              <a:gd name="connsiteX15" fmla="*/ 0 w 3144774"/>
              <a:gd name="connsiteY15" fmla="*/ 3511296 h 3511296"/>
              <a:gd name="connsiteX16" fmla="*/ 0 w 3144774"/>
              <a:gd name="connsiteY16" fmla="*/ 3031419 h 3511296"/>
              <a:gd name="connsiteX17" fmla="*/ 0 w 3144774"/>
              <a:gd name="connsiteY17" fmla="*/ 2411090 h 3511296"/>
              <a:gd name="connsiteX18" fmla="*/ 0 w 3144774"/>
              <a:gd name="connsiteY18" fmla="*/ 1931213 h 3511296"/>
              <a:gd name="connsiteX19" fmla="*/ 0 w 3144774"/>
              <a:gd name="connsiteY19" fmla="*/ 1451336 h 3511296"/>
              <a:gd name="connsiteX20" fmla="*/ 0 w 3144774"/>
              <a:gd name="connsiteY20" fmla="*/ 795894 h 3511296"/>
              <a:gd name="connsiteX21" fmla="*/ 0 w 3144774"/>
              <a:gd name="connsiteY21"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44774" h="3511296" fill="none" extrusionOk="0">
                <a:moveTo>
                  <a:pt x="0" y="0"/>
                </a:moveTo>
                <a:cubicBezTo>
                  <a:pt x="234915" y="-7579"/>
                  <a:pt x="509958" y="24838"/>
                  <a:pt x="691850" y="0"/>
                </a:cubicBezTo>
                <a:cubicBezTo>
                  <a:pt x="873742" y="-24838"/>
                  <a:pt x="1087622" y="-9729"/>
                  <a:pt x="1352253" y="0"/>
                </a:cubicBezTo>
                <a:cubicBezTo>
                  <a:pt x="1616884" y="9729"/>
                  <a:pt x="1675952" y="-27364"/>
                  <a:pt x="1981208" y="0"/>
                </a:cubicBezTo>
                <a:cubicBezTo>
                  <a:pt x="2286464" y="27364"/>
                  <a:pt x="2667859" y="15197"/>
                  <a:pt x="3144774" y="0"/>
                </a:cubicBezTo>
                <a:cubicBezTo>
                  <a:pt x="3165024" y="233085"/>
                  <a:pt x="3176561" y="399659"/>
                  <a:pt x="3144774" y="655442"/>
                </a:cubicBezTo>
                <a:cubicBezTo>
                  <a:pt x="3112987" y="911225"/>
                  <a:pt x="3136308" y="983284"/>
                  <a:pt x="3144774" y="1275771"/>
                </a:cubicBezTo>
                <a:cubicBezTo>
                  <a:pt x="3153240" y="1568258"/>
                  <a:pt x="3147484" y="1683396"/>
                  <a:pt x="3144774" y="1790761"/>
                </a:cubicBezTo>
                <a:cubicBezTo>
                  <a:pt x="3142065" y="1898126"/>
                  <a:pt x="3154616" y="2109047"/>
                  <a:pt x="3144774" y="2411090"/>
                </a:cubicBezTo>
                <a:cubicBezTo>
                  <a:pt x="3134932" y="2713133"/>
                  <a:pt x="3160996" y="2747805"/>
                  <a:pt x="3144774" y="2890967"/>
                </a:cubicBezTo>
                <a:cubicBezTo>
                  <a:pt x="3128552" y="3034129"/>
                  <a:pt x="3125731" y="3216084"/>
                  <a:pt x="3144774" y="3511296"/>
                </a:cubicBezTo>
                <a:cubicBezTo>
                  <a:pt x="2946681" y="3499845"/>
                  <a:pt x="2764735" y="3485108"/>
                  <a:pt x="2578715" y="3511296"/>
                </a:cubicBezTo>
                <a:cubicBezTo>
                  <a:pt x="2392695" y="3537484"/>
                  <a:pt x="2056014" y="3529751"/>
                  <a:pt x="1886864" y="3511296"/>
                </a:cubicBezTo>
                <a:cubicBezTo>
                  <a:pt x="1717714" y="3492841"/>
                  <a:pt x="1509125" y="3534305"/>
                  <a:pt x="1289357" y="3511296"/>
                </a:cubicBezTo>
                <a:cubicBezTo>
                  <a:pt x="1069589" y="3488287"/>
                  <a:pt x="785489" y="3498613"/>
                  <a:pt x="597507" y="3511296"/>
                </a:cubicBezTo>
                <a:cubicBezTo>
                  <a:pt x="409525" y="3523980"/>
                  <a:pt x="296970" y="3536339"/>
                  <a:pt x="0" y="3511296"/>
                </a:cubicBezTo>
                <a:cubicBezTo>
                  <a:pt x="-6456" y="3407246"/>
                  <a:pt x="17220" y="3231479"/>
                  <a:pt x="0" y="3031419"/>
                </a:cubicBezTo>
                <a:cubicBezTo>
                  <a:pt x="-17220" y="2831359"/>
                  <a:pt x="26211" y="2633936"/>
                  <a:pt x="0" y="2411090"/>
                </a:cubicBezTo>
                <a:cubicBezTo>
                  <a:pt x="-26211" y="2188244"/>
                  <a:pt x="12714" y="2049249"/>
                  <a:pt x="0" y="1931213"/>
                </a:cubicBezTo>
                <a:cubicBezTo>
                  <a:pt x="-12714" y="1813177"/>
                  <a:pt x="-11463" y="1644212"/>
                  <a:pt x="0" y="1451336"/>
                </a:cubicBezTo>
                <a:cubicBezTo>
                  <a:pt x="11463" y="1258460"/>
                  <a:pt x="-31034" y="1112834"/>
                  <a:pt x="0" y="795894"/>
                </a:cubicBezTo>
                <a:cubicBezTo>
                  <a:pt x="31034" y="478954"/>
                  <a:pt x="22688" y="161596"/>
                  <a:pt x="0" y="0"/>
                </a:cubicBezTo>
                <a:close/>
              </a:path>
              <a:path w="3144774" h="3511296" stroke="0" extrusionOk="0">
                <a:moveTo>
                  <a:pt x="0" y="0"/>
                </a:moveTo>
                <a:cubicBezTo>
                  <a:pt x="266570" y="9487"/>
                  <a:pt x="347779" y="-9361"/>
                  <a:pt x="597507" y="0"/>
                </a:cubicBezTo>
                <a:cubicBezTo>
                  <a:pt x="847235" y="9361"/>
                  <a:pt x="932894" y="-5591"/>
                  <a:pt x="1132119" y="0"/>
                </a:cubicBezTo>
                <a:cubicBezTo>
                  <a:pt x="1331344" y="5591"/>
                  <a:pt x="1675500" y="17879"/>
                  <a:pt x="1823969" y="0"/>
                </a:cubicBezTo>
                <a:cubicBezTo>
                  <a:pt x="1972438" y="-17879"/>
                  <a:pt x="2167646" y="24313"/>
                  <a:pt x="2421476" y="0"/>
                </a:cubicBezTo>
                <a:cubicBezTo>
                  <a:pt x="2675306" y="-24313"/>
                  <a:pt x="2786832" y="16956"/>
                  <a:pt x="3144774" y="0"/>
                </a:cubicBezTo>
                <a:cubicBezTo>
                  <a:pt x="3154048" y="251253"/>
                  <a:pt x="3119858" y="494973"/>
                  <a:pt x="3144774" y="655442"/>
                </a:cubicBezTo>
                <a:cubicBezTo>
                  <a:pt x="3169690" y="815911"/>
                  <a:pt x="3116597" y="1051710"/>
                  <a:pt x="3144774" y="1240658"/>
                </a:cubicBezTo>
                <a:cubicBezTo>
                  <a:pt x="3172951" y="1429606"/>
                  <a:pt x="3135536" y="1705753"/>
                  <a:pt x="3144774" y="1825874"/>
                </a:cubicBezTo>
                <a:cubicBezTo>
                  <a:pt x="3154012" y="1945995"/>
                  <a:pt x="3164550" y="2224006"/>
                  <a:pt x="3144774" y="2340864"/>
                </a:cubicBezTo>
                <a:cubicBezTo>
                  <a:pt x="3124999" y="2457722"/>
                  <a:pt x="3160849" y="2683774"/>
                  <a:pt x="3144774" y="2855854"/>
                </a:cubicBezTo>
                <a:cubicBezTo>
                  <a:pt x="3128700" y="3027934"/>
                  <a:pt x="3170739" y="3359000"/>
                  <a:pt x="3144774" y="3511296"/>
                </a:cubicBezTo>
                <a:cubicBezTo>
                  <a:pt x="2980251" y="3482345"/>
                  <a:pt x="2777773" y="3515527"/>
                  <a:pt x="2484371" y="3511296"/>
                </a:cubicBezTo>
                <a:cubicBezTo>
                  <a:pt x="2190969" y="3507065"/>
                  <a:pt x="1998745" y="3515160"/>
                  <a:pt x="1792521" y="3511296"/>
                </a:cubicBezTo>
                <a:cubicBezTo>
                  <a:pt x="1586297" y="3507433"/>
                  <a:pt x="1444801" y="3532068"/>
                  <a:pt x="1100671" y="3511296"/>
                </a:cubicBezTo>
                <a:cubicBezTo>
                  <a:pt x="756541" y="3490525"/>
                  <a:pt x="353128" y="3506466"/>
                  <a:pt x="0" y="3511296"/>
                </a:cubicBezTo>
                <a:cubicBezTo>
                  <a:pt x="3411" y="3359170"/>
                  <a:pt x="-9481" y="3122562"/>
                  <a:pt x="0" y="2926080"/>
                </a:cubicBezTo>
                <a:cubicBezTo>
                  <a:pt x="9481" y="2729598"/>
                  <a:pt x="-22190" y="2568668"/>
                  <a:pt x="0" y="2375977"/>
                </a:cubicBezTo>
                <a:cubicBezTo>
                  <a:pt x="22190" y="2183286"/>
                  <a:pt x="-20376" y="2098272"/>
                  <a:pt x="0" y="1896100"/>
                </a:cubicBezTo>
                <a:cubicBezTo>
                  <a:pt x="20376" y="1693928"/>
                  <a:pt x="5500" y="1503212"/>
                  <a:pt x="0" y="1381110"/>
                </a:cubicBezTo>
                <a:cubicBezTo>
                  <a:pt x="-5500" y="1259008"/>
                  <a:pt x="-11749" y="1118242"/>
                  <a:pt x="0" y="866120"/>
                </a:cubicBezTo>
                <a:cubicBezTo>
                  <a:pt x="11749" y="613998"/>
                  <a:pt x="37538" y="198750"/>
                  <a:pt x="0" y="0"/>
                </a:cubicBezTo>
                <a:close/>
              </a:path>
            </a:pathLst>
          </a:custGeom>
          <a:ln>
            <a:extLst>
              <a:ext uri="{C807C97D-BFC1-408E-A445-0C87EB9F89A2}">
                <ask:lineSketchStyleProps xmlns:ask="http://schemas.microsoft.com/office/drawing/2018/sketchyshapes" sd="1219033472">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a:lstStyle/>
          <a:p>
            <a:endParaRPr lang="fr-FR" dirty="0"/>
          </a:p>
          <a:p>
            <a:r>
              <a:rPr lang="fr-FR" dirty="0"/>
              <a:t>Reconnaissance</a:t>
            </a:r>
          </a:p>
          <a:p>
            <a:endParaRPr lang="fr-FR" dirty="0"/>
          </a:p>
          <a:p>
            <a:r>
              <a:rPr lang="fr-FR" dirty="0"/>
              <a:t>Représentation</a:t>
            </a:r>
          </a:p>
          <a:p>
            <a:endParaRPr lang="fr-FR" dirty="0"/>
          </a:p>
          <a:p>
            <a:r>
              <a:rPr lang="fr-FR" dirty="0"/>
              <a:t>Collectif</a:t>
            </a:r>
          </a:p>
        </p:txBody>
      </p:sp>
      <p:pic>
        <p:nvPicPr>
          <p:cNvPr id="8" name="Picture 2" descr="lien social_Fotolia©vege _web">
            <a:extLst>
              <a:ext uri="{FF2B5EF4-FFF2-40B4-BE49-F238E27FC236}">
                <a16:creationId xmlns:a16="http://schemas.microsoft.com/office/drawing/2014/main" id="{1EB97EAD-D2FA-42EE-82E5-65FB9C6628B0}"/>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9864" r="9864"/>
          <a:stretch>
            <a:fillRect/>
          </a:stretch>
        </p:blipFill>
        <p:spPr bwMode="auto">
          <a:xfrm>
            <a:off x="228600" y="238125"/>
            <a:ext cx="7696200" cy="638175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751904F7-AE63-4C27-B1B1-EC62F81EDF79}"/>
              </a:ext>
            </a:extLst>
          </p:cNvPr>
          <p:cNvSpPr txBox="1"/>
          <p:nvPr/>
        </p:nvSpPr>
        <p:spPr>
          <a:xfrm>
            <a:off x="165811" y="6481756"/>
            <a:ext cx="2145792" cy="276999"/>
          </a:xfrm>
          <a:prstGeom prst="rect">
            <a:avLst/>
          </a:prstGeom>
          <a:noFill/>
        </p:spPr>
        <p:txBody>
          <a:bodyPr wrap="square">
            <a:spAutoFit/>
          </a:bodyPr>
          <a:lstStyle/>
          <a:p>
            <a:r>
              <a:rPr lang="fr-FR" sz="1200" b="0" i="0" dirty="0">
                <a:solidFill>
                  <a:srgbClr val="373A3E"/>
                </a:solidFill>
                <a:effectLst/>
                <a:latin typeface="Arial" panose="020B0604020202020204" pitchFamily="34" charset="0"/>
              </a:rPr>
              <a:t>©</a:t>
            </a:r>
            <a:r>
              <a:rPr lang="fr-FR" sz="1200" b="0" i="0" dirty="0" err="1">
                <a:solidFill>
                  <a:srgbClr val="373A3E"/>
                </a:solidFill>
                <a:effectLst/>
                <a:latin typeface="Arial" panose="020B0604020202020204" pitchFamily="34" charset="0"/>
              </a:rPr>
              <a:t>vege</a:t>
            </a:r>
            <a:r>
              <a:rPr lang="fr-FR" sz="1200" b="0" i="0" dirty="0">
                <a:solidFill>
                  <a:srgbClr val="373A3E"/>
                </a:solidFill>
                <a:effectLst/>
                <a:latin typeface="Arial" panose="020B0604020202020204" pitchFamily="34" charset="0"/>
              </a:rPr>
              <a:t> - Fotolia.com</a:t>
            </a:r>
            <a:endParaRPr lang="fr-FR" sz="1200" dirty="0"/>
          </a:p>
        </p:txBody>
      </p:sp>
    </p:spTree>
    <p:extLst>
      <p:ext uri="{BB962C8B-B14F-4D97-AF65-F5344CB8AC3E}">
        <p14:creationId xmlns:p14="http://schemas.microsoft.com/office/powerpoint/2010/main" val="3555492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767_TF56410444" id="{2E871065-7464-49D5-B17F-06A336FD9FDE}" vid="{DE927AE8-FEC3-49A6-8258-101EFE0971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{614A8FC5-89CC-46AD-A12C-47AB66103697}tf56410444_win32</Template>
  <TotalTime>3584</TotalTime>
  <Words>793</Words>
  <Application>Microsoft Office PowerPoint</Application>
  <PresentationFormat>Grand écran</PresentationFormat>
  <Paragraphs>233</Paragraphs>
  <Slides>30</Slides>
  <Notes>4</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30</vt:i4>
      </vt:variant>
    </vt:vector>
  </HeadingPairs>
  <TitlesOfParts>
    <vt:vector size="37" baseType="lpstr">
      <vt:lpstr>Arial</vt:lpstr>
      <vt:lpstr>Avenir Next LT Pro</vt:lpstr>
      <vt:lpstr>Avenir Next LT Pro Light</vt:lpstr>
      <vt:lpstr>Calibri</vt:lpstr>
      <vt:lpstr>Garamond</vt:lpstr>
      <vt:lpstr>Wingdings</vt:lpstr>
      <vt:lpstr>SavonVTI</vt:lpstr>
      <vt:lpstr>De la  bibliothèque participative  à la  bibliothèque participante</vt:lpstr>
      <vt:lpstr>Bonjour ! </vt:lpstr>
      <vt:lpstr>Mais pourquoi mener des projets participatifs ?</vt:lpstr>
      <vt:lpstr>De la participation et des intentions </vt:lpstr>
      <vt:lpstr>Une première intention</vt:lpstr>
      <vt:lpstr>La crise de la sociabilité </vt:lpstr>
      <vt:lpstr>Solution participative </vt:lpstr>
      <vt:lpstr>Exemples</vt:lpstr>
      <vt:lpstr>Questions </vt:lpstr>
      <vt:lpstr>Présentation PowerPoint</vt:lpstr>
      <vt:lpstr>Une deuxième intention</vt:lpstr>
      <vt:lpstr>La crise de la représentation </vt:lpstr>
      <vt:lpstr>Solution participative </vt:lpstr>
      <vt:lpstr>Exemples</vt:lpstr>
      <vt:lpstr>Questions </vt:lpstr>
      <vt:lpstr>Présentation PowerPoint</vt:lpstr>
      <vt:lpstr>Une troisième intention</vt:lpstr>
      <vt:lpstr>La crise du débat démocratique</vt:lpstr>
      <vt:lpstr>Solution participative </vt:lpstr>
      <vt:lpstr>Exemples</vt:lpstr>
      <vt:lpstr>Questions </vt:lpstr>
      <vt:lpstr>Présentation PowerPoint</vt:lpstr>
      <vt:lpstr>Il manque quelque chose !</vt:lpstr>
      <vt:lpstr>De la crise au trouble </vt:lpstr>
      <vt:lpstr>Solution participative </vt:lpstr>
      <vt:lpstr>Exemples</vt:lpstr>
      <vt:lpstr>Questions </vt:lpstr>
      <vt:lpstr>Présentation PowerPoint</vt:lpstr>
      <vt:lpstr>La bibliothèque et la participation ?</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 bibliothèques participatives</dc:title>
  <dc:creator>raphaelle bats</dc:creator>
  <cp:lastModifiedBy>raphaelle bats</cp:lastModifiedBy>
  <cp:revision>41</cp:revision>
  <dcterms:created xsi:type="dcterms:W3CDTF">2021-04-09T20:39:13Z</dcterms:created>
  <dcterms:modified xsi:type="dcterms:W3CDTF">2022-05-17T20:53:17Z</dcterms:modified>
</cp:coreProperties>
</file>