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05600" cy="99441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ja42/N4nTOPeFShmiTqogBeoAK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customschemas.google.com/relationships/presentationmetadata" Target="metadata"/><Relationship Id="rId21"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9575" cy="496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4450" y="0"/>
            <a:ext cx="2949575" cy="4968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88900" y="746125"/>
            <a:ext cx="6627813"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1038" y="4722813"/>
            <a:ext cx="5443537" cy="44751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445625"/>
            <a:ext cx="2949575" cy="49688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4450" y="9445625"/>
            <a:ext cx="2949575" cy="49688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62:notes"/>
          <p:cNvSpPr/>
          <p:nvPr>
            <p:ph idx="2" type="sldImg"/>
          </p:nvPr>
        </p:nvSpPr>
        <p:spPr>
          <a:xfrm>
            <a:off x="88900" y="746125"/>
            <a:ext cx="6627813" cy="3729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62:notes"/>
          <p:cNvSpPr txBox="1"/>
          <p:nvPr>
            <p:ph idx="1" type="body"/>
          </p:nvPr>
        </p:nvSpPr>
        <p:spPr>
          <a:xfrm>
            <a:off x="681038" y="4722813"/>
            <a:ext cx="5443537" cy="44751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Annie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Good morning everyone, I’m going to be talking about a new and exciting project called People in Data.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41" name="Google Shape;341;p62:notes"/>
          <p:cNvSpPr txBox="1"/>
          <p:nvPr>
            <p:ph idx="12" type="sldNum"/>
          </p:nvPr>
        </p:nvSpPr>
        <p:spPr>
          <a:xfrm>
            <a:off x="3854450" y="9445625"/>
            <a:ext cx="2949575" cy="49688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dc95c92c69_0_0:notes"/>
          <p:cNvSpPr/>
          <p:nvPr>
            <p:ph idx="2" type="sldImg"/>
          </p:nvPr>
        </p:nvSpPr>
        <p:spPr>
          <a:xfrm>
            <a:off x="88900" y="746125"/>
            <a:ext cx="6627900" cy="37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dc95c92c69_0_0:notes"/>
          <p:cNvSpPr txBox="1"/>
          <p:nvPr>
            <p:ph idx="1" type="body"/>
          </p:nvPr>
        </p:nvSpPr>
        <p:spPr>
          <a:xfrm>
            <a:off x="681038" y="4722813"/>
            <a:ext cx="5443500" cy="4475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9" name="Google Shape;479;g2dc95c92c69_0_0:notes"/>
          <p:cNvSpPr txBox="1"/>
          <p:nvPr>
            <p:ph idx="12" type="sldNum"/>
          </p:nvPr>
        </p:nvSpPr>
        <p:spPr>
          <a:xfrm>
            <a:off x="3854450" y="9445625"/>
            <a:ext cx="29496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b696832b9b_0_28:notes"/>
          <p:cNvSpPr/>
          <p:nvPr>
            <p:ph idx="2" type="sldImg"/>
          </p:nvPr>
        </p:nvSpPr>
        <p:spPr>
          <a:xfrm>
            <a:off x="88900" y="746125"/>
            <a:ext cx="6627900" cy="37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g2b696832b9b_0_28:notes"/>
          <p:cNvSpPr txBox="1"/>
          <p:nvPr>
            <p:ph idx="1" type="body"/>
          </p:nvPr>
        </p:nvSpPr>
        <p:spPr>
          <a:xfrm>
            <a:off x="681038" y="4722813"/>
            <a:ext cx="5443500" cy="447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GB"/>
              <a:t>Emma</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Our third work package is to consider the sustainability of the community. We aim to explore different community models and make recommendations in the form of a business case for the sustainable future of this community. </a:t>
            </a:r>
            <a:endParaRPr/>
          </a:p>
        </p:txBody>
      </p:sp>
      <p:sp>
        <p:nvSpPr>
          <p:cNvPr id="501" name="Google Shape;501;g2b696832b9b_0_28:notes"/>
          <p:cNvSpPr txBox="1"/>
          <p:nvPr>
            <p:ph idx="12" type="sldNum"/>
          </p:nvPr>
        </p:nvSpPr>
        <p:spPr>
          <a:xfrm>
            <a:off x="3854450" y="9445625"/>
            <a:ext cx="29496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f0b92c03e0_0_16:notes"/>
          <p:cNvSpPr/>
          <p:nvPr>
            <p:ph idx="2" type="sldImg"/>
          </p:nvPr>
        </p:nvSpPr>
        <p:spPr>
          <a:xfrm>
            <a:off x="88900" y="746125"/>
            <a:ext cx="6627900" cy="37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g1f0b92c03e0_0_16:notes"/>
          <p:cNvSpPr txBox="1"/>
          <p:nvPr>
            <p:ph idx="1" type="body"/>
          </p:nvPr>
        </p:nvSpPr>
        <p:spPr>
          <a:xfrm>
            <a:off x="681038" y="4722813"/>
            <a:ext cx="5443500" cy="447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GB"/>
              <a:t>Emma</a:t>
            </a:r>
            <a:endParaRPr/>
          </a:p>
        </p:txBody>
      </p:sp>
      <p:sp>
        <p:nvSpPr>
          <p:cNvPr id="509" name="Google Shape;509;g1f0b92c03e0_0_16:notes"/>
          <p:cNvSpPr txBox="1"/>
          <p:nvPr>
            <p:ph idx="12" type="sldNum"/>
          </p:nvPr>
        </p:nvSpPr>
        <p:spPr>
          <a:xfrm>
            <a:off x="3854450" y="9445625"/>
            <a:ext cx="29496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dc89c5c51f_0_52:notes"/>
          <p:cNvSpPr/>
          <p:nvPr>
            <p:ph idx="2" type="sldImg"/>
          </p:nvPr>
        </p:nvSpPr>
        <p:spPr>
          <a:xfrm>
            <a:off x="88900" y="746125"/>
            <a:ext cx="6627900" cy="37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2dc89c5c51f_0_52:notes"/>
          <p:cNvSpPr txBox="1"/>
          <p:nvPr>
            <p:ph idx="1" type="body"/>
          </p:nvPr>
        </p:nvSpPr>
        <p:spPr>
          <a:xfrm>
            <a:off x="681038" y="4722813"/>
            <a:ext cx="5443500" cy="4475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GB"/>
              <a:t>Emma</a:t>
            </a:r>
            <a:endParaRPr/>
          </a:p>
        </p:txBody>
      </p:sp>
      <p:sp>
        <p:nvSpPr>
          <p:cNvPr id="517" name="Google Shape;517;g2dc89c5c51f_0_52:notes"/>
          <p:cNvSpPr txBox="1"/>
          <p:nvPr>
            <p:ph idx="12" type="sldNum"/>
          </p:nvPr>
        </p:nvSpPr>
        <p:spPr>
          <a:xfrm>
            <a:off x="3854450" y="9445625"/>
            <a:ext cx="29496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ae7d6f37ab_0_0:notes"/>
          <p:cNvSpPr/>
          <p:nvPr>
            <p:ph idx="2" type="sldImg"/>
          </p:nvPr>
        </p:nvSpPr>
        <p:spPr>
          <a:xfrm>
            <a:off x="88900" y="746125"/>
            <a:ext cx="6627900" cy="37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g2ae7d6f37ab_0_0:notes"/>
          <p:cNvSpPr txBox="1"/>
          <p:nvPr>
            <p:ph idx="1" type="body"/>
          </p:nvPr>
        </p:nvSpPr>
        <p:spPr>
          <a:xfrm>
            <a:off x="681038" y="4722813"/>
            <a:ext cx="5443500" cy="447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GB"/>
              <a:t>Annie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This is the first project to involve a collaboration between our Data for research team, the Tools, Practices and Systems programme and the Skills team that does not involve a programme team. This is due to the type of funding that we have secured from EPSRC that is specifically for Research Technical Professionals rather than traditional academic research. These new types of funding opportunities are widening the scope of who can apply for grants and what funding can be used for.</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The People in Data core team includes Annie Mallon and Luis Santos from the Data for Research team, Myself, Emma Karoune from the Research community management team in Tools Practices and systems, and Vera Matser, Clementina Ramirez Marengo and Matt Forshaw from the Skills Team.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We are currently supported by Arielle Bennett and Maya Bronfeld from the PMU Team for the project set up but we are recruiting a number of new position on this project including a programme manager, senior research community manager,  a data wrangler and also possibly a RAM.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
        <p:nvSpPr>
          <p:cNvPr id="351" name="Google Shape;351;g2ae7d6f37ab_0_0:notes"/>
          <p:cNvSpPr txBox="1"/>
          <p:nvPr>
            <p:ph idx="12" type="sldNum"/>
          </p:nvPr>
        </p:nvSpPr>
        <p:spPr>
          <a:xfrm>
            <a:off x="3854450" y="9445625"/>
            <a:ext cx="29496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ae7d6f37ab_0_17:notes"/>
          <p:cNvSpPr/>
          <p:nvPr>
            <p:ph idx="2" type="sldImg"/>
          </p:nvPr>
        </p:nvSpPr>
        <p:spPr>
          <a:xfrm>
            <a:off x="88900" y="746125"/>
            <a:ext cx="6627900" cy="37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2ae7d6f37ab_0_17:notes"/>
          <p:cNvSpPr txBox="1"/>
          <p:nvPr>
            <p:ph idx="1" type="body"/>
          </p:nvPr>
        </p:nvSpPr>
        <p:spPr>
          <a:xfrm>
            <a:off x="681038" y="4722813"/>
            <a:ext cx="5443500" cy="447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t>Annie</a:t>
            </a:r>
            <a:endParaRPr sz="1400"/>
          </a:p>
          <a:p>
            <a:pPr indent="0" lvl="0" marL="0" rtl="0" algn="l">
              <a:lnSpc>
                <a:spcPct val="100000"/>
              </a:lnSpc>
              <a:spcBef>
                <a:spcPts val="0"/>
              </a:spcBef>
              <a:spcAft>
                <a:spcPts val="0"/>
              </a:spcAft>
              <a:buSzPts val="1400"/>
              <a:buNone/>
            </a:pPr>
            <a:r>
              <a:t/>
            </a:r>
            <a:endParaRPr sz="1400"/>
          </a:p>
          <a:p>
            <a:pPr indent="-317500" lvl="0" marL="457200" rtl="0" algn="l">
              <a:lnSpc>
                <a:spcPct val="100000"/>
              </a:lnSpc>
              <a:spcBef>
                <a:spcPts val="0"/>
              </a:spcBef>
              <a:spcAft>
                <a:spcPts val="0"/>
              </a:spcAft>
              <a:buClr>
                <a:schemeClr val="dk1"/>
              </a:buClr>
              <a:buSzPts val="1400"/>
              <a:buChar char="●"/>
            </a:pPr>
            <a:r>
              <a:rPr lang="en-GB" sz="1400"/>
              <a:t>The UK has lots of research data.</a:t>
            </a:r>
            <a:endParaRPr sz="1400"/>
          </a:p>
          <a:p>
            <a:pPr indent="-317500" lvl="1" marL="914400" rtl="0" algn="l">
              <a:lnSpc>
                <a:spcPct val="100000"/>
              </a:lnSpc>
              <a:spcBef>
                <a:spcPts val="0"/>
              </a:spcBef>
              <a:spcAft>
                <a:spcPts val="0"/>
              </a:spcAft>
              <a:buClr>
                <a:schemeClr val="dk1"/>
              </a:buClr>
              <a:buSzPts val="1400"/>
              <a:buChar char="○"/>
            </a:pPr>
            <a:r>
              <a:rPr lang="en-GB" sz="1400"/>
              <a:t>It’s often not easily accessible, not always in the best condition for research or research ready, and too often it is not made sustainable for long term re-use.</a:t>
            </a:r>
            <a:endParaRPr sz="1400"/>
          </a:p>
          <a:p>
            <a:pPr indent="0" lvl="0" marL="457200" rtl="0" algn="l">
              <a:lnSpc>
                <a:spcPct val="100000"/>
              </a:lnSpc>
              <a:spcBef>
                <a:spcPts val="0"/>
              </a:spcBef>
              <a:spcAft>
                <a:spcPts val="0"/>
              </a:spcAft>
              <a:buClr>
                <a:schemeClr val="dk1"/>
              </a:buClr>
              <a:buSzPts val="1100"/>
              <a:buFont typeface="Arial"/>
              <a:buNone/>
            </a:pPr>
            <a:r>
              <a:t/>
            </a:r>
            <a:endParaRPr sz="1400"/>
          </a:p>
          <a:p>
            <a:pPr indent="-317500" lvl="0" marL="457200" rtl="0" algn="l">
              <a:lnSpc>
                <a:spcPct val="100000"/>
              </a:lnSpc>
              <a:spcBef>
                <a:spcPts val="0"/>
              </a:spcBef>
              <a:spcAft>
                <a:spcPts val="0"/>
              </a:spcAft>
              <a:buClr>
                <a:schemeClr val="dk1"/>
              </a:buClr>
              <a:buSzPts val="1400"/>
              <a:buChar char="●"/>
            </a:pPr>
            <a:r>
              <a:rPr lang="en-GB" sz="1400"/>
              <a:t>Therefore, we need more people in research that specialise in data. </a:t>
            </a:r>
            <a:endParaRPr sz="1400"/>
          </a:p>
          <a:p>
            <a:pPr indent="-317500" lvl="0" marL="457200" rtl="0" algn="l">
              <a:lnSpc>
                <a:spcPct val="100000"/>
              </a:lnSpc>
              <a:spcBef>
                <a:spcPts val="0"/>
              </a:spcBef>
              <a:spcAft>
                <a:spcPts val="0"/>
              </a:spcAft>
              <a:buClr>
                <a:schemeClr val="dk1"/>
              </a:buClr>
              <a:buSzPts val="1400"/>
              <a:buChar char="●"/>
            </a:pPr>
            <a:r>
              <a:t/>
            </a:r>
            <a:endParaRPr sz="1400"/>
          </a:p>
          <a:p>
            <a:pPr indent="-317500" lvl="0" marL="457200" rtl="0" algn="l">
              <a:lnSpc>
                <a:spcPct val="100000"/>
              </a:lnSpc>
              <a:spcBef>
                <a:spcPts val="0"/>
              </a:spcBef>
              <a:spcAft>
                <a:spcPts val="0"/>
              </a:spcAft>
              <a:buClr>
                <a:schemeClr val="dk1"/>
              </a:buClr>
              <a:buSzPts val="1400"/>
              <a:buChar char="●"/>
            </a:pPr>
            <a:r>
              <a:rPr lang="en-GB" sz="1400"/>
              <a:t>These highly skilled people are in short supply and are currently under-recognised for their key skills and contributions to research. We do not value people that work in data roles equally to those in traditional research roles, so we are really talking about those working in what are called research infrastructure roles such as data stewards and data wranglers. These specialist research roles need to be professionalised and need clear career pathways to attract, train and retain talent. </a:t>
            </a:r>
            <a:endParaRPr sz="1400"/>
          </a:p>
          <a:p>
            <a:pPr indent="0" lvl="0" marL="457200" rtl="0" algn="l">
              <a:lnSpc>
                <a:spcPct val="100000"/>
              </a:lnSpc>
              <a:spcBef>
                <a:spcPts val="0"/>
              </a:spcBef>
              <a:spcAft>
                <a:spcPts val="0"/>
              </a:spcAft>
              <a:buClr>
                <a:schemeClr val="dk1"/>
              </a:buClr>
              <a:buSzPts val="1100"/>
              <a:buFont typeface="Arial"/>
              <a:buNone/>
            </a:pPr>
            <a:r>
              <a:t/>
            </a:r>
            <a:endParaRPr sz="1400"/>
          </a:p>
          <a:p>
            <a:pPr indent="-317500" lvl="0" marL="457200" rtl="0" algn="l">
              <a:lnSpc>
                <a:spcPct val="100000"/>
              </a:lnSpc>
              <a:spcBef>
                <a:spcPts val="0"/>
              </a:spcBef>
              <a:spcAft>
                <a:spcPts val="0"/>
              </a:spcAft>
              <a:buClr>
                <a:schemeClr val="dk1"/>
              </a:buClr>
              <a:buSzPts val="1400"/>
              <a:buChar char="●"/>
            </a:pPr>
            <a:r>
              <a:rPr lang="en-GB" sz="1400"/>
              <a:t>There is also a real need for upskilling in this area as the UK data science workforce is lacking skills in data management, stewardship and readiness. This has been recognised in recent government policy such as the National Data Strategy and the National audit office report on challenges in using data across government that specifically highlights current gaps in data skills related to data storage, management and architecture as well as planning and data governance.  </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n-GB" sz="1400"/>
              <a:t> </a:t>
            </a:r>
            <a:endParaRPr sz="1400"/>
          </a:p>
          <a:p>
            <a:pPr indent="0" lvl="0" marL="0" rtl="0" algn="l">
              <a:lnSpc>
                <a:spcPct val="100000"/>
              </a:lnSpc>
              <a:spcBef>
                <a:spcPts val="360"/>
              </a:spcBef>
              <a:spcAft>
                <a:spcPts val="0"/>
              </a:spcAft>
              <a:buSzPts val="1400"/>
              <a:buNone/>
            </a:pPr>
            <a:r>
              <a:t/>
            </a:r>
            <a:endParaRPr sz="1400"/>
          </a:p>
        </p:txBody>
      </p:sp>
      <p:sp>
        <p:nvSpPr>
          <p:cNvPr id="374" name="Google Shape;374;g2ae7d6f37ab_0_17:notes"/>
          <p:cNvSpPr txBox="1"/>
          <p:nvPr>
            <p:ph idx="12" type="sldNum"/>
          </p:nvPr>
        </p:nvSpPr>
        <p:spPr>
          <a:xfrm>
            <a:off x="3854450" y="9445625"/>
            <a:ext cx="29496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ae7d6f37ab_0_9:notes"/>
          <p:cNvSpPr/>
          <p:nvPr>
            <p:ph idx="2" type="sldImg"/>
          </p:nvPr>
        </p:nvSpPr>
        <p:spPr>
          <a:xfrm>
            <a:off x="88900" y="746125"/>
            <a:ext cx="6627900" cy="37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2ae7d6f37ab_0_9:notes"/>
          <p:cNvSpPr txBox="1"/>
          <p:nvPr>
            <p:ph idx="1" type="body"/>
          </p:nvPr>
        </p:nvSpPr>
        <p:spPr>
          <a:xfrm>
            <a:off x="681038" y="4722813"/>
            <a:ext cx="5443500" cy="447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GB"/>
              <a:t>Emma</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To start to recognise, professionalise and upskill People in Data we will be: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Firstly, convening existing data focused communities and also people that work with data that don’t currently have a community and this will be across the UK. This is a very ambitious aim as we want to cover all domains and sectors.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We will be bringing together a working group of cross-domain and cross-sector data science organisations from across the UK to advise on the set up and way forward for the community.</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We will be running in person and online community events, running a fellowship scheme that we are calling Data champions. This scheme aims to embed data champions in organisations that currently don’t fit into existing fellowship schemes.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And finally, at the end of the project we will have a national conference to bring the whole community together and celebrate all of the great work that we have done. </a:t>
            </a:r>
            <a:endParaRPr/>
          </a:p>
        </p:txBody>
      </p:sp>
      <p:sp>
        <p:nvSpPr>
          <p:cNvPr id="385" name="Google Shape;385;g2ae7d6f37ab_0_9:notes"/>
          <p:cNvSpPr txBox="1"/>
          <p:nvPr>
            <p:ph idx="12" type="sldNum"/>
          </p:nvPr>
        </p:nvSpPr>
        <p:spPr>
          <a:xfrm>
            <a:off x="3854450" y="9445625"/>
            <a:ext cx="29496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dae3cd52e3_0_0:notes"/>
          <p:cNvSpPr/>
          <p:nvPr>
            <p:ph idx="2" type="sldImg"/>
          </p:nvPr>
        </p:nvSpPr>
        <p:spPr>
          <a:xfrm>
            <a:off x="88900" y="746125"/>
            <a:ext cx="6627900" cy="37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dae3cd52e3_0_0:notes"/>
          <p:cNvSpPr txBox="1"/>
          <p:nvPr>
            <p:ph idx="1" type="body"/>
          </p:nvPr>
        </p:nvSpPr>
        <p:spPr>
          <a:xfrm>
            <a:off x="681038" y="4722813"/>
            <a:ext cx="5443500" cy="4475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GB"/>
              <a:t>Core team</a:t>
            </a:r>
            <a:endParaRPr/>
          </a:p>
          <a:p>
            <a:pPr indent="0" lvl="0" marL="0" rtl="0" algn="l">
              <a:spcBef>
                <a:spcPts val="360"/>
              </a:spcBef>
              <a:spcAft>
                <a:spcPts val="0"/>
              </a:spcAft>
              <a:buNone/>
            </a:pPr>
            <a:r>
              <a:rPr lang="en-GB"/>
              <a:t>Working group of </a:t>
            </a:r>
            <a:r>
              <a:rPr lang="en-GB"/>
              <a:t>existing</a:t>
            </a:r>
            <a:r>
              <a:rPr lang="en-GB"/>
              <a:t> partners - 1st meeting is in June</a:t>
            </a:r>
            <a:endParaRPr/>
          </a:p>
          <a:p>
            <a:pPr indent="0" lvl="0" marL="0" rtl="0" algn="l">
              <a:spcBef>
                <a:spcPts val="360"/>
              </a:spcBef>
              <a:spcAft>
                <a:spcPts val="0"/>
              </a:spcAft>
              <a:buNone/>
            </a:pPr>
            <a:r>
              <a:rPr lang="en-GB"/>
              <a:t>Turing data community - across domains and </a:t>
            </a:r>
            <a:r>
              <a:rPr lang="en-GB"/>
              <a:t>sectors</a:t>
            </a:r>
            <a:r>
              <a:rPr lang="en-GB"/>
              <a:t> - spoke at staff catch up and contact form</a:t>
            </a:r>
            <a:endParaRPr/>
          </a:p>
          <a:p>
            <a:pPr indent="0" lvl="0" marL="0" rtl="0" algn="l">
              <a:spcBef>
                <a:spcPts val="360"/>
              </a:spcBef>
              <a:spcAft>
                <a:spcPts val="0"/>
              </a:spcAft>
              <a:buNone/>
            </a:pPr>
            <a:r>
              <a:rPr lang="en-GB"/>
              <a:t>TUN - 65 Universities across the UK. Spoke at the coffee morning session for TUN </a:t>
            </a:r>
            <a:r>
              <a:rPr lang="en-GB"/>
              <a:t>liaisons</a:t>
            </a:r>
            <a:r>
              <a:rPr lang="en-GB"/>
              <a:t> and lots of interest - contact form to gather info from these links into the unis.</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393" name="Google Shape;393;g2dae3cd52e3_0_0:notes"/>
          <p:cNvSpPr txBox="1"/>
          <p:nvPr>
            <p:ph idx="12" type="sldNum"/>
          </p:nvPr>
        </p:nvSpPr>
        <p:spPr>
          <a:xfrm>
            <a:off x="3854450" y="9445625"/>
            <a:ext cx="29496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b9724707ef_0_0:notes"/>
          <p:cNvSpPr/>
          <p:nvPr>
            <p:ph idx="2" type="sldImg"/>
          </p:nvPr>
        </p:nvSpPr>
        <p:spPr>
          <a:xfrm>
            <a:off x="88900" y="746125"/>
            <a:ext cx="6627900" cy="37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g2b9724707ef_0_0:notes"/>
          <p:cNvSpPr txBox="1"/>
          <p:nvPr>
            <p:ph idx="1" type="body"/>
          </p:nvPr>
        </p:nvSpPr>
        <p:spPr>
          <a:xfrm>
            <a:off x="681038" y="4722813"/>
            <a:ext cx="5443500" cy="447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GB"/>
              <a:t>Emma</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We can’t do this project alone, so as mentioned at the beginning of this talk, we already have lots of interest from the existing close partners of Turing - already over 20 of them. They are an eclectic mix of organisations already representing the broad community that we want to convene.</a:t>
            </a:r>
            <a:endParaRPr/>
          </a:p>
        </p:txBody>
      </p:sp>
      <p:sp>
        <p:nvSpPr>
          <p:cNvPr id="407" name="Google Shape;407;g2b9724707ef_0_0:notes"/>
          <p:cNvSpPr txBox="1"/>
          <p:nvPr>
            <p:ph idx="12" type="sldNum"/>
          </p:nvPr>
        </p:nvSpPr>
        <p:spPr>
          <a:xfrm>
            <a:off x="3854450" y="9445625"/>
            <a:ext cx="29496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dc89c5c51f_0_14:notes"/>
          <p:cNvSpPr/>
          <p:nvPr>
            <p:ph idx="2" type="sldImg"/>
          </p:nvPr>
        </p:nvSpPr>
        <p:spPr>
          <a:xfrm>
            <a:off x="88900" y="746125"/>
            <a:ext cx="6627900" cy="37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dc89c5c51f_0_14:notes"/>
          <p:cNvSpPr txBox="1"/>
          <p:nvPr>
            <p:ph idx="1" type="body"/>
          </p:nvPr>
        </p:nvSpPr>
        <p:spPr>
          <a:xfrm>
            <a:off x="681038" y="4722813"/>
            <a:ext cx="5443500" cy="4475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GB"/>
              <a:t>Awareness phase - soft launch of project through webpage and contact form - nearly 200 sign ups</a:t>
            </a:r>
            <a:endParaRPr/>
          </a:p>
          <a:p>
            <a:pPr indent="0" lvl="0" marL="0" rtl="0" algn="l">
              <a:spcBef>
                <a:spcPts val="360"/>
              </a:spcBef>
              <a:spcAft>
                <a:spcPts val="0"/>
              </a:spcAft>
              <a:buNone/>
            </a:pPr>
            <a:r>
              <a:t/>
            </a:r>
            <a:endParaRPr/>
          </a:p>
          <a:p>
            <a:pPr indent="0" lvl="0" marL="0" rtl="0" algn="l">
              <a:spcBef>
                <a:spcPts val="360"/>
              </a:spcBef>
              <a:spcAft>
                <a:spcPts val="0"/>
              </a:spcAft>
              <a:buClr>
                <a:schemeClr val="dk1"/>
              </a:buClr>
              <a:buSzPts val="1100"/>
              <a:buFont typeface="Arial"/>
              <a:buNone/>
            </a:pPr>
            <a:r>
              <a:rPr lang="en-GB"/>
              <a:t>We have already been approached by a number of organisations wanting to be partners such as NHS England and the Franci Crick Institute and they are joining our working group</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Community launch events - LDW, skills focused webinars, giving conference talks - collaborations workshop and RSE Con, starting regular communications for project</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To engage new partners and different domains and different sectors - industry, </a:t>
            </a:r>
            <a:r>
              <a:rPr lang="en-GB"/>
              <a:t>local</a:t>
            </a:r>
            <a:r>
              <a:rPr lang="en-GB"/>
              <a:t> gov orgs, GLAM</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434" name="Google Shape;434;g2dc89c5c51f_0_14:notes"/>
          <p:cNvSpPr txBox="1"/>
          <p:nvPr>
            <p:ph idx="12" type="sldNum"/>
          </p:nvPr>
        </p:nvSpPr>
        <p:spPr>
          <a:xfrm>
            <a:off x="3854450" y="9445625"/>
            <a:ext cx="29496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dc89c5c51f_0_29:notes"/>
          <p:cNvSpPr/>
          <p:nvPr>
            <p:ph idx="2" type="sldImg"/>
          </p:nvPr>
        </p:nvSpPr>
        <p:spPr>
          <a:xfrm>
            <a:off x="88900" y="746125"/>
            <a:ext cx="6627900" cy="37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dc89c5c51f_0_29:notes"/>
          <p:cNvSpPr txBox="1"/>
          <p:nvPr>
            <p:ph idx="1" type="body"/>
          </p:nvPr>
        </p:nvSpPr>
        <p:spPr>
          <a:xfrm>
            <a:off x="681038" y="4722813"/>
            <a:ext cx="5443500" cy="4475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GB"/>
              <a:t>By September/October, we will be ready to run r</a:t>
            </a:r>
            <a:r>
              <a:rPr lang="en-GB"/>
              <a:t>egular community spaces - online monthly meetings  to really </a:t>
            </a:r>
            <a:r>
              <a:rPr lang="en-GB"/>
              <a:t>broaden our contact to anyone who wants to join our community and contribute to our project.</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We are working with our working group to create a roadmap of the events we will start to put on in 2025. This roadmap will be created from all of the community input we have had from partners and through awareness community events so it will really be community led.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So next year - we will start our community in person/hybrid events </a:t>
            </a:r>
            <a:r>
              <a:rPr lang="en-GB"/>
              <a:t>around</a:t>
            </a:r>
            <a:r>
              <a:rPr lang="en-GB"/>
              <a:t> the UK to </a:t>
            </a:r>
            <a:r>
              <a:rPr lang="en-GB"/>
              <a:t>really</a:t>
            </a:r>
            <a:r>
              <a:rPr lang="en-GB"/>
              <a:t> start to work on themes and challenges that need to be addressed in this </a:t>
            </a:r>
            <a:r>
              <a:rPr lang="en-GB"/>
              <a:t>community</a:t>
            </a:r>
            <a:r>
              <a:rPr lang="en-GB"/>
              <a:t> to drive forward professionalisation of data professionals.</a:t>
            </a:r>
            <a:endParaRPr/>
          </a:p>
        </p:txBody>
      </p:sp>
      <p:sp>
        <p:nvSpPr>
          <p:cNvPr id="452" name="Google Shape;452;g2dc89c5c51f_0_29:notes"/>
          <p:cNvSpPr txBox="1"/>
          <p:nvPr>
            <p:ph idx="12" type="sldNum"/>
          </p:nvPr>
        </p:nvSpPr>
        <p:spPr>
          <a:xfrm>
            <a:off x="3854450" y="9445625"/>
            <a:ext cx="29496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b696832b9b_0_14:notes"/>
          <p:cNvSpPr/>
          <p:nvPr>
            <p:ph idx="2" type="sldImg"/>
          </p:nvPr>
        </p:nvSpPr>
        <p:spPr>
          <a:xfrm>
            <a:off x="88900" y="746125"/>
            <a:ext cx="6627900" cy="37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g2b696832b9b_0_14:notes"/>
          <p:cNvSpPr txBox="1"/>
          <p:nvPr>
            <p:ph idx="1" type="body"/>
          </p:nvPr>
        </p:nvSpPr>
        <p:spPr>
          <a:xfrm>
            <a:off x="681038" y="4722813"/>
            <a:ext cx="5443500" cy="447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GB"/>
              <a:t>Clementina</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Now  I will hand over to Clementina to talk about skills and capacity building</a:t>
            </a:r>
            <a:endParaRPr/>
          </a:p>
        </p:txBody>
      </p:sp>
      <p:sp>
        <p:nvSpPr>
          <p:cNvPr id="471" name="Google Shape;471;g2b696832b9b_0_14:notes"/>
          <p:cNvSpPr txBox="1"/>
          <p:nvPr>
            <p:ph idx="12" type="sldNum"/>
          </p:nvPr>
        </p:nvSpPr>
        <p:spPr>
          <a:xfrm>
            <a:off x="3854450" y="9445625"/>
            <a:ext cx="29496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op slide (Dark)" showMasterSp="0">
  <p:cSld name="1_Top slide (Dark)">
    <p:bg>
      <p:bgPr>
        <a:solidFill>
          <a:schemeClr val="dk2"/>
        </a:solidFill>
      </p:bgPr>
    </p:bg>
    <p:spTree>
      <p:nvGrpSpPr>
        <p:cNvPr id="12" name="Shape 12"/>
        <p:cNvGrpSpPr/>
        <p:nvPr/>
      </p:nvGrpSpPr>
      <p:grpSpPr>
        <a:xfrm>
          <a:off x="0" y="0"/>
          <a:ext cx="0" cy="0"/>
          <a:chOff x="0" y="0"/>
          <a:chExt cx="0" cy="0"/>
        </a:xfrm>
      </p:grpSpPr>
      <p:sp>
        <p:nvSpPr>
          <p:cNvPr id="13" name="Google Shape;13;p21"/>
          <p:cNvSpPr txBox="1"/>
          <p:nvPr>
            <p:ph type="title"/>
          </p:nvPr>
        </p:nvSpPr>
        <p:spPr>
          <a:xfrm>
            <a:off x="431800" y="2184922"/>
            <a:ext cx="4353560" cy="57151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3400"/>
              <a:buNone/>
              <a:defRPr b="1" sz="3400">
                <a:solidFill>
                  <a:schemeClr val="lt1"/>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cxnSp>
        <p:nvCxnSpPr>
          <p:cNvPr id="14" name="Google Shape;14;p21"/>
          <p:cNvCxnSpPr/>
          <p:nvPr/>
        </p:nvCxnSpPr>
        <p:spPr>
          <a:xfrm>
            <a:off x="431800" y="2184922"/>
            <a:ext cx="4353560" cy="0"/>
          </a:xfrm>
          <a:prstGeom prst="straightConnector1">
            <a:avLst/>
          </a:prstGeom>
          <a:noFill/>
          <a:ln cap="flat" cmpd="sng" w="76200">
            <a:solidFill>
              <a:schemeClr val="lt1"/>
            </a:solidFill>
            <a:prstDash val="solid"/>
            <a:round/>
            <a:headEnd len="sm" w="sm" type="none"/>
            <a:tailEnd len="sm" w="sm" type="none"/>
          </a:ln>
        </p:spPr>
      </p:cxnSp>
      <p:pic>
        <p:nvPicPr>
          <p:cNvPr id="15" name="Google Shape;15;p21"/>
          <p:cNvPicPr preferRelativeResize="0"/>
          <p:nvPr/>
        </p:nvPicPr>
        <p:blipFill rotWithShape="1">
          <a:blip r:embed="rId2">
            <a:alphaModFix/>
          </a:blip>
          <a:srcRect b="0" l="0" r="0" t="0"/>
          <a:stretch/>
        </p:blipFill>
        <p:spPr>
          <a:xfrm>
            <a:off x="431800" y="416704"/>
            <a:ext cx="2174239" cy="953238"/>
          </a:xfrm>
          <a:prstGeom prst="rect">
            <a:avLst/>
          </a:prstGeom>
          <a:noFill/>
          <a:ln>
            <a:noFill/>
          </a:ln>
        </p:spPr>
      </p:pic>
      <p:sp>
        <p:nvSpPr>
          <p:cNvPr id="16" name="Google Shape;16;p21"/>
          <p:cNvSpPr txBox="1"/>
          <p:nvPr>
            <p:ph idx="1" type="body"/>
          </p:nvPr>
        </p:nvSpPr>
        <p:spPr>
          <a:xfrm>
            <a:off x="431800" y="3720363"/>
            <a:ext cx="4353560" cy="45402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2800"/>
              <a:buNone/>
              <a:defRPr b="0" sz="2800">
                <a:solidFill>
                  <a:schemeClr val="lt1"/>
                </a:solidFill>
              </a:defRPr>
            </a:lvl1pPr>
            <a:lvl2pPr indent="-228600" lvl="1" marL="914400" algn="l">
              <a:lnSpc>
                <a:spcPct val="100000"/>
              </a:lnSpc>
              <a:spcBef>
                <a:spcPts val="8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 name="Google Shape;17;p21"/>
          <p:cNvSpPr/>
          <p:nvPr>
            <p:ph idx="2" type="pic"/>
          </p:nvPr>
        </p:nvSpPr>
        <p:spPr>
          <a:xfrm>
            <a:off x="5651872" y="0"/>
            <a:ext cx="3493714" cy="4573587"/>
          </a:xfrm>
          <a:prstGeom prst="rect">
            <a:avLst/>
          </a:prstGeom>
          <a:noFill/>
          <a:ln>
            <a:noFill/>
          </a:ln>
        </p:spPr>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30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itle (Dark)" showMasterSp="0">
  <p:cSld name="Blank, title (Dark)">
    <p:bg>
      <p:bgPr>
        <a:solidFill>
          <a:schemeClr val="dk2"/>
        </a:solidFill>
      </p:bgPr>
    </p:bg>
    <p:spTree>
      <p:nvGrpSpPr>
        <p:cNvPr id="56" name="Shape 56"/>
        <p:cNvGrpSpPr/>
        <p:nvPr/>
      </p:nvGrpSpPr>
      <p:grpSpPr>
        <a:xfrm>
          <a:off x="0" y="0"/>
          <a:ext cx="0" cy="0"/>
          <a:chOff x="0" y="0"/>
          <a:chExt cx="0" cy="0"/>
        </a:xfrm>
      </p:grpSpPr>
      <p:cxnSp>
        <p:nvCxnSpPr>
          <p:cNvPr id="57" name="Google Shape;57;p25"/>
          <p:cNvCxnSpPr/>
          <p:nvPr/>
        </p:nvCxnSpPr>
        <p:spPr>
          <a:xfrm>
            <a:off x="431800" y="428485"/>
            <a:ext cx="8280400" cy="0"/>
          </a:xfrm>
          <a:prstGeom prst="straightConnector1">
            <a:avLst/>
          </a:prstGeom>
          <a:noFill/>
          <a:ln cap="flat" cmpd="sng" w="38100">
            <a:solidFill>
              <a:schemeClr val="lt1"/>
            </a:solidFill>
            <a:prstDash val="solid"/>
            <a:round/>
            <a:headEnd len="sm" w="sm" type="none"/>
            <a:tailEnd len="sm" w="sm" type="none"/>
          </a:ln>
        </p:spPr>
      </p:cxnSp>
      <p:sp>
        <p:nvSpPr>
          <p:cNvPr id="58" name="Google Shape;58;p25"/>
          <p:cNvSpPr txBox="1"/>
          <p:nvPr>
            <p:ph idx="1" type="body"/>
          </p:nvPr>
        </p:nvSpPr>
        <p:spPr>
          <a:xfrm>
            <a:off x="431800" y="411163"/>
            <a:ext cx="8280400" cy="70130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3400"/>
              <a:buNone/>
              <a:defRPr sz="3400">
                <a:solidFill>
                  <a:schemeClr val="lt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9" name="Google Shape;59;p25"/>
          <p:cNvSpPr txBox="1"/>
          <p:nvPr>
            <p:ph idx="2" type="body"/>
          </p:nvPr>
        </p:nvSpPr>
        <p:spPr>
          <a:xfrm>
            <a:off x="431801" y="1447800"/>
            <a:ext cx="5645149" cy="2651760"/>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lt1"/>
              </a:buClr>
              <a:buSzPts val="2800"/>
              <a:buFont typeface="Arial"/>
              <a:buChar char="–"/>
              <a:defRPr sz="2800">
                <a:solidFill>
                  <a:schemeClr val="lt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0" name="Google Shape;60;p25"/>
          <p:cNvSpPr txBox="1"/>
          <p:nvPr>
            <p:ph idx="3"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slide (Dark)" showMasterSp="0">
  <p:cSld name="Top slide (Dark)">
    <p:bg>
      <p:bgPr>
        <a:solidFill>
          <a:schemeClr val="dk2"/>
        </a:solidFill>
      </p:bgPr>
    </p:bg>
    <p:spTree>
      <p:nvGrpSpPr>
        <p:cNvPr id="61" name="Shape 61"/>
        <p:cNvGrpSpPr/>
        <p:nvPr/>
      </p:nvGrpSpPr>
      <p:grpSpPr>
        <a:xfrm>
          <a:off x="0" y="0"/>
          <a:ext cx="0" cy="0"/>
          <a:chOff x="0" y="0"/>
          <a:chExt cx="0" cy="0"/>
        </a:xfrm>
      </p:grpSpPr>
      <p:sp>
        <p:nvSpPr>
          <p:cNvPr id="62" name="Google Shape;62;p26"/>
          <p:cNvSpPr txBox="1"/>
          <p:nvPr>
            <p:ph type="title"/>
          </p:nvPr>
        </p:nvSpPr>
        <p:spPr>
          <a:xfrm>
            <a:off x="431800" y="2184922"/>
            <a:ext cx="4353560" cy="57151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3400"/>
              <a:buNone/>
              <a:defRPr b="1" sz="3400">
                <a:solidFill>
                  <a:schemeClr val="lt1"/>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cxnSp>
        <p:nvCxnSpPr>
          <p:cNvPr id="63" name="Google Shape;63;p26"/>
          <p:cNvCxnSpPr/>
          <p:nvPr/>
        </p:nvCxnSpPr>
        <p:spPr>
          <a:xfrm>
            <a:off x="431800" y="2184922"/>
            <a:ext cx="4353560" cy="0"/>
          </a:xfrm>
          <a:prstGeom prst="straightConnector1">
            <a:avLst/>
          </a:prstGeom>
          <a:noFill/>
          <a:ln cap="flat" cmpd="sng" w="76200">
            <a:solidFill>
              <a:schemeClr val="lt1"/>
            </a:solidFill>
            <a:prstDash val="solid"/>
            <a:round/>
            <a:headEnd len="sm" w="sm" type="none"/>
            <a:tailEnd len="sm" w="sm" type="none"/>
          </a:ln>
        </p:spPr>
      </p:cxnSp>
      <p:pic>
        <p:nvPicPr>
          <p:cNvPr id="64" name="Google Shape;64;p26"/>
          <p:cNvPicPr preferRelativeResize="0"/>
          <p:nvPr/>
        </p:nvPicPr>
        <p:blipFill rotWithShape="1">
          <a:blip r:embed="rId2">
            <a:alphaModFix/>
          </a:blip>
          <a:srcRect b="0" l="0" r="0" t="0"/>
          <a:stretch/>
        </p:blipFill>
        <p:spPr>
          <a:xfrm>
            <a:off x="431800" y="416704"/>
            <a:ext cx="2174239" cy="953238"/>
          </a:xfrm>
          <a:prstGeom prst="rect">
            <a:avLst/>
          </a:prstGeom>
          <a:noFill/>
          <a:ln>
            <a:noFill/>
          </a:ln>
        </p:spPr>
      </p:pic>
      <p:sp>
        <p:nvSpPr>
          <p:cNvPr id="65" name="Google Shape;65;p26"/>
          <p:cNvSpPr txBox="1"/>
          <p:nvPr>
            <p:ph idx="1" type="body"/>
          </p:nvPr>
        </p:nvSpPr>
        <p:spPr>
          <a:xfrm>
            <a:off x="431800" y="3647477"/>
            <a:ext cx="4353560" cy="45402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2800"/>
              <a:buNone/>
              <a:defRPr b="0" sz="2800">
                <a:solidFill>
                  <a:schemeClr val="lt1"/>
                </a:solidFill>
              </a:defRPr>
            </a:lvl1pPr>
            <a:lvl2pPr indent="-228600" lvl="1" marL="914400" algn="l">
              <a:lnSpc>
                <a:spcPct val="100000"/>
              </a:lnSpc>
              <a:spcBef>
                <a:spcPts val="8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6" name="Google Shape;66;p26"/>
          <p:cNvSpPr/>
          <p:nvPr>
            <p:ph idx="2" type="pic"/>
          </p:nvPr>
        </p:nvSpPr>
        <p:spPr>
          <a:xfrm>
            <a:off x="5651872" y="0"/>
            <a:ext cx="3493714" cy="4573587"/>
          </a:xfrm>
          <a:prstGeom prst="rect">
            <a:avLst/>
          </a:prstGeom>
          <a:noFill/>
          <a:ln>
            <a:noFill/>
          </a:ln>
        </p:spPr>
      </p:sp>
      <p:sp>
        <p:nvSpPr>
          <p:cNvPr id="67" name="Google Shape;67;p26"/>
          <p:cNvSpPr txBox="1"/>
          <p:nvPr>
            <p:ph idx="3"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30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no image (Dark)" showMasterSp="0">
  <p:cSld name="Section divider, no image (Dark)">
    <p:bg>
      <p:bgPr>
        <a:solidFill>
          <a:schemeClr val="dk2"/>
        </a:solidFill>
      </p:bgPr>
    </p:bg>
    <p:spTree>
      <p:nvGrpSpPr>
        <p:cNvPr id="68" name="Shape 68"/>
        <p:cNvGrpSpPr/>
        <p:nvPr/>
      </p:nvGrpSpPr>
      <p:grpSpPr>
        <a:xfrm>
          <a:off x="0" y="0"/>
          <a:ext cx="0" cy="0"/>
          <a:chOff x="0" y="0"/>
          <a:chExt cx="0" cy="0"/>
        </a:xfrm>
      </p:grpSpPr>
      <p:sp>
        <p:nvSpPr>
          <p:cNvPr id="69" name="Google Shape;69;p28"/>
          <p:cNvSpPr txBox="1"/>
          <p:nvPr>
            <p:ph type="title"/>
          </p:nvPr>
        </p:nvSpPr>
        <p:spPr>
          <a:xfrm>
            <a:off x="431800" y="2184922"/>
            <a:ext cx="8280400" cy="57151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3400"/>
              <a:buNone/>
              <a:defRPr b="0" sz="3400">
                <a:solidFill>
                  <a:schemeClr val="lt1"/>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cxnSp>
        <p:nvCxnSpPr>
          <p:cNvPr id="70" name="Google Shape;70;p28"/>
          <p:cNvCxnSpPr/>
          <p:nvPr/>
        </p:nvCxnSpPr>
        <p:spPr>
          <a:xfrm>
            <a:off x="431800" y="2184922"/>
            <a:ext cx="8280400" cy="0"/>
          </a:xfrm>
          <a:prstGeom prst="straightConnector1">
            <a:avLst/>
          </a:prstGeom>
          <a:noFill/>
          <a:ln cap="flat" cmpd="sng" w="38100">
            <a:solidFill>
              <a:schemeClr val="lt1"/>
            </a:solidFill>
            <a:prstDash val="solid"/>
            <a:round/>
            <a:headEnd len="sm" w="sm" type="none"/>
            <a:tailEnd len="sm" w="sm" type="none"/>
          </a:ln>
        </p:spPr>
      </p:cxnSp>
      <p:sp>
        <p:nvSpPr>
          <p:cNvPr id="71" name="Google Shape;71;p28"/>
          <p:cNvSpPr txBox="1"/>
          <p:nvPr>
            <p:ph idx="1"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30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no image (Light)" showMasterSp="0">
  <p:cSld name="Section divider, no image (Light)">
    <p:bg>
      <p:bgPr>
        <a:solidFill>
          <a:srgbClr val="DEDEDE"/>
        </a:solidFill>
      </p:bgPr>
    </p:bg>
    <p:spTree>
      <p:nvGrpSpPr>
        <p:cNvPr id="72" name="Shape 72"/>
        <p:cNvGrpSpPr/>
        <p:nvPr/>
      </p:nvGrpSpPr>
      <p:grpSpPr>
        <a:xfrm>
          <a:off x="0" y="0"/>
          <a:ext cx="0" cy="0"/>
          <a:chOff x="0" y="0"/>
          <a:chExt cx="0" cy="0"/>
        </a:xfrm>
      </p:grpSpPr>
      <p:sp>
        <p:nvSpPr>
          <p:cNvPr id="73" name="Google Shape;73;p29"/>
          <p:cNvSpPr txBox="1"/>
          <p:nvPr>
            <p:ph type="title"/>
          </p:nvPr>
        </p:nvSpPr>
        <p:spPr>
          <a:xfrm>
            <a:off x="431800" y="2184922"/>
            <a:ext cx="8280400" cy="57151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400"/>
              <a:buNone/>
              <a:defRPr b="0" sz="3400">
                <a:solidFill>
                  <a:schemeClr val="dk1"/>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cxnSp>
        <p:nvCxnSpPr>
          <p:cNvPr id="74" name="Google Shape;74;p29"/>
          <p:cNvCxnSpPr/>
          <p:nvPr/>
        </p:nvCxnSpPr>
        <p:spPr>
          <a:xfrm>
            <a:off x="431800" y="2184922"/>
            <a:ext cx="8280400" cy="0"/>
          </a:xfrm>
          <a:prstGeom prst="straightConnector1">
            <a:avLst/>
          </a:prstGeom>
          <a:noFill/>
          <a:ln cap="flat" cmpd="sng" w="38100">
            <a:solidFill>
              <a:schemeClr val="dk1"/>
            </a:solidFill>
            <a:prstDash val="solid"/>
            <a:round/>
            <a:headEnd len="sm" w="sm" type="none"/>
            <a:tailEnd len="sm" w="sm" type="none"/>
          </a:ln>
        </p:spPr>
      </p:cxnSp>
      <p:sp>
        <p:nvSpPr>
          <p:cNvPr id="75" name="Google Shape;75;p29"/>
          <p:cNvSpPr txBox="1"/>
          <p:nvPr>
            <p:ph idx="1"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30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image (Light)" showMasterSp="0">
  <p:cSld name="Section divider, image (Light)">
    <p:bg>
      <p:bgPr>
        <a:solidFill>
          <a:srgbClr val="DEDEDE"/>
        </a:solidFill>
      </p:bgPr>
    </p:bg>
    <p:spTree>
      <p:nvGrpSpPr>
        <p:cNvPr id="76" name="Shape 76"/>
        <p:cNvGrpSpPr/>
        <p:nvPr/>
      </p:nvGrpSpPr>
      <p:grpSpPr>
        <a:xfrm>
          <a:off x="0" y="0"/>
          <a:ext cx="0" cy="0"/>
          <a:chOff x="0" y="0"/>
          <a:chExt cx="0" cy="0"/>
        </a:xfrm>
      </p:grpSpPr>
      <p:sp>
        <p:nvSpPr>
          <p:cNvPr id="77" name="Google Shape;77;p31"/>
          <p:cNvSpPr txBox="1"/>
          <p:nvPr>
            <p:ph type="title"/>
          </p:nvPr>
        </p:nvSpPr>
        <p:spPr>
          <a:xfrm>
            <a:off x="431800" y="2184922"/>
            <a:ext cx="4356100" cy="57151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400"/>
              <a:buNone/>
              <a:defRPr b="0" sz="3400">
                <a:solidFill>
                  <a:schemeClr val="dk1"/>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cxnSp>
        <p:nvCxnSpPr>
          <p:cNvPr id="78" name="Google Shape;78;p31"/>
          <p:cNvCxnSpPr/>
          <p:nvPr/>
        </p:nvCxnSpPr>
        <p:spPr>
          <a:xfrm>
            <a:off x="431800" y="2184922"/>
            <a:ext cx="4356100" cy="0"/>
          </a:xfrm>
          <a:prstGeom prst="straightConnector1">
            <a:avLst/>
          </a:prstGeom>
          <a:noFill/>
          <a:ln cap="flat" cmpd="sng" w="38100">
            <a:solidFill>
              <a:schemeClr val="dk1"/>
            </a:solidFill>
            <a:prstDash val="solid"/>
            <a:round/>
            <a:headEnd len="sm" w="sm" type="none"/>
            <a:tailEnd len="sm" w="sm" type="none"/>
          </a:ln>
        </p:spPr>
      </p:cxnSp>
      <p:sp>
        <p:nvSpPr>
          <p:cNvPr id="79" name="Google Shape;79;p31"/>
          <p:cNvSpPr/>
          <p:nvPr>
            <p:ph idx="2" type="pic"/>
          </p:nvPr>
        </p:nvSpPr>
        <p:spPr>
          <a:xfrm>
            <a:off x="5651872" y="0"/>
            <a:ext cx="3493714" cy="4573587"/>
          </a:xfrm>
          <a:prstGeom prst="rect">
            <a:avLst/>
          </a:prstGeom>
          <a:noFill/>
          <a:ln>
            <a:noFill/>
          </a:ln>
        </p:spPr>
      </p:sp>
      <p:sp>
        <p:nvSpPr>
          <p:cNvPr id="80" name="Google Shape;80;p31"/>
          <p:cNvSpPr txBox="1"/>
          <p:nvPr>
            <p:ph idx="1"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30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bullets, image (Light)" showMasterSp="0">
  <p:cSld name="Heading, bullets, image (Light)">
    <p:bg>
      <p:bgPr>
        <a:solidFill>
          <a:schemeClr val="lt2"/>
        </a:solidFill>
      </p:bgPr>
    </p:bg>
    <p:spTree>
      <p:nvGrpSpPr>
        <p:cNvPr id="81" name="Shape 81"/>
        <p:cNvGrpSpPr/>
        <p:nvPr/>
      </p:nvGrpSpPr>
      <p:grpSpPr>
        <a:xfrm>
          <a:off x="0" y="0"/>
          <a:ext cx="0" cy="0"/>
          <a:chOff x="0" y="0"/>
          <a:chExt cx="0" cy="0"/>
        </a:xfrm>
      </p:grpSpPr>
      <p:cxnSp>
        <p:nvCxnSpPr>
          <p:cNvPr id="82" name="Google Shape;82;p32"/>
          <p:cNvCxnSpPr/>
          <p:nvPr/>
        </p:nvCxnSpPr>
        <p:spPr>
          <a:xfrm>
            <a:off x="431800" y="702773"/>
            <a:ext cx="3921125" cy="0"/>
          </a:xfrm>
          <a:prstGeom prst="straightConnector1">
            <a:avLst/>
          </a:prstGeom>
          <a:noFill/>
          <a:ln cap="flat" cmpd="sng" w="25400">
            <a:solidFill>
              <a:schemeClr val="dk1"/>
            </a:solidFill>
            <a:prstDash val="solid"/>
            <a:round/>
            <a:headEnd len="sm" w="sm" type="none"/>
            <a:tailEnd len="sm" w="sm" type="none"/>
          </a:ln>
        </p:spPr>
      </p:cxnSp>
      <p:sp>
        <p:nvSpPr>
          <p:cNvPr id="83" name="Google Shape;83;p32"/>
          <p:cNvSpPr txBox="1"/>
          <p:nvPr>
            <p:ph idx="1" type="body"/>
          </p:nvPr>
        </p:nvSpPr>
        <p:spPr>
          <a:xfrm>
            <a:off x="431799" y="702659"/>
            <a:ext cx="3921125" cy="54511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2800"/>
              <a:buNone/>
              <a:defRPr sz="2800"/>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4" name="Google Shape;84;p32"/>
          <p:cNvSpPr txBox="1"/>
          <p:nvPr>
            <p:ph idx="2" type="body"/>
          </p:nvPr>
        </p:nvSpPr>
        <p:spPr>
          <a:xfrm>
            <a:off x="431800" y="1314450"/>
            <a:ext cx="3921124" cy="2840108"/>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dk1"/>
              </a:buClr>
              <a:buSzPts val="1800"/>
              <a:buChar char="–"/>
              <a:defRPr/>
            </a:lvl1pPr>
            <a:lvl2pPr indent="-406400" lvl="1" marL="914400" algn="l">
              <a:lnSpc>
                <a:spcPct val="100000"/>
              </a:lnSpc>
              <a:spcBef>
                <a:spcPts val="800"/>
              </a:spcBef>
              <a:spcAft>
                <a:spcPts val="0"/>
              </a:spcAft>
              <a:buClr>
                <a:schemeClr val="dk1"/>
              </a:buClr>
              <a:buSzPts val="2800"/>
              <a:buFont typeface="Arial"/>
              <a:buChar char="–"/>
              <a:defRPr sz="2800">
                <a:solidFill>
                  <a:schemeClr val="dk1"/>
                </a:solidFill>
              </a:defRPr>
            </a:lvl2pPr>
            <a:lvl3pPr indent="-228600" lvl="2" marL="1371600" algn="l">
              <a:lnSpc>
                <a:spcPct val="100000"/>
              </a:lnSpc>
              <a:spcBef>
                <a:spcPts val="0"/>
              </a:spcBef>
              <a:spcAft>
                <a:spcPts val="0"/>
              </a:spcAft>
              <a:buClr>
                <a:schemeClr val="lt1"/>
              </a:buClr>
              <a:buSzPts val="2800"/>
              <a:buNone/>
              <a:defRPr sz="2800">
                <a:solidFill>
                  <a:schemeClr val="lt1"/>
                </a:solidFill>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5" name="Google Shape;85;p32"/>
          <p:cNvSpPr/>
          <p:nvPr>
            <p:ph idx="3" type="pic"/>
          </p:nvPr>
        </p:nvSpPr>
        <p:spPr>
          <a:xfrm>
            <a:off x="5251450" y="702659"/>
            <a:ext cx="3892550" cy="3451890"/>
          </a:xfrm>
          <a:prstGeom prst="rect">
            <a:avLst/>
          </a:prstGeom>
          <a:noFill/>
          <a:ln>
            <a:noFill/>
          </a:ln>
        </p:spPr>
      </p:sp>
      <p:sp>
        <p:nvSpPr>
          <p:cNvPr id="86" name="Google Shape;86;p32"/>
          <p:cNvSpPr txBox="1"/>
          <p:nvPr>
            <p:ph idx="4" type="body"/>
          </p:nvPr>
        </p:nvSpPr>
        <p:spPr>
          <a:xfrm>
            <a:off x="863600" y="4407112"/>
            <a:ext cx="8280400" cy="736388"/>
          </a:xfrm>
          <a:prstGeom prst="rect">
            <a:avLst/>
          </a:prstGeom>
          <a:noFill/>
          <a:ln>
            <a:noFill/>
          </a:ln>
        </p:spPr>
        <p:txBody>
          <a:bodyPr anchorCtr="0" anchor="b" bIns="0" lIns="0" spcFirstLastPara="1" rIns="0" wrap="square" tIns="0">
            <a:noAutofit/>
          </a:bodyPr>
          <a:lstStyle>
            <a:lvl1pPr indent="-228600" lvl="0" marL="457200" algn="r">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2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2744">
          <p15:clr>
            <a:srgbClr val="FBAE40"/>
          </p15:clr>
        </p15:guide>
        <p15:guide id="5" pos="54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image (Light)" showMasterSp="0">
  <p:cSld name="Bullets, image (Light)">
    <p:bg>
      <p:bgPr>
        <a:solidFill>
          <a:schemeClr val="lt2"/>
        </a:solidFill>
      </p:bgPr>
    </p:bg>
    <p:spTree>
      <p:nvGrpSpPr>
        <p:cNvPr id="87" name="Shape 87"/>
        <p:cNvGrpSpPr/>
        <p:nvPr/>
      </p:nvGrpSpPr>
      <p:grpSpPr>
        <a:xfrm>
          <a:off x="0" y="0"/>
          <a:ext cx="0" cy="0"/>
          <a:chOff x="0" y="0"/>
          <a:chExt cx="0" cy="0"/>
        </a:xfrm>
      </p:grpSpPr>
      <p:sp>
        <p:nvSpPr>
          <p:cNvPr id="88" name="Google Shape;88;p33"/>
          <p:cNvSpPr txBox="1"/>
          <p:nvPr>
            <p:ph idx="1" type="body"/>
          </p:nvPr>
        </p:nvSpPr>
        <p:spPr>
          <a:xfrm>
            <a:off x="431800" y="682940"/>
            <a:ext cx="3920400" cy="3471618"/>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dk1"/>
              </a:buClr>
              <a:buSzPts val="1800"/>
              <a:buChar char="–"/>
              <a:defRPr/>
            </a:lvl1pPr>
            <a:lvl2pPr indent="-406400" lvl="1" marL="914400" algn="l">
              <a:lnSpc>
                <a:spcPct val="100000"/>
              </a:lnSpc>
              <a:spcBef>
                <a:spcPts val="800"/>
              </a:spcBef>
              <a:spcAft>
                <a:spcPts val="0"/>
              </a:spcAft>
              <a:buClr>
                <a:schemeClr val="dk1"/>
              </a:buClr>
              <a:buSzPts val="2800"/>
              <a:buFont typeface="Arial"/>
              <a:buChar char="–"/>
              <a:defRPr sz="2800">
                <a:solidFill>
                  <a:schemeClr val="dk1"/>
                </a:solidFill>
              </a:defRPr>
            </a:lvl2pPr>
            <a:lvl3pPr indent="-228600" lvl="2" marL="1371600" algn="l">
              <a:lnSpc>
                <a:spcPct val="100000"/>
              </a:lnSpc>
              <a:spcBef>
                <a:spcPts val="0"/>
              </a:spcBef>
              <a:spcAft>
                <a:spcPts val="0"/>
              </a:spcAft>
              <a:buClr>
                <a:schemeClr val="dk1"/>
              </a:buClr>
              <a:buSzPts val="2800"/>
              <a:buNone/>
              <a:defRPr sz="2800">
                <a:solidFill>
                  <a:schemeClr val="dk1"/>
                </a:solidFill>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9" name="Google Shape;89;p33"/>
          <p:cNvSpPr/>
          <p:nvPr>
            <p:ph idx="2" type="pic"/>
          </p:nvPr>
        </p:nvSpPr>
        <p:spPr>
          <a:xfrm>
            <a:off x="5251450" y="702659"/>
            <a:ext cx="3892550" cy="3471618"/>
          </a:xfrm>
          <a:prstGeom prst="rect">
            <a:avLst/>
          </a:prstGeom>
          <a:noFill/>
          <a:ln>
            <a:noFill/>
          </a:ln>
        </p:spPr>
      </p:sp>
      <p:sp>
        <p:nvSpPr>
          <p:cNvPr id="90" name="Google Shape;90;p33"/>
          <p:cNvSpPr txBox="1"/>
          <p:nvPr>
            <p:ph idx="3"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2744">
          <p15:clr>
            <a:srgbClr val="FBAE40"/>
          </p15:clr>
        </p15:guide>
        <p15:guide id="5" pos="54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bullets, image (Dark) (Alt)" showMasterSp="0">
  <p:cSld name="Heading, bullets, image (Dark) (Alt)">
    <p:bg>
      <p:bgPr>
        <a:solidFill>
          <a:schemeClr val="dk2"/>
        </a:solidFill>
      </p:bgPr>
    </p:bg>
    <p:spTree>
      <p:nvGrpSpPr>
        <p:cNvPr id="91" name="Shape 91"/>
        <p:cNvGrpSpPr/>
        <p:nvPr/>
      </p:nvGrpSpPr>
      <p:grpSpPr>
        <a:xfrm>
          <a:off x="0" y="0"/>
          <a:ext cx="0" cy="0"/>
          <a:chOff x="0" y="0"/>
          <a:chExt cx="0" cy="0"/>
        </a:xfrm>
      </p:grpSpPr>
      <p:cxnSp>
        <p:nvCxnSpPr>
          <p:cNvPr id="92" name="Google Shape;92;p34"/>
          <p:cNvCxnSpPr/>
          <p:nvPr/>
        </p:nvCxnSpPr>
        <p:spPr>
          <a:xfrm>
            <a:off x="4791076" y="683054"/>
            <a:ext cx="3921125" cy="0"/>
          </a:xfrm>
          <a:prstGeom prst="straightConnector1">
            <a:avLst/>
          </a:prstGeom>
          <a:noFill/>
          <a:ln cap="flat" cmpd="sng" w="25400">
            <a:solidFill>
              <a:schemeClr val="lt1"/>
            </a:solidFill>
            <a:prstDash val="solid"/>
            <a:round/>
            <a:headEnd len="sm" w="sm" type="none"/>
            <a:tailEnd len="sm" w="sm" type="none"/>
          </a:ln>
        </p:spPr>
      </p:cxnSp>
      <p:sp>
        <p:nvSpPr>
          <p:cNvPr id="93" name="Google Shape;93;p34"/>
          <p:cNvSpPr txBox="1"/>
          <p:nvPr>
            <p:ph idx="1" type="body"/>
          </p:nvPr>
        </p:nvSpPr>
        <p:spPr>
          <a:xfrm>
            <a:off x="4791075" y="682940"/>
            <a:ext cx="3921125" cy="54511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2800"/>
              <a:buNone/>
              <a:defRPr sz="2800">
                <a:solidFill>
                  <a:schemeClr val="lt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4" name="Google Shape;94;p34"/>
          <p:cNvSpPr/>
          <p:nvPr>
            <p:ph idx="2" type="pic"/>
          </p:nvPr>
        </p:nvSpPr>
        <p:spPr>
          <a:xfrm>
            <a:off x="0" y="702659"/>
            <a:ext cx="3892550" cy="3451899"/>
          </a:xfrm>
          <a:prstGeom prst="rect">
            <a:avLst/>
          </a:prstGeom>
          <a:noFill/>
          <a:ln>
            <a:noFill/>
          </a:ln>
        </p:spPr>
      </p:sp>
      <p:sp>
        <p:nvSpPr>
          <p:cNvPr id="95" name="Google Shape;95;p34"/>
          <p:cNvSpPr txBox="1"/>
          <p:nvPr>
            <p:ph idx="3" type="body"/>
          </p:nvPr>
        </p:nvSpPr>
        <p:spPr>
          <a:xfrm>
            <a:off x="4791075" y="1294731"/>
            <a:ext cx="3921125" cy="2859827"/>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lt1"/>
              </a:buClr>
              <a:buSzPts val="2800"/>
              <a:buFont typeface="Arial"/>
              <a:buChar char="–"/>
              <a:defRPr b="0" sz="2800">
                <a:solidFill>
                  <a:schemeClr val="lt1"/>
                </a:solidFill>
              </a:defRPr>
            </a:lvl1pPr>
            <a:lvl2pPr indent="-228600" lvl="1" marL="914400" algn="l">
              <a:lnSpc>
                <a:spcPct val="100000"/>
              </a:lnSpc>
              <a:spcBef>
                <a:spcPts val="8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6" name="Google Shape;96;p34"/>
          <p:cNvSpPr txBox="1"/>
          <p:nvPr>
            <p:ph idx="4"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981">
          <p15:clr>
            <a:srgbClr val="FBAE40"/>
          </p15:clr>
        </p15:guide>
        <p15:guide id="2" orient="horz" pos="259">
          <p15:clr>
            <a:srgbClr val="FBAE40"/>
          </p15:clr>
        </p15:guide>
        <p15:guide id="3" pos="5488">
          <p15:clr>
            <a:srgbClr val="FBAE40"/>
          </p15:clr>
        </p15:guide>
        <p15:guide id="4" pos="3016">
          <p15:clr>
            <a:srgbClr val="FBAE40"/>
          </p15:clr>
        </p15:guide>
        <p15:guide id="5" pos="2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bullets, image (Light) (Alt)" showMasterSp="0">
  <p:cSld name="Heading, bullets, image (Light) (Alt)">
    <p:bg>
      <p:bgPr>
        <a:solidFill>
          <a:schemeClr val="lt2"/>
        </a:solidFill>
      </p:bgPr>
    </p:bg>
    <p:spTree>
      <p:nvGrpSpPr>
        <p:cNvPr id="97" name="Shape 97"/>
        <p:cNvGrpSpPr/>
        <p:nvPr/>
      </p:nvGrpSpPr>
      <p:grpSpPr>
        <a:xfrm>
          <a:off x="0" y="0"/>
          <a:ext cx="0" cy="0"/>
          <a:chOff x="0" y="0"/>
          <a:chExt cx="0" cy="0"/>
        </a:xfrm>
      </p:grpSpPr>
      <p:cxnSp>
        <p:nvCxnSpPr>
          <p:cNvPr id="98" name="Google Shape;98;p35"/>
          <p:cNvCxnSpPr/>
          <p:nvPr/>
        </p:nvCxnSpPr>
        <p:spPr>
          <a:xfrm>
            <a:off x="4791076" y="683054"/>
            <a:ext cx="3921125" cy="0"/>
          </a:xfrm>
          <a:prstGeom prst="straightConnector1">
            <a:avLst/>
          </a:prstGeom>
          <a:noFill/>
          <a:ln cap="flat" cmpd="sng" w="25400">
            <a:solidFill>
              <a:schemeClr val="dk1"/>
            </a:solidFill>
            <a:prstDash val="solid"/>
            <a:round/>
            <a:headEnd len="sm" w="sm" type="none"/>
            <a:tailEnd len="sm" w="sm" type="none"/>
          </a:ln>
        </p:spPr>
      </p:cxnSp>
      <p:sp>
        <p:nvSpPr>
          <p:cNvPr id="99" name="Google Shape;99;p35"/>
          <p:cNvSpPr txBox="1"/>
          <p:nvPr>
            <p:ph idx="1" type="body"/>
          </p:nvPr>
        </p:nvSpPr>
        <p:spPr>
          <a:xfrm>
            <a:off x="4791075" y="682940"/>
            <a:ext cx="3921125" cy="54511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2800"/>
              <a:buNone/>
              <a:defRPr sz="2800"/>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0" name="Google Shape;100;p35"/>
          <p:cNvSpPr txBox="1"/>
          <p:nvPr>
            <p:ph idx="2" type="body"/>
          </p:nvPr>
        </p:nvSpPr>
        <p:spPr>
          <a:xfrm>
            <a:off x="4791076" y="1294731"/>
            <a:ext cx="3921124" cy="2859827"/>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dk1"/>
              </a:buClr>
              <a:buSzPts val="1800"/>
              <a:buChar char="–"/>
              <a:defRPr/>
            </a:lvl1pPr>
            <a:lvl2pPr indent="-406400" lvl="1" marL="914400" algn="l">
              <a:lnSpc>
                <a:spcPct val="100000"/>
              </a:lnSpc>
              <a:spcBef>
                <a:spcPts val="800"/>
              </a:spcBef>
              <a:spcAft>
                <a:spcPts val="0"/>
              </a:spcAft>
              <a:buClr>
                <a:schemeClr val="dk1"/>
              </a:buClr>
              <a:buSzPts val="2800"/>
              <a:buFont typeface="Arial"/>
              <a:buChar char="–"/>
              <a:defRPr sz="2800">
                <a:solidFill>
                  <a:schemeClr val="dk1"/>
                </a:solidFill>
              </a:defRPr>
            </a:lvl2pPr>
            <a:lvl3pPr indent="-228600" lvl="2" marL="1371600" algn="l">
              <a:lnSpc>
                <a:spcPct val="100000"/>
              </a:lnSpc>
              <a:spcBef>
                <a:spcPts val="0"/>
              </a:spcBef>
              <a:spcAft>
                <a:spcPts val="0"/>
              </a:spcAft>
              <a:buClr>
                <a:schemeClr val="lt1"/>
              </a:buClr>
              <a:buSzPts val="2800"/>
              <a:buNone/>
              <a:defRPr sz="2800">
                <a:solidFill>
                  <a:schemeClr val="lt1"/>
                </a:solidFill>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1" name="Google Shape;101;p35"/>
          <p:cNvSpPr/>
          <p:nvPr>
            <p:ph idx="3" type="pic"/>
          </p:nvPr>
        </p:nvSpPr>
        <p:spPr>
          <a:xfrm>
            <a:off x="0" y="702659"/>
            <a:ext cx="3892550" cy="3451899"/>
          </a:xfrm>
          <a:prstGeom prst="rect">
            <a:avLst/>
          </a:prstGeom>
          <a:noFill/>
          <a:ln>
            <a:noFill/>
          </a:ln>
        </p:spPr>
      </p:sp>
      <p:sp>
        <p:nvSpPr>
          <p:cNvPr id="102" name="Google Shape;102;p35"/>
          <p:cNvSpPr txBox="1"/>
          <p:nvPr>
            <p:ph idx="4" type="body"/>
          </p:nvPr>
        </p:nvSpPr>
        <p:spPr>
          <a:xfrm>
            <a:off x="863600" y="4407112"/>
            <a:ext cx="8280400" cy="736388"/>
          </a:xfrm>
          <a:prstGeom prst="rect">
            <a:avLst/>
          </a:prstGeom>
          <a:noFill/>
          <a:ln>
            <a:noFill/>
          </a:ln>
        </p:spPr>
        <p:txBody>
          <a:bodyPr anchorCtr="0" anchor="b" bIns="0" lIns="0" spcFirstLastPara="1" rIns="0" wrap="square" tIns="0">
            <a:noAutofit/>
          </a:bodyPr>
          <a:lstStyle>
            <a:lvl1pPr indent="-228600" lvl="0" marL="457200" algn="r">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2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981">
          <p15:clr>
            <a:srgbClr val="FBAE40"/>
          </p15:clr>
        </p15:guide>
        <p15:guide id="2" orient="horz" pos="259">
          <p15:clr>
            <a:srgbClr val="FBAE40"/>
          </p15:clr>
        </p15:guide>
        <p15:guide id="3" pos="5488">
          <p15:clr>
            <a:srgbClr val="FBAE40"/>
          </p15:clr>
        </p15:guide>
        <p15:guide id="4" pos="3016">
          <p15:clr>
            <a:srgbClr val="FBAE40"/>
          </p15:clr>
        </p15:guide>
        <p15:guide id="5" pos="2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image (Dark) (Alt)" showMasterSp="0">
  <p:cSld name="Bullets, image (Dark) (Alt)">
    <p:bg>
      <p:bgPr>
        <a:solidFill>
          <a:schemeClr val="dk2"/>
        </a:solidFill>
      </p:bgPr>
    </p:bg>
    <p:spTree>
      <p:nvGrpSpPr>
        <p:cNvPr id="103" name="Shape 103"/>
        <p:cNvGrpSpPr/>
        <p:nvPr/>
      </p:nvGrpSpPr>
      <p:grpSpPr>
        <a:xfrm>
          <a:off x="0" y="0"/>
          <a:ext cx="0" cy="0"/>
          <a:chOff x="0" y="0"/>
          <a:chExt cx="0" cy="0"/>
        </a:xfrm>
      </p:grpSpPr>
      <p:sp>
        <p:nvSpPr>
          <p:cNvPr id="104" name="Google Shape;104;p36"/>
          <p:cNvSpPr txBox="1"/>
          <p:nvPr>
            <p:ph idx="1" type="body"/>
          </p:nvPr>
        </p:nvSpPr>
        <p:spPr>
          <a:xfrm>
            <a:off x="4791076" y="682940"/>
            <a:ext cx="3921124" cy="3471618"/>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lt1"/>
              </a:buClr>
              <a:buSzPts val="2800"/>
              <a:buFont typeface="Arial"/>
              <a:buChar char="–"/>
              <a:defRPr sz="2800">
                <a:solidFill>
                  <a:schemeClr val="lt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5" name="Google Shape;105;p36"/>
          <p:cNvSpPr/>
          <p:nvPr>
            <p:ph idx="2" type="pic"/>
          </p:nvPr>
        </p:nvSpPr>
        <p:spPr>
          <a:xfrm>
            <a:off x="0" y="702659"/>
            <a:ext cx="3892550" cy="3451899"/>
          </a:xfrm>
          <a:prstGeom prst="rect">
            <a:avLst/>
          </a:prstGeom>
          <a:noFill/>
          <a:ln>
            <a:noFill/>
          </a:ln>
        </p:spPr>
      </p:sp>
      <p:sp>
        <p:nvSpPr>
          <p:cNvPr id="106" name="Google Shape;106;p36"/>
          <p:cNvSpPr txBox="1"/>
          <p:nvPr>
            <p:ph idx="3"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981">
          <p15:clr>
            <a:srgbClr val="FBAE40"/>
          </p15:clr>
        </p15:guide>
        <p15:guide id="2" orient="horz" pos="259">
          <p15:clr>
            <a:srgbClr val="FBAE40"/>
          </p15:clr>
        </p15:guide>
        <p15:guide id="3" pos="5488">
          <p15:clr>
            <a:srgbClr val="FBAE40"/>
          </p15:clr>
        </p15:guide>
        <p15:guide id="4" pos="272">
          <p15:clr>
            <a:srgbClr val="FBAE40"/>
          </p15:clr>
        </p15:guide>
        <p15:guide id="5" pos="30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ing, bullets, image (Light) 1" showMasterSp="0">
  <p:cSld name="1_Heading, bullets, image (Light)_1">
    <p:bg>
      <p:bgPr>
        <a:solidFill>
          <a:schemeClr val="dk2"/>
        </a:solidFill>
      </p:bgPr>
    </p:bg>
    <p:spTree>
      <p:nvGrpSpPr>
        <p:cNvPr id="18" name="Shape 18"/>
        <p:cNvGrpSpPr/>
        <p:nvPr/>
      </p:nvGrpSpPr>
      <p:grpSpPr>
        <a:xfrm>
          <a:off x="0" y="0"/>
          <a:ext cx="0" cy="0"/>
          <a:chOff x="0" y="0"/>
          <a:chExt cx="0" cy="0"/>
        </a:xfrm>
      </p:grpSpPr>
      <p:cxnSp>
        <p:nvCxnSpPr>
          <p:cNvPr id="19" name="Google Shape;19;g2050f54e57a_0_345"/>
          <p:cNvCxnSpPr/>
          <p:nvPr/>
        </p:nvCxnSpPr>
        <p:spPr>
          <a:xfrm>
            <a:off x="431800" y="702773"/>
            <a:ext cx="3921000" cy="0"/>
          </a:xfrm>
          <a:prstGeom prst="straightConnector1">
            <a:avLst/>
          </a:prstGeom>
          <a:noFill/>
          <a:ln cap="flat" cmpd="sng" w="25400">
            <a:solidFill>
              <a:schemeClr val="lt1"/>
            </a:solidFill>
            <a:prstDash val="solid"/>
            <a:round/>
            <a:headEnd len="sm" w="sm" type="none"/>
            <a:tailEnd len="sm" w="sm" type="none"/>
          </a:ln>
        </p:spPr>
      </p:cxnSp>
      <p:sp>
        <p:nvSpPr>
          <p:cNvPr id="20" name="Google Shape;20;g2050f54e57a_0_345"/>
          <p:cNvSpPr txBox="1"/>
          <p:nvPr>
            <p:ph idx="1" type="body"/>
          </p:nvPr>
        </p:nvSpPr>
        <p:spPr>
          <a:xfrm>
            <a:off x="431799" y="702659"/>
            <a:ext cx="3921000" cy="545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2800"/>
              <a:buNone/>
              <a:defRPr sz="2800">
                <a:solidFill>
                  <a:schemeClr val="lt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1" name="Google Shape;21;g2050f54e57a_0_345"/>
          <p:cNvSpPr/>
          <p:nvPr>
            <p:ph idx="2" type="pic"/>
          </p:nvPr>
        </p:nvSpPr>
        <p:spPr>
          <a:xfrm>
            <a:off x="5251450" y="702659"/>
            <a:ext cx="3892500" cy="3451800"/>
          </a:xfrm>
          <a:prstGeom prst="rect">
            <a:avLst/>
          </a:prstGeom>
          <a:noFill/>
          <a:ln>
            <a:noFill/>
          </a:ln>
        </p:spPr>
      </p:sp>
      <p:sp>
        <p:nvSpPr>
          <p:cNvPr id="22" name="Google Shape;22;g2050f54e57a_0_345"/>
          <p:cNvSpPr txBox="1"/>
          <p:nvPr>
            <p:ph idx="3" type="body"/>
          </p:nvPr>
        </p:nvSpPr>
        <p:spPr>
          <a:xfrm>
            <a:off x="431800" y="1325887"/>
            <a:ext cx="3921000" cy="2828700"/>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lt1"/>
              </a:buClr>
              <a:buSzPts val="2800"/>
              <a:buFont typeface="Arial"/>
              <a:buChar char="–"/>
              <a:defRPr b="0" sz="2800">
                <a:solidFill>
                  <a:schemeClr val="lt1"/>
                </a:solidFill>
              </a:defRPr>
            </a:lvl1pPr>
            <a:lvl2pPr indent="-228600" lvl="1" marL="914400" algn="l">
              <a:lnSpc>
                <a:spcPct val="100000"/>
              </a:lnSpc>
              <a:spcBef>
                <a:spcPts val="8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g2050f54e57a_0_345"/>
          <p:cNvSpPr txBox="1"/>
          <p:nvPr>
            <p:ph idx="4" type="body"/>
          </p:nvPr>
        </p:nvSpPr>
        <p:spPr>
          <a:xfrm>
            <a:off x="431800" y="4279697"/>
            <a:ext cx="8712300" cy="863700"/>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2744">
          <p15:clr>
            <a:srgbClr val="FBAE40"/>
          </p15:clr>
        </p15:guide>
        <p15:guide id="5" pos="54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image (Alt)" showMasterSp="0">
  <p:cSld name="Bullets, image (Alt)">
    <p:bg>
      <p:bgPr>
        <a:solidFill>
          <a:schemeClr val="lt2"/>
        </a:solidFill>
      </p:bgPr>
    </p:bg>
    <p:spTree>
      <p:nvGrpSpPr>
        <p:cNvPr id="107" name="Shape 107"/>
        <p:cNvGrpSpPr/>
        <p:nvPr/>
      </p:nvGrpSpPr>
      <p:grpSpPr>
        <a:xfrm>
          <a:off x="0" y="0"/>
          <a:ext cx="0" cy="0"/>
          <a:chOff x="0" y="0"/>
          <a:chExt cx="0" cy="0"/>
        </a:xfrm>
      </p:grpSpPr>
      <p:sp>
        <p:nvSpPr>
          <p:cNvPr id="108" name="Google Shape;108;p37"/>
          <p:cNvSpPr txBox="1"/>
          <p:nvPr>
            <p:ph idx="1" type="body"/>
          </p:nvPr>
        </p:nvSpPr>
        <p:spPr>
          <a:xfrm>
            <a:off x="4787900" y="682940"/>
            <a:ext cx="3920400" cy="3471618"/>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dk1"/>
              </a:buClr>
              <a:buSzPts val="1800"/>
              <a:buChar char="–"/>
              <a:defRPr/>
            </a:lvl1pPr>
            <a:lvl2pPr indent="-406400" lvl="1" marL="914400" algn="l">
              <a:lnSpc>
                <a:spcPct val="100000"/>
              </a:lnSpc>
              <a:spcBef>
                <a:spcPts val="800"/>
              </a:spcBef>
              <a:spcAft>
                <a:spcPts val="0"/>
              </a:spcAft>
              <a:buClr>
                <a:schemeClr val="dk1"/>
              </a:buClr>
              <a:buSzPts val="2800"/>
              <a:buFont typeface="Arial"/>
              <a:buChar char="–"/>
              <a:defRPr sz="2800">
                <a:solidFill>
                  <a:schemeClr val="dk1"/>
                </a:solidFill>
              </a:defRPr>
            </a:lvl2pPr>
            <a:lvl3pPr indent="-228600" lvl="2" marL="1371600" algn="l">
              <a:lnSpc>
                <a:spcPct val="100000"/>
              </a:lnSpc>
              <a:spcBef>
                <a:spcPts val="0"/>
              </a:spcBef>
              <a:spcAft>
                <a:spcPts val="0"/>
              </a:spcAft>
              <a:buClr>
                <a:schemeClr val="dk1"/>
              </a:buClr>
              <a:buSzPts val="2800"/>
              <a:buNone/>
              <a:defRPr sz="2800">
                <a:solidFill>
                  <a:schemeClr val="dk1"/>
                </a:solidFill>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9" name="Google Shape;109;p37"/>
          <p:cNvSpPr/>
          <p:nvPr>
            <p:ph idx="2" type="pic"/>
          </p:nvPr>
        </p:nvSpPr>
        <p:spPr>
          <a:xfrm>
            <a:off x="0" y="702659"/>
            <a:ext cx="3892550" cy="3451899"/>
          </a:xfrm>
          <a:prstGeom prst="rect">
            <a:avLst/>
          </a:prstGeom>
          <a:noFill/>
          <a:ln>
            <a:noFill/>
          </a:ln>
        </p:spPr>
      </p:sp>
      <p:sp>
        <p:nvSpPr>
          <p:cNvPr id="110" name="Google Shape;110;p37"/>
          <p:cNvSpPr txBox="1"/>
          <p:nvPr>
            <p:ph idx="3"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981">
          <p15:clr>
            <a:srgbClr val="FBAE40"/>
          </p15:clr>
        </p15:guide>
        <p15:guide id="2" orient="horz" pos="259">
          <p15:clr>
            <a:srgbClr val="FBAE40"/>
          </p15:clr>
        </p15:guide>
        <p15:guide id="3" pos="5488">
          <p15:clr>
            <a:srgbClr val="FBAE40"/>
          </p15:clr>
        </p15:guide>
        <p15:guide id="4" pos="3016">
          <p15:clr>
            <a:srgbClr val="FBAE40"/>
          </p15:clr>
        </p15:guide>
        <p15:guide id="5" pos="27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Dark)" showMasterSp="0">
  <p:cSld name="2 images (Dark)">
    <p:bg>
      <p:bgPr>
        <a:solidFill>
          <a:schemeClr val="dk2"/>
        </a:solidFill>
      </p:bgPr>
    </p:bg>
    <p:spTree>
      <p:nvGrpSpPr>
        <p:cNvPr id="111" name="Shape 111"/>
        <p:cNvGrpSpPr/>
        <p:nvPr/>
      </p:nvGrpSpPr>
      <p:grpSpPr>
        <a:xfrm>
          <a:off x="0" y="0"/>
          <a:ext cx="0" cy="0"/>
          <a:chOff x="0" y="0"/>
          <a:chExt cx="0" cy="0"/>
        </a:xfrm>
      </p:grpSpPr>
      <p:sp>
        <p:nvSpPr>
          <p:cNvPr id="112" name="Google Shape;112;p38"/>
          <p:cNvSpPr/>
          <p:nvPr>
            <p:ph idx="2" type="pic"/>
          </p:nvPr>
        </p:nvSpPr>
        <p:spPr>
          <a:xfrm>
            <a:off x="1079500" y="755968"/>
            <a:ext cx="3060700" cy="1923283"/>
          </a:xfrm>
          <a:prstGeom prst="rect">
            <a:avLst/>
          </a:prstGeom>
          <a:noFill/>
          <a:ln>
            <a:noFill/>
          </a:ln>
        </p:spPr>
      </p:sp>
      <p:sp>
        <p:nvSpPr>
          <p:cNvPr id="113" name="Google Shape;113;p38"/>
          <p:cNvSpPr/>
          <p:nvPr>
            <p:ph idx="3" type="pic"/>
          </p:nvPr>
        </p:nvSpPr>
        <p:spPr>
          <a:xfrm>
            <a:off x="5003801" y="755968"/>
            <a:ext cx="3060699" cy="1923283"/>
          </a:xfrm>
          <a:prstGeom prst="rect">
            <a:avLst/>
          </a:prstGeom>
          <a:noFill/>
          <a:ln>
            <a:noFill/>
          </a:ln>
        </p:spPr>
      </p:sp>
      <p:sp>
        <p:nvSpPr>
          <p:cNvPr id="114" name="Google Shape;114;p38"/>
          <p:cNvSpPr txBox="1"/>
          <p:nvPr>
            <p:ph idx="1" type="body"/>
          </p:nvPr>
        </p:nvSpPr>
        <p:spPr>
          <a:xfrm>
            <a:off x="1079500" y="2918147"/>
            <a:ext cx="3050407" cy="996946"/>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lt1"/>
              </a:buClr>
              <a:buSzPts val="2800"/>
              <a:buChar char="–"/>
              <a:defRPr>
                <a:solidFill>
                  <a:schemeClr val="lt1"/>
                </a:solidFil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5" name="Google Shape;115;p38"/>
          <p:cNvSpPr txBox="1"/>
          <p:nvPr>
            <p:ph idx="4" type="body"/>
          </p:nvPr>
        </p:nvSpPr>
        <p:spPr>
          <a:xfrm>
            <a:off x="5003802" y="2918146"/>
            <a:ext cx="3060700" cy="996946"/>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lt1"/>
              </a:buClr>
              <a:buSzPts val="2800"/>
              <a:buChar char="–"/>
              <a:defRPr>
                <a:solidFill>
                  <a:schemeClr val="lt1"/>
                </a:solidFil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6" name="Google Shape;116;p38"/>
          <p:cNvSpPr txBox="1"/>
          <p:nvPr>
            <p:ph idx="5"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2608">
          <p15:clr>
            <a:srgbClr val="FBAE40"/>
          </p15:clr>
        </p15:guide>
        <p15:guide id="6" pos="680">
          <p15:clr>
            <a:srgbClr val="FBAE40"/>
          </p15:clr>
        </p15:guide>
        <p15:guide id="7" pos="3152">
          <p15:clr>
            <a:srgbClr val="FBAE40"/>
          </p15:clr>
        </p15:guide>
        <p15:guide id="8" pos="50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Light)" showMasterSp="0">
  <p:cSld name="2 images (Light)">
    <p:bg>
      <p:bgPr>
        <a:solidFill>
          <a:schemeClr val="lt2"/>
        </a:solidFill>
      </p:bgPr>
    </p:bg>
    <p:spTree>
      <p:nvGrpSpPr>
        <p:cNvPr id="117" name="Shape 117"/>
        <p:cNvGrpSpPr/>
        <p:nvPr/>
      </p:nvGrpSpPr>
      <p:grpSpPr>
        <a:xfrm>
          <a:off x="0" y="0"/>
          <a:ext cx="0" cy="0"/>
          <a:chOff x="0" y="0"/>
          <a:chExt cx="0" cy="0"/>
        </a:xfrm>
      </p:grpSpPr>
      <p:cxnSp>
        <p:nvCxnSpPr>
          <p:cNvPr id="118" name="Google Shape;118;p39"/>
          <p:cNvCxnSpPr/>
          <p:nvPr/>
        </p:nvCxnSpPr>
        <p:spPr>
          <a:xfrm>
            <a:off x="1079500" y="2887666"/>
            <a:ext cx="3034585" cy="0"/>
          </a:xfrm>
          <a:prstGeom prst="straightConnector1">
            <a:avLst/>
          </a:prstGeom>
          <a:noFill/>
          <a:ln cap="flat" cmpd="sng" w="31750">
            <a:solidFill>
              <a:schemeClr val="dk1"/>
            </a:solidFill>
            <a:prstDash val="solid"/>
            <a:round/>
            <a:headEnd len="sm" w="sm" type="none"/>
            <a:tailEnd len="sm" w="sm" type="none"/>
          </a:ln>
        </p:spPr>
      </p:cxnSp>
      <p:sp>
        <p:nvSpPr>
          <p:cNvPr id="119" name="Google Shape;119;p39"/>
          <p:cNvSpPr/>
          <p:nvPr>
            <p:ph idx="2" type="pic"/>
          </p:nvPr>
        </p:nvSpPr>
        <p:spPr>
          <a:xfrm>
            <a:off x="1079500" y="755968"/>
            <a:ext cx="3060700" cy="1923283"/>
          </a:xfrm>
          <a:prstGeom prst="rect">
            <a:avLst/>
          </a:prstGeom>
          <a:noFill/>
          <a:ln>
            <a:noFill/>
          </a:ln>
        </p:spPr>
      </p:sp>
      <p:sp>
        <p:nvSpPr>
          <p:cNvPr id="120" name="Google Shape;120;p39"/>
          <p:cNvSpPr/>
          <p:nvPr>
            <p:ph idx="3" type="pic"/>
          </p:nvPr>
        </p:nvSpPr>
        <p:spPr>
          <a:xfrm>
            <a:off x="5003801" y="755968"/>
            <a:ext cx="3060699" cy="1923283"/>
          </a:xfrm>
          <a:prstGeom prst="rect">
            <a:avLst/>
          </a:prstGeom>
          <a:noFill/>
          <a:ln>
            <a:noFill/>
          </a:ln>
        </p:spPr>
      </p:sp>
      <p:cxnSp>
        <p:nvCxnSpPr>
          <p:cNvPr id="121" name="Google Shape;121;p39"/>
          <p:cNvCxnSpPr/>
          <p:nvPr/>
        </p:nvCxnSpPr>
        <p:spPr>
          <a:xfrm>
            <a:off x="5003803" y="2887666"/>
            <a:ext cx="3060700" cy="0"/>
          </a:xfrm>
          <a:prstGeom prst="straightConnector1">
            <a:avLst/>
          </a:prstGeom>
          <a:noFill/>
          <a:ln cap="flat" cmpd="sng" w="31750">
            <a:solidFill>
              <a:schemeClr val="dk1"/>
            </a:solidFill>
            <a:prstDash val="solid"/>
            <a:round/>
            <a:headEnd len="sm" w="sm" type="none"/>
            <a:tailEnd len="sm" w="sm" type="none"/>
          </a:ln>
        </p:spPr>
      </p:cxnSp>
      <p:sp>
        <p:nvSpPr>
          <p:cNvPr id="122" name="Google Shape;122;p39"/>
          <p:cNvSpPr txBox="1"/>
          <p:nvPr>
            <p:ph idx="1" type="body"/>
          </p:nvPr>
        </p:nvSpPr>
        <p:spPr>
          <a:xfrm>
            <a:off x="1079500" y="2918146"/>
            <a:ext cx="3050407" cy="1027427"/>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dk1"/>
              </a:buClr>
              <a:buSzPts val="2800"/>
              <a:buChar char="–"/>
              <a:defRPr>
                <a:solidFill>
                  <a:schemeClr val="dk1"/>
                </a:solidFil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3" name="Google Shape;123;p39"/>
          <p:cNvSpPr txBox="1"/>
          <p:nvPr>
            <p:ph idx="4" type="body"/>
          </p:nvPr>
        </p:nvSpPr>
        <p:spPr>
          <a:xfrm>
            <a:off x="5003802" y="2918145"/>
            <a:ext cx="3060700" cy="1027427"/>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dk1"/>
              </a:buClr>
              <a:buSzPts val="2800"/>
              <a:buChar char="–"/>
              <a:defRPr>
                <a:solidFill>
                  <a:schemeClr val="dk1"/>
                </a:solidFil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4" name="Google Shape;124;p39"/>
          <p:cNvSpPr txBox="1"/>
          <p:nvPr>
            <p:ph idx="5" type="body"/>
          </p:nvPr>
        </p:nvSpPr>
        <p:spPr>
          <a:xfrm>
            <a:off x="863600" y="4407112"/>
            <a:ext cx="8280400" cy="736388"/>
          </a:xfrm>
          <a:prstGeom prst="rect">
            <a:avLst/>
          </a:prstGeom>
          <a:noFill/>
          <a:ln>
            <a:noFill/>
          </a:ln>
        </p:spPr>
        <p:txBody>
          <a:bodyPr anchorCtr="0" anchor="b" bIns="0" lIns="0" spcFirstLastPara="1" rIns="0" wrap="square" tIns="0">
            <a:noAutofit/>
          </a:bodyPr>
          <a:lstStyle>
            <a:lvl1pPr indent="-228600" lvl="0" marL="457200" algn="r">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2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2608">
          <p15:clr>
            <a:srgbClr val="FBAE40"/>
          </p15:clr>
        </p15:guide>
        <p15:guide id="6" pos="680">
          <p15:clr>
            <a:srgbClr val="FBAE40"/>
          </p15:clr>
        </p15:guide>
        <p15:guide id="7" pos="3152">
          <p15:clr>
            <a:srgbClr val="FBAE40"/>
          </p15:clr>
        </p15:guide>
        <p15:guide id="8" pos="50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Dark)" showMasterSp="0">
  <p:cSld name="3 images (Dark)">
    <p:bg>
      <p:bgPr>
        <a:solidFill>
          <a:schemeClr val="dk2"/>
        </a:solidFill>
      </p:bgPr>
    </p:bg>
    <p:spTree>
      <p:nvGrpSpPr>
        <p:cNvPr id="125" name="Shape 125"/>
        <p:cNvGrpSpPr/>
        <p:nvPr/>
      </p:nvGrpSpPr>
      <p:grpSpPr>
        <a:xfrm>
          <a:off x="0" y="0"/>
          <a:ext cx="0" cy="0"/>
          <a:chOff x="0" y="0"/>
          <a:chExt cx="0" cy="0"/>
        </a:xfrm>
      </p:grpSpPr>
      <p:sp>
        <p:nvSpPr>
          <p:cNvPr id="126" name="Google Shape;126;p40"/>
          <p:cNvSpPr txBox="1"/>
          <p:nvPr>
            <p:ph idx="1" type="body"/>
          </p:nvPr>
        </p:nvSpPr>
        <p:spPr>
          <a:xfrm>
            <a:off x="3311525" y="3160713"/>
            <a:ext cx="2520950" cy="701302"/>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7" name="Google Shape;127;p40"/>
          <p:cNvSpPr txBox="1"/>
          <p:nvPr>
            <p:ph idx="2" type="body"/>
          </p:nvPr>
        </p:nvSpPr>
        <p:spPr>
          <a:xfrm>
            <a:off x="6192200" y="3160713"/>
            <a:ext cx="2520950" cy="701301"/>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cxnSp>
        <p:nvCxnSpPr>
          <p:cNvPr id="128" name="Google Shape;128;p40"/>
          <p:cNvCxnSpPr/>
          <p:nvPr/>
        </p:nvCxnSpPr>
        <p:spPr>
          <a:xfrm>
            <a:off x="431800" y="3132603"/>
            <a:ext cx="2519363" cy="0"/>
          </a:xfrm>
          <a:prstGeom prst="straightConnector1">
            <a:avLst/>
          </a:prstGeom>
          <a:noFill/>
          <a:ln cap="flat" cmpd="sng" w="25400">
            <a:solidFill>
              <a:schemeClr val="lt1"/>
            </a:solidFill>
            <a:prstDash val="solid"/>
            <a:round/>
            <a:headEnd len="sm" w="sm" type="none"/>
            <a:tailEnd len="sm" w="sm" type="none"/>
          </a:ln>
        </p:spPr>
      </p:cxnSp>
      <p:sp>
        <p:nvSpPr>
          <p:cNvPr id="129" name="Google Shape;129;p40"/>
          <p:cNvSpPr/>
          <p:nvPr>
            <p:ph idx="3" type="pic"/>
          </p:nvPr>
        </p:nvSpPr>
        <p:spPr>
          <a:xfrm>
            <a:off x="431800" y="1254440"/>
            <a:ext cx="2519363" cy="1692000"/>
          </a:xfrm>
          <a:prstGeom prst="rect">
            <a:avLst/>
          </a:prstGeom>
          <a:noFill/>
          <a:ln>
            <a:noFill/>
          </a:ln>
        </p:spPr>
      </p:sp>
      <p:sp>
        <p:nvSpPr>
          <p:cNvPr id="130" name="Google Shape;130;p40"/>
          <p:cNvSpPr/>
          <p:nvPr>
            <p:ph idx="4" type="pic"/>
          </p:nvPr>
        </p:nvSpPr>
        <p:spPr>
          <a:xfrm>
            <a:off x="3312000" y="1254440"/>
            <a:ext cx="2520000" cy="1692000"/>
          </a:xfrm>
          <a:prstGeom prst="rect">
            <a:avLst/>
          </a:prstGeom>
          <a:noFill/>
          <a:ln>
            <a:noFill/>
          </a:ln>
        </p:spPr>
      </p:sp>
      <p:sp>
        <p:nvSpPr>
          <p:cNvPr id="131" name="Google Shape;131;p40"/>
          <p:cNvSpPr/>
          <p:nvPr>
            <p:ph idx="5" type="pic"/>
          </p:nvPr>
        </p:nvSpPr>
        <p:spPr>
          <a:xfrm>
            <a:off x="6192200" y="1254442"/>
            <a:ext cx="2520000" cy="1692000"/>
          </a:xfrm>
          <a:prstGeom prst="rect">
            <a:avLst/>
          </a:prstGeom>
          <a:noFill/>
          <a:ln>
            <a:noFill/>
          </a:ln>
        </p:spPr>
      </p:sp>
      <p:cxnSp>
        <p:nvCxnSpPr>
          <p:cNvPr id="132" name="Google Shape;132;p40"/>
          <p:cNvCxnSpPr/>
          <p:nvPr/>
        </p:nvCxnSpPr>
        <p:spPr>
          <a:xfrm>
            <a:off x="3312000" y="3124983"/>
            <a:ext cx="2520000" cy="0"/>
          </a:xfrm>
          <a:prstGeom prst="straightConnector1">
            <a:avLst/>
          </a:prstGeom>
          <a:noFill/>
          <a:ln cap="flat" cmpd="sng" w="25400">
            <a:solidFill>
              <a:schemeClr val="lt1"/>
            </a:solidFill>
            <a:prstDash val="solid"/>
            <a:round/>
            <a:headEnd len="sm" w="sm" type="none"/>
            <a:tailEnd len="sm" w="sm" type="none"/>
          </a:ln>
        </p:spPr>
      </p:cxnSp>
      <p:cxnSp>
        <p:nvCxnSpPr>
          <p:cNvPr id="133" name="Google Shape;133;p40"/>
          <p:cNvCxnSpPr/>
          <p:nvPr/>
        </p:nvCxnSpPr>
        <p:spPr>
          <a:xfrm>
            <a:off x="6192200" y="3124983"/>
            <a:ext cx="2520000" cy="0"/>
          </a:xfrm>
          <a:prstGeom prst="straightConnector1">
            <a:avLst/>
          </a:prstGeom>
          <a:noFill/>
          <a:ln cap="flat" cmpd="sng" w="25400">
            <a:solidFill>
              <a:schemeClr val="lt1"/>
            </a:solidFill>
            <a:prstDash val="solid"/>
            <a:round/>
            <a:headEnd len="sm" w="sm" type="none"/>
            <a:tailEnd len="sm" w="sm" type="none"/>
          </a:ln>
        </p:spPr>
      </p:cxnSp>
      <p:sp>
        <p:nvSpPr>
          <p:cNvPr id="134" name="Google Shape;134;p40"/>
          <p:cNvSpPr txBox="1"/>
          <p:nvPr>
            <p:ph idx="6" type="body"/>
          </p:nvPr>
        </p:nvSpPr>
        <p:spPr>
          <a:xfrm>
            <a:off x="430850" y="3161758"/>
            <a:ext cx="2519363" cy="700256"/>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Char char="–"/>
              <a:defRPr sz="1800">
                <a:solidFill>
                  <a:schemeClr val="lt1"/>
                </a:solidFil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5" name="Google Shape;135;p40"/>
          <p:cNvSpPr txBox="1"/>
          <p:nvPr>
            <p:ph idx="7" type="body"/>
          </p:nvPr>
        </p:nvSpPr>
        <p:spPr>
          <a:xfrm>
            <a:off x="863600" y="4407112"/>
            <a:ext cx="8280400" cy="736388"/>
          </a:xfrm>
          <a:prstGeom prst="rect">
            <a:avLst/>
          </a:prstGeom>
          <a:noFill/>
          <a:ln>
            <a:noFill/>
          </a:ln>
        </p:spPr>
        <p:txBody>
          <a:bodyPr anchorCtr="0" anchor="b" bIns="0" lIns="0" spcFirstLastPara="1" rIns="0" wrap="square" tIns="0">
            <a:noAutofit/>
          </a:bodyPr>
          <a:lstStyle>
            <a:lvl1pPr indent="-228600" lvl="0" marL="457200" algn="r">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2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1859">
          <p15:clr>
            <a:srgbClr val="FBAE40"/>
          </p15:clr>
        </p15:guide>
        <p15:guide id="6" pos="3674">
          <p15:clr>
            <a:srgbClr val="FBAE40"/>
          </p15:clr>
        </p15:guide>
        <p15:guide id="7" pos="3901">
          <p15:clr>
            <a:srgbClr val="FBAE40"/>
          </p15:clr>
        </p15:guide>
        <p15:guide id="8" pos="208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Light)" showMasterSp="0">
  <p:cSld name="3 images (Light)">
    <p:bg>
      <p:bgPr>
        <a:solidFill>
          <a:schemeClr val="lt2"/>
        </a:solidFill>
      </p:bgPr>
    </p:bg>
    <p:spTree>
      <p:nvGrpSpPr>
        <p:cNvPr id="136" name="Shape 136"/>
        <p:cNvGrpSpPr/>
        <p:nvPr/>
      </p:nvGrpSpPr>
      <p:grpSpPr>
        <a:xfrm>
          <a:off x="0" y="0"/>
          <a:ext cx="0" cy="0"/>
          <a:chOff x="0" y="0"/>
          <a:chExt cx="0" cy="0"/>
        </a:xfrm>
      </p:grpSpPr>
      <p:sp>
        <p:nvSpPr>
          <p:cNvPr id="137" name="Google Shape;137;p41"/>
          <p:cNvSpPr txBox="1"/>
          <p:nvPr>
            <p:ph idx="1" type="body"/>
          </p:nvPr>
        </p:nvSpPr>
        <p:spPr>
          <a:xfrm>
            <a:off x="3311525" y="3160713"/>
            <a:ext cx="2520950" cy="701302"/>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dk1"/>
              </a:buClr>
              <a:buSzPts val="1800"/>
              <a:buFont typeface="Arial"/>
              <a:buChar char="–"/>
              <a:defRPr sz="1800">
                <a:solidFill>
                  <a:schemeClr val="dk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8" name="Google Shape;138;p41"/>
          <p:cNvSpPr txBox="1"/>
          <p:nvPr>
            <p:ph idx="2" type="body"/>
          </p:nvPr>
        </p:nvSpPr>
        <p:spPr>
          <a:xfrm>
            <a:off x="6192200" y="3160713"/>
            <a:ext cx="2520950" cy="701301"/>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dk1"/>
              </a:buClr>
              <a:buSzPts val="1800"/>
              <a:buFont typeface="Arial"/>
              <a:buChar char="–"/>
              <a:defRPr sz="1800">
                <a:solidFill>
                  <a:schemeClr val="dk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9" name="Google Shape;139;p41"/>
          <p:cNvSpPr txBox="1"/>
          <p:nvPr>
            <p:ph type="title"/>
          </p:nvPr>
        </p:nvSpPr>
        <p:spPr>
          <a:xfrm>
            <a:off x="431800" y="3160713"/>
            <a:ext cx="2520000" cy="70130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800"/>
              <a:buFont typeface="Arial"/>
              <a:buChar char="–"/>
              <a:defRPr b="0" sz="1800">
                <a:solidFill>
                  <a:schemeClr val="dk1"/>
                </a:solidFill>
              </a:defRPr>
            </a:lvl1pPr>
            <a:lvl2pPr lvl="1" algn="l">
              <a:lnSpc>
                <a:spcPct val="85000"/>
              </a:lnSpc>
              <a:spcBef>
                <a:spcPts val="50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cxnSp>
        <p:nvCxnSpPr>
          <p:cNvPr id="140" name="Google Shape;140;p41"/>
          <p:cNvCxnSpPr/>
          <p:nvPr/>
        </p:nvCxnSpPr>
        <p:spPr>
          <a:xfrm>
            <a:off x="431800" y="3132603"/>
            <a:ext cx="2520000" cy="0"/>
          </a:xfrm>
          <a:prstGeom prst="straightConnector1">
            <a:avLst/>
          </a:prstGeom>
          <a:noFill/>
          <a:ln cap="flat" cmpd="sng" w="25400">
            <a:solidFill>
              <a:schemeClr val="dk1"/>
            </a:solidFill>
            <a:prstDash val="solid"/>
            <a:round/>
            <a:headEnd len="sm" w="sm" type="none"/>
            <a:tailEnd len="sm" w="sm" type="none"/>
          </a:ln>
        </p:spPr>
      </p:cxnSp>
      <p:sp>
        <p:nvSpPr>
          <p:cNvPr id="141" name="Google Shape;141;p41"/>
          <p:cNvSpPr/>
          <p:nvPr>
            <p:ph idx="3" type="pic"/>
          </p:nvPr>
        </p:nvSpPr>
        <p:spPr>
          <a:xfrm>
            <a:off x="431800" y="1254440"/>
            <a:ext cx="2520000" cy="1692000"/>
          </a:xfrm>
          <a:prstGeom prst="rect">
            <a:avLst/>
          </a:prstGeom>
          <a:noFill/>
          <a:ln>
            <a:noFill/>
          </a:ln>
        </p:spPr>
      </p:sp>
      <p:sp>
        <p:nvSpPr>
          <p:cNvPr id="142" name="Google Shape;142;p41"/>
          <p:cNvSpPr/>
          <p:nvPr>
            <p:ph idx="4" type="pic"/>
          </p:nvPr>
        </p:nvSpPr>
        <p:spPr>
          <a:xfrm>
            <a:off x="3312000" y="1254440"/>
            <a:ext cx="2520000" cy="1692000"/>
          </a:xfrm>
          <a:prstGeom prst="rect">
            <a:avLst/>
          </a:prstGeom>
          <a:noFill/>
          <a:ln>
            <a:noFill/>
          </a:ln>
        </p:spPr>
      </p:sp>
      <p:sp>
        <p:nvSpPr>
          <p:cNvPr id="143" name="Google Shape;143;p41"/>
          <p:cNvSpPr/>
          <p:nvPr>
            <p:ph idx="5" type="pic"/>
          </p:nvPr>
        </p:nvSpPr>
        <p:spPr>
          <a:xfrm>
            <a:off x="6192200" y="1254442"/>
            <a:ext cx="2520000" cy="1692000"/>
          </a:xfrm>
          <a:prstGeom prst="rect">
            <a:avLst/>
          </a:prstGeom>
          <a:noFill/>
          <a:ln>
            <a:noFill/>
          </a:ln>
        </p:spPr>
      </p:sp>
      <p:cxnSp>
        <p:nvCxnSpPr>
          <p:cNvPr id="144" name="Google Shape;144;p41"/>
          <p:cNvCxnSpPr/>
          <p:nvPr/>
        </p:nvCxnSpPr>
        <p:spPr>
          <a:xfrm>
            <a:off x="3312000" y="3124983"/>
            <a:ext cx="2520000" cy="0"/>
          </a:xfrm>
          <a:prstGeom prst="straightConnector1">
            <a:avLst/>
          </a:prstGeom>
          <a:noFill/>
          <a:ln cap="flat" cmpd="sng" w="25400">
            <a:solidFill>
              <a:schemeClr val="dk1"/>
            </a:solidFill>
            <a:prstDash val="solid"/>
            <a:round/>
            <a:headEnd len="sm" w="sm" type="none"/>
            <a:tailEnd len="sm" w="sm" type="none"/>
          </a:ln>
        </p:spPr>
      </p:cxnSp>
      <p:cxnSp>
        <p:nvCxnSpPr>
          <p:cNvPr id="145" name="Google Shape;145;p41"/>
          <p:cNvCxnSpPr/>
          <p:nvPr/>
        </p:nvCxnSpPr>
        <p:spPr>
          <a:xfrm>
            <a:off x="6192200" y="3124983"/>
            <a:ext cx="2520000" cy="0"/>
          </a:xfrm>
          <a:prstGeom prst="straightConnector1">
            <a:avLst/>
          </a:prstGeom>
          <a:noFill/>
          <a:ln cap="flat" cmpd="sng" w="25400">
            <a:solidFill>
              <a:schemeClr val="dk1"/>
            </a:solidFill>
            <a:prstDash val="solid"/>
            <a:round/>
            <a:headEnd len="sm" w="sm" type="none"/>
            <a:tailEnd len="sm" w="sm" type="none"/>
          </a:ln>
        </p:spPr>
      </p:cxnSp>
      <p:sp>
        <p:nvSpPr>
          <p:cNvPr id="146" name="Google Shape;146;p41"/>
          <p:cNvSpPr txBox="1"/>
          <p:nvPr>
            <p:ph idx="6" type="body"/>
          </p:nvPr>
        </p:nvSpPr>
        <p:spPr>
          <a:xfrm>
            <a:off x="863600" y="4407112"/>
            <a:ext cx="8280400" cy="736388"/>
          </a:xfrm>
          <a:prstGeom prst="rect">
            <a:avLst/>
          </a:prstGeom>
          <a:noFill/>
          <a:ln>
            <a:noFill/>
          </a:ln>
        </p:spPr>
        <p:txBody>
          <a:bodyPr anchorCtr="0" anchor="b" bIns="0" lIns="0" spcFirstLastPara="1" rIns="0" wrap="square" tIns="0">
            <a:noAutofit/>
          </a:bodyPr>
          <a:lstStyle>
            <a:lvl1pPr indent="-228600" lvl="0" marL="457200" algn="r">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2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1859">
          <p15:clr>
            <a:srgbClr val="FBAE40"/>
          </p15:clr>
        </p15:guide>
        <p15:guide id="6" pos="2086">
          <p15:clr>
            <a:srgbClr val="FBAE40"/>
          </p15:clr>
        </p15:guide>
        <p15:guide id="7" pos="3674">
          <p15:clr>
            <a:srgbClr val="FBAE40"/>
          </p15:clr>
        </p15:guide>
        <p15:guide id="8" pos="390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Dark)" showMasterSp="0">
  <p:cSld name="2 boxes (Dark)">
    <p:bg>
      <p:bgPr>
        <a:solidFill>
          <a:schemeClr val="dk2"/>
        </a:solidFill>
      </p:bgPr>
    </p:bg>
    <p:spTree>
      <p:nvGrpSpPr>
        <p:cNvPr id="147" name="Shape 147"/>
        <p:cNvGrpSpPr/>
        <p:nvPr/>
      </p:nvGrpSpPr>
      <p:grpSpPr>
        <a:xfrm>
          <a:off x="0" y="0"/>
          <a:ext cx="0" cy="0"/>
          <a:chOff x="0" y="0"/>
          <a:chExt cx="0" cy="0"/>
        </a:xfrm>
      </p:grpSpPr>
      <p:cxnSp>
        <p:nvCxnSpPr>
          <p:cNvPr id="148" name="Google Shape;148;p42"/>
          <p:cNvCxnSpPr/>
          <p:nvPr/>
        </p:nvCxnSpPr>
        <p:spPr>
          <a:xfrm>
            <a:off x="1079498" y="1606370"/>
            <a:ext cx="3034585" cy="0"/>
          </a:xfrm>
          <a:prstGeom prst="straightConnector1">
            <a:avLst/>
          </a:prstGeom>
          <a:noFill/>
          <a:ln cap="flat" cmpd="sng" w="31750">
            <a:solidFill>
              <a:schemeClr val="lt1"/>
            </a:solidFill>
            <a:prstDash val="solid"/>
            <a:round/>
            <a:headEnd len="sm" w="sm" type="none"/>
            <a:tailEnd len="sm" w="sm" type="none"/>
          </a:ln>
        </p:spPr>
      </p:cxnSp>
      <p:cxnSp>
        <p:nvCxnSpPr>
          <p:cNvPr id="149" name="Google Shape;149;p42"/>
          <p:cNvCxnSpPr/>
          <p:nvPr/>
        </p:nvCxnSpPr>
        <p:spPr>
          <a:xfrm>
            <a:off x="5003801" y="1606370"/>
            <a:ext cx="3060700" cy="0"/>
          </a:xfrm>
          <a:prstGeom prst="straightConnector1">
            <a:avLst/>
          </a:prstGeom>
          <a:noFill/>
          <a:ln cap="flat" cmpd="sng" w="31750">
            <a:solidFill>
              <a:schemeClr val="lt1"/>
            </a:solidFill>
            <a:prstDash val="solid"/>
            <a:round/>
            <a:headEnd len="sm" w="sm" type="none"/>
            <a:tailEnd len="sm" w="sm" type="none"/>
          </a:ln>
        </p:spPr>
      </p:cxnSp>
      <p:sp>
        <p:nvSpPr>
          <p:cNvPr id="150" name="Google Shape;150;p42"/>
          <p:cNvSpPr txBox="1"/>
          <p:nvPr>
            <p:ph idx="1" type="body"/>
          </p:nvPr>
        </p:nvSpPr>
        <p:spPr>
          <a:xfrm>
            <a:off x="1079498" y="1636850"/>
            <a:ext cx="3050407" cy="1362389"/>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lt1"/>
              </a:buClr>
              <a:buSzPts val="2800"/>
              <a:buChar char="–"/>
              <a:defRPr>
                <a:solidFill>
                  <a:schemeClr val="lt1"/>
                </a:solidFil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1" name="Google Shape;151;p42"/>
          <p:cNvSpPr txBox="1"/>
          <p:nvPr>
            <p:ph idx="2" type="body"/>
          </p:nvPr>
        </p:nvSpPr>
        <p:spPr>
          <a:xfrm>
            <a:off x="5003800" y="1636849"/>
            <a:ext cx="3060700" cy="1362389"/>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lt1"/>
              </a:buClr>
              <a:buSzPts val="2800"/>
              <a:buChar char="–"/>
              <a:defRPr>
                <a:solidFill>
                  <a:schemeClr val="lt1"/>
                </a:solidFil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2" name="Google Shape;152;p42"/>
          <p:cNvSpPr txBox="1"/>
          <p:nvPr>
            <p:ph idx="3"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2608">
          <p15:clr>
            <a:srgbClr val="FBAE40"/>
          </p15:clr>
        </p15:guide>
        <p15:guide id="6" pos="680">
          <p15:clr>
            <a:srgbClr val="FBAE40"/>
          </p15:clr>
        </p15:guide>
        <p15:guide id="7" pos="3152">
          <p15:clr>
            <a:srgbClr val="FBAE40"/>
          </p15:clr>
        </p15:guide>
        <p15:guide id="8" pos="50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Light)" showMasterSp="0">
  <p:cSld name="2 boxes (Light)">
    <p:bg>
      <p:bgPr>
        <a:solidFill>
          <a:schemeClr val="lt2"/>
        </a:solidFill>
      </p:bgPr>
    </p:bg>
    <p:spTree>
      <p:nvGrpSpPr>
        <p:cNvPr id="153" name="Shape 153"/>
        <p:cNvGrpSpPr/>
        <p:nvPr/>
      </p:nvGrpSpPr>
      <p:grpSpPr>
        <a:xfrm>
          <a:off x="0" y="0"/>
          <a:ext cx="0" cy="0"/>
          <a:chOff x="0" y="0"/>
          <a:chExt cx="0" cy="0"/>
        </a:xfrm>
      </p:grpSpPr>
      <p:cxnSp>
        <p:nvCxnSpPr>
          <p:cNvPr id="154" name="Google Shape;154;p43"/>
          <p:cNvCxnSpPr/>
          <p:nvPr/>
        </p:nvCxnSpPr>
        <p:spPr>
          <a:xfrm>
            <a:off x="1079498" y="1606370"/>
            <a:ext cx="3034585" cy="0"/>
          </a:xfrm>
          <a:prstGeom prst="straightConnector1">
            <a:avLst/>
          </a:prstGeom>
          <a:noFill/>
          <a:ln cap="flat" cmpd="sng" w="31750">
            <a:solidFill>
              <a:schemeClr val="dk1"/>
            </a:solidFill>
            <a:prstDash val="solid"/>
            <a:round/>
            <a:headEnd len="sm" w="sm" type="none"/>
            <a:tailEnd len="sm" w="sm" type="none"/>
          </a:ln>
        </p:spPr>
      </p:cxnSp>
      <p:cxnSp>
        <p:nvCxnSpPr>
          <p:cNvPr id="155" name="Google Shape;155;p43"/>
          <p:cNvCxnSpPr/>
          <p:nvPr/>
        </p:nvCxnSpPr>
        <p:spPr>
          <a:xfrm>
            <a:off x="5003801" y="1606370"/>
            <a:ext cx="3060700" cy="0"/>
          </a:xfrm>
          <a:prstGeom prst="straightConnector1">
            <a:avLst/>
          </a:prstGeom>
          <a:noFill/>
          <a:ln cap="flat" cmpd="sng" w="31750">
            <a:solidFill>
              <a:schemeClr val="dk1"/>
            </a:solidFill>
            <a:prstDash val="solid"/>
            <a:round/>
            <a:headEnd len="sm" w="sm" type="none"/>
            <a:tailEnd len="sm" w="sm" type="none"/>
          </a:ln>
        </p:spPr>
      </p:cxnSp>
      <p:sp>
        <p:nvSpPr>
          <p:cNvPr id="156" name="Google Shape;156;p43"/>
          <p:cNvSpPr txBox="1"/>
          <p:nvPr>
            <p:ph idx="1" type="body"/>
          </p:nvPr>
        </p:nvSpPr>
        <p:spPr>
          <a:xfrm>
            <a:off x="1079498" y="1636850"/>
            <a:ext cx="3050407" cy="1362389"/>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dk1"/>
              </a:buClr>
              <a:buSzPts val="2800"/>
              <a:buChar char="–"/>
              <a:defRPr>
                <a:solidFill>
                  <a:schemeClr val="dk1"/>
                </a:solidFil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7" name="Google Shape;157;p43"/>
          <p:cNvSpPr txBox="1"/>
          <p:nvPr>
            <p:ph idx="2" type="body"/>
          </p:nvPr>
        </p:nvSpPr>
        <p:spPr>
          <a:xfrm>
            <a:off x="5003800" y="1636849"/>
            <a:ext cx="3060700" cy="1362389"/>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dk1"/>
              </a:buClr>
              <a:buSzPts val="2800"/>
              <a:buChar char="–"/>
              <a:defRPr>
                <a:solidFill>
                  <a:schemeClr val="dk1"/>
                </a:solidFil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8" name="Google Shape;158;p43"/>
          <p:cNvSpPr txBox="1"/>
          <p:nvPr>
            <p:ph idx="3" type="body"/>
          </p:nvPr>
        </p:nvSpPr>
        <p:spPr>
          <a:xfrm>
            <a:off x="863600" y="4407112"/>
            <a:ext cx="8280400" cy="736388"/>
          </a:xfrm>
          <a:prstGeom prst="rect">
            <a:avLst/>
          </a:prstGeom>
          <a:noFill/>
          <a:ln>
            <a:noFill/>
          </a:ln>
        </p:spPr>
        <p:txBody>
          <a:bodyPr anchorCtr="0" anchor="b" bIns="0" lIns="0" spcFirstLastPara="1" rIns="0" wrap="square" tIns="0">
            <a:noAutofit/>
          </a:bodyPr>
          <a:lstStyle>
            <a:lvl1pPr indent="-228600" lvl="0" marL="457200" algn="r">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2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2608">
          <p15:clr>
            <a:srgbClr val="FBAE40"/>
          </p15:clr>
        </p15:guide>
        <p15:guide id="6" pos="680">
          <p15:clr>
            <a:srgbClr val="FBAE40"/>
          </p15:clr>
        </p15:guide>
        <p15:guide id="7" pos="3152">
          <p15:clr>
            <a:srgbClr val="FBAE40"/>
          </p15:clr>
        </p15:guide>
        <p15:guide id="8" pos="50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oxes (Dark)" showMasterSp="0">
  <p:cSld name="3 boxes (Dark)">
    <p:bg>
      <p:bgPr>
        <a:solidFill>
          <a:schemeClr val="dk2"/>
        </a:solidFill>
      </p:bgPr>
    </p:bg>
    <p:spTree>
      <p:nvGrpSpPr>
        <p:cNvPr id="159" name="Shape 159"/>
        <p:cNvGrpSpPr/>
        <p:nvPr/>
      </p:nvGrpSpPr>
      <p:grpSpPr>
        <a:xfrm>
          <a:off x="0" y="0"/>
          <a:ext cx="0" cy="0"/>
          <a:chOff x="0" y="0"/>
          <a:chExt cx="0" cy="0"/>
        </a:xfrm>
      </p:grpSpPr>
      <p:sp>
        <p:nvSpPr>
          <p:cNvPr id="160" name="Google Shape;160;p44"/>
          <p:cNvSpPr txBox="1"/>
          <p:nvPr>
            <p:ph idx="1" type="body"/>
          </p:nvPr>
        </p:nvSpPr>
        <p:spPr>
          <a:xfrm>
            <a:off x="3310575" y="1539436"/>
            <a:ext cx="2520950" cy="701302"/>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1" name="Google Shape;161;p44"/>
          <p:cNvSpPr txBox="1"/>
          <p:nvPr>
            <p:ph idx="2" type="body"/>
          </p:nvPr>
        </p:nvSpPr>
        <p:spPr>
          <a:xfrm>
            <a:off x="6191250" y="1539436"/>
            <a:ext cx="2520950" cy="701301"/>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cxnSp>
        <p:nvCxnSpPr>
          <p:cNvPr id="162" name="Google Shape;162;p44"/>
          <p:cNvCxnSpPr/>
          <p:nvPr/>
        </p:nvCxnSpPr>
        <p:spPr>
          <a:xfrm>
            <a:off x="430850" y="1511326"/>
            <a:ext cx="2519363" cy="0"/>
          </a:xfrm>
          <a:prstGeom prst="straightConnector1">
            <a:avLst/>
          </a:prstGeom>
          <a:noFill/>
          <a:ln cap="flat" cmpd="sng" w="25400">
            <a:solidFill>
              <a:schemeClr val="lt1"/>
            </a:solidFill>
            <a:prstDash val="solid"/>
            <a:round/>
            <a:headEnd len="sm" w="sm" type="none"/>
            <a:tailEnd len="sm" w="sm" type="none"/>
          </a:ln>
        </p:spPr>
      </p:cxnSp>
      <p:cxnSp>
        <p:nvCxnSpPr>
          <p:cNvPr id="163" name="Google Shape;163;p44"/>
          <p:cNvCxnSpPr/>
          <p:nvPr/>
        </p:nvCxnSpPr>
        <p:spPr>
          <a:xfrm>
            <a:off x="3311050" y="1503706"/>
            <a:ext cx="2520000" cy="0"/>
          </a:xfrm>
          <a:prstGeom prst="straightConnector1">
            <a:avLst/>
          </a:prstGeom>
          <a:noFill/>
          <a:ln cap="flat" cmpd="sng" w="25400">
            <a:solidFill>
              <a:schemeClr val="lt1"/>
            </a:solidFill>
            <a:prstDash val="solid"/>
            <a:round/>
            <a:headEnd len="sm" w="sm" type="none"/>
            <a:tailEnd len="sm" w="sm" type="none"/>
          </a:ln>
        </p:spPr>
      </p:cxnSp>
      <p:cxnSp>
        <p:nvCxnSpPr>
          <p:cNvPr id="164" name="Google Shape;164;p44"/>
          <p:cNvCxnSpPr/>
          <p:nvPr/>
        </p:nvCxnSpPr>
        <p:spPr>
          <a:xfrm>
            <a:off x="6191250" y="1503706"/>
            <a:ext cx="2520000" cy="0"/>
          </a:xfrm>
          <a:prstGeom prst="straightConnector1">
            <a:avLst/>
          </a:prstGeom>
          <a:noFill/>
          <a:ln cap="flat" cmpd="sng" w="25400">
            <a:solidFill>
              <a:schemeClr val="lt1"/>
            </a:solidFill>
            <a:prstDash val="solid"/>
            <a:round/>
            <a:headEnd len="sm" w="sm" type="none"/>
            <a:tailEnd len="sm" w="sm" type="none"/>
          </a:ln>
        </p:spPr>
      </p:cxnSp>
      <p:sp>
        <p:nvSpPr>
          <p:cNvPr id="165" name="Google Shape;165;p44"/>
          <p:cNvSpPr txBox="1"/>
          <p:nvPr>
            <p:ph idx="3" type="body"/>
          </p:nvPr>
        </p:nvSpPr>
        <p:spPr>
          <a:xfrm>
            <a:off x="429900" y="1540481"/>
            <a:ext cx="2519363" cy="700256"/>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Char char="–"/>
              <a:defRPr sz="1800">
                <a:solidFill>
                  <a:schemeClr val="lt1"/>
                </a:solidFil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6" name="Google Shape;166;p44"/>
          <p:cNvSpPr txBox="1"/>
          <p:nvPr>
            <p:ph idx="4"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1859">
          <p15:clr>
            <a:srgbClr val="FBAE40"/>
          </p15:clr>
        </p15:guide>
        <p15:guide id="6" pos="3674">
          <p15:clr>
            <a:srgbClr val="FBAE40"/>
          </p15:clr>
        </p15:guide>
        <p15:guide id="7" pos="3901">
          <p15:clr>
            <a:srgbClr val="FBAE40"/>
          </p15:clr>
        </p15:guide>
        <p15:guide id="8" pos="208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oxes (Light)" showMasterSp="0">
  <p:cSld name="3 boxes (Light)">
    <p:bg>
      <p:bgPr>
        <a:solidFill>
          <a:schemeClr val="lt2"/>
        </a:solidFill>
      </p:bgPr>
    </p:bg>
    <p:spTree>
      <p:nvGrpSpPr>
        <p:cNvPr id="167" name="Shape 167"/>
        <p:cNvGrpSpPr/>
        <p:nvPr/>
      </p:nvGrpSpPr>
      <p:grpSpPr>
        <a:xfrm>
          <a:off x="0" y="0"/>
          <a:ext cx="0" cy="0"/>
          <a:chOff x="0" y="0"/>
          <a:chExt cx="0" cy="0"/>
        </a:xfrm>
      </p:grpSpPr>
      <p:sp>
        <p:nvSpPr>
          <p:cNvPr id="168" name="Google Shape;168;p45"/>
          <p:cNvSpPr txBox="1"/>
          <p:nvPr>
            <p:ph idx="1" type="body"/>
          </p:nvPr>
        </p:nvSpPr>
        <p:spPr>
          <a:xfrm>
            <a:off x="3310575" y="1539436"/>
            <a:ext cx="2520950" cy="701302"/>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dk1"/>
              </a:buClr>
              <a:buSzPts val="1800"/>
              <a:buFont typeface="Arial"/>
              <a:buChar char="–"/>
              <a:defRPr sz="1800">
                <a:solidFill>
                  <a:schemeClr val="dk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9" name="Google Shape;169;p45"/>
          <p:cNvSpPr txBox="1"/>
          <p:nvPr>
            <p:ph idx="2" type="body"/>
          </p:nvPr>
        </p:nvSpPr>
        <p:spPr>
          <a:xfrm>
            <a:off x="6191250" y="1539436"/>
            <a:ext cx="2520950" cy="701301"/>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dk1"/>
              </a:buClr>
              <a:buSzPts val="1800"/>
              <a:buFont typeface="Arial"/>
              <a:buChar char="–"/>
              <a:defRPr sz="1800">
                <a:solidFill>
                  <a:schemeClr val="dk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cxnSp>
        <p:nvCxnSpPr>
          <p:cNvPr id="170" name="Google Shape;170;p45"/>
          <p:cNvCxnSpPr/>
          <p:nvPr/>
        </p:nvCxnSpPr>
        <p:spPr>
          <a:xfrm>
            <a:off x="430850" y="1511326"/>
            <a:ext cx="2519363" cy="0"/>
          </a:xfrm>
          <a:prstGeom prst="straightConnector1">
            <a:avLst/>
          </a:prstGeom>
          <a:noFill/>
          <a:ln cap="flat" cmpd="sng" w="25400">
            <a:solidFill>
              <a:schemeClr val="dk1"/>
            </a:solidFill>
            <a:prstDash val="solid"/>
            <a:round/>
            <a:headEnd len="sm" w="sm" type="none"/>
            <a:tailEnd len="sm" w="sm" type="none"/>
          </a:ln>
        </p:spPr>
      </p:cxnSp>
      <p:cxnSp>
        <p:nvCxnSpPr>
          <p:cNvPr id="171" name="Google Shape;171;p45"/>
          <p:cNvCxnSpPr/>
          <p:nvPr/>
        </p:nvCxnSpPr>
        <p:spPr>
          <a:xfrm>
            <a:off x="3311050" y="1503706"/>
            <a:ext cx="2520000" cy="0"/>
          </a:xfrm>
          <a:prstGeom prst="straightConnector1">
            <a:avLst/>
          </a:prstGeom>
          <a:noFill/>
          <a:ln cap="flat" cmpd="sng" w="25400">
            <a:solidFill>
              <a:schemeClr val="dk1"/>
            </a:solidFill>
            <a:prstDash val="solid"/>
            <a:round/>
            <a:headEnd len="sm" w="sm" type="none"/>
            <a:tailEnd len="sm" w="sm" type="none"/>
          </a:ln>
        </p:spPr>
      </p:cxnSp>
      <p:cxnSp>
        <p:nvCxnSpPr>
          <p:cNvPr id="172" name="Google Shape;172;p45"/>
          <p:cNvCxnSpPr/>
          <p:nvPr/>
        </p:nvCxnSpPr>
        <p:spPr>
          <a:xfrm>
            <a:off x="6191250" y="1503706"/>
            <a:ext cx="2520000" cy="0"/>
          </a:xfrm>
          <a:prstGeom prst="straightConnector1">
            <a:avLst/>
          </a:prstGeom>
          <a:noFill/>
          <a:ln cap="flat" cmpd="sng" w="25400">
            <a:solidFill>
              <a:schemeClr val="dk1"/>
            </a:solidFill>
            <a:prstDash val="solid"/>
            <a:round/>
            <a:headEnd len="sm" w="sm" type="none"/>
            <a:tailEnd len="sm" w="sm" type="none"/>
          </a:ln>
        </p:spPr>
      </p:cxnSp>
      <p:sp>
        <p:nvSpPr>
          <p:cNvPr id="173" name="Google Shape;173;p45"/>
          <p:cNvSpPr txBox="1"/>
          <p:nvPr>
            <p:ph idx="3" type="body"/>
          </p:nvPr>
        </p:nvSpPr>
        <p:spPr>
          <a:xfrm>
            <a:off x="429900" y="1540481"/>
            <a:ext cx="2519363" cy="700256"/>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dk1"/>
              </a:buClr>
              <a:buSzPts val="1800"/>
              <a:buChar char="–"/>
              <a:defRPr sz="1800">
                <a:solidFill>
                  <a:schemeClr val="dk1"/>
                </a:solidFil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4" name="Google Shape;174;p45"/>
          <p:cNvSpPr txBox="1"/>
          <p:nvPr>
            <p:ph idx="4" type="body"/>
          </p:nvPr>
        </p:nvSpPr>
        <p:spPr>
          <a:xfrm>
            <a:off x="863600" y="4407112"/>
            <a:ext cx="8280400" cy="736388"/>
          </a:xfrm>
          <a:prstGeom prst="rect">
            <a:avLst/>
          </a:prstGeom>
          <a:noFill/>
          <a:ln>
            <a:noFill/>
          </a:ln>
        </p:spPr>
        <p:txBody>
          <a:bodyPr anchorCtr="0" anchor="b" bIns="0" lIns="0" spcFirstLastPara="1" rIns="0" wrap="square" tIns="0">
            <a:noAutofit/>
          </a:bodyPr>
          <a:lstStyle>
            <a:lvl1pPr indent="-228600" lvl="0" marL="457200" algn="r">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2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1859">
          <p15:clr>
            <a:srgbClr val="FBAE40"/>
          </p15:clr>
        </p15:guide>
        <p15:guide id="6" pos="2086">
          <p15:clr>
            <a:srgbClr val="FBAE40"/>
          </p15:clr>
        </p15:guide>
        <p15:guide id="7" pos="3674">
          <p15:clr>
            <a:srgbClr val="FBAE40"/>
          </p15:clr>
        </p15:guide>
        <p15:guide id="8" pos="390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images (Dark)" showMasterSp="0">
  <p:cSld name="4 images (Dark)">
    <p:bg>
      <p:bgPr>
        <a:solidFill>
          <a:schemeClr val="dk2"/>
        </a:solidFill>
      </p:bgPr>
    </p:bg>
    <p:spTree>
      <p:nvGrpSpPr>
        <p:cNvPr id="175" name="Shape 175"/>
        <p:cNvGrpSpPr/>
        <p:nvPr/>
      </p:nvGrpSpPr>
      <p:grpSpPr>
        <a:xfrm>
          <a:off x="0" y="0"/>
          <a:ext cx="0" cy="0"/>
          <a:chOff x="0" y="0"/>
          <a:chExt cx="0" cy="0"/>
        </a:xfrm>
      </p:grpSpPr>
      <p:sp>
        <p:nvSpPr>
          <p:cNvPr id="176" name="Google Shape;176;p46"/>
          <p:cNvSpPr txBox="1"/>
          <p:nvPr>
            <p:ph type="title"/>
          </p:nvPr>
        </p:nvSpPr>
        <p:spPr>
          <a:xfrm>
            <a:off x="1834710" y="2029070"/>
            <a:ext cx="2299138" cy="3197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800"/>
              <a:buFont typeface="Arial"/>
              <a:buNone/>
              <a:defRPr b="0" sz="1800">
                <a:solidFill>
                  <a:schemeClr val="lt1"/>
                </a:solidFill>
              </a:defRPr>
            </a:lvl1pPr>
            <a:lvl2pPr lvl="1" algn="l">
              <a:lnSpc>
                <a:spcPct val="85000"/>
              </a:lnSpc>
              <a:spcBef>
                <a:spcPts val="50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cxnSp>
        <p:nvCxnSpPr>
          <p:cNvPr id="177" name="Google Shape;177;p46"/>
          <p:cNvCxnSpPr/>
          <p:nvPr/>
        </p:nvCxnSpPr>
        <p:spPr>
          <a:xfrm>
            <a:off x="1834711" y="2029084"/>
            <a:ext cx="2299138" cy="1"/>
          </a:xfrm>
          <a:prstGeom prst="straightConnector1">
            <a:avLst/>
          </a:prstGeom>
          <a:noFill/>
          <a:ln cap="flat" cmpd="sng" w="25400">
            <a:solidFill>
              <a:schemeClr val="lt1"/>
            </a:solidFill>
            <a:prstDash val="solid"/>
            <a:round/>
            <a:headEnd len="sm" w="sm" type="none"/>
            <a:tailEnd len="sm" w="sm" type="none"/>
          </a:ln>
        </p:spPr>
      </p:cxnSp>
      <p:sp>
        <p:nvSpPr>
          <p:cNvPr id="178" name="Google Shape;178;p46"/>
          <p:cNvSpPr/>
          <p:nvPr>
            <p:ph idx="2" type="pic"/>
          </p:nvPr>
        </p:nvSpPr>
        <p:spPr>
          <a:xfrm>
            <a:off x="1834712" y="411163"/>
            <a:ext cx="2299138" cy="1485084"/>
          </a:xfrm>
          <a:prstGeom prst="rect">
            <a:avLst/>
          </a:prstGeom>
          <a:noFill/>
          <a:ln>
            <a:noFill/>
          </a:ln>
        </p:spPr>
      </p:sp>
      <p:cxnSp>
        <p:nvCxnSpPr>
          <p:cNvPr id="179" name="Google Shape;179;p46"/>
          <p:cNvCxnSpPr/>
          <p:nvPr/>
        </p:nvCxnSpPr>
        <p:spPr>
          <a:xfrm>
            <a:off x="1834709" y="4203361"/>
            <a:ext cx="2299138" cy="1"/>
          </a:xfrm>
          <a:prstGeom prst="straightConnector1">
            <a:avLst/>
          </a:prstGeom>
          <a:noFill/>
          <a:ln cap="flat" cmpd="sng" w="25400">
            <a:solidFill>
              <a:schemeClr val="lt1"/>
            </a:solidFill>
            <a:prstDash val="solid"/>
            <a:round/>
            <a:headEnd len="sm" w="sm" type="none"/>
            <a:tailEnd len="sm" w="sm" type="none"/>
          </a:ln>
        </p:spPr>
      </p:cxnSp>
      <p:sp>
        <p:nvSpPr>
          <p:cNvPr id="180" name="Google Shape;180;p46"/>
          <p:cNvSpPr/>
          <p:nvPr>
            <p:ph idx="3" type="pic"/>
          </p:nvPr>
        </p:nvSpPr>
        <p:spPr>
          <a:xfrm>
            <a:off x="1834710" y="2585440"/>
            <a:ext cx="2299138" cy="1485084"/>
          </a:xfrm>
          <a:prstGeom prst="rect">
            <a:avLst/>
          </a:prstGeom>
          <a:noFill/>
          <a:ln>
            <a:noFill/>
          </a:ln>
        </p:spPr>
      </p:sp>
      <p:cxnSp>
        <p:nvCxnSpPr>
          <p:cNvPr id="181" name="Google Shape;181;p46"/>
          <p:cNvCxnSpPr/>
          <p:nvPr/>
        </p:nvCxnSpPr>
        <p:spPr>
          <a:xfrm>
            <a:off x="5010149" y="2029084"/>
            <a:ext cx="2299138" cy="1"/>
          </a:xfrm>
          <a:prstGeom prst="straightConnector1">
            <a:avLst/>
          </a:prstGeom>
          <a:noFill/>
          <a:ln cap="flat" cmpd="sng" w="25400">
            <a:solidFill>
              <a:schemeClr val="lt1"/>
            </a:solidFill>
            <a:prstDash val="solid"/>
            <a:round/>
            <a:headEnd len="sm" w="sm" type="none"/>
            <a:tailEnd len="sm" w="sm" type="none"/>
          </a:ln>
        </p:spPr>
      </p:cxnSp>
      <p:sp>
        <p:nvSpPr>
          <p:cNvPr id="182" name="Google Shape;182;p46"/>
          <p:cNvSpPr/>
          <p:nvPr>
            <p:ph idx="4" type="pic"/>
          </p:nvPr>
        </p:nvSpPr>
        <p:spPr>
          <a:xfrm>
            <a:off x="5010150" y="411163"/>
            <a:ext cx="2299138" cy="1485084"/>
          </a:xfrm>
          <a:prstGeom prst="rect">
            <a:avLst/>
          </a:prstGeom>
          <a:noFill/>
          <a:ln>
            <a:noFill/>
          </a:ln>
        </p:spPr>
      </p:sp>
      <p:cxnSp>
        <p:nvCxnSpPr>
          <p:cNvPr id="183" name="Google Shape;183;p46"/>
          <p:cNvCxnSpPr/>
          <p:nvPr/>
        </p:nvCxnSpPr>
        <p:spPr>
          <a:xfrm>
            <a:off x="5010147" y="4203361"/>
            <a:ext cx="2299138" cy="1"/>
          </a:xfrm>
          <a:prstGeom prst="straightConnector1">
            <a:avLst/>
          </a:prstGeom>
          <a:noFill/>
          <a:ln cap="flat" cmpd="sng" w="25400">
            <a:solidFill>
              <a:schemeClr val="lt1"/>
            </a:solidFill>
            <a:prstDash val="solid"/>
            <a:round/>
            <a:headEnd len="sm" w="sm" type="none"/>
            <a:tailEnd len="sm" w="sm" type="none"/>
          </a:ln>
        </p:spPr>
      </p:cxnSp>
      <p:sp>
        <p:nvSpPr>
          <p:cNvPr id="184" name="Google Shape;184;p46"/>
          <p:cNvSpPr/>
          <p:nvPr>
            <p:ph idx="5" type="pic"/>
          </p:nvPr>
        </p:nvSpPr>
        <p:spPr>
          <a:xfrm>
            <a:off x="5010148" y="2585440"/>
            <a:ext cx="2299138" cy="1485084"/>
          </a:xfrm>
          <a:prstGeom prst="rect">
            <a:avLst/>
          </a:prstGeom>
          <a:noFill/>
          <a:ln>
            <a:noFill/>
          </a:ln>
        </p:spPr>
      </p:sp>
      <p:sp>
        <p:nvSpPr>
          <p:cNvPr id="185" name="Google Shape;185;p46"/>
          <p:cNvSpPr txBox="1"/>
          <p:nvPr>
            <p:ph idx="1" type="body"/>
          </p:nvPr>
        </p:nvSpPr>
        <p:spPr>
          <a:xfrm>
            <a:off x="5010147" y="2029071"/>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800"/>
              <a:buFont typeface="Arial"/>
              <a:buNone/>
              <a:defRPr sz="1800">
                <a:solidFill>
                  <a:schemeClr val="lt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6" name="Google Shape;186;p46"/>
          <p:cNvSpPr txBox="1"/>
          <p:nvPr>
            <p:ph idx="6" type="body"/>
          </p:nvPr>
        </p:nvSpPr>
        <p:spPr>
          <a:xfrm>
            <a:off x="1834709" y="4203347"/>
            <a:ext cx="2299138" cy="32270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800"/>
              <a:buFont typeface="Arial"/>
              <a:buNone/>
              <a:defRPr sz="1800">
                <a:solidFill>
                  <a:schemeClr val="lt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7" name="Google Shape;187;p46"/>
          <p:cNvSpPr txBox="1"/>
          <p:nvPr>
            <p:ph idx="7" type="body"/>
          </p:nvPr>
        </p:nvSpPr>
        <p:spPr>
          <a:xfrm>
            <a:off x="5010147" y="4203347"/>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800"/>
              <a:buFont typeface="Arial"/>
              <a:buNone/>
              <a:defRPr sz="1800">
                <a:solidFill>
                  <a:schemeClr val="lt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8" name="Google Shape;188;p46"/>
          <p:cNvSpPr txBox="1"/>
          <p:nvPr>
            <p:ph idx="8"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2608">
          <p15:clr>
            <a:srgbClr val="FBAE40"/>
          </p15:clr>
        </p15:guide>
        <p15:guide id="6" orient="horz" pos="1620">
          <p15:clr>
            <a:srgbClr val="FBAE40"/>
          </p15:clr>
        </p15:guide>
        <p15:guide id="7" pos="3152">
          <p15:clr>
            <a:srgbClr val="FBAE40"/>
          </p15:clr>
        </p15:guide>
        <p15:guide id="8" pos="1156">
          <p15:clr>
            <a:srgbClr val="FBAE40"/>
          </p15:clr>
        </p15:guide>
        <p15:guide id="9" pos="46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ing, bullets, image (Light)" showMasterSp="0">
  <p:cSld name="1_Heading, bullets, image (Light)">
    <p:bg>
      <p:bgPr>
        <a:solidFill>
          <a:schemeClr val="dk2"/>
        </a:solidFill>
      </p:bgPr>
    </p:bg>
    <p:spTree>
      <p:nvGrpSpPr>
        <p:cNvPr id="24" name="Shape 24"/>
        <p:cNvGrpSpPr/>
        <p:nvPr/>
      </p:nvGrpSpPr>
      <p:grpSpPr>
        <a:xfrm>
          <a:off x="0" y="0"/>
          <a:ext cx="0" cy="0"/>
          <a:chOff x="0" y="0"/>
          <a:chExt cx="0" cy="0"/>
        </a:xfrm>
      </p:grpSpPr>
      <p:cxnSp>
        <p:nvCxnSpPr>
          <p:cNvPr id="25" name="Google Shape;25;p20"/>
          <p:cNvCxnSpPr/>
          <p:nvPr/>
        </p:nvCxnSpPr>
        <p:spPr>
          <a:xfrm>
            <a:off x="431800" y="702773"/>
            <a:ext cx="3921125" cy="0"/>
          </a:xfrm>
          <a:prstGeom prst="straightConnector1">
            <a:avLst/>
          </a:prstGeom>
          <a:noFill/>
          <a:ln cap="flat" cmpd="sng" w="25400">
            <a:solidFill>
              <a:schemeClr val="lt1"/>
            </a:solidFill>
            <a:prstDash val="solid"/>
            <a:round/>
            <a:headEnd len="sm" w="sm" type="none"/>
            <a:tailEnd len="sm" w="sm" type="none"/>
          </a:ln>
        </p:spPr>
      </p:cxnSp>
      <p:sp>
        <p:nvSpPr>
          <p:cNvPr id="26" name="Google Shape;26;p20"/>
          <p:cNvSpPr txBox="1"/>
          <p:nvPr>
            <p:ph idx="1" type="body"/>
          </p:nvPr>
        </p:nvSpPr>
        <p:spPr>
          <a:xfrm>
            <a:off x="431799" y="702659"/>
            <a:ext cx="3921125" cy="54511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2800"/>
              <a:buNone/>
              <a:defRPr sz="2800">
                <a:solidFill>
                  <a:schemeClr val="lt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 name="Google Shape;27;p20"/>
          <p:cNvSpPr/>
          <p:nvPr>
            <p:ph idx="2" type="pic"/>
          </p:nvPr>
        </p:nvSpPr>
        <p:spPr>
          <a:xfrm>
            <a:off x="5251450" y="702659"/>
            <a:ext cx="3892550" cy="3451894"/>
          </a:xfrm>
          <a:prstGeom prst="rect">
            <a:avLst/>
          </a:prstGeom>
          <a:noFill/>
          <a:ln>
            <a:noFill/>
          </a:ln>
        </p:spPr>
      </p:sp>
      <p:sp>
        <p:nvSpPr>
          <p:cNvPr id="28" name="Google Shape;28;p20"/>
          <p:cNvSpPr txBox="1"/>
          <p:nvPr>
            <p:ph idx="3" type="body"/>
          </p:nvPr>
        </p:nvSpPr>
        <p:spPr>
          <a:xfrm>
            <a:off x="431800" y="1325887"/>
            <a:ext cx="3921124" cy="2828670"/>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lt1"/>
              </a:buClr>
              <a:buSzPts val="2800"/>
              <a:buFont typeface="Arial"/>
              <a:buChar char="–"/>
              <a:defRPr b="0" sz="2800">
                <a:solidFill>
                  <a:schemeClr val="lt1"/>
                </a:solidFill>
              </a:defRPr>
            </a:lvl1pPr>
            <a:lvl2pPr indent="-228600" lvl="1" marL="914400" algn="l">
              <a:lnSpc>
                <a:spcPct val="100000"/>
              </a:lnSpc>
              <a:spcBef>
                <a:spcPts val="8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 name="Google Shape;29;p20"/>
          <p:cNvSpPr txBox="1"/>
          <p:nvPr>
            <p:ph idx="4"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2744">
          <p15:clr>
            <a:srgbClr val="FBAE40"/>
          </p15:clr>
        </p15:guide>
        <p15:guide id="5" pos="54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images (Light)" showMasterSp="0">
  <p:cSld name="4 images (Light)">
    <p:bg>
      <p:bgPr>
        <a:solidFill>
          <a:schemeClr val="lt2"/>
        </a:solidFill>
      </p:bgPr>
    </p:bg>
    <p:spTree>
      <p:nvGrpSpPr>
        <p:cNvPr id="189" name="Shape 189"/>
        <p:cNvGrpSpPr/>
        <p:nvPr/>
      </p:nvGrpSpPr>
      <p:grpSpPr>
        <a:xfrm>
          <a:off x="0" y="0"/>
          <a:ext cx="0" cy="0"/>
          <a:chOff x="0" y="0"/>
          <a:chExt cx="0" cy="0"/>
        </a:xfrm>
      </p:grpSpPr>
      <p:sp>
        <p:nvSpPr>
          <p:cNvPr id="190" name="Google Shape;190;p47"/>
          <p:cNvSpPr txBox="1"/>
          <p:nvPr>
            <p:ph type="title"/>
          </p:nvPr>
        </p:nvSpPr>
        <p:spPr>
          <a:xfrm>
            <a:off x="1841062" y="2029070"/>
            <a:ext cx="2299138" cy="3197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800"/>
              <a:buFont typeface="Arial"/>
              <a:buNone/>
              <a:defRPr b="0" sz="1800">
                <a:solidFill>
                  <a:schemeClr val="dk1"/>
                </a:solidFill>
              </a:defRPr>
            </a:lvl1pPr>
            <a:lvl2pPr lvl="1" algn="l">
              <a:lnSpc>
                <a:spcPct val="85000"/>
              </a:lnSpc>
              <a:spcBef>
                <a:spcPts val="50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cxnSp>
        <p:nvCxnSpPr>
          <p:cNvPr id="191" name="Google Shape;191;p47"/>
          <p:cNvCxnSpPr/>
          <p:nvPr/>
        </p:nvCxnSpPr>
        <p:spPr>
          <a:xfrm>
            <a:off x="1841063" y="2029084"/>
            <a:ext cx="2299138" cy="1"/>
          </a:xfrm>
          <a:prstGeom prst="straightConnector1">
            <a:avLst/>
          </a:prstGeom>
          <a:noFill/>
          <a:ln cap="flat" cmpd="sng" w="25400">
            <a:solidFill>
              <a:schemeClr val="dk1"/>
            </a:solidFill>
            <a:prstDash val="solid"/>
            <a:round/>
            <a:headEnd len="sm" w="sm" type="none"/>
            <a:tailEnd len="sm" w="sm" type="none"/>
          </a:ln>
        </p:spPr>
      </p:cxnSp>
      <p:sp>
        <p:nvSpPr>
          <p:cNvPr id="192" name="Google Shape;192;p47"/>
          <p:cNvSpPr/>
          <p:nvPr>
            <p:ph idx="2" type="pic"/>
          </p:nvPr>
        </p:nvSpPr>
        <p:spPr>
          <a:xfrm>
            <a:off x="1834712" y="411163"/>
            <a:ext cx="2299138" cy="1485084"/>
          </a:xfrm>
          <a:prstGeom prst="rect">
            <a:avLst/>
          </a:prstGeom>
          <a:noFill/>
          <a:ln>
            <a:noFill/>
          </a:ln>
        </p:spPr>
      </p:sp>
      <p:cxnSp>
        <p:nvCxnSpPr>
          <p:cNvPr id="193" name="Google Shape;193;p47"/>
          <p:cNvCxnSpPr/>
          <p:nvPr/>
        </p:nvCxnSpPr>
        <p:spPr>
          <a:xfrm>
            <a:off x="1841062" y="4194254"/>
            <a:ext cx="2299138" cy="1"/>
          </a:xfrm>
          <a:prstGeom prst="straightConnector1">
            <a:avLst/>
          </a:prstGeom>
          <a:noFill/>
          <a:ln cap="flat" cmpd="sng" w="25400">
            <a:solidFill>
              <a:schemeClr val="dk1"/>
            </a:solidFill>
            <a:prstDash val="solid"/>
            <a:round/>
            <a:headEnd len="sm" w="sm" type="none"/>
            <a:tailEnd len="sm" w="sm" type="none"/>
          </a:ln>
        </p:spPr>
      </p:cxnSp>
      <p:sp>
        <p:nvSpPr>
          <p:cNvPr id="194" name="Google Shape;194;p47"/>
          <p:cNvSpPr/>
          <p:nvPr>
            <p:ph idx="3" type="pic"/>
          </p:nvPr>
        </p:nvSpPr>
        <p:spPr>
          <a:xfrm>
            <a:off x="1841062" y="2576334"/>
            <a:ext cx="2299138" cy="1485084"/>
          </a:xfrm>
          <a:prstGeom prst="rect">
            <a:avLst/>
          </a:prstGeom>
          <a:noFill/>
          <a:ln>
            <a:noFill/>
          </a:ln>
        </p:spPr>
      </p:sp>
      <p:cxnSp>
        <p:nvCxnSpPr>
          <p:cNvPr id="195" name="Google Shape;195;p47"/>
          <p:cNvCxnSpPr/>
          <p:nvPr/>
        </p:nvCxnSpPr>
        <p:spPr>
          <a:xfrm>
            <a:off x="5010149" y="2029084"/>
            <a:ext cx="2299138" cy="1"/>
          </a:xfrm>
          <a:prstGeom prst="straightConnector1">
            <a:avLst/>
          </a:prstGeom>
          <a:noFill/>
          <a:ln cap="flat" cmpd="sng" w="25400">
            <a:solidFill>
              <a:schemeClr val="dk1"/>
            </a:solidFill>
            <a:prstDash val="solid"/>
            <a:round/>
            <a:headEnd len="sm" w="sm" type="none"/>
            <a:tailEnd len="sm" w="sm" type="none"/>
          </a:ln>
        </p:spPr>
      </p:cxnSp>
      <p:sp>
        <p:nvSpPr>
          <p:cNvPr id="196" name="Google Shape;196;p47"/>
          <p:cNvSpPr/>
          <p:nvPr>
            <p:ph idx="4" type="pic"/>
          </p:nvPr>
        </p:nvSpPr>
        <p:spPr>
          <a:xfrm>
            <a:off x="5010150" y="411163"/>
            <a:ext cx="2299138" cy="1485084"/>
          </a:xfrm>
          <a:prstGeom prst="rect">
            <a:avLst/>
          </a:prstGeom>
          <a:noFill/>
          <a:ln>
            <a:noFill/>
          </a:ln>
        </p:spPr>
      </p:sp>
      <p:cxnSp>
        <p:nvCxnSpPr>
          <p:cNvPr id="197" name="Google Shape;197;p47"/>
          <p:cNvCxnSpPr/>
          <p:nvPr/>
        </p:nvCxnSpPr>
        <p:spPr>
          <a:xfrm>
            <a:off x="5010150" y="4194254"/>
            <a:ext cx="2299138" cy="1"/>
          </a:xfrm>
          <a:prstGeom prst="straightConnector1">
            <a:avLst/>
          </a:prstGeom>
          <a:noFill/>
          <a:ln cap="flat" cmpd="sng" w="25400">
            <a:solidFill>
              <a:schemeClr val="dk1"/>
            </a:solidFill>
            <a:prstDash val="solid"/>
            <a:round/>
            <a:headEnd len="sm" w="sm" type="none"/>
            <a:tailEnd len="sm" w="sm" type="none"/>
          </a:ln>
        </p:spPr>
      </p:cxnSp>
      <p:sp>
        <p:nvSpPr>
          <p:cNvPr id="198" name="Google Shape;198;p47"/>
          <p:cNvSpPr/>
          <p:nvPr>
            <p:ph idx="5" type="pic"/>
          </p:nvPr>
        </p:nvSpPr>
        <p:spPr>
          <a:xfrm>
            <a:off x="5010150" y="2576334"/>
            <a:ext cx="2299138" cy="1485084"/>
          </a:xfrm>
          <a:prstGeom prst="rect">
            <a:avLst/>
          </a:prstGeom>
          <a:noFill/>
          <a:ln>
            <a:noFill/>
          </a:ln>
        </p:spPr>
      </p:sp>
      <p:sp>
        <p:nvSpPr>
          <p:cNvPr id="199" name="Google Shape;199;p47"/>
          <p:cNvSpPr txBox="1"/>
          <p:nvPr>
            <p:ph idx="1" type="body"/>
          </p:nvPr>
        </p:nvSpPr>
        <p:spPr>
          <a:xfrm>
            <a:off x="5010147" y="2029071"/>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Font typeface="Arial"/>
              <a:buNone/>
              <a:defRPr sz="1800">
                <a:solidFill>
                  <a:schemeClr val="dk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0" name="Google Shape;200;p47"/>
          <p:cNvSpPr txBox="1"/>
          <p:nvPr>
            <p:ph idx="6" type="body"/>
          </p:nvPr>
        </p:nvSpPr>
        <p:spPr>
          <a:xfrm>
            <a:off x="1841062" y="4194240"/>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Font typeface="Arial"/>
              <a:buNone/>
              <a:defRPr sz="1800">
                <a:solidFill>
                  <a:schemeClr val="dk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1" name="Google Shape;201;p47"/>
          <p:cNvSpPr txBox="1"/>
          <p:nvPr>
            <p:ph idx="7" type="body"/>
          </p:nvPr>
        </p:nvSpPr>
        <p:spPr>
          <a:xfrm>
            <a:off x="5010150" y="4194240"/>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Font typeface="Arial"/>
              <a:buNone/>
              <a:defRPr sz="1800">
                <a:solidFill>
                  <a:schemeClr val="dk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2" name="Google Shape;202;p47"/>
          <p:cNvSpPr txBox="1"/>
          <p:nvPr>
            <p:ph idx="8"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1156">
          <p15:clr>
            <a:srgbClr val="FBAE40"/>
          </p15:clr>
        </p15:guide>
        <p15:guide id="6" orient="horz" pos="1620">
          <p15:clr>
            <a:srgbClr val="FBAE40"/>
          </p15:clr>
        </p15:guide>
        <p15:guide id="7" pos="2608">
          <p15:clr>
            <a:srgbClr val="FBAE40"/>
          </p15:clr>
        </p15:guide>
        <p15:guide id="8" pos="3152">
          <p15:clr>
            <a:srgbClr val="FBAE40"/>
          </p15:clr>
        </p15:guide>
        <p15:guide id="9" pos="460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Dark) (Alt)" showMasterSp="0">
  <p:cSld name="3 images (Dark) (Alt)">
    <p:bg>
      <p:bgPr>
        <a:solidFill>
          <a:schemeClr val="dk2"/>
        </a:solidFill>
      </p:bgPr>
    </p:bg>
    <p:spTree>
      <p:nvGrpSpPr>
        <p:cNvPr id="203" name="Shape 203"/>
        <p:cNvGrpSpPr/>
        <p:nvPr/>
      </p:nvGrpSpPr>
      <p:grpSpPr>
        <a:xfrm>
          <a:off x="0" y="0"/>
          <a:ext cx="0" cy="0"/>
          <a:chOff x="0" y="0"/>
          <a:chExt cx="0" cy="0"/>
        </a:xfrm>
      </p:grpSpPr>
      <p:sp>
        <p:nvSpPr>
          <p:cNvPr id="204" name="Google Shape;204;p48"/>
          <p:cNvSpPr txBox="1"/>
          <p:nvPr>
            <p:ph type="title"/>
          </p:nvPr>
        </p:nvSpPr>
        <p:spPr>
          <a:xfrm>
            <a:off x="1834710" y="2029070"/>
            <a:ext cx="2299138" cy="3197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800"/>
              <a:buFont typeface="Arial"/>
              <a:buNone/>
              <a:defRPr b="0" sz="1800">
                <a:solidFill>
                  <a:schemeClr val="lt1"/>
                </a:solidFill>
              </a:defRPr>
            </a:lvl1pPr>
            <a:lvl2pPr lvl="1" algn="l">
              <a:lnSpc>
                <a:spcPct val="85000"/>
              </a:lnSpc>
              <a:spcBef>
                <a:spcPts val="50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cxnSp>
        <p:nvCxnSpPr>
          <p:cNvPr id="205" name="Google Shape;205;p48"/>
          <p:cNvCxnSpPr/>
          <p:nvPr/>
        </p:nvCxnSpPr>
        <p:spPr>
          <a:xfrm>
            <a:off x="1834711" y="2029084"/>
            <a:ext cx="2299138" cy="1"/>
          </a:xfrm>
          <a:prstGeom prst="straightConnector1">
            <a:avLst/>
          </a:prstGeom>
          <a:noFill/>
          <a:ln cap="flat" cmpd="sng" w="25400">
            <a:solidFill>
              <a:schemeClr val="lt1"/>
            </a:solidFill>
            <a:prstDash val="solid"/>
            <a:round/>
            <a:headEnd len="sm" w="sm" type="none"/>
            <a:tailEnd len="sm" w="sm" type="none"/>
          </a:ln>
        </p:spPr>
      </p:cxnSp>
      <p:sp>
        <p:nvSpPr>
          <p:cNvPr id="206" name="Google Shape;206;p48"/>
          <p:cNvSpPr/>
          <p:nvPr>
            <p:ph idx="2" type="pic"/>
          </p:nvPr>
        </p:nvSpPr>
        <p:spPr>
          <a:xfrm>
            <a:off x="1834712" y="411163"/>
            <a:ext cx="2299138" cy="1485084"/>
          </a:xfrm>
          <a:prstGeom prst="rect">
            <a:avLst/>
          </a:prstGeom>
          <a:noFill/>
          <a:ln>
            <a:noFill/>
          </a:ln>
        </p:spPr>
      </p:sp>
      <p:cxnSp>
        <p:nvCxnSpPr>
          <p:cNvPr id="207" name="Google Shape;207;p48"/>
          <p:cNvCxnSpPr/>
          <p:nvPr/>
        </p:nvCxnSpPr>
        <p:spPr>
          <a:xfrm>
            <a:off x="1834709" y="4203361"/>
            <a:ext cx="2299138" cy="1"/>
          </a:xfrm>
          <a:prstGeom prst="straightConnector1">
            <a:avLst/>
          </a:prstGeom>
          <a:noFill/>
          <a:ln cap="flat" cmpd="sng" w="25400">
            <a:solidFill>
              <a:schemeClr val="lt1"/>
            </a:solidFill>
            <a:prstDash val="solid"/>
            <a:round/>
            <a:headEnd len="sm" w="sm" type="none"/>
            <a:tailEnd len="sm" w="sm" type="none"/>
          </a:ln>
        </p:spPr>
      </p:cxnSp>
      <p:sp>
        <p:nvSpPr>
          <p:cNvPr id="208" name="Google Shape;208;p48"/>
          <p:cNvSpPr/>
          <p:nvPr>
            <p:ph idx="3" type="pic"/>
          </p:nvPr>
        </p:nvSpPr>
        <p:spPr>
          <a:xfrm>
            <a:off x="1834710" y="2585440"/>
            <a:ext cx="2299138" cy="1485084"/>
          </a:xfrm>
          <a:prstGeom prst="rect">
            <a:avLst/>
          </a:prstGeom>
          <a:noFill/>
          <a:ln>
            <a:noFill/>
          </a:ln>
        </p:spPr>
      </p:sp>
      <p:cxnSp>
        <p:nvCxnSpPr>
          <p:cNvPr id="209" name="Google Shape;209;p48"/>
          <p:cNvCxnSpPr/>
          <p:nvPr/>
        </p:nvCxnSpPr>
        <p:spPr>
          <a:xfrm>
            <a:off x="5010149" y="2029084"/>
            <a:ext cx="2299138" cy="1"/>
          </a:xfrm>
          <a:prstGeom prst="straightConnector1">
            <a:avLst/>
          </a:prstGeom>
          <a:noFill/>
          <a:ln cap="flat" cmpd="sng" w="25400">
            <a:solidFill>
              <a:schemeClr val="lt1"/>
            </a:solidFill>
            <a:prstDash val="solid"/>
            <a:round/>
            <a:headEnd len="sm" w="sm" type="none"/>
            <a:tailEnd len="sm" w="sm" type="none"/>
          </a:ln>
        </p:spPr>
      </p:cxnSp>
      <p:sp>
        <p:nvSpPr>
          <p:cNvPr id="210" name="Google Shape;210;p48"/>
          <p:cNvSpPr/>
          <p:nvPr>
            <p:ph idx="4" type="pic"/>
          </p:nvPr>
        </p:nvSpPr>
        <p:spPr>
          <a:xfrm>
            <a:off x="5010150" y="411163"/>
            <a:ext cx="2299138" cy="1485084"/>
          </a:xfrm>
          <a:prstGeom prst="rect">
            <a:avLst/>
          </a:prstGeom>
          <a:noFill/>
          <a:ln>
            <a:noFill/>
          </a:ln>
        </p:spPr>
      </p:sp>
      <p:sp>
        <p:nvSpPr>
          <p:cNvPr id="211" name="Google Shape;211;p48"/>
          <p:cNvSpPr txBox="1"/>
          <p:nvPr>
            <p:ph idx="1" type="body"/>
          </p:nvPr>
        </p:nvSpPr>
        <p:spPr>
          <a:xfrm>
            <a:off x="5010147" y="2029071"/>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800"/>
              <a:buFont typeface="Arial"/>
              <a:buNone/>
              <a:defRPr sz="1800">
                <a:solidFill>
                  <a:schemeClr val="lt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12" name="Google Shape;212;p48"/>
          <p:cNvSpPr txBox="1"/>
          <p:nvPr>
            <p:ph idx="5" type="body"/>
          </p:nvPr>
        </p:nvSpPr>
        <p:spPr>
          <a:xfrm>
            <a:off x="1834709" y="4203347"/>
            <a:ext cx="2299138" cy="32270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800"/>
              <a:buFont typeface="Arial"/>
              <a:buNone/>
              <a:defRPr sz="1800">
                <a:solidFill>
                  <a:schemeClr val="lt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13" name="Google Shape;213;p48"/>
          <p:cNvSpPr txBox="1"/>
          <p:nvPr>
            <p:ph idx="6"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2608">
          <p15:clr>
            <a:srgbClr val="FBAE40"/>
          </p15:clr>
        </p15:guide>
        <p15:guide id="6" orient="horz" pos="1620">
          <p15:clr>
            <a:srgbClr val="FBAE40"/>
          </p15:clr>
        </p15:guide>
        <p15:guide id="7" pos="3152">
          <p15:clr>
            <a:srgbClr val="FBAE40"/>
          </p15:clr>
        </p15:guide>
        <p15:guide id="8" pos="1156">
          <p15:clr>
            <a:srgbClr val="FBAE40"/>
          </p15:clr>
        </p15:guide>
        <p15:guide id="9" pos="46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Light) (Alt)" showMasterSp="0">
  <p:cSld name="3 images (Light) (Alt)">
    <p:bg>
      <p:bgPr>
        <a:solidFill>
          <a:schemeClr val="lt2"/>
        </a:solidFill>
      </p:bgPr>
    </p:bg>
    <p:spTree>
      <p:nvGrpSpPr>
        <p:cNvPr id="214" name="Shape 214"/>
        <p:cNvGrpSpPr/>
        <p:nvPr/>
      </p:nvGrpSpPr>
      <p:grpSpPr>
        <a:xfrm>
          <a:off x="0" y="0"/>
          <a:ext cx="0" cy="0"/>
          <a:chOff x="0" y="0"/>
          <a:chExt cx="0" cy="0"/>
        </a:xfrm>
      </p:grpSpPr>
      <p:sp>
        <p:nvSpPr>
          <p:cNvPr id="215" name="Google Shape;215;p49"/>
          <p:cNvSpPr txBox="1"/>
          <p:nvPr>
            <p:ph type="title"/>
          </p:nvPr>
        </p:nvSpPr>
        <p:spPr>
          <a:xfrm>
            <a:off x="1841062" y="2029070"/>
            <a:ext cx="2299138" cy="3197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800"/>
              <a:buFont typeface="Arial"/>
              <a:buNone/>
              <a:defRPr b="0" sz="1800">
                <a:solidFill>
                  <a:schemeClr val="dk1"/>
                </a:solidFill>
              </a:defRPr>
            </a:lvl1pPr>
            <a:lvl2pPr lvl="1" algn="l">
              <a:lnSpc>
                <a:spcPct val="85000"/>
              </a:lnSpc>
              <a:spcBef>
                <a:spcPts val="50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cxnSp>
        <p:nvCxnSpPr>
          <p:cNvPr id="216" name="Google Shape;216;p49"/>
          <p:cNvCxnSpPr/>
          <p:nvPr/>
        </p:nvCxnSpPr>
        <p:spPr>
          <a:xfrm>
            <a:off x="1841063" y="2029084"/>
            <a:ext cx="2299138" cy="1"/>
          </a:xfrm>
          <a:prstGeom prst="straightConnector1">
            <a:avLst/>
          </a:prstGeom>
          <a:noFill/>
          <a:ln cap="flat" cmpd="sng" w="25400">
            <a:solidFill>
              <a:schemeClr val="dk1"/>
            </a:solidFill>
            <a:prstDash val="solid"/>
            <a:round/>
            <a:headEnd len="sm" w="sm" type="none"/>
            <a:tailEnd len="sm" w="sm" type="none"/>
          </a:ln>
        </p:spPr>
      </p:cxnSp>
      <p:sp>
        <p:nvSpPr>
          <p:cNvPr id="217" name="Google Shape;217;p49"/>
          <p:cNvSpPr/>
          <p:nvPr>
            <p:ph idx="2" type="pic"/>
          </p:nvPr>
        </p:nvSpPr>
        <p:spPr>
          <a:xfrm>
            <a:off x="1834712" y="411163"/>
            <a:ext cx="2299138" cy="1485084"/>
          </a:xfrm>
          <a:prstGeom prst="rect">
            <a:avLst/>
          </a:prstGeom>
          <a:noFill/>
          <a:ln>
            <a:noFill/>
          </a:ln>
        </p:spPr>
      </p:sp>
      <p:cxnSp>
        <p:nvCxnSpPr>
          <p:cNvPr id="218" name="Google Shape;218;p49"/>
          <p:cNvCxnSpPr/>
          <p:nvPr/>
        </p:nvCxnSpPr>
        <p:spPr>
          <a:xfrm>
            <a:off x="1841062" y="4194254"/>
            <a:ext cx="2299138" cy="1"/>
          </a:xfrm>
          <a:prstGeom prst="straightConnector1">
            <a:avLst/>
          </a:prstGeom>
          <a:noFill/>
          <a:ln cap="flat" cmpd="sng" w="25400">
            <a:solidFill>
              <a:schemeClr val="dk1"/>
            </a:solidFill>
            <a:prstDash val="solid"/>
            <a:round/>
            <a:headEnd len="sm" w="sm" type="none"/>
            <a:tailEnd len="sm" w="sm" type="none"/>
          </a:ln>
        </p:spPr>
      </p:cxnSp>
      <p:sp>
        <p:nvSpPr>
          <p:cNvPr id="219" name="Google Shape;219;p49"/>
          <p:cNvSpPr/>
          <p:nvPr>
            <p:ph idx="3" type="pic"/>
          </p:nvPr>
        </p:nvSpPr>
        <p:spPr>
          <a:xfrm>
            <a:off x="1841062" y="2576334"/>
            <a:ext cx="2299138" cy="1485084"/>
          </a:xfrm>
          <a:prstGeom prst="rect">
            <a:avLst/>
          </a:prstGeom>
          <a:noFill/>
          <a:ln>
            <a:noFill/>
          </a:ln>
        </p:spPr>
      </p:sp>
      <p:cxnSp>
        <p:nvCxnSpPr>
          <p:cNvPr id="220" name="Google Shape;220;p49"/>
          <p:cNvCxnSpPr/>
          <p:nvPr/>
        </p:nvCxnSpPr>
        <p:spPr>
          <a:xfrm>
            <a:off x="5010149" y="2029084"/>
            <a:ext cx="2299138" cy="1"/>
          </a:xfrm>
          <a:prstGeom prst="straightConnector1">
            <a:avLst/>
          </a:prstGeom>
          <a:noFill/>
          <a:ln cap="flat" cmpd="sng" w="25400">
            <a:solidFill>
              <a:schemeClr val="dk1"/>
            </a:solidFill>
            <a:prstDash val="solid"/>
            <a:round/>
            <a:headEnd len="sm" w="sm" type="none"/>
            <a:tailEnd len="sm" w="sm" type="none"/>
          </a:ln>
        </p:spPr>
      </p:cxnSp>
      <p:sp>
        <p:nvSpPr>
          <p:cNvPr id="221" name="Google Shape;221;p49"/>
          <p:cNvSpPr/>
          <p:nvPr>
            <p:ph idx="4" type="pic"/>
          </p:nvPr>
        </p:nvSpPr>
        <p:spPr>
          <a:xfrm>
            <a:off x="5010150" y="411163"/>
            <a:ext cx="2299138" cy="1485084"/>
          </a:xfrm>
          <a:prstGeom prst="rect">
            <a:avLst/>
          </a:prstGeom>
          <a:noFill/>
          <a:ln>
            <a:noFill/>
          </a:ln>
        </p:spPr>
      </p:sp>
      <p:sp>
        <p:nvSpPr>
          <p:cNvPr id="222" name="Google Shape;222;p49"/>
          <p:cNvSpPr txBox="1"/>
          <p:nvPr>
            <p:ph idx="1" type="body"/>
          </p:nvPr>
        </p:nvSpPr>
        <p:spPr>
          <a:xfrm>
            <a:off x="5010147" y="2029071"/>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Font typeface="Arial"/>
              <a:buNone/>
              <a:defRPr sz="1800">
                <a:solidFill>
                  <a:schemeClr val="dk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3" name="Google Shape;223;p49"/>
          <p:cNvSpPr txBox="1"/>
          <p:nvPr>
            <p:ph idx="5" type="body"/>
          </p:nvPr>
        </p:nvSpPr>
        <p:spPr>
          <a:xfrm>
            <a:off x="1841062" y="4194240"/>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Font typeface="Arial"/>
              <a:buNone/>
              <a:defRPr sz="1800">
                <a:solidFill>
                  <a:schemeClr val="dk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4" name="Google Shape;224;p49"/>
          <p:cNvSpPr txBox="1"/>
          <p:nvPr>
            <p:ph idx="6" type="body"/>
          </p:nvPr>
        </p:nvSpPr>
        <p:spPr>
          <a:xfrm>
            <a:off x="863600" y="4407112"/>
            <a:ext cx="8280400" cy="736388"/>
          </a:xfrm>
          <a:prstGeom prst="rect">
            <a:avLst/>
          </a:prstGeom>
          <a:noFill/>
          <a:ln>
            <a:noFill/>
          </a:ln>
        </p:spPr>
        <p:txBody>
          <a:bodyPr anchorCtr="0" anchor="b" bIns="0" lIns="0" spcFirstLastPara="1" rIns="0" wrap="square" tIns="0">
            <a:noAutofit/>
          </a:bodyPr>
          <a:lstStyle>
            <a:lvl1pPr indent="-228600" lvl="0" marL="457200" algn="r">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2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1156">
          <p15:clr>
            <a:srgbClr val="FBAE40"/>
          </p15:clr>
        </p15:guide>
        <p15:guide id="6" orient="horz" pos="1620">
          <p15:clr>
            <a:srgbClr val="FBAE40"/>
          </p15:clr>
        </p15:guide>
        <p15:guide id="7" pos="2608">
          <p15:clr>
            <a:srgbClr val="FBAE40"/>
          </p15:clr>
        </p15:guide>
        <p15:guide id="8" pos="3152">
          <p15:clr>
            <a:srgbClr val="FBAE40"/>
          </p15:clr>
        </p15:guide>
        <p15:guide id="9" pos="460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s (Dark)" showMasterSp="0">
  <p:cSld name="5 images (Dark)">
    <p:bg>
      <p:bgPr>
        <a:solidFill>
          <a:schemeClr val="dk2"/>
        </a:solidFill>
      </p:bgPr>
    </p:bg>
    <p:spTree>
      <p:nvGrpSpPr>
        <p:cNvPr id="225" name="Shape 225"/>
        <p:cNvGrpSpPr/>
        <p:nvPr/>
      </p:nvGrpSpPr>
      <p:grpSpPr>
        <a:xfrm>
          <a:off x="0" y="0"/>
          <a:ext cx="0" cy="0"/>
          <a:chOff x="0" y="0"/>
          <a:chExt cx="0" cy="0"/>
        </a:xfrm>
      </p:grpSpPr>
      <p:sp>
        <p:nvSpPr>
          <p:cNvPr id="226" name="Google Shape;226;p50"/>
          <p:cNvSpPr txBox="1"/>
          <p:nvPr>
            <p:ph type="title"/>
          </p:nvPr>
        </p:nvSpPr>
        <p:spPr>
          <a:xfrm>
            <a:off x="431800" y="2029070"/>
            <a:ext cx="2299138" cy="3197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800"/>
              <a:buFont typeface="Arial"/>
              <a:buNone/>
              <a:defRPr b="0" sz="1800">
                <a:solidFill>
                  <a:schemeClr val="lt1"/>
                </a:solidFill>
              </a:defRPr>
            </a:lvl1pPr>
            <a:lvl2pPr lvl="1" algn="l">
              <a:lnSpc>
                <a:spcPct val="85000"/>
              </a:lnSpc>
              <a:spcBef>
                <a:spcPts val="50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cxnSp>
        <p:nvCxnSpPr>
          <p:cNvPr id="227" name="Google Shape;227;p50"/>
          <p:cNvCxnSpPr/>
          <p:nvPr/>
        </p:nvCxnSpPr>
        <p:spPr>
          <a:xfrm>
            <a:off x="431801" y="2029084"/>
            <a:ext cx="2299138" cy="1"/>
          </a:xfrm>
          <a:prstGeom prst="straightConnector1">
            <a:avLst/>
          </a:prstGeom>
          <a:noFill/>
          <a:ln cap="flat" cmpd="sng" w="25400">
            <a:solidFill>
              <a:schemeClr val="lt1"/>
            </a:solidFill>
            <a:prstDash val="solid"/>
            <a:round/>
            <a:headEnd len="sm" w="sm" type="none"/>
            <a:tailEnd len="sm" w="sm" type="none"/>
          </a:ln>
        </p:spPr>
      </p:cxnSp>
      <p:sp>
        <p:nvSpPr>
          <p:cNvPr id="228" name="Google Shape;228;p50"/>
          <p:cNvSpPr/>
          <p:nvPr>
            <p:ph idx="2" type="pic"/>
          </p:nvPr>
        </p:nvSpPr>
        <p:spPr>
          <a:xfrm>
            <a:off x="431802" y="411163"/>
            <a:ext cx="2299138" cy="1485084"/>
          </a:xfrm>
          <a:prstGeom prst="rect">
            <a:avLst/>
          </a:prstGeom>
          <a:noFill/>
          <a:ln>
            <a:noFill/>
          </a:ln>
        </p:spPr>
      </p:sp>
      <p:cxnSp>
        <p:nvCxnSpPr>
          <p:cNvPr id="229" name="Google Shape;229;p50"/>
          <p:cNvCxnSpPr/>
          <p:nvPr/>
        </p:nvCxnSpPr>
        <p:spPr>
          <a:xfrm>
            <a:off x="436125" y="4189671"/>
            <a:ext cx="2299138" cy="1"/>
          </a:xfrm>
          <a:prstGeom prst="straightConnector1">
            <a:avLst/>
          </a:prstGeom>
          <a:noFill/>
          <a:ln cap="flat" cmpd="sng" w="25400">
            <a:solidFill>
              <a:schemeClr val="lt1"/>
            </a:solidFill>
            <a:prstDash val="solid"/>
            <a:round/>
            <a:headEnd len="sm" w="sm" type="none"/>
            <a:tailEnd len="sm" w="sm" type="none"/>
          </a:ln>
        </p:spPr>
      </p:cxnSp>
      <p:sp>
        <p:nvSpPr>
          <p:cNvPr id="230" name="Google Shape;230;p50"/>
          <p:cNvSpPr/>
          <p:nvPr>
            <p:ph idx="3" type="pic"/>
          </p:nvPr>
        </p:nvSpPr>
        <p:spPr>
          <a:xfrm>
            <a:off x="436125" y="2571750"/>
            <a:ext cx="2299138" cy="1485084"/>
          </a:xfrm>
          <a:prstGeom prst="rect">
            <a:avLst/>
          </a:prstGeom>
          <a:noFill/>
          <a:ln>
            <a:noFill/>
          </a:ln>
        </p:spPr>
      </p:sp>
      <p:cxnSp>
        <p:nvCxnSpPr>
          <p:cNvPr id="231" name="Google Shape;231;p50"/>
          <p:cNvCxnSpPr/>
          <p:nvPr/>
        </p:nvCxnSpPr>
        <p:spPr>
          <a:xfrm>
            <a:off x="6413064" y="2029084"/>
            <a:ext cx="2299138" cy="1"/>
          </a:xfrm>
          <a:prstGeom prst="straightConnector1">
            <a:avLst/>
          </a:prstGeom>
          <a:noFill/>
          <a:ln cap="flat" cmpd="sng" w="25400">
            <a:solidFill>
              <a:schemeClr val="lt1"/>
            </a:solidFill>
            <a:prstDash val="solid"/>
            <a:round/>
            <a:headEnd len="sm" w="sm" type="none"/>
            <a:tailEnd len="sm" w="sm" type="none"/>
          </a:ln>
        </p:spPr>
      </p:cxnSp>
      <p:sp>
        <p:nvSpPr>
          <p:cNvPr id="232" name="Google Shape;232;p50"/>
          <p:cNvSpPr/>
          <p:nvPr>
            <p:ph idx="4" type="pic"/>
          </p:nvPr>
        </p:nvSpPr>
        <p:spPr>
          <a:xfrm>
            <a:off x="6413065" y="411163"/>
            <a:ext cx="2299138" cy="1485084"/>
          </a:xfrm>
          <a:prstGeom prst="rect">
            <a:avLst/>
          </a:prstGeom>
          <a:noFill/>
          <a:ln>
            <a:noFill/>
          </a:ln>
        </p:spPr>
      </p:sp>
      <p:sp>
        <p:nvSpPr>
          <p:cNvPr id="233" name="Google Shape;233;p50"/>
          <p:cNvSpPr txBox="1"/>
          <p:nvPr>
            <p:ph idx="1" type="body"/>
          </p:nvPr>
        </p:nvSpPr>
        <p:spPr>
          <a:xfrm>
            <a:off x="6413062" y="2029071"/>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800"/>
              <a:buFont typeface="Arial"/>
              <a:buNone/>
              <a:defRPr sz="1800">
                <a:solidFill>
                  <a:schemeClr val="lt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4" name="Google Shape;234;p50"/>
          <p:cNvSpPr txBox="1"/>
          <p:nvPr>
            <p:ph idx="5" type="body"/>
          </p:nvPr>
        </p:nvSpPr>
        <p:spPr>
          <a:xfrm>
            <a:off x="436125" y="4189657"/>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800"/>
              <a:buFont typeface="Arial"/>
              <a:buNone/>
              <a:defRPr sz="1800">
                <a:solidFill>
                  <a:schemeClr val="lt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cxnSp>
        <p:nvCxnSpPr>
          <p:cNvPr id="235" name="Google Shape;235;p50"/>
          <p:cNvCxnSpPr/>
          <p:nvPr/>
        </p:nvCxnSpPr>
        <p:spPr>
          <a:xfrm>
            <a:off x="3422428" y="2029084"/>
            <a:ext cx="2299138" cy="1"/>
          </a:xfrm>
          <a:prstGeom prst="straightConnector1">
            <a:avLst/>
          </a:prstGeom>
          <a:noFill/>
          <a:ln cap="flat" cmpd="sng" w="25400">
            <a:solidFill>
              <a:schemeClr val="lt1"/>
            </a:solidFill>
            <a:prstDash val="solid"/>
            <a:round/>
            <a:headEnd len="sm" w="sm" type="none"/>
            <a:tailEnd len="sm" w="sm" type="none"/>
          </a:ln>
        </p:spPr>
      </p:cxnSp>
      <p:sp>
        <p:nvSpPr>
          <p:cNvPr id="236" name="Google Shape;236;p50"/>
          <p:cNvSpPr/>
          <p:nvPr>
            <p:ph idx="6" type="pic"/>
          </p:nvPr>
        </p:nvSpPr>
        <p:spPr>
          <a:xfrm>
            <a:off x="3422429" y="411163"/>
            <a:ext cx="2299138" cy="1485084"/>
          </a:xfrm>
          <a:prstGeom prst="rect">
            <a:avLst/>
          </a:prstGeom>
          <a:noFill/>
          <a:ln>
            <a:noFill/>
          </a:ln>
        </p:spPr>
      </p:sp>
      <p:cxnSp>
        <p:nvCxnSpPr>
          <p:cNvPr id="237" name="Google Shape;237;p50"/>
          <p:cNvCxnSpPr/>
          <p:nvPr/>
        </p:nvCxnSpPr>
        <p:spPr>
          <a:xfrm>
            <a:off x="3429712" y="4189671"/>
            <a:ext cx="2299138" cy="1"/>
          </a:xfrm>
          <a:prstGeom prst="straightConnector1">
            <a:avLst/>
          </a:prstGeom>
          <a:noFill/>
          <a:ln cap="flat" cmpd="sng" w="25400">
            <a:solidFill>
              <a:schemeClr val="lt1"/>
            </a:solidFill>
            <a:prstDash val="solid"/>
            <a:round/>
            <a:headEnd len="sm" w="sm" type="none"/>
            <a:tailEnd len="sm" w="sm" type="none"/>
          </a:ln>
        </p:spPr>
      </p:cxnSp>
      <p:sp>
        <p:nvSpPr>
          <p:cNvPr id="238" name="Google Shape;238;p50"/>
          <p:cNvSpPr/>
          <p:nvPr>
            <p:ph idx="7" type="pic"/>
          </p:nvPr>
        </p:nvSpPr>
        <p:spPr>
          <a:xfrm>
            <a:off x="3429712" y="2571750"/>
            <a:ext cx="2299138" cy="1485084"/>
          </a:xfrm>
          <a:prstGeom prst="rect">
            <a:avLst/>
          </a:prstGeom>
          <a:noFill/>
          <a:ln>
            <a:noFill/>
          </a:ln>
        </p:spPr>
      </p:sp>
      <p:sp>
        <p:nvSpPr>
          <p:cNvPr id="239" name="Google Shape;239;p50"/>
          <p:cNvSpPr txBox="1"/>
          <p:nvPr>
            <p:ph idx="8" type="body"/>
          </p:nvPr>
        </p:nvSpPr>
        <p:spPr>
          <a:xfrm>
            <a:off x="3422426" y="2029071"/>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800"/>
              <a:buFont typeface="Arial"/>
              <a:buNone/>
              <a:defRPr sz="1800">
                <a:solidFill>
                  <a:schemeClr val="lt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0" name="Google Shape;240;p50"/>
          <p:cNvSpPr txBox="1"/>
          <p:nvPr>
            <p:ph idx="9" type="body"/>
          </p:nvPr>
        </p:nvSpPr>
        <p:spPr>
          <a:xfrm>
            <a:off x="3429712" y="4189657"/>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800"/>
              <a:buFont typeface="Arial"/>
              <a:buNone/>
              <a:defRPr sz="1800">
                <a:solidFill>
                  <a:schemeClr val="lt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1" name="Google Shape;241;p50"/>
          <p:cNvSpPr txBox="1"/>
          <p:nvPr>
            <p:ph idx="13"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1620">
          <p15:clr>
            <a:srgbClr val="FBAE40"/>
          </p15:clr>
        </p15:guide>
        <p15:guide id="3" orient="horz" pos="259">
          <p15:clr>
            <a:srgbClr val="FBAE40"/>
          </p15:clr>
        </p15:guide>
        <p15:guide id="4" pos="5488">
          <p15:clr>
            <a:srgbClr val="FBAE40"/>
          </p15:clr>
        </p15:guide>
        <p15:guide id="5" orient="horz" pos="2981">
          <p15:clr>
            <a:srgbClr val="FBAE40"/>
          </p15:clr>
        </p15:guide>
        <p15:guide id="6" pos="1723">
          <p15:clr>
            <a:srgbClr val="FBAE40"/>
          </p15:clr>
        </p15:guide>
        <p15:guide id="7" pos="2154">
          <p15:clr>
            <a:srgbClr val="FBAE40"/>
          </p15:clr>
        </p15:guide>
        <p15:guide id="8" pos="3606">
          <p15:clr>
            <a:srgbClr val="FBAE40"/>
          </p15:clr>
        </p15:guide>
        <p15:guide id="9" pos="403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s (Light)" showMasterSp="0">
  <p:cSld name="5 images (Light)">
    <p:bg>
      <p:bgPr>
        <a:solidFill>
          <a:schemeClr val="lt2"/>
        </a:solidFill>
      </p:bgPr>
    </p:bg>
    <p:spTree>
      <p:nvGrpSpPr>
        <p:cNvPr id="242" name="Shape 242"/>
        <p:cNvGrpSpPr/>
        <p:nvPr/>
      </p:nvGrpSpPr>
      <p:grpSpPr>
        <a:xfrm>
          <a:off x="0" y="0"/>
          <a:ext cx="0" cy="0"/>
          <a:chOff x="0" y="0"/>
          <a:chExt cx="0" cy="0"/>
        </a:xfrm>
      </p:grpSpPr>
      <p:sp>
        <p:nvSpPr>
          <p:cNvPr id="243" name="Google Shape;243;p51"/>
          <p:cNvSpPr txBox="1"/>
          <p:nvPr>
            <p:ph type="title"/>
          </p:nvPr>
        </p:nvSpPr>
        <p:spPr>
          <a:xfrm>
            <a:off x="431800" y="2029070"/>
            <a:ext cx="2299138" cy="3197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800"/>
              <a:buFont typeface="Arial"/>
              <a:buNone/>
              <a:defRPr b="0" sz="1800">
                <a:solidFill>
                  <a:schemeClr val="dk1"/>
                </a:solidFill>
              </a:defRPr>
            </a:lvl1pPr>
            <a:lvl2pPr lvl="1" algn="l">
              <a:lnSpc>
                <a:spcPct val="85000"/>
              </a:lnSpc>
              <a:spcBef>
                <a:spcPts val="50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cxnSp>
        <p:nvCxnSpPr>
          <p:cNvPr id="244" name="Google Shape;244;p51"/>
          <p:cNvCxnSpPr/>
          <p:nvPr/>
        </p:nvCxnSpPr>
        <p:spPr>
          <a:xfrm>
            <a:off x="431801" y="2029084"/>
            <a:ext cx="2299138" cy="1"/>
          </a:xfrm>
          <a:prstGeom prst="straightConnector1">
            <a:avLst/>
          </a:prstGeom>
          <a:noFill/>
          <a:ln cap="flat" cmpd="sng" w="25400">
            <a:solidFill>
              <a:schemeClr val="dk1"/>
            </a:solidFill>
            <a:prstDash val="solid"/>
            <a:round/>
            <a:headEnd len="sm" w="sm" type="none"/>
            <a:tailEnd len="sm" w="sm" type="none"/>
          </a:ln>
        </p:spPr>
      </p:cxnSp>
      <p:sp>
        <p:nvSpPr>
          <p:cNvPr id="245" name="Google Shape;245;p51"/>
          <p:cNvSpPr/>
          <p:nvPr>
            <p:ph idx="2" type="pic"/>
          </p:nvPr>
        </p:nvSpPr>
        <p:spPr>
          <a:xfrm>
            <a:off x="431802" y="411163"/>
            <a:ext cx="2299138" cy="1485084"/>
          </a:xfrm>
          <a:prstGeom prst="rect">
            <a:avLst/>
          </a:prstGeom>
          <a:noFill/>
          <a:ln>
            <a:noFill/>
          </a:ln>
        </p:spPr>
      </p:sp>
      <p:cxnSp>
        <p:nvCxnSpPr>
          <p:cNvPr id="246" name="Google Shape;246;p51"/>
          <p:cNvCxnSpPr/>
          <p:nvPr/>
        </p:nvCxnSpPr>
        <p:spPr>
          <a:xfrm>
            <a:off x="431799" y="4202205"/>
            <a:ext cx="2299138" cy="1"/>
          </a:xfrm>
          <a:prstGeom prst="straightConnector1">
            <a:avLst/>
          </a:prstGeom>
          <a:noFill/>
          <a:ln cap="flat" cmpd="sng" w="25400">
            <a:solidFill>
              <a:schemeClr val="dk1"/>
            </a:solidFill>
            <a:prstDash val="solid"/>
            <a:round/>
            <a:headEnd len="sm" w="sm" type="none"/>
            <a:tailEnd len="sm" w="sm" type="none"/>
          </a:ln>
        </p:spPr>
      </p:cxnSp>
      <p:sp>
        <p:nvSpPr>
          <p:cNvPr id="247" name="Google Shape;247;p51"/>
          <p:cNvSpPr/>
          <p:nvPr>
            <p:ph idx="3" type="pic"/>
          </p:nvPr>
        </p:nvSpPr>
        <p:spPr>
          <a:xfrm>
            <a:off x="431800" y="2584284"/>
            <a:ext cx="2299138" cy="1485084"/>
          </a:xfrm>
          <a:prstGeom prst="rect">
            <a:avLst/>
          </a:prstGeom>
          <a:noFill/>
          <a:ln>
            <a:noFill/>
          </a:ln>
        </p:spPr>
      </p:sp>
      <p:cxnSp>
        <p:nvCxnSpPr>
          <p:cNvPr id="248" name="Google Shape;248;p51"/>
          <p:cNvCxnSpPr/>
          <p:nvPr/>
        </p:nvCxnSpPr>
        <p:spPr>
          <a:xfrm>
            <a:off x="6413064" y="2029084"/>
            <a:ext cx="2299138" cy="1"/>
          </a:xfrm>
          <a:prstGeom prst="straightConnector1">
            <a:avLst/>
          </a:prstGeom>
          <a:noFill/>
          <a:ln cap="flat" cmpd="sng" w="25400">
            <a:solidFill>
              <a:schemeClr val="dk1"/>
            </a:solidFill>
            <a:prstDash val="solid"/>
            <a:round/>
            <a:headEnd len="sm" w="sm" type="none"/>
            <a:tailEnd len="sm" w="sm" type="none"/>
          </a:ln>
        </p:spPr>
      </p:cxnSp>
      <p:sp>
        <p:nvSpPr>
          <p:cNvPr id="249" name="Google Shape;249;p51"/>
          <p:cNvSpPr/>
          <p:nvPr>
            <p:ph idx="4" type="pic"/>
          </p:nvPr>
        </p:nvSpPr>
        <p:spPr>
          <a:xfrm>
            <a:off x="6413065" y="411163"/>
            <a:ext cx="2299138" cy="1485084"/>
          </a:xfrm>
          <a:prstGeom prst="rect">
            <a:avLst/>
          </a:prstGeom>
          <a:noFill/>
          <a:ln>
            <a:noFill/>
          </a:ln>
        </p:spPr>
      </p:sp>
      <p:sp>
        <p:nvSpPr>
          <p:cNvPr id="250" name="Google Shape;250;p51"/>
          <p:cNvSpPr txBox="1"/>
          <p:nvPr>
            <p:ph idx="1" type="body"/>
          </p:nvPr>
        </p:nvSpPr>
        <p:spPr>
          <a:xfrm>
            <a:off x="6413062" y="2029071"/>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Font typeface="Arial"/>
              <a:buNone/>
              <a:defRPr sz="1800">
                <a:solidFill>
                  <a:schemeClr val="dk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1" name="Google Shape;251;p51"/>
          <p:cNvSpPr txBox="1"/>
          <p:nvPr>
            <p:ph idx="5" type="body"/>
          </p:nvPr>
        </p:nvSpPr>
        <p:spPr>
          <a:xfrm>
            <a:off x="431799" y="4202191"/>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Font typeface="Arial"/>
              <a:buNone/>
              <a:defRPr sz="1800">
                <a:solidFill>
                  <a:schemeClr val="dk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cxnSp>
        <p:nvCxnSpPr>
          <p:cNvPr id="252" name="Google Shape;252;p51"/>
          <p:cNvCxnSpPr/>
          <p:nvPr/>
        </p:nvCxnSpPr>
        <p:spPr>
          <a:xfrm>
            <a:off x="3422428" y="2029084"/>
            <a:ext cx="2299138" cy="1"/>
          </a:xfrm>
          <a:prstGeom prst="straightConnector1">
            <a:avLst/>
          </a:prstGeom>
          <a:noFill/>
          <a:ln cap="flat" cmpd="sng" w="25400">
            <a:solidFill>
              <a:schemeClr val="dk1"/>
            </a:solidFill>
            <a:prstDash val="solid"/>
            <a:round/>
            <a:headEnd len="sm" w="sm" type="none"/>
            <a:tailEnd len="sm" w="sm" type="none"/>
          </a:ln>
        </p:spPr>
      </p:cxnSp>
      <p:sp>
        <p:nvSpPr>
          <p:cNvPr id="253" name="Google Shape;253;p51"/>
          <p:cNvSpPr/>
          <p:nvPr>
            <p:ph idx="6" type="pic"/>
          </p:nvPr>
        </p:nvSpPr>
        <p:spPr>
          <a:xfrm>
            <a:off x="3422429" y="411163"/>
            <a:ext cx="2299138" cy="1485084"/>
          </a:xfrm>
          <a:prstGeom prst="rect">
            <a:avLst/>
          </a:prstGeom>
          <a:noFill/>
          <a:ln>
            <a:noFill/>
          </a:ln>
        </p:spPr>
      </p:sp>
      <p:cxnSp>
        <p:nvCxnSpPr>
          <p:cNvPr id="254" name="Google Shape;254;p51"/>
          <p:cNvCxnSpPr/>
          <p:nvPr/>
        </p:nvCxnSpPr>
        <p:spPr>
          <a:xfrm>
            <a:off x="3425386" y="4202205"/>
            <a:ext cx="2299138" cy="1"/>
          </a:xfrm>
          <a:prstGeom prst="straightConnector1">
            <a:avLst/>
          </a:prstGeom>
          <a:noFill/>
          <a:ln cap="flat" cmpd="sng" w="25400">
            <a:solidFill>
              <a:schemeClr val="dk1"/>
            </a:solidFill>
            <a:prstDash val="solid"/>
            <a:round/>
            <a:headEnd len="sm" w="sm" type="none"/>
            <a:tailEnd len="sm" w="sm" type="none"/>
          </a:ln>
        </p:spPr>
      </p:cxnSp>
      <p:sp>
        <p:nvSpPr>
          <p:cNvPr id="255" name="Google Shape;255;p51"/>
          <p:cNvSpPr/>
          <p:nvPr>
            <p:ph idx="7" type="pic"/>
          </p:nvPr>
        </p:nvSpPr>
        <p:spPr>
          <a:xfrm>
            <a:off x="3425387" y="2584284"/>
            <a:ext cx="2299138" cy="1485084"/>
          </a:xfrm>
          <a:prstGeom prst="rect">
            <a:avLst/>
          </a:prstGeom>
          <a:noFill/>
          <a:ln>
            <a:noFill/>
          </a:ln>
        </p:spPr>
      </p:sp>
      <p:sp>
        <p:nvSpPr>
          <p:cNvPr id="256" name="Google Shape;256;p51"/>
          <p:cNvSpPr txBox="1"/>
          <p:nvPr>
            <p:ph idx="8" type="body"/>
          </p:nvPr>
        </p:nvSpPr>
        <p:spPr>
          <a:xfrm>
            <a:off x="3422426" y="2029071"/>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Font typeface="Arial"/>
              <a:buNone/>
              <a:defRPr sz="1800">
                <a:solidFill>
                  <a:schemeClr val="dk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7" name="Google Shape;257;p51"/>
          <p:cNvSpPr txBox="1"/>
          <p:nvPr>
            <p:ph idx="9" type="body"/>
          </p:nvPr>
        </p:nvSpPr>
        <p:spPr>
          <a:xfrm>
            <a:off x="3425386" y="4202191"/>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Font typeface="Arial"/>
              <a:buNone/>
              <a:defRPr sz="1800">
                <a:solidFill>
                  <a:schemeClr val="dk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8" name="Google Shape;258;p51"/>
          <p:cNvSpPr txBox="1"/>
          <p:nvPr>
            <p:ph idx="13" type="body"/>
          </p:nvPr>
        </p:nvSpPr>
        <p:spPr>
          <a:xfrm>
            <a:off x="863600" y="4407112"/>
            <a:ext cx="8280400" cy="736388"/>
          </a:xfrm>
          <a:prstGeom prst="rect">
            <a:avLst/>
          </a:prstGeom>
          <a:noFill/>
          <a:ln>
            <a:noFill/>
          </a:ln>
        </p:spPr>
        <p:txBody>
          <a:bodyPr anchorCtr="0" anchor="b" bIns="0" lIns="0" spcFirstLastPara="1" rIns="0" wrap="square" tIns="0">
            <a:noAutofit/>
          </a:bodyPr>
          <a:lstStyle>
            <a:lvl1pPr indent="-228600" lvl="0" marL="457200" algn="r">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2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1723">
          <p15:clr>
            <a:srgbClr val="FBAE40"/>
          </p15:clr>
        </p15:guide>
        <p15:guide id="6" orient="horz" pos="1620">
          <p15:clr>
            <a:srgbClr val="FBAE40"/>
          </p15:clr>
        </p15:guide>
        <p15:guide id="7" pos="2154">
          <p15:clr>
            <a:srgbClr val="FBAE40"/>
          </p15:clr>
        </p15:guide>
        <p15:guide id="8" pos="3606">
          <p15:clr>
            <a:srgbClr val="FBAE40"/>
          </p15:clr>
        </p15:guide>
        <p15:guide id="9" pos="403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mages (Dark)" showMasterSp="0">
  <p:cSld name="6 images (Dark)">
    <p:bg>
      <p:bgPr>
        <a:solidFill>
          <a:schemeClr val="dk2"/>
        </a:solidFill>
      </p:bgPr>
    </p:bg>
    <p:spTree>
      <p:nvGrpSpPr>
        <p:cNvPr id="259" name="Shape 259"/>
        <p:cNvGrpSpPr/>
        <p:nvPr/>
      </p:nvGrpSpPr>
      <p:grpSpPr>
        <a:xfrm>
          <a:off x="0" y="0"/>
          <a:ext cx="0" cy="0"/>
          <a:chOff x="0" y="0"/>
          <a:chExt cx="0" cy="0"/>
        </a:xfrm>
      </p:grpSpPr>
      <p:sp>
        <p:nvSpPr>
          <p:cNvPr id="260" name="Google Shape;260;p52"/>
          <p:cNvSpPr txBox="1"/>
          <p:nvPr>
            <p:ph type="title"/>
          </p:nvPr>
        </p:nvSpPr>
        <p:spPr>
          <a:xfrm>
            <a:off x="431800" y="2029070"/>
            <a:ext cx="2299138" cy="3197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800"/>
              <a:buFont typeface="Arial"/>
              <a:buNone/>
              <a:defRPr b="0" sz="1800">
                <a:solidFill>
                  <a:schemeClr val="lt1"/>
                </a:solidFill>
              </a:defRPr>
            </a:lvl1pPr>
            <a:lvl2pPr lvl="1" algn="l">
              <a:lnSpc>
                <a:spcPct val="85000"/>
              </a:lnSpc>
              <a:spcBef>
                <a:spcPts val="50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cxnSp>
        <p:nvCxnSpPr>
          <p:cNvPr id="261" name="Google Shape;261;p52"/>
          <p:cNvCxnSpPr/>
          <p:nvPr/>
        </p:nvCxnSpPr>
        <p:spPr>
          <a:xfrm>
            <a:off x="431801" y="2029084"/>
            <a:ext cx="2299138" cy="1"/>
          </a:xfrm>
          <a:prstGeom prst="straightConnector1">
            <a:avLst/>
          </a:prstGeom>
          <a:noFill/>
          <a:ln cap="flat" cmpd="sng" w="25400">
            <a:solidFill>
              <a:schemeClr val="lt1"/>
            </a:solidFill>
            <a:prstDash val="solid"/>
            <a:round/>
            <a:headEnd len="sm" w="sm" type="none"/>
            <a:tailEnd len="sm" w="sm" type="none"/>
          </a:ln>
        </p:spPr>
      </p:cxnSp>
      <p:sp>
        <p:nvSpPr>
          <p:cNvPr id="262" name="Google Shape;262;p52"/>
          <p:cNvSpPr/>
          <p:nvPr>
            <p:ph idx="2" type="pic"/>
          </p:nvPr>
        </p:nvSpPr>
        <p:spPr>
          <a:xfrm>
            <a:off x="431802" y="411163"/>
            <a:ext cx="2299138" cy="1485084"/>
          </a:xfrm>
          <a:prstGeom prst="rect">
            <a:avLst/>
          </a:prstGeom>
          <a:noFill/>
          <a:ln>
            <a:noFill/>
          </a:ln>
        </p:spPr>
      </p:sp>
      <p:cxnSp>
        <p:nvCxnSpPr>
          <p:cNvPr id="263" name="Google Shape;263;p52"/>
          <p:cNvCxnSpPr/>
          <p:nvPr/>
        </p:nvCxnSpPr>
        <p:spPr>
          <a:xfrm>
            <a:off x="431797" y="4189671"/>
            <a:ext cx="2299138" cy="1"/>
          </a:xfrm>
          <a:prstGeom prst="straightConnector1">
            <a:avLst/>
          </a:prstGeom>
          <a:noFill/>
          <a:ln cap="flat" cmpd="sng" w="25400">
            <a:solidFill>
              <a:schemeClr val="lt1"/>
            </a:solidFill>
            <a:prstDash val="solid"/>
            <a:round/>
            <a:headEnd len="sm" w="sm" type="none"/>
            <a:tailEnd len="sm" w="sm" type="none"/>
          </a:ln>
        </p:spPr>
      </p:cxnSp>
      <p:sp>
        <p:nvSpPr>
          <p:cNvPr id="264" name="Google Shape;264;p52"/>
          <p:cNvSpPr/>
          <p:nvPr>
            <p:ph idx="3" type="pic"/>
          </p:nvPr>
        </p:nvSpPr>
        <p:spPr>
          <a:xfrm>
            <a:off x="431798" y="2571750"/>
            <a:ext cx="2299138" cy="1485084"/>
          </a:xfrm>
          <a:prstGeom prst="rect">
            <a:avLst/>
          </a:prstGeom>
          <a:noFill/>
          <a:ln>
            <a:noFill/>
          </a:ln>
        </p:spPr>
      </p:sp>
      <p:cxnSp>
        <p:nvCxnSpPr>
          <p:cNvPr id="265" name="Google Shape;265;p52"/>
          <p:cNvCxnSpPr/>
          <p:nvPr/>
        </p:nvCxnSpPr>
        <p:spPr>
          <a:xfrm>
            <a:off x="6413064" y="2029084"/>
            <a:ext cx="2299138" cy="1"/>
          </a:xfrm>
          <a:prstGeom prst="straightConnector1">
            <a:avLst/>
          </a:prstGeom>
          <a:noFill/>
          <a:ln cap="flat" cmpd="sng" w="25400">
            <a:solidFill>
              <a:schemeClr val="lt1"/>
            </a:solidFill>
            <a:prstDash val="solid"/>
            <a:round/>
            <a:headEnd len="sm" w="sm" type="none"/>
            <a:tailEnd len="sm" w="sm" type="none"/>
          </a:ln>
        </p:spPr>
      </p:cxnSp>
      <p:sp>
        <p:nvSpPr>
          <p:cNvPr id="266" name="Google Shape;266;p52"/>
          <p:cNvSpPr/>
          <p:nvPr>
            <p:ph idx="4" type="pic"/>
          </p:nvPr>
        </p:nvSpPr>
        <p:spPr>
          <a:xfrm>
            <a:off x="6413065" y="411163"/>
            <a:ext cx="2299138" cy="1485084"/>
          </a:xfrm>
          <a:prstGeom prst="rect">
            <a:avLst/>
          </a:prstGeom>
          <a:noFill/>
          <a:ln>
            <a:noFill/>
          </a:ln>
        </p:spPr>
      </p:sp>
      <p:cxnSp>
        <p:nvCxnSpPr>
          <p:cNvPr id="267" name="Google Shape;267;p52"/>
          <p:cNvCxnSpPr/>
          <p:nvPr/>
        </p:nvCxnSpPr>
        <p:spPr>
          <a:xfrm>
            <a:off x="6413061" y="4189671"/>
            <a:ext cx="2299138" cy="1"/>
          </a:xfrm>
          <a:prstGeom prst="straightConnector1">
            <a:avLst/>
          </a:prstGeom>
          <a:noFill/>
          <a:ln cap="flat" cmpd="sng" w="25400">
            <a:solidFill>
              <a:schemeClr val="lt1"/>
            </a:solidFill>
            <a:prstDash val="solid"/>
            <a:round/>
            <a:headEnd len="sm" w="sm" type="none"/>
            <a:tailEnd len="sm" w="sm" type="none"/>
          </a:ln>
        </p:spPr>
      </p:cxnSp>
      <p:sp>
        <p:nvSpPr>
          <p:cNvPr id="268" name="Google Shape;268;p52"/>
          <p:cNvSpPr/>
          <p:nvPr>
            <p:ph idx="5" type="pic"/>
          </p:nvPr>
        </p:nvSpPr>
        <p:spPr>
          <a:xfrm>
            <a:off x="6413062" y="2571750"/>
            <a:ext cx="2299138" cy="1485084"/>
          </a:xfrm>
          <a:prstGeom prst="rect">
            <a:avLst/>
          </a:prstGeom>
          <a:noFill/>
          <a:ln>
            <a:noFill/>
          </a:ln>
        </p:spPr>
      </p:sp>
      <p:sp>
        <p:nvSpPr>
          <p:cNvPr id="269" name="Google Shape;269;p52"/>
          <p:cNvSpPr txBox="1"/>
          <p:nvPr>
            <p:ph idx="1" type="body"/>
          </p:nvPr>
        </p:nvSpPr>
        <p:spPr>
          <a:xfrm>
            <a:off x="6413062" y="2029071"/>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800"/>
              <a:buFont typeface="Arial"/>
              <a:buNone/>
              <a:defRPr sz="1800">
                <a:solidFill>
                  <a:schemeClr val="lt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0" name="Google Shape;270;p52"/>
          <p:cNvSpPr txBox="1"/>
          <p:nvPr>
            <p:ph idx="6" type="body"/>
          </p:nvPr>
        </p:nvSpPr>
        <p:spPr>
          <a:xfrm>
            <a:off x="431797" y="4189657"/>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800"/>
              <a:buFont typeface="Arial"/>
              <a:buNone/>
              <a:defRPr sz="1800">
                <a:solidFill>
                  <a:schemeClr val="lt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1" name="Google Shape;271;p52"/>
          <p:cNvSpPr txBox="1"/>
          <p:nvPr>
            <p:ph idx="7" type="body"/>
          </p:nvPr>
        </p:nvSpPr>
        <p:spPr>
          <a:xfrm>
            <a:off x="6413061" y="4189657"/>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800"/>
              <a:buFont typeface="Arial"/>
              <a:buNone/>
              <a:defRPr sz="1800">
                <a:solidFill>
                  <a:schemeClr val="lt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cxnSp>
        <p:nvCxnSpPr>
          <p:cNvPr id="272" name="Google Shape;272;p52"/>
          <p:cNvCxnSpPr/>
          <p:nvPr/>
        </p:nvCxnSpPr>
        <p:spPr>
          <a:xfrm>
            <a:off x="3422428" y="2029084"/>
            <a:ext cx="2299138" cy="1"/>
          </a:xfrm>
          <a:prstGeom prst="straightConnector1">
            <a:avLst/>
          </a:prstGeom>
          <a:noFill/>
          <a:ln cap="flat" cmpd="sng" w="25400">
            <a:solidFill>
              <a:schemeClr val="lt1"/>
            </a:solidFill>
            <a:prstDash val="solid"/>
            <a:round/>
            <a:headEnd len="sm" w="sm" type="none"/>
            <a:tailEnd len="sm" w="sm" type="none"/>
          </a:ln>
        </p:spPr>
      </p:cxnSp>
      <p:sp>
        <p:nvSpPr>
          <p:cNvPr id="273" name="Google Shape;273;p52"/>
          <p:cNvSpPr/>
          <p:nvPr>
            <p:ph idx="8" type="pic"/>
          </p:nvPr>
        </p:nvSpPr>
        <p:spPr>
          <a:xfrm>
            <a:off x="3422429" y="411163"/>
            <a:ext cx="2299138" cy="1485084"/>
          </a:xfrm>
          <a:prstGeom prst="rect">
            <a:avLst/>
          </a:prstGeom>
          <a:noFill/>
          <a:ln>
            <a:noFill/>
          </a:ln>
        </p:spPr>
      </p:sp>
      <p:cxnSp>
        <p:nvCxnSpPr>
          <p:cNvPr id="274" name="Google Shape;274;p52"/>
          <p:cNvCxnSpPr/>
          <p:nvPr/>
        </p:nvCxnSpPr>
        <p:spPr>
          <a:xfrm>
            <a:off x="3422425" y="4189671"/>
            <a:ext cx="2299138" cy="1"/>
          </a:xfrm>
          <a:prstGeom prst="straightConnector1">
            <a:avLst/>
          </a:prstGeom>
          <a:noFill/>
          <a:ln cap="flat" cmpd="sng" w="25400">
            <a:solidFill>
              <a:schemeClr val="lt1"/>
            </a:solidFill>
            <a:prstDash val="solid"/>
            <a:round/>
            <a:headEnd len="sm" w="sm" type="none"/>
            <a:tailEnd len="sm" w="sm" type="none"/>
          </a:ln>
        </p:spPr>
      </p:cxnSp>
      <p:sp>
        <p:nvSpPr>
          <p:cNvPr id="275" name="Google Shape;275;p52"/>
          <p:cNvSpPr/>
          <p:nvPr>
            <p:ph idx="9" type="pic"/>
          </p:nvPr>
        </p:nvSpPr>
        <p:spPr>
          <a:xfrm>
            <a:off x="3422426" y="2571750"/>
            <a:ext cx="2299138" cy="1485084"/>
          </a:xfrm>
          <a:prstGeom prst="rect">
            <a:avLst/>
          </a:prstGeom>
          <a:noFill/>
          <a:ln>
            <a:noFill/>
          </a:ln>
        </p:spPr>
      </p:sp>
      <p:sp>
        <p:nvSpPr>
          <p:cNvPr id="276" name="Google Shape;276;p52"/>
          <p:cNvSpPr txBox="1"/>
          <p:nvPr>
            <p:ph idx="13" type="body"/>
          </p:nvPr>
        </p:nvSpPr>
        <p:spPr>
          <a:xfrm>
            <a:off x="3422426" y="2029071"/>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800"/>
              <a:buFont typeface="Arial"/>
              <a:buNone/>
              <a:defRPr sz="1800">
                <a:solidFill>
                  <a:schemeClr val="lt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7" name="Google Shape;277;p52"/>
          <p:cNvSpPr txBox="1"/>
          <p:nvPr>
            <p:ph idx="14" type="body"/>
          </p:nvPr>
        </p:nvSpPr>
        <p:spPr>
          <a:xfrm>
            <a:off x="3422425" y="4189657"/>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800"/>
              <a:buFont typeface="Arial"/>
              <a:buNone/>
              <a:defRPr sz="1800">
                <a:solidFill>
                  <a:schemeClr val="lt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8" name="Google Shape;278;p52"/>
          <p:cNvSpPr txBox="1"/>
          <p:nvPr>
            <p:ph idx="15"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3606">
          <p15:clr>
            <a:srgbClr val="FBAE40"/>
          </p15:clr>
        </p15:guide>
        <p15:guide id="6" orient="horz" pos="1620">
          <p15:clr>
            <a:srgbClr val="FBAE40"/>
          </p15:clr>
        </p15:guide>
        <p15:guide id="7" pos="1723">
          <p15:clr>
            <a:srgbClr val="FBAE40"/>
          </p15:clr>
        </p15:guide>
        <p15:guide id="8" pos="2154">
          <p15:clr>
            <a:srgbClr val="FBAE40"/>
          </p15:clr>
        </p15:guide>
        <p15:guide id="9" pos="403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mages (Light)" showMasterSp="0">
  <p:cSld name="6 images (Light)">
    <p:bg>
      <p:bgPr>
        <a:solidFill>
          <a:schemeClr val="lt2"/>
        </a:solidFill>
      </p:bgPr>
    </p:bg>
    <p:spTree>
      <p:nvGrpSpPr>
        <p:cNvPr id="279" name="Shape 279"/>
        <p:cNvGrpSpPr/>
        <p:nvPr/>
      </p:nvGrpSpPr>
      <p:grpSpPr>
        <a:xfrm>
          <a:off x="0" y="0"/>
          <a:ext cx="0" cy="0"/>
          <a:chOff x="0" y="0"/>
          <a:chExt cx="0" cy="0"/>
        </a:xfrm>
      </p:grpSpPr>
      <p:sp>
        <p:nvSpPr>
          <p:cNvPr id="280" name="Google Shape;280;p53"/>
          <p:cNvSpPr txBox="1"/>
          <p:nvPr>
            <p:ph type="title"/>
          </p:nvPr>
        </p:nvSpPr>
        <p:spPr>
          <a:xfrm>
            <a:off x="431800" y="2029070"/>
            <a:ext cx="2299138" cy="3197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800"/>
              <a:buFont typeface="Arial"/>
              <a:buNone/>
              <a:defRPr b="0" sz="1800">
                <a:solidFill>
                  <a:schemeClr val="dk1"/>
                </a:solidFill>
              </a:defRPr>
            </a:lvl1pPr>
            <a:lvl2pPr lvl="1" algn="l">
              <a:lnSpc>
                <a:spcPct val="85000"/>
              </a:lnSpc>
              <a:spcBef>
                <a:spcPts val="50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cxnSp>
        <p:nvCxnSpPr>
          <p:cNvPr id="281" name="Google Shape;281;p53"/>
          <p:cNvCxnSpPr/>
          <p:nvPr/>
        </p:nvCxnSpPr>
        <p:spPr>
          <a:xfrm>
            <a:off x="431801" y="2029084"/>
            <a:ext cx="2299138" cy="1"/>
          </a:xfrm>
          <a:prstGeom prst="straightConnector1">
            <a:avLst/>
          </a:prstGeom>
          <a:noFill/>
          <a:ln cap="flat" cmpd="sng" w="25400">
            <a:solidFill>
              <a:schemeClr val="dk1"/>
            </a:solidFill>
            <a:prstDash val="solid"/>
            <a:round/>
            <a:headEnd len="sm" w="sm" type="none"/>
            <a:tailEnd len="sm" w="sm" type="none"/>
          </a:ln>
        </p:spPr>
      </p:cxnSp>
      <p:sp>
        <p:nvSpPr>
          <p:cNvPr id="282" name="Google Shape;282;p53"/>
          <p:cNvSpPr/>
          <p:nvPr>
            <p:ph idx="2" type="pic"/>
          </p:nvPr>
        </p:nvSpPr>
        <p:spPr>
          <a:xfrm>
            <a:off x="431802" y="411163"/>
            <a:ext cx="2299138" cy="1485084"/>
          </a:xfrm>
          <a:prstGeom prst="rect">
            <a:avLst/>
          </a:prstGeom>
          <a:noFill/>
          <a:ln>
            <a:noFill/>
          </a:ln>
        </p:spPr>
      </p:sp>
      <p:cxnSp>
        <p:nvCxnSpPr>
          <p:cNvPr id="283" name="Google Shape;283;p53"/>
          <p:cNvCxnSpPr/>
          <p:nvPr/>
        </p:nvCxnSpPr>
        <p:spPr>
          <a:xfrm>
            <a:off x="436124" y="4203361"/>
            <a:ext cx="2299138" cy="1"/>
          </a:xfrm>
          <a:prstGeom prst="straightConnector1">
            <a:avLst/>
          </a:prstGeom>
          <a:noFill/>
          <a:ln cap="flat" cmpd="sng" w="25400">
            <a:solidFill>
              <a:schemeClr val="dk1"/>
            </a:solidFill>
            <a:prstDash val="solid"/>
            <a:round/>
            <a:headEnd len="sm" w="sm" type="none"/>
            <a:tailEnd len="sm" w="sm" type="none"/>
          </a:ln>
        </p:spPr>
      </p:cxnSp>
      <p:sp>
        <p:nvSpPr>
          <p:cNvPr id="284" name="Google Shape;284;p53"/>
          <p:cNvSpPr/>
          <p:nvPr>
            <p:ph idx="3" type="pic"/>
          </p:nvPr>
        </p:nvSpPr>
        <p:spPr>
          <a:xfrm>
            <a:off x="436125" y="2585440"/>
            <a:ext cx="2299138" cy="1485084"/>
          </a:xfrm>
          <a:prstGeom prst="rect">
            <a:avLst/>
          </a:prstGeom>
          <a:noFill/>
          <a:ln>
            <a:noFill/>
          </a:ln>
        </p:spPr>
      </p:sp>
      <p:cxnSp>
        <p:nvCxnSpPr>
          <p:cNvPr id="285" name="Google Shape;285;p53"/>
          <p:cNvCxnSpPr/>
          <p:nvPr/>
        </p:nvCxnSpPr>
        <p:spPr>
          <a:xfrm>
            <a:off x="6413064" y="2029084"/>
            <a:ext cx="2299138" cy="1"/>
          </a:xfrm>
          <a:prstGeom prst="straightConnector1">
            <a:avLst/>
          </a:prstGeom>
          <a:noFill/>
          <a:ln cap="flat" cmpd="sng" w="25400">
            <a:solidFill>
              <a:schemeClr val="dk1"/>
            </a:solidFill>
            <a:prstDash val="solid"/>
            <a:round/>
            <a:headEnd len="sm" w="sm" type="none"/>
            <a:tailEnd len="sm" w="sm" type="none"/>
          </a:ln>
        </p:spPr>
      </p:cxnSp>
      <p:sp>
        <p:nvSpPr>
          <p:cNvPr id="286" name="Google Shape;286;p53"/>
          <p:cNvSpPr/>
          <p:nvPr>
            <p:ph idx="4" type="pic"/>
          </p:nvPr>
        </p:nvSpPr>
        <p:spPr>
          <a:xfrm>
            <a:off x="6413065" y="411163"/>
            <a:ext cx="2299138" cy="1485084"/>
          </a:xfrm>
          <a:prstGeom prst="rect">
            <a:avLst/>
          </a:prstGeom>
          <a:noFill/>
          <a:ln>
            <a:noFill/>
          </a:ln>
        </p:spPr>
      </p:sp>
      <p:cxnSp>
        <p:nvCxnSpPr>
          <p:cNvPr id="287" name="Google Shape;287;p53"/>
          <p:cNvCxnSpPr/>
          <p:nvPr/>
        </p:nvCxnSpPr>
        <p:spPr>
          <a:xfrm>
            <a:off x="6417388" y="4203361"/>
            <a:ext cx="2299138" cy="1"/>
          </a:xfrm>
          <a:prstGeom prst="straightConnector1">
            <a:avLst/>
          </a:prstGeom>
          <a:noFill/>
          <a:ln cap="flat" cmpd="sng" w="25400">
            <a:solidFill>
              <a:schemeClr val="dk1"/>
            </a:solidFill>
            <a:prstDash val="solid"/>
            <a:round/>
            <a:headEnd len="sm" w="sm" type="none"/>
            <a:tailEnd len="sm" w="sm" type="none"/>
          </a:ln>
        </p:spPr>
      </p:cxnSp>
      <p:sp>
        <p:nvSpPr>
          <p:cNvPr id="288" name="Google Shape;288;p53"/>
          <p:cNvSpPr/>
          <p:nvPr>
            <p:ph idx="5" type="pic"/>
          </p:nvPr>
        </p:nvSpPr>
        <p:spPr>
          <a:xfrm>
            <a:off x="6417389" y="2585440"/>
            <a:ext cx="2299138" cy="1485084"/>
          </a:xfrm>
          <a:prstGeom prst="rect">
            <a:avLst/>
          </a:prstGeom>
          <a:noFill/>
          <a:ln>
            <a:noFill/>
          </a:ln>
        </p:spPr>
      </p:sp>
      <p:sp>
        <p:nvSpPr>
          <p:cNvPr id="289" name="Google Shape;289;p53"/>
          <p:cNvSpPr txBox="1"/>
          <p:nvPr>
            <p:ph idx="1" type="body"/>
          </p:nvPr>
        </p:nvSpPr>
        <p:spPr>
          <a:xfrm>
            <a:off x="6413062" y="2029071"/>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Font typeface="Arial"/>
              <a:buNone/>
              <a:defRPr sz="1800">
                <a:solidFill>
                  <a:schemeClr val="dk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0" name="Google Shape;290;p53"/>
          <p:cNvSpPr txBox="1"/>
          <p:nvPr>
            <p:ph idx="6" type="body"/>
          </p:nvPr>
        </p:nvSpPr>
        <p:spPr>
          <a:xfrm>
            <a:off x="436124" y="4203347"/>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Font typeface="Arial"/>
              <a:buNone/>
              <a:defRPr sz="1800">
                <a:solidFill>
                  <a:schemeClr val="dk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1" name="Google Shape;291;p53"/>
          <p:cNvSpPr txBox="1"/>
          <p:nvPr>
            <p:ph idx="7" type="body"/>
          </p:nvPr>
        </p:nvSpPr>
        <p:spPr>
          <a:xfrm>
            <a:off x="6417388" y="4203347"/>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Font typeface="Arial"/>
              <a:buNone/>
              <a:defRPr sz="1800">
                <a:solidFill>
                  <a:schemeClr val="dk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cxnSp>
        <p:nvCxnSpPr>
          <p:cNvPr id="292" name="Google Shape;292;p53"/>
          <p:cNvCxnSpPr/>
          <p:nvPr/>
        </p:nvCxnSpPr>
        <p:spPr>
          <a:xfrm>
            <a:off x="3422428" y="2029084"/>
            <a:ext cx="2299138" cy="1"/>
          </a:xfrm>
          <a:prstGeom prst="straightConnector1">
            <a:avLst/>
          </a:prstGeom>
          <a:noFill/>
          <a:ln cap="flat" cmpd="sng" w="25400">
            <a:solidFill>
              <a:schemeClr val="dk1"/>
            </a:solidFill>
            <a:prstDash val="solid"/>
            <a:round/>
            <a:headEnd len="sm" w="sm" type="none"/>
            <a:tailEnd len="sm" w="sm" type="none"/>
          </a:ln>
        </p:spPr>
      </p:cxnSp>
      <p:sp>
        <p:nvSpPr>
          <p:cNvPr id="293" name="Google Shape;293;p53"/>
          <p:cNvSpPr/>
          <p:nvPr>
            <p:ph idx="8" type="pic"/>
          </p:nvPr>
        </p:nvSpPr>
        <p:spPr>
          <a:xfrm>
            <a:off x="3422429" y="411163"/>
            <a:ext cx="2299138" cy="1485084"/>
          </a:xfrm>
          <a:prstGeom prst="rect">
            <a:avLst/>
          </a:prstGeom>
          <a:noFill/>
          <a:ln>
            <a:noFill/>
          </a:ln>
        </p:spPr>
      </p:sp>
      <p:cxnSp>
        <p:nvCxnSpPr>
          <p:cNvPr id="294" name="Google Shape;294;p53"/>
          <p:cNvCxnSpPr/>
          <p:nvPr/>
        </p:nvCxnSpPr>
        <p:spPr>
          <a:xfrm>
            <a:off x="3426752" y="4203361"/>
            <a:ext cx="2299138" cy="1"/>
          </a:xfrm>
          <a:prstGeom prst="straightConnector1">
            <a:avLst/>
          </a:prstGeom>
          <a:noFill/>
          <a:ln cap="flat" cmpd="sng" w="25400">
            <a:solidFill>
              <a:schemeClr val="dk1"/>
            </a:solidFill>
            <a:prstDash val="solid"/>
            <a:round/>
            <a:headEnd len="sm" w="sm" type="none"/>
            <a:tailEnd len="sm" w="sm" type="none"/>
          </a:ln>
        </p:spPr>
      </p:cxnSp>
      <p:sp>
        <p:nvSpPr>
          <p:cNvPr id="295" name="Google Shape;295;p53"/>
          <p:cNvSpPr/>
          <p:nvPr>
            <p:ph idx="9" type="pic"/>
          </p:nvPr>
        </p:nvSpPr>
        <p:spPr>
          <a:xfrm>
            <a:off x="3426753" y="2585440"/>
            <a:ext cx="2299138" cy="1485084"/>
          </a:xfrm>
          <a:prstGeom prst="rect">
            <a:avLst/>
          </a:prstGeom>
          <a:noFill/>
          <a:ln>
            <a:noFill/>
          </a:ln>
        </p:spPr>
      </p:sp>
      <p:sp>
        <p:nvSpPr>
          <p:cNvPr id="296" name="Google Shape;296;p53"/>
          <p:cNvSpPr txBox="1"/>
          <p:nvPr>
            <p:ph idx="13" type="body"/>
          </p:nvPr>
        </p:nvSpPr>
        <p:spPr>
          <a:xfrm>
            <a:off x="3422426" y="2029071"/>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Font typeface="Arial"/>
              <a:buNone/>
              <a:defRPr sz="1800">
                <a:solidFill>
                  <a:schemeClr val="dk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7" name="Google Shape;297;p53"/>
          <p:cNvSpPr txBox="1"/>
          <p:nvPr>
            <p:ph idx="14" type="body"/>
          </p:nvPr>
        </p:nvSpPr>
        <p:spPr>
          <a:xfrm>
            <a:off x="3426752" y="4203347"/>
            <a:ext cx="2299138" cy="3197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Font typeface="Arial"/>
              <a:buNone/>
              <a:defRPr sz="1800">
                <a:solidFill>
                  <a:schemeClr val="dk1"/>
                </a:solidFill>
              </a:defRPr>
            </a:lvl1pPr>
            <a:lvl2pPr indent="-228600" lvl="1" marL="914400" algn="l">
              <a:lnSpc>
                <a:spcPct val="100000"/>
              </a:lnSpc>
              <a:spcBef>
                <a:spcPts val="5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8" name="Google Shape;298;p53"/>
          <p:cNvSpPr txBox="1"/>
          <p:nvPr>
            <p:ph idx="15" type="body"/>
          </p:nvPr>
        </p:nvSpPr>
        <p:spPr>
          <a:xfrm>
            <a:off x="863600" y="4407112"/>
            <a:ext cx="8280400" cy="736388"/>
          </a:xfrm>
          <a:prstGeom prst="rect">
            <a:avLst/>
          </a:prstGeom>
          <a:noFill/>
          <a:ln>
            <a:noFill/>
          </a:ln>
        </p:spPr>
        <p:txBody>
          <a:bodyPr anchorCtr="0" anchor="b" bIns="0" lIns="0" spcFirstLastPara="1" rIns="0" wrap="square" tIns="0">
            <a:noAutofit/>
          </a:bodyPr>
          <a:lstStyle>
            <a:lvl1pPr indent="-228600" lvl="0" marL="457200" algn="r">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2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1723">
          <p15:clr>
            <a:srgbClr val="FBAE40"/>
          </p15:clr>
        </p15:guide>
        <p15:guide id="6" orient="horz" pos="1620">
          <p15:clr>
            <a:srgbClr val="FBAE40"/>
          </p15:clr>
        </p15:guide>
        <p15:guide id="7" pos="2154">
          <p15:clr>
            <a:srgbClr val="FBAE40"/>
          </p15:clr>
        </p15:guide>
        <p15:guide id="8" pos="3606">
          <p15:clr>
            <a:srgbClr val="FBAE40"/>
          </p15:clr>
        </p15:guide>
        <p15:guide id="9" pos="403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chart (Light)" showMasterSp="0">
  <p:cSld name="Bullets, chart (Light)">
    <p:bg>
      <p:bgPr>
        <a:solidFill>
          <a:schemeClr val="lt2"/>
        </a:solidFill>
      </p:bgPr>
    </p:bg>
    <p:spTree>
      <p:nvGrpSpPr>
        <p:cNvPr id="299" name="Shape 299"/>
        <p:cNvGrpSpPr/>
        <p:nvPr/>
      </p:nvGrpSpPr>
      <p:grpSpPr>
        <a:xfrm>
          <a:off x="0" y="0"/>
          <a:ext cx="0" cy="0"/>
          <a:chOff x="0" y="0"/>
          <a:chExt cx="0" cy="0"/>
        </a:xfrm>
      </p:grpSpPr>
      <p:sp>
        <p:nvSpPr>
          <p:cNvPr id="300" name="Google Shape;300;p55"/>
          <p:cNvSpPr/>
          <p:nvPr>
            <p:ph idx="2" type="chart"/>
          </p:nvPr>
        </p:nvSpPr>
        <p:spPr>
          <a:xfrm>
            <a:off x="4791077" y="682939"/>
            <a:ext cx="3921122" cy="34632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8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1" name="Google Shape;301;p55"/>
          <p:cNvSpPr txBox="1"/>
          <p:nvPr>
            <p:ph idx="1" type="body"/>
          </p:nvPr>
        </p:nvSpPr>
        <p:spPr>
          <a:xfrm>
            <a:off x="431801" y="682938"/>
            <a:ext cx="3921124" cy="3463200"/>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dk1"/>
              </a:buClr>
              <a:buSzPts val="2800"/>
              <a:buFont typeface="Arial"/>
              <a:buChar char="–"/>
              <a:defRPr sz="2800">
                <a:solidFill>
                  <a:schemeClr val="dk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02" name="Google Shape;302;p55"/>
          <p:cNvSpPr txBox="1"/>
          <p:nvPr>
            <p:ph idx="3" type="body"/>
          </p:nvPr>
        </p:nvSpPr>
        <p:spPr>
          <a:xfrm>
            <a:off x="863600" y="4407112"/>
            <a:ext cx="8280400" cy="736388"/>
          </a:xfrm>
          <a:prstGeom prst="rect">
            <a:avLst/>
          </a:prstGeom>
          <a:noFill/>
          <a:ln>
            <a:noFill/>
          </a:ln>
        </p:spPr>
        <p:txBody>
          <a:bodyPr anchorCtr="0" anchor="b" bIns="0" lIns="0" spcFirstLastPara="1" rIns="0" wrap="square" tIns="0">
            <a:noAutofit/>
          </a:bodyPr>
          <a:lstStyle>
            <a:lvl1pPr indent="-228600" lvl="0" marL="457200" algn="r">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2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2744">
          <p15:clr>
            <a:srgbClr val="FBAE40"/>
          </p15:clr>
        </p15:guide>
        <p15:guide id="6" pos="301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ople circles (Dark)" showMasterSp="0">
  <p:cSld name="People circles (Dark)">
    <p:bg>
      <p:bgPr>
        <a:solidFill>
          <a:schemeClr val="dk2"/>
        </a:solidFill>
      </p:bgPr>
    </p:bg>
    <p:spTree>
      <p:nvGrpSpPr>
        <p:cNvPr id="303" name="Shape 303"/>
        <p:cNvGrpSpPr/>
        <p:nvPr/>
      </p:nvGrpSpPr>
      <p:grpSpPr>
        <a:xfrm>
          <a:off x="0" y="0"/>
          <a:ext cx="0" cy="0"/>
          <a:chOff x="0" y="0"/>
          <a:chExt cx="0" cy="0"/>
        </a:xfrm>
      </p:grpSpPr>
      <p:sp>
        <p:nvSpPr>
          <p:cNvPr id="304" name="Google Shape;304;p56"/>
          <p:cNvSpPr txBox="1"/>
          <p:nvPr>
            <p:ph idx="1" type="body"/>
          </p:nvPr>
        </p:nvSpPr>
        <p:spPr>
          <a:xfrm>
            <a:off x="2627933" y="3348539"/>
            <a:ext cx="1692000" cy="701301"/>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lt1"/>
              </a:buClr>
              <a:buSzPts val="1600"/>
              <a:buNone/>
              <a:defRPr sz="1600">
                <a:solidFill>
                  <a:schemeClr val="lt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05" name="Google Shape;305;p56"/>
          <p:cNvSpPr txBox="1"/>
          <p:nvPr>
            <p:ph type="title"/>
          </p:nvPr>
        </p:nvSpPr>
        <p:spPr>
          <a:xfrm>
            <a:off x="431800" y="3348537"/>
            <a:ext cx="1692000" cy="701304"/>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lt1"/>
              </a:buClr>
              <a:buSzPts val="1600"/>
              <a:buNone/>
              <a:defRPr b="0" sz="1600">
                <a:solidFill>
                  <a:schemeClr val="lt1"/>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306" name="Google Shape;306;p56"/>
          <p:cNvSpPr/>
          <p:nvPr>
            <p:ph idx="2" type="pic"/>
          </p:nvPr>
        </p:nvSpPr>
        <p:spPr>
          <a:xfrm>
            <a:off x="431800" y="1565550"/>
            <a:ext cx="1692000" cy="1692000"/>
          </a:xfrm>
          <a:prstGeom prst="ellipse">
            <a:avLst/>
          </a:prstGeom>
          <a:noFill/>
          <a:ln>
            <a:noFill/>
          </a:ln>
        </p:spPr>
      </p:sp>
      <p:sp>
        <p:nvSpPr>
          <p:cNvPr id="307" name="Google Shape;307;p56"/>
          <p:cNvSpPr/>
          <p:nvPr>
            <p:ph idx="3" type="pic"/>
          </p:nvPr>
        </p:nvSpPr>
        <p:spPr>
          <a:xfrm>
            <a:off x="2627933" y="1565550"/>
            <a:ext cx="1692000" cy="1692000"/>
          </a:xfrm>
          <a:prstGeom prst="ellipse">
            <a:avLst/>
          </a:prstGeom>
          <a:noFill/>
          <a:ln>
            <a:noFill/>
          </a:ln>
        </p:spPr>
      </p:sp>
      <p:sp>
        <p:nvSpPr>
          <p:cNvPr id="308" name="Google Shape;308;p56"/>
          <p:cNvSpPr/>
          <p:nvPr>
            <p:ph idx="4" type="pic"/>
          </p:nvPr>
        </p:nvSpPr>
        <p:spPr>
          <a:xfrm>
            <a:off x="4824066" y="1565550"/>
            <a:ext cx="1692000" cy="1692000"/>
          </a:xfrm>
          <a:prstGeom prst="ellipse">
            <a:avLst/>
          </a:prstGeom>
          <a:noFill/>
          <a:ln>
            <a:noFill/>
          </a:ln>
        </p:spPr>
      </p:sp>
      <p:sp>
        <p:nvSpPr>
          <p:cNvPr id="309" name="Google Shape;309;p56"/>
          <p:cNvSpPr/>
          <p:nvPr>
            <p:ph idx="5" type="pic"/>
          </p:nvPr>
        </p:nvSpPr>
        <p:spPr>
          <a:xfrm>
            <a:off x="7020200" y="1565550"/>
            <a:ext cx="1692000" cy="1692000"/>
          </a:xfrm>
          <a:prstGeom prst="ellipse">
            <a:avLst/>
          </a:prstGeom>
          <a:noFill/>
          <a:ln>
            <a:noFill/>
          </a:ln>
        </p:spPr>
      </p:sp>
      <p:sp>
        <p:nvSpPr>
          <p:cNvPr id="310" name="Google Shape;310;p56"/>
          <p:cNvSpPr txBox="1"/>
          <p:nvPr>
            <p:ph idx="6" type="body"/>
          </p:nvPr>
        </p:nvSpPr>
        <p:spPr>
          <a:xfrm>
            <a:off x="4824066" y="3348539"/>
            <a:ext cx="1692000" cy="701301"/>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lt1"/>
              </a:buClr>
              <a:buSzPts val="1600"/>
              <a:buNone/>
              <a:defRPr sz="1600">
                <a:solidFill>
                  <a:schemeClr val="lt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1" name="Google Shape;311;p56"/>
          <p:cNvSpPr txBox="1"/>
          <p:nvPr>
            <p:ph idx="7" type="body"/>
          </p:nvPr>
        </p:nvSpPr>
        <p:spPr>
          <a:xfrm>
            <a:off x="7020200" y="3348539"/>
            <a:ext cx="1692000" cy="701301"/>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lt1"/>
              </a:buClr>
              <a:buSzPts val="1600"/>
              <a:buNone/>
              <a:defRPr sz="1600">
                <a:solidFill>
                  <a:schemeClr val="lt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cxnSp>
        <p:nvCxnSpPr>
          <p:cNvPr id="312" name="Google Shape;312;p56"/>
          <p:cNvCxnSpPr/>
          <p:nvPr/>
        </p:nvCxnSpPr>
        <p:spPr>
          <a:xfrm>
            <a:off x="431800" y="428485"/>
            <a:ext cx="8280400" cy="0"/>
          </a:xfrm>
          <a:prstGeom prst="straightConnector1">
            <a:avLst/>
          </a:prstGeom>
          <a:noFill/>
          <a:ln cap="flat" cmpd="sng" w="38100">
            <a:solidFill>
              <a:schemeClr val="lt1"/>
            </a:solidFill>
            <a:prstDash val="solid"/>
            <a:round/>
            <a:headEnd len="sm" w="sm" type="none"/>
            <a:tailEnd len="sm" w="sm" type="none"/>
          </a:ln>
        </p:spPr>
      </p:cxnSp>
      <p:sp>
        <p:nvSpPr>
          <p:cNvPr id="313" name="Google Shape;313;p56"/>
          <p:cNvSpPr txBox="1"/>
          <p:nvPr>
            <p:ph idx="8" type="body"/>
          </p:nvPr>
        </p:nvSpPr>
        <p:spPr>
          <a:xfrm>
            <a:off x="431800" y="411163"/>
            <a:ext cx="8280400" cy="70130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3400"/>
              <a:buNone/>
              <a:defRPr sz="3400">
                <a:solidFill>
                  <a:schemeClr val="lt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4" name="Google Shape;314;p56"/>
          <p:cNvSpPr txBox="1"/>
          <p:nvPr>
            <p:ph idx="9"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1655">
          <p15:clr>
            <a:srgbClr val="FBAE40"/>
          </p15:clr>
        </p15:guide>
        <p15:guide id="6" pos="1338">
          <p15:clr>
            <a:srgbClr val="FBAE40"/>
          </p15:clr>
        </p15:guide>
        <p15:guide id="7" pos="2721">
          <p15:clr>
            <a:srgbClr val="FBAE40"/>
          </p15:clr>
        </p15:guide>
        <p15:guide id="8" pos="3039">
          <p15:clr>
            <a:srgbClr val="FBAE40"/>
          </p15:clr>
        </p15:guide>
        <p15:guide id="9" pos="4105">
          <p15:clr>
            <a:srgbClr val="FBAE40"/>
          </p15:clr>
        </p15:guide>
        <p15:guide id="10" pos="442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ople circles (Light)" showMasterSp="0">
  <p:cSld name="People circles (Light)">
    <p:bg>
      <p:bgPr>
        <a:solidFill>
          <a:schemeClr val="lt2"/>
        </a:solidFill>
      </p:bgPr>
    </p:bg>
    <p:spTree>
      <p:nvGrpSpPr>
        <p:cNvPr id="315" name="Shape 315"/>
        <p:cNvGrpSpPr/>
        <p:nvPr/>
      </p:nvGrpSpPr>
      <p:grpSpPr>
        <a:xfrm>
          <a:off x="0" y="0"/>
          <a:ext cx="0" cy="0"/>
          <a:chOff x="0" y="0"/>
          <a:chExt cx="0" cy="0"/>
        </a:xfrm>
      </p:grpSpPr>
      <p:sp>
        <p:nvSpPr>
          <p:cNvPr id="316" name="Google Shape;316;p57"/>
          <p:cNvSpPr/>
          <p:nvPr>
            <p:ph idx="2" type="pic"/>
          </p:nvPr>
        </p:nvSpPr>
        <p:spPr>
          <a:xfrm>
            <a:off x="431800" y="1565550"/>
            <a:ext cx="1692000" cy="1692000"/>
          </a:xfrm>
          <a:prstGeom prst="ellipse">
            <a:avLst/>
          </a:prstGeom>
          <a:noFill/>
          <a:ln>
            <a:noFill/>
          </a:ln>
        </p:spPr>
      </p:sp>
      <p:sp>
        <p:nvSpPr>
          <p:cNvPr id="317" name="Google Shape;317;p57"/>
          <p:cNvSpPr/>
          <p:nvPr>
            <p:ph idx="3" type="pic"/>
          </p:nvPr>
        </p:nvSpPr>
        <p:spPr>
          <a:xfrm>
            <a:off x="2627933" y="1565550"/>
            <a:ext cx="1692000" cy="1692000"/>
          </a:xfrm>
          <a:prstGeom prst="ellipse">
            <a:avLst/>
          </a:prstGeom>
          <a:noFill/>
          <a:ln>
            <a:noFill/>
          </a:ln>
        </p:spPr>
      </p:sp>
      <p:sp>
        <p:nvSpPr>
          <p:cNvPr id="318" name="Google Shape;318;p57"/>
          <p:cNvSpPr/>
          <p:nvPr>
            <p:ph idx="4" type="pic"/>
          </p:nvPr>
        </p:nvSpPr>
        <p:spPr>
          <a:xfrm>
            <a:off x="4824066" y="1565550"/>
            <a:ext cx="1692000" cy="1692000"/>
          </a:xfrm>
          <a:prstGeom prst="ellipse">
            <a:avLst/>
          </a:prstGeom>
          <a:noFill/>
          <a:ln>
            <a:noFill/>
          </a:ln>
        </p:spPr>
      </p:sp>
      <p:sp>
        <p:nvSpPr>
          <p:cNvPr id="319" name="Google Shape;319;p57"/>
          <p:cNvSpPr/>
          <p:nvPr>
            <p:ph idx="5" type="pic"/>
          </p:nvPr>
        </p:nvSpPr>
        <p:spPr>
          <a:xfrm>
            <a:off x="7020200" y="1565550"/>
            <a:ext cx="1692000" cy="1692000"/>
          </a:xfrm>
          <a:prstGeom prst="ellipse">
            <a:avLst/>
          </a:prstGeom>
          <a:noFill/>
          <a:ln>
            <a:noFill/>
          </a:ln>
        </p:spPr>
      </p:sp>
      <p:cxnSp>
        <p:nvCxnSpPr>
          <p:cNvPr id="320" name="Google Shape;320;p57"/>
          <p:cNvCxnSpPr/>
          <p:nvPr/>
        </p:nvCxnSpPr>
        <p:spPr>
          <a:xfrm>
            <a:off x="431800" y="428485"/>
            <a:ext cx="8280400" cy="0"/>
          </a:xfrm>
          <a:prstGeom prst="straightConnector1">
            <a:avLst/>
          </a:prstGeom>
          <a:noFill/>
          <a:ln cap="flat" cmpd="sng" w="38100">
            <a:solidFill>
              <a:schemeClr val="dk1"/>
            </a:solidFill>
            <a:prstDash val="solid"/>
            <a:round/>
            <a:headEnd len="sm" w="sm" type="none"/>
            <a:tailEnd len="sm" w="sm" type="none"/>
          </a:ln>
        </p:spPr>
      </p:cxnSp>
      <p:sp>
        <p:nvSpPr>
          <p:cNvPr id="321" name="Google Shape;321;p57"/>
          <p:cNvSpPr txBox="1"/>
          <p:nvPr>
            <p:ph idx="1" type="body"/>
          </p:nvPr>
        </p:nvSpPr>
        <p:spPr>
          <a:xfrm>
            <a:off x="431800" y="411163"/>
            <a:ext cx="8280400" cy="70130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400"/>
              <a:buNone/>
              <a:defRPr sz="3400"/>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22" name="Google Shape;322;p57"/>
          <p:cNvSpPr txBox="1"/>
          <p:nvPr>
            <p:ph idx="6" type="body"/>
          </p:nvPr>
        </p:nvSpPr>
        <p:spPr>
          <a:xfrm>
            <a:off x="2627933" y="3348539"/>
            <a:ext cx="1692000" cy="701301"/>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600"/>
              <a:buNone/>
              <a:defRPr sz="1600">
                <a:solidFill>
                  <a:schemeClr val="dk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23" name="Google Shape;323;p57"/>
          <p:cNvSpPr txBox="1"/>
          <p:nvPr>
            <p:ph type="title"/>
          </p:nvPr>
        </p:nvSpPr>
        <p:spPr>
          <a:xfrm>
            <a:off x="431800" y="3348537"/>
            <a:ext cx="1692000" cy="701304"/>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1"/>
              </a:buClr>
              <a:buSzPts val="1600"/>
              <a:buNone/>
              <a:defRPr b="0" sz="1600">
                <a:solidFill>
                  <a:schemeClr val="dk1"/>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324" name="Google Shape;324;p57"/>
          <p:cNvSpPr txBox="1"/>
          <p:nvPr>
            <p:ph idx="7" type="body"/>
          </p:nvPr>
        </p:nvSpPr>
        <p:spPr>
          <a:xfrm>
            <a:off x="4824066" y="3348539"/>
            <a:ext cx="1692000" cy="701301"/>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600"/>
              <a:buNone/>
              <a:defRPr sz="1600">
                <a:solidFill>
                  <a:schemeClr val="dk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25" name="Google Shape;325;p57"/>
          <p:cNvSpPr txBox="1"/>
          <p:nvPr>
            <p:ph idx="8" type="body"/>
          </p:nvPr>
        </p:nvSpPr>
        <p:spPr>
          <a:xfrm>
            <a:off x="7020200" y="3348539"/>
            <a:ext cx="1692000" cy="701301"/>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600"/>
              <a:buNone/>
              <a:defRPr sz="1600">
                <a:solidFill>
                  <a:schemeClr val="dk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26" name="Google Shape;326;p57"/>
          <p:cNvSpPr txBox="1"/>
          <p:nvPr>
            <p:ph idx="9"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1338">
          <p15:clr>
            <a:srgbClr val="FBAE40"/>
          </p15:clr>
        </p15:guide>
        <p15:guide id="6" pos="1655">
          <p15:clr>
            <a:srgbClr val="FBAE40"/>
          </p15:clr>
        </p15:guide>
        <p15:guide id="7" pos="2721">
          <p15:clr>
            <a:srgbClr val="FBAE40"/>
          </p15:clr>
        </p15:guide>
        <p15:guide id="8" pos="3039">
          <p15:clr>
            <a:srgbClr val="FBAE40"/>
          </p15:clr>
        </p15:guide>
        <p15:guide id="9" pos="4105">
          <p15:clr>
            <a:srgbClr val="FBAE40"/>
          </p15:clr>
        </p15:guide>
        <p15:guide id="10" pos="442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showMasterSp="0">
  <p:cSld name="Blank (Dark)">
    <p:bg>
      <p:bgPr>
        <a:solidFill>
          <a:schemeClr val="dk2"/>
        </a:solidFill>
      </p:bgPr>
    </p:bg>
    <p:spTree>
      <p:nvGrpSpPr>
        <p:cNvPr id="30" name="Shape 30"/>
        <p:cNvGrpSpPr/>
        <p:nvPr/>
      </p:nvGrpSpPr>
      <p:grpSpPr>
        <a:xfrm>
          <a:off x="0" y="0"/>
          <a:ext cx="0" cy="0"/>
          <a:chOff x="0" y="0"/>
          <a:chExt cx="0" cy="0"/>
        </a:xfrm>
      </p:grpSpPr>
      <p:sp>
        <p:nvSpPr>
          <p:cNvPr id="31" name="Google Shape;31;p59"/>
          <p:cNvSpPr txBox="1"/>
          <p:nvPr>
            <p:ph idx="1" type="body"/>
          </p:nvPr>
        </p:nvSpPr>
        <p:spPr>
          <a:xfrm>
            <a:off x="431800" y="411163"/>
            <a:ext cx="5645149" cy="2880000"/>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lt1"/>
              </a:buClr>
              <a:buSzPts val="2800"/>
              <a:buFont typeface="Arial"/>
              <a:buChar char="–"/>
              <a:defRPr sz="2800">
                <a:solidFill>
                  <a:schemeClr val="lt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2" name="Google Shape;32;p59"/>
          <p:cNvSpPr txBox="1"/>
          <p:nvPr>
            <p:ph idx="2"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itle (Light)" showMasterSp="0">
  <p:cSld name="Blank, title (Light)">
    <p:bg>
      <p:bgPr>
        <a:solidFill>
          <a:schemeClr val="lt2"/>
        </a:solidFill>
      </p:bgPr>
    </p:bg>
    <p:spTree>
      <p:nvGrpSpPr>
        <p:cNvPr id="327" name="Shape 327"/>
        <p:cNvGrpSpPr/>
        <p:nvPr/>
      </p:nvGrpSpPr>
      <p:grpSpPr>
        <a:xfrm>
          <a:off x="0" y="0"/>
          <a:ext cx="0" cy="0"/>
          <a:chOff x="0" y="0"/>
          <a:chExt cx="0" cy="0"/>
        </a:xfrm>
      </p:grpSpPr>
      <p:cxnSp>
        <p:nvCxnSpPr>
          <p:cNvPr id="328" name="Google Shape;328;p58"/>
          <p:cNvCxnSpPr/>
          <p:nvPr/>
        </p:nvCxnSpPr>
        <p:spPr>
          <a:xfrm>
            <a:off x="431800" y="428485"/>
            <a:ext cx="8280400" cy="0"/>
          </a:xfrm>
          <a:prstGeom prst="straightConnector1">
            <a:avLst/>
          </a:prstGeom>
          <a:noFill/>
          <a:ln cap="flat" cmpd="sng" w="38100">
            <a:solidFill>
              <a:schemeClr val="dk1"/>
            </a:solidFill>
            <a:prstDash val="solid"/>
            <a:round/>
            <a:headEnd len="sm" w="sm" type="none"/>
            <a:tailEnd len="sm" w="sm" type="none"/>
          </a:ln>
        </p:spPr>
      </p:cxnSp>
      <p:sp>
        <p:nvSpPr>
          <p:cNvPr id="329" name="Google Shape;329;p58"/>
          <p:cNvSpPr txBox="1"/>
          <p:nvPr>
            <p:ph idx="1" type="body"/>
          </p:nvPr>
        </p:nvSpPr>
        <p:spPr>
          <a:xfrm>
            <a:off x="431800" y="411163"/>
            <a:ext cx="8280400" cy="70130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400"/>
              <a:buNone/>
              <a:defRPr sz="3400">
                <a:solidFill>
                  <a:schemeClr val="dk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30" name="Google Shape;330;p58"/>
          <p:cNvSpPr txBox="1"/>
          <p:nvPr>
            <p:ph idx="2" type="body"/>
          </p:nvPr>
        </p:nvSpPr>
        <p:spPr>
          <a:xfrm>
            <a:off x="431801" y="1447800"/>
            <a:ext cx="5645149" cy="2653200"/>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dk1"/>
              </a:buClr>
              <a:buSzPts val="2800"/>
              <a:buFont typeface="Arial"/>
              <a:buChar char="–"/>
              <a:defRPr sz="2800">
                <a:solidFill>
                  <a:schemeClr val="dk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31" name="Google Shape;331;p58"/>
          <p:cNvSpPr txBox="1"/>
          <p:nvPr>
            <p:ph idx="3"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ight)" showMasterSp="0">
  <p:cSld name="Blank (Light)">
    <p:bg>
      <p:bgPr>
        <a:solidFill>
          <a:schemeClr val="lt2"/>
        </a:solidFill>
      </p:bgPr>
    </p:bg>
    <p:spTree>
      <p:nvGrpSpPr>
        <p:cNvPr id="332" name="Shape 332"/>
        <p:cNvGrpSpPr/>
        <p:nvPr/>
      </p:nvGrpSpPr>
      <p:grpSpPr>
        <a:xfrm>
          <a:off x="0" y="0"/>
          <a:ext cx="0" cy="0"/>
          <a:chOff x="0" y="0"/>
          <a:chExt cx="0" cy="0"/>
        </a:xfrm>
      </p:grpSpPr>
      <p:sp>
        <p:nvSpPr>
          <p:cNvPr id="333" name="Google Shape;333;p60"/>
          <p:cNvSpPr txBox="1"/>
          <p:nvPr>
            <p:ph idx="1" type="body"/>
          </p:nvPr>
        </p:nvSpPr>
        <p:spPr>
          <a:xfrm>
            <a:off x="431801" y="411162"/>
            <a:ext cx="5645149" cy="2880000"/>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dk1"/>
              </a:buClr>
              <a:buSzPts val="2800"/>
              <a:buFont typeface="Arial"/>
              <a:buChar char="–"/>
              <a:defRPr sz="2800">
                <a:solidFill>
                  <a:schemeClr val="dk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34" name="Google Shape;334;p60"/>
          <p:cNvSpPr txBox="1"/>
          <p:nvPr>
            <p:ph idx="2"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Light)" showMasterSp="0">
  <p:cSld name="Full image (Light)">
    <p:bg>
      <p:bgPr>
        <a:solidFill>
          <a:schemeClr val="lt2"/>
        </a:solidFill>
      </p:bgPr>
    </p:bg>
    <p:spTree>
      <p:nvGrpSpPr>
        <p:cNvPr id="335" name="Shape 335"/>
        <p:cNvGrpSpPr/>
        <p:nvPr/>
      </p:nvGrpSpPr>
      <p:grpSpPr>
        <a:xfrm>
          <a:off x="0" y="0"/>
          <a:ext cx="0" cy="0"/>
          <a:chOff x="0" y="0"/>
          <a:chExt cx="0" cy="0"/>
        </a:xfrm>
      </p:grpSpPr>
      <p:sp>
        <p:nvSpPr>
          <p:cNvPr id="336" name="Google Shape;336;p61"/>
          <p:cNvSpPr/>
          <p:nvPr>
            <p:ph idx="2" type="pic"/>
          </p:nvPr>
        </p:nvSpPr>
        <p:spPr>
          <a:xfrm>
            <a:off x="431802" y="411162"/>
            <a:ext cx="8280398" cy="4321175"/>
          </a:xfrm>
          <a:prstGeom prst="rect">
            <a:avLst/>
          </a:prstGeom>
          <a:noFill/>
          <a:ln>
            <a:noFill/>
          </a:ln>
        </p:spPr>
      </p:sp>
      <p:sp>
        <p:nvSpPr>
          <p:cNvPr id="337" name="Google Shape;337;p61"/>
          <p:cNvSpPr txBox="1"/>
          <p:nvPr>
            <p:ph idx="1"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ing, bullets, image (Light)" showMasterSp="0">
  <p:cSld name="2_Heading, bullets, image (Light)">
    <p:bg>
      <p:bgPr>
        <a:solidFill>
          <a:schemeClr val="dk2"/>
        </a:solidFill>
      </p:bgPr>
    </p:bg>
    <p:spTree>
      <p:nvGrpSpPr>
        <p:cNvPr id="33" name="Shape 33"/>
        <p:cNvGrpSpPr/>
        <p:nvPr/>
      </p:nvGrpSpPr>
      <p:grpSpPr>
        <a:xfrm>
          <a:off x="0" y="0"/>
          <a:ext cx="0" cy="0"/>
          <a:chOff x="0" y="0"/>
          <a:chExt cx="0" cy="0"/>
        </a:xfrm>
      </p:grpSpPr>
      <p:cxnSp>
        <p:nvCxnSpPr>
          <p:cNvPr id="34" name="Google Shape;34;p23"/>
          <p:cNvCxnSpPr/>
          <p:nvPr/>
        </p:nvCxnSpPr>
        <p:spPr>
          <a:xfrm>
            <a:off x="431800" y="702773"/>
            <a:ext cx="3921125" cy="0"/>
          </a:xfrm>
          <a:prstGeom prst="straightConnector1">
            <a:avLst/>
          </a:prstGeom>
          <a:noFill/>
          <a:ln cap="flat" cmpd="sng" w="25400">
            <a:solidFill>
              <a:schemeClr val="lt1"/>
            </a:solidFill>
            <a:prstDash val="solid"/>
            <a:round/>
            <a:headEnd len="sm" w="sm" type="none"/>
            <a:tailEnd len="sm" w="sm" type="none"/>
          </a:ln>
        </p:spPr>
      </p:cxnSp>
      <p:sp>
        <p:nvSpPr>
          <p:cNvPr id="35" name="Google Shape;35;p23"/>
          <p:cNvSpPr txBox="1"/>
          <p:nvPr>
            <p:ph idx="1" type="body"/>
          </p:nvPr>
        </p:nvSpPr>
        <p:spPr>
          <a:xfrm>
            <a:off x="431799" y="702659"/>
            <a:ext cx="3921125" cy="54511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2800"/>
              <a:buNone/>
              <a:defRPr sz="2800">
                <a:solidFill>
                  <a:schemeClr val="lt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6" name="Google Shape;36;p23"/>
          <p:cNvSpPr/>
          <p:nvPr>
            <p:ph idx="2" type="pic"/>
          </p:nvPr>
        </p:nvSpPr>
        <p:spPr>
          <a:xfrm>
            <a:off x="5251450" y="702659"/>
            <a:ext cx="3892550" cy="3451894"/>
          </a:xfrm>
          <a:prstGeom prst="rect">
            <a:avLst/>
          </a:prstGeom>
          <a:noFill/>
          <a:ln>
            <a:noFill/>
          </a:ln>
        </p:spPr>
      </p:sp>
      <p:sp>
        <p:nvSpPr>
          <p:cNvPr id="37" name="Google Shape;37;p23"/>
          <p:cNvSpPr txBox="1"/>
          <p:nvPr>
            <p:ph idx="3" type="body"/>
          </p:nvPr>
        </p:nvSpPr>
        <p:spPr>
          <a:xfrm>
            <a:off x="431800" y="1325887"/>
            <a:ext cx="3921124" cy="2828670"/>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lt1"/>
              </a:buClr>
              <a:buSzPts val="2800"/>
              <a:buFont typeface="Arial"/>
              <a:buChar char="–"/>
              <a:defRPr b="0" sz="2800">
                <a:solidFill>
                  <a:schemeClr val="lt1"/>
                </a:solidFill>
              </a:defRPr>
            </a:lvl1pPr>
            <a:lvl2pPr indent="-228600" lvl="1" marL="914400" algn="l">
              <a:lnSpc>
                <a:spcPct val="100000"/>
              </a:lnSpc>
              <a:spcBef>
                <a:spcPts val="800"/>
              </a:spcBef>
              <a:spcAft>
                <a:spcPts val="0"/>
              </a:spcAft>
              <a:buClr>
                <a:schemeClr val="dk1"/>
              </a:buClr>
              <a:buSzPts val="1800"/>
              <a:buNone/>
              <a:defRPr/>
            </a:lvl2pPr>
            <a:lvl3pPr indent="-342900" lvl="2" marL="1371600" algn="l">
              <a:lnSpc>
                <a:spcPct val="100000"/>
              </a:lnSpc>
              <a:spcBef>
                <a:spcPts val="0"/>
              </a:spcBef>
              <a:spcAft>
                <a:spcPts val="0"/>
              </a:spcAft>
              <a:buClr>
                <a:schemeClr val="dk1"/>
              </a:buClr>
              <a:buSzPts val="1800"/>
              <a:buChar char="–"/>
              <a:defRPr/>
            </a:lvl3pPr>
            <a:lvl4pPr indent="-342900" lvl="3" marL="1828800" algn="l">
              <a:lnSpc>
                <a:spcPct val="100000"/>
              </a:lnSpc>
              <a:spcBef>
                <a:spcPts val="0"/>
              </a:spcBef>
              <a:spcAft>
                <a:spcPts val="0"/>
              </a:spcAft>
              <a:buClr>
                <a:schemeClr val="dk1"/>
              </a:buClr>
              <a:buSzPts val="1800"/>
              <a:buChar char="–"/>
              <a:defRPr/>
            </a:lvl4pPr>
            <a:lvl5pPr indent="-342900" lvl="4" marL="2286000" algn="l">
              <a:lnSpc>
                <a:spcPct val="100000"/>
              </a:lnSpc>
              <a:spcBef>
                <a:spcPts val="0"/>
              </a:spcBef>
              <a:spcAft>
                <a:spcPts val="0"/>
              </a:spcAft>
              <a:buClr>
                <a:schemeClr val="dk1"/>
              </a:buClr>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8" name="Google Shape;38;p23"/>
          <p:cNvSpPr txBox="1"/>
          <p:nvPr>
            <p:ph idx="4"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2744">
          <p15:clr>
            <a:srgbClr val="FBAE40"/>
          </p15:clr>
        </p15:guide>
        <p15:guide id="5" pos="54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image (Dark)" showMasterSp="0">
  <p:cSld name="Bullets, image (Dark)">
    <p:bg>
      <p:bgPr>
        <a:solidFill>
          <a:schemeClr val="dk2"/>
        </a:solidFill>
      </p:bgPr>
    </p:bg>
    <p:spTree>
      <p:nvGrpSpPr>
        <p:cNvPr id="39" name="Shape 39"/>
        <p:cNvGrpSpPr/>
        <p:nvPr/>
      </p:nvGrpSpPr>
      <p:grpSpPr>
        <a:xfrm>
          <a:off x="0" y="0"/>
          <a:ext cx="0" cy="0"/>
          <a:chOff x="0" y="0"/>
          <a:chExt cx="0" cy="0"/>
        </a:xfrm>
      </p:grpSpPr>
      <p:sp>
        <p:nvSpPr>
          <p:cNvPr id="40" name="Google Shape;40;p22"/>
          <p:cNvSpPr txBox="1"/>
          <p:nvPr>
            <p:ph idx="1" type="body"/>
          </p:nvPr>
        </p:nvSpPr>
        <p:spPr>
          <a:xfrm>
            <a:off x="431801" y="682938"/>
            <a:ext cx="3921124" cy="3471620"/>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lt1"/>
              </a:buClr>
              <a:buSzPts val="2800"/>
              <a:buFont typeface="Arial"/>
              <a:buChar char="–"/>
              <a:defRPr sz="2800">
                <a:solidFill>
                  <a:schemeClr val="lt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1" name="Google Shape;41;p22"/>
          <p:cNvSpPr/>
          <p:nvPr>
            <p:ph idx="2" type="pic"/>
          </p:nvPr>
        </p:nvSpPr>
        <p:spPr>
          <a:xfrm>
            <a:off x="5251450" y="702659"/>
            <a:ext cx="3892550" cy="3471620"/>
          </a:xfrm>
          <a:prstGeom prst="rect">
            <a:avLst/>
          </a:prstGeom>
          <a:noFill/>
          <a:ln>
            <a:noFill/>
          </a:ln>
        </p:spPr>
      </p:sp>
      <p:sp>
        <p:nvSpPr>
          <p:cNvPr id="42" name="Google Shape;42;p22"/>
          <p:cNvSpPr txBox="1"/>
          <p:nvPr>
            <p:ph idx="3"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2744">
          <p15:clr>
            <a:srgbClr val="FBAE40"/>
          </p15:clr>
        </p15:guide>
        <p15:guide id="5" pos="5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Dark)" showMasterSp="0">
  <p:cSld name="Full image (Dark)">
    <p:bg>
      <p:bgPr>
        <a:solidFill>
          <a:schemeClr val="dk2"/>
        </a:solidFill>
      </p:bgPr>
    </p:bg>
    <p:spTree>
      <p:nvGrpSpPr>
        <p:cNvPr id="43" name="Shape 43"/>
        <p:cNvGrpSpPr/>
        <p:nvPr/>
      </p:nvGrpSpPr>
      <p:grpSpPr>
        <a:xfrm>
          <a:off x="0" y="0"/>
          <a:ext cx="0" cy="0"/>
          <a:chOff x="0" y="0"/>
          <a:chExt cx="0" cy="0"/>
        </a:xfrm>
      </p:grpSpPr>
      <p:sp>
        <p:nvSpPr>
          <p:cNvPr id="44" name="Google Shape;44;p24"/>
          <p:cNvSpPr/>
          <p:nvPr>
            <p:ph idx="2" type="pic"/>
          </p:nvPr>
        </p:nvSpPr>
        <p:spPr>
          <a:xfrm>
            <a:off x="431802" y="411162"/>
            <a:ext cx="8280398" cy="4321175"/>
          </a:xfrm>
          <a:prstGeom prst="rect">
            <a:avLst/>
          </a:prstGeom>
          <a:noFill/>
          <a:ln>
            <a:noFill/>
          </a:ln>
        </p:spPr>
      </p:sp>
      <p:sp>
        <p:nvSpPr>
          <p:cNvPr id="45" name="Google Shape;45;p24"/>
          <p:cNvSpPr txBox="1"/>
          <p:nvPr>
            <p:ph idx="1"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chart (Dark)" showMasterSp="0">
  <p:cSld name="Bullets, chart (Dark)">
    <p:bg>
      <p:bgPr>
        <a:solidFill>
          <a:schemeClr val="dk2"/>
        </a:solidFill>
      </p:bgPr>
    </p:bg>
    <p:spTree>
      <p:nvGrpSpPr>
        <p:cNvPr id="46" name="Shape 46"/>
        <p:cNvGrpSpPr/>
        <p:nvPr/>
      </p:nvGrpSpPr>
      <p:grpSpPr>
        <a:xfrm>
          <a:off x="0" y="0"/>
          <a:ext cx="0" cy="0"/>
          <a:chOff x="0" y="0"/>
          <a:chExt cx="0" cy="0"/>
        </a:xfrm>
      </p:grpSpPr>
      <p:sp>
        <p:nvSpPr>
          <p:cNvPr id="47" name="Google Shape;47;p54"/>
          <p:cNvSpPr/>
          <p:nvPr>
            <p:ph idx="2" type="chart"/>
          </p:nvPr>
        </p:nvSpPr>
        <p:spPr>
          <a:xfrm>
            <a:off x="4791077" y="682938"/>
            <a:ext cx="3921122" cy="3462342"/>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1pPr>
            <a:lvl2pPr lvl="1" marR="0" rtl="0" algn="l">
              <a:lnSpc>
                <a:spcPct val="100000"/>
              </a:lnSpc>
              <a:spcBef>
                <a:spcPts val="8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 name="Google Shape;48;p54"/>
          <p:cNvSpPr txBox="1"/>
          <p:nvPr>
            <p:ph idx="1" type="body"/>
          </p:nvPr>
        </p:nvSpPr>
        <p:spPr>
          <a:xfrm>
            <a:off x="431801" y="682938"/>
            <a:ext cx="3921124" cy="3462342"/>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0"/>
              </a:spcBef>
              <a:spcAft>
                <a:spcPts val="0"/>
              </a:spcAft>
              <a:buClr>
                <a:schemeClr val="lt1"/>
              </a:buClr>
              <a:buSzPts val="2800"/>
              <a:buFont typeface="Arial"/>
              <a:buChar char="–"/>
              <a:defRPr sz="2800">
                <a:solidFill>
                  <a:schemeClr val="lt1"/>
                </a:solidFill>
              </a:defRPr>
            </a:lvl1pPr>
            <a:lvl2pPr indent="-228600" lvl="1" marL="914400" algn="l">
              <a:lnSpc>
                <a:spcPct val="100000"/>
              </a:lnSpc>
              <a:spcBef>
                <a:spcPts val="800"/>
              </a:spcBef>
              <a:spcAft>
                <a:spcPts val="0"/>
              </a:spcAft>
              <a:buClr>
                <a:schemeClr val="dk1"/>
              </a:buClr>
              <a:buSzPts val="1800"/>
              <a:buNone/>
              <a:defRPr sz="1800"/>
            </a:lvl2pPr>
            <a:lvl3pPr indent="-342900" lvl="2" marL="1371600" algn="l">
              <a:lnSpc>
                <a:spcPct val="100000"/>
              </a:lnSpc>
              <a:spcBef>
                <a:spcPts val="0"/>
              </a:spcBef>
              <a:spcAft>
                <a:spcPts val="0"/>
              </a:spcAft>
              <a:buClr>
                <a:schemeClr val="dk1"/>
              </a:buClr>
              <a:buSzPts val="1800"/>
              <a:buChar char="–"/>
              <a:defRPr sz="1800"/>
            </a:lvl3pPr>
            <a:lvl4pPr indent="-342900" lvl="3" marL="1828800" algn="l">
              <a:lnSpc>
                <a:spcPct val="100000"/>
              </a:lnSpc>
              <a:spcBef>
                <a:spcPts val="0"/>
              </a:spcBef>
              <a:spcAft>
                <a:spcPts val="0"/>
              </a:spcAft>
              <a:buClr>
                <a:schemeClr val="dk1"/>
              </a:buClr>
              <a:buSzPts val="1800"/>
              <a:buChar char="–"/>
              <a:defRPr sz="1800"/>
            </a:lvl4pPr>
            <a:lvl5pPr indent="-342900" lvl="4" marL="2286000" algn="l">
              <a:lnSpc>
                <a:spcPct val="100000"/>
              </a:lnSpc>
              <a:spcBef>
                <a:spcPts val="0"/>
              </a:spcBef>
              <a:spcAft>
                <a:spcPts val="0"/>
              </a:spcAft>
              <a:buClr>
                <a:schemeClr val="dk1"/>
              </a:buClr>
              <a:buSzPts val="1800"/>
              <a:buChar char="–"/>
              <a:defRPr sz="18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9" name="Google Shape;49;p54"/>
          <p:cNvSpPr txBox="1"/>
          <p:nvPr>
            <p:ph idx="3" type="body"/>
          </p:nvPr>
        </p:nvSpPr>
        <p:spPr>
          <a:xfrm>
            <a:off x="431800" y="4279697"/>
            <a:ext cx="8712200" cy="863802"/>
          </a:xfrm>
          <a:prstGeom prst="rect">
            <a:avLst/>
          </a:prstGeom>
          <a:noFill/>
          <a:ln>
            <a:noFill/>
          </a:ln>
        </p:spPr>
        <p:txBody>
          <a:bodyPr anchorCtr="0" anchor="b" bIns="72000" lIns="0" spcFirstLastPara="1" rIns="108000" wrap="square" tIns="0">
            <a:noAutofit/>
          </a:bodyPr>
          <a:lstStyle>
            <a:lvl1pPr indent="-228600" lvl="0" marL="457200" algn="r">
              <a:lnSpc>
                <a:spcPct val="114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dk1"/>
              </a:buClr>
              <a:buSzPts val="1200"/>
              <a:buNone/>
              <a:defRPr sz="1200"/>
            </a:lvl2pPr>
            <a:lvl3pPr indent="-304800" lvl="2" marL="1371600" algn="l">
              <a:lnSpc>
                <a:spcPct val="100000"/>
              </a:lnSpc>
              <a:spcBef>
                <a:spcPts val="0"/>
              </a:spcBef>
              <a:spcAft>
                <a:spcPts val="0"/>
              </a:spcAft>
              <a:buClr>
                <a:schemeClr val="dk1"/>
              </a:buClr>
              <a:buSzPts val="1200"/>
              <a:buChar char="–"/>
              <a:defRPr sz="1200"/>
            </a:lvl3pPr>
            <a:lvl4pPr indent="-304800" lvl="3" marL="1828800" algn="l">
              <a:lnSpc>
                <a:spcPct val="100000"/>
              </a:lnSpc>
              <a:spcBef>
                <a:spcPts val="0"/>
              </a:spcBef>
              <a:spcAft>
                <a:spcPts val="0"/>
              </a:spcAft>
              <a:buClr>
                <a:schemeClr val="dk1"/>
              </a:buClr>
              <a:buSzPts val="1200"/>
              <a:buChar char="–"/>
              <a:defRPr sz="1200"/>
            </a:lvl4pPr>
            <a:lvl5pPr indent="-304800" lvl="4" marL="2286000" algn="l">
              <a:lnSpc>
                <a:spcPct val="100000"/>
              </a:lnSpc>
              <a:spcBef>
                <a:spcPts val="0"/>
              </a:spcBef>
              <a:spcAft>
                <a:spcPts val="0"/>
              </a:spcAft>
              <a:buClr>
                <a:schemeClr val="dk1"/>
              </a:buClr>
              <a:buSzPts val="1200"/>
              <a:buChar char="–"/>
              <a:defRPr sz="1200"/>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272">
          <p15:clr>
            <a:srgbClr val="FBAE40"/>
          </p15:clr>
        </p15:guide>
        <p15:guide id="2" orient="horz" pos="2981">
          <p15:clr>
            <a:srgbClr val="FBAE40"/>
          </p15:clr>
        </p15:guide>
        <p15:guide id="3" orient="horz" pos="259">
          <p15:clr>
            <a:srgbClr val="FBAE40"/>
          </p15:clr>
        </p15:guide>
        <p15:guide id="4" pos="5488">
          <p15:clr>
            <a:srgbClr val="FBAE40"/>
          </p15:clr>
        </p15:guide>
        <p15:guide id="5" pos="2744">
          <p15:clr>
            <a:srgbClr val="FBAE40"/>
          </p15:clr>
        </p15:guide>
        <p15:guide id="6" pos="30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g1ea2246e2ac_0_127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p:txBody>
      </p:sp>
      <p:sp>
        <p:nvSpPr>
          <p:cNvPr id="52" name="Google Shape;52;g1ea2246e2ac_0_127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228600" lvl="1" marL="914400" algn="l">
              <a:lnSpc>
                <a:spcPct val="90000"/>
              </a:lnSpc>
              <a:spcBef>
                <a:spcPts val="800"/>
              </a:spcBef>
              <a:spcAft>
                <a:spcPts val="0"/>
              </a:spcAft>
              <a:buClr>
                <a:schemeClr val="dk1"/>
              </a:buClr>
              <a:buSzPts val="1400"/>
              <a:buNone/>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 name="Google Shape;53;g1ea2246e2ac_0_127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4" name="Google Shape;54;g1ea2246e2ac_0_127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g1ea2246e2ac_0_127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43"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431800" y="431800"/>
            <a:ext cx="8280400" cy="468313"/>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dk1"/>
              </a:buClr>
              <a:buSzPts val="3400"/>
              <a:buFont typeface="Arial"/>
              <a:buNone/>
              <a:defRPr b="1" i="0" sz="3400" u="none" cap="none" strike="noStrike">
                <a:solidFill>
                  <a:schemeClr val="dk1"/>
                </a:solidFill>
                <a:latin typeface="Arial"/>
                <a:ea typeface="Arial"/>
                <a:cs typeface="Arial"/>
                <a:sym typeface="Arial"/>
              </a:defRPr>
            </a:lvl1pPr>
            <a:lvl2pPr lvl="1" marR="0" rtl="0" algn="l">
              <a:lnSpc>
                <a:spcPct val="85000"/>
              </a:lnSpc>
              <a:spcBef>
                <a:spcPts val="0"/>
              </a:spcBef>
              <a:spcAft>
                <a:spcPts val="0"/>
              </a:spcAft>
              <a:buClr>
                <a:srgbClr val="000000"/>
              </a:buClr>
              <a:buSzPts val="1400"/>
              <a:buFont typeface="Arial"/>
              <a:buNone/>
              <a:defRPr b="1" i="0" sz="2100" u="none" cap="none" strike="noStrike">
                <a:solidFill>
                  <a:schemeClr val="dk1"/>
                </a:solidFill>
                <a:latin typeface="Arial"/>
                <a:ea typeface="Arial"/>
                <a:cs typeface="Arial"/>
                <a:sym typeface="Arial"/>
              </a:defRPr>
            </a:lvl2pPr>
            <a:lvl3pPr lvl="2" marR="0" rtl="0" algn="l">
              <a:lnSpc>
                <a:spcPct val="85000"/>
              </a:lnSpc>
              <a:spcBef>
                <a:spcPts val="0"/>
              </a:spcBef>
              <a:spcAft>
                <a:spcPts val="0"/>
              </a:spcAft>
              <a:buClr>
                <a:srgbClr val="000000"/>
              </a:buClr>
              <a:buSzPts val="1400"/>
              <a:buFont typeface="Arial"/>
              <a:buNone/>
              <a:defRPr b="1" i="0" sz="2100" u="none" cap="none" strike="noStrike">
                <a:solidFill>
                  <a:schemeClr val="dk1"/>
                </a:solidFill>
                <a:latin typeface="Arial"/>
                <a:ea typeface="Arial"/>
                <a:cs typeface="Arial"/>
                <a:sym typeface="Arial"/>
              </a:defRPr>
            </a:lvl3pPr>
            <a:lvl4pPr lvl="3" marR="0" rtl="0" algn="l">
              <a:lnSpc>
                <a:spcPct val="85000"/>
              </a:lnSpc>
              <a:spcBef>
                <a:spcPts val="0"/>
              </a:spcBef>
              <a:spcAft>
                <a:spcPts val="0"/>
              </a:spcAft>
              <a:buClr>
                <a:srgbClr val="000000"/>
              </a:buClr>
              <a:buSzPts val="1400"/>
              <a:buFont typeface="Arial"/>
              <a:buNone/>
              <a:defRPr b="1" i="0" sz="2100" u="none" cap="none" strike="noStrike">
                <a:solidFill>
                  <a:schemeClr val="dk1"/>
                </a:solidFill>
                <a:latin typeface="Arial"/>
                <a:ea typeface="Arial"/>
                <a:cs typeface="Arial"/>
                <a:sym typeface="Arial"/>
              </a:defRPr>
            </a:lvl4pPr>
            <a:lvl5pPr lvl="4" marR="0" rtl="0" algn="l">
              <a:lnSpc>
                <a:spcPct val="85000"/>
              </a:lnSpc>
              <a:spcBef>
                <a:spcPts val="0"/>
              </a:spcBef>
              <a:spcAft>
                <a:spcPts val="0"/>
              </a:spcAft>
              <a:buClr>
                <a:srgbClr val="000000"/>
              </a:buClr>
              <a:buSzPts val="1400"/>
              <a:buFont typeface="Arial"/>
              <a:buNone/>
              <a:defRPr b="1" i="0" sz="2100" u="none" cap="none" strike="noStrike">
                <a:solidFill>
                  <a:schemeClr val="dk1"/>
                </a:solidFill>
                <a:latin typeface="Arial"/>
                <a:ea typeface="Arial"/>
                <a:cs typeface="Arial"/>
                <a:sym typeface="Arial"/>
              </a:defRPr>
            </a:lvl5pPr>
            <a:lvl6pPr lvl="5" marR="0" rtl="0" algn="l">
              <a:lnSpc>
                <a:spcPct val="85000"/>
              </a:lnSpc>
              <a:spcBef>
                <a:spcPts val="0"/>
              </a:spcBef>
              <a:spcAft>
                <a:spcPts val="0"/>
              </a:spcAft>
              <a:buClr>
                <a:srgbClr val="000000"/>
              </a:buClr>
              <a:buSzPts val="1400"/>
              <a:buFont typeface="Arial"/>
              <a:buNone/>
              <a:defRPr b="1" i="0" sz="2100" u="none" cap="none" strike="noStrike">
                <a:solidFill>
                  <a:schemeClr val="dk1"/>
                </a:solidFill>
                <a:latin typeface="Arial"/>
                <a:ea typeface="Arial"/>
                <a:cs typeface="Arial"/>
                <a:sym typeface="Arial"/>
              </a:defRPr>
            </a:lvl6pPr>
            <a:lvl7pPr lvl="6" marR="0" rtl="0" algn="l">
              <a:lnSpc>
                <a:spcPct val="85000"/>
              </a:lnSpc>
              <a:spcBef>
                <a:spcPts val="0"/>
              </a:spcBef>
              <a:spcAft>
                <a:spcPts val="0"/>
              </a:spcAft>
              <a:buClr>
                <a:srgbClr val="000000"/>
              </a:buClr>
              <a:buSzPts val="1400"/>
              <a:buFont typeface="Arial"/>
              <a:buNone/>
              <a:defRPr b="1" i="0" sz="2100" u="none" cap="none" strike="noStrike">
                <a:solidFill>
                  <a:schemeClr val="dk1"/>
                </a:solidFill>
                <a:latin typeface="Arial"/>
                <a:ea typeface="Arial"/>
                <a:cs typeface="Arial"/>
                <a:sym typeface="Arial"/>
              </a:defRPr>
            </a:lvl7pPr>
            <a:lvl8pPr lvl="7" marR="0" rtl="0" algn="l">
              <a:lnSpc>
                <a:spcPct val="85000"/>
              </a:lnSpc>
              <a:spcBef>
                <a:spcPts val="0"/>
              </a:spcBef>
              <a:spcAft>
                <a:spcPts val="0"/>
              </a:spcAft>
              <a:buClr>
                <a:srgbClr val="000000"/>
              </a:buClr>
              <a:buSzPts val="1400"/>
              <a:buFont typeface="Arial"/>
              <a:buNone/>
              <a:defRPr b="1" i="0" sz="2100" u="none" cap="none" strike="noStrike">
                <a:solidFill>
                  <a:schemeClr val="dk1"/>
                </a:solidFill>
                <a:latin typeface="Arial"/>
                <a:ea typeface="Arial"/>
                <a:cs typeface="Arial"/>
                <a:sym typeface="Arial"/>
              </a:defRPr>
            </a:lvl8pPr>
            <a:lvl9pPr lvl="8" marR="0" rtl="0" algn="l">
              <a:lnSpc>
                <a:spcPct val="85000"/>
              </a:lnSpc>
              <a:spcBef>
                <a:spcPts val="0"/>
              </a:spcBef>
              <a:spcAft>
                <a:spcPts val="0"/>
              </a:spcAft>
              <a:buClr>
                <a:srgbClr val="000000"/>
              </a:buClr>
              <a:buSzPts val="1400"/>
              <a:buFont typeface="Arial"/>
              <a:buNone/>
              <a:defRPr b="1" i="0" sz="2100" u="none" cap="none" strike="noStrike">
                <a:solidFill>
                  <a:schemeClr val="dk1"/>
                </a:solidFill>
                <a:latin typeface="Arial"/>
                <a:ea typeface="Arial"/>
                <a:cs typeface="Arial"/>
                <a:sym typeface="Arial"/>
              </a:defRPr>
            </a:lvl9pPr>
          </a:lstStyle>
          <a:p/>
        </p:txBody>
      </p:sp>
      <p:sp>
        <p:nvSpPr>
          <p:cNvPr id="11" name="Google Shape;11;p19"/>
          <p:cNvSpPr txBox="1"/>
          <p:nvPr>
            <p:ph idx="1" type="body"/>
          </p:nvPr>
        </p:nvSpPr>
        <p:spPr>
          <a:xfrm>
            <a:off x="431800" y="1223963"/>
            <a:ext cx="8280400" cy="1443037"/>
          </a:xfrm>
          <a:prstGeom prst="rect">
            <a:avLst/>
          </a:prstGeom>
          <a:noFill/>
          <a:ln>
            <a:noFill/>
          </a:ln>
        </p:spPr>
        <p:txBody>
          <a:bodyPr anchorCtr="0" anchor="t" bIns="0" lIns="0" spcFirstLastPara="1" rIns="0" wrap="square" tIns="0">
            <a:noAutofit/>
          </a:bodyPr>
          <a:lstStyle>
            <a:lvl1pPr indent="-406400" lvl="0" marL="457200"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indent="-361950" lvl="2" marL="1371600" marR="0" rtl="0" algn="l">
              <a:lnSpc>
                <a:spcPct val="100000"/>
              </a:lnSpc>
              <a:spcBef>
                <a:spcPts val="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3pPr>
            <a:lvl4pPr indent="-361950" lvl="3" marL="1828800" marR="0" rtl="0" algn="l">
              <a:lnSpc>
                <a:spcPct val="100000"/>
              </a:lnSpc>
              <a:spcBef>
                <a:spcPts val="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4pPr>
            <a:lvl5pPr indent="-361950" lvl="4" marL="2286000" marR="0" rtl="0" algn="l">
              <a:lnSpc>
                <a:spcPct val="100000"/>
              </a:lnSpc>
              <a:spcBef>
                <a:spcPts val="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5pPr>
            <a:lvl6pPr indent="-361950" lvl="5" marL="2743200" marR="0" rtl="0" algn="l">
              <a:lnSpc>
                <a:spcPct val="100000"/>
              </a:lnSpc>
              <a:spcBef>
                <a:spcPts val="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6pPr>
            <a:lvl7pPr indent="-361950" lvl="6" marL="3200400" marR="0" rtl="0" algn="l">
              <a:lnSpc>
                <a:spcPct val="100000"/>
              </a:lnSpc>
              <a:spcBef>
                <a:spcPts val="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6.png"/><Relationship Id="rId4" Type="http://schemas.openxmlformats.org/officeDocument/2006/relationships/hyperlink" Target="https://doi.org/10.5281/zenodo.11204573" TargetMode="External"/><Relationship Id="rId5" Type="http://schemas.openxmlformats.org/officeDocument/2006/relationships/hyperlink" Target="https://doi.org/10.5281/zenodo.1120457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31.png"/><Relationship Id="rId5" Type="http://schemas.openxmlformats.org/officeDocument/2006/relationships/image" Target="../media/image29.png"/><Relationship Id="rId6"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10.png"/><Relationship Id="rId7" Type="http://schemas.openxmlformats.org/officeDocument/2006/relationships/image" Target="../media/image4.png"/><Relationship Id="rId8"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s://www.gov.uk/government/publications/uk-national-data-strategy/national-data-strategy" TargetMode="External"/><Relationship Id="rId5" Type="http://schemas.openxmlformats.org/officeDocument/2006/relationships/hyperlink" Target="https://www.nao.org.uk/wp-content/uploads/2019/06/Challenges-in-using-data-across-government.pdf" TargetMode="External"/><Relationship Id="rId6" Type="http://schemas.openxmlformats.org/officeDocument/2006/relationships/hyperlink" Target="https://doi.org/10.5281/zenodo.1120457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0" Type="http://schemas.openxmlformats.org/officeDocument/2006/relationships/image" Target="../media/image33.png"/><Relationship Id="rId22" Type="http://schemas.openxmlformats.org/officeDocument/2006/relationships/image" Target="../media/image24.png"/><Relationship Id="rId21"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30.png"/><Relationship Id="rId8" Type="http://schemas.openxmlformats.org/officeDocument/2006/relationships/image" Target="../media/image21.png"/><Relationship Id="rId11" Type="http://schemas.openxmlformats.org/officeDocument/2006/relationships/image" Target="../media/image12.png"/><Relationship Id="rId10" Type="http://schemas.openxmlformats.org/officeDocument/2006/relationships/image" Target="../media/image9.png"/><Relationship Id="rId13" Type="http://schemas.openxmlformats.org/officeDocument/2006/relationships/image" Target="../media/image8.png"/><Relationship Id="rId12" Type="http://schemas.openxmlformats.org/officeDocument/2006/relationships/image" Target="../media/image13.png"/><Relationship Id="rId15" Type="http://schemas.openxmlformats.org/officeDocument/2006/relationships/image" Target="../media/image27.png"/><Relationship Id="rId14" Type="http://schemas.openxmlformats.org/officeDocument/2006/relationships/image" Target="../media/image26.png"/><Relationship Id="rId17" Type="http://schemas.openxmlformats.org/officeDocument/2006/relationships/image" Target="../media/image20.png"/><Relationship Id="rId16" Type="http://schemas.openxmlformats.org/officeDocument/2006/relationships/image" Target="../media/image28.png"/><Relationship Id="rId19" Type="http://schemas.openxmlformats.org/officeDocument/2006/relationships/image" Target="../media/image22.png"/><Relationship Id="rId18"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62"/>
          <p:cNvPicPr preferRelativeResize="0"/>
          <p:nvPr/>
        </p:nvPicPr>
        <p:blipFill rotWithShape="1">
          <a:blip r:embed="rId3">
            <a:alphaModFix amt="12000"/>
          </a:blip>
          <a:srcRect b="0" l="0" r="0" t="0"/>
          <a:stretch/>
        </p:blipFill>
        <p:spPr>
          <a:xfrm>
            <a:off x="-16300" y="0"/>
            <a:ext cx="9176610" cy="5143501"/>
          </a:xfrm>
          <a:prstGeom prst="rect">
            <a:avLst/>
          </a:prstGeom>
          <a:noFill/>
          <a:ln>
            <a:noFill/>
          </a:ln>
        </p:spPr>
      </p:pic>
      <p:sp>
        <p:nvSpPr>
          <p:cNvPr id="344" name="Google Shape;344;p62"/>
          <p:cNvSpPr txBox="1"/>
          <p:nvPr>
            <p:ph type="title"/>
          </p:nvPr>
        </p:nvSpPr>
        <p:spPr>
          <a:xfrm>
            <a:off x="431800" y="2342200"/>
            <a:ext cx="5375700" cy="571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400"/>
              <a:buNone/>
            </a:pPr>
            <a:r>
              <a:rPr lang="en-GB" sz="4700"/>
              <a:t>People in Data</a:t>
            </a:r>
            <a:endParaRPr sz="4300"/>
          </a:p>
        </p:txBody>
      </p:sp>
      <p:sp>
        <p:nvSpPr>
          <p:cNvPr id="345" name="Google Shape;345;p62"/>
          <p:cNvSpPr txBox="1"/>
          <p:nvPr/>
        </p:nvSpPr>
        <p:spPr>
          <a:xfrm>
            <a:off x="413250" y="2998450"/>
            <a:ext cx="8317500" cy="136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GB" sz="2600" u="none" cap="none" strike="noStrike">
                <a:solidFill>
                  <a:srgbClr val="F1C232"/>
                </a:solidFill>
                <a:latin typeface="Arial"/>
                <a:ea typeface="Arial"/>
                <a:cs typeface="Arial"/>
                <a:sym typeface="Arial"/>
              </a:rPr>
              <a:t>Annie Mallon, Emma Karoune, Luis Santos, </a:t>
            </a:r>
            <a:endParaRPr b="1" i="0" sz="2600" u="none" cap="none" strike="noStrike">
              <a:solidFill>
                <a:srgbClr val="F1C23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rPr b="1" i="0" lang="en-GB" sz="2600" u="none" cap="none" strike="noStrike">
                <a:solidFill>
                  <a:srgbClr val="F1C232"/>
                </a:solidFill>
                <a:latin typeface="Arial"/>
                <a:ea typeface="Arial"/>
                <a:cs typeface="Arial"/>
                <a:sym typeface="Arial"/>
              </a:rPr>
              <a:t>Vera Matser, Clementina Ramirez Marengo, </a:t>
            </a:r>
            <a:endParaRPr b="1" i="0" sz="2600" u="none" cap="none" strike="noStrike">
              <a:solidFill>
                <a:srgbClr val="F1C23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rPr b="1" i="0" lang="en-GB" sz="2600" u="none" cap="none" strike="noStrike">
                <a:solidFill>
                  <a:srgbClr val="F1C232"/>
                </a:solidFill>
                <a:latin typeface="Arial"/>
                <a:ea typeface="Arial"/>
                <a:cs typeface="Arial"/>
                <a:sym typeface="Arial"/>
              </a:rPr>
              <a:t>Matt Forshaw</a:t>
            </a:r>
            <a:endParaRPr b="1" i="0" sz="3300" u="none" cap="none" strike="noStrike">
              <a:solidFill>
                <a:srgbClr val="F1C23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t/>
            </a:r>
            <a:endParaRPr b="1" i="0" sz="2600" u="none" cap="none" strike="noStrike">
              <a:solidFill>
                <a:schemeClr val="accent3"/>
              </a:solidFill>
              <a:latin typeface="Arial"/>
              <a:ea typeface="Arial"/>
              <a:cs typeface="Arial"/>
              <a:sym typeface="Arial"/>
            </a:endParaRPr>
          </a:p>
        </p:txBody>
      </p:sp>
      <p:sp>
        <p:nvSpPr>
          <p:cNvPr id="346" name="Google Shape;346;p62"/>
          <p:cNvSpPr txBox="1"/>
          <p:nvPr/>
        </p:nvSpPr>
        <p:spPr>
          <a:xfrm>
            <a:off x="442700" y="4311950"/>
            <a:ext cx="7468800" cy="3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lt1"/>
                </a:solidFill>
              </a:rPr>
              <a:t>Strategic Technical Platforms Meeting, 20-21 May 2024</a:t>
            </a:r>
            <a:endParaRPr b="1" sz="2600">
              <a:solidFill>
                <a:schemeClr val="lt1"/>
              </a:solidFill>
            </a:endParaRPr>
          </a:p>
        </p:txBody>
      </p:sp>
      <p:sp>
        <p:nvSpPr>
          <p:cNvPr id="347" name="Google Shape;347;p62"/>
          <p:cNvSpPr txBox="1"/>
          <p:nvPr/>
        </p:nvSpPr>
        <p:spPr>
          <a:xfrm>
            <a:off x="4247900" y="4732350"/>
            <a:ext cx="489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CC-BY 4.0, DOI: </a:t>
            </a:r>
            <a:r>
              <a:rPr lang="en-GB" u="sng">
                <a:solidFill>
                  <a:schemeClr val="lt1"/>
                </a:solidFill>
                <a:hlinkClick r:id="rId4">
                  <a:extLst>
                    <a:ext uri="{A12FA001-AC4F-418D-AE19-62706E023703}">
                      <ahyp:hlinkClr val="tx"/>
                    </a:ext>
                  </a:extLst>
                </a:hlinkClick>
              </a:rPr>
              <a:t>https://doi.org/</a:t>
            </a:r>
            <a:r>
              <a:rPr lang="en-GB" u="sng">
                <a:solidFill>
                  <a:schemeClr val="lt1"/>
                </a:solidFill>
                <a:hlinkClick r:id="rId5">
                  <a:extLst>
                    <a:ext uri="{A12FA001-AC4F-418D-AE19-62706E023703}">
                      <ahyp:hlinkClr val="tx"/>
                    </a:ext>
                  </a:extLst>
                </a:hlinkClick>
              </a:rPr>
              <a:t>10.5281/zenodo.11204573</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2dc95c92c69_0_0"/>
          <p:cNvSpPr txBox="1"/>
          <p:nvPr>
            <p:ph idx="1" type="body"/>
          </p:nvPr>
        </p:nvSpPr>
        <p:spPr>
          <a:xfrm>
            <a:off x="431800" y="138625"/>
            <a:ext cx="5251500" cy="54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Skills and Capacity Building </a:t>
            </a:r>
            <a:endParaRPr/>
          </a:p>
        </p:txBody>
      </p:sp>
      <p:sp>
        <p:nvSpPr>
          <p:cNvPr id="482" name="Google Shape;482;g2dc95c92c69_0_0"/>
          <p:cNvSpPr/>
          <p:nvPr/>
        </p:nvSpPr>
        <p:spPr>
          <a:xfrm>
            <a:off x="2079700" y="1106013"/>
            <a:ext cx="1699500" cy="863700"/>
          </a:xfrm>
          <a:prstGeom prst="rect">
            <a:avLst/>
          </a:prstGeom>
          <a:solidFill>
            <a:srgbClr val="D9D2E9"/>
          </a:solidFill>
          <a:ln cap="flat" cmpd="sng" w="9525">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Personas Development</a:t>
            </a:r>
            <a:endParaRPr/>
          </a:p>
          <a:p>
            <a:pPr indent="0" lvl="0" marL="0" rtl="0" algn="l">
              <a:spcBef>
                <a:spcPts val="0"/>
              </a:spcBef>
              <a:spcAft>
                <a:spcPts val="0"/>
              </a:spcAft>
              <a:buNone/>
            </a:pPr>
            <a:r>
              <a:t/>
            </a:r>
            <a:endParaRPr/>
          </a:p>
        </p:txBody>
      </p:sp>
      <p:sp>
        <p:nvSpPr>
          <p:cNvPr id="483" name="Google Shape;483;g2dc95c92c69_0_0"/>
          <p:cNvSpPr/>
          <p:nvPr/>
        </p:nvSpPr>
        <p:spPr>
          <a:xfrm>
            <a:off x="5086175" y="1969713"/>
            <a:ext cx="1790400" cy="9633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Skills gap mapping </a:t>
            </a:r>
            <a:endParaRPr/>
          </a:p>
        </p:txBody>
      </p:sp>
      <p:sp>
        <p:nvSpPr>
          <p:cNvPr id="484" name="Google Shape;484;g2dc95c92c69_0_0"/>
          <p:cNvSpPr/>
          <p:nvPr/>
        </p:nvSpPr>
        <p:spPr>
          <a:xfrm>
            <a:off x="2119600" y="2931888"/>
            <a:ext cx="1619700" cy="863700"/>
          </a:xfrm>
          <a:prstGeom prst="rect">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Skill competency frameworks</a:t>
            </a:r>
            <a:endParaRPr/>
          </a:p>
        </p:txBody>
      </p:sp>
      <p:cxnSp>
        <p:nvCxnSpPr>
          <p:cNvPr id="485" name="Google Shape;485;g2dc95c92c69_0_0"/>
          <p:cNvCxnSpPr>
            <a:endCxn id="482" idx="2"/>
          </p:cNvCxnSpPr>
          <p:nvPr/>
        </p:nvCxnSpPr>
        <p:spPr>
          <a:xfrm rot="-5400000">
            <a:off x="2469850" y="2244813"/>
            <a:ext cx="734700" cy="1845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486" name="Google Shape;486;g2dc95c92c69_0_0"/>
          <p:cNvCxnSpPr/>
          <p:nvPr/>
        </p:nvCxnSpPr>
        <p:spPr>
          <a:xfrm flipH="1" rot="10800000">
            <a:off x="2716575" y="2206988"/>
            <a:ext cx="14100" cy="497400"/>
          </a:xfrm>
          <a:prstGeom prst="straightConnector1">
            <a:avLst/>
          </a:prstGeom>
          <a:noFill/>
          <a:ln cap="flat" cmpd="sng" w="9525">
            <a:solidFill>
              <a:schemeClr val="dk2"/>
            </a:solidFill>
            <a:prstDash val="solid"/>
            <a:round/>
            <a:headEnd len="med" w="med" type="none"/>
            <a:tailEnd len="med" w="med" type="triangle"/>
          </a:ln>
        </p:spPr>
      </p:cxnSp>
      <p:cxnSp>
        <p:nvCxnSpPr>
          <p:cNvPr id="487" name="Google Shape;487;g2dc95c92c69_0_0"/>
          <p:cNvCxnSpPr/>
          <p:nvPr/>
        </p:nvCxnSpPr>
        <p:spPr>
          <a:xfrm rot="10800000">
            <a:off x="2574475" y="2192788"/>
            <a:ext cx="0" cy="540000"/>
          </a:xfrm>
          <a:prstGeom prst="straightConnector1">
            <a:avLst/>
          </a:prstGeom>
          <a:noFill/>
          <a:ln cap="flat" cmpd="sng" w="9525">
            <a:solidFill>
              <a:schemeClr val="dk2"/>
            </a:solidFill>
            <a:prstDash val="solid"/>
            <a:round/>
            <a:headEnd len="med" w="med" type="none"/>
            <a:tailEnd len="med" w="med" type="triangle"/>
          </a:ln>
        </p:spPr>
      </p:cxnSp>
      <p:cxnSp>
        <p:nvCxnSpPr>
          <p:cNvPr id="488" name="Google Shape;488;g2dc95c92c69_0_0"/>
          <p:cNvCxnSpPr/>
          <p:nvPr/>
        </p:nvCxnSpPr>
        <p:spPr>
          <a:xfrm rot="10800000">
            <a:off x="5203050" y="3301013"/>
            <a:ext cx="0" cy="611100"/>
          </a:xfrm>
          <a:prstGeom prst="straightConnector1">
            <a:avLst/>
          </a:prstGeom>
          <a:noFill/>
          <a:ln cap="flat" cmpd="sng" w="9525">
            <a:solidFill>
              <a:schemeClr val="dk2"/>
            </a:solidFill>
            <a:prstDash val="solid"/>
            <a:round/>
            <a:headEnd len="med" w="med" type="none"/>
            <a:tailEnd len="med" w="med" type="none"/>
          </a:ln>
        </p:spPr>
      </p:cxnSp>
      <p:cxnSp>
        <p:nvCxnSpPr>
          <p:cNvPr id="489" name="Google Shape;489;g2dc95c92c69_0_0"/>
          <p:cNvCxnSpPr>
            <a:endCxn id="482" idx="2"/>
          </p:cNvCxnSpPr>
          <p:nvPr/>
        </p:nvCxnSpPr>
        <p:spPr>
          <a:xfrm rot="10800000">
            <a:off x="2929450" y="1969713"/>
            <a:ext cx="0" cy="962100"/>
          </a:xfrm>
          <a:prstGeom prst="straightConnector1">
            <a:avLst/>
          </a:prstGeom>
          <a:noFill/>
          <a:ln cap="flat" cmpd="sng" w="9525">
            <a:solidFill>
              <a:schemeClr val="dk2"/>
            </a:solidFill>
            <a:prstDash val="solid"/>
            <a:round/>
            <a:headEnd len="med" w="med" type="none"/>
            <a:tailEnd len="med" w="med" type="triangle"/>
          </a:ln>
        </p:spPr>
      </p:cxnSp>
      <p:cxnSp>
        <p:nvCxnSpPr>
          <p:cNvPr id="490" name="Google Shape;490;g2dc95c92c69_0_0"/>
          <p:cNvCxnSpPr/>
          <p:nvPr/>
        </p:nvCxnSpPr>
        <p:spPr>
          <a:xfrm rot="10800000">
            <a:off x="4393175" y="2249638"/>
            <a:ext cx="0" cy="540000"/>
          </a:xfrm>
          <a:prstGeom prst="straightConnector1">
            <a:avLst/>
          </a:prstGeom>
          <a:noFill/>
          <a:ln cap="flat" cmpd="sng" w="9525">
            <a:solidFill>
              <a:schemeClr val="dk2"/>
            </a:solidFill>
            <a:prstDash val="solid"/>
            <a:round/>
            <a:headEnd len="med" w="med" type="none"/>
            <a:tailEnd len="med" w="med" type="triangle"/>
          </a:ln>
        </p:spPr>
      </p:cxnSp>
      <p:cxnSp>
        <p:nvCxnSpPr>
          <p:cNvPr id="491" name="Google Shape;491;g2dc95c92c69_0_0"/>
          <p:cNvCxnSpPr/>
          <p:nvPr/>
        </p:nvCxnSpPr>
        <p:spPr>
          <a:xfrm rot="10800000">
            <a:off x="2659725" y="2221313"/>
            <a:ext cx="0" cy="554100"/>
          </a:xfrm>
          <a:prstGeom prst="straightConnector1">
            <a:avLst/>
          </a:prstGeom>
          <a:noFill/>
          <a:ln cap="flat" cmpd="sng" w="9525">
            <a:solidFill>
              <a:schemeClr val="dk2"/>
            </a:solidFill>
            <a:prstDash val="solid"/>
            <a:round/>
            <a:headEnd len="med" w="med" type="none"/>
            <a:tailEnd len="med" w="med" type="triangle"/>
          </a:ln>
        </p:spPr>
      </p:cxnSp>
      <p:cxnSp>
        <p:nvCxnSpPr>
          <p:cNvPr id="492" name="Google Shape;492;g2dc95c92c69_0_0"/>
          <p:cNvCxnSpPr/>
          <p:nvPr/>
        </p:nvCxnSpPr>
        <p:spPr>
          <a:xfrm rot="10800000">
            <a:off x="2503425" y="2107538"/>
            <a:ext cx="0" cy="540000"/>
          </a:xfrm>
          <a:prstGeom prst="straightConnector1">
            <a:avLst/>
          </a:prstGeom>
          <a:noFill/>
          <a:ln cap="flat" cmpd="sng" w="9525">
            <a:solidFill>
              <a:schemeClr val="dk2"/>
            </a:solidFill>
            <a:prstDash val="solid"/>
            <a:round/>
            <a:headEnd len="med" w="med" type="none"/>
            <a:tailEnd len="med" w="med" type="triangle"/>
          </a:ln>
        </p:spPr>
      </p:cxnSp>
      <p:sp>
        <p:nvSpPr>
          <p:cNvPr id="493" name="Google Shape;493;g2dc95c92c69_0_0"/>
          <p:cNvSpPr/>
          <p:nvPr/>
        </p:nvSpPr>
        <p:spPr>
          <a:xfrm>
            <a:off x="2631363" y="2173738"/>
            <a:ext cx="241200" cy="554100"/>
          </a:xfrm>
          <a:prstGeom prst="upArrow">
            <a:avLst>
              <a:gd fmla="val 50000" name="adj1"/>
              <a:gd fmla="val 50000" name="adj2"/>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 name="Google Shape;494;g2dc95c92c69_0_0"/>
          <p:cNvSpPr/>
          <p:nvPr/>
        </p:nvSpPr>
        <p:spPr>
          <a:xfrm>
            <a:off x="3014950" y="2221288"/>
            <a:ext cx="241200" cy="540000"/>
          </a:xfrm>
          <a:prstGeom prst="downArrow">
            <a:avLst>
              <a:gd fmla="val 50000" name="adj1"/>
              <a:gd fmla="val 50000" name="adj2"/>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 name="Google Shape;495;g2dc95c92c69_0_0"/>
          <p:cNvSpPr/>
          <p:nvPr/>
        </p:nvSpPr>
        <p:spPr>
          <a:xfrm>
            <a:off x="1835625" y="881788"/>
            <a:ext cx="2330100" cy="3116400"/>
          </a:xfrm>
          <a:prstGeom prst="roundRect">
            <a:avLst>
              <a:gd fmla="val 16667" name="adj"/>
            </a:avLst>
          </a:prstGeom>
          <a:noFill/>
          <a:ln cap="flat" cmpd="sng" w="28575">
            <a:solidFill>
              <a:srgbClr val="8E7CC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6" name="Google Shape;496;g2dc95c92c69_0_0"/>
          <p:cNvSpPr/>
          <p:nvPr/>
        </p:nvSpPr>
        <p:spPr>
          <a:xfrm>
            <a:off x="4307050" y="2223363"/>
            <a:ext cx="637800" cy="227400"/>
          </a:xfrm>
          <a:prstGeom prst="rightArrow">
            <a:avLst>
              <a:gd fmla="val 50000" name="adj1"/>
              <a:gd fmla="val 50000" name="adj2"/>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7" name="Google Shape;497;g2dc95c92c69_0_0"/>
          <p:cNvSpPr txBox="1"/>
          <p:nvPr/>
        </p:nvSpPr>
        <p:spPr>
          <a:xfrm>
            <a:off x="610975" y="4196250"/>
            <a:ext cx="8101200" cy="611100"/>
          </a:xfrm>
          <a:prstGeom prst="rect">
            <a:avLst/>
          </a:prstGeom>
          <a:solidFill>
            <a:srgbClr val="D0E0E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600">
                <a:solidFill>
                  <a:schemeClr val="dk1"/>
                </a:solidFill>
              </a:rPr>
              <a:t>A series of webinars will be organised. Stay tune!!!</a:t>
            </a:r>
            <a:endParaRPr sz="26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g2b696832b9b_0_28"/>
          <p:cNvSpPr txBox="1"/>
          <p:nvPr>
            <p:ph idx="1" type="body"/>
          </p:nvPr>
        </p:nvSpPr>
        <p:spPr>
          <a:xfrm>
            <a:off x="431800" y="138625"/>
            <a:ext cx="5201100" cy="545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rPr b="1" lang="en-GB" sz="3500"/>
              <a:t>What we will be doing</a:t>
            </a:r>
            <a:endParaRPr b="1" sz="3500"/>
          </a:p>
        </p:txBody>
      </p:sp>
      <p:sp>
        <p:nvSpPr>
          <p:cNvPr id="504" name="Google Shape;504;g2b696832b9b_0_28"/>
          <p:cNvSpPr txBox="1"/>
          <p:nvPr>
            <p:ph idx="3" type="body"/>
          </p:nvPr>
        </p:nvSpPr>
        <p:spPr>
          <a:xfrm>
            <a:off x="191150" y="871325"/>
            <a:ext cx="8521200" cy="4084500"/>
          </a:xfrm>
          <a:prstGeom prst="rect">
            <a:avLst/>
          </a:prstGeom>
          <a:noFill/>
          <a:ln>
            <a:noFill/>
          </a:ln>
        </p:spPr>
        <p:txBody>
          <a:bodyPr anchorCtr="0" anchor="t" bIns="0" lIns="0" spcFirstLastPara="1" rIns="0" wrap="square" tIns="0">
            <a:noAutofit/>
          </a:bodyPr>
          <a:lstStyle/>
          <a:p>
            <a:pPr indent="-387350" lvl="0" marL="457200" rtl="0" algn="l">
              <a:lnSpc>
                <a:spcPct val="100000"/>
              </a:lnSpc>
              <a:spcBef>
                <a:spcPts val="0"/>
              </a:spcBef>
              <a:spcAft>
                <a:spcPts val="0"/>
              </a:spcAft>
              <a:buClr>
                <a:srgbClr val="F1C232"/>
              </a:buClr>
              <a:buSzPts val="2500"/>
              <a:buAutoNum type="arabicPeriod"/>
            </a:pPr>
            <a:r>
              <a:rPr b="1" lang="en-GB" sz="2500">
                <a:solidFill>
                  <a:srgbClr val="F1C232"/>
                </a:solidFill>
              </a:rPr>
              <a:t>Convening a community across the UK</a:t>
            </a:r>
            <a:endParaRPr>
              <a:solidFill>
                <a:srgbClr val="F1C232"/>
              </a:solidFill>
            </a:endParaRPr>
          </a:p>
          <a:p>
            <a:pPr indent="-387350" lvl="0" marL="457200" rtl="0" algn="l">
              <a:lnSpc>
                <a:spcPct val="100000"/>
              </a:lnSpc>
              <a:spcBef>
                <a:spcPts val="0"/>
              </a:spcBef>
              <a:spcAft>
                <a:spcPts val="0"/>
              </a:spcAft>
              <a:buClr>
                <a:srgbClr val="FF9900"/>
              </a:buClr>
              <a:buSzPts val="2500"/>
              <a:buAutoNum type="arabicPeriod"/>
            </a:pPr>
            <a:r>
              <a:rPr b="1" lang="en-GB" sz="2500">
                <a:solidFill>
                  <a:srgbClr val="FF9900"/>
                </a:solidFill>
              </a:rPr>
              <a:t>Skills and capacity building</a:t>
            </a:r>
            <a:endParaRPr b="1" sz="2500">
              <a:solidFill>
                <a:srgbClr val="FF9900"/>
              </a:solidFill>
            </a:endParaRPr>
          </a:p>
          <a:p>
            <a:pPr indent="-387350" lvl="0" marL="457200" rtl="0" algn="l">
              <a:lnSpc>
                <a:spcPct val="100000"/>
              </a:lnSpc>
              <a:spcBef>
                <a:spcPts val="0"/>
              </a:spcBef>
              <a:spcAft>
                <a:spcPts val="0"/>
              </a:spcAft>
              <a:buClr>
                <a:srgbClr val="3C78D8"/>
              </a:buClr>
              <a:buSzPts val="2500"/>
              <a:buAutoNum type="arabicPeriod"/>
            </a:pPr>
            <a:r>
              <a:rPr b="1" lang="en-GB" sz="2500">
                <a:solidFill>
                  <a:srgbClr val="3C78D8"/>
                </a:solidFill>
              </a:rPr>
              <a:t>Making a business case for a sustainable community</a:t>
            </a:r>
            <a:endParaRPr b="1" sz="2500">
              <a:solidFill>
                <a:srgbClr val="3C78D8"/>
              </a:solidFill>
            </a:endParaRPr>
          </a:p>
          <a:p>
            <a:pPr indent="-342900" lvl="1" marL="914400" rtl="0" algn="l">
              <a:lnSpc>
                <a:spcPct val="100000"/>
              </a:lnSpc>
              <a:spcBef>
                <a:spcPts val="0"/>
              </a:spcBef>
              <a:spcAft>
                <a:spcPts val="0"/>
              </a:spcAft>
              <a:buClr>
                <a:schemeClr val="lt1"/>
              </a:buClr>
              <a:buSzPts val="1800"/>
              <a:buChar char="○"/>
            </a:pPr>
            <a:r>
              <a:rPr lang="en-GB">
                <a:solidFill>
                  <a:schemeClr val="lt1"/>
                </a:solidFill>
              </a:rPr>
              <a:t>Researching community models</a:t>
            </a:r>
            <a:endParaRPr>
              <a:solidFill>
                <a:schemeClr val="lt1"/>
              </a:solidFill>
            </a:endParaRPr>
          </a:p>
          <a:p>
            <a:pPr indent="-342900" lvl="1" marL="914400" rtl="0" algn="l">
              <a:lnSpc>
                <a:spcPct val="100000"/>
              </a:lnSpc>
              <a:spcBef>
                <a:spcPts val="0"/>
              </a:spcBef>
              <a:spcAft>
                <a:spcPts val="0"/>
              </a:spcAft>
              <a:buClr>
                <a:schemeClr val="lt1"/>
              </a:buClr>
              <a:buSzPts val="1800"/>
              <a:buChar char="○"/>
            </a:pPr>
            <a:r>
              <a:rPr lang="en-GB">
                <a:solidFill>
                  <a:schemeClr val="lt1"/>
                </a:solidFill>
              </a:rPr>
              <a:t>Making recommendations for a sustainable community</a:t>
            </a:r>
            <a:endParaRPr>
              <a:solidFill>
                <a:schemeClr val="lt1"/>
              </a:solidFill>
            </a:endParaRPr>
          </a:p>
        </p:txBody>
      </p:sp>
      <p:pic>
        <p:nvPicPr>
          <p:cNvPr id="505" name="Google Shape;505;g2b696832b9b_0_28"/>
          <p:cNvPicPr preferRelativeResize="0"/>
          <p:nvPr/>
        </p:nvPicPr>
        <p:blipFill rotWithShape="1">
          <a:blip r:embed="rId3">
            <a:alphaModFix/>
          </a:blip>
          <a:srcRect b="57713" l="0" r="0" t="5257"/>
          <a:stretch/>
        </p:blipFill>
        <p:spPr>
          <a:xfrm>
            <a:off x="0" y="3182600"/>
            <a:ext cx="9144002" cy="1960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pic>
        <p:nvPicPr>
          <p:cNvPr id="511" name="Google Shape;511;g1f0b92c03e0_0_16"/>
          <p:cNvPicPr preferRelativeResize="0"/>
          <p:nvPr/>
        </p:nvPicPr>
        <p:blipFill rotWithShape="1">
          <a:blip r:embed="rId3">
            <a:alphaModFix amt="12000"/>
          </a:blip>
          <a:srcRect b="0" l="0" r="0" t="0"/>
          <a:stretch/>
        </p:blipFill>
        <p:spPr>
          <a:xfrm>
            <a:off x="0" y="-376100"/>
            <a:ext cx="9144002" cy="5720400"/>
          </a:xfrm>
          <a:prstGeom prst="rect">
            <a:avLst/>
          </a:prstGeom>
          <a:noFill/>
          <a:ln>
            <a:noFill/>
          </a:ln>
        </p:spPr>
      </p:pic>
      <p:sp>
        <p:nvSpPr>
          <p:cNvPr id="512" name="Google Shape;512;g1f0b92c03e0_0_16"/>
          <p:cNvSpPr txBox="1"/>
          <p:nvPr>
            <p:ph idx="1" type="body"/>
          </p:nvPr>
        </p:nvSpPr>
        <p:spPr>
          <a:xfrm>
            <a:off x="431800" y="138625"/>
            <a:ext cx="5201100" cy="545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rPr b="1" lang="en-GB" sz="3400"/>
              <a:t>What we will be doing</a:t>
            </a:r>
            <a:endParaRPr b="1" sz="3400"/>
          </a:p>
        </p:txBody>
      </p:sp>
      <p:sp>
        <p:nvSpPr>
          <p:cNvPr id="513" name="Google Shape;513;g1f0b92c03e0_0_16"/>
          <p:cNvSpPr txBox="1"/>
          <p:nvPr>
            <p:ph idx="3" type="body"/>
          </p:nvPr>
        </p:nvSpPr>
        <p:spPr>
          <a:xfrm>
            <a:off x="191150" y="871325"/>
            <a:ext cx="8521200" cy="4084500"/>
          </a:xfrm>
          <a:prstGeom prst="rect">
            <a:avLst/>
          </a:prstGeom>
          <a:noFill/>
          <a:ln>
            <a:noFill/>
          </a:ln>
        </p:spPr>
        <p:txBody>
          <a:bodyPr anchorCtr="0" anchor="t" bIns="0" lIns="0" spcFirstLastPara="1" rIns="0" wrap="square" tIns="0">
            <a:noAutofit/>
          </a:bodyPr>
          <a:lstStyle/>
          <a:p>
            <a:pPr indent="-387350" lvl="0" marL="457200" rtl="0" algn="l">
              <a:lnSpc>
                <a:spcPct val="100000"/>
              </a:lnSpc>
              <a:spcBef>
                <a:spcPts val="0"/>
              </a:spcBef>
              <a:spcAft>
                <a:spcPts val="0"/>
              </a:spcAft>
              <a:buClr>
                <a:srgbClr val="F1C232"/>
              </a:buClr>
              <a:buSzPts val="2500"/>
              <a:buAutoNum type="arabicPeriod"/>
            </a:pPr>
            <a:r>
              <a:rPr b="1" lang="en-GB" sz="2500">
                <a:solidFill>
                  <a:srgbClr val="F1C232"/>
                </a:solidFill>
              </a:rPr>
              <a:t>Convening a community across the UK</a:t>
            </a:r>
            <a:endParaRPr b="1" sz="2500">
              <a:solidFill>
                <a:srgbClr val="F1C232"/>
              </a:solidFill>
            </a:endParaRPr>
          </a:p>
          <a:p>
            <a:pPr indent="-330200" lvl="1" marL="914400" rtl="0" algn="l">
              <a:lnSpc>
                <a:spcPct val="100000"/>
              </a:lnSpc>
              <a:spcBef>
                <a:spcPts val="0"/>
              </a:spcBef>
              <a:spcAft>
                <a:spcPts val="0"/>
              </a:spcAft>
              <a:buClr>
                <a:schemeClr val="lt1"/>
              </a:buClr>
              <a:buSzPts val="1600"/>
              <a:buChar char="○"/>
            </a:pPr>
            <a:r>
              <a:rPr lang="en-GB" sz="1900">
                <a:solidFill>
                  <a:schemeClr val="lt1"/>
                </a:solidFill>
              </a:rPr>
              <a:t>Working group of partners</a:t>
            </a:r>
            <a:endParaRPr sz="1900">
              <a:solidFill>
                <a:schemeClr val="lt1"/>
              </a:solidFill>
            </a:endParaRPr>
          </a:p>
          <a:p>
            <a:pPr indent="-330200" lvl="1" marL="914400" rtl="0" algn="l">
              <a:lnSpc>
                <a:spcPct val="100000"/>
              </a:lnSpc>
              <a:spcBef>
                <a:spcPts val="0"/>
              </a:spcBef>
              <a:spcAft>
                <a:spcPts val="0"/>
              </a:spcAft>
              <a:buClr>
                <a:schemeClr val="lt1"/>
              </a:buClr>
              <a:buSzPts val="1600"/>
              <a:buChar char="○"/>
            </a:pPr>
            <a:r>
              <a:rPr lang="en-GB" sz="1900">
                <a:solidFill>
                  <a:schemeClr val="lt1"/>
                </a:solidFill>
              </a:rPr>
              <a:t>In person/online community meetings and events</a:t>
            </a:r>
            <a:endParaRPr sz="1900">
              <a:solidFill>
                <a:schemeClr val="lt1"/>
              </a:solidFill>
            </a:endParaRPr>
          </a:p>
          <a:p>
            <a:pPr indent="-330200" lvl="1" marL="914400" rtl="0" algn="l">
              <a:lnSpc>
                <a:spcPct val="100000"/>
              </a:lnSpc>
              <a:spcBef>
                <a:spcPts val="0"/>
              </a:spcBef>
              <a:spcAft>
                <a:spcPts val="0"/>
              </a:spcAft>
              <a:buClr>
                <a:schemeClr val="lt1"/>
              </a:buClr>
              <a:buSzPts val="1600"/>
              <a:buChar char="○"/>
            </a:pPr>
            <a:r>
              <a:rPr lang="en-GB" sz="1900">
                <a:solidFill>
                  <a:schemeClr val="lt1"/>
                </a:solidFill>
              </a:rPr>
              <a:t>Data Champions scheme</a:t>
            </a:r>
            <a:endParaRPr sz="1900">
              <a:solidFill>
                <a:schemeClr val="lt1"/>
              </a:solidFill>
            </a:endParaRPr>
          </a:p>
          <a:p>
            <a:pPr indent="-330200" lvl="1" marL="914400" rtl="0" algn="l">
              <a:lnSpc>
                <a:spcPct val="100000"/>
              </a:lnSpc>
              <a:spcBef>
                <a:spcPts val="0"/>
              </a:spcBef>
              <a:spcAft>
                <a:spcPts val="0"/>
              </a:spcAft>
              <a:buClr>
                <a:schemeClr val="lt1"/>
              </a:buClr>
              <a:buSzPts val="1600"/>
              <a:buChar char="○"/>
            </a:pPr>
            <a:r>
              <a:rPr lang="en-GB" sz="1900">
                <a:solidFill>
                  <a:schemeClr val="lt1"/>
                </a:solidFill>
              </a:rPr>
              <a:t>National Conference</a:t>
            </a:r>
            <a:endParaRPr sz="1900">
              <a:solidFill>
                <a:schemeClr val="lt1"/>
              </a:solidFill>
            </a:endParaRPr>
          </a:p>
          <a:p>
            <a:pPr indent="-387350" lvl="0" marL="457200" rtl="0" algn="l">
              <a:lnSpc>
                <a:spcPct val="100000"/>
              </a:lnSpc>
              <a:spcBef>
                <a:spcPts val="0"/>
              </a:spcBef>
              <a:spcAft>
                <a:spcPts val="0"/>
              </a:spcAft>
              <a:buClr>
                <a:srgbClr val="FF9900"/>
              </a:buClr>
              <a:buSzPts val="2500"/>
              <a:buAutoNum type="arabicPeriod"/>
            </a:pPr>
            <a:r>
              <a:rPr b="1" lang="en-GB" sz="2500">
                <a:solidFill>
                  <a:srgbClr val="FF9900"/>
                </a:solidFill>
              </a:rPr>
              <a:t>Skills and capacity building</a:t>
            </a:r>
            <a:endParaRPr b="1" sz="2500">
              <a:solidFill>
                <a:srgbClr val="FF9900"/>
              </a:solidFill>
            </a:endParaRPr>
          </a:p>
          <a:p>
            <a:pPr indent="-349250" lvl="1" marL="914400" rtl="0" algn="l">
              <a:lnSpc>
                <a:spcPct val="100000"/>
              </a:lnSpc>
              <a:spcBef>
                <a:spcPts val="0"/>
              </a:spcBef>
              <a:spcAft>
                <a:spcPts val="0"/>
              </a:spcAft>
              <a:buClr>
                <a:schemeClr val="lt1"/>
              </a:buClr>
              <a:buSzPts val="1900"/>
              <a:buChar char="○"/>
            </a:pPr>
            <a:r>
              <a:rPr lang="en-GB" sz="1900">
                <a:solidFill>
                  <a:schemeClr val="lt1"/>
                </a:solidFill>
              </a:rPr>
              <a:t>Identify and map competencies (knowledge, skills and attitudes)</a:t>
            </a:r>
            <a:endParaRPr sz="1900">
              <a:solidFill>
                <a:schemeClr val="lt1"/>
              </a:solidFill>
            </a:endParaRPr>
          </a:p>
          <a:p>
            <a:pPr indent="-349250" lvl="1" marL="914400" rtl="0" algn="l">
              <a:lnSpc>
                <a:spcPct val="100000"/>
              </a:lnSpc>
              <a:spcBef>
                <a:spcPts val="0"/>
              </a:spcBef>
              <a:spcAft>
                <a:spcPts val="0"/>
              </a:spcAft>
              <a:buClr>
                <a:schemeClr val="lt1"/>
              </a:buClr>
              <a:buSzPts val="1900"/>
              <a:buChar char="○"/>
            </a:pPr>
            <a:r>
              <a:rPr lang="en-GB" sz="1900">
                <a:solidFill>
                  <a:schemeClr val="lt1"/>
                </a:solidFill>
              </a:rPr>
              <a:t>Map existing and develop new training to fill gaps</a:t>
            </a:r>
            <a:endParaRPr sz="1900">
              <a:solidFill>
                <a:schemeClr val="lt1"/>
              </a:solidFill>
            </a:endParaRPr>
          </a:p>
          <a:p>
            <a:pPr indent="-330200" lvl="1" marL="914400" rtl="0" algn="l">
              <a:lnSpc>
                <a:spcPct val="100000"/>
              </a:lnSpc>
              <a:spcBef>
                <a:spcPts val="0"/>
              </a:spcBef>
              <a:spcAft>
                <a:spcPts val="0"/>
              </a:spcAft>
              <a:buClr>
                <a:schemeClr val="lt1"/>
              </a:buClr>
              <a:buSzPts val="1600"/>
              <a:buChar char="○"/>
            </a:pPr>
            <a:r>
              <a:rPr lang="en-GB" sz="1900">
                <a:solidFill>
                  <a:schemeClr val="lt1"/>
                </a:solidFill>
              </a:rPr>
              <a:t>Running in person and online training</a:t>
            </a:r>
            <a:endParaRPr sz="1900">
              <a:solidFill>
                <a:schemeClr val="lt1"/>
              </a:solidFill>
            </a:endParaRPr>
          </a:p>
          <a:p>
            <a:pPr indent="-330200" lvl="1" marL="914400" rtl="0" algn="l">
              <a:lnSpc>
                <a:spcPct val="100000"/>
              </a:lnSpc>
              <a:spcBef>
                <a:spcPts val="0"/>
              </a:spcBef>
              <a:spcAft>
                <a:spcPts val="0"/>
              </a:spcAft>
              <a:buClr>
                <a:schemeClr val="lt1"/>
              </a:buClr>
              <a:buSzPts val="1600"/>
              <a:buChar char="○"/>
            </a:pPr>
            <a:r>
              <a:rPr lang="en-GB" sz="1900">
                <a:solidFill>
                  <a:schemeClr val="lt1"/>
                </a:solidFill>
              </a:rPr>
              <a:t>Create learning pathways</a:t>
            </a:r>
            <a:endParaRPr sz="1900">
              <a:solidFill>
                <a:schemeClr val="lt1"/>
              </a:solidFill>
            </a:endParaRPr>
          </a:p>
          <a:p>
            <a:pPr indent="-387350" lvl="0" marL="457200" rtl="0" algn="l">
              <a:lnSpc>
                <a:spcPct val="100000"/>
              </a:lnSpc>
              <a:spcBef>
                <a:spcPts val="0"/>
              </a:spcBef>
              <a:spcAft>
                <a:spcPts val="0"/>
              </a:spcAft>
              <a:buClr>
                <a:srgbClr val="3C78D8"/>
              </a:buClr>
              <a:buSzPts val="2500"/>
              <a:buAutoNum type="arabicPeriod"/>
            </a:pPr>
            <a:r>
              <a:rPr b="1" lang="en-GB" sz="2500">
                <a:solidFill>
                  <a:srgbClr val="3C78D8"/>
                </a:solidFill>
              </a:rPr>
              <a:t>Making a business case for a sustainable community</a:t>
            </a:r>
            <a:endParaRPr b="1" sz="2500">
              <a:solidFill>
                <a:srgbClr val="3C78D8"/>
              </a:solidFill>
            </a:endParaRPr>
          </a:p>
          <a:p>
            <a:pPr indent="-330200" lvl="1" marL="914400" rtl="0" algn="l">
              <a:lnSpc>
                <a:spcPct val="100000"/>
              </a:lnSpc>
              <a:spcBef>
                <a:spcPts val="0"/>
              </a:spcBef>
              <a:spcAft>
                <a:spcPts val="0"/>
              </a:spcAft>
              <a:buClr>
                <a:schemeClr val="lt1"/>
              </a:buClr>
              <a:buSzPts val="1600"/>
              <a:buChar char="○"/>
            </a:pPr>
            <a:r>
              <a:rPr lang="en-GB" sz="1900">
                <a:solidFill>
                  <a:schemeClr val="lt1"/>
                </a:solidFill>
              </a:rPr>
              <a:t>Researching community models</a:t>
            </a:r>
            <a:endParaRPr sz="1900">
              <a:solidFill>
                <a:schemeClr val="lt1"/>
              </a:solidFill>
            </a:endParaRPr>
          </a:p>
          <a:p>
            <a:pPr indent="-330200" lvl="1" marL="914400" rtl="0" algn="l">
              <a:lnSpc>
                <a:spcPct val="100000"/>
              </a:lnSpc>
              <a:spcBef>
                <a:spcPts val="0"/>
              </a:spcBef>
              <a:spcAft>
                <a:spcPts val="0"/>
              </a:spcAft>
              <a:buClr>
                <a:schemeClr val="lt1"/>
              </a:buClr>
              <a:buSzPts val="1600"/>
              <a:buChar char="○"/>
            </a:pPr>
            <a:r>
              <a:rPr lang="en-GB" sz="1900">
                <a:solidFill>
                  <a:schemeClr val="lt1"/>
                </a:solidFill>
              </a:rPr>
              <a:t>Making recommendations for a sustainable community</a:t>
            </a:r>
            <a:endParaRPr sz="1900">
              <a:solidFill>
                <a:schemeClr val="lt1"/>
              </a:solidFill>
            </a:endParaRPr>
          </a:p>
          <a:p>
            <a:pPr indent="0" lvl="0" marL="914400" rtl="0" algn="l">
              <a:lnSpc>
                <a:spcPct val="100000"/>
              </a:lnSpc>
              <a:spcBef>
                <a:spcPts val="0"/>
              </a:spcBef>
              <a:spcAft>
                <a:spcPts val="0"/>
              </a:spcAft>
              <a:buSzPts val="2800"/>
              <a:buNone/>
            </a:pPr>
            <a:r>
              <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id="519" name="Google Shape;519;g2dc89c5c51f_0_52"/>
          <p:cNvPicPr preferRelativeResize="0"/>
          <p:nvPr/>
        </p:nvPicPr>
        <p:blipFill>
          <a:blip r:embed="rId3">
            <a:alphaModFix amt="12000"/>
          </a:blip>
          <a:stretch>
            <a:fillRect/>
          </a:stretch>
        </p:blipFill>
        <p:spPr>
          <a:xfrm>
            <a:off x="-49525" y="-376100"/>
            <a:ext cx="9144002" cy="5720400"/>
          </a:xfrm>
          <a:prstGeom prst="rect">
            <a:avLst/>
          </a:prstGeom>
          <a:noFill/>
          <a:ln>
            <a:noFill/>
          </a:ln>
        </p:spPr>
      </p:pic>
      <p:sp>
        <p:nvSpPr>
          <p:cNvPr id="520" name="Google Shape;520;g2dc89c5c51f_0_52"/>
          <p:cNvSpPr txBox="1"/>
          <p:nvPr>
            <p:ph idx="1" type="body"/>
          </p:nvPr>
        </p:nvSpPr>
        <p:spPr>
          <a:xfrm>
            <a:off x="431800" y="138625"/>
            <a:ext cx="5201100" cy="54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3400"/>
              <a:t>People in Data</a:t>
            </a:r>
            <a:endParaRPr b="1" sz="3400"/>
          </a:p>
        </p:txBody>
      </p:sp>
      <p:sp>
        <p:nvSpPr>
          <p:cNvPr id="521" name="Google Shape;521;g2dc89c5c51f_0_52"/>
          <p:cNvSpPr txBox="1"/>
          <p:nvPr/>
        </p:nvSpPr>
        <p:spPr>
          <a:xfrm>
            <a:off x="136200" y="4406800"/>
            <a:ext cx="8958300" cy="7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solidFill>
                  <a:schemeClr val="lt1"/>
                </a:solidFill>
              </a:rPr>
              <a:t>Funded by UKRI/EPSRC Research Technical Professionals scheme and led by the Turing’s Data for Research, Research Community Management and Skills Team’s.</a:t>
            </a:r>
            <a:endParaRPr sz="1700">
              <a:solidFill>
                <a:schemeClr val="lt1"/>
              </a:solidFill>
            </a:endParaRPr>
          </a:p>
        </p:txBody>
      </p:sp>
      <p:sp>
        <p:nvSpPr>
          <p:cNvPr id="522" name="Google Shape;522;g2dc89c5c51f_0_52"/>
          <p:cNvSpPr txBox="1"/>
          <p:nvPr/>
        </p:nvSpPr>
        <p:spPr>
          <a:xfrm>
            <a:off x="208550" y="683725"/>
            <a:ext cx="89583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chemeClr val="lt1"/>
                </a:solidFill>
              </a:rPr>
              <a:t>Our 3yr programme aims to convene an open community of data professionals, which promotes a culture that values and prioritises data and recognises people that work in data roles as essential to research.</a:t>
            </a:r>
            <a:endParaRPr sz="2100">
              <a:solidFill>
                <a:schemeClr val="lt1"/>
              </a:solidFill>
            </a:endParaRPr>
          </a:p>
        </p:txBody>
      </p:sp>
      <p:sp>
        <p:nvSpPr>
          <p:cNvPr id="523" name="Google Shape;523;g2dc89c5c51f_0_52"/>
          <p:cNvSpPr/>
          <p:nvPr/>
        </p:nvSpPr>
        <p:spPr>
          <a:xfrm>
            <a:off x="224225" y="1925750"/>
            <a:ext cx="5127000" cy="2512500"/>
          </a:xfrm>
          <a:prstGeom prst="rect">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4" name="Google Shape;524;g2dc89c5c51f_0_52"/>
          <p:cNvSpPr txBox="1"/>
          <p:nvPr/>
        </p:nvSpPr>
        <p:spPr>
          <a:xfrm>
            <a:off x="208550" y="1810138"/>
            <a:ext cx="3779400" cy="7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1"/>
                </a:solidFill>
              </a:rPr>
              <a:t>We need you!</a:t>
            </a:r>
            <a:endParaRPr b="1" sz="2800">
              <a:solidFill>
                <a:schemeClr val="dk1"/>
              </a:solidFill>
            </a:endParaRPr>
          </a:p>
        </p:txBody>
      </p:sp>
      <p:sp>
        <p:nvSpPr>
          <p:cNvPr id="525" name="Google Shape;525;g2dc89c5c51f_0_52"/>
          <p:cNvSpPr txBox="1"/>
          <p:nvPr/>
        </p:nvSpPr>
        <p:spPr>
          <a:xfrm>
            <a:off x="177300" y="2283400"/>
            <a:ext cx="5173800" cy="2154900"/>
          </a:xfrm>
          <a:prstGeom prst="rect">
            <a:avLst/>
          </a:prstGeom>
          <a:noFill/>
          <a:ln>
            <a:noFill/>
          </a:ln>
        </p:spPr>
        <p:txBody>
          <a:bodyPr anchorCtr="0" anchor="t" bIns="91425" lIns="91425" spcFirstLastPara="1" rIns="91425" wrap="square" tIns="91425">
            <a:spAutoFit/>
          </a:bodyPr>
          <a:lstStyle/>
          <a:p>
            <a:pPr indent="-349250" lvl="0" marL="457200" rtl="0" algn="l">
              <a:lnSpc>
                <a:spcPct val="150000"/>
              </a:lnSpc>
              <a:spcBef>
                <a:spcPts val="0"/>
              </a:spcBef>
              <a:spcAft>
                <a:spcPts val="0"/>
              </a:spcAft>
              <a:buClr>
                <a:schemeClr val="dk1"/>
              </a:buClr>
              <a:buSzPts val="1900"/>
              <a:buChar char="●"/>
            </a:pPr>
            <a:r>
              <a:rPr lang="en-GB" sz="1900">
                <a:solidFill>
                  <a:schemeClr val="dk1"/>
                </a:solidFill>
              </a:rPr>
              <a:t>Are you a </a:t>
            </a:r>
            <a:r>
              <a:rPr b="1" lang="en-GB" sz="1900">
                <a:solidFill>
                  <a:schemeClr val="accent3"/>
                </a:solidFill>
              </a:rPr>
              <a:t>data steward</a:t>
            </a:r>
            <a:r>
              <a:rPr b="1" lang="en-GB" sz="1900">
                <a:solidFill>
                  <a:schemeClr val="dk1"/>
                </a:solidFill>
              </a:rPr>
              <a:t>, </a:t>
            </a:r>
            <a:r>
              <a:rPr b="1" lang="en-GB" sz="1900">
                <a:solidFill>
                  <a:schemeClr val="accent5"/>
                </a:solidFill>
              </a:rPr>
              <a:t>data wrangler</a:t>
            </a:r>
            <a:r>
              <a:rPr b="1" lang="en-GB" sz="1900">
                <a:solidFill>
                  <a:schemeClr val="dk1"/>
                </a:solidFill>
              </a:rPr>
              <a:t>, </a:t>
            </a:r>
            <a:r>
              <a:rPr b="1" lang="en-GB" sz="1900">
                <a:solidFill>
                  <a:schemeClr val="accent2"/>
                </a:solidFill>
              </a:rPr>
              <a:t>researcher</a:t>
            </a:r>
            <a:r>
              <a:rPr b="1" lang="en-GB" sz="1900">
                <a:solidFill>
                  <a:schemeClr val="dk1"/>
                </a:solidFill>
              </a:rPr>
              <a:t> </a:t>
            </a:r>
            <a:r>
              <a:rPr lang="en-GB" sz="1900">
                <a:solidFill>
                  <a:schemeClr val="dk1"/>
                </a:solidFill>
              </a:rPr>
              <a:t>that works with data?</a:t>
            </a:r>
            <a:endParaRPr sz="1900">
              <a:solidFill>
                <a:schemeClr val="dk1"/>
              </a:solidFill>
            </a:endParaRPr>
          </a:p>
          <a:p>
            <a:pPr indent="-349250" lvl="0" marL="457200" rtl="0" algn="l">
              <a:lnSpc>
                <a:spcPct val="150000"/>
              </a:lnSpc>
              <a:spcBef>
                <a:spcPts val="0"/>
              </a:spcBef>
              <a:spcAft>
                <a:spcPts val="0"/>
              </a:spcAft>
              <a:buClr>
                <a:schemeClr val="dk1"/>
              </a:buClr>
              <a:buSzPts val="1900"/>
              <a:buChar char="●"/>
            </a:pPr>
            <a:r>
              <a:rPr b="1" lang="en-GB" sz="1900">
                <a:solidFill>
                  <a:schemeClr val="dk1"/>
                </a:solidFill>
              </a:rPr>
              <a:t>Come join us!</a:t>
            </a:r>
            <a:endParaRPr b="1" sz="1900">
              <a:solidFill>
                <a:schemeClr val="dk1"/>
              </a:solidFill>
            </a:endParaRPr>
          </a:p>
          <a:p>
            <a:pPr indent="-336550" lvl="1" marL="914400" rtl="0" algn="l">
              <a:lnSpc>
                <a:spcPct val="150000"/>
              </a:lnSpc>
              <a:spcBef>
                <a:spcPts val="0"/>
              </a:spcBef>
              <a:spcAft>
                <a:spcPts val="0"/>
              </a:spcAft>
              <a:buClr>
                <a:schemeClr val="dk1"/>
              </a:buClr>
              <a:buSzPts val="1700"/>
              <a:buChar char="○"/>
            </a:pPr>
            <a:r>
              <a:rPr lang="en-GB" sz="1700">
                <a:solidFill>
                  <a:schemeClr val="dk1"/>
                </a:solidFill>
              </a:rPr>
              <a:t>Take our survey, connect with us and connect us with your communities. </a:t>
            </a:r>
            <a:endParaRPr sz="1700">
              <a:solidFill>
                <a:schemeClr val="dk1"/>
              </a:solidFill>
            </a:endParaRPr>
          </a:p>
        </p:txBody>
      </p:sp>
      <p:pic>
        <p:nvPicPr>
          <p:cNvPr id="526" name="Google Shape;526;g2dc89c5c51f_0_52"/>
          <p:cNvPicPr preferRelativeResize="0"/>
          <p:nvPr/>
        </p:nvPicPr>
        <p:blipFill rotWithShape="1">
          <a:blip r:embed="rId4">
            <a:alphaModFix/>
          </a:blip>
          <a:srcRect b="15698" l="26752" r="26509" t="37438"/>
          <a:stretch/>
        </p:blipFill>
        <p:spPr>
          <a:xfrm>
            <a:off x="7421050" y="1903125"/>
            <a:ext cx="1603174" cy="1607454"/>
          </a:xfrm>
          <a:prstGeom prst="rect">
            <a:avLst/>
          </a:prstGeom>
          <a:noFill/>
          <a:ln>
            <a:noFill/>
          </a:ln>
        </p:spPr>
      </p:pic>
      <p:sp>
        <p:nvSpPr>
          <p:cNvPr id="527" name="Google Shape;527;g2dc89c5c51f_0_52"/>
          <p:cNvSpPr txBox="1"/>
          <p:nvPr/>
        </p:nvSpPr>
        <p:spPr>
          <a:xfrm>
            <a:off x="7392125" y="3483950"/>
            <a:ext cx="1702500" cy="71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900">
                <a:solidFill>
                  <a:schemeClr val="lt1"/>
                </a:solidFill>
              </a:rPr>
              <a:t>Contact form </a:t>
            </a:r>
            <a:endParaRPr b="1" sz="1900">
              <a:solidFill>
                <a:schemeClr val="lt1"/>
              </a:solidFill>
            </a:endParaRPr>
          </a:p>
          <a:p>
            <a:pPr indent="0" lvl="0" marL="0" rtl="0" algn="ctr">
              <a:spcBef>
                <a:spcPts val="0"/>
              </a:spcBef>
              <a:spcAft>
                <a:spcPts val="0"/>
              </a:spcAft>
              <a:buNone/>
            </a:pPr>
            <a:r>
              <a:rPr b="1" lang="en-GB" sz="1900">
                <a:solidFill>
                  <a:schemeClr val="lt1"/>
                </a:solidFill>
              </a:rPr>
              <a:t>&amp; Survey</a:t>
            </a:r>
            <a:endParaRPr b="1" sz="1900">
              <a:solidFill>
                <a:schemeClr val="lt1"/>
              </a:solidFill>
            </a:endParaRPr>
          </a:p>
        </p:txBody>
      </p:sp>
      <p:sp>
        <p:nvSpPr>
          <p:cNvPr id="528" name="Google Shape;528;g2dc89c5c51f_0_52"/>
          <p:cNvSpPr txBox="1"/>
          <p:nvPr/>
        </p:nvSpPr>
        <p:spPr>
          <a:xfrm>
            <a:off x="5487950" y="3516125"/>
            <a:ext cx="1702500" cy="71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900">
                <a:solidFill>
                  <a:schemeClr val="lt1"/>
                </a:solidFill>
              </a:rPr>
              <a:t>Webpage</a:t>
            </a:r>
            <a:endParaRPr b="1" sz="1900">
              <a:solidFill>
                <a:schemeClr val="lt1"/>
              </a:solidFill>
            </a:endParaRPr>
          </a:p>
        </p:txBody>
      </p:sp>
      <p:pic>
        <p:nvPicPr>
          <p:cNvPr id="529" name="Google Shape;529;g2dc89c5c51f_0_52"/>
          <p:cNvPicPr preferRelativeResize="0"/>
          <p:nvPr/>
        </p:nvPicPr>
        <p:blipFill rotWithShape="1">
          <a:blip r:embed="rId5">
            <a:alphaModFix/>
          </a:blip>
          <a:srcRect b="0" l="0" r="0" t="0"/>
          <a:stretch/>
        </p:blipFill>
        <p:spPr>
          <a:xfrm>
            <a:off x="5564150" y="1925750"/>
            <a:ext cx="1603176" cy="1603176"/>
          </a:xfrm>
          <a:prstGeom prst="rect">
            <a:avLst/>
          </a:prstGeom>
          <a:noFill/>
          <a:ln>
            <a:noFill/>
          </a:ln>
        </p:spPr>
      </p:pic>
      <p:pic>
        <p:nvPicPr>
          <p:cNvPr id="530" name="Google Shape;530;g2dc89c5c51f_0_52"/>
          <p:cNvPicPr preferRelativeResize="0"/>
          <p:nvPr/>
        </p:nvPicPr>
        <p:blipFill>
          <a:blip r:embed="rId6">
            <a:alphaModFix/>
          </a:blip>
          <a:stretch>
            <a:fillRect/>
          </a:stretch>
        </p:blipFill>
        <p:spPr>
          <a:xfrm>
            <a:off x="4527050" y="90337"/>
            <a:ext cx="1419501" cy="641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2ae7d6f37ab_0_0"/>
          <p:cNvSpPr txBox="1"/>
          <p:nvPr>
            <p:ph idx="1" type="body"/>
          </p:nvPr>
        </p:nvSpPr>
        <p:spPr>
          <a:xfrm>
            <a:off x="388426" y="105750"/>
            <a:ext cx="5927400" cy="545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rPr b="1" lang="en-GB" sz="3000"/>
              <a:t>People in Data - Core Team</a:t>
            </a:r>
            <a:endParaRPr b="1" sz="3000"/>
          </a:p>
        </p:txBody>
      </p:sp>
      <p:sp>
        <p:nvSpPr>
          <p:cNvPr id="354" name="Google Shape;354;g2ae7d6f37ab_0_0"/>
          <p:cNvSpPr txBox="1"/>
          <p:nvPr>
            <p:ph idx="3" type="body"/>
          </p:nvPr>
        </p:nvSpPr>
        <p:spPr>
          <a:xfrm>
            <a:off x="180550" y="854075"/>
            <a:ext cx="2738700" cy="545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rPr b="1" lang="en-GB" sz="2400"/>
              <a:t>Data for Research</a:t>
            </a:r>
            <a:endParaRPr b="1" sz="2400"/>
          </a:p>
          <a:p>
            <a:pPr indent="0" lvl="0" marL="0" rtl="0" algn="l">
              <a:lnSpc>
                <a:spcPct val="100000"/>
              </a:lnSpc>
              <a:spcBef>
                <a:spcPts val="0"/>
              </a:spcBef>
              <a:spcAft>
                <a:spcPts val="0"/>
              </a:spcAft>
              <a:buSzPts val="2800"/>
              <a:buNone/>
            </a:pPr>
            <a:r>
              <a:t/>
            </a:r>
            <a:endParaRPr b="1" sz="2400"/>
          </a:p>
        </p:txBody>
      </p:sp>
      <p:pic>
        <p:nvPicPr>
          <p:cNvPr id="355" name="Google Shape;355;g2ae7d6f37ab_0_0"/>
          <p:cNvPicPr preferRelativeResize="0"/>
          <p:nvPr/>
        </p:nvPicPr>
        <p:blipFill rotWithShape="1">
          <a:blip r:embed="rId3">
            <a:alphaModFix/>
          </a:blip>
          <a:srcRect b="0" l="0" r="0" t="0"/>
          <a:stretch/>
        </p:blipFill>
        <p:spPr>
          <a:xfrm>
            <a:off x="3362898" y="1483110"/>
            <a:ext cx="1060875" cy="1234150"/>
          </a:xfrm>
          <a:prstGeom prst="rect">
            <a:avLst/>
          </a:prstGeom>
          <a:noFill/>
          <a:ln>
            <a:noFill/>
          </a:ln>
        </p:spPr>
      </p:pic>
      <p:sp>
        <p:nvSpPr>
          <p:cNvPr id="356" name="Google Shape;356;g2ae7d6f37ab_0_0"/>
          <p:cNvSpPr txBox="1"/>
          <p:nvPr/>
        </p:nvSpPr>
        <p:spPr>
          <a:xfrm>
            <a:off x="3150975" y="2690175"/>
            <a:ext cx="1915800" cy="98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9900"/>
                </a:solidFill>
                <a:latin typeface="Arial"/>
                <a:ea typeface="Arial"/>
                <a:cs typeface="Arial"/>
                <a:sym typeface="Arial"/>
              </a:rPr>
              <a:t>Emma Karoune</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Co-Lead, </a:t>
            </a:r>
            <a:endParaRPr b="0" i="0" sz="13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Senior Research Community Manager</a:t>
            </a:r>
            <a:endParaRPr b="0" i="0" sz="1300" u="none" cap="none" strike="noStrike">
              <a:solidFill>
                <a:srgbClr val="FFFFFF"/>
              </a:solidFill>
              <a:latin typeface="Arial"/>
              <a:ea typeface="Arial"/>
              <a:cs typeface="Arial"/>
              <a:sym typeface="Arial"/>
            </a:endParaRPr>
          </a:p>
        </p:txBody>
      </p:sp>
      <p:sp>
        <p:nvSpPr>
          <p:cNvPr id="357" name="Google Shape;357;g2ae7d6f37ab_0_0"/>
          <p:cNvSpPr txBox="1"/>
          <p:nvPr>
            <p:ph idx="3" type="body"/>
          </p:nvPr>
        </p:nvSpPr>
        <p:spPr>
          <a:xfrm>
            <a:off x="2831925" y="777875"/>
            <a:ext cx="2401500" cy="7173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800"/>
              <a:buNone/>
            </a:pPr>
            <a:r>
              <a:rPr b="1" lang="en-GB" sz="2300"/>
              <a:t>Tools, Practices and Systems</a:t>
            </a:r>
            <a:endParaRPr b="1" sz="2300"/>
          </a:p>
          <a:p>
            <a:pPr indent="0" lvl="0" marL="0" rtl="0" algn="ctr">
              <a:lnSpc>
                <a:spcPct val="100000"/>
              </a:lnSpc>
              <a:spcBef>
                <a:spcPts val="0"/>
              </a:spcBef>
              <a:spcAft>
                <a:spcPts val="0"/>
              </a:spcAft>
              <a:buSzPts val="2800"/>
              <a:buNone/>
            </a:pPr>
            <a:r>
              <a:t/>
            </a:r>
            <a:endParaRPr b="1" sz="2300"/>
          </a:p>
        </p:txBody>
      </p:sp>
      <p:sp>
        <p:nvSpPr>
          <p:cNvPr id="358" name="Google Shape;358;g2ae7d6f37ab_0_0"/>
          <p:cNvSpPr txBox="1"/>
          <p:nvPr>
            <p:ph idx="3" type="body"/>
          </p:nvPr>
        </p:nvSpPr>
        <p:spPr>
          <a:xfrm>
            <a:off x="6115450" y="784700"/>
            <a:ext cx="2204100" cy="545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rPr b="1" lang="en-GB" sz="2700"/>
              <a:t>Skills Team</a:t>
            </a:r>
            <a:endParaRPr b="1" sz="2700"/>
          </a:p>
          <a:p>
            <a:pPr indent="0" lvl="0" marL="0" rtl="0" algn="l">
              <a:lnSpc>
                <a:spcPct val="100000"/>
              </a:lnSpc>
              <a:spcBef>
                <a:spcPts val="0"/>
              </a:spcBef>
              <a:spcAft>
                <a:spcPts val="0"/>
              </a:spcAft>
              <a:buSzPts val="2800"/>
              <a:buNone/>
            </a:pPr>
            <a:r>
              <a:t/>
            </a:r>
            <a:endParaRPr b="1" sz="2700"/>
          </a:p>
        </p:txBody>
      </p:sp>
      <p:pic>
        <p:nvPicPr>
          <p:cNvPr id="359" name="Google Shape;359;g2ae7d6f37ab_0_0"/>
          <p:cNvPicPr preferRelativeResize="0"/>
          <p:nvPr/>
        </p:nvPicPr>
        <p:blipFill rotWithShape="1">
          <a:blip r:embed="rId4">
            <a:alphaModFix/>
          </a:blip>
          <a:srcRect b="0" l="0" r="0" t="0"/>
          <a:stretch/>
        </p:blipFill>
        <p:spPr>
          <a:xfrm>
            <a:off x="309775" y="1417125"/>
            <a:ext cx="1060875" cy="1273052"/>
          </a:xfrm>
          <a:prstGeom prst="rect">
            <a:avLst/>
          </a:prstGeom>
          <a:noFill/>
          <a:ln>
            <a:noFill/>
          </a:ln>
        </p:spPr>
      </p:pic>
      <p:sp>
        <p:nvSpPr>
          <p:cNvPr id="360" name="Google Shape;360;g2ae7d6f37ab_0_0"/>
          <p:cNvSpPr txBox="1"/>
          <p:nvPr/>
        </p:nvSpPr>
        <p:spPr>
          <a:xfrm>
            <a:off x="136200" y="2708600"/>
            <a:ext cx="1555500" cy="98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9900"/>
                </a:solidFill>
                <a:latin typeface="Arial"/>
                <a:ea typeface="Arial"/>
                <a:cs typeface="Arial"/>
                <a:sym typeface="Arial"/>
              </a:rPr>
              <a:t>Annie Mallon</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Project-Lead, Data for Research Team Lead</a:t>
            </a:r>
            <a:endParaRPr b="0" i="0" sz="1300" u="none" cap="none" strike="noStrike">
              <a:solidFill>
                <a:srgbClr val="FFFFFF"/>
              </a:solidFill>
              <a:latin typeface="Arial"/>
              <a:ea typeface="Arial"/>
              <a:cs typeface="Arial"/>
              <a:sym typeface="Arial"/>
            </a:endParaRPr>
          </a:p>
        </p:txBody>
      </p:sp>
      <p:pic>
        <p:nvPicPr>
          <p:cNvPr id="361" name="Google Shape;361;g2ae7d6f37ab_0_0"/>
          <p:cNvPicPr preferRelativeResize="0"/>
          <p:nvPr/>
        </p:nvPicPr>
        <p:blipFill rotWithShape="1">
          <a:blip r:embed="rId5">
            <a:alphaModFix/>
          </a:blip>
          <a:srcRect b="0" l="0" r="0" t="0"/>
          <a:stretch/>
        </p:blipFill>
        <p:spPr>
          <a:xfrm>
            <a:off x="1746588" y="1436575"/>
            <a:ext cx="1028458" cy="1234149"/>
          </a:xfrm>
          <a:prstGeom prst="rect">
            <a:avLst/>
          </a:prstGeom>
          <a:noFill/>
          <a:ln>
            <a:noFill/>
          </a:ln>
        </p:spPr>
      </p:pic>
      <p:sp>
        <p:nvSpPr>
          <p:cNvPr id="362" name="Google Shape;362;g2ae7d6f37ab_0_0"/>
          <p:cNvSpPr txBox="1"/>
          <p:nvPr/>
        </p:nvSpPr>
        <p:spPr>
          <a:xfrm>
            <a:off x="1614550" y="2698875"/>
            <a:ext cx="1555500" cy="98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9900"/>
                </a:solidFill>
                <a:latin typeface="Arial"/>
                <a:ea typeface="Arial"/>
                <a:cs typeface="Arial"/>
                <a:sym typeface="Arial"/>
              </a:rPr>
              <a:t>Luis Santos</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Co-Lead, </a:t>
            </a:r>
            <a:endParaRPr b="0" i="0" sz="13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Senior Data Wrangler</a:t>
            </a:r>
            <a:endParaRPr b="0" i="0" sz="1300" u="none" cap="none" strike="noStrike">
              <a:solidFill>
                <a:srgbClr val="FFFFFF"/>
              </a:solidFill>
              <a:latin typeface="Arial"/>
              <a:ea typeface="Arial"/>
              <a:cs typeface="Arial"/>
              <a:sym typeface="Arial"/>
            </a:endParaRPr>
          </a:p>
        </p:txBody>
      </p:sp>
      <p:pic>
        <p:nvPicPr>
          <p:cNvPr id="363" name="Google Shape;363;g2ae7d6f37ab_0_0"/>
          <p:cNvPicPr preferRelativeResize="0"/>
          <p:nvPr/>
        </p:nvPicPr>
        <p:blipFill rotWithShape="1">
          <a:blip r:embed="rId6">
            <a:alphaModFix/>
          </a:blip>
          <a:srcRect b="0" l="0" r="0" t="0"/>
          <a:stretch/>
        </p:blipFill>
        <p:spPr>
          <a:xfrm>
            <a:off x="7921575" y="1463650"/>
            <a:ext cx="1060875" cy="1273050"/>
          </a:xfrm>
          <a:prstGeom prst="rect">
            <a:avLst/>
          </a:prstGeom>
          <a:noFill/>
          <a:ln>
            <a:noFill/>
          </a:ln>
        </p:spPr>
      </p:pic>
      <p:sp>
        <p:nvSpPr>
          <p:cNvPr id="364" name="Google Shape;364;g2ae7d6f37ab_0_0"/>
          <p:cNvSpPr txBox="1"/>
          <p:nvPr/>
        </p:nvSpPr>
        <p:spPr>
          <a:xfrm>
            <a:off x="7834875" y="2767600"/>
            <a:ext cx="1377000" cy="98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9900"/>
                </a:solidFill>
                <a:latin typeface="Arial"/>
                <a:ea typeface="Arial"/>
                <a:cs typeface="Arial"/>
                <a:sym typeface="Arial"/>
              </a:rPr>
              <a:t>Matt Forshaw</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Skills Advisor,</a:t>
            </a:r>
            <a:endParaRPr b="0" i="0" sz="13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National Skills Lead</a:t>
            </a:r>
            <a:endParaRPr b="0" i="0" sz="1300" u="none" cap="none" strike="noStrike">
              <a:solidFill>
                <a:srgbClr val="FFFFFF"/>
              </a:solidFill>
              <a:latin typeface="Arial"/>
              <a:ea typeface="Arial"/>
              <a:cs typeface="Arial"/>
              <a:sym typeface="Arial"/>
            </a:endParaRPr>
          </a:p>
        </p:txBody>
      </p:sp>
      <p:pic>
        <p:nvPicPr>
          <p:cNvPr id="365" name="Google Shape;365;g2ae7d6f37ab_0_0"/>
          <p:cNvPicPr preferRelativeResize="0"/>
          <p:nvPr/>
        </p:nvPicPr>
        <p:blipFill rotWithShape="1">
          <a:blip r:embed="rId7">
            <a:alphaModFix/>
          </a:blip>
          <a:srcRect b="0" l="0" r="0" t="0"/>
          <a:stretch/>
        </p:blipFill>
        <p:spPr>
          <a:xfrm>
            <a:off x="5102800" y="1463662"/>
            <a:ext cx="1060875" cy="1273035"/>
          </a:xfrm>
          <a:prstGeom prst="rect">
            <a:avLst/>
          </a:prstGeom>
          <a:noFill/>
          <a:ln>
            <a:noFill/>
          </a:ln>
        </p:spPr>
      </p:pic>
      <p:sp>
        <p:nvSpPr>
          <p:cNvPr id="366" name="Google Shape;366;g2ae7d6f37ab_0_0"/>
          <p:cNvSpPr txBox="1"/>
          <p:nvPr/>
        </p:nvSpPr>
        <p:spPr>
          <a:xfrm>
            <a:off x="136200" y="3709825"/>
            <a:ext cx="4147800" cy="1371300"/>
          </a:xfrm>
          <a:prstGeom prst="rect">
            <a:avLst/>
          </a:prstGeom>
          <a:noFill/>
          <a:ln cap="flat" cmpd="sng" w="28575">
            <a:solidFill>
              <a:srgbClr val="3C78D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GB" sz="2300" u="none" cap="none" strike="noStrike">
                <a:solidFill>
                  <a:srgbClr val="3C78D8"/>
                </a:solidFill>
                <a:latin typeface="Arial"/>
                <a:ea typeface="Arial"/>
                <a:cs typeface="Arial"/>
                <a:sym typeface="Arial"/>
              </a:rPr>
              <a:t>Hiring</a:t>
            </a:r>
            <a:endParaRPr b="1" i="0" sz="2300" u="none" cap="none" strike="noStrike">
              <a:solidFill>
                <a:srgbClr val="3C78D8"/>
              </a:solidFill>
              <a:latin typeface="Arial"/>
              <a:ea typeface="Arial"/>
              <a:cs typeface="Arial"/>
              <a:sym typeface="Arial"/>
            </a:endParaRPr>
          </a:p>
          <a:p>
            <a:pPr indent="-323850" lvl="0" marL="457200" marR="0" rtl="0" algn="l">
              <a:lnSpc>
                <a:spcPct val="100000"/>
              </a:lnSpc>
              <a:spcBef>
                <a:spcPts val="0"/>
              </a:spcBef>
              <a:spcAft>
                <a:spcPts val="0"/>
              </a:spcAft>
              <a:buClr>
                <a:schemeClr val="lt1"/>
              </a:buClr>
              <a:buSzPts val="1500"/>
              <a:buFont typeface="Arial"/>
              <a:buChar char="●"/>
            </a:pPr>
            <a:r>
              <a:rPr b="0" i="0" lang="en-GB" sz="1500" u="none" cap="none" strike="noStrike">
                <a:solidFill>
                  <a:schemeClr val="lt1"/>
                </a:solidFill>
                <a:latin typeface="Arial"/>
                <a:ea typeface="Arial"/>
                <a:cs typeface="Arial"/>
                <a:sym typeface="Arial"/>
              </a:rPr>
              <a:t>Programme Manager</a:t>
            </a:r>
            <a:endParaRPr b="0" i="0" sz="1500" u="none" cap="none" strike="noStrike">
              <a:solidFill>
                <a:schemeClr val="lt1"/>
              </a:solidFill>
              <a:latin typeface="Arial"/>
              <a:ea typeface="Arial"/>
              <a:cs typeface="Arial"/>
              <a:sym typeface="Arial"/>
            </a:endParaRPr>
          </a:p>
          <a:p>
            <a:pPr indent="-323850" lvl="0" marL="457200" marR="0" rtl="0" algn="l">
              <a:lnSpc>
                <a:spcPct val="100000"/>
              </a:lnSpc>
              <a:spcBef>
                <a:spcPts val="0"/>
              </a:spcBef>
              <a:spcAft>
                <a:spcPts val="0"/>
              </a:spcAft>
              <a:buClr>
                <a:schemeClr val="lt1"/>
              </a:buClr>
              <a:buSzPts val="1500"/>
              <a:buFont typeface="Arial"/>
              <a:buChar char="●"/>
            </a:pPr>
            <a:r>
              <a:rPr b="0" i="0" lang="en-GB" sz="1500" u="none" cap="none" strike="noStrike">
                <a:solidFill>
                  <a:schemeClr val="lt1"/>
                </a:solidFill>
                <a:latin typeface="Arial"/>
                <a:ea typeface="Arial"/>
                <a:cs typeface="Arial"/>
                <a:sym typeface="Arial"/>
              </a:rPr>
              <a:t>Senior Research Community Manager</a:t>
            </a:r>
            <a:endParaRPr b="0" i="0" sz="1500" u="none" cap="none" strike="noStrike">
              <a:solidFill>
                <a:schemeClr val="lt1"/>
              </a:solidFill>
              <a:latin typeface="Arial"/>
              <a:ea typeface="Arial"/>
              <a:cs typeface="Arial"/>
              <a:sym typeface="Arial"/>
            </a:endParaRPr>
          </a:p>
          <a:p>
            <a:pPr indent="-323850" lvl="0" marL="457200" marR="0" rtl="0" algn="l">
              <a:lnSpc>
                <a:spcPct val="100000"/>
              </a:lnSpc>
              <a:spcBef>
                <a:spcPts val="0"/>
              </a:spcBef>
              <a:spcAft>
                <a:spcPts val="0"/>
              </a:spcAft>
              <a:buClr>
                <a:schemeClr val="lt1"/>
              </a:buClr>
              <a:buSzPts val="1500"/>
              <a:buFont typeface="Arial"/>
              <a:buChar char="●"/>
            </a:pPr>
            <a:r>
              <a:rPr b="0" i="0" lang="en-GB" sz="1500" u="none" cap="none" strike="noStrike">
                <a:solidFill>
                  <a:schemeClr val="lt1"/>
                </a:solidFill>
                <a:latin typeface="Arial"/>
                <a:ea typeface="Arial"/>
                <a:cs typeface="Arial"/>
                <a:sym typeface="Arial"/>
              </a:rPr>
              <a:t>Research Application Manager</a:t>
            </a:r>
            <a:endParaRPr b="0" i="0" sz="1500" u="none" cap="none" strike="noStrike">
              <a:solidFill>
                <a:schemeClr val="lt1"/>
              </a:solidFill>
              <a:latin typeface="Arial"/>
              <a:ea typeface="Arial"/>
              <a:cs typeface="Arial"/>
              <a:sym typeface="Arial"/>
            </a:endParaRPr>
          </a:p>
          <a:p>
            <a:pPr indent="-323850" lvl="0" marL="457200" marR="0" rtl="0" algn="l">
              <a:lnSpc>
                <a:spcPct val="100000"/>
              </a:lnSpc>
              <a:spcBef>
                <a:spcPts val="0"/>
              </a:spcBef>
              <a:spcAft>
                <a:spcPts val="0"/>
              </a:spcAft>
              <a:buClr>
                <a:schemeClr val="lt1"/>
              </a:buClr>
              <a:buSzPts val="1500"/>
              <a:buFont typeface="Arial"/>
              <a:buChar char="●"/>
            </a:pPr>
            <a:r>
              <a:rPr b="0" i="0" lang="en-GB" sz="1500" u="none" cap="none" strike="noStrike">
                <a:solidFill>
                  <a:schemeClr val="lt1"/>
                </a:solidFill>
                <a:latin typeface="Arial"/>
                <a:ea typeface="Arial"/>
                <a:cs typeface="Arial"/>
                <a:sym typeface="Arial"/>
              </a:rPr>
              <a:t>Data Wrangler</a:t>
            </a:r>
            <a:endParaRPr b="0" i="0" sz="1500" u="none" cap="none" strike="noStrike">
              <a:solidFill>
                <a:schemeClr val="lt1"/>
              </a:solidFill>
              <a:latin typeface="Arial"/>
              <a:ea typeface="Arial"/>
              <a:cs typeface="Arial"/>
              <a:sym typeface="Arial"/>
            </a:endParaRPr>
          </a:p>
        </p:txBody>
      </p:sp>
      <p:sp>
        <p:nvSpPr>
          <p:cNvPr id="367" name="Google Shape;367;g2ae7d6f37ab_0_0"/>
          <p:cNvSpPr txBox="1"/>
          <p:nvPr/>
        </p:nvSpPr>
        <p:spPr>
          <a:xfrm>
            <a:off x="4982225" y="2736700"/>
            <a:ext cx="1377000" cy="98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9900"/>
                </a:solidFill>
                <a:latin typeface="Arial"/>
                <a:ea typeface="Arial"/>
                <a:cs typeface="Arial"/>
                <a:sym typeface="Arial"/>
              </a:rPr>
              <a:t>Vera Matser</a:t>
            </a:r>
            <a:endParaRPr b="1" i="0" sz="1600" u="none" cap="none" strike="noStrike">
              <a:solidFill>
                <a:srgbClr val="FF99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Co-Lead</a:t>
            </a:r>
            <a:endParaRPr b="0" i="0" sz="13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FFFFFF"/>
                </a:solidFill>
                <a:latin typeface="Arial"/>
                <a:ea typeface="Arial"/>
                <a:cs typeface="Arial"/>
                <a:sym typeface="Arial"/>
              </a:rPr>
              <a:t>Head of Skills</a:t>
            </a:r>
            <a:endParaRPr b="0" i="0" sz="1300" u="none" cap="none" strike="noStrike">
              <a:solidFill>
                <a:srgbClr val="FFFFFF"/>
              </a:solidFill>
              <a:latin typeface="Arial"/>
              <a:ea typeface="Arial"/>
              <a:cs typeface="Arial"/>
              <a:sym typeface="Arial"/>
            </a:endParaRPr>
          </a:p>
        </p:txBody>
      </p:sp>
      <p:sp>
        <p:nvSpPr>
          <p:cNvPr id="368" name="Google Shape;368;g2ae7d6f37ab_0_0"/>
          <p:cNvSpPr txBox="1"/>
          <p:nvPr/>
        </p:nvSpPr>
        <p:spPr>
          <a:xfrm>
            <a:off x="6415263" y="2736700"/>
            <a:ext cx="1495800" cy="123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FF9900"/>
                </a:solidFill>
                <a:latin typeface="Arial"/>
                <a:ea typeface="Arial"/>
                <a:cs typeface="Arial"/>
                <a:sym typeface="Arial"/>
              </a:rPr>
              <a:t>Clementina Ramirez Marengo</a:t>
            </a:r>
            <a:endParaRPr b="1" i="0" sz="2200" u="none" cap="none" strike="noStrike">
              <a:solidFill>
                <a:srgbClr val="FF9900"/>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Arial"/>
                <a:ea typeface="Arial"/>
                <a:cs typeface="Arial"/>
                <a:sym typeface="Arial"/>
              </a:rPr>
              <a:t>Applied Skills Officer</a:t>
            </a:r>
            <a:endParaRPr b="0" i="0" sz="1200" u="none" cap="none" strike="noStrike">
              <a:solidFill>
                <a:srgbClr val="FFFFFF"/>
              </a:solidFill>
              <a:latin typeface="Arial"/>
              <a:ea typeface="Arial"/>
              <a:cs typeface="Arial"/>
              <a:sym typeface="Arial"/>
            </a:endParaRPr>
          </a:p>
        </p:txBody>
      </p:sp>
      <p:sp>
        <p:nvSpPr>
          <p:cNvPr id="369" name="Google Shape;369;g2ae7d6f37ab_0_0"/>
          <p:cNvSpPr txBox="1"/>
          <p:nvPr/>
        </p:nvSpPr>
        <p:spPr>
          <a:xfrm>
            <a:off x="4356100" y="4426075"/>
            <a:ext cx="4788000" cy="71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Thanks also to Arielle Bennett and Maya Bronfeld </a:t>
            </a:r>
            <a:r>
              <a:rPr lang="en-GB" sz="1700">
                <a:solidFill>
                  <a:schemeClr val="lt1"/>
                </a:solidFill>
              </a:rPr>
              <a:t>-</a:t>
            </a:r>
            <a:r>
              <a:rPr b="0" i="0" lang="en-GB" sz="1700" u="none" cap="none" strike="noStrike">
                <a:solidFill>
                  <a:schemeClr val="lt1"/>
                </a:solidFill>
                <a:latin typeface="Arial"/>
                <a:ea typeface="Arial"/>
                <a:cs typeface="Arial"/>
                <a:sym typeface="Arial"/>
              </a:rPr>
              <a:t> currently supporting project set up</a:t>
            </a:r>
            <a:endParaRPr b="0" i="0" sz="1700" u="none" cap="none" strike="noStrike">
              <a:solidFill>
                <a:schemeClr val="lt1"/>
              </a:solidFill>
              <a:latin typeface="Arial"/>
              <a:ea typeface="Arial"/>
              <a:cs typeface="Arial"/>
              <a:sym typeface="Arial"/>
            </a:endParaRPr>
          </a:p>
        </p:txBody>
      </p:sp>
      <p:pic>
        <p:nvPicPr>
          <p:cNvPr id="370" name="Google Shape;370;g2ae7d6f37ab_0_0"/>
          <p:cNvPicPr preferRelativeResize="0"/>
          <p:nvPr/>
        </p:nvPicPr>
        <p:blipFill rotWithShape="1">
          <a:blip r:embed="rId8">
            <a:alphaModFix/>
          </a:blip>
          <a:srcRect b="6970" l="0" r="0" t="-6969"/>
          <a:stretch/>
        </p:blipFill>
        <p:spPr>
          <a:xfrm>
            <a:off x="6582825" y="1368025"/>
            <a:ext cx="1028452" cy="13712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2ae7d6f37ab_0_17"/>
          <p:cNvSpPr txBox="1"/>
          <p:nvPr>
            <p:ph idx="1" type="body"/>
          </p:nvPr>
        </p:nvSpPr>
        <p:spPr>
          <a:xfrm>
            <a:off x="431800" y="96625"/>
            <a:ext cx="5947200" cy="545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rPr b="1" lang="en-GB" sz="3400"/>
              <a:t>Why this project is needed</a:t>
            </a:r>
            <a:endParaRPr b="1" sz="3400"/>
          </a:p>
        </p:txBody>
      </p:sp>
      <p:sp>
        <p:nvSpPr>
          <p:cNvPr id="377" name="Google Shape;377;g2ae7d6f37ab_0_17"/>
          <p:cNvSpPr txBox="1"/>
          <p:nvPr>
            <p:ph idx="3" type="body"/>
          </p:nvPr>
        </p:nvSpPr>
        <p:spPr>
          <a:xfrm>
            <a:off x="89350" y="835375"/>
            <a:ext cx="4579500" cy="4051800"/>
          </a:xfrm>
          <a:prstGeom prst="rect">
            <a:avLst/>
          </a:prstGeom>
          <a:noFill/>
          <a:ln>
            <a:noFill/>
          </a:ln>
        </p:spPr>
        <p:txBody>
          <a:bodyPr anchorCtr="0" anchor="t" bIns="0" lIns="0" spcFirstLastPara="1" rIns="0" wrap="square" tIns="0">
            <a:noAutofit/>
          </a:bodyPr>
          <a:lstStyle/>
          <a:p>
            <a:pPr indent="-355600" lvl="0" marL="457200" rtl="0" algn="l">
              <a:lnSpc>
                <a:spcPct val="100000"/>
              </a:lnSpc>
              <a:spcBef>
                <a:spcPts val="0"/>
              </a:spcBef>
              <a:spcAft>
                <a:spcPts val="0"/>
              </a:spcAft>
              <a:buSzPts val="2000"/>
              <a:buChar char="●"/>
            </a:pPr>
            <a:r>
              <a:rPr lang="en-GB" sz="2000"/>
              <a:t>UK has </a:t>
            </a:r>
            <a:r>
              <a:rPr b="1" lang="en-GB" sz="2000">
                <a:solidFill>
                  <a:srgbClr val="FF9900"/>
                </a:solidFill>
              </a:rPr>
              <a:t>lots of research data</a:t>
            </a:r>
            <a:endParaRPr b="1" sz="1800">
              <a:solidFill>
                <a:srgbClr val="FF9900"/>
              </a:solidFill>
            </a:endParaRPr>
          </a:p>
          <a:p>
            <a:pPr indent="-349250" lvl="1" marL="914400" rtl="0" algn="l">
              <a:lnSpc>
                <a:spcPct val="100000"/>
              </a:lnSpc>
              <a:spcBef>
                <a:spcPts val="0"/>
              </a:spcBef>
              <a:spcAft>
                <a:spcPts val="0"/>
              </a:spcAft>
              <a:buClr>
                <a:schemeClr val="lt1"/>
              </a:buClr>
              <a:buSzPts val="1900"/>
              <a:buChar char="○"/>
            </a:pPr>
            <a:r>
              <a:rPr lang="en-GB" sz="1900">
                <a:solidFill>
                  <a:schemeClr val="lt1"/>
                </a:solidFill>
              </a:rPr>
              <a:t>Not easily accessible </a:t>
            </a:r>
            <a:endParaRPr sz="1900">
              <a:solidFill>
                <a:schemeClr val="lt1"/>
              </a:solidFill>
            </a:endParaRPr>
          </a:p>
          <a:p>
            <a:pPr indent="-349250" lvl="1" marL="914400" rtl="0" algn="l">
              <a:lnSpc>
                <a:spcPct val="100000"/>
              </a:lnSpc>
              <a:spcBef>
                <a:spcPts val="0"/>
              </a:spcBef>
              <a:spcAft>
                <a:spcPts val="0"/>
              </a:spcAft>
              <a:buClr>
                <a:schemeClr val="lt1"/>
              </a:buClr>
              <a:buSzPts val="1900"/>
              <a:buChar char="○"/>
            </a:pPr>
            <a:r>
              <a:rPr lang="en-GB" sz="1900">
                <a:solidFill>
                  <a:schemeClr val="lt1"/>
                </a:solidFill>
              </a:rPr>
              <a:t>Not research ready</a:t>
            </a:r>
            <a:endParaRPr sz="1900">
              <a:solidFill>
                <a:schemeClr val="lt1"/>
              </a:solidFill>
            </a:endParaRPr>
          </a:p>
          <a:p>
            <a:pPr indent="-349250" lvl="1" marL="914400" rtl="0" algn="l">
              <a:lnSpc>
                <a:spcPct val="100000"/>
              </a:lnSpc>
              <a:spcBef>
                <a:spcPts val="0"/>
              </a:spcBef>
              <a:spcAft>
                <a:spcPts val="0"/>
              </a:spcAft>
              <a:buClr>
                <a:schemeClr val="lt1"/>
              </a:buClr>
              <a:buSzPts val="1900"/>
              <a:buChar char="○"/>
            </a:pPr>
            <a:r>
              <a:rPr lang="en-GB" sz="1900">
                <a:solidFill>
                  <a:schemeClr val="lt1"/>
                </a:solidFill>
              </a:rPr>
              <a:t>Not sustainably archived for reuse</a:t>
            </a:r>
            <a:endParaRPr sz="1900">
              <a:solidFill>
                <a:schemeClr val="lt1"/>
              </a:solidFill>
            </a:endParaRPr>
          </a:p>
          <a:p>
            <a:pPr indent="0" lvl="0" marL="457200" rtl="0" algn="l">
              <a:lnSpc>
                <a:spcPct val="100000"/>
              </a:lnSpc>
              <a:spcBef>
                <a:spcPts val="0"/>
              </a:spcBef>
              <a:spcAft>
                <a:spcPts val="0"/>
              </a:spcAft>
              <a:buSzPts val="2800"/>
              <a:buNone/>
            </a:pPr>
            <a:r>
              <a:t/>
            </a:r>
            <a:endParaRPr sz="2000"/>
          </a:p>
          <a:p>
            <a:pPr indent="-355600" lvl="0" marL="457200" rtl="0" algn="l">
              <a:lnSpc>
                <a:spcPct val="100000"/>
              </a:lnSpc>
              <a:spcBef>
                <a:spcPts val="0"/>
              </a:spcBef>
              <a:spcAft>
                <a:spcPts val="0"/>
              </a:spcAft>
              <a:buSzPts val="2000"/>
              <a:buChar char="●"/>
            </a:pPr>
            <a:r>
              <a:rPr lang="en-GB" sz="2000"/>
              <a:t>We </a:t>
            </a:r>
            <a:r>
              <a:rPr b="1" lang="en-GB" sz="2000">
                <a:solidFill>
                  <a:srgbClr val="FF9900"/>
                </a:solidFill>
              </a:rPr>
              <a:t>need</a:t>
            </a:r>
            <a:r>
              <a:rPr lang="en-GB" sz="2000"/>
              <a:t> </a:t>
            </a:r>
            <a:r>
              <a:rPr b="1" lang="en-GB" sz="2000">
                <a:solidFill>
                  <a:srgbClr val="FF9900"/>
                </a:solidFill>
              </a:rPr>
              <a:t>data specialists!</a:t>
            </a:r>
            <a:endParaRPr b="1" sz="2000">
              <a:solidFill>
                <a:srgbClr val="FF9900"/>
              </a:solidFill>
            </a:endParaRPr>
          </a:p>
          <a:p>
            <a:pPr indent="0" lvl="0" marL="457200" rtl="0" algn="l">
              <a:lnSpc>
                <a:spcPct val="100000"/>
              </a:lnSpc>
              <a:spcBef>
                <a:spcPts val="0"/>
              </a:spcBef>
              <a:spcAft>
                <a:spcPts val="0"/>
              </a:spcAft>
              <a:buSzPts val="2800"/>
              <a:buNone/>
            </a:pPr>
            <a:r>
              <a:t/>
            </a:r>
            <a:endParaRPr sz="2000"/>
          </a:p>
          <a:p>
            <a:pPr indent="-355600" lvl="0" marL="457200" rtl="0" algn="l">
              <a:lnSpc>
                <a:spcPct val="100000"/>
              </a:lnSpc>
              <a:spcBef>
                <a:spcPts val="0"/>
              </a:spcBef>
              <a:spcAft>
                <a:spcPts val="0"/>
              </a:spcAft>
              <a:buSzPts val="2000"/>
              <a:buChar char="●"/>
            </a:pPr>
            <a:r>
              <a:rPr lang="en-GB" sz="2000"/>
              <a:t>People in data are </a:t>
            </a:r>
            <a:r>
              <a:rPr b="1" lang="en-GB" sz="2000">
                <a:solidFill>
                  <a:srgbClr val="FF9900"/>
                </a:solidFill>
              </a:rPr>
              <a:t>under-recognised</a:t>
            </a:r>
            <a:endParaRPr b="1" sz="2000">
              <a:solidFill>
                <a:srgbClr val="FF9900"/>
              </a:solidFill>
            </a:endParaRPr>
          </a:p>
          <a:p>
            <a:pPr indent="0" lvl="0" marL="457200" rtl="0" algn="l">
              <a:lnSpc>
                <a:spcPct val="100000"/>
              </a:lnSpc>
              <a:spcBef>
                <a:spcPts val="0"/>
              </a:spcBef>
              <a:spcAft>
                <a:spcPts val="0"/>
              </a:spcAft>
              <a:buSzPts val="2800"/>
              <a:buNone/>
            </a:pPr>
            <a:r>
              <a:t/>
            </a:r>
            <a:endParaRPr sz="2000"/>
          </a:p>
          <a:p>
            <a:pPr indent="-355600" lvl="0" marL="457200" rtl="0" algn="l">
              <a:lnSpc>
                <a:spcPct val="100000"/>
              </a:lnSpc>
              <a:spcBef>
                <a:spcPts val="0"/>
              </a:spcBef>
              <a:spcAft>
                <a:spcPts val="0"/>
              </a:spcAft>
              <a:buSzPts val="2000"/>
              <a:buChar char="●"/>
            </a:pPr>
            <a:r>
              <a:rPr lang="en-GB" sz="2000"/>
              <a:t>UK data science </a:t>
            </a:r>
            <a:r>
              <a:rPr b="1" lang="en-GB" sz="2000">
                <a:solidFill>
                  <a:srgbClr val="FF9900"/>
                </a:solidFill>
              </a:rPr>
              <a:t>workforce lacking </a:t>
            </a:r>
            <a:endParaRPr b="1" sz="2000">
              <a:solidFill>
                <a:srgbClr val="FF9900"/>
              </a:solidFill>
            </a:endParaRPr>
          </a:p>
          <a:p>
            <a:pPr indent="0" lvl="0" marL="457200" rtl="0" algn="l">
              <a:lnSpc>
                <a:spcPct val="100000"/>
              </a:lnSpc>
              <a:spcBef>
                <a:spcPts val="0"/>
              </a:spcBef>
              <a:spcAft>
                <a:spcPts val="0"/>
              </a:spcAft>
              <a:buSzPts val="2800"/>
              <a:buNone/>
            </a:pPr>
            <a:r>
              <a:rPr b="1" lang="en-GB" sz="2000">
                <a:solidFill>
                  <a:srgbClr val="FF9900"/>
                </a:solidFill>
              </a:rPr>
              <a:t>skills</a:t>
            </a:r>
            <a:r>
              <a:rPr lang="en-GB" sz="2000"/>
              <a:t> in data management, </a:t>
            </a:r>
            <a:endParaRPr sz="2000"/>
          </a:p>
          <a:p>
            <a:pPr indent="0" lvl="0" marL="457200" rtl="0" algn="l">
              <a:lnSpc>
                <a:spcPct val="100000"/>
              </a:lnSpc>
              <a:spcBef>
                <a:spcPts val="0"/>
              </a:spcBef>
              <a:spcAft>
                <a:spcPts val="0"/>
              </a:spcAft>
              <a:buSzPts val="2800"/>
              <a:buNone/>
            </a:pPr>
            <a:r>
              <a:rPr lang="en-GB" sz="2000"/>
              <a:t>stewardship and readiness</a:t>
            </a:r>
            <a:endParaRPr sz="2000"/>
          </a:p>
        </p:txBody>
      </p:sp>
      <p:pic>
        <p:nvPicPr>
          <p:cNvPr id="378" name="Google Shape;378;g2ae7d6f37ab_0_17"/>
          <p:cNvPicPr preferRelativeResize="0"/>
          <p:nvPr/>
        </p:nvPicPr>
        <p:blipFill rotWithShape="1">
          <a:blip r:embed="rId3">
            <a:alphaModFix/>
          </a:blip>
          <a:srcRect b="0" l="0" r="0" t="0"/>
          <a:stretch/>
        </p:blipFill>
        <p:spPr>
          <a:xfrm>
            <a:off x="4905480" y="641726"/>
            <a:ext cx="4141546" cy="1594175"/>
          </a:xfrm>
          <a:prstGeom prst="rect">
            <a:avLst/>
          </a:prstGeom>
          <a:noFill/>
          <a:ln>
            <a:noFill/>
          </a:ln>
        </p:spPr>
      </p:pic>
      <p:sp>
        <p:nvSpPr>
          <p:cNvPr id="379" name="Google Shape;379;g2ae7d6f37ab_0_17"/>
          <p:cNvSpPr txBox="1"/>
          <p:nvPr/>
        </p:nvSpPr>
        <p:spPr>
          <a:xfrm>
            <a:off x="5416125" y="4181575"/>
            <a:ext cx="3630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200" u="sng" cap="none" strike="noStrike">
                <a:solidFill>
                  <a:srgbClr val="FFFFFF"/>
                </a:solidFill>
                <a:latin typeface="Arial"/>
                <a:ea typeface="Arial"/>
                <a:cs typeface="Arial"/>
                <a:sym typeface="Arial"/>
                <a:hlinkClick r:id="rId4">
                  <a:extLst>
                    <a:ext uri="{A12FA001-AC4F-418D-AE19-62706E023703}">
                      <ahyp:hlinkClr val="tx"/>
                    </a:ext>
                  </a:extLst>
                </a:hlinkClick>
              </a:rPr>
              <a:t>https://www.gov.uk/government/publications/uk-national-data-strategy/national-data-strategy</a:t>
            </a:r>
            <a:endParaRPr b="0" i="0" sz="400" u="none" cap="none" strike="noStrike">
              <a:solidFill>
                <a:srgbClr val="FFFFFF"/>
              </a:solidFill>
              <a:latin typeface="Arial"/>
              <a:ea typeface="Arial"/>
              <a:cs typeface="Arial"/>
              <a:sym typeface="Arial"/>
            </a:endParaRPr>
          </a:p>
        </p:txBody>
      </p:sp>
      <p:sp>
        <p:nvSpPr>
          <p:cNvPr id="380" name="Google Shape;380;g2ae7d6f37ab_0_17"/>
          <p:cNvSpPr txBox="1"/>
          <p:nvPr/>
        </p:nvSpPr>
        <p:spPr>
          <a:xfrm>
            <a:off x="4758525" y="1988275"/>
            <a:ext cx="4288500" cy="21933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50"/>
              <a:buFont typeface="Arial"/>
              <a:buNone/>
            </a:pPr>
            <a:r>
              <a:rPr b="1" i="1" lang="en-GB" sz="1450" u="none" cap="none" strike="noStrike">
                <a:solidFill>
                  <a:schemeClr val="dk1"/>
                </a:solidFill>
                <a:latin typeface="Arial"/>
                <a:ea typeface="Arial"/>
                <a:cs typeface="Arial"/>
                <a:sym typeface="Arial"/>
              </a:rPr>
              <a:t>A limited pool of data-skilled individuals nationally</a:t>
            </a:r>
            <a:r>
              <a:rPr b="0" i="1" lang="en-GB" sz="1450" u="none" cap="none" strike="noStrike">
                <a:solidFill>
                  <a:schemeClr val="dk1"/>
                </a:solidFill>
                <a:latin typeface="Arial"/>
                <a:ea typeface="Arial"/>
                <a:cs typeface="Arial"/>
                <a:sym typeface="Arial"/>
              </a:rPr>
              <a:t>, with the cost of hiring and retaining such staff preventing the government from accessing the data skills it needs. The NAO’s </a:t>
            </a:r>
            <a:r>
              <a:rPr b="0" i="1" lang="en-GB" sz="1450" u="sng" cap="none" strike="noStrike">
                <a:solidFill>
                  <a:schemeClr val="dk1"/>
                </a:solidFill>
                <a:latin typeface="Arial"/>
                <a:ea typeface="Arial"/>
                <a:cs typeface="Arial"/>
                <a:sym typeface="Arial"/>
                <a:hlinkClick r:id="rId5">
                  <a:extLst>
                    <a:ext uri="{A12FA001-AC4F-418D-AE19-62706E023703}">
                      <ahyp:hlinkClr val="tx"/>
                    </a:ext>
                  </a:extLst>
                </a:hlinkClick>
              </a:rPr>
              <a:t>‘Challenges in using data across government’</a:t>
            </a:r>
            <a:r>
              <a:rPr b="0" i="1" lang="en-GB" sz="1450" u="none" cap="none" strike="noStrike">
                <a:solidFill>
                  <a:schemeClr val="dk1"/>
                </a:solidFill>
                <a:latin typeface="Arial"/>
                <a:ea typeface="Arial"/>
                <a:cs typeface="Arial"/>
                <a:sym typeface="Arial"/>
              </a:rPr>
              <a:t> report also highlights the current gap in skill sets “at several levels”: legal and ethical data use; data storage, management and architecture; and planning and data governance.</a:t>
            </a:r>
            <a:endParaRPr b="0" i="1" sz="1400" u="none" cap="none" strike="noStrike">
              <a:solidFill>
                <a:schemeClr val="dk1"/>
              </a:solidFill>
              <a:latin typeface="Arial"/>
              <a:ea typeface="Arial"/>
              <a:cs typeface="Arial"/>
              <a:sym typeface="Arial"/>
            </a:endParaRPr>
          </a:p>
        </p:txBody>
      </p:sp>
      <p:sp>
        <p:nvSpPr>
          <p:cNvPr id="381" name="Google Shape;381;g2ae7d6f37ab_0_17"/>
          <p:cNvSpPr txBox="1"/>
          <p:nvPr/>
        </p:nvSpPr>
        <p:spPr>
          <a:xfrm>
            <a:off x="4247900" y="4732350"/>
            <a:ext cx="489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CC-BY 4.0, DOI: </a:t>
            </a:r>
            <a:r>
              <a:rPr lang="en-GB" u="sng">
                <a:solidFill>
                  <a:schemeClr val="lt1"/>
                </a:solidFill>
                <a:hlinkClick r:id="rId6">
                  <a:extLst>
                    <a:ext uri="{A12FA001-AC4F-418D-AE19-62706E023703}">
                      <ahyp:hlinkClr val="tx"/>
                    </a:ext>
                  </a:extLst>
                </a:hlinkClick>
              </a:rPr>
              <a:t>https://doi.org/10.5281/zenodo.11204573</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ae7d6f37ab_0_9"/>
          <p:cNvSpPr txBox="1"/>
          <p:nvPr>
            <p:ph idx="1" type="body"/>
          </p:nvPr>
        </p:nvSpPr>
        <p:spPr>
          <a:xfrm>
            <a:off x="431800" y="138625"/>
            <a:ext cx="5201100" cy="545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rPr b="1" lang="en-GB" sz="3500"/>
              <a:t>What we will be doing</a:t>
            </a:r>
            <a:endParaRPr b="1" sz="3500"/>
          </a:p>
        </p:txBody>
      </p:sp>
      <p:sp>
        <p:nvSpPr>
          <p:cNvPr id="388" name="Google Shape;388;g2ae7d6f37ab_0_9"/>
          <p:cNvSpPr txBox="1"/>
          <p:nvPr>
            <p:ph idx="3" type="body"/>
          </p:nvPr>
        </p:nvSpPr>
        <p:spPr>
          <a:xfrm>
            <a:off x="191150" y="871325"/>
            <a:ext cx="7897200" cy="4084500"/>
          </a:xfrm>
          <a:prstGeom prst="rect">
            <a:avLst/>
          </a:prstGeom>
          <a:noFill/>
          <a:ln>
            <a:noFill/>
          </a:ln>
        </p:spPr>
        <p:txBody>
          <a:bodyPr anchorCtr="0" anchor="t" bIns="0" lIns="0" spcFirstLastPara="1" rIns="0" wrap="square" tIns="0">
            <a:noAutofit/>
          </a:bodyPr>
          <a:lstStyle/>
          <a:p>
            <a:pPr indent="-387350" lvl="0" marL="457200" rtl="0" algn="l">
              <a:lnSpc>
                <a:spcPct val="100000"/>
              </a:lnSpc>
              <a:spcBef>
                <a:spcPts val="0"/>
              </a:spcBef>
              <a:spcAft>
                <a:spcPts val="0"/>
              </a:spcAft>
              <a:buClr>
                <a:srgbClr val="F1C232"/>
              </a:buClr>
              <a:buSzPts val="2500"/>
              <a:buAutoNum type="arabicPeriod"/>
            </a:pPr>
            <a:r>
              <a:rPr b="1" lang="en-GB" sz="2500">
                <a:solidFill>
                  <a:srgbClr val="F1C232"/>
                </a:solidFill>
              </a:rPr>
              <a:t>Convening a community across the UK</a:t>
            </a:r>
            <a:endParaRPr b="1" sz="2500">
              <a:solidFill>
                <a:srgbClr val="F1C232"/>
              </a:solidFill>
            </a:endParaRPr>
          </a:p>
          <a:p>
            <a:pPr indent="-342900" lvl="1" marL="914400" rtl="0" algn="l">
              <a:lnSpc>
                <a:spcPct val="100000"/>
              </a:lnSpc>
              <a:spcBef>
                <a:spcPts val="0"/>
              </a:spcBef>
              <a:spcAft>
                <a:spcPts val="0"/>
              </a:spcAft>
              <a:buClr>
                <a:schemeClr val="lt1"/>
              </a:buClr>
              <a:buSzPts val="1800"/>
              <a:buChar char="○"/>
            </a:pPr>
            <a:r>
              <a:rPr lang="en-GB">
                <a:solidFill>
                  <a:schemeClr val="lt1"/>
                </a:solidFill>
              </a:rPr>
              <a:t>Working group of partners</a:t>
            </a:r>
            <a:endParaRPr>
              <a:solidFill>
                <a:schemeClr val="lt1"/>
              </a:solidFill>
            </a:endParaRPr>
          </a:p>
          <a:p>
            <a:pPr indent="-342900" lvl="1" marL="914400" rtl="0" algn="l">
              <a:lnSpc>
                <a:spcPct val="100000"/>
              </a:lnSpc>
              <a:spcBef>
                <a:spcPts val="0"/>
              </a:spcBef>
              <a:spcAft>
                <a:spcPts val="0"/>
              </a:spcAft>
              <a:buClr>
                <a:schemeClr val="lt1"/>
              </a:buClr>
              <a:buSzPts val="1800"/>
              <a:buChar char="○"/>
            </a:pPr>
            <a:r>
              <a:rPr lang="en-GB">
                <a:solidFill>
                  <a:schemeClr val="lt1"/>
                </a:solidFill>
              </a:rPr>
              <a:t>In person/online community meetings and events</a:t>
            </a:r>
            <a:endParaRPr>
              <a:solidFill>
                <a:schemeClr val="lt1"/>
              </a:solidFill>
            </a:endParaRPr>
          </a:p>
          <a:p>
            <a:pPr indent="-342900" lvl="1" marL="914400" rtl="0" algn="l">
              <a:lnSpc>
                <a:spcPct val="100000"/>
              </a:lnSpc>
              <a:spcBef>
                <a:spcPts val="0"/>
              </a:spcBef>
              <a:spcAft>
                <a:spcPts val="0"/>
              </a:spcAft>
              <a:buClr>
                <a:schemeClr val="lt1"/>
              </a:buClr>
              <a:buSzPts val="1800"/>
              <a:buChar char="○"/>
            </a:pPr>
            <a:r>
              <a:rPr lang="en-GB">
                <a:solidFill>
                  <a:schemeClr val="lt1"/>
                </a:solidFill>
              </a:rPr>
              <a:t>Data Champions scheme</a:t>
            </a:r>
            <a:endParaRPr>
              <a:solidFill>
                <a:schemeClr val="lt1"/>
              </a:solidFill>
            </a:endParaRPr>
          </a:p>
          <a:p>
            <a:pPr indent="-342900" lvl="1" marL="914400" rtl="0" algn="l">
              <a:lnSpc>
                <a:spcPct val="100000"/>
              </a:lnSpc>
              <a:spcBef>
                <a:spcPts val="0"/>
              </a:spcBef>
              <a:spcAft>
                <a:spcPts val="0"/>
              </a:spcAft>
              <a:buClr>
                <a:schemeClr val="lt1"/>
              </a:buClr>
              <a:buSzPts val="1800"/>
              <a:buChar char="○"/>
            </a:pPr>
            <a:r>
              <a:rPr lang="en-GB">
                <a:solidFill>
                  <a:schemeClr val="lt1"/>
                </a:solidFill>
              </a:rPr>
              <a:t>National Conference</a:t>
            </a:r>
            <a:endParaRPr>
              <a:solidFill>
                <a:schemeClr val="lt1"/>
              </a:solidFill>
            </a:endParaRPr>
          </a:p>
        </p:txBody>
      </p:sp>
      <p:pic>
        <p:nvPicPr>
          <p:cNvPr id="389" name="Google Shape;389;g2ae7d6f37ab_0_9"/>
          <p:cNvPicPr preferRelativeResize="0"/>
          <p:nvPr/>
        </p:nvPicPr>
        <p:blipFill rotWithShape="1">
          <a:blip r:embed="rId3">
            <a:alphaModFix/>
          </a:blip>
          <a:srcRect b="57713" l="0" r="0" t="5257"/>
          <a:stretch/>
        </p:blipFill>
        <p:spPr>
          <a:xfrm>
            <a:off x="0" y="3182600"/>
            <a:ext cx="9144002" cy="1960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2dae3cd52e3_0_0"/>
          <p:cNvSpPr txBox="1"/>
          <p:nvPr>
            <p:ph idx="1" type="body"/>
          </p:nvPr>
        </p:nvSpPr>
        <p:spPr>
          <a:xfrm>
            <a:off x="215850" y="164850"/>
            <a:ext cx="8712300" cy="69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3300"/>
              <a:t>Community engagement and growth so far</a:t>
            </a:r>
            <a:endParaRPr b="1" sz="3300"/>
          </a:p>
        </p:txBody>
      </p:sp>
      <p:sp>
        <p:nvSpPr>
          <p:cNvPr id="396" name="Google Shape;396;g2dae3cd52e3_0_0"/>
          <p:cNvSpPr txBox="1"/>
          <p:nvPr/>
        </p:nvSpPr>
        <p:spPr>
          <a:xfrm>
            <a:off x="215850" y="4527375"/>
            <a:ext cx="1999500" cy="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1"/>
                </a:solidFill>
              </a:rPr>
              <a:t>2024</a:t>
            </a:r>
            <a:endParaRPr b="1" sz="2800">
              <a:solidFill>
                <a:schemeClr val="accent1"/>
              </a:solidFill>
            </a:endParaRPr>
          </a:p>
        </p:txBody>
      </p:sp>
      <p:sp>
        <p:nvSpPr>
          <p:cNvPr id="397" name="Google Shape;397;g2dae3cd52e3_0_0"/>
          <p:cNvSpPr/>
          <p:nvPr/>
        </p:nvSpPr>
        <p:spPr>
          <a:xfrm>
            <a:off x="215850" y="3266975"/>
            <a:ext cx="1418400" cy="13041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t>Core Team</a:t>
            </a:r>
            <a:endParaRPr b="1" sz="2500"/>
          </a:p>
        </p:txBody>
      </p:sp>
      <p:sp>
        <p:nvSpPr>
          <p:cNvPr id="398" name="Google Shape;398;g2dae3cd52e3_0_0"/>
          <p:cNvSpPr/>
          <p:nvPr/>
        </p:nvSpPr>
        <p:spPr>
          <a:xfrm>
            <a:off x="1634250" y="3131188"/>
            <a:ext cx="1680600" cy="15504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900"/>
              <a:t>Partners</a:t>
            </a:r>
            <a:endParaRPr b="1" sz="1900"/>
          </a:p>
          <a:p>
            <a:pPr indent="0" lvl="0" marL="0" rtl="0" algn="ctr">
              <a:spcBef>
                <a:spcPts val="0"/>
              </a:spcBef>
              <a:spcAft>
                <a:spcPts val="0"/>
              </a:spcAft>
              <a:buNone/>
            </a:pPr>
            <a:r>
              <a:rPr b="1" lang="en-GB" sz="1900"/>
              <a:t>Working Group</a:t>
            </a:r>
            <a:endParaRPr b="1" sz="1900"/>
          </a:p>
        </p:txBody>
      </p:sp>
      <p:sp>
        <p:nvSpPr>
          <p:cNvPr id="399" name="Google Shape;399;g2dae3cd52e3_0_0"/>
          <p:cNvSpPr/>
          <p:nvPr/>
        </p:nvSpPr>
        <p:spPr>
          <a:xfrm>
            <a:off x="2405275" y="1558300"/>
            <a:ext cx="1418400" cy="13041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t>TUN</a:t>
            </a:r>
            <a:endParaRPr b="1" sz="2500"/>
          </a:p>
        </p:txBody>
      </p:sp>
      <p:sp>
        <p:nvSpPr>
          <p:cNvPr id="400" name="Google Shape;400;g2dae3cd52e3_0_0"/>
          <p:cNvSpPr/>
          <p:nvPr/>
        </p:nvSpPr>
        <p:spPr>
          <a:xfrm>
            <a:off x="347725" y="1744050"/>
            <a:ext cx="2173200" cy="1646400"/>
          </a:xfrm>
          <a:prstGeom prst="ellipse">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900"/>
              <a:t>Turing Data Community</a:t>
            </a:r>
            <a:endParaRPr b="1" sz="1700"/>
          </a:p>
        </p:txBody>
      </p:sp>
      <p:sp>
        <p:nvSpPr>
          <p:cNvPr id="401" name="Google Shape;401;g2dae3cd52e3_0_0"/>
          <p:cNvSpPr txBox="1"/>
          <p:nvPr/>
        </p:nvSpPr>
        <p:spPr>
          <a:xfrm>
            <a:off x="139650" y="662800"/>
            <a:ext cx="8788500" cy="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rgbClr val="F1C232"/>
                </a:solidFill>
              </a:rPr>
              <a:t>Initiation phase: Engaging close partners and existing networks</a:t>
            </a:r>
            <a:endParaRPr sz="2800">
              <a:solidFill>
                <a:srgbClr val="F1C232"/>
              </a:solidFill>
            </a:endParaRPr>
          </a:p>
        </p:txBody>
      </p:sp>
      <p:cxnSp>
        <p:nvCxnSpPr>
          <p:cNvPr id="402" name="Google Shape;402;g2dae3cd52e3_0_0"/>
          <p:cNvCxnSpPr/>
          <p:nvPr/>
        </p:nvCxnSpPr>
        <p:spPr>
          <a:xfrm flipH="1" rot="10800000">
            <a:off x="1215600" y="4810875"/>
            <a:ext cx="7318200" cy="21300"/>
          </a:xfrm>
          <a:prstGeom prst="straightConnector1">
            <a:avLst/>
          </a:prstGeom>
          <a:noFill/>
          <a:ln cap="flat" cmpd="sng" w="38100">
            <a:solidFill>
              <a:schemeClr val="accent1"/>
            </a:solidFill>
            <a:prstDash val="solid"/>
            <a:round/>
            <a:headEnd len="med" w="med" type="none"/>
            <a:tailEnd len="med" w="med" type="triangle"/>
          </a:ln>
        </p:spPr>
      </p:cxnSp>
      <p:sp>
        <p:nvSpPr>
          <p:cNvPr id="403" name="Google Shape;403;g2dae3cd52e3_0_0"/>
          <p:cNvSpPr txBox="1"/>
          <p:nvPr/>
        </p:nvSpPr>
        <p:spPr>
          <a:xfrm>
            <a:off x="7870425" y="4181850"/>
            <a:ext cx="1273500" cy="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1"/>
                </a:solidFill>
              </a:rPr>
              <a:t>2025</a:t>
            </a:r>
            <a:endParaRPr b="1" sz="280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2b9724707ef_0_0"/>
          <p:cNvSpPr/>
          <p:nvPr/>
        </p:nvSpPr>
        <p:spPr>
          <a:xfrm>
            <a:off x="126550" y="849725"/>
            <a:ext cx="8895000" cy="4104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g2b9724707ef_0_0"/>
          <p:cNvSpPr txBox="1"/>
          <p:nvPr>
            <p:ph idx="1" type="body"/>
          </p:nvPr>
        </p:nvSpPr>
        <p:spPr>
          <a:xfrm>
            <a:off x="431799" y="138634"/>
            <a:ext cx="3921000" cy="545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rPr b="1" lang="en-GB" sz="3100"/>
              <a:t>Current p</a:t>
            </a:r>
            <a:r>
              <a:rPr b="1" lang="en-GB" sz="3100"/>
              <a:t>artners</a:t>
            </a:r>
            <a:endParaRPr b="1" sz="3100"/>
          </a:p>
        </p:txBody>
      </p:sp>
      <p:pic>
        <p:nvPicPr>
          <p:cNvPr id="411" name="Google Shape;411;g2b9724707ef_0_0"/>
          <p:cNvPicPr preferRelativeResize="0"/>
          <p:nvPr/>
        </p:nvPicPr>
        <p:blipFill rotWithShape="1">
          <a:blip r:embed="rId3">
            <a:alphaModFix/>
          </a:blip>
          <a:srcRect b="0" l="0" r="0" t="0"/>
          <a:stretch/>
        </p:blipFill>
        <p:spPr>
          <a:xfrm>
            <a:off x="231138" y="3704350"/>
            <a:ext cx="1293625" cy="672711"/>
          </a:xfrm>
          <a:prstGeom prst="rect">
            <a:avLst/>
          </a:prstGeom>
          <a:noFill/>
          <a:ln>
            <a:noFill/>
          </a:ln>
        </p:spPr>
      </p:pic>
      <p:pic>
        <p:nvPicPr>
          <p:cNvPr id="412" name="Google Shape;412;g2b9724707ef_0_0"/>
          <p:cNvPicPr preferRelativeResize="0"/>
          <p:nvPr/>
        </p:nvPicPr>
        <p:blipFill rotWithShape="1">
          <a:blip r:embed="rId4">
            <a:alphaModFix/>
          </a:blip>
          <a:srcRect b="0" l="0" r="0" t="0"/>
          <a:stretch/>
        </p:blipFill>
        <p:spPr>
          <a:xfrm>
            <a:off x="4316775" y="1899050"/>
            <a:ext cx="1836299" cy="608424"/>
          </a:xfrm>
          <a:prstGeom prst="rect">
            <a:avLst/>
          </a:prstGeom>
          <a:noFill/>
          <a:ln>
            <a:noFill/>
          </a:ln>
        </p:spPr>
      </p:pic>
      <p:pic>
        <p:nvPicPr>
          <p:cNvPr id="413" name="Google Shape;413;g2b9724707ef_0_0"/>
          <p:cNvPicPr preferRelativeResize="0"/>
          <p:nvPr/>
        </p:nvPicPr>
        <p:blipFill rotWithShape="1">
          <a:blip r:embed="rId5">
            <a:alphaModFix/>
          </a:blip>
          <a:srcRect b="0" l="0" r="0" t="0"/>
          <a:stretch/>
        </p:blipFill>
        <p:spPr>
          <a:xfrm>
            <a:off x="5909875" y="1111451"/>
            <a:ext cx="1735600" cy="687414"/>
          </a:xfrm>
          <a:prstGeom prst="rect">
            <a:avLst/>
          </a:prstGeom>
          <a:noFill/>
          <a:ln>
            <a:noFill/>
          </a:ln>
        </p:spPr>
      </p:pic>
      <p:pic>
        <p:nvPicPr>
          <p:cNvPr id="414" name="Google Shape;414;g2b9724707ef_0_0"/>
          <p:cNvPicPr preferRelativeResize="0"/>
          <p:nvPr/>
        </p:nvPicPr>
        <p:blipFill rotWithShape="1">
          <a:blip r:embed="rId6">
            <a:alphaModFix/>
          </a:blip>
          <a:srcRect b="0" l="0" r="0" t="0"/>
          <a:stretch/>
        </p:blipFill>
        <p:spPr>
          <a:xfrm>
            <a:off x="6381949" y="1927025"/>
            <a:ext cx="2038350" cy="552450"/>
          </a:xfrm>
          <a:prstGeom prst="rect">
            <a:avLst/>
          </a:prstGeom>
          <a:noFill/>
          <a:ln>
            <a:noFill/>
          </a:ln>
        </p:spPr>
      </p:pic>
      <p:pic>
        <p:nvPicPr>
          <p:cNvPr id="415" name="Google Shape;415;g2b9724707ef_0_0"/>
          <p:cNvPicPr preferRelativeResize="0"/>
          <p:nvPr/>
        </p:nvPicPr>
        <p:blipFill rotWithShape="1">
          <a:blip r:embed="rId7">
            <a:alphaModFix/>
          </a:blip>
          <a:srcRect b="0" l="0" r="0" t="24902"/>
          <a:stretch/>
        </p:blipFill>
        <p:spPr>
          <a:xfrm>
            <a:off x="3557097" y="1109400"/>
            <a:ext cx="2303402" cy="672700"/>
          </a:xfrm>
          <a:prstGeom prst="rect">
            <a:avLst/>
          </a:prstGeom>
          <a:noFill/>
          <a:ln>
            <a:noFill/>
          </a:ln>
        </p:spPr>
      </p:pic>
      <p:pic>
        <p:nvPicPr>
          <p:cNvPr id="416" name="Google Shape;416;g2b9724707ef_0_0"/>
          <p:cNvPicPr preferRelativeResize="0"/>
          <p:nvPr/>
        </p:nvPicPr>
        <p:blipFill rotWithShape="1">
          <a:blip r:embed="rId8">
            <a:alphaModFix/>
          </a:blip>
          <a:srcRect b="15267" l="14316" r="13697" t="13449"/>
          <a:stretch/>
        </p:blipFill>
        <p:spPr>
          <a:xfrm>
            <a:off x="366575" y="1062200"/>
            <a:ext cx="836147" cy="828000"/>
          </a:xfrm>
          <a:prstGeom prst="rect">
            <a:avLst/>
          </a:prstGeom>
          <a:noFill/>
          <a:ln>
            <a:noFill/>
          </a:ln>
        </p:spPr>
      </p:pic>
      <p:pic>
        <p:nvPicPr>
          <p:cNvPr id="417" name="Google Shape;417;g2b9724707ef_0_0"/>
          <p:cNvPicPr preferRelativeResize="0"/>
          <p:nvPr/>
        </p:nvPicPr>
        <p:blipFill rotWithShape="1">
          <a:blip r:embed="rId9">
            <a:alphaModFix/>
          </a:blip>
          <a:srcRect b="0" l="0" r="0" t="0"/>
          <a:stretch/>
        </p:blipFill>
        <p:spPr>
          <a:xfrm>
            <a:off x="7738275" y="1086638"/>
            <a:ext cx="1039150" cy="773112"/>
          </a:xfrm>
          <a:prstGeom prst="rect">
            <a:avLst/>
          </a:prstGeom>
          <a:noFill/>
          <a:ln>
            <a:noFill/>
          </a:ln>
        </p:spPr>
      </p:pic>
      <p:pic>
        <p:nvPicPr>
          <p:cNvPr id="418" name="Google Shape;418;g2b9724707ef_0_0"/>
          <p:cNvPicPr preferRelativeResize="0"/>
          <p:nvPr/>
        </p:nvPicPr>
        <p:blipFill rotWithShape="1">
          <a:blip r:embed="rId10">
            <a:alphaModFix/>
          </a:blip>
          <a:srcRect b="0" l="0" r="0" t="0"/>
          <a:stretch/>
        </p:blipFill>
        <p:spPr>
          <a:xfrm>
            <a:off x="314521" y="2062526"/>
            <a:ext cx="1757403" cy="545100"/>
          </a:xfrm>
          <a:prstGeom prst="rect">
            <a:avLst/>
          </a:prstGeom>
          <a:noFill/>
          <a:ln>
            <a:noFill/>
          </a:ln>
        </p:spPr>
      </p:pic>
      <p:pic>
        <p:nvPicPr>
          <p:cNvPr id="419" name="Google Shape;419;g2b9724707ef_0_0"/>
          <p:cNvPicPr preferRelativeResize="0"/>
          <p:nvPr/>
        </p:nvPicPr>
        <p:blipFill rotWithShape="1">
          <a:blip r:embed="rId11">
            <a:alphaModFix/>
          </a:blip>
          <a:srcRect b="0" l="0" r="0" t="0"/>
          <a:stretch/>
        </p:blipFill>
        <p:spPr>
          <a:xfrm>
            <a:off x="2304750" y="1899038"/>
            <a:ext cx="1836300" cy="696180"/>
          </a:xfrm>
          <a:prstGeom prst="rect">
            <a:avLst/>
          </a:prstGeom>
          <a:noFill/>
          <a:ln>
            <a:noFill/>
          </a:ln>
        </p:spPr>
      </p:pic>
      <p:pic>
        <p:nvPicPr>
          <p:cNvPr id="420" name="Google Shape;420;g2b9724707ef_0_0"/>
          <p:cNvPicPr preferRelativeResize="0"/>
          <p:nvPr/>
        </p:nvPicPr>
        <p:blipFill rotWithShape="1">
          <a:blip r:embed="rId12">
            <a:alphaModFix/>
          </a:blip>
          <a:srcRect b="0" l="0" r="0" t="0"/>
          <a:stretch/>
        </p:blipFill>
        <p:spPr>
          <a:xfrm>
            <a:off x="231150" y="2776563"/>
            <a:ext cx="2038350" cy="682958"/>
          </a:xfrm>
          <a:prstGeom prst="rect">
            <a:avLst/>
          </a:prstGeom>
          <a:solidFill>
            <a:schemeClr val="lt1"/>
          </a:solidFill>
          <a:ln>
            <a:noFill/>
          </a:ln>
        </p:spPr>
      </p:pic>
      <p:pic>
        <p:nvPicPr>
          <p:cNvPr id="421" name="Google Shape;421;g2b9724707ef_0_0"/>
          <p:cNvPicPr preferRelativeResize="0"/>
          <p:nvPr/>
        </p:nvPicPr>
        <p:blipFill rotWithShape="1">
          <a:blip r:embed="rId13">
            <a:alphaModFix/>
          </a:blip>
          <a:srcRect b="0" l="0" r="0" t="0"/>
          <a:stretch/>
        </p:blipFill>
        <p:spPr>
          <a:xfrm>
            <a:off x="2456768" y="2843594"/>
            <a:ext cx="1899332" cy="552450"/>
          </a:xfrm>
          <a:prstGeom prst="rect">
            <a:avLst/>
          </a:prstGeom>
          <a:noFill/>
          <a:ln>
            <a:noFill/>
          </a:ln>
        </p:spPr>
      </p:pic>
      <p:pic>
        <p:nvPicPr>
          <p:cNvPr id="422" name="Google Shape;422;g2b9724707ef_0_0"/>
          <p:cNvPicPr preferRelativeResize="0"/>
          <p:nvPr/>
        </p:nvPicPr>
        <p:blipFill rotWithShape="1">
          <a:blip r:embed="rId14">
            <a:alphaModFix/>
          </a:blip>
          <a:srcRect b="0" l="0" r="0" t="0"/>
          <a:stretch/>
        </p:blipFill>
        <p:spPr>
          <a:xfrm>
            <a:off x="4543374" y="2701524"/>
            <a:ext cx="909425" cy="909425"/>
          </a:xfrm>
          <a:prstGeom prst="rect">
            <a:avLst/>
          </a:prstGeom>
          <a:noFill/>
          <a:ln>
            <a:noFill/>
          </a:ln>
        </p:spPr>
      </p:pic>
      <p:pic>
        <p:nvPicPr>
          <p:cNvPr id="423" name="Google Shape;423;g2b9724707ef_0_0"/>
          <p:cNvPicPr preferRelativeResize="0"/>
          <p:nvPr/>
        </p:nvPicPr>
        <p:blipFill rotWithShape="1">
          <a:blip r:embed="rId15">
            <a:alphaModFix/>
          </a:blip>
          <a:srcRect b="21998" l="20690" r="18772" t="20827"/>
          <a:stretch/>
        </p:blipFill>
        <p:spPr>
          <a:xfrm>
            <a:off x="5640075" y="2701525"/>
            <a:ext cx="1735600" cy="909425"/>
          </a:xfrm>
          <a:prstGeom prst="rect">
            <a:avLst/>
          </a:prstGeom>
          <a:noFill/>
          <a:ln>
            <a:noFill/>
          </a:ln>
        </p:spPr>
      </p:pic>
      <p:pic>
        <p:nvPicPr>
          <p:cNvPr id="424" name="Google Shape;424;g2b9724707ef_0_0"/>
          <p:cNvPicPr preferRelativeResize="0"/>
          <p:nvPr/>
        </p:nvPicPr>
        <p:blipFill rotWithShape="1">
          <a:blip r:embed="rId16">
            <a:alphaModFix/>
          </a:blip>
          <a:srcRect b="0" l="0" r="0" t="0"/>
          <a:stretch/>
        </p:blipFill>
        <p:spPr>
          <a:xfrm>
            <a:off x="1699846" y="3735511"/>
            <a:ext cx="1618829" cy="610375"/>
          </a:xfrm>
          <a:prstGeom prst="rect">
            <a:avLst/>
          </a:prstGeom>
          <a:noFill/>
          <a:ln>
            <a:noFill/>
          </a:ln>
        </p:spPr>
      </p:pic>
      <p:pic>
        <p:nvPicPr>
          <p:cNvPr id="425" name="Google Shape;425;g2b9724707ef_0_0"/>
          <p:cNvPicPr preferRelativeResize="0"/>
          <p:nvPr/>
        </p:nvPicPr>
        <p:blipFill rotWithShape="1">
          <a:blip r:embed="rId17">
            <a:alphaModFix/>
          </a:blip>
          <a:srcRect b="0" l="0" r="0" t="0"/>
          <a:stretch/>
        </p:blipFill>
        <p:spPr>
          <a:xfrm>
            <a:off x="7525100" y="2607625"/>
            <a:ext cx="1232300" cy="1232300"/>
          </a:xfrm>
          <a:prstGeom prst="rect">
            <a:avLst/>
          </a:prstGeom>
          <a:noFill/>
          <a:ln>
            <a:noFill/>
          </a:ln>
        </p:spPr>
      </p:pic>
      <p:pic>
        <p:nvPicPr>
          <p:cNvPr id="426" name="Google Shape;426;g2b9724707ef_0_0"/>
          <p:cNvPicPr preferRelativeResize="0"/>
          <p:nvPr/>
        </p:nvPicPr>
        <p:blipFill rotWithShape="1">
          <a:blip r:embed="rId18">
            <a:alphaModFix/>
          </a:blip>
          <a:srcRect b="27994" l="0" r="0" t="26252"/>
          <a:stretch/>
        </p:blipFill>
        <p:spPr>
          <a:xfrm>
            <a:off x="3493738" y="3732175"/>
            <a:ext cx="1899325" cy="620702"/>
          </a:xfrm>
          <a:prstGeom prst="rect">
            <a:avLst/>
          </a:prstGeom>
          <a:noFill/>
          <a:ln>
            <a:noFill/>
          </a:ln>
        </p:spPr>
      </p:pic>
      <p:pic>
        <p:nvPicPr>
          <p:cNvPr id="427" name="Google Shape;427;g2b9724707ef_0_0"/>
          <p:cNvPicPr preferRelativeResize="0"/>
          <p:nvPr/>
        </p:nvPicPr>
        <p:blipFill rotWithShape="1">
          <a:blip r:embed="rId19">
            <a:alphaModFix/>
          </a:blip>
          <a:srcRect b="20512" l="0" r="0" t="23808"/>
          <a:stretch/>
        </p:blipFill>
        <p:spPr>
          <a:xfrm>
            <a:off x="5305775" y="3904350"/>
            <a:ext cx="1487153" cy="828000"/>
          </a:xfrm>
          <a:prstGeom prst="rect">
            <a:avLst/>
          </a:prstGeom>
          <a:noFill/>
          <a:ln>
            <a:noFill/>
          </a:ln>
        </p:spPr>
      </p:pic>
      <p:pic>
        <p:nvPicPr>
          <p:cNvPr id="428" name="Google Shape;428;g2b9724707ef_0_0"/>
          <p:cNvPicPr preferRelativeResize="0"/>
          <p:nvPr/>
        </p:nvPicPr>
        <p:blipFill rotWithShape="1">
          <a:blip r:embed="rId20">
            <a:alphaModFix/>
          </a:blip>
          <a:srcRect b="0" l="0" r="0" t="11229"/>
          <a:stretch/>
        </p:blipFill>
        <p:spPr>
          <a:xfrm>
            <a:off x="6960119" y="3787800"/>
            <a:ext cx="1628306" cy="779400"/>
          </a:xfrm>
          <a:prstGeom prst="rect">
            <a:avLst/>
          </a:prstGeom>
          <a:noFill/>
          <a:ln>
            <a:noFill/>
          </a:ln>
        </p:spPr>
      </p:pic>
      <p:pic>
        <p:nvPicPr>
          <p:cNvPr id="429" name="Google Shape;429;g2b9724707ef_0_0"/>
          <p:cNvPicPr preferRelativeResize="0"/>
          <p:nvPr/>
        </p:nvPicPr>
        <p:blipFill rotWithShape="1">
          <a:blip r:embed="rId21">
            <a:alphaModFix/>
          </a:blip>
          <a:srcRect b="32302" l="0" r="0" t="20544"/>
          <a:stretch/>
        </p:blipFill>
        <p:spPr>
          <a:xfrm>
            <a:off x="1360736" y="1143925"/>
            <a:ext cx="2038350" cy="458400"/>
          </a:xfrm>
          <a:prstGeom prst="rect">
            <a:avLst/>
          </a:prstGeom>
          <a:noFill/>
          <a:ln>
            <a:noFill/>
          </a:ln>
        </p:spPr>
      </p:pic>
      <p:pic>
        <p:nvPicPr>
          <p:cNvPr id="430" name="Google Shape;430;g2b9724707ef_0_0"/>
          <p:cNvPicPr preferRelativeResize="0"/>
          <p:nvPr/>
        </p:nvPicPr>
        <p:blipFill rotWithShape="1">
          <a:blip r:embed="rId22">
            <a:alphaModFix/>
          </a:blip>
          <a:srcRect b="28873" l="0" r="0" t="27359"/>
          <a:stretch/>
        </p:blipFill>
        <p:spPr>
          <a:xfrm>
            <a:off x="2071915" y="4345875"/>
            <a:ext cx="2244860" cy="54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2dc89c5c51f_0_14"/>
          <p:cNvSpPr txBox="1"/>
          <p:nvPr>
            <p:ph idx="1" type="body"/>
          </p:nvPr>
        </p:nvSpPr>
        <p:spPr>
          <a:xfrm>
            <a:off x="215850" y="164850"/>
            <a:ext cx="8712300" cy="69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3300"/>
              <a:t>Community engagement and growth so far</a:t>
            </a:r>
            <a:endParaRPr b="1" sz="3300"/>
          </a:p>
        </p:txBody>
      </p:sp>
      <p:sp>
        <p:nvSpPr>
          <p:cNvPr id="437" name="Google Shape;437;g2dc89c5c51f_0_14"/>
          <p:cNvSpPr txBox="1"/>
          <p:nvPr/>
        </p:nvSpPr>
        <p:spPr>
          <a:xfrm>
            <a:off x="215850" y="4527375"/>
            <a:ext cx="1999500" cy="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1"/>
                </a:solidFill>
              </a:rPr>
              <a:t>2024</a:t>
            </a:r>
            <a:endParaRPr b="1" sz="2800">
              <a:solidFill>
                <a:schemeClr val="accent1"/>
              </a:solidFill>
            </a:endParaRPr>
          </a:p>
        </p:txBody>
      </p:sp>
      <p:sp>
        <p:nvSpPr>
          <p:cNvPr id="438" name="Google Shape;438;g2dc89c5c51f_0_14"/>
          <p:cNvSpPr/>
          <p:nvPr/>
        </p:nvSpPr>
        <p:spPr>
          <a:xfrm>
            <a:off x="215850" y="3266975"/>
            <a:ext cx="1418400" cy="13041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t>Core Team</a:t>
            </a:r>
            <a:endParaRPr b="1" sz="2500"/>
          </a:p>
        </p:txBody>
      </p:sp>
      <p:sp>
        <p:nvSpPr>
          <p:cNvPr id="439" name="Google Shape;439;g2dc89c5c51f_0_14"/>
          <p:cNvSpPr/>
          <p:nvPr/>
        </p:nvSpPr>
        <p:spPr>
          <a:xfrm>
            <a:off x="1634250" y="3131188"/>
            <a:ext cx="1680600" cy="15504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900"/>
              <a:t>Partners</a:t>
            </a:r>
            <a:endParaRPr b="1" sz="1900"/>
          </a:p>
          <a:p>
            <a:pPr indent="0" lvl="0" marL="0" rtl="0" algn="ctr">
              <a:spcBef>
                <a:spcPts val="0"/>
              </a:spcBef>
              <a:spcAft>
                <a:spcPts val="0"/>
              </a:spcAft>
              <a:buNone/>
            </a:pPr>
            <a:r>
              <a:rPr b="1" lang="en-GB" sz="1900"/>
              <a:t>Working Group</a:t>
            </a:r>
            <a:endParaRPr b="1" sz="1900"/>
          </a:p>
        </p:txBody>
      </p:sp>
      <p:sp>
        <p:nvSpPr>
          <p:cNvPr id="440" name="Google Shape;440;g2dc89c5c51f_0_14"/>
          <p:cNvSpPr/>
          <p:nvPr/>
        </p:nvSpPr>
        <p:spPr>
          <a:xfrm>
            <a:off x="2405275" y="1558300"/>
            <a:ext cx="1418400" cy="13041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t>TUN</a:t>
            </a:r>
            <a:endParaRPr b="1" sz="2500"/>
          </a:p>
        </p:txBody>
      </p:sp>
      <p:sp>
        <p:nvSpPr>
          <p:cNvPr id="441" name="Google Shape;441;g2dc89c5c51f_0_14"/>
          <p:cNvSpPr/>
          <p:nvPr/>
        </p:nvSpPr>
        <p:spPr>
          <a:xfrm>
            <a:off x="347725" y="1744050"/>
            <a:ext cx="2173200" cy="1655400"/>
          </a:xfrm>
          <a:prstGeom prst="ellipse">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900"/>
              <a:t>Turing Data Community</a:t>
            </a:r>
            <a:endParaRPr b="1" sz="1700"/>
          </a:p>
        </p:txBody>
      </p:sp>
      <p:sp>
        <p:nvSpPr>
          <p:cNvPr id="442" name="Google Shape;442;g2dc89c5c51f_0_14"/>
          <p:cNvSpPr txBox="1"/>
          <p:nvPr/>
        </p:nvSpPr>
        <p:spPr>
          <a:xfrm>
            <a:off x="68700" y="604800"/>
            <a:ext cx="9001200" cy="13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600">
                <a:solidFill>
                  <a:srgbClr val="F1C232"/>
                </a:solidFill>
              </a:rPr>
              <a:t>Awareness phase: </a:t>
            </a:r>
            <a:r>
              <a:rPr lang="en-GB" sz="2600">
                <a:solidFill>
                  <a:srgbClr val="F1C232"/>
                </a:solidFill>
              </a:rPr>
              <a:t>Engaging new partners at events, talks, communications to extend network, gather wider community input</a:t>
            </a:r>
            <a:endParaRPr sz="2600">
              <a:solidFill>
                <a:srgbClr val="F1C232"/>
              </a:solidFill>
            </a:endParaRPr>
          </a:p>
        </p:txBody>
      </p:sp>
      <p:cxnSp>
        <p:nvCxnSpPr>
          <p:cNvPr id="443" name="Google Shape;443;g2dc89c5c51f_0_14"/>
          <p:cNvCxnSpPr/>
          <p:nvPr/>
        </p:nvCxnSpPr>
        <p:spPr>
          <a:xfrm flipH="1" rot="10800000">
            <a:off x="1215600" y="4810875"/>
            <a:ext cx="7318200" cy="21300"/>
          </a:xfrm>
          <a:prstGeom prst="straightConnector1">
            <a:avLst/>
          </a:prstGeom>
          <a:noFill/>
          <a:ln cap="flat" cmpd="sng" w="38100">
            <a:solidFill>
              <a:schemeClr val="accent1"/>
            </a:solidFill>
            <a:prstDash val="solid"/>
            <a:round/>
            <a:headEnd len="med" w="med" type="none"/>
            <a:tailEnd len="med" w="med" type="triangle"/>
          </a:ln>
        </p:spPr>
      </p:cxnSp>
      <p:sp>
        <p:nvSpPr>
          <p:cNvPr id="444" name="Google Shape;444;g2dc89c5c51f_0_14"/>
          <p:cNvSpPr/>
          <p:nvPr/>
        </p:nvSpPr>
        <p:spPr>
          <a:xfrm>
            <a:off x="3314850" y="2992800"/>
            <a:ext cx="1999500" cy="1448700"/>
          </a:xfrm>
          <a:prstGeom prst="ellipse">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300"/>
              <a:t>New partners</a:t>
            </a:r>
            <a:endParaRPr b="1" sz="2300"/>
          </a:p>
        </p:txBody>
      </p:sp>
      <p:sp>
        <p:nvSpPr>
          <p:cNvPr id="445" name="Google Shape;445;g2dc89c5c51f_0_14"/>
          <p:cNvSpPr/>
          <p:nvPr/>
        </p:nvSpPr>
        <p:spPr>
          <a:xfrm>
            <a:off x="5314350" y="3065100"/>
            <a:ext cx="1999500" cy="1304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100"/>
              <a:t>Local gov orgs</a:t>
            </a:r>
            <a:endParaRPr b="1" sz="2100"/>
          </a:p>
        </p:txBody>
      </p:sp>
      <p:sp>
        <p:nvSpPr>
          <p:cNvPr id="446" name="Google Shape;446;g2dc89c5c51f_0_14"/>
          <p:cNvSpPr/>
          <p:nvPr/>
        </p:nvSpPr>
        <p:spPr>
          <a:xfrm>
            <a:off x="4358400" y="1847400"/>
            <a:ext cx="2173200" cy="14487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t>Industry</a:t>
            </a:r>
            <a:endParaRPr b="1" sz="2500"/>
          </a:p>
        </p:txBody>
      </p:sp>
      <p:sp>
        <p:nvSpPr>
          <p:cNvPr id="447" name="Google Shape;447;g2dc89c5c51f_0_14"/>
          <p:cNvSpPr/>
          <p:nvPr/>
        </p:nvSpPr>
        <p:spPr>
          <a:xfrm>
            <a:off x="6520875" y="2095350"/>
            <a:ext cx="1680600" cy="1304100"/>
          </a:xfrm>
          <a:prstGeom prst="ellipse">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t>GLAM</a:t>
            </a:r>
            <a:endParaRPr b="1" sz="2500"/>
          </a:p>
        </p:txBody>
      </p:sp>
      <p:sp>
        <p:nvSpPr>
          <p:cNvPr id="448" name="Google Shape;448;g2dc89c5c51f_0_14"/>
          <p:cNvSpPr txBox="1"/>
          <p:nvPr/>
        </p:nvSpPr>
        <p:spPr>
          <a:xfrm>
            <a:off x="7870425" y="4181850"/>
            <a:ext cx="1273500" cy="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1"/>
                </a:solidFill>
              </a:rPr>
              <a:t>2025</a:t>
            </a:r>
            <a:endParaRPr b="1" sz="280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2dc89c5c51f_0_29"/>
          <p:cNvSpPr txBox="1"/>
          <p:nvPr>
            <p:ph idx="1" type="body"/>
          </p:nvPr>
        </p:nvSpPr>
        <p:spPr>
          <a:xfrm>
            <a:off x="215850" y="164850"/>
            <a:ext cx="8712300" cy="69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3300"/>
              <a:t>Community engagement and growth so far</a:t>
            </a:r>
            <a:endParaRPr b="1" sz="3300"/>
          </a:p>
        </p:txBody>
      </p:sp>
      <p:sp>
        <p:nvSpPr>
          <p:cNvPr id="455" name="Google Shape;455;g2dc89c5c51f_0_29"/>
          <p:cNvSpPr txBox="1"/>
          <p:nvPr/>
        </p:nvSpPr>
        <p:spPr>
          <a:xfrm>
            <a:off x="215850" y="4527375"/>
            <a:ext cx="1999500" cy="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1"/>
                </a:solidFill>
              </a:rPr>
              <a:t>2024</a:t>
            </a:r>
            <a:endParaRPr b="1" sz="2800">
              <a:solidFill>
                <a:schemeClr val="accent1"/>
              </a:solidFill>
            </a:endParaRPr>
          </a:p>
        </p:txBody>
      </p:sp>
      <p:sp>
        <p:nvSpPr>
          <p:cNvPr id="456" name="Google Shape;456;g2dc89c5c51f_0_29"/>
          <p:cNvSpPr/>
          <p:nvPr/>
        </p:nvSpPr>
        <p:spPr>
          <a:xfrm>
            <a:off x="215850" y="3266975"/>
            <a:ext cx="1418400" cy="13041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t>Core Team</a:t>
            </a:r>
            <a:endParaRPr b="1" sz="2500"/>
          </a:p>
        </p:txBody>
      </p:sp>
      <p:sp>
        <p:nvSpPr>
          <p:cNvPr id="457" name="Google Shape;457;g2dc89c5c51f_0_29"/>
          <p:cNvSpPr/>
          <p:nvPr/>
        </p:nvSpPr>
        <p:spPr>
          <a:xfrm>
            <a:off x="1634250" y="3131188"/>
            <a:ext cx="1680600" cy="15504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900"/>
              <a:t>Partners</a:t>
            </a:r>
            <a:endParaRPr b="1" sz="1900"/>
          </a:p>
          <a:p>
            <a:pPr indent="0" lvl="0" marL="0" rtl="0" algn="ctr">
              <a:spcBef>
                <a:spcPts val="0"/>
              </a:spcBef>
              <a:spcAft>
                <a:spcPts val="0"/>
              </a:spcAft>
              <a:buNone/>
            </a:pPr>
            <a:r>
              <a:rPr b="1" lang="en-GB" sz="1900"/>
              <a:t>Working Group</a:t>
            </a:r>
            <a:endParaRPr b="1" sz="1900"/>
          </a:p>
        </p:txBody>
      </p:sp>
      <p:sp>
        <p:nvSpPr>
          <p:cNvPr id="458" name="Google Shape;458;g2dc89c5c51f_0_29"/>
          <p:cNvSpPr/>
          <p:nvPr/>
        </p:nvSpPr>
        <p:spPr>
          <a:xfrm>
            <a:off x="2405275" y="1558300"/>
            <a:ext cx="1418400" cy="13041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t>TUN</a:t>
            </a:r>
            <a:endParaRPr b="1" sz="2500"/>
          </a:p>
        </p:txBody>
      </p:sp>
      <p:sp>
        <p:nvSpPr>
          <p:cNvPr id="459" name="Google Shape;459;g2dc89c5c51f_0_29"/>
          <p:cNvSpPr/>
          <p:nvPr/>
        </p:nvSpPr>
        <p:spPr>
          <a:xfrm>
            <a:off x="347725" y="1744050"/>
            <a:ext cx="2173200" cy="1655400"/>
          </a:xfrm>
          <a:prstGeom prst="ellipse">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900"/>
              <a:t>Turing Data Community</a:t>
            </a:r>
            <a:endParaRPr b="1" sz="1700"/>
          </a:p>
        </p:txBody>
      </p:sp>
      <p:sp>
        <p:nvSpPr>
          <p:cNvPr id="460" name="Google Shape;460;g2dc89c5c51f_0_29"/>
          <p:cNvSpPr txBox="1"/>
          <p:nvPr/>
        </p:nvSpPr>
        <p:spPr>
          <a:xfrm>
            <a:off x="68700" y="604800"/>
            <a:ext cx="9001200" cy="9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rgbClr val="F1C232"/>
                </a:solidFill>
              </a:rPr>
              <a:t>Active community hub</a:t>
            </a:r>
            <a:r>
              <a:rPr lang="en-GB" sz="2800">
                <a:solidFill>
                  <a:srgbClr val="F1C232"/>
                </a:solidFill>
              </a:rPr>
              <a:t>: Regular meetings, events and community infrastructure</a:t>
            </a:r>
            <a:endParaRPr sz="2800">
              <a:solidFill>
                <a:srgbClr val="F1C232"/>
              </a:solidFill>
            </a:endParaRPr>
          </a:p>
        </p:txBody>
      </p:sp>
      <p:cxnSp>
        <p:nvCxnSpPr>
          <p:cNvPr id="461" name="Google Shape;461;g2dc89c5c51f_0_29"/>
          <p:cNvCxnSpPr/>
          <p:nvPr/>
        </p:nvCxnSpPr>
        <p:spPr>
          <a:xfrm flipH="1" rot="10800000">
            <a:off x="1215600" y="4810875"/>
            <a:ext cx="7318200" cy="21300"/>
          </a:xfrm>
          <a:prstGeom prst="straightConnector1">
            <a:avLst/>
          </a:prstGeom>
          <a:noFill/>
          <a:ln cap="flat" cmpd="sng" w="38100">
            <a:solidFill>
              <a:schemeClr val="accent1"/>
            </a:solidFill>
            <a:prstDash val="solid"/>
            <a:round/>
            <a:headEnd len="med" w="med" type="none"/>
            <a:tailEnd len="med" w="med" type="triangle"/>
          </a:ln>
        </p:spPr>
      </p:cxnSp>
      <p:sp>
        <p:nvSpPr>
          <p:cNvPr id="462" name="Google Shape;462;g2dc89c5c51f_0_29"/>
          <p:cNvSpPr/>
          <p:nvPr/>
        </p:nvSpPr>
        <p:spPr>
          <a:xfrm>
            <a:off x="3314850" y="2992800"/>
            <a:ext cx="1999500" cy="1448700"/>
          </a:xfrm>
          <a:prstGeom prst="ellipse">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300"/>
              <a:t>New partners</a:t>
            </a:r>
            <a:endParaRPr b="1" sz="2300"/>
          </a:p>
        </p:txBody>
      </p:sp>
      <p:sp>
        <p:nvSpPr>
          <p:cNvPr id="463" name="Google Shape;463;g2dc89c5c51f_0_29"/>
          <p:cNvSpPr/>
          <p:nvPr/>
        </p:nvSpPr>
        <p:spPr>
          <a:xfrm>
            <a:off x="5314350" y="3065100"/>
            <a:ext cx="1999500" cy="1304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100"/>
              <a:t>Local gov orgs</a:t>
            </a:r>
            <a:endParaRPr b="1" sz="2100"/>
          </a:p>
        </p:txBody>
      </p:sp>
      <p:sp>
        <p:nvSpPr>
          <p:cNvPr id="464" name="Google Shape;464;g2dc89c5c51f_0_29"/>
          <p:cNvSpPr/>
          <p:nvPr/>
        </p:nvSpPr>
        <p:spPr>
          <a:xfrm>
            <a:off x="4359950" y="1847400"/>
            <a:ext cx="2173200" cy="14487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t>Industry</a:t>
            </a:r>
            <a:endParaRPr b="1" sz="2500"/>
          </a:p>
        </p:txBody>
      </p:sp>
      <p:sp>
        <p:nvSpPr>
          <p:cNvPr id="465" name="Google Shape;465;g2dc89c5c51f_0_29"/>
          <p:cNvSpPr/>
          <p:nvPr/>
        </p:nvSpPr>
        <p:spPr>
          <a:xfrm>
            <a:off x="6520875" y="2095350"/>
            <a:ext cx="1680600" cy="1304100"/>
          </a:xfrm>
          <a:prstGeom prst="ellipse">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t>GLAM</a:t>
            </a:r>
            <a:endParaRPr b="1" sz="2500"/>
          </a:p>
        </p:txBody>
      </p:sp>
      <p:sp>
        <p:nvSpPr>
          <p:cNvPr id="466" name="Google Shape;466;g2dc89c5c51f_0_29"/>
          <p:cNvSpPr txBox="1"/>
          <p:nvPr/>
        </p:nvSpPr>
        <p:spPr>
          <a:xfrm>
            <a:off x="7870425" y="4181850"/>
            <a:ext cx="1273500" cy="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1"/>
                </a:solidFill>
              </a:rPr>
              <a:t>2025</a:t>
            </a:r>
            <a:endParaRPr b="1" sz="2800">
              <a:solidFill>
                <a:schemeClr val="accent1"/>
              </a:solidFill>
            </a:endParaRPr>
          </a:p>
        </p:txBody>
      </p:sp>
      <p:sp>
        <p:nvSpPr>
          <p:cNvPr id="467" name="Google Shape;467;g2dc89c5c51f_0_29"/>
          <p:cNvSpPr/>
          <p:nvPr/>
        </p:nvSpPr>
        <p:spPr>
          <a:xfrm>
            <a:off x="7313850" y="1166600"/>
            <a:ext cx="2068200" cy="1304100"/>
          </a:xfrm>
          <a:prstGeom prst="ellipse">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t>And more domains and sectors</a:t>
            </a:r>
            <a:endParaRPr b="1"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2b696832b9b_0_14"/>
          <p:cNvSpPr txBox="1"/>
          <p:nvPr>
            <p:ph idx="1" type="body"/>
          </p:nvPr>
        </p:nvSpPr>
        <p:spPr>
          <a:xfrm>
            <a:off x="431800" y="138625"/>
            <a:ext cx="5201100" cy="545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rPr b="1" lang="en-GB" sz="3500"/>
              <a:t>What we will be doing</a:t>
            </a:r>
            <a:endParaRPr b="1" sz="3500"/>
          </a:p>
        </p:txBody>
      </p:sp>
      <p:sp>
        <p:nvSpPr>
          <p:cNvPr id="474" name="Google Shape;474;g2b696832b9b_0_14"/>
          <p:cNvSpPr txBox="1"/>
          <p:nvPr>
            <p:ph idx="3" type="body"/>
          </p:nvPr>
        </p:nvSpPr>
        <p:spPr>
          <a:xfrm>
            <a:off x="191150" y="871325"/>
            <a:ext cx="8877600" cy="4084500"/>
          </a:xfrm>
          <a:prstGeom prst="rect">
            <a:avLst/>
          </a:prstGeom>
          <a:noFill/>
          <a:ln>
            <a:noFill/>
          </a:ln>
        </p:spPr>
        <p:txBody>
          <a:bodyPr anchorCtr="0" anchor="t" bIns="0" lIns="0" spcFirstLastPara="1" rIns="0" wrap="square" tIns="0">
            <a:noAutofit/>
          </a:bodyPr>
          <a:lstStyle/>
          <a:p>
            <a:pPr indent="-387350" lvl="0" marL="457200" rtl="0" algn="l">
              <a:lnSpc>
                <a:spcPct val="100000"/>
              </a:lnSpc>
              <a:spcBef>
                <a:spcPts val="0"/>
              </a:spcBef>
              <a:spcAft>
                <a:spcPts val="0"/>
              </a:spcAft>
              <a:buClr>
                <a:srgbClr val="F1C232"/>
              </a:buClr>
              <a:buSzPts val="2500"/>
              <a:buAutoNum type="arabicPeriod"/>
            </a:pPr>
            <a:r>
              <a:rPr b="1" lang="en-GB" sz="2500">
                <a:solidFill>
                  <a:srgbClr val="F1C232"/>
                </a:solidFill>
              </a:rPr>
              <a:t>Convening a community across the UK</a:t>
            </a:r>
            <a:endParaRPr b="1" sz="2500">
              <a:solidFill>
                <a:srgbClr val="F1C232"/>
              </a:solidFill>
            </a:endParaRPr>
          </a:p>
          <a:p>
            <a:pPr indent="-387350" lvl="0" marL="457200" rtl="0" algn="l">
              <a:lnSpc>
                <a:spcPct val="100000"/>
              </a:lnSpc>
              <a:spcBef>
                <a:spcPts val="0"/>
              </a:spcBef>
              <a:spcAft>
                <a:spcPts val="0"/>
              </a:spcAft>
              <a:buClr>
                <a:srgbClr val="FF9900"/>
              </a:buClr>
              <a:buSzPts val="2500"/>
              <a:buAutoNum type="arabicPeriod"/>
            </a:pPr>
            <a:r>
              <a:rPr b="1" lang="en-GB" sz="2500">
                <a:solidFill>
                  <a:srgbClr val="FF9900"/>
                </a:solidFill>
              </a:rPr>
              <a:t>Skills and capacity building</a:t>
            </a:r>
            <a:endParaRPr b="1" sz="2500">
              <a:solidFill>
                <a:srgbClr val="FF9900"/>
              </a:solidFill>
            </a:endParaRPr>
          </a:p>
          <a:p>
            <a:pPr indent="-361950" lvl="1" marL="914400" rtl="0" algn="l">
              <a:lnSpc>
                <a:spcPct val="100000"/>
              </a:lnSpc>
              <a:spcBef>
                <a:spcPts val="0"/>
              </a:spcBef>
              <a:spcAft>
                <a:spcPts val="0"/>
              </a:spcAft>
              <a:buClr>
                <a:schemeClr val="lt1"/>
              </a:buClr>
              <a:buSzPts val="2100"/>
              <a:buChar char="○"/>
            </a:pPr>
            <a:r>
              <a:rPr lang="en-GB">
                <a:solidFill>
                  <a:schemeClr val="lt1"/>
                </a:solidFill>
              </a:rPr>
              <a:t>Identify and map competencies (knowledge, skills and attitudes)</a:t>
            </a:r>
            <a:endParaRPr>
              <a:solidFill>
                <a:schemeClr val="lt1"/>
              </a:solidFill>
            </a:endParaRPr>
          </a:p>
          <a:p>
            <a:pPr indent="-361950" lvl="1" marL="914400" rtl="0" algn="l">
              <a:lnSpc>
                <a:spcPct val="100000"/>
              </a:lnSpc>
              <a:spcBef>
                <a:spcPts val="0"/>
              </a:spcBef>
              <a:spcAft>
                <a:spcPts val="0"/>
              </a:spcAft>
              <a:buClr>
                <a:schemeClr val="lt1"/>
              </a:buClr>
              <a:buSzPts val="2100"/>
              <a:buChar char="○"/>
            </a:pPr>
            <a:r>
              <a:rPr lang="en-GB">
                <a:solidFill>
                  <a:schemeClr val="lt1"/>
                </a:solidFill>
              </a:rPr>
              <a:t>Map existing and develop new training to fill gaps</a:t>
            </a:r>
            <a:endParaRPr>
              <a:solidFill>
                <a:schemeClr val="lt1"/>
              </a:solidFill>
            </a:endParaRPr>
          </a:p>
          <a:p>
            <a:pPr indent="-342900" lvl="1" marL="914400" rtl="0" algn="l">
              <a:lnSpc>
                <a:spcPct val="100000"/>
              </a:lnSpc>
              <a:spcBef>
                <a:spcPts val="0"/>
              </a:spcBef>
              <a:spcAft>
                <a:spcPts val="0"/>
              </a:spcAft>
              <a:buClr>
                <a:schemeClr val="lt1"/>
              </a:buClr>
              <a:buSzPts val="1800"/>
              <a:buChar char="○"/>
            </a:pPr>
            <a:r>
              <a:rPr lang="en-GB">
                <a:solidFill>
                  <a:schemeClr val="lt1"/>
                </a:solidFill>
              </a:rPr>
              <a:t>Running in person and online training</a:t>
            </a:r>
            <a:endParaRPr>
              <a:solidFill>
                <a:schemeClr val="lt1"/>
              </a:solidFill>
            </a:endParaRPr>
          </a:p>
          <a:p>
            <a:pPr indent="-342900" lvl="1" marL="914400" rtl="0" algn="l">
              <a:lnSpc>
                <a:spcPct val="100000"/>
              </a:lnSpc>
              <a:spcBef>
                <a:spcPts val="0"/>
              </a:spcBef>
              <a:spcAft>
                <a:spcPts val="0"/>
              </a:spcAft>
              <a:buClr>
                <a:schemeClr val="lt1"/>
              </a:buClr>
              <a:buSzPts val="1800"/>
              <a:buChar char="○"/>
            </a:pPr>
            <a:r>
              <a:rPr lang="en-GB">
                <a:solidFill>
                  <a:schemeClr val="lt1"/>
                </a:solidFill>
              </a:rPr>
              <a:t>Create learning pathways</a:t>
            </a:r>
            <a:endParaRPr>
              <a:solidFill>
                <a:schemeClr val="lt1"/>
              </a:solidFill>
            </a:endParaRPr>
          </a:p>
        </p:txBody>
      </p:sp>
      <p:pic>
        <p:nvPicPr>
          <p:cNvPr id="475" name="Google Shape;475;g2b696832b9b_0_14"/>
          <p:cNvPicPr preferRelativeResize="0"/>
          <p:nvPr/>
        </p:nvPicPr>
        <p:blipFill rotWithShape="1">
          <a:blip r:embed="rId3">
            <a:alphaModFix/>
          </a:blip>
          <a:srcRect b="57713" l="0" r="0" t="5257"/>
          <a:stretch/>
        </p:blipFill>
        <p:spPr>
          <a:xfrm>
            <a:off x="0" y="3182600"/>
            <a:ext cx="9144002" cy="1960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Turing Presentation Palette">
      <a:dk1>
        <a:srgbClr val="1C1C1C"/>
      </a:dk1>
      <a:lt1>
        <a:srgbClr val="FFFFFF"/>
      </a:lt1>
      <a:dk2>
        <a:srgbClr val="404040"/>
      </a:dk2>
      <a:lt2>
        <a:srgbClr val="DEDEDE"/>
      </a:lt2>
      <a:accent1>
        <a:srgbClr val="00B0F0"/>
      </a:accent1>
      <a:accent2>
        <a:srgbClr val="0070C0"/>
      </a:accent2>
      <a:accent3>
        <a:srgbClr val="06CA7B"/>
      </a:accent3>
      <a:accent4>
        <a:srgbClr val="002060"/>
      </a:accent4>
      <a:accent5>
        <a:srgbClr val="7D02C2"/>
      </a:accent5>
      <a:accent6>
        <a:srgbClr val="FF007D"/>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2021-02-10T23:05:33Z</dcterms:created>
  <dc:creator>Malvika Sharan</dc:creator>
</cp:coreProperties>
</file>