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notesSlides/notesSlide18.xml" ContentType="application/vnd.openxmlformats-officedocument.presentationml.notesSlide+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notesSlides/notesSlide23.xml" ContentType="application/vnd.openxmlformats-officedocument.presentationml.notesSlide+xml"/>
  <Override PartName="/ppt/tags/tag46.xml" ContentType="application/vnd.openxmlformats-officedocument.presentationml.tags+xml"/>
  <Override PartName="/ppt/notesSlides/notesSlide24.xml" ContentType="application/vnd.openxmlformats-officedocument.presentationml.notesSlide+xml"/>
  <Override PartName="/ppt/tags/tag47.xml" ContentType="application/vnd.openxmlformats-officedocument.presentationml.tags+xml"/>
  <Override PartName="/ppt/notesSlides/notesSlide2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4"/>
  </p:notesMasterIdLst>
  <p:sldIdLst>
    <p:sldId id="265" r:id="rId5"/>
    <p:sldId id="256" r:id="rId6"/>
    <p:sldId id="289" r:id="rId7"/>
    <p:sldId id="288" r:id="rId8"/>
    <p:sldId id="258" r:id="rId9"/>
    <p:sldId id="293" r:id="rId10"/>
    <p:sldId id="295" r:id="rId11"/>
    <p:sldId id="273" r:id="rId12"/>
    <p:sldId id="296" r:id="rId13"/>
    <p:sldId id="297" r:id="rId14"/>
    <p:sldId id="298" r:id="rId15"/>
    <p:sldId id="299" r:id="rId16"/>
    <p:sldId id="287" r:id="rId17"/>
    <p:sldId id="283" r:id="rId18"/>
    <p:sldId id="257" r:id="rId19"/>
    <p:sldId id="263" r:id="rId20"/>
    <p:sldId id="264" r:id="rId21"/>
    <p:sldId id="284" r:id="rId22"/>
    <p:sldId id="266" r:id="rId23"/>
    <p:sldId id="267" r:id="rId24"/>
    <p:sldId id="268" r:id="rId25"/>
    <p:sldId id="269" r:id="rId26"/>
    <p:sldId id="270" r:id="rId27"/>
    <p:sldId id="271" r:id="rId28"/>
    <p:sldId id="272" r:id="rId29"/>
    <p:sldId id="274" r:id="rId30"/>
    <p:sldId id="275" r:id="rId31"/>
    <p:sldId id="276" r:id="rId32"/>
    <p:sldId id="277" r:id="rId33"/>
    <p:sldId id="309" r:id="rId34"/>
    <p:sldId id="279" r:id="rId35"/>
    <p:sldId id="280" r:id="rId36"/>
    <p:sldId id="281" r:id="rId37"/>
    <p:sldId id="282" r:id="rId38"/>
    <p:sldId id="259" r:id="rId39"/>
    <p:sldId id="286" r:id="rId40"/>
    <p:sldId id="261" r:id="rId41"/>
    <p:sldId id="262" r:id="rId42"/>
    <p:sldId id="294" r:id="rId43"/>
    <p:sldId id="300" r:id="rId44"/>
    <p:sldId id="301" r:id="rId45"/>
    <p:sldId id="302" r:id="rId46"/>
    <p:sldId id="303" r:id="rId47"/>
    <p:sldId id="304" r:id="rId48"/>
    <p:sldId id="305" r:id="rId49"/>
    <p:sldId id="306" r:id="rId50"/>
    <p:sldId id="307" r:id="rId51"/>
    <p:sldId id="310" r:id="rId52"/>
    <p:sldId id="308" r:id="rId53"/>
  </p:sldIdLst>
  <p:sldSz cx="12192000" cy="6858000"/>
  <p:notesSz cx="6797675" cy="9926638"/>
  <p:embeddedFontLst>
    <p:embeddedFont>
      <p:font typeface="Bodoni"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Cochocib Script Latin Pro" panose="02000503000000020003" pitchFamily="2" charset="0"/>
      <p:regular r:id="rId65"/>
    </p:embeddedFont>
    <p:embeddedFont>
      <p:font typeface="Fira Sans" panose="020B0503050000020004" pitchFamily="34" charset="0"/>
      <p:regular r:id="rId66"/>
      <p:bold r:id="rId67"/>
      <p:italic r:id="rId68"/>
      <p:boldItalic r:id="rId69"/>
    </p:embeddedFont>
    <p:embeddedFont>
      <p:font typeface="Fira Sans Black" panose="020B0A03050000020004" pitchFamily="34" charset="0"/>
      <p:bold r:id="rId70"/>
      <p:boldItalic r:id="rId71"/>
    </p:embeddedFont>
    <p:embeddedFont>
      <p:font typeface="Fira Sans Light" panose="020B0403050000020004" pitchFamily="34" charset="0"/>
      <p:regular r:id="rId72"/>
      <p:bold r:id="rId73"/>
      <p:italic r:id="rId74"/>
      <p:boldItalic r:id="rId75"/>
    </p:embeddedFont>
    <p:embeddedFont>
      <p:font typeface="Fira Sans Medium" panose="020B0603050000020004" pitchFamily="34" charset="0"/>
      <p:regular r:id="rId76"/>
      <p:bold r:id="rId77"/>
      <p:italic r:id="rId78"/>
      <p:boldItalic r:id="rId79"/>
    </p:embeddedFont>
    <p:embeddedFont>
      <p:font typeface="Segoe UI" panose="020B0502040204020203" pitchFamily="34" charset="0"/>
      <p:regular r:id="rId80"/>
      <p:bold r:id="rId81"/>
      <p:italic r:id="rId82"/>
      <p:boldItalic r:id="rId83"/>
    </p:embeddedFont>
  </p:embeddedFontLst>
  <p:custDataLst>
    <p:tags r:id="rId8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gHEI1t/yvCe0eVt5iU7Zlo5oJE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CBEB"/>
    <a:srgbClr val="CAE9E4"/>
    <a:srgbClr val="D9D9D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EC577-5DAA-4EA5-A63F-67D8F815B3C0}" v="29" dt="2024-03-11T15:53:30.36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84799" autoAdjust="0"/>
  </p:normalViewPr>
  <p:slideViewPr>
    <p:cSldViewPr snapToGrid="0">
      <p:cViewPr varScale="1">
        <p:scale>
          <a:sx n="69" d="100"/>
          <a:sy n="69" d="100"/>
        </p:scale>
        <p:origin x="119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84" Type="http://schemas.openxmlformats.org/officeDocument/2006/relationships/tags" Target="tags/tag1.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font" Target="fonts/font25.fntdata"/><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7.fntdata"/><Relationship Id="rId82" Type="http://schemas.openxmlformats.org/officeDocument/2006/relationships/font" Target="fonts/font28.fntdata"/><Relationship Id="rId90" Type="http://schemas.microsoft.com/office/2015/10/relationships/revisionInfo" Target="revisionInfo.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8.fntdata"/><Relationship Id="rId80" Type="http://schemas.openxmlformats.org/officeDocument/2006/relationships/font" Target="fonts/font26.fntdata"/><Relationship Id="rId85"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1</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882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Definitions</a:t>
            </a:r>
            <a:r>
              <a:rPr lang="de-DE" dirty="0"/>
              <a:t>: A User Segment </a:t>
            </a:r>
            <a:r>
              <a:rPr lang="de-DE" dirty="0" err="1"/>
              <a:t>is</a:t>
            </a:r>
            <a:r>
              <a:rPr lang="de-DE" dirty="0"/>
              <a:t> a </a:t>
            </a:r>
            <a:r>
              <a:rPr lang="de-DE" dirty="0" err="1"/>
              <a:t>group</a:t>
            </a:r>
            <a:r>
              <a:rPr lang="de-DE" dirty="0"/>
              <a:t> </a:t>
            </a:r>
            <a:r>
              <a:rPr lang="de-DE" dirty="0" err="1"/>
              <a:t>of</a:t>
            </a:r>
            <a:r>
              <a:rPr lang="de-DE" dirty="0"/>
              <a:t> real </a:t>
            </a:r>
            <a:r>
              <a:rPr lang="de-DE" dirty="0" err="1"/>
              <a:t>users</a:t>
            </a:r>
            <a:r>
              <a:rPr lang="de-DE" dirty="0"/>
              <a:t> (e.g. all Admins). A Persona </a:t>
            </a:r>
            <a:r>
              <a:rPr lang="de-DE" dirty="0" err="1"/>
              <a:t>is</a:t>
            </a:r>
            <a:r>
              <a:rPr lang="de-DE" dirty="0"/>
              <a:t> a </a:t>
            </a:r>
            <a:r>
              <a:rPr lang="de-DE" dirty="0" err="1"/>
              <a:t>fictional</a:t>
            </a:r>
            <a:r>
              <a:rPr lang="de-DE" dirty="0"/>
              <a:t> </a:t>
            </a:r>
            <a:r>
              <a:rPr lang="de-DE" dirty="0" err="1"/>
              <a:t>character</a:t>
            </a:r>
            <a:r>
              <a:rPr lang="de-DE" dirty="0"/>
              <a:t> </a:t>
            </a:r>
            <a:r>
              <a:rPr lang="de-DE" dirty="0" err="1"/>
              <a:t>representing</a:t>
            </a:r>
            <a:r>
              <a:rPr lang="de-DE" dirty="0"/>
              <a:t> </a:t>
            </a:r>
            <a:r>
              <a:rPr lang="de-DE" dirty="0" err="1"/>
              <a:t>this</a:t>
            </a:r>
            <a:r>
              <a:rPr lang="de-DE" dirty="0"/>
              <a:t> </a:t>
            </a:r>
            <a:r>
              <a:rPr lang="de-DE" dirty="0" err="1"/>
              <a:t>user</a:t>
            </a:r>
            <a:r>
              <a:rPr lang="de-DE" dirty="0"/>
              <a:t> </a:t>
            </a:r>
            <a:r>
              <a:rPr lang="de-DE" dirty="0" err="1"/>
              <a:t>group</a:t>
            </a:r>
            <a:r>
              <a:rPr lang="de-DE" dirty="0"/>
              <a:t> (e.g. Bob, </a:t>
            </a:r>
            <a:r>
              <a:rPr lang="de-DE" dirty="0" err="1"/>
              <a:t>the</a:t>
            </a:r>
            <a:r>
              <a:rPr lang="de-DE" dirty="0"/>
              <a:t> Admin). </a:t>
            </a:r>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20</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1404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eb657fe49a_1_0: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1eb657fe49a_1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377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eb657fe49a_1_0: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1eb657fe49a_1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367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eb657fe49a_1_0: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1eb657fe49a_1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578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4f5e931de2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24f5e931de2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9" name="Google Shape;139;g24f5e931de2_0_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36</a:t>
            </a:fld>
            <a:endParaRPr/>
          </a:p>
        </p:txBody>
      </p:sp>
    </p:spTree>
    <p:extLst>
      <p:ext uri="{BB962C8B-B14F-4D97-AF65-F5344CB8AC3E}">
        <p14:creationId xmlns:p14="http://schemas.microsoft.com/office/powerpoint/2010/main" val="3911581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4638e5c9_0_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g1294638e5c9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4186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3 min Intro</a:t>
            </a:r>
            <a:endParaRPr dirty="0"/>
          </a:p>
          <a:p>
            <a:pPr marL="0" lvl="0" indent="0" algn="l" rtl="0">
              <a:lnSpc>
                <a:spcPct val="100000"/>
              </a:lnSpc>
              <a:spcBef>
                <a:spcPts val="0"/>
              </a:spcBef>
              <a:spcAft>
                <a:spcPts val="0"/>
              </a:spcAft>
              <a:buSzPts val="1400"/>
              <a:buNone/>
            </a:pPr>
            <a:r>
              <a:rPr lang="de-DE" dirty="0"/>
              <a:t>5 min * 3 </a:t>
            </a:r>
            <a:r>
              <a:rPr lang="de-DE" dirty="0" err="1"/>
              <a:t>teams</a:t>
            </a:r>
            <a:endParaRPr dirty="0"/>
          </a:p>
        </p:txBody>
      </p:sp>
      <p:sp>
        <p:nvSpPr>
          <p:cNvPr id="117" name="Google Shape;117;p1: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40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eb657fe49a_1_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1eb657fe49a_1_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5" name="Google Shape;95;g1eb657fe49a_1_7: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2: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41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8eafadf989_4_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28eafadf989_4_2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158" name="Google Shape;158;g28eafadf989_4_2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42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ab50f3748e_0_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2ab50f3748e_0_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2ab50f3748e_0_1: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43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8eafadf989_4_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28eafadf989_4_28: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234" name="Google Shape;234;g28eafadf989_4_28: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44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ab50f3748e_0_6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ab50f3748e_0_6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Why do we tell stories? Stories entertain and educate ever since humans interact. They help to understand abstract concepts and make them relatable. They are great to create a sense of community and connect to your audiences not only by using facts and data but connecting them to the grid that connects us all - our emotions, struggles and hopes. So- stories have great potential to inspire and motivate and this is why they are also useful in our setting. For this final part of the workshop, lets use stories to bring your ideas for the future to life.</a:t>
            </a:r>
            <a:endParaRPr/>
          </a:p>
        </p:txBody>
      </p:sp>
      <p:sp>
        <p:nvSpPr>
          <p:cNvPr id="259" name="Google Shape;259;g2ab50f3748e_0_6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46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b50f3748e_0_8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ab50f3748e_0_88: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err="1"/>
              <a:t>Facilitator</a:t>
            </a:r>
            <a:r>
              <a:rPr lang="de-DE" dirty="0"/>
              <a:t> </a:t>
            </a:r>
            <a:r>
              <a:rPr lang="de-DE" dirty="0" err="1"/>
              <a:t>please</a:t>
            </a:r>
            <a:r>
              <a:rPr lang="de-DE" dirty="0"/>
              <a:t> </a:t>
            </a:r>
            <a:r>
              <a:rPr lang="de-DE" dirty="0" err="1"/>
              <a:t>share</a:t>
            </a:r>
            <a:r>
              <a:rPr lang="de-DE" dirty="0"/>
              <a:t> </a:t>
            </a:r>
            <a:r>
              <a:rPr lang="de-DE" dirty="0" err="1"/>
              <a:t>document</a:t>
            </a:r>
            <a:r>
              <a:rPr lang="de-DE" dirty="0"/>
              <a:t> via Chat </a:t>
            </a:r>
            <a:r>
              <a:rPr lang="de-DE" dirty="0" err="1"/>
              <a:t>or</a:t>
            </a:r>
            <a:r>
              <a:rPr lang="de-DE" dirty="0"/>
              <a:t> Mail to all </a:t>
            </a:r>
            <a:r>
              <a:rPr lang="de-DE" dirty="0" err="1"/>
              <a:t>participants</a:t>
            </a:r>
            <a:endParaRPr dirty="0"/>
          </a:p>
        </p:txBody>
      </p:sp>
      <p:sp>
        <p:nvSpPr>
          <p:cNvPr id="266" name="Google Shape;266;g2ab50f3748e_0_88: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47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8eafadf989_4_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28eafadf989_4_28: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234" name="Google Shape;234;g28eafadf989_4_28: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48</a:t>
            </a:fld>
            <a:endParaRPr/>
          </a:p>
        </p:txBody>
      </p:sp>
    </p:spTree>
    <p:extLst>
      <p:ext uri="{BB962C8B-B14F-4D97-AF65-F5344CB8AC3E}">
        <p14:creationId xmlns:p14="http://schemas.microsoft.com/office/powerpoint/2010/main" val="3429760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8eafadf989_4_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28eafadf989_4_28: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234" name="Google Shape;234;g28eafadf989_4_28: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49</a:t>
            </a:fld>
            <a:endParaRPr/>
          </a:p>
        </p:txBody>
      </p:sp>
    </p:spTree>
    <p:extLst>
      <p:ext uri="{BB962C8B-B14F-4D97-AF65-F5344CB8AC3E}">
        <p14:creationId xmlns:p14="http://schemas.microsoft.com/office/powerpoint/2010/main" val="316230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27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8eafadf989_4_3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8eafadf989_4_3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algn="l" rtl="0" fontAlgn="base"/>
            <a:r>
              <a:rPr lang="de-DE" sz="1800" b="0" i="0" dirty="0">
                <a:solidFill>
                  <a:srgbClr val="2F5496"/>
                </a:solidFill>
                <a:effectLst/>
                <a:latin typeface="Calibri Light" panose="020F0302020204030204" pitchFamily="34" charset="0"/>
              </a:rPr>
              <a:t>Transkript </a:t>
            </a:r>
            <a:endParaRPr lang="de-DE" b="0" i="0" dirty="0">
              <a:solidFill>
                <a:srgbClr val="2F5496"/>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00:00:00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I was </a:t>
            </a:r>
            <a:r>
              <a:rPr lang="de-DE" sz="1800" b="0" i="0" dirty="0" err="1">
                <a:solidFill>
                  <a:srgbClr val="000000"/>
                </a:solidFill>
                <a:effectLst/>
                <a:latin typeface="Calibri" panose="020F0502020204030204" pitchFamily="34" charset="0"/>
              </a:rPr>
              <a:t>asked</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say</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few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words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personas and </a:t>
            </a:r>
            <a:r>
              <a:rPr lang="de-DE" sz="1800" b="0" i="0" dirty="0" err="1">
                <a:solidFill>
                  <a:srgbClr val="000000"/>
                </a:solidFill>
                <a:effectLst/>
                <a:latin typeface="Calibri" panose="020F0502020204030204" pitchFamily="34" charset="0"/>
              </a:rPr>
              <a:t>actually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case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people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well</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should</a:t>
            </a:r>
            <a:r>
              <a:rPr lang="de-DE" sz="1800" b="0" i="0" dirty="0">
                <a:solidFill>
                  <a:srgbClr val="000000"/>
                </a:solidFill>
                <a:effectLst/>
                <a:latin typeface="Calibri" panose="020F0502020204030204" pitchFamily="34" charset="0"/>
              </a:rPr>
              <a:t> I </a:t>
            </a:r>
            <a:r>
              <a:rPr lang="de-DE" sz="1800" b="0" i="0" dirty="0" err="1">
                <a:solidFill>
                  <a:srgbClr val="000000"/>
                </a:solidFill>
                <a:effectLst/>
                <a:latin typeface="Calibri" panose="020F0502020204030204" pitchFamily="34" charset="0"/>
              </a:rPr>
              <a:t>develop</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kind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funny, stupid </a:t>
            </a:r>
            <a:r>
              <a:rPr lang="de-DE" sz="1800" b="0" i="0" dirty="0" err="1">
                <a:solidFill>
                  <a:srgbClr val="000000"/>
                </a:solidFill>
                <a:effectLst/>
                <a:latin typeface="Calibri" panose="020F0502020204030204" pitchFamily="34" charset="0"/>
              </a:rPr>
              <a:t>whatsoever</a:t>
            </a:r>
            <a:r>
              <a:rPr lang="de-DE" sz="1800" b="0" i="0" dirty="0">
                <a:solidFill>
                  <a:srgbClr val="000000"/>
                </a:solidFill>
                <a:effectLst/>
                <a:latin typeface="Calibri" panose="020F0502020204030204" pitchFamily="34" charset="0"/>
              </a:rPr>
              <a:t>. So </a:t>
            </a:r>
            <a:r>
              <a:rPr lang="de-DE" sz="1800" b="0" i="0" dirty="0" err="1">
                <a:solidFill>
                  <a:srgbClr val="000000"/>
                </a:solidFill>
                <a:effectLst/>
                <a:latin typeface="Calibri" panose="020F0502020204030204" pitchFamily="34" charset="0"/>
              </a:rPr>
              <a:t>that's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first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first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emotion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start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thinking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personas.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00:00:20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But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looking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into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and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going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into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process</a:t>
            </a:r>
            <a:r>
              <a:rPr lang="de-DE" sz="1800" b="0" i="0" dirty="0">
                <a:solidFill>
                  <a:srgbClr val="000000"/>
                </a:solidFill>
                <a:effectLst/>
                <a:latin typeface="Calibri" panose="020F0502020204030204" pitchFamily="34" charset="0"/>
              </a:rPr>
              <a:t> – and I </a:t>
            </a:r>
            <a:r>
              <a:rPr lang="de-DE" sz="1800" b="0" i="0" dirty="0" err="1">
                <a:solidFill>
                  <a:srgbClr val="000000"/>
                </a:solidFill>
                <a:effectLst/>
                <a:latin typeface="Calibri" panose="020F0502020204030204" pitchFamily="34" charset="0"/>
              </a:rPr>
              <a:t>see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two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teams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now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already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started</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develop</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their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first</a:t>
            </a:r>
            <a:r>
              <a:rPr lang="de-DE" sz="1800" b="0" i="0" dirty="0">
                <a:solidFill>
                  <a:srgbClr val="000000"/>
                </a:solidFill>
                <a:effectLst/>
                <a:latin typeface="Calibri" panose="020F0502020204030204" pitchFamily="34" charset="0"/>
              </a:rPr>
              <a:t> personas - you </a:t>
            </a:r>
            <a:r>
              <a:rPr lang="de-DE" sz="1800" b="0" i="0" dirty="0" err="1">
                <a:solidFill>
                  <a:srgbClr val="000000"/>
                </a:solidFill>
                <a:effectLst/>
                <a:latin typeface="Calibri" panose="020F0502020204030204" pitchFamily="34" charset="0"/>
              </a:rPr>
              <a:t>usually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realise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important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project</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because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do so,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you're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becomes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more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concrete</a:t>
            </a:r>
            <a:r>
              <a:rPr lang="de-DE" sz="1800" b="0" i="0" dirty="0">
                <a:solidFill>
                  <a:srgbClr val="000000"/>
                </a:solidFill>
                <a:effectLst/>
                <a:latin typeface="Calibri" panose="020F0502020204030204" pitchFamily="34" charset="0"/>
              </a:rPr>
              <a:t> and you </a:t>
            </a:r>
            <a:r>
              <a:rPr lang="de-DE" sz="1800" b="0" i="0" dirty="0" err="1">
                <a:solidFill>
                  <a:srgbClr val="000000"/>
                </a:solidFill>
                <a:effectLst/>
                <a:latin typeface="Calibri" panose="020F0502020204030204" pitchFamily="34" charset="0"/>
              </a:rPr>
              <a:t>get</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better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idea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you're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actually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developing</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00:00:37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quite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interesting</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you just </a:t>
            </a:r>
            <a:r>
              <a:rPr lang="de-DE" sz="1800" b="0" i="0" dirty="0" err="1">
                <a:solidFill>
                  <a:srgbClr val="000000"/>
                </a:solidFill>
                <a:effectLst/>
                <a:latin typeface="Calibri" panose="020F0502020204030204" pitchFamily="34" charset="0"/>
              </a:rPr>
              <a:t>developed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dive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into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further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might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t>
            </a:r>
            <a:r>
              <a:rPr lang="de-DE" sz="1800" b="0" i="0" dirty="0" err="1">
                <a:solidFill>
                  <a:srgbClr val="000000"/>
                </a:solidFill>
                <a:effectLst/>
                <a:latin typeface="Calibri" panose="020F0502020204030204" pitchFamily="34" charset="0"/>
              </a:rPr>
              <a:t>some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point</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Are </a:t>
            </a:r>
            <a:r>
              <a:rPr lang="de-DE" sz="1800" b="0" i="0" dirty="0" err="1">
                <a:solidFill>
                  <a:srgbClr val="000000"/>
                </a:solidFill>
                <a:effectLst/>
                <a:latin typeface="Calibri" panose="020F0502020204030204" pitchFamily="34" charset="0"/>
              </a:rPr>
              <a:t>they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already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sufficient</a:t>
            </a:r>
            <a:r>
              <a:rPr lang="de-DE" sz="1800" b="0" i="0" dirty="0">
                <a:solidFill>
                  <a:srgbClr val="000000"/>
                </a:solidFill>
                <a:effectLst/>
                <a:latin typeface="Calibri" panose="020F0502020204030204" pitchFamily="34" charset="0"/>
              </a:rPr>
              <a:t>? Do you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enough</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Usually</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around</a:t>
            </a:r>
            <a:r>
              <a:rPr lang="de-DE" sz="1800" b="0" i="0" dirty="0">
                <a:solidFill>
                  <a:srgbClr val="000000"/>
                </a:solidFill>
                <a:effectLst/>
                <a:latin typeface="Calibri" panose="020F0502020204030204" pitchFamily="34" charset="0"/>
              </a:rPr>
              <a:t> 5 to 10 personas </a:t>
            </a:r>
            <a:r>
              <a:rPr lang="de-DE" sz="1800" b="0" i="0" dirty="0" err="1">
                <a:solidFill>
                  <a:srgbClr val="000000"/>
                </a:solidFill>
                <a:effectLst/>
                <a:latin typeface="Calibri" panose="020F0502020204030204" pitchFamily="34" charset="0"/>
              </a:rPr>
              <a:t>you're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such a </a:t>
            </a:r>
            <a:r>
              <a:rPr lang="de-DE" sz="1800" b="0" i="0" dirty="0" err="1">
                <a:solidFill>
                  <a:srgbClr val="000000"/>
                </a:solidFill>
                <a:effectLst/>
                <a:latin typeface="Calibri" panose="020F0502020204030204" pitchFamily="34" charset="0"/>
              </a:rPr>
              <a:t>framework</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make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them</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bit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more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concrete</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where</a:t>
            </a:r>
            <a:r>
              <a:rPr lang="de-DE" sz="1800" b="0" i="0" dirty="0">
                <a:solidFill>
                  <a:srgbClr val="000000"/>
                </a:solidFill>
                <a:effectLst/>
                <a:latin typeface="Calibri" panose="020F0502020204030204" pitchFamily="34" charset="0"/>
              </a:rPr>
              <a:t> do </a:t>
            </a:r>
            <a:r>
              <a:rPr lang="de-DE" sz="1800" b="0" i="0" dirty="0" err="1">
                <a:solidFill>
                  <a:srgbClr val="000000"/>
                </a:solidFill>
                <a:effectLst/>
                <a:latin typeface="Calibri" panose="020F0502020204030204" pitchFamily="34" charset="0"/>
              </a:rPr>
              <a:t>they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distinguish</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from</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each</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other</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00:01:22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 so </a:t>
            </a:r>
            <a:r>
              <a:rPr lang="de-DE" sz="1800" b="0" i="0" dirty="0" err="1">
                <a:solidFill>
                  <a:srgbClr val="000000"/>
                </a:solidFill>
                <a:effectLst/>
                <a:latin typeface="Calibri" panose="020F0502020204030204" pitchFamily="34" charset="0"/>
              </a:rPr>
              <a:t>speaking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from</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other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projects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instance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from</a:t>
            </a:r>
            <a:r>
              <a:rPr lang="de-DE" sz="1800" b="0" i="0" dirty="0">
                <a:solidFill>
                  <a:srgbClr val="000000"/>
                </a:solidFill>
                <a:effectLst/>
                <a:latin typeface="Calibri" panose="020F0502020204030204" pitchFamily="34" charset="0"/>
              </a:rPr>
              <a:t> NFDI4DataScience - you </a:t>
            </a:r>
            <a:r>
              <a:rPr lang="de-DE" sz="1800" b="0" i="0" dirty="0" err="1">
                <a:solidFill>
                  <a:srgbClr val="000000"/>
                </a:solidFill>
                <a:effectLst/>
                <a:latin typeface="Calibri" panose="020F0502020204030204" pitchFamily="34" charset="0"/>
              </a:rPr>
              <a:t>usually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increment</a:t>
            </a:r>
            <a:r>
              <a:rPr lang="de-DE" sz="1800" b="0" i="0" dirty="0">
                <a:solidFill>
                  <a:srgbClr val="000000"/>
                </a:solidFill>
                <a:effectLst/>
                <a:latin typeface="Calibri" panose="020F0502020204030204" pitchFamily="34" charset="0"/>
              </a:rPr>
              <a:t> on </a:t>
            </a:r>
            <a:r>
              <a:rPr lang="de-DE" sz="1800" b="0" i="0" dirty="0" err="1">
                <a:solidFill>
                  <a:srgbClr val="000000"/>
                </a:solidFill>
                <a:effectLst/>
                <a:latin typeface="Calibri" panose="020F0502020204030204" pitchFamily="34" charset="0"/>
              </a:rPr>
              <a:t>them</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maybe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something</a:t>
            </a:r>
            <a:r>
              <a:rPr lang="de-DE" sz="1800" b="0" i="0" dirty="0">
                <a:solidFill>
                  <a:srgbClr val="000000"/>
                </a:solidFill>
                <a:effectLst/>
                <a:latin typeface="Calibri" panose="020F0502020204030204" pitchFamily="34" charset="0"/>
              </a:rPr>
              <a:t> you will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few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years</a:t>
            </a:r>
            <a:r>
              <a:rPr lang="de-DE" sz="1800" b="0" i="0" dirty="0">
                <a:solidFill>
                  <a:srgbClr val="000000"/>
                </a:solidFill>
                <a:effectLst/>
                <a:latin typeface="Calibri" panose="020F0502020204030204" pitchFamily="34" charset="0"/>
              </a:rPr>
              <a:t>. So </a:t>
            </a:r>
            <a:r>
              <a:rPr lang="de-DE" sz="1800" b="0" i="0" dirty="0" err="1">
                <a:solidFill>
                  <a:srgbClr val="000000"/>
                </a:solidFill>
                <a:effectLst/>
                <a:latin typeface="Calibri" panose="020F0502020204030204" pitchFamily="34" charset="0"/>
              </a:rPr>
              <a:t>maybe</a:t>
            </a:r>
            <a:r>
              <a:rPr lang="de-DE" sz="1800" b="0" i="0" dirty="0">
                <a:solidFill>
                  <a:srgbClr val="000000"/>
                </a:solidFill>
                <a:effectLst/>
                <a:latin typeface="Calibri" panose="020F0502020204030204" pitchFamily="34" charset="0"/>
              </a:rPr>
              <a:t> you will </a:t>
            </a:r>
            <a:r>
              <a:rPr lang="de-DE" sz="1800" b="0" i="0" dirty="0" err="1">
                <a:solidFill>
                  <a:srgbClr val="000000"/>
                </a:solidFill>
                <a:effectLst/>
                <a:latin typeface="Calibri" panose="020F0502020204030204" pitchFamily="34" charset="0"/>
              </a:rPr>
              <a:t>increment</a:t>
            </a:r>
            <a:r>
              <a:rPr lang="de-DE" sz="1800" b="0" i="0" dirty="0">
                <a:solidFill>
                  <a:srgbClr val="000000"/>
                </a:solidFill>
                <a:effectLst/>
                <a:latin typeface="Calibri" panose="020F0502020204030204" pitchFamily="34" charset="0"/>
              </a:rPr>
              <a:t> on </a:t>
            </a:r>
            <a:r>
              <a:rPr lang="de-DE" sz="1800" b="0" i="0" dirty="0" err="1">
                <a:solidFill>
                  <a:srgbClr val="000000"/>
                </a:solidFill>
                <a:effectLst/>
                <a:latin typeface="Calibri" panose="020F0502020204030204" pitchFamily="34" charset="0"/>
              </a:rPr>
              <a:t>them</a:t>
            </a:r>
            <a:r>
              <a:rPr lang="de-DE" sz="1800" b="0" i="0" dirty="0">
                <a:solidFill>
                  <a:srgbClr val="000000"/>
                </a:solidFill>
                <a:effectLst/>
                <a:latin typeface="Calibri" panose="020F0502020204030204" pitchFamily="34" charset="0"/>
              </a:rPr>
              <a:t> in a </a:t>
            </a:r>
            <a:r>
              <a:rPr lang="de-DE" sz="1800" b="0" i="0" dirty="0" err="1">
                <a:solidFill>
                  <a:srgbClr val="000000"/>
                </a:solidFill>
                <a:effectLst/>
                <a:latin typeface="Calibri" panose="020F0502020204030204" pitchFamily="34" charset="0"/>
              </a:rPr>
              <a:t>year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again</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they</a:t>
            </a:r>
            <a:r>
              <a:rPr lang="de-DE" sz="1800" b="0" i="0" dirty="0">
                <a:solidFill>
                  <a:srgbClr val="000000"/>
                </a:solidFill>
                <a:effectLst/>
                <a:latin typeface="Calibri" panose="020F0502020204030204" pitchFamily="34" charset="0"/>
              </a:rPr>
              <a:t> still your personas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need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did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something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change</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00:01:58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Afterwards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them</a:t>
            </a:r>
            <a:r>
              <a:rPr lang="de-DE" sz="1800" b="0" i="0" dirty="0">
                <a:solidFill>
                  <a:srgbClr val="000000"/>
                </a:solidFill>
                <a:effectLst/>
                <a:latin typeface="Calibri" panose="020F0502020204030204" pitchFamily="34" charset="0"/>
              </a:rPr>
              <a:t> in different </a:t>
            </a:r>
            <a:r>
              <a:rPr lang="de-DE" sz="1800" b="0" i="0" dirty="0" err="1">
                <a:solidFill>
                  <a:srgbClr val="000000"/>
                </a:solidFill>
                <a:effectLst/>
                <a:latin typeface="Calibri" panose="020F0502020204030204" pitchFamily="34" charset="0"/>
              </a:rPr>
              <a:t>parts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project</a:t>
            </a:r>
            <a:r>
              <a:rPr lang="de-DE" sz="1800" b="0" i="0" dirty="0">
                <a:solidFill>
                  <a:srgbClr val="000000"/>
                </a:solidFill>
                <a:effectLst/>
                <a:latin typeface="Calibri" panose="020F0502020204030204" pitchFamily="34" charset="0"/>
              </a:rPr>
              <a:t>.  So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first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useful</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1" i="0" dirty="0" err="1">
                <a:solidFill>
                  <a:srgbClr val="000000"/>
                </a:solidFill>
                <a:effectLst/>
                <a:latin typeface="Calibri" panose="020F0502020204030204" pitchFamily="34" charset="0"/>
              </a:rPr>
              <a:t>present</a:t>
            </a:r>
            <a:r>
              <a:rPr lang="de-DE" sz="1800" b="1" i="0" dirty="0">
                <a:solidFill>
                  <a:srgbClr val="000000"/>
                </a:solidFill>
                <a:effectLst/>
                <a:latin typeface="Calibri" panose="020F0502020204030204" pitchFamily="34" charset="0"/>
              </a:rPr>
              <a:t> your </a:t>
            </a:r>
            <a:r>
              <a:rPr lang="de-DE" sz="1800" b="1"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present</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project</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So what you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see</a:t>
            </a:r>
            <a:r>
              <a:rPr lang="de-DE" sz="1800" b="0" i="0" dirty="0">
                <a:solidFill>
                  <a:srgbClr val="000000"/>
                </a:solidFill>
                <a:effectLst/>
                <a:latin typeface="Calibri" panose="020F0502020204030204" pitchFamily="34" charset="0"/>
              </a:rPr>
              <a:t> and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see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different NFDI </a:t>
            </a:r>
            <a:r>
              <a:rPr lang="de-DE" sz="1800" b="0" i="0" dirty="0" err="1">
                <a:solidFill>
                  <a:srgbClr val="000000"/>
                </a:solidFill>
                <a:effectLst/>
                <a:latin typeface="Calibri" panose="020F0502020204030204" pitchFamily="34" charset="0"/>
              </a:rPr>
              <a:t>consortia</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present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on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web </a:t>
            </a:r>
            <a:r>
              <a:rPr lang="de-DE" sz="1800" b="0" i="0" dirty="0" err="1">
                <a:solidFill>
                  <a:srgbClr val="000000"/>
                </a:solidFill>
                <a:effectLst/>
                <a:latin typeface="Calibri" panose="020F0502020204030204" pitchFamily="34" charset="0"/>
              </a:rPr>
              <a:t>page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describing</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 I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do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look</a:t>
            </a:r>
            <a:r>
              <a:rPr lang="de-DE" sz="1800" b="0" i="0" dirty="0">
                <a:solidFill>
                  <a:srgbClr val="000000"/>
                </a:solidFill>
                <a:effectLst/>
                <a:latin typeface="Calibri" panose="020F0502020204030204" pitchFamily="34" charset="0"/>
              </a:rPr>
              <a:t>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 and </a:t>
            </a:r>
            <a:r>
              <a:rPr lang="de-DE" sz="1800" b="0" i="0" dirty="0" err="1">
                <a:solidFill>
                  <a:srgbClr val="000000"/>
                </a:solidFill>
                <a:effectLst/>
                <a:latin typeface="Calibri" panose="020F0502020204030204" pitchFamily="34" charset="0"/>
              </a:rPr>
              <a:t>from</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reading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through</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browsing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through</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you </a:t>
            </a:r>
            <a:r>
              <a:rPr lang="de-DE" sz="1800" b="0" i="0" dirty="0" err="1">
                <a:solidFill>
                  <a:srgbClr val="000000"/>
                </a:solidFill>
                <a:effectLst/>
                <a:latin typeface="Calibri" panose="020F0502020204030204" pitchFamily="34" charset="0"/>
              </a:rPr>
              <a:t>get</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better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idea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what your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actually</a:t>
            </a:r>
            <a:r>
              <a:rPr lang="de-DE" sz="1800" b="0" i="0" dirty="0">
                <a:solidFill>
                  <a:srgbClr val="000000"/>
                </a:solidFill>
                <a:effectLst/>
                <a:latin typeface="Calibri" panose="020F0502020204030204" pitchFamily="34" charset="0"/>
              </a:rPr>
              <a:t> all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00:02:38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Today </a:t>
            </a:r>
            <a:r>
              <a:rPr lang="de-DE" sz="1800" b="0" i="0" dirty="0" err="1">
                <a:solidFill>
                  <a:srgbClr val="000000"/>
                </a:solidFill>
                <a:effectLst/>
                <a:latin typeface="Calibri" panose="020F0502020204030204" pitchFamily="34" charset="0"/>
              </a:rPr>
              <a:t>we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two</a:t>
            </a:r>
            <a:r>
              <a:rPr lang="de-DE" sz="1800" b="0" i="0" dirty="0">
                <a:solidFill>
                  <a:srgbClr val="000000"/>
                </a:solidFill>
                <a:effectLst/>
                <a:latin typeface="Calibri" panose="020F0502020204030204" pitchFamily="34" charset="0"/>
              </a:rPr>
              <a:t> different </a:t>
            </a:r>
            <a:r>
              <a:rPr lang="de-DE" sz="1800" b="0" i="0" dirty="0" err="1">
                <a:solidFill>
                  <a:srgbClr val="000000"/>
                </a:solidFill>
                <a:effectLst/>
                <a:latin typeface="Calibri" panose="020F0502020204030204" pitchFamily="34" charset="0"/>
              </a:rPr>
              <a:t>basic</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services</a:t>
            </a:r>
            <a:r>
              <a:rPr lang="de-DE" sz="1800" b="0" i="0" dirty="0">
                <a:solidFill>
                  <a:srgbClr val="000000"/>
                </a:solidFill>
                <a:effectLst/>
                <a:latin typeface="Calibri" panose="020F0502020204030204" pitchFamily="34" charset="0"/>
              </a:rPr>
              <a:t> and I </a:t>
            </a:r>
            <a:r>
              <a:rPr lang="de-DE" sz="1800" b="0" i="0" dirty="0" err="1">
                <a:solidFill>
                  <a:srgbClr val="000000"/>
                </a:solidFill>
                <a:effectLst/>
                <a:latin typeface="Calibri" panose="020F0502020204030204" pitchFamily="34" charset="0"/>
              </a:rPr>
              <a:t>guess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from</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you </a:t>
            </a:r>
            <a:r>
              <a:rPr lang="de-DE" sz="1800" b="0" i="0" dirty="0" err="1">
                <a:solidFill>
                  <a:srgbClr val="000000"/>
                </a:solidFill>
                <a:effectLst/>
                <a:latin typeface="Calibri" panose="020F0502020204030204" pitchFamily="34" charset="0"/>
              </a:rPr>
              <a:t>already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presented</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know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actually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ones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take</a:t>
            </a:r>
            <a:r>
              <a:rPr lang="de-DE" sz="1800" b="0" i="0" dirty="0">
                <a:solidFill>
                  <a:srgbClr val="000000"/>
                </a:solidFill>
                <a:effectLst/>
                <a:latin typeface="Calibri" panose="020F0502020204030204" pitchFamily="34" charset="0"/>
              </a:rPr>
              <a:t> care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ones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maintain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ones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actually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good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idea</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look</a:t>
            </a:r>
            <a:r>
              <a:rPr lang="de-DE" sz="1800" b="0" i="0" dirty="0">
                <a:solidFill>
                  <a:srgbClr val="000000"/>
                </a:solidFill>
                <a:effectLst/>
                <a:latin typeface="Calibri" panose="020F0502020204030204" pitchFamily="34" charset="0"/>
              </a:rPr>
              <a:t>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to </a:t>
            </a:r>
            <a:r>
              <a:rPr lang="de-DE" sz="1800" b="0" i="0" dirty="0" err="1">
                <a:solidFill>
                  <a:srgbClr val="000000"/>
                </a:solidFill>
                <a:effectLst/>
                <a:latin typeface="Calibri" panose="020F0502020204030204" pitchFamily="34" charset="0"/>
              </a:rPr>
              <a:t>get</a:t>
            </a:r>
            <a:r>
              <a:rPr lang="de-DE" sz="1800" b="0" i="0" dirty="0">
                <a:solidFill>
                  <a:srgbClr val="000000"/>
                </a:solidFill>
                <a:effectLst/>
                <a:latin typeface="Calibri" panose="020F0502020204030204" pitchFamily="34" charset="0"/>
              </a:rPr>
              <a:t> an </a:t>
            </a:r>
            <a:r>
              <a:rPr lang="de-DE" sz="1800" b="0" i="0" dirty="0" err="1">
                <a:solidFill>
                  <a:srgbClr val="000000"/>
                </a:solidFill>
                <a:effectLst/>
                <a:latin typeface="Calibri" panose="020F0502020204030204" pitchFamily="34" charset="0"/>
              </a:rPr>
              <a:t>idea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all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00:03:11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Where</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use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later</a:t>
            </a:r>
            <a:r>
              <a:rPr lang="de-DE" sz="1800" b="0" i="0" dirty="0">
                <a:solidFill>
                  <a:srgbClr val="000000"/>
                </a:solidFill>
                <a:effectLst/>
                <a:latin typeface="Calibri" panose="020F0502020204030204" pitchFamily="34" charset="0"/>
              </a:rPr>
              <a:t> on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when</a:t>
            </a:r>
            <a:r>
              <a:rPr lang="de-DE" sz="1800" b="1" i="0" dirty="0">
                <a:solidFill>
                  <a:srgbClr val="000000"/>
                </a:solidFill>
                <a:effectLst/>
                <a:latin typeface="Calibri" panose="020F0502020204030204" pitchFamily="34" charset="0"/>
              </a:rPr>
              <a:t> you </a:t>
            </a:r>
            <a:r>
              <a:rPr lang="de-DE" sz="1800" b="1" i="0" dirty="0" err="1">
                <a:solidFill>
                  <a:srgbClr val="000000"/>
                </a:solidFill>
                <a:effectLst/>
                <a:latin typeface="Calibri" panose="020F0502020204030204" pitchFamily="34" charset="0"/>
              </a:rPr>
              <a:t>give</a:t>
            </a:r>
            <a:r>
              <a:rPr lang="de-DE" sz="1800" b="1" i="0" dirty="0">
                <a:solidFill>
                  <a:srgbClr val="000000"/>
                </a:solidFill>
                <a:effectLst/>
                <a:latin typeface="Calibri" panose="020F0502020204030204" pitchFamily="34" charset="0"/>
              </a:rPr>
              <a:t> a </a:t>
            </a:r>
            <a:r>
              <a:rPr lang="de-DE" sz="1800" b="1" i="0" dirty="0" err="1">
                <a:solidFill>
                  <a:srgbClr val="000000"/>
                </a:solidFill>
                <a:effectLst/>
                <a:latin typeface="Calibri" panose="020F0502020204030204" pitchFamily="34" charset="0"/>
              </a:rPr>
              <a:t>presentation</a:t>
            </a:r>
            <a:r>
              <a:rPr lang="de-DE" sz="1800" b="1"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project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present</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project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complicated</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get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people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listen to your </a:t>
            </a:r>
            <a:r>
              <a:rPr lang="de-DE" sz="1800" b="0" i="0" dirty="0" err="1">
                <a:solidFill>
                  <a:srgbClr val="000000"/>
                </a:solidFill>
                <a:effectLst/>
                <a:latin typeface="Calibri" panose="020F0502020204030204" pitchFamily="34" charset="0"/>
              </a:rPr>
              <a:t>talk</a:t>
            </a:r>
            <a:r>
              <a:rPr lang="de-DE" sz="1800" b="0" i="0" dirty="0">
                <a:solidFill>
                  <a:srgbClr val="000000"/>
                </a:solidFill>
                <a:effectLst/>
                <a:latin typeface="Calibri" panose="020F0502020204030204" pitchFamily="34" charset="0"/>
              </a:rPr>
              <a:t> and to </a:t>
            </a:r>
            <a:r>
              <a:rPr lang="de-DE" sz="1800" b="0" i="0" dirty="0" err="1">
                <a:solidFill>
                  <a:srgbClr val="000000"/>
                </a:solidFill>
                <a:effectLst/>
                <a:latin typeface="Calibri" panose="020F0502020204030204" pitchFamily="34" charset="0"/>
              </a:rPr>
              <a:t>dive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into</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you're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quite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good</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start</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some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examples</a:t>
            </a:r>
            <a:r>
              <a:rPr lang="de-DE" sz="1800" b="0" i="0" dirty="0">
                <a:solidFill>
                  <a:srgbClr val="000000"/>
                </a:solidFill>
                <a:effectLst/>
                <a:latin typeface="Calibri" panose="020F0502020204030204" pitchFamily="34" charset="0"/>
              </a:rPr>
              <a:t> and a </a:t>
            </a:r>
            <a:r>
              <a:rPr lang="de-DE" sz="1800" b="0" i="0" dirty="0" err="1">
                <a:solidFill>
                  <a:srgbClr val="000000"/>
                </a:solidFill>
                <a:effectLst/>
                <a:latin typeface="Calibri" panose="020F0502020204030204" pitchFamily="34" charset="0"/>
              </a:rPr>
              <a:t>scenario</a:t>
            </a:r>
            <a:r>
              <a:rPr lang="de-DE" sz="1800" b="0" i="0" dirty="0">
                <a:solidFill>
                  <a:srgbClr val="000000"/>
                </a:solidFill>
                <a:effectLst/>
                <a:latin typeface="Calibri" panose="020F0502020204030204" pitchFamily="34" charset="0"/>
              </a:rPr>
              <a:t>. So </a:t>
            </a:r>
            <a:r>
              <a:rPr lang="de-DE" sz="1800" b="1" i="0" dirty="0" err="1">
                <a:solidFill>
                  <a:srgbClr val="000000"/>
                </a:solidFill>
                <a:effectLst/>
                <a:latin typeface="Calibri" panose="020F0502020204030204" pitchFamily="34" charset="0"/>
              </a:rPr>
              <a:t>as</a:t>
            </a:r>
            <a:r>
              <a:rPr lang="de-DE" sz="1800" b="1" i="0" dirty="0">
                <a:solidFill>
                  <a:srgbClr val="000000"/>
                </a:solidFill>
                <a:effectLst/>
                <a:latin typeface="Calibri" panose="020F0502020204030204" pitchFamily="34" charset="0"/>
              </a:rPr>
              <a:t> an </a:t>
            </a:r>
            <a:r>
              <a:rPr lang="de-DE" sz="1800" b="1" i="0" dirty="0" err="1">
                <a:solidFill>
                  <a:srgbClr val="000000"/>
                </a:solidFill>
                <a:effectLst/>
                <a:latin typeface="Calibri" panose="020F0502020204030204" pitchFamily="34" charset="0"/>
              </a:rPr>
              <a:t>icebreaker</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start</a:t>
            </a:r>
            <a:r>
              <a:rPr lang="de-DE" sz="1800" b="1" i="0" dirty="0">
                <a:solidFill>
                  <a:srgbClr val="000000"/>
                </a:solidFill>
                <a:effectLst/>
                <a:latin typeface="Calibri" panose="020F0502020204030204" pitchFamily="34" charset="0"/>
              </a:rPr>
              <a:t> with your personas </a:t>
            </a:r>
            <a:r>
              <a:rPr lang="de-DE" sz="1800" b="0" i="0" dirty="0">
                <a:solidFill>
                  <a:srgbClr val="000000"/>
                </a:solidFill>
                <a:effectLst/>
                <a:latin typeface="Calibri" panose="020F0502020204030204" pitchFamily="34" charset="0"/>
              </a:rPr>
              <a:t>and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actually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using</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system</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instance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where</a:t>
            </a:r>
            <a:r>
              <a:rPr lang="de-DE" sz="1800" b="0" i="0" dirty="0">
                <a:solidFill>
                  <a:srgbClr val="000000"/>
                </a:solidFill>
                <a:effectLst/>
                <a:latin typeface="Calibri" panose="020F0502020204030204" pitchFamily="34" charset="0"/>
              </a:rPr>
              <a:t> I </a:t>
            </a:r>
            <a:r>
              <a:rPr lang="de-DE" sz="1800" b="0" i="0" dirty="0" err="1">
                <a:solidFill>
                  <a:srgbClr val="000000"/>
                </a:solidFill>
                <a:effectLst/>
                <a:latin typeface="Calibri" panose="020F0502020204030204" pitchFamily="34" charset="0"/>
              </a:rPr>
              <a:t>personally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saw</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last time was </a:t>
            </a:r>
            <a:r>
              <a:rPr lang="de-DE" sz="1800" b="0" i="0" dirty="0" err="1">
                <a:solidFill>
                  <a:srgbClr val="000000"/>
                </a:solidFill>
                <a:effectLst/>
                <a:latin typeface="Calibri" panose="020F0502020204030204" pitchFamily="34" charset="0"/>
              </a:rPr>
              <a:t>two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days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ago</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there</a:t>
            </a:r>
            <a:r>
              <a:rPr lang="de-DE" sz="1800" b="0" i="0" dirty="0">
                <a:solidFill>
                  <a:srgbClr val="000000"/>
                </a:solidFill>
                <a:effectLst/>
                <a:latin typeface="Calibri" panose="020F0502020204030204" pitchFamily="34" charset="0"/>
              </a:rPr>
              <a:t> was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symposium</a:t>
            </a:r>
            <a:r>
              <a:rPr lang="de-DE" sz="1800" b="0" i="0" dirty="0">
                <a:solidFill>
                  <a:srgbClr val="000000"/>
                </a:solidFill>
                <a:effectLst/>
                <a:latin typeface="Calibri" panose="020F0502020204030204" pitchFamily="34" charset="0"/>
              </a:rPr>
              <a:t> on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midterm</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report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NFDI </a:t>
            </a:r>
            <a:r>
              <a:rPr lang="de-DE" sz="1800" b="0" i="0" dirty="0" err="1">
                <a:solidFill>
                  <a:srgbClr val="000000"/>
                </a:solidFill>
                <a:effectLst/>
                <a:latin typeface="Calibri" panose="020F0502020204030204" pitchFamily="34" charset="0"/>
              </a:rPr>
              <a:t>consortia</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there</a:t>
            </a:r>
            <a:r>
              <a:rPr lang="de-DE" sz="1800" b="0" i="0" dirty="0">
                <a:solidFill>
                  <a:srgbClr val="000000"/>
                </a:solidFill>
                <a:effectLst/>
                <a:latin typeface="Calibri" panose="020F0502020204030204" pitchFamily="34" charset="0"/>
              </a:rPr>
              <a:t> NFDI4Ing </a:t>
            </a:r>
            <a:r>
              <a:rPr lang="de-DE" sz="1800" b="0" i="0" dirty="0" err="1">
                <a:solidFill>
                  <a:srgbClr val="000000"/>
                </a:solidFill>
                <a:effectLst/>
                <a:latin typeface="Calibri" panose="020F0502020204030204" pitchFamily="34" charset="0"/>
              </a:rPr>
              <a:t>used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really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explain</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portfolio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how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used</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They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took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one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explained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their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services</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regards</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used</a:t>
            </a:r>
            <a:r>
              <a:rPr lang="de-DE" sz="1800" b="0" i="0" dirty="0">
                <a:solidFill>
                  <a:srgbClr val="000000"/>
                </a:solidFill>
                <a:effectLst/>
                <a:latin typeface="Calibri" panose="020F0502020204030204" pitchFamily="34" charset="0"/>
              </a:rPr>
              <a:t> all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different </a:t>
            </a:r>
            <a:r>
              <a:rPr lang="de-DE" sz="1800" b="0" i="0" dirty="0" err="1">
                <a:solidFill>
                  <a:srgbClr val="000000"/>
                </a:solidFill>
                <a:effectLst/>
                <a:latin typeface="Calibri" panose="020F0502020204030204" pitchFamily="34" charset="0"/>
              </a:rPr>
              <a:t>services</a:t>
            </a:r>
            <a:r>
              <a:rPr lang="de-DE" sz="1800" b="0" i="0" dirty="0">
                <a:solidFill>
                  <a:srgbClr val="000000"/>
                </a:solidFill>
                <a:effectLst/>
                <a:latin typeface="Calibri" panose="020F0502020204030204" pitchFamily="34" charset="0"/>
              </a:rPr>
              <a:t>. So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was </a:t>
            </a:r>
            <a:r>
              <a:rPr lang="de-DE" sz="1800" b="0" i="0" dirty="0" err="1">
                <a:solidFill>
                  <a:srgbClr val="000000"/>
                </a:solidFill>
                <a:effectLst/>
                <a:latin typeface="Calibri" panose="020F0502020204030204" pitchFamily="34" charset="0"/>
              </a:rPr>
              <a:t>quite</a:t>
            </a:r>
            <a:r>
              <a:rPr lang="de-DE" sz="1800" b="0" i="0" dirty="0">
                <a:solidFill>
                  <a:srgbClr val="000000"/>
                </a:solidFill>
                <a:effectLst/>
                <a:latin typeface="Calibri" panose="020F0502020204030204" pitchFamily="34" charset="0"/>
              </a:rPr>
              <a:t> nice to </a:t>
            </a:r>
            <a:r>
              <a:rPr lang="de-DE" sz="1800" b="0" i="0" dirty="0" err="1">
                <a:solidFill>
                  <a:srgbClr val="000000"/>
                </a:solidFill>
                <a:effectLst/>
                <a:latin typeface="Calibri" panose="020F0502020204030204" pitchFamily="34" charset="0"/>
              </a:rPr>
              <a:t>get</a:t>
            </a:r>
            <a:r>
              <a:rPr lang="de-DE" sz="1800" b="0" i="0" dirty="0">
                <a:solidFill>
                  <a:srgbClr val="000000"/>
                </a:solidFill>
                <a:effectLst/>
                <a:latin typeface="Calibri" panose="020F0502020204030204" pitchFamily="34" charset="0"/>
              </a:rPr>
              <a:t> an </a:t>
            </a:r>
            <a:r>
              <a:rPr lang="de-DE" sz="1800" b="0" i="0" dirty="0" err="1">
                <a:solidFill>
                  <a:srgbClr val="000000"/>
                </a:solidFill>
                <a:effectLst/>
                <a:latin typeface="Calibri" panose="020F0502020204030204" pitchFamily="34" charset="0"/>
              </a:rPr>
              <a:t>understanding</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get</a:t>
            </a:r>
            <a:r>
              <a:rPr lang="de-DE" sz="1800" b="0" i="0" dirty="0">
                <a:solidFill>
                  <a:srgbClr val="000000"/>
                </a:solidFill>
                <a:effectLst/>
                <a:latin typeface="Calibri" panose="020F0502020204030204" pitchFamily="34" charset="0"/>
              </a:rPr>
              <a:t> an </a:t>
            </a:r>
            <a:r>
              <a:rPr lang="de-DE" sz="1800" b="0" i="0" dirty="0" err="1">
                <a:solidFill>
                  <a:srgbClr val="000000"/>
                </a:solidFill>
                <a:effectLst/>
                <a:latin typeface="Calibri" panose="020F0502020204030204" pitchFamily="34" charset="0"/>
              </a:rPr>
              <a:t>example</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00:04:26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So </a:t>
            </a:r>
            <a:r>
              <a:rPr lang="de-DE" sz="1800" b="0" i="0" dirty="0" err="1">
                <a:solidFill>
                  <a:srgbClr val="000000"/>
                </a:solidFill>
                <a:effectLst/>
                <a:latin typeface="Calibri" panose="020F0502020204030204" pitchFamily="34" charset="0"/>
              </a:rPr>
              <a:t>that's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one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scenario</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present</a:t>
            </a:r>
            <a:r>
              <a:rPr lang="de-DE" sz="1800" b="0" i="0" dirty="0">
                <a:solidFill>
                  <a:srgbClr val="000000"/>
                </a:solidFill>
                <a:effectLst/>
                <a:latin typeface="Calibri" panose="020F0502020204030204" pitchFamily="34" charset="0"/>
              </a:rPr>
              <a:t> your to </a:t>
            </a:r>
            <a:r>
              <a:rPr lang="de-DE" sz="1800" b="0" i="0" dirty="0" err="1">
                <a:solidFill>
                  <a:srgbClr val="000000"/>
                </a:solidFill>
                <a:effectLst/>
                <a:latin typeface="Calibri" panose="020F0502020204030204" pitchFamily="34" charset="0"/>
              </a:rPr>
              <a:t>present</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project</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present</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services</a:t>
            </a:r>
            <a:r>
              <a:rPr lang="de-DE" sz="1800" b="0" i="0" dirty="0">
                <a:solidFill>
                  <a:srgbClr val="000000"/>
                </a:solidFill>
                <a:effectLst/>
                <a:latin typeface="Calibri" panose="020F0502020204030204" pitchFamily="34" charset="0"/>
              </a:rPr>
              <a:t> on a web </a:t>
            </a:r>
            <a:r>
              <a:rPr lang="de-DE" sz="1800" b="0" i="0" dirty="0" err="1">
                <a:solidFill>
                  <a:srgbClr val="000000"/>
                </a:solidFill>
                <a:effectLst/>
                <a:latin typeface="Calibri" panose="020F0502020204030204" pitchFamily="34" charset="0"/>
              </a:rPr>
              <a:t>page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or</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talks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whatsoever</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00:04:37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Another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where</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a:t>
            </a:r>
            <a:r>
              <a:rPr lang="de-DE" sz="1800" b="0" i="0" dirty="0">
                <a:solidFill>
                  <a:srgbClr val="000000"/>
                </a:solidFill>
                <a:effectLst/>
                <a:latin typeface="Calibri" panose="020F0502020204030204" pitchFamily="34" charset="0"/>
              </a:rPr>
              <a:t> your personas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when</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developing</a:t>
            </a:r>
            <a:r>
              <a:rPr lang="de-DE" sz="1800" b="1" i="0" dirty="0">
                <a:solidFill>
                  <a:srgbClr val="000000"/>
                </a:solidFill>
                <a:effectLst/>
                <a:latin typeface="Calibri" panose="020F0502020204030204" pitchFamily="34" charset="0"/>
              </a:rPr>
              <a:t> a </a:t>
            </a:r>
            <a:r>
              <a:rPr lang="de-DE" sz="1800" b="1"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So what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do - and </a:t>
            </a:r>
            <a:r>
              <a:rPr lang="de-DE" sz="1800" b="0" i="0" dirty="0" err="1">
                <a:solidFill>
                  <a:srgbClr val="000000"/>
                </a:solidFill>
                <a:effectLst/>
                <a:latin typeface="Calibri" panose="020F0502020204030204" pitchFamily="34" charset="0"/>
              </a:rPr>
              <a:t>I'm</a:t>
            </a:r>
            <a:r>
              <a:rPr lang="de-DE" sz="1800" b="0" i="0" dirty="0">
                <a:solidFill>
                  <a:srgbClr val="000000"/>
                </a:solidFill>
                <a:effectLst/>
                <a:latin typeface="Calibri" panose="020F0502020204030204" pitchFamily="34" charset="0"/>
              </a:rPr>
              <a:t> not </a:t>
            </a:r>
            <a:r>
              <a:rPr lang="de-DE" sz="1800" b="0" i="0" dirty="0" err="1">
                <a:solidFill>
                  <a:srgbClr val="000000"/>
                </a:solidFill>
                <a:effectLst/>
                <a:latin typeface="Calibri" panose="020F0502020204030204" pitchFamily="34" charset="0"/>
              </a:rPr>
              <a:t>sure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we</a:t>
            </a:r>
            <a:r>
              <a:rPr lang="de-DE" sz="1800" b="0" i="0" dirty="0">
                <a:solidFill>
                  <a:srgbClr val="000000"/>
                </a:solidFill>
                <a:effectLst/>
                <a:latin typeface="Calibri" panose="020F0502020204030204" pitchFamily="34" charset="0"/>
              </a:rPr>
              <a:t> do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t>
            </a:r>
            <a:r>
              <a:rPr lang="de-DE" sz="1800" b="0" i="0" dirty="0" err="1">
                <a:solidFill>
                  <a:srgbClr val="000000"/>
                </a:solidFill>
                <a:effectLst/>
                <a:latin typeface="Calibri" panose="020F0502020204030204" pitchFamily="34" charset="0"/>
              </a:rPr>
              <a:t>some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point</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later</a:t>
            </a:r>
            <a:r>
              <a:rPr lang="de-DE" sz="1800" b="0" i="0" dirty="0">
                <a:solidFill>
                  <a:srgbClr val="000000"/>
                </a:solidFill>
                <a:effectLst/>
                <a:latin typeface="Calibri" panose="020F0502020204030204" pitchFamily="34" charset="0"/>
              </a:rPr>
              <a:t> on in </a:t>
            </a:r>
            <a:r>
              <a:rPr lang="de-DE" sz="1800" b="0" i="0" dirty="0" err="1">
                <a:solidFill>
                  <a:srgbClr val="000000"/>
                </a:solidFill>
                <a:effectLst/>
                <a:latin typeface="Calibri" panose="020F0502020204030204" pitchFamily="34" charset="0"/>
              </a:rPr>
              <a:t>another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workshop</a:t>
            </a:r>
            <a:r>
              <a:rPr lang="de-DE" sz="1800" b="0" i="0" dirty="0">
                <a:solidFill>
                  <a:srgbClr val="000000"/>
                </a:solidFill>
                <a:effectLst/>
                <a:latin typeface="Calibri" panose="020F0502020204030204" pitchFamily="34" charset="0"/>
              </a:rPr>
              <a:t> - what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usually</a:t>
            </a:r>
            <a:r>
              <a:rPr lang="de-DE" sz="1800" b="0" i="0" dirty="0">
                <a:solidFill>
                  <a:srgbClr val="000000"/>
                </a:solidFill>
                <a:effectLst/>
                <a:latin typeface="Calibri" panose="020F0502020204030204" pitchFamily="34" charset="0"/>
              </a:rPr>
              <a:t> do with </a:t>
            </a:r>
            <a:r>
              <a:rPr lang="de-DE" sz="1800" b="0" i="0" dirty="0" err="1">
                <a:solidFill>
                  <a:srgbClr val="000000"/>
                </a:solidFill>
                <a:effectLst/>
                <a:latin typeface="Calibri" panose="020F0502020204030204" pitchFamily="34" charset="0"/>
              </a:rPr>
              <a:t>with</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user</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stories</a:t>
            </a:r>
            <a:r>
              <a:rPr lang="de-DE" sz="1800" b="0" i="0" dirty="0">
                <a:solidFill>
                  <a:srgbClr val="000000"/>
                </a:solidFill>
                <a:effectLst/>
                <a:latin typeface="Calibri" panose="020F0502020204030204" pitchFamily="34" charset="0"/>
              </a:rPr>
              <a:t>. So to </a:t>
            </a:r>
            <a:r>
              <a:rPr lang="de-DE" sz="1800" b="0" i="0" dirty="0" err="1">
                <a:solidFill>
                  <a:srgbClr val="000000"/>
                </a:solidFill>
                <a:effectLst/>
                <a:latin typeface="Calibri" panose="020F0502020204030204" pitchFamily="34" charset="0"/>
              </a:rPr>
              <a:t>go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further</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really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 </a:t>
            </a:r>
            <a:r>
              <a:rPr lang="de-DE" sz="1800" b="0" i="0" dirty="0" err="1">
                <a:solidFill>
                  <a:srgbClr val="000000"/>
                </a:solidFill>
                <a:effectLst/>
                <a:latin typeface="Calibri" panose="020F0502020204030204" pitchFamily="34" charset="0"/>
              </a:rPr>
              <a:t>maybe</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quite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playful</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two</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talk</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each</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other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uses</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system</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actually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uses</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system</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And </a:t>
            </a:r>
            <a:r>
              <a:rPr lang="de-DE" sz="1800" b="0" i="0" dirty="0" err="1">
                <a:solidFill>
                  <a:srgbClr val="000000"/>
                </a:solidFill>
                <a:effectLst/>
                <a:latin typeface="Calibri" panose="020F0502020204030204" pitchFamily="34" charset="0"/>
              </a:rPr>
              <a:t>by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doing</a:t>
            </a:r>
            <a:r>
              <a:rPr lang="de-DE" sz="1800" b="0" i="0" dirty="0">
                <a:solidFill>
                  <a:srgbClr val="000000"/>
                </a:solidFill>
                <a:effectLst/>
                <a:latin typeface="Calibri" panose="020F0502020204030204" pitchFamily="34" charset="0"/>
              </a:rPr>
              <a:t> such a </a:t>
            </a:r>
            <a:r>
              <a:rPr lang="de-DE" sz="1800" b="1" i="0" dirty="0" err="1">
                <a:solidFill>
                  <a:srgbClr val="000000"/>
                </a:solidFill>
                <a:effectLst/>
                <a:latin typeface="Calibri" panose="020F0502020204030204" pitchFamily="34" charset="0"/>
              </a:rPr>
              <a:t>walk</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through</a:t>
            </a:r>
            <a:r>
              <a:rPr lang="de-DE" sz="1800" b="1"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through</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usually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things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don't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really</a:t>
            </a:r>
            <a:r>
              <a:rPr lang="de-DE" sz="1800" b="0" i="0" dirty="0">
                <a:solidFill>
                  <a:srgbClr val="000000"/>
                </a:solidFill>
                <a:effectLst/>
                <a:latin typeface="Calibri" panose="020F0502020204030204" pitchFamily="34" charset="0"/>
              </a:rPr>
              <a:t> fit. So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instance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several</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you just </a:t>
            </a:r>
            <a:r>
              <a:rPr lang="de-DE" sz="1800" b="0" i="0" dirty="0" err="1">
                <a:solidFill>
                  <a:srgbClr val="000000"/>
                </a:solidFill>
                <a:effectLst/>
                <a:latin typeface="Calibri" panose="020F0502020204030204" pitchFamily="34" charset="0"/>
              </a:rPr>
              <a:t>just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talked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should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usable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should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work</a:t>
            </a:r>
            <a:r>
              <a:rPr lang="de-DE" sz="1800" b="0" i="0" dirty="0">
                <a:solidFill>
                  <a:srgbClr val="000000"/>
                </a:solidFill>
                <a:effectLst/>
                <a:latin typeface="Calibri" panose="020F0502020204030204" pitchFamily="34" charset="0"/>
              </a:rPr>
              <a:t>. And just </a:t>
            </a:r>
            <a:r>
              <a:rPr lang="de-DE" sz="1800" b="0" i="0" dirty="0" err="1">
                <a:solidFill>
                  <a:srgbClr val="000000"/>
                </a:solidFill>
                <a:effectLst/>
                <a:latin typeface="Calibri" panose="020F0502020204030204" pitchFamily="34" charset="0"/>
              </a:rPr>
              <a:t>thinking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you're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1" i="0" dirty="0">
                <a:solidFill>
                  <a:srgbClr val="000000"/>
                </a:solidFill>
                <a:effectLst/>
                <a:latin typeface="Calibri" panose="020F0502020204030204" pitchFamily="34" charset="0"/>
              </a:rPr>
              <a:t>what </a:t>
            </a:r>
            <a:r>
              <a:rPr lang="de-DE" sz="1800" b="1" i="0" dirty="0" err="1">
                <a:solidFill>
                  <a:srgbClr val="000000"/>
                </a:solidFill>
                <a:effectLst/>
                <a:latin typeface="Calibri" panose="020F0502020204030204" pitchFamily="34" charset="0"/>
              </a:rPr>
              <a:t>are</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the</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steps</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that</a:t>
            </a:r>
            <a:r>
              <a:rPr lang="de-DE" sz="1800" b="1" i="0" dirty="0">
                <a:solidFill>
                  <a:srgbClr val="000000"/>
                </a:solidFill>
                <a:effectLst/>
                <a:latin typeface="Calibri" panose="020F0502020204030204" pitchFamily="34" charset="0"/>
              </a:rPr>
              <a:t> Persona </a:t>
            </a:r>
            <a:r>
              <a:rPr lang="de-DE" sz="1800" b="1" i="0" dirty="0" err="1">
                <a:solidFill>
                  <a:srgbClr val="000000"/>
                </a:solidFill>
                <a:effectLst/>
                <a:latin typeface="Calibri" panose="020F0502020204030204" pitchFamily="34" charset="0"/>
              </a:rPr>
              <a:t>would</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usually</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take</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within</a:t>
            </a:r>
            <a:r>
              <a:rPr lang="de-DE" sz="1800" b="1" i="0" dirty="0">
                <a:solidFill>
                  <a:srgbClr val="000000"/>
                </a:solidFill>
                <a:effectLst/>
                <a:latin typeface="Calibri" panose="020F0502020204030204" pitchFamily="34" charset="0"/>
              </a:rPr>
              <a:t> your </a:t>
            </a:r>
            <a:r>
              <a:rPr lang="de-DE" sz="1800" b="1"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helps</a:t>
            </a:r>
            <a:r>
              <a:rPr lang="de-DE" sz="1800" b="0" i="0" dirty="0">
                <a:solidFill>
                  <a:srgbClr val="000000"/>
                </a:solidFill>
                <a:effectLst/>
                <a:latin typeface="Calibri" panose="020F0502020204030204" pitchFamily="34" charset="0"/>
              </a:rPr>
              <a:t> you to </a:t>
            </a:r>
            <a:r>
              <a:rPr lang="de-DE" sz="1800" b="0" i="0" dirty="0" err="1">
                <a:solidFill>
                  <a:srgbClr val="000000"/>
                </a:solidFill>
                <a:effectLst/>
                <a:latin typeface="Calibri" panose="020F0502020204030204" pitchFamily="34" charset="0"/>
              </a:rPr>
              <a:t>improve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processes</a:t>
            </a:r>
            <a:r>
              <a:rPr lang="de-DE" sz="1800" b="0" i="0" dirty="0">
                <a:solidFill>
                  <a:srgbClr val="000000"/>
                </a:solidFill>
                <a:effectLst/>
                <a:latin typeface="Calibri" panose="020F0502020204030204" pitchFamily="34" charset="0"/>
              </a:rPr>
              <a:t> so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doesn't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always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to do 100 </a:t>
            </a:r>
            <a:r>
              <a:rPr lang="de-DE" sz="1800" b="0" i="0" dirty="0" err="1">
                <a:solidFill>
                  <a:srgbClr val="000000"/>
                </a:solidFill>
                <a:effectLst/>
                <a:latin typeface="Calibri" panose="020F0502020204030204" pitchFamily="34" charset="0"/>
              </a:rPr>
              <a:t>steps</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go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into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something</a:t>
            </a:r>
            <a:r>
              <a:rPr lang="de-DE" sz="1800" b="0" i="0" dirty="0">
                <a:solidFill>
                  <a:srgbClr val="000000"/>
                </a:solidFill>
                <a:effectLst/>
                <a:latin typeface="Calibri" panose="020F0502020204030204" pitchFamily="34" charset="0"/>
              </a:rPr>
              <a:t> but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how</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improve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 00:05:58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A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has</a:t>
            </a:r>
            <a:r>
              <a:rPr lang="de-DE" sz="1800" b="0" i="0" dirty="0">
                <a:solidFill>
                  <a:srgbClr val="000000"/>
                </a:solidFill>
                <a:effectLst/>
                <a:latin typeface="Calibri" panose="020F0502020204030204" pitchFamily="34" charset="0"/>
              </a:rPr>
              <a:t> lots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functionalities</a:t>
            </a:r>
            <a:r>
              <a:rPr lang="de-DE" sz="1800" b="0" i="0" dirty="0">
                <a:solidFill>
                  <a:srgbClr val="000000"/>
                </a:solidFill>
                <a:effectLst/>
                <a:latin typeface="Calibri" panose="020F0502020204030204" pitchFamily="34" charset="0"/>
              </a:rPr>
              <a:t>. But </a:t>
            </a:r>
            <a:r>
              <a:rPr lang="de-DE" sz="1800" b="0" i="0" dirty="0" err="1">
                <a:solidFill>
                  <a:srgbClr val="000000"/>
                </a:solidFill>
                <a:effectLst/>
                <a:latin typeface="Calibri" panose="020F0502020204030204" pitchFamily="34" charset="0"/>
              </a:rPr>
              <a:t>there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some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functionalities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be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quite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other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functionalities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not so </a:t>
            </a:r>
            <a:r>
              <a:rPr lang="de-DE" sz="1800" b="0" i="0" dirty="0" err="1">
                <a:solidFill>
                  <a:srgbClr val="000000"/>
                </a:solidFill>
                <a:effectLst/>
                <a:latin typeface="Calibri" panose="020F0502020204030204" pitchFamily="34" charset="0"/>
              </a:rPr>
              <a:t>important</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usually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help</a:t>
            </a:r>
            <a:r>
              <a:rPr lang="de-DE" sz="1800" b="0" i="0" dirty="0">
                <a:solidFill>
                  <a:srgbClr val="000000"/>
                </a:solidFill>
                <a:effectLst/>
                <a:latin typeface="Calibri" panose="020F0502020204030204" pitchFamily="34" charset="0"/>
              </a:rPr>
              <a:t> you to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does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system</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every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day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every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hour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every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week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or</a:t>
            </a:r>
            <a:r>
              <a:rPr lang="de-DE" sz="1800" b="0" i="0" dirty="0">
                <a:solidFill>
                  <a:srgbClr val="000000"/>
                </a:solidFill>
                <a:effectLst/>
                <a:latin typeface="Calibri" panose="020F0502020204030204" pitchFamily="34" charset="0"/>
              </a:rPr>
              <a:t> I </a:t>
            </a:r>
            <a:r>
              <a:rPr lang="de-DE" sz="1800" b="0" i="0" dirty="0" err="1">
                <a:solidFill>
                  <a:srgbClr val="000000"/>
                </a:solidFill>
                <a:effectLst/>
                <a:latin typeface="Calibri" panose="020F0502020204030204" pitchFamily="34" charset="0"/>
              </a:rPr>
              <a:t>don't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know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once</a:t>
            </a:r>
            <a:r>
              <a:rPr lang="de-DE" sz="1800" b="0" i="0" dirty="0">
                <a:solidFill>
                  <a:srgbClr val="000000"/>
                </a:solidFill>
                <a:effectLst/>
                <a:latin typeface="Calibri" panose="020F0502020204030204" pitchFamily="34" charset="0"/>
              </a:rPr>
              <a:t> in a </a:t>
            </a:r>
            <a:r>
              <a:rPr lang="de-DE" sz="1800" b="0" i="0" dirty="0" err="1">
                <a:solidFill>
                  <a:srgbClr val="000000"/>
                </a:solidFill>
                <a:effectLst/>
                <a:latin typeface="Calibri" panose="020F0502020204030204" pitchFamily="34" charset="0"/>
              </a:rPr>
              <a:t>lifetime</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see</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makes</a:t>
            </a:r>
            <a:r>
              <a:rPr lang="de-DE" sz="1800" b="0" i="0" dirty="0">
                <a:solidFill>
                  <a:srgbClr val="000000"/>
                </a:solidFill>
                <a:effectLst/>
                <a:latin typeface="Calibri" panose="020F0502020204030204" pitchFamily="34" charset="0"/>
              </a:rPr>
              <a:t> sense,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design your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00:06:34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helps</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in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another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phase</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situation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develop</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later</a:t>
            </a:r>
            <a:r>
              <a:rPr lang="de-DE" sz="1800" b="0" i="0" dirty="0">
                <a:solidFill>
                  <a:srgbClr val="000000"/>
                </a:solidFill>
                <a:effectLst/>
                <a:latin typeface="Calibri" panose="020F0502020204030204" pitchFamily="34" charset="0"/>
              </a:rPr>
              <a:t> on </a:t>
            </a:r>
            <a:r>
              <a:rPr lang="de-DE" sz="1800" b="1" i="0" dirty="0" err="1">
                <a:solidFill>
                  <a:srgbClr val="000000"/>
                </a:solidFill>
                <a:effectLst/>
                <a:latin typeface="Calibri" panose="020F0502020204030204" pitchFamily="34" charset="0"/>
              </a:rPr>
              <a:t>documentations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develop</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later</a:t>
            </a:r>
            <a:r>
              <a:rPr lang="de-DE" sz="1800" b="0" i="0" dirty="0">
                <a:solidFill>
                  <a:srgbClr val="000000"/>
                </a:solidFill>
                <a:effectLst/>
                <a:latin typeface="Calibri" panose="020F0502020204030204" pitchFamily="34" charset="0"/>
              </a:rPr>
              <a:t> on </a:t>
            </a:r>
            <a:r>
              <a:rPr lang="de-DE" sz="1800" b="0" i="0" dirty="0" err="1">
                <a:solidFill>
                  <a:srgbClr val="000000"/>
                </a:solidFill>
                <a:effectLst/>
                <a:latin typeface="Calibri" panose="020F0502020204030204" pitchFamily="34" charset="0"/>
              </a:rPr>
              <a:t>some</a:t>
            </a:r>
            <a:r>
              <a:rPr lang="de-DE" sz="1800" b="0"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training</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materials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There</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people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going</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read</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documentation</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people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going</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read</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use</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training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materials</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usually</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helps</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an </a:t>
            </a:r>
            <a:r>
              <a:rPr lang="de-DE" sz="1800" b="0" i="0" dirty="0" err="1">
                <a:solidFill>
                  <a:srgbClr val="000000"/>
                </a:solidFill>
                <a:effectLst/>
                <a:latin typeface="Calibri" panose="020F0502020204030204" pitchFamily="34" charset="0"/>
              </a:rPr>
              <a:t>administrator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really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has</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dive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into</a:t>
            </a:r>
            <a:r>
              <a:rPr lang="de-DE" sz="1800" b="0" i="0" dirty="0">
                <a:solidFill>
                  <a:srgbClr val="000000"/>
                </a:solidFill>
                <a:effectLst/>
                <a:latin typeface="Calibri" panose="020F0502020204030204" pitchFamily="34" charset="0"/>
              </a:rPr>
              <a:t> all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specific</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details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just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has</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use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identity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access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management</a:t>
            </a:r>
            <a:r>
              <a:rPr lang="de-DE" sz="1800" b="0" i="0" dirty="0">
                <a:solidFill>
                  <a:srgbClr val="000000"/>
                </a:solidFill>
                <a:effectLst/>
                <a:latin typeface="Calibri" panose="020F0502020204030204" pitchFamily="34" charset="0"/>
              </a:rPr>
              <a:t> just </a:t>
            </a:r>
            <a:r>
              <a:rPr lang="de-DE" sz="1800" b="0" i="0" dirty="0" err="1">
                <a:solidFill>
                  <a:srgbClr val="000000"/>
                </a:solidFill>
                <a:effectLst/>
                <a:latin typeface="Calibri" panose="020F0502020204030204" pitchFamily="34" charset="0"/>
              </a:rPr>
              <a:t>once</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community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manager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terminology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creates</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new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ontology</a:t>
            </a:r>
            <a:r>
              <a:rPr lang="de-DE" sz="1800" b="0" i="0" dirty="0">
                <a:solidFill>
                  <a:srgbClr val="000000"/>
                </a:solidFill>
                <a:effectLst/>
                <a:latin typeface="Calibri" panose="020F0502020204030204" pitchFamily="34" charset="0"/>
              </a:rPr>
              <a:t>? Who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reads</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documentation</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person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want</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train</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again</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good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idea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defined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good</a:t>
            </a:r>
            <a:r>
              <a:rPr lang="de-DE" sz="1800" b="0" i="0" dirty="0">
                <a:solidFill>
                  <a:srgbClr val="000000"/>
                </a:solidFill>
                <a:effectLst/>
                <a:latin typeface="Calibri" panose="020F0502020204030204" pitchFamily="34" charset="0"/>
              </a:rPr>
              <a:t> personas in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beginning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quite</a:t>
            </a:r>
            <a:r>
              <a:rPr lang="de-DE" sz="1800" b="0" i="0" dirty="0">
                <a:solidFill>
                  <a:srgbClr val="000000"/>
                </a:solidFill>
                <a:effectLst/>
                <a:latin typeface="Calibri" panose="020F0502020204030204" pitchFamily="34" charset="0"/>
              </a:rPr>
              <a:t> easy to </a:t>
            </a:r>
            <a:r>
              <a:rPr lang="de-DE" sz="1800" b="0" i="0" dirty="0" err="1">
                <a:solidFill>
                  <a:srgbClr val="000000"/>
                </a:solidFill>
                <a:effectLst/>
                <a:latin typeface="Calibri" panose="020F0502020204030204" pitchFamily="34" charset="0"/>
              </a:rPr>
              <a:t>develop</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because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specificities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whom</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you're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doing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instance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do a </a:t>
            </a:r>
            <a:r>
              <a:rPr lang="de-DE" sz="1800" b="0" i="0" dirty="0" err="1">
                <a:solidFill>
                  <a:srgbClr val="000000"/>
                </a:solidFill>
                <a:effectLst/>
                <a:latin typeface="Calibri" panose="020F0502020204030204" pitchFamily="34" charset="0"/>
              </a:rPr>
              <a:t>workshop</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where</a:t>
            </a:r>
            <a:r>
              <a:rPr lang="de-DE" sz="1800" b="0" i="0" dirty="0">
                <a:solidFill>
                  <a:srgbClr val="000000"/>
                </a:solidFill>
                <a:effectLst/>
                <a:latin typeface="Calibri" panose="020F0502020204030204" pitchFamily="34" charset="0"/>
              </a:rPr>
              <a:t> you do a </a:t>
            </a:r>
            <a:r>
              <a:rPr lang="de-DE" sz="1800" b="0" i="0" dirty="0" err="1">
                <a:solidFill>
                  <a:srgbClr val="000000"/>
                </a:solidFill>
                <a:effectLst/>
                <a:latin typeface="Calibri" panose="020F0502020204030204" pitchFamily="34" charset="0"/>
              </a:rPr>
              <a:t>training</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and</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invite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want</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train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already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know</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those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groups</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targeting</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00:08:04 </a:t>
            </a:r>
            <a:endParaRPr lang="de-DE" b="0" i="0" dirty="0">
              <a:solidFill>
                <a:srgbClr val="000000"/>
              </a:solidFill>
              <a:effectLst/>
              <a:latin typeface="Segoe UI" panose="020B0502040204020203" pitchFamily="34" charset="0"/>
            </a:endParaRPr>
          </a:p>
          <a:p>
            <a:pPr algn="l" rtl="0" fontAlgn="base"/>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very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important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do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development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know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users</a:t>
            </a:r>
            <a:r>
              <a:rPr lang="de-DE" sz="1800" b="0" i="0" dirty="0">
                <a:solidFill>
                  <a:srgbClr val="000000"/>
                </a:solidFill>
                <a:effectLst/>
                <a:latin typeface="Calibri" panose="020F0502020204030204" pitchFamily="34" charset="0"/>
              </a:rPr>
              <a:t>, but also </a:t>
            </a:r>
            <a:r>
              <a:rPr lang="de-DE" sz="1800" b="0" i="0" dirty="0" err="1">
                <a:solidFill>
                  <a:srgbClr val="000000"/>
                </a:solidFill>
                <a:effectLst/>
                <a:latin typeface="Calibri" panose="020F0502020204030204" pitchFamily="34" charset="0"/>
              </a:rPr>
              <a:t>afterwards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want</a:t>
            </a:r>
            <a:r>
              <a:rPr lang="de-DE" sz="1800" b="0" i="0" dirty="0">
                <a:solidFill>
                  <a:srgbClr val="000000"/>
                </a:solidFill>
                <a:effectLst/>
                <a:latin typeface="Calibri" panose="020F0502020204030204" pitchFamily="34" charset="0"/>
              </a:rPr>
              <a:t> to do </a:t>
            </a:r>
            <a:r>
              <a:rPr lang="de-DE" sz="1800" b="0" i="0" dirty="0" err="1">
                <a:solidFill>
                  <a:srgbClr val="000000"/>
                </a:solidFill>
                <a:effectLst/>
                <a:latin typeface="Calibri" panose="020F0502020204030204" pitchFamily="34" charset="0"/>
              </a:rPr>
              <a:t>some</a:t>
            </a:r>
            <a:r>
              <a:rPr lang="de-DE" sz="1800" b="0"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user</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testing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also a </a:t>
            </a:r>
            <a:r>
              <a:rPr lang="de-DE" sz="1800" b="0" i="0" dirty="0" err="1">
                <a:solidFill>
                  <a:srgbClr val="000000"/>
                </a:solidFill>
                <a:effectLst/>
                <a:latin typeface="Calibri" panose="020F0502020204030204" pitchFamily="34" charset="0"/>
              </a:rPr>
              <a:t>good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idea</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mind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users</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should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test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have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hopefully</a:t>
            </a:r>
            <a:r>
              <a:rPr lang="de-DE" sz="1800" b="0" i="0" dirty="0">
                <a:solidFill>
                  <a:srgbClr val="000000"/>
                </a:solidFill>
                <a:effectLst/>
                <a:latin typeface="Calibri" panose="020F0502020204030204" pitchFamily="34" charset="0"/>
              </a:rPr>
              <a:t> span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different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groups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also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test</a:t>
            </a:r>
            <a:r>
              <a:rPr lang="de-DE" sz="1800" b="0" i="0" dirty="0">
                <a:solidFill>
                  <a:srgbClr val="000000"/>
                </a:solidFill>
                <a:effectLst/>
                <a:latin typeface="Calibri" panose="020F0502020204030204" pitchFamily="34" charset="0"/>
              </a:rPr>
              <a:t> your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because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testing</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just </a:t>
            </a:r>
            <a:r>
              <a:rPr lang="de-DE" sz="1800" b="0" i="0" dirty="0" err="1">
                <a:solidFill>
                  <a:srgbClr val="000000"/>
                </a:solidFill>
                <a:effectLst/>
                <a:latin typeface="Calibri" panose="020F0502020204030204" pitchFamily="34" charset="0"/>
              </a:rPr>
              <a:t>target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one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group</a:t>
            </a:r>
            <a:r>
              <a:rPr lang="de-DE" sz="1800" b="0" i="0" dirty="0">
                <a:solidFill>
                  <a:srgbClr val="000000"/>
                </a:solidFill>
                <a:effectLst/>
                <a:latin typeface="Calibri" panose="020F0502020204030204" pitchFamily="34" charset="0"/>
              </a:rPr>
              <a:t>. So </a:t>
            </a:r>
            <a:r>
              <a:rPr lang="de-DE" sz="1800" b="0" i="0" dirty="0" err="1">
                <a:solidFill>
                  <a:srgbClr val="000000"/>
                </a:solidFill>
                <a:effectLst/>
                <a:latin typeface="Calibri" panose="020F0502020204030204" pitchFamily="34" charset="0"/>
              </a:rPr>
              <a:t>there's</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risk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say</a:t>
            </a:r>
            <a:r>
              <a:rPr lang="de-DE" sz="1800" b="0" i="0" dirty="0">
                <a:solidFill>
                  <a:srgbClr val="000000"/>
                </a:solidFill>
                <a:effectLst/>
                <a:latin typeface="Calibri" panose="020F0502020204030204" pitchFamily="34" charset="0"/>
              </a:rPr>
              <a:t> OK, </a:t>
            </a:r>
            <a:r>
              <a:rPr lang="de-DE" sz="1800" b="0" i="0" dirty="0" err="1">
                <a:solidFill>
                  <a:srgbClr val="000000"/>
                </a:solidFill>
                <a:effectLst/>
                <a:latin typeface="Calibri" panose="020F0502020204030204" pitchFamily="34" charset="0"/>
              </a:rPr>
              <a:t>that's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group</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then</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forget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other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groups</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test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with and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did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beginning</a:t>
            </a:r>
            <a:r>
              <a:rPr lang="de-DE" sz="1800" b="0" i="0" dirty="0">
                <a:solidFill>
                  <a:srgbClr val="000000"/>
                </a:solidFill>
                <a:effectLst/>
                <a:latin typeface="Calibri" panose="020F0502020204030204" pitchFamily="34" charset="0"/>
              </a:rPr>
              <a:t> in a </a:t>
            </a:r>
            <a:r>
              <a:rPr lang="de-DE" sz="1800" b="0" i="0" dirty="0" err="1">
                <a:solidFill>
                  <a:srgbClr val="000000"/>
                </a:solidFill>
                <a:effectLst/>
                <a:latin typeface="Calibri" panose="020F0502020204030204" pitchFamily="34" charset="0"/>
              </a:rPr>
              <a:t>structured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way</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personas and you </a:t>
            </a:r>
            <a:r>
              <a:rPr lang="de-DE" sz="1800" b="0" i="0" dirty="0" err="1">
                <a:solidFill>
                  <a:srgbClr val="000000"/>
                </a:solidFill>
                <a:effectLst/>
                <a:latin typeface="Calibri" panose="020F0502020204030204" pitchFamily="34" charset="0"/>
              </a:rPr>
              <a:t>can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make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sure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set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up</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tests</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right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format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instance</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00:08:43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What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funny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read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papers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tests</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tests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done</a:t>
            </a:r>
            <a:r>
              <a:rPr lang="de-DE" sz="1800" b="0" i="0" dirty="0">
                <a:solidFill>
                  <a:srgbClr val="000000"/>
                </a:solidFill>
                <a:effectLst/>
                <a:latin typeface="Calibri" panose="020F0502020204030204" pitchFamily="34" charset="0"/>
              </a:rPr>
              <a:t>, I </a:t>
            </a:r>
            <a:r>
              <a:rPr lang="de-DE" sz="1800" b="0" i="0" dirty="0" err="1">
                <a:solidFill>
                  <a:srgbClr val="000000"/>
                </a:solidFill>
                <a:effectLst/>
                <a:latin typeface="Calibri" panose="020F0502020204030204" pitchFamily="34" charset="0"/>
              </a:rPr>
              <a:t>don't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know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intended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for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people</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digital </a:t>
            </a:r>
            <a:r>
              <a:rPr lang="de-DE" sz="1800" b="0" i="0" dirty="0" err="1">
                <a:solidFill>
                  <a:srgbClr val="000000"/>
                </a:solidFill>
                <a:effectLst/>
                <a:latin typeface="Calibri" panose="020F0502020204030204" pitchFamily="34" charset="0"/>
              </a:rPr>
              <a:t>humanities</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that</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developer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is</a:t>
            </a:r>
            <a:r>
              <a:rPr lang="de-DE" sz="1800" b="0" i="0" dirty="0">
                <a:solidFill>
                  <a:srgbClr val="000000"/>
                </a:solidFill>
                <a:effectLst/>
                <a:latin typeface="Calibri" panose="020F0502020204030204" pitchFamily="34" charset="0"/>
              </a:rPr>
              <a:t> a </a:t>
            </a:r>
            <a:r>
              <a:rPr lang="de-DE" sz="1800" b="0" i="0" dirty="0" err="1">
                <a:solidFill>
                  <a:srgbClr val="000000"/>
                </a:solidFill>
                <a:effectLst/>
                <a:latin typeface="Calibri" panose="020F0502020204030204" pitchFamily="34" charset="0"/>
              </a:rPr>
              <a:t>computer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scientist</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he's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testing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some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computer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science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students</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well</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results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study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that's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often</a:t>
            </a:r>
            <a:r>
              <a:rPr lang="de-DE" sz="1800" b="0" i="0" dirty="0">
                <a:solidFill>
                  <a:srgbClr val="000000"/>
                </a:solidFill>
                <a:effectLst/>
                <a:latin typeface="Calibri" panose="020F0502020204030204" pitchFamily="34" charset="0"/>
              </a:rPr>
              <a:t> what you </a:t>
            </a:r>
            <a:r>
              <a:rPr lang="de-DE" sz="1800" b="0" i="0" dirty="0" err="1">
                <a:solidFill>
                  <a:srgbClr val="000000"/>
                </a:solidFill>
                <a:effectLst/>
                <a:latin typeface="Calibri" panose="020F0502020204030204" pitchFamily="34" charset="0"/>
              </a:rPr>
              <a:t>read</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papers</a:t>
            </a:r>
            <a:r>
              <a:rPr lang="de-DE" sz="1800" b="0" i="0" dirty="0">
                <a:solidFill>
                  <a:srgbClr val="000000"/>
                </a:solidFill>
                <a:effectLst/>
                <a:latin typeface="Calibri" panose="020F0502020204030204" pitchFamily="34" charset="0"/>
              </a:rPr>
              <a:t> but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results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of</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this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user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testing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might</a:t>
            </a:r>
            <a:r>
              <a:rPr lang="de-DE" sz="1800" b="0" i="0" dirty="0">
                <a:solidFill>
                  <a:srgbClr val="000000"/>
                </a:solidFill>
                <a:effectLst/>
                <a:latin typeface="Calibri" panose="020F0502020204030204" pitchFamily="34" charset="0"/>
              </a:rPr>
              <a:t> not </a:t>
            </a:r>
            <a:r>
              <a:rPr lang="de-DE" sz="1800" b="0" i="0" dirty="0" err="1">
                <a:solidFill>
                  <a:srgbClr val="000000"/>
                </a:solidFill>
                <a:effectLst/>
                <a:latin typeface="Calibri" panose="020F0502020204030204" pitchFamily="34" charset="0"/>
              </a:rPr>
              <a:t>be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very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insightful</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because</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had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wrong</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people</a:t>
            </a:r>
            <a:r>
              <a:rPr lang="de-DE" sz="1800" b="0" i="0" dirty="0">
                <a:solidFill>
                  <a:srgbClr val="000000"/>
                </a:solidFill>
                <a:effectLst/>
                <a:latin typeface="Calibri" panose="020F0502020204030204" pitchFamily="34" charset="0"/>
              </a:rPr>
              <a:t> in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room</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tested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services</a:t>
            </a:r>
            <a:r>
              <a:rPr lang="de-DE" sz="1800" b="0" i="0" dirty="0">
                <a:solidFill>
                  <a:srgbClr val="000000"/>
                </a:solidFill>
                <a:effectLst/>
                <a:latin typeface="Calibri" panose="020F0502020204030204" pitchFamily="34" charset="0"/>
              </a:rPr>
              <a:t>. So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if</a:t>
            </a:r>
            <a:r>
              <a:rPr lang="de-DE" sz="1800" b="0" i="0" dirty="0">
                <a:solidFill>
                  <a:srgbClr val="000000"/>
                </a:solidFill>
                <a:effectLst/>
                <a:latin typeface="Calibri" panose="020F0502020204030204" pitchFamily="34" charset="0"/>
              </a:rPr>
              <a:t> you </a:t>
            </a:r>
            <a:r>
              <a:rPr lang="de-DE" sz="1800" b="0" i="0" dirty="0" err="1">
                <a:solidFill>
                  <a:srgbClr val="000000"/>
                </a:solidFill>
                <a:effectLst/>
                <a:latin typeface="Calibri" panose="020F0502020204030204" pitchFamily="34" charset="0"/>
              </a:rPr>
              <a:t>know</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who</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they</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and </a:t>
            </a:r>
            <a:r>
              <a:rPr lang="de-DE" sz="1800" b="0" i="0" dirty="0" err="1">
                <a:solidFill>
                  <a:srgbClr val="000000"/>
                </a:solidFill>
                <a:effectLst/>
                <a:latin typeface="Calibri" panose="020F0502020204030204" pitchFamily="34" charset="0"/>
              </a:rPr>
              <a:t>you've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defined</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them</a:t>
            </a:r>
            <a:r>
              <a:rPr lang="de-DE" sz="1800" b="0" i="0" dirty="0">
                <a:solidFill>
                  <a:srgbClr val="000000"/>
                </a:solidFill>
                <a:effectLst/>
                <a:latin typeface="Calibri" panose="020F0502020204030204" pitchFamily="34" charset="0"/>
              </a:rPr>
              <a:t> also with </a:t>
            </a:r>
            <a:r>
              <a:rPr lang="de-DE" sz="1800" b="0" i="0" dirty="0" err="1">
                <a:solidFill>
                  <a:srgbClr val="000000"/>
                </a:solidFill>
                <a:effectLst/>
                <a:latin typeface="Calibri" panose="020F0502020204030204" pitchFamily="34" charset="0"/>
              </a:rPr>
              <a:t>their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background</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their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knowledge</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their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age</a:t>
            </a:r>
            <a:r>
              <a:rPr lang="de-DE" sz="1800" b="0" i="0" dirty="0">
                <a:solidFill>
                  <a:srgbClr val="000000"/>
                </a:solidFill>
                <a:effectLst/>
                <a:latin typeface="Calibri" panose="020F0502020204030204" pitchFamily="34" charset="0"/>
              </a:rPr>
              <a:t>, with </a:t>
            </a:r>
            <a:r>
              <a:rPr lang="de-DE" sz="1800" b="0" i="0" dirty="0" err="1">
                <a:solidFill>
                  <a:srgbClr val="000000"/>
                </a:solidFill>
                <a:effectLst/>
                <a:latin typeface="Calibri" panose="020F0502020204030204" pitchFamily="34" charset="0"/>
              </a:rPr>
              <a:t>their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whatsoever</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then</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it's</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easier</a:t>
            </a:r>
            <a:r>
              <a:rPr lang="de-DE" sz="1800" b="0" i="0" dirty="0">
                <a:solidFill>
                  <a:srgbClr val="000000"/>
                </a:solidFill>
                <a:effectLst/>
                <a:latin typeface="Calibri" panose="020F0502020204030204" pitchFamily="34" charset="0"/>
              </a:rPr>
              <a:t> to </a:t>
            </a:r>
            <a:r>
              <a:rPr lang="de-DE" sz="1800" b="0" i="0" dirty="0" err="1">
                <a:solidFill>
                  <a:srgbClr val="000000"/>
                </a:solidFill>
                <a:effectLst/>
                <a:latin typeface="Calibri" panose="020F0502020204030204" pitchFamily="34" charset="0"/>
              </a:rPr>
              <a:t>think</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about</a:t>
            </a:r>
            <a:r>
              <a:rPr lang="de-DE" sz="1800" b="0" i="0" dirty="0">
                <a:solidFill>
                  <a:srgbClr val="000000"/>
                </a:solidFill>
                <a:effectLst/>
                <a:latin typeface="Calibri" panose="020F0502020204030204" pitchFamily="34" charset="0"/>
              </a:rPr>
              <a:t> what </a:t>
            </a:r>
            <a:r>
              <a:rPr lang="de-DE" sz="1800" b="0" i="0" dirty="0" err="1">
                <a:solidFill>
                  <a:srgbClr val="000000"/>
                </a:solidFill>
                <a:effectLst/>
                <a:latin typeface="Calibri" panose="020F0502020204030204" pitchFamily="34" charset="0"/>
              </a:rPr>
              <a:t>makes</a:t>
            </a:r>
            <a:r>
              <a:rPr lang="de-DE" sz="1800" b="0" i="0" dirty="0">
                <a:solidFill>
                  <a:srgbClr val="000000"/>
                </a:solidFill>
                <a:effectLst/>
                <a:latin typeface="Calibri" panose="020F0502020204030204" pitchFamily="34" charset="0"/>
              </a:rPr>
              <a:t> sense, what </a:t>
            </a:r>
            <a:r>
              <a:rPr lang="de-DE" sz="1800" b="0" i="0" dirty="0" err="1">
                <a:solidFill>
                  <a:srgbClr val="000000"/>
                </a:solidFill>
                <a:effectLst/>
                <a:latin typeface="Calibri" panose="020F0502020204030204" pitchFamily="34" charset="0"/>
              </a:rPr>
              <a:t>are</a:t>
            </a:r>
            <a:r>
              <a:rPr lang="de-DE" sz="1800" b="0" i="0" dirty="0">
                <a:solidFill>
                  <a:srgbClr val="000000"/>
                </a:solidFill>
                <a:effectLst/>
                <a:latin typeface="Calibri" panose="020F0502020204030204" pitchFamily="34" charset="0"/>
              </a:rPr>
              <a:t> </a:t>
            </a:r>
            <a:r>
              <a:rPr lang="de-DE" sz="1800" b="0" i="0" dirty="0" err="1">
                <a:solidFill>
                  <a:srgbClr val="000000"/>
                </a:solidFill>
                <a:effectLst/>
                <a:latin typeface="Calibri" panose="020F0502020204030204" pitchFamily="34" charset="0"/>
              </a:rPr>
              <a:t>the</a:t>
            </a:r>
            <a:r>
              <a:rPr lang="de-DE" sz="1800" b="0"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criteria</a:t>
            </a:r>
            <a:r>
              <a:rPr lang="de-DE" sz="1800" b="1" i="0" dirty="0">
                <a:solidFill>
                  <a:srgbClr val="000000"/>
                </a:solidFill>
                <a:effectLst/>
                <a:latin typeface="Calibri" panose="020F0502020204030204" pitchFamily="34" charset="0"/>
              </a:rPr>
              <a:t> to </a:t>
            </a:r>
            <a:r>
              <a:rPr lang="de-DE" sz="1800" b="1" i="0" dirty="0" err="1">
                <a:solidFill>
                  <a:srgbClr val="000000"/>
                </a:solidFill>
                <a:effectLst/>
                <a:latin typeface="Calibri" panose="020F0502020204030204" pitchFamily="34" charset="0"/>
              </a:rPr>
              <a:t>choose</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the</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people</a:t>
            </a:r>
            <a:r>
              <a:rPr lang="de-DE" sz="1800" b="1" i="0" dirty="0">
                <a:solidFill>
                  <a:srgbClr val="000000"/>
                </a:solidFill>
                <a:effectLst/>
                <a:latin typeface="Calibri" panose="020F0502020204030204" pitchFamily="34" charset="0"/>
              </a:rPr>
              <a:t> to </a:t>
            </a:r>
            <a:r>
              <a:rPr lang="de-DE" sz="1800" b="1" i="0" dirty="0" err="1">
                <a:solidFill>
                  <a:srgbClr val="000000"/>
                </a:solidFill>
                <a:effectLst/>
                <a:latin typeface="Calibri" panose="020F0502020204030204" pitchFamily="34" charset="0"/>
              </a:rPr>
              <a:t>test</a:t>
            </a:r>
            <a:r>
              <a:rPr lang="de-DE" sz="1800" b="1" i="0" dirty="0">
                <a:solidFill>
                  <a:srgbClr val="000000"/>
                </a:solidFill>
                <a:effectLst/>
                <a:latin typeface="Calibri" panose="020F0502020204030204" pitchFamily="34" charset="0"/>
              </a:rPr>
              <a:t> your </a:t>
            </a:r>
            <a:r>
              <a:rPr lang="de-DE" sz="1800" b="1" i="0" dirty="0" err="1">
                <a:solidFill>
                  <a:srgbClr val="000000"/>
                </a:solidFill>
                <a:effectLst/>
                <a:latin typeface="Calibri" panose="020F0502020204030204" pitchFamily="34" charset="0"/>
              </a:rPr>
              <a:t>services</a:t>
            </a:r>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0" i="0" dirty="0">
                <a:solidFill>
                  <a:srgbClr val="000000"/>
                </a:solidFill>
                <a:effectLst/>
                <a:latin typeface="Calibri" panose="020F0502020204030204" pitchFamily="34" charset="0"/>
              </a:rPr>
              <a:t> </a:t>
            </a:r>
            <a:endParaRPr lang="de-DE" b="0" i="0" dirty="0">
              <a:solidFill>
                <a:srgbClr val="000000"/>
              </a:solidFill>
              <a:effectLst/>
              <a:latin typeface="Segoe UI" panose="020B0502040204020203" pitchFamily="34" charset="0"/>
            </a:endParaRPr>
          </a:p>
          <a:p>
            <a:pPr algn="l" rtl="0" fontAlgn="base"/>
            <a:r>
              <a:rPr lang="de-DE" sz="1800" b="1" i="0" dirty="0">
                <a:solidFill>
                  <a:srgbClr val="000000"/>
                </a:solidFill>
                <a:effectLst/>
                <a:latin typeface="Calibri" panose="020F0502020204030204" pitchFamily="34" charset="0"/>
              </a:rPr>
              <a:t>Just a </a:t>
            </a:r>
            <a:r>
              <a:rPr lang="de-DE" sz="1800" b="1" i="0" dirty="0" err="1">
                <a:solidFill>
                  <a:srgbClr val="000000"/>
                </a:solidFill>
                <a:effectLst/>
                <a:latin typeface="Calibri" panose="020F0502020204030204" pitchFamily="34" charset="0"/>
              </a:rPr>
              <a:t>few</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spontaneous</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thoughts</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from</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my</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side</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about</a:t>
            </a:r>
            <a:r>
              <a:rPr lang="de-DE" sz="1800" b="1" i="0" dirty="0">
                <a:solidFill>
                  <a:srgbClr val="000000"/>
                </a:solidFill>
                <a:effectLst/>
                <a:latin typeface="Calibri" panose="020F0502020204030204" pitchFamily="34" charset="0"/>
              </a:rPr>
              <a:t> personas. As you </a:t>
            </a:r>
            <a:r>
              <a:rPr lang="de-DE" sz="1800" b="1" i="0" dirty="0" err="1">
                <a:solidFill>
                  <a:srgbClr val="000000"/>
                </a:solidFill>
                <a:effectLst/>
                <a:latin typeface="Calibri" panose="020F0502020204030204" pitchFamily="34" charset="0"/>
              </a:rPr>
              <a:t>can</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see</a:t>
            </a:r>
            <a:r>
              <a:rPr lang="de-DE" sz="1800" b="1" i="0" dirty="0">
                <a:solidFill>
                  <a:srgbClr val="000000"/>
                </a:solidFill>
                <a:effectLst/>
                <a:latin typeface="Calibri" panose="020F0502020204030204" pitchFamily="34" charset="0"/>
              </a:rPr>
              <a:t>, I like personas. I like </a:t>
            </a:r>
            <a:r>
              <a:rPr lang="de-DE" sz="1800" b="1" i="0" dirty="0" err="1">
                <a:solidFill>
                  <a:srgbClr val="000000"/>
                </a:solidFill>
                <a:effectLst/>
                <a:latin typeface="Calibri" panose="020F0502020204030204" pitchFamily="34" charset="0"/>
              </a:rPr>
              <a:t>the</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development</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of</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them</a:t>
            </a:r>
            <a:r>
              <a:rPr lang="de-DE" sz="1800" b="1" i="0" dirty="0">
                <a:solidFill>
                  <a:srgbClr val="000000"/>
                </a:solidFill>
                <a:effectLst/>
                <a:latin typeface="Calibri" panose="020F0502020204030204" pitchFamily="34" charset="0"/>
              </a:rPr>
              <a:t> and </a:t>
            </a:r>
            <a:r>
              <a:rPr lang="de-DE" sz="1800" b="1" i="0" dirty="0" err="1">
                <a:solidFill>
                  <a:srgbClr val="000000"/>
                </a:solidFill>
                <a:effectLst/>
                <a:latin typeface="Calibri" panose="020F0502020204030204" pitchFamily="34" charset="0"/>
              </a:rPr>
              <a:t>it's</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worth</a:t>
            </a:r>
            <a:r>
              <a:rPr lang="de-DE" sz="1800" b="1" i="0" dirty="0">
                <a:solidFill>
                  <a:srgbClr val="000000"/>
                </a:solidFill>
                <a:effectLst/>
                <a:latin typeface="Calibri" panose="020F0502020204030204" pitchFamily="34" charset="0"/>
              </a:rPr>
              <a:t> to </a:t>
            </a:r>
            <a:r>
              <a:rPr lang="de-DE" sz="1800" b="1" i="0" dirty="0" err="1">
                <a:solidFill>
                  <a:srgbClr val="000000"/>
                </a:solidFill>
                <a:effectLst/>
                <a:latin typeface="Calibri" panose="020F0502020204030204" pitchFamily="34" charset="0"/>
              </a:rPr>
              <a:t>spend</a:t>
            </a:r>
            <a:r>
              <a:rPr lang="de-DE" sz="1800" b="1" i="0" dirty="0">
                <a:solidFill>
                  <a:srgbClr val="000000"/>
                </a:solidFill>
                <a:effectLst/>
                <a:latin typeface="Calibri" panose="020F0502020204030204" pitchFamily="34" charset="0"/>
              </a:rPr>
              <a:t> a </a:t>
            </a:r>
            <a:r>
              <a:rPr lang="de-DE" sz="1800" b="1" i="0" dirty="0" err="1">
                <a:solidFill>
                  <a:srgbClr val="000000"/>
                </a:solidFill>
                <a:effectLst/>
                <a:latin typeface="Calibri" panose="020F0502020204030204" pitchFamily="34" charset="0"/>
              </a:rPr>
              <a:t>few</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hours</a:t>
            </a:r>
            <a:r>
              <a:rPr lang="de-DE" sz="1800" b="1" i="0" dirty="0">
                <a:solidFill>
                  <a:srgbClr val="000000"/>
                </a:solidFill>
                <a:effectLst/>
                <a:latin typeface="Calibri" panose="020F0502020204030204" pitchFamily="34" charset="0"/>
              </a:rPr>
              <a:t> to </a:t>
            </a:r>
            <a:r>
              <a:rPr lang="de-DE" sz="1800" b="1" i="0" dirty="0" err="1">
                <a:solidFill>
                  <a:srgbClr val="000000"/>
                </a:solidFill>
                <a:effectLst/>
                <a:latin typeface="Calibri" panose="020F0502020204030204" pitchFamily="34" charset="0"/>
              </a:rPr>
              <a:t>think</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about</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it</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really</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really</a:t>
            </a:r>
            <a:r>
              <a:rPr lang="de-DE" sz="1800" b="1" i="0" dirty="0">
                <a:solidFill>
                  <a:srgbClr val="000000"/>
                </a:solidFill>
                <a:effectLst/>
                <a:latin typeface="Calibri" panose="020F0502020204030204" pitchFamily="34" charset="0"/>
              </a:rPr>
              <a:t> </a:t>
            </a:r>
            <a:r>
              <a:rPr lang="de-DE" sz="1800" b="1" i="0" dirty="0" err="1">
                <a:solidFill>
                  <a:srgbClr val="000000"/>
                </a:solidFill>
                <a:effectLst/>
                <a:latin typeface="Calibri" panose="020F0502020204030204" pitchFamily="34" charset="0"/>
              </a:rPr>
              <a:t>helps</a:t>
            </a:r>
            <a:r>
              <a:rPr lang="de-DE" sz="1800" b="1" i="0" dirty="0">
                <a:solidFill>
                  <a:srgbClr val="000000"/>
                </a:solidFill>
                <a:effectLst/>
                <a:latin typeface="Calibri" panose="020F0502020204030204" pitchFamily="34" charset="0"/>
              </a:rPr>
              <a:t> you in </a:t>
            </a:r>
            <a:r>
              <a:rPr lang="de-DE" sz="1800" b="1" i="0" dirty="0" err="1">
                <a:solidFill>
                  <a:srgbClr val="000000"/>
                </a:solidFill>
                <a:effectLst/>
                <a:latin typeface="Calibri" panose="020F0502020204030204" pitchFamily="34" charset="0"/>
              </a:rPr>
              <a:t>the</a:t>
            </a:r>
            <a:r>
              <a:rPr lang="de-DE" sz="1800" b="1" i="0" dirty="0">
                <a:solidFill>
                  <a:srgbClr val="000000"/>
                </a:solidFill>
                <a:effectLst/>
                <a:latin typeface="Calibri" panose="020F0502020204030204" pitchFamily="34" charset="0"/>
              </a:rPr>
              <a:t> different </a:t>
            </a:r>
            <a:r>
              <a:rPr lang="de-DE" sz="1800" b="1" i="0" dirty="0" err="1">
                <a:solidFill>
                  <a:srgbClr val="000000"/>
                </a:solidFill>
                <a:effectLst/>
                <a:latin typeface="Calibri" panose="020F0502020204030204" pitchFamily="34" charset="0"/>
              </a:rPr>
              <a:t>phases</a:t>
            </a:r>
            <a:r>
              <a:rPr lang="de-DE" sz="1800" b="1" i="0" dirty="0">
                <a:solidFill>
                  <a:srgbClr val="000000"/>
                </a:solidFill>
                <a:effectLst/>
                <a:latin typeface="Calibri" panose="020F0502020204030204" pitchFamily="34" charset="0"/>
              </a:rPr>
              <a:t>. </a:t>
            </a:r>
            <a:endParaRPr lang="de-DE" b="1" i="0" dirty="0">
              <a:solidFill>
                <a:srgbClr val="000000"/>
              </a:solidFill>
              <a:effectLst/>
              <a:latin typeface="Segoe UI" panose="020B0502040204020203" pitchFamily="34" charset="0"/>
            </a:endParaRPr>
          </a:p>
          <a:p>
            <a:pPr algn="l" rtl="0" fontAlgn="base"/>
            <a:r>
              <a:rPr lang="de-DE" sz="1800" b="1" i="0" dirty="0">
                <a:solidFill>
                  <a:srgbClr val="000000"/>
                </a:solidFill>
                <a:effectLst/>
                <a:latin typeface="Calibri" panose="020F0502020204030204" pitchFamily="34" charset="0"/>
              </a:rPr>
              <a:t> </a:t>
            </a:r>
            <a:endParaRPr lang="de-DE" b="1" i="0" dirty="0">
              <a:solidFill>
                <a:srgbClr val="000000"/>
              </a:solidFill>
              <a:effectLst/>
              <a:latin typeface="Segoe UI" panose="020B0502040204020203" pitchFamily="34" charset="0"/>
            </a:endParaRPr>
          </a:p>
          <a:p>
            <a:pPr marL="457200" lvl="0" indent="-228600" algn="l" rtl="0">
              <a:lnSpc>
                <a:spcPct val="100000"/>
              </a:lnSpc>
              <a:spcBef>
                <a:spcPts val="0"/>
              </a:spcBef>
              <a:spcAft>
                <a:spcPts val="0"/>
              </a:spcAft>
              <a:buSzPts val="1400"/>
              <a:buNone/>
            </a:pPr>
            <a:endParaRPr dirty="0"/>
          </a:p>
        </p:txBody>
      </p:sp>
      <p:sp>
        <p:nvSpPr>
          <p:cNvPr id="252" name="Google Shape;252;g28eafadf989_4_37: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14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189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eb657fe49a_1_0: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1eb657fe49a_1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smtClean="0">
                <a:solidFill>
                  <a:schemeClr val="dk1"/>
                </a:solidFill>
                <a:latin typeface="Calibri"/>
                <a:ea typeface="Calibri"/>
                <a:cs typeface="Calibri"/>
                <a:sym typeface="Calibri"/>
              </a:rPr>
              <a:t>16</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205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4f5e931de2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24f5e931de2_0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24f5e931de2_0_0: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18</a:t>
            </a:fld>
            <a:endParaRPr/>
          </a:p>
        </p:txBody>
      </p:sp>
    </p:spTree>
    <p:extLst>
      <p:ext uri="{BB962C8B-B14F-4D97-AF65-F5344CB8AC3E}">
        <p14:creationId xmlns:p14="http://schemas.microsoft.com/office/powerpoint/2010/main" val="229008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eb657fe49a_1_0: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1eb657fe49a_1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346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nd/4.0/"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creativecommons.org/licenses/by-nd/4.0/"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 C">
  <p:cSld name="Start C">
    <p:spTree>
      <p:nvGrpSpPr>
        <p:cNvPr id="1" name="Shape 16"/>
        <p:cNvGrpSpPr/>
        <p:nvPr/>
      </p:nvGrpSpPr>
      <p:grpSpPr>
        <a:xfrm>
          <a:off x="0" y="0"/>
          <a:ext cx="0" cy="0"/>
          <a:chOff x="0" y="0"/>
          <a:chExt cx="0" cy="0"/>
        </a:xfrm>
      </p:grpSpPr>
      <p:sp>
        <p:nvSpPr>
          <p:cNvPr id="17" name="Google Shape;17;p2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ira Sans Light"/>
              <a:ea typeface="Fira Sans Light"/>
              <a:cs typeface="Fira Sans Light"/>
              <a:sym typeface="Fira Sans Light"/>
            </a:endParaRPr>
          </a:p>
        </p:txBody>
      </p:sp>
      <p:sp>
        <p:nvSpPr>
          <p:cNvPr id="18" name="Google Shape;18;p20"/>
          <p:cNvSpPr txBox="1">
            <a:spLocks noGrp="1"/>
          </p:cNvSpPr>
          <p:nvPr>
            <p:ph type="ctrTitle"/>
          </p:nvPr>
        </p:nvSpPr>
        <p:spPr>
          <a:xfrm>
            <a:off x="790673" y="1612667"/>
            <a:ext cx="9315853" cy="238760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chemeClr val="lt1"/>
              </a:buClr>
              <a:buSzPts val="5000"/>
              <a:buFont typeface="Fira Sans Light"/>
              <a:buNone/>
              <a:defRPr sz="5000">
                <a:solidFill>
                  <a:schemeClr val="lt1"/>
                </a:solidFill>
                <a:latin typeface="Fira Sans Light"/>
                <a:ea typeface="Fira Sans Light"/>
                <a:cs typeface="Fira Sans Light"/>
                <a:sym typeface="Fira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subTitle" idx="1"/>
          </p:nvPr>
        </p:nvSpPr>
        <p:spPr>
          <a:xfrm>
            <a:off x="790673" y="4003898"/>
            <a:ext cx="9315853" cy="144904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5000"/>
              <a:buFont typeface="Fira Sans Light"/>
              <a:buNone/>
              <a:defRPr sz="5000">
                <a:solidFill>
                  <a:schemeClr val="dk2"/>
                </a:solidFill>
              </a:defRPr>
            </a:lvl1pPr>
            <a:lvl2pPr lvl="1" algn="ctr">
              <a:lnSpc>
                <a:spcPct val="130000"/>
              </a:lnSpc>
              <a:spcBef>
                <a:spcPts val="0"/>
              </a:spcBef>
              <a:spcAft>
                <a:spcPts val="0"/>
              </a:spcAft>
              <a:buSzPts val="2000"/>
              <a:buNone/>
              <a:defRPr sz="2000"/>
            </a:lvl2pPr>
            <a:lvl3pPr lvl="2" algn="ctr">
              <a:lnSpc>
                <a:spcPct val="130000"/>
              </a:lnSpc>
              <a:spcBef>
                <a:spcPts val="1134"/>
              </a:spcBef>
              <a:spcAft>
                <a:spcPts val="0"/>
              </a:spcAft>
              <a:buSzPts val="1800"/>
              <a:buNone/>
              <a:defRPr sz="1800"/>
            </a:lvl3pPr>
            <a:lvl4pPr lvl="3" algn="ctr">
              <a:lnSpc>
                <a:spcPct val="113750"/>
              </a:lnSpc>
              <a:spcBef>
                <a:spcPts val="1134"/>
              </a:spcBef>
              <a:spcAft>
                <a:spcPts val="0"/>
              </a:spcAft>
              <a:buSzPts val="1600"/>
              <a:buNone/>
              <a:defRPr sz="1600"/>
            </a:lvl4pPr>
            <a:lvl5pPr lvl="4" algn="ctr">
              <a:lnSpc>
                <a:spcPct val="113750"/>
              </a:lnSpc>
              <a:spcBef>
                <a:spcPts val="1134"/>
              </a:spcBef>
              <a:spcAft>
                <a:spcPts val="0"/>
              </a:spcAft>
              <a:buSzPts val="1600"/>
              <a:buNone/>
              <a:defRPr sz="1600"/>
            </a:lvl5pPr>
            <a:lvl6pPr lvl="5" algn="ctr">
              <a:lnSpc>
                <a:spcPct val="90000"/>
              </a:lnSpc>
              <a:spcBef>
                <a:spcPts val="1134"/>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0"/>
          <p:cNvSpPr txBox="1">
            <a:spLocks noGrp="1"/>
          </p:cNvSpPr>
          <p:nvPr>
            <p:ph type="body" idx="2"/>
          </p:nvPr>
        </p:nvSpPr>
        <p:spPr>
          <a:xfrm>
            <a:off x="822499" y="5760592"/>
            <a:ext cx="9284027" cy="180000"/>
          </a:xfrm>
          <a:prstGeom prst="rect">
            <a:avLst/>
          </a:prstGeom>
          <a:noFill/>
          <a:ln>
            <a:noFill/>
          </a:ln>
        </p:spPr>
        <p:txBody>
          <a:bodyPr spcFirstLastPara="1" wrap="square" lIns="0" tIns="0" rIns="0" bIns="0" anchor="t" anchorCtr="0">
            <a:noAutofit/>
          </a:bodyPr>
          <a:lstStyle>
            <a:lvl1pPr marL="457200" lvl="0" indent="-228600" algn="l">
              <a:lnSpc>
                <a:spcPct val="140000"/>
              </a:lnSpc>
              <a:spcBef>
                <a:spcPts val="0"/>
              </a:spcBef>
              <a:spcAft>
                <a:spcPts val="0"/>
              </a:spcAft>
              <a:buClr>
                <a:schemeClr val="lt1"/>
              </a:buClr>
              <a:buSzPts val="1200"/>
              <a:buFont typeface="Fira Sans"/>
              <a:buNone/>
              <a:defRPr sz="1200">
                <a:solidFill>
                  <a:schemeClr val="lt1"/>
                </a:solidFill>
                <a:latin typeface="Fira Sans Light" panose="020B0403050000020004" pitchFamily="34" charset="0"/>
                <a:ea typeface="Fira Sans Light" panose="020B0403050000020004" pitchFamily="34" charset="0"/>
                <a:cs typeface="Fira Sans Light" panose="020B0403050000020004" pitchFamily="34" charset="0"/>
                <a:sym typeface="Fira Sans"/>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1" name="Google Shape;21;p20"/>
          <p:cNvSpPr txBox="1">
            <a:spLocks noGrp="1"/>
          </p:cNvSpPr>
          <p:nvPr>
            <p:ph type="body" idx="3"/>
          </p:nvPr>
        </p:nvSpPr>
        <p:spPr>
          <a:xfrm>
            <a:off x="822499" y="5981171"/>
            <a:ext cx="9284027" cy="180000"/>
          </a:xfrm>
          <a:prstGeom prst="rect">
            <a:avLst/>
          </a:prstGeom>
          <a:noFill/>
          <a:ln>
            <a:noFill/>
          </a:ln>
        </p:spPr>
        <p:txBody>
          <a:bodyPr spcFirstLastPara="1" wrap="square" lIns="0" tIns="0" rIns="0" bIns="0" anchor="t" anchorCtr="0">
            <a:noAutofit/>
          </a:bodyPr>
          <a:lstStyle>
            <a:lvl1pPr marL="457200" lvl="0" indent="-228600" algn="l">
              <a:lnSpc>
                <a:spcPct val="140000"/>
              </a:lnSpc>
              <a:spcBef>
                <a:spcPts val="0"/>
              </a:spcBef>
              <a:spcAft>
                <a:spcPts val="0"/>
              </a:spcAft>
              <a:buClr>
                <a:schemeClr val="lt1"/>
              </a:buClr>
              <a:buSzPts val="1200"/>
              <a:buFont typeface="Fira Sans"/>
              <a:buNone/>
              <a:defRPr sz="1200">
                <a:solidFill>
                  <a:schemeClr val="lt1"/>
                </a:solidFill>
                <a:latin typeface="Fira Sans Light" panose="020B0403050000020004" pitchFamily="34" charset="0"/>
                <a:ea typeface="Fira Sans Light" panose="020B0403050000020004" pitchFamily="34" charset="0"/>
                <a:cs typeface="Fira Sans Light" panose="020B0403050000020004" pitchFamily="34" charset="0"/>
                <a:sym typeface="Fira Sans"/>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22" name="Google Shape;22;p20"/>
          <p:cNvPicPr preferRelativeResize="0"/>
          <p:nvPr/>
        </p:nvPicPr>
        <p:blipFill rotWithShape="1">
          <a:blip r:embed="rId2">
            <a:alphaModFix/>
          </a:blip>
          <a:srcRect/>
          <a:stretch/>
        </p:blipFill>
        <p:spPr>
          <a:xfrm>
            <a:off x="8952558" y="5889176"/>
            <a:ext cx="838200" cy="295275"/>
          </a:xfrm>
          <a:prstGeom prst="rect">
            <a:avLst/>
          </a:prstGeom>
          <a:noFill/>
          <a:ln>
            <a:noFill/>
          </a:ln>
        </p:spPr>
      </p:pic>
      <p:sp>
        <p:nvSpPr>
          <p:cNvPr id="23" name="Google Shape;23;p20"/>
          <p:cNvSpPr txBox="1"/>
          <p:nvPr/>
        </p:nvSpPr>
        <p:spPr>
          <a:xfrm>
            <a:off x="9797832" y="5828239"/>
            <a:ext cx="2130534" cy="415498"/>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chemeClr val="accent5"/>
              </a:buClr>
              <a:buSzPts val="700"/>
              <a:buFont typeface="Fira Sans Medium"/>
              <a:buNone/>
            </a:pPr>
            <a:r>
              <a:rPr lang="de-DE" sz="700" b="0" i="0" u="none" strike="noStrike" cap="none">
                <a:solidFill>
                  <a:schemeClr val="accent5"/>
                </a:solidFill>
                <a:latin typeface="Fira Sans Medium"/>
                <a:ea typeface="Fira Sans Medium"/>
                <a:cs typeface="Fira Sans Medium"/>
                <a:sym typeface="Fira Sans Medium"/>
              </a:rPr>
              <a:t>This work is licensed under a </a:t>
            </a:r>
            <a:r>
              <a:rPr lang="de-DE" sz="700" b="0" i="0" u="sng" strike="noStrike" cap="none">
                <a:solidFill>
                  <a:schemeClr val="dk1"/>
                </a:solidFill>
                <a:latin typeface="Fira Sans Medium"/>
                <a:ea typeface="Fira Sans Medium"/>
                <a:cs typeface="Fira Sans Medium"/>
                <a:sym typeface="Fira Sans Medium"/>
                <a:hlinkClick r:id="rId3">
                  <a:extLst>
                    <a:ext uri="{A12FA001-AC4F-418D-AE19-62706E023703}">
                      <ahyp:hlinkClr xmlns:ahyp="http://schemas.microsoft.com/office/drawing/2018/hyperlinkcolor" val="tx"/>
                    </a:ext>
                  </a:extLst>
                </a:hlinkClick>
              </a:rPr>
              <a:t>Creative Commons Attribution-NoDerivatives 4.0 International License</a:t>
            </a:r>
            <a:r>
              <a:rPr lang="de-DE" sz="700" b="0" i="0" u="none" strike="noStrike" cap="none">
                <a:solidFill>
                  <a:schemeClr val="dk1"/>
                </a:solidFill>
                <a:latin typeface="Fira Sans Medium"/>
                <a:ea typeface="Fira Sans Medium"/>
                <a:cs typeface="Fira Sans Medium"/>
                <a:sym typeface="Fira Sans Medium"/>
              </a:rPr>
              <a:t>.</a:t>
            </a:r>
            <a:endParaRPr sz="700" b="0" i="0" u="none" strike="noStrike" cap="none">
              <a:solidFill>
                <a:schemeClr val="dk1"/>
              </a:solidFill>
              <a:latin typeface="Fira Sans Medium"/>
              <a:ea typeface="Fira Sans Medium"/>
              <a:cs typeface="Fira Sans Medium"/>
              <a:sym typeface="Fira Sans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4"/>
        <p:cNvGrpSpPr/>
        <p:nvPr/>
      </p:nvGrpSpPr>
      <p:grpSpPr>
        <a:xfrm>
          <a:off x="0" y="0"/>
          <a:ext cx="0" cy="0"/>
          <a:chOff x="0" y="0"/>
          <a:chExt cx="0" cy="0"/>
        </a:xfrm>
      </p:grpSpPr>
      <p:sp>
        <p:nvSpPr>
          <p:cNvPr id="25" name="Google Shape;25;g128f5c9e7e7_1_199"/>
          <p:cNvSpPr txBox="1">
            <a:spLocks noGrp="1"/>
          </p:cNvSpPr>
          <p:nvPr>
            <p:ph type="title"/>
          </p:nvPr>
        </p:nvSpPr>
        <p:spPr>
          <a:xfrm>
            <a:off x="838200" y="439774"/>
            <a:ext cx="10515600" cy="913200"/>
          </a:xfrm>
          <a:prstGeom prst="rect">
            <a:avLst/>
          </a:prstGeom>
          <a:noFill/>
          <a:ln>
            <a:noFill/>
          </a:ln>
        </p:spPr>
        <p:txBody>
          <a:bodyPr spcFirstLastPara="1" wrap="square" lIns="0" tIns="0" rIns="0" bIns="0" anchor="t" anchorCtr="0">
            <a:normAutofit/>
          </a:bodyPr>
          <a:lstStyle>
            <a:lvl1pPr lvl="0" algn="l">
              <a:lnSpc>
                <a:spcPct val="120000"/>
              </a:lnSpc>
              <a:spcBef>
                <a:spcPts val="0"/>
              </a:spcBef>
              <a:spcAft>
                <a:spcPts val="0"/>
              </a:spcAft>
              <a:buSzPts val="2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128f5c9e7e7_1_199"/>
          <p:cNvSpPr txBox="1">
            <a:spLocks noGrp="1"/>
          </p:cNvSpPr>
          <p:nvPr>
            <p:ph type="body" idx="1"/>
          </p:nvPr>
        </p:nvSpPr>
        <p:spPr>
          <a:xfrm>
            <a:off x="838200" y="1778970"/>
            <a:ext cx="10515600" cy="4351200"/>
          </a:xfrm>
          <a:prstGeom prst="rect">
            <a:avLst/>
          </a:prstGeom>
          <a:noFill/>
          <a:ln>
            <a:noFill/>
          </a:ln>
        </p:spPr>
        <p:txBody>
          <a:bodyPr spcFirstLastPara="1" wrap="square" lIns="0" tIns="0" rIns="0" bIns="0" anchor="t" anchorCtr="0">
            <a:normAutofit/>
          </a:bodyPr>
          <a:lstStyle>
            <a:lvl1pPr marL="457200" lvl="0" indent="-228600" algn="l">
              <a:lnSpc>
                <a:spcPct val="130000"/>
              </a:lnSpc>
              <a:spcBef>
                <a:spcPts val="0"/>
              </a:spcBef>
              <a:spcAft>
                <a:spcPts val="0"/>
              </a:spcAft>
              <a:buSzPts val="2000"/>
              <a:buNone/>
              <a:defRPr/>
            </a:lvl1pPr>
            <a:lvl2pPr marL="914400" lvl="1" indent="-355600" algn="l">
              <a:lnSpc>
                <a:spcPct val="130000"/>
              </a:lnSpc>
              <a:spcBef>
                <a:spcPts val="1134"/>
              </a:spcBef>
              <a:spcAft>
                <a:spcPts val="0"/>
              </a:spcAft>
              <a:buSzPts val="2000"/>
              <a:buChar char="•"/>
              <a:defRPr/>
            </a:lvl2pPr>
            <a:lvl3pPr marL="1371600" lvl="2" indent="-342900" algn="l">
              <a:lnSpc>
                <a:spcPct val="130000"/>
              </a:lnSpc>
              <a:spcBef>
                <a:spcPts val="1134"/>
              </a:spcBef>
              <a:spcAft>
                <a:spcPts val="0"/>
              </a:spcAft>
              <a:buSzPts val="1800"/>
              <a:buChar char="•"/>
              <a:defRPr/>
            </a:lvl3pPr>
            <a:lvl4pPr marL="1828800" lvl="3" indent="-317500" algn="l">
              <a:lnSpc>
                <a:spcPct val="130000"/>
              </a:lnSpc>
              <a:spcBef>
                <a:spcPts val="1134"/>
              </a:spcBef>
              <a:spcAft>
                <a:spcPts val="0"/>
              </a:spcAft>
              <a:buSzPts val="1400"/>
              <a:buChar char="•"/>
              <a:defRPr/>
            </a:lvl4pPr>
            <a:lvl5pPr marL="2286000" lvl="4" indent="-317500" algn="l">
              <a:lnSpc>
                <a:spcPct val="130000"/>
              </a:lnSpc>
              <a:spcBef>
                <a:spcPts val="1134"/>
              </a:spcBef>
              <a:spcAft>
                <a:spcPts val="0"/>
              </a:spcAft>
              <a:buSzPts val="1400"/>
              <a:buChar char="•"/>
              <a:defRPr/>
            </a:lvl5pPr>
            <a:lvl6pPr marL="2743200" lvl="5" indent="-342900" algn="l">
              <a:lnSpc>
                <a:spcPct val="90000"/>
              </a:lnSpc>
              <a:spcBef>
                <a:spcPts val="1134"/>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 name="Google Shape;27;g128f5c9e7e7_1_199"/>
          <p:cNvSpPr txBox="1">
            <a:spLocks noGrp="1"/>
          </p:cNvSpPr>
          <p:nvPr>
            <p:ph type="dt" idx="10"/>
          </p:nvPr>
        </p:nvSpPr>
        <p:spPr>
          <a:xfrm>
            <a:off x="10204101" y="6403006"/>
            <a:ext cx="777300" cy="180000"/>
          </a:xfrm>
          <a:prstGeom prst="rect">
            <a:avLst/>
          </a:prstGeom>
          <a:noFill/>
          <a:ln>
            <a:noFill/>
          </a:ln>
        </p:spPr>
        <p:txBody>
          <a:bodyPr spcFirstLastPara="1" wrap="square" lIns="0" tIns="0" rIns="0" bIns="0" anchor="t" anchorCtr="0">
            <a:noAutofit/>
          </a:bodyPr>
          <a:lstStyle>
            <a:lvl1pPr lvl="0" algn="r">
              <a:lnSpc>
                <a:spcPct val="14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g128f5c9e7e7_1_199"/>
          <p:cNvSpPr txBox="1">
            <a:spLocks noGrp="1"/>
          </p:cNvSpPr>
          <p:nvPr>
            <p:ph type="ftr" idx="11"/>
          </p:nvPr>
        </p:nvSpPr>
        <p:spPr>
          <a:xfrm>
            <a:off x="1918313" y="6403000"/>
            <a:ext cx="8083200" cy="180000"/>
          </a:xfrm>
          <a:prstGeom prst="rect">
            <a:avLst/>
          </a:prstGeom>
          <a:noFill/>
          <a:ln>
            <a:noFill/>
          </a:ln>
        </p:spPr>
        <p:txBody>
          <a:bodyPr spcFirstLastPara="1" wrap="square" lIns="0" tIns="0" rIns="0" bIns="0" anchor="t" anchorCtr="0">
            <a:noAutofit/>
          </a:bodyPr>
          <a:lstStyle>
            <a:lvl1pPr lvl="0" algn="l">
              <a:lnSpc>
                <a:spcPct val="14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128f5c9e7e7_1_199"/>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lvl1pPr marL="0" marR="0" lvl="0"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1pPr>
            <a:lvl2pPr marL="0" marR="0" lvl="1"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2pPr>
            <a:lvl3pPr marL="0" marR="0" lvl="2"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3pPr>
            <a:lvl4pPr marL="0" marR="0" lvl="3"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4pPr>
            <a:lvl5pPr marL="0" marR="0" lvl="4"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5pPr>
            <a:lvl6pPr marL="0" marR="0" lvl="5"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6pPr>
            <a:lvl7pPr marL="0" marR="0" lvl="6"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7pPr>
            <a:lvl8pPr marL="0" marR="0" lvl="7"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8pPr>
            <a:lvl9pPr marL="0" marR="0" lvl="8"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halt">
  <p:cSld name="Inhalt">
    <p:spTree>
      <p:nvGrpSpPr>
        <p:cNvPr id="1" name="Shape 30"/>
        <p:cNvGrpSpPr/>
        <p:nvPr/>
      </p:nvGrpSpPr>
      <p:grpSpPr>
        <a:xfrm>
          <a:off x="0" y="0"/>
          <a:ext cx="0" cy="0"/>
          <a:chOff x="0" y="0"/>
          <a:chExt cx="0" cy="0"/>
        </a:xfrm>
      </p:grpSpPr>
      <p:sp>
        <p:nvSpPr>
          <p:cNvPr id="31" name="Google Shape;31;p17"/>
          <p:cNvSpPr txBox="1">
            <a:spLocks noGrp="1"/>
          </p:cNvSpPr>
          <p:nvPr>
            <p:ph type="title"/>
          </p:nvPr>
        </p:nvSpPr>
        <p:spPr>
          <a:xfrm>
            <a:off x="838199" y="439774"/>
            <a:ext cx="7218367" cy="762725"/>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dk2"/>
              </a:buClr>
              <a:buSzPts val="2400"/>
              <a:buFont typeface="Fira Sans Medium"/>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body" idx="1"/>
          </p:nvPr>
        </p:nvSpPr>
        <p:spPr>
          <a:xfrm>
            <a:off x="838200" y="1701562"/>
            <a:ext cx="10692875" cy="4351338"/>
          </a:xfrm>
          <a:prstGeom prst="rect">
            <a:avLst/>
          </a:prstGeom>
          <a:noFill/>
          <a:ln>
            <a:noFill/>
          </a:ln>
        </p:spPr>
        <p:txBody>
          <a:bodyPr spcFirstLastPara="1" wrap="square" lIns="0" tIns="0" rIns="0" bIns="0" anchor="t" anchorCtr="0">
            <a:noAutofit/>
          </a:bodyPr>
          <a:lstStyle>
            <a:lvl1pPr marL="457200" lvl="0" indent="-228600" algn="l">
              <a:lnSpc>
                <a:spcPct val="144444"/>
              </a:lnSpc>
              <a:spcBef>
                <a:spcPts val="0"/>
              </a:spcBef>
              <a:spcAft>
                <a:spcPts val="0"/>
              </a:spcAft>
              <a:buClr>
                <a:schemeClr val="dk1"/>
              </a:buClr>
              <a:buSzPts val="2400"/>
              <a:buNone/>
              <a:defRPr/>
            </a:lvl1pPr>
            <a:lvl2pPr marL="914400" lvl="1" indent="-342900" algn="l">
              <a:lnSpc>
                <a:spcPct val="144444"/>
              </a:lnSpc>
              <a:spcBef>
                <a:spcPts val="1134"/>
              </a:spcBef>
              <a:spcAft>
                <a:spcPts val="0"/>
              </a:spcAft>
              <a:buSzPts val="1800"/>
              <a:buChar char="•"/>
              <a:defRPr sz="1800"/>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10204101" y="6403006"/>
            <a:ext cx="777192" cy="180000"/>
          </a:xfrm>
          <a:prstGeom prst="rect">
            <a:avLst/>
          </a:prstGeom>
          <a:noFill/>
          <a:ln>
            <a:noFill/>
          </a:ln>
        </p:spPr>
        <p:txBody>
          <a:bodyPr spcFirstLastPara="1" wrap="square" lIns="0" tIns="0" rIns="0" bIns="0" anchor="t" anchorCtr="0">
            <a:noAutofit/>
          </a:bodyPr>
          <a:lstStyle>
            <a:lvl1pPr lvl="0" algn="r">
              <a:lnSpc>
                <a:spcPct val="77777"/>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1918313" y="6403000"/>
            <a:ext cx="8083200" cy="180000"/>
          </a:xfrm>
          <a:prstGeom prst="rect">
            <a:avLst/>
          </a:prstGeom>
          <a:noFill/>
          <a:ln>
            <a:noFill/>
          </a:ln>
        </p:spPr>
        <p:txBody>
          <a:bodyPr spcFirstLastPara="1" wrap="square" lIns="0" tIns="0" rIns="0" bIns="0" anchor="t" anchorCtr="0">
            <a:noAutofit/>
          </a:bodyPr>
          <a:lstStyle>
            <a:lvl1pPr lvl="0" algn="l">
              <a:lnSpc>
                <a:spcPct val="140000"/>
              </a:lnSpc>
              <a:spcBef>
                <a:spcPts val="0"/>
              </a:spcBef>
              <a:spcAft>
                <a:spcPts val="0"/>
              </a:spcAft>
              <a:buSzPts val="1400"/>
              <a:buNone/>
              <a:defRPr>
                <a:latin typeface="Fira Sans Medium"/>
                <a:ea typeface="Fira Sans Medium"/>
                <a:cs typeface="Fira Sans Medium"/>
                <a:sym typeface="Fira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11183814" y="6403006"/>
            <a:ext cx="347261" cy="180000"/>
          </a:xfrm>
          <a:prstGeom prst="rect">
            <a:avLst/>
          </a:prstGeom>
          <a:noFill/>
          <a:ln>
            <a:noFill/>
          </a:ln>
        </p:spPr>
        <p:txBody>
          <a:bodyPr spcFirstLastPara="1" wrap="square" lIns="0" tIns="0" rIns="0" bIns="0" anchor="t" anchorCtr="0">
            <a:noAutofit/>
          </a:bodyPr>
          <a:lstStyle>
            <a:lvl1pPr marL="0" marR="0" lvl="0"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1pPr>
            <a:lvl2pPr marL="0" marR="0" lvl="1"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2pPr>
            <a:lvl3pPr marL="0" marR="0" lvl="2"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3pPr>
            <a:lvl4pPr marL="0" marR="0" lvl="3"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4pPr>
            <a:lvl5pPr marL="0" marR="0" lvl="4"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5pPr>
            <a:lvl6pPr marL="0" marR="0" lvl="5"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6pPr>
            <a:lvl7pPr marL="0" marR="0" lvl="6"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7pPr>
            <a:lvl8pPr marL="0" marR="0" lvl="7"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8pPr>
            <a:lvl9pPr marL="0" marR="0" lvl="8"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9pPr>
          </a:lstStyle>
          <a:p>
            <a:pPr marL="0" lvl="0" indent="0" algn="r" rtl="0">
              <a:spcBef>
                <a:spcPts val="0"/>
              </a:spcBef>
              <a:spcAft>
                <a:spcPts val="0"/>
              </a:spcAft>
              <a:buNone/>
            </a:pPr>
            <a:fld id="{00000000-1234-1234-1234-123412341234}" type="slidenum">
              <a:rPr lang="de-DE"/>
              <a:t>‹Nr.›</a:t>
            </a:fld>
            <a:endParaRPr/>
          </a:p>
        </p:txBody>
      </p:sp>
      <p:sp>
        <p:nvSpPr>
          <p:cNvPr id="36" name="Google Shape;36;p17"/>
          <p:cNvSpPr txBox="1">
            <a:spLocks noGrp="1"/>
          </p:cNvSpPr>
          <p:nvPr>
            <p:ph type="body" idx="2"/>
          </p:nvPr>
        </p:nvSpPr>
        <p:spPr>
          <a:xfrm>
            <a:off x="838199" y="805100"/>
            <a:ext cx="7218367" cy="6016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400"/>
              <a:buFont typeface="Fira Sans Light"/>
              <a:buNone/>
              <a:defRPr sz="2400">
                <a:solidFill>
                  <a:schemeClr val="dk2"/>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17500" algn="l">
              <a:lnSpc>
                <a:spcPct val="130000"/>
              </a:lnSpc>
              <a:spcBef>
                <a:spcPts val="1134"/>
              </a:spcBef>
              <a:spcAft>
                <a:spcPts val="0"/>
              </a:spcAft>
              <a:buSzPts val="14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fokasten">
  <p:cSld name="Infokasten">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199" y="439774"/>
            <a:ext cx="7218367" cy="762725"/>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dk2"/>
              </a:buClr>
              <a:buSzPts val="2400"/>
              <a:buFont typeface="Fira Sans Medium"/>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199" y="1778970"/>
            <a:ext cx="7218367" cy="4351338"/>
          </a:xfrm>
          <a:prstGeom prst="rect">
            <a:avLst/>
          </a:prstGeom>
          <a:noFill/>
          <a:ln>
            <a:noFill/>
          </a:ln>
        </p:spPr>
        <p:txBody>
          <a:bodyPr spcFirstLastPara="1" wrap="square" lIns="0" tIns="0" rIns="0" bIns="0" anchor="t" anchorCtr="0">
            <a:noAutofit/>
          </a:bodyPr>
          <a:lstStyle>
            <a:lvl1pPr marL="457200" lvl="0" indent="-228600" algn="l">
              <a:lnSpc>
                <a:spcPct val="144444"/>
              </a:lnSpc>
              <a:spcBef>
                <a:spcPts val="0"/>
              </a:spcBef>
              <a:spcAft>
                <a:spcPts val="0"/>
              </a:spcAft>
              <a:buClr>
                <a:schemeClr val="dk1"/>
              </a:buClr>
              <a:buSzPts val="1800"/>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dt" idx="10"/>
          </p:nvPr>
        </p:nvSpPr>
        <p:spPr>
          <a:xfrm>
            <a:off x="10204101" y="6403006"/>
            <a:ext cx="777192" cy="180000"/>
          </a:xfrm>
          <a:prstGeom prst="rect">
            <a:avLst/>
          </a:prstGeom>
          <a:noFill/>
          <a:ln>
            <a:noFill/>
          </a:ln>
        </p:spPr>
        <p:txBody>
          <a:bodyPr spcFirstLastPara="1" wrap="square" lIns="0" tIns="0" rIns="0" bIns="0" anchor="t" anchorCtr="0">
            <a:noAutofit/>
          </a:bodyPr>
          <a:lstStyle>
            <a:lvl1pPr lvl="0" algn="r">
              <a:lnSpc>
                <a:spcPct val="77777"/>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ftr" idx="11"/>
          </p:nvPr>
        </p:nvSpPr>
        <p:spPr>
          <a:xfrm>
            <a:off x="1918313" y="6403000"/>
            <a:ext cx="8083200" cy="180000"/>
          </a:xfrm>
          <a:prstGeom prst="rect">
            <a:avLst/>
          </a:prstGeom>
          <a:noFill/>
          <a:ln>
            <a:noFill/>
          </a:ln>
        </p:spPr>
        <p:txBody>
          <a:bodyPr spcFirstLastPara="1" wrap="square" lIns="0" tIns="0" rIns="0" bIns="0" anchor="t" anchorCtr="0">
            <a:noAutofit/>
          </a:bodyPr>
          <a:lstStyle>
            <a:lvl1pPr lvl="0" algn="l">
              <a:lnSpc>
                <a:spcPct val="140000"/>
              </a:lnSpc>
              <a:spcBef>
                <a:spcPts val="0"/>
              </a:spcBef>
              <a:spcAft>
                <a:spcPts val="0"/>
              </a:spcAft>
              <a:buSzPts val="1400"/>
              <a:buNone/>
              <a:defRPr>
                <a:latin typeface="Fira Sans Medium"/>
                <a:ea typeface="Fira Sans Medium"/>
                <a:cs typeface="Fira Sans Medium"/>
                <a:sym typeface="Fira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sldNum" idx="12"/>
          </p:nvPr>
        </p:nvSpPr>
        <p:spPr>
          <a:xfrm>
            <a:off x="11183814" y="6403006"/>
            <a:ext cx="347261" cy="180000"/>
          </a:xfrm>
          <a:prstGeom prst="rect">
            <a:avLst/>
          </a:prstGeom>
          <a:noFill/>
          <a:ln>
            <a:noFill/>
          </a:ln>
        </p:spPr>
        <p:txBody>
          <a:bodyPr spcFirstLastPara="1" wrap="square" lIns="0" tIns="0" rIns="0" bIns="0" anchor="t" anchorCtr="0">
            <a:noAutofit/>
          </a:bodyPr>
          <a:lstStyle>
            <a:lvl1pPr marL="0" marR="0" lvl="0"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1pPr>
            <a:lvl2pPr marL="0" marR="0" lvl="1"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2pPr>
            <a:lvl3pPr marL="0" marR="0" lvl="2"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3pPr>
            <a:lvl4pPr marL="0" marR="0" lvl="3"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4pPr>
            <a:lvl5pPr marL="0" marR="0" lvl="4"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5pPr>
            <a:lvl6pPr marL="0" marR="0" lvl="5"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6pPr>
            <a:lvl7pPr marL="0" marR="0" lvl="6"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7pPr>
            <a:lvl8pPr marL="0" marR="0" lvl="7"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8pPr>
            <a:lvl9pPr marL="0" marR="0" lvl="8"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9pPr>
          </a:lstStyle>
          <a:p>
            <a:pPr marL="0" lvl="0" indent="0" algn="r" rtl="0">
              <a:spcBef>
                <a:spcPts val="0"/>
              </a:spcBef>
              <a:spcAft>
                <a:spcPts val="0"/>
              </a:spcAft>
              <a:buNone/>
            </a:pPr>
            <a:fld id="{00000000-1234-1234-1234-123412341234}" type="slidenum">
              <a:rPr lang="de-DE"/>
              <a:t>‹Nr.›</a:t>
            </a:fld>
            <a:endParaRPr/>
          </a:p>
        </p:txBody>
      </p:sp>
      <p:sp>
        <p:nvSpPr>
          <p:cNvPr id="43" name="Google Shape;43;p22"/>
          <p:cNvSpPr txBox="1">
            <a:spLocks noGrp="1"/>
          </p:cNvSpPr>
          <p:nvPr>
            <p:ph type="body" idx="2"/>
          </p:nvPr>
        </p:nvSpPr>
        <p:spPr>
          <a:xfrm>
            <a:off x="838199" y="805100"/>
            <a:ext cx="7218367" cy="6016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400"/>
              <a:buFont typeface="Fira Sans Light"/>
              <a:buNone/>
              <a:defRPr sz="2400">
                <a:solidFill>
                  <a:schemeClr val="dk2"/>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17500" algn="l">
              <a:lnSpc>
                <a:spcPct val="130000"/>
              </a:lnSpc>
              <a:spcBef>
                <a:spcPts val="1134"/>
              </a:spcBef>
              <a:spcAft>
                <a:spcPts val="0"/>
              </a:spcAft>
              <a:buSzPts val="14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8254301" y="1791496"/>
            <a:ext cx="3289300" cy="1878630"/>
          </a:xfrm>
          <a:prstGeom prst="rect">
            <a:avLst/>
          </a:prstGeom>
          <a:solidFill>
            <a:srgbClr val="EEF1F2"/>
          </a:solidFill>
          <a:ln>
            <a:noFill/>
          </a:ln>
        </p:spPr>
        <p:txBody>
          <a:bodyPr spcFirstLastPara="1" wrap="square" lIns="180000" tIns="180000" rIns="180000" bIns="180000" anchor="t" anchorCtr="0">
            <a:noAutofit/>
          </a:bodyPr>
          <a:lstStyle>
            <a:lvl1pPr marL="457200" lvl="0" indent="-228600" algn="l">
              <a:lnSpc>
                <a:spcPct val="130000"/>
              </a:lnSpc>
              <a:spcBef>
                <a:spcPts val="0"/>
              </a:spcBef>
              <a:spcAft>
                <a:spcPts val="0"/>
              </a:spcAft>
              <a:buClr>
                <a:schemeClr val="dk1"/>
              </a:buClr>
              <a:buSzPts val="1600"/>
              <a:buFont typeface="Fira Sans Medium"/>
              <a:buNone/>
              <a:defRPr sz="1600" b="0">
                <a:latin typeface="Fira Sans Medium"/>
                <a:ea typeface="Fira Sans Medium"/>
                <a:cs typeface="Fira Sans Medium"/>
                <a:sym typeface="Fira Sans Medium"/>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2"/>
          <p:cNvSpPr txBox="1">
            <a:spLocks noGrp="1"/>
          </p:cNvSpPr>
          <p:nvPr>
            <p:ph type="body" idx="4"/>
          </p:nvPr>
        </p:nvSpPr>
        <p:spPr>
          <a:xfrm>
            <a:off x="8254301" y="3827402"/>
            <a:ext cx="3289300" cy="1878630"/>
          </a:xfrm>
          <a:prstGeom prst="rect">
            <a:avLst/>
          </a:prstGeom>
          <a:solidFill>
            <a:schemeClr val="dk2"/>
          </a:solidFill>
          <a:ln>
            <a:noFill/>
          </a:ln>
        </p:spPr>
        <p:txBody>
          <a:bodyPr spcFirstLastPara="1" wrap="square" lIns="180000" tIns="180000" rIns="180000" bIns="180000" anchor="t" anchorCtr="0">
            <a:noAutofit/>
          </a:bodyPr>
          <a:lstStyle>
            <a:lvl1pPr marL="457200" lvl="0" indent="-228600" algn="l">
              <a:lnSpc>
                <a:spcPct val="130000"/>
              </a:lnSpc>
              <a:spcBef>
                <a:spcPts val="0"/>
              </a:spcBef>
              <a:spcAft>
                <a:spcPts val="0"/>
              </a:spcAft>
              <a:buClr>
                <a:schemeClr val="lt1"/>
              </a:buClr>
              <a:buSzPts val="1600"/>
              <a:buFont typeface="Fira Sans Medium"/>
              <a:buNone/>
              <a:defRPr sz="1600">
                <a:solidFill>
                  <a:schemeClr val="lt1"/>
                </a:solidFill>
                <a:latin typeface="Fira Sans Medium"/>
                <a:ea typeface="Fira Sans Medium"/>
                <a:cs typeface="Fira Sans Medium"/>
                <a:sym typeface="Fira Sans Medium"/>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2"/>
          <p:cNvSpPr txBox="1">
            <a:spLocks noGrp="1"/>
          </p:cNvSpPr>
          <p:nvPr>
            <p:ph type="body" idx="5"/>
          </p:nvPr>
        </p:nvSpPr>
        <p:spPr>
          <a:xfrm>
            <a:off x="8432086" y="2364236"/>
            <a:ext cx="2921715" cy="1064764"/>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1600"/>
              <a:buFont typeface="Fira Sans Light"/>
              <a:buNone/>
              <a:defRPr sz="1600" b="0">
                <a:latin typeface="Fira Sans Light"/>
                <a:ea typeface="Fira Sans Light"/>
                <a:cs typeface="Fira Sans Light"/>
                <a:sym typeface="Fira Sans Light"/>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2"/>
          <p:cNvSpPr txBox="1">
            <a:spLocks noGrp="1"/>
          </p:cNvSpPr>
          <p:nvPr>
            <p:ph type="body" idx="6"/>
          </p:nvPr>
        </p:nvSpPr>
        <p:spPr>
          <a:xfrm>
            <a:off x="8432086" y="4408441"/>
            <a:ext cx="2921715" cy="1064764"/>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lt1"/>
              </a:buClr>
              <a:buSzPts val="1600"/>
              <a:buFont typeface="Fira Sans Light"/>
              <a:buNone/>
              <a:defRPr sz="1600" b="0">
                <a:solidFill>
                  <a:schemeClr val="lt1"/>
                </a:solidFill>
                <a:latin typeface="Fira Sans Light"/>
                <a:ea typeface="Fira Sans Light"/>
                <a:cs typeface="Fira Sans Light"/>
                <a:sym typeface="Fira Sans Light"/>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rt A">
  <p:cSld name="Start A">
    <p:spTree>
      <p:nvGrpSpPr>
        <p:cNvPr id="1" name="Shape 48"/>
        <p:cNvGrpSpPr/>
        <p:nvPr/>
      </p:nvGrpSpPr>
      <p:grpSpPr>
        <a:xfrm>
          <a:off x="0" y="0"/>
          <a:ext cx="0" cy="0"/>
          <a:chOff x="0" y="0"/>
          <a:chExt cx="0" cy="0"/>
        </a:xfrm>
      </p:grpSpPr>
      <p:sp>
        <p:nvSpPr>
          <p:cNvPr id="49" name="Google Shape;49;p19"/>
          <p:cNvSpPr txBox="1">
            <a:spLocks noGrp="1"/>
          </p:cNvSpPr>
          <p:nvPr>
            <p:ph type="ctrTitle"/>
          </p:nvPr>
        </p:nvSpPr>
        <p:spPr>
          <a:xfrm>
            <a:off x="790673" y="1612667"/>
            <a:ext cx="9326342" cy="238760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Clr>
                <a:schemeClr val="dk1"/>
              </a:buClr>
              <a:buSzPts val="5000"/>
              <a:buFont typeface="Fira Sans Light"/>
              <a:buNone/>
              <a:defRPr sz="5000">
                <a:solidFill>
                  <a:schemeClr val="dk1"/>
                </a:solidFill>
                <a:latin typeface="Fira Sans Light"/>
                <a:ea typeface="Fira Sans Light"/>
                <a:cs typeface="Fira Sans Light"/>
                <a:sym typeface="Fira San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9"/>
          <p:cNvSpPr txBox="1">
            <a:spLocks noGrp="1"/>
          </p:cNvSpPr>
          <p:nvPr>
            <p:ph type="subTitle" idx="1"/>
          </p:nvPr>
        </p:nvSpPr>
        <p:spPr>
          <a:xfrm>
            <a:off x="790673" y="4003898"/>
            <a:ext cx="9326342" cy="1449048"/>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2"/>
              </a:buClr>
              <a:buSzPts val="5000"/>
              <a:buFont typeface="Fira Sans Light"/>
              <a:buNone/>
              <a:defRPr sz="5000">
                <a:solidFill>
                  <a:schemeClr val="dk2"/>
                </a:solidFill>
              </a:defRPr>
            </a:lvl1pPr>
            <a:lvl2pPr lvl="1" algn="ctr">
              <a:lnSpc>
                <a:spcPct val="130000"/>
              </a:lnSpc>
              <a:spcBef>
                <a:spcPts val="0"/>
              </a:spcBef>
              <a:spcAft>
                <a:spcPts val="0"/>
              </a:spcAft>
              <a:buSzPts val="2000"/>
              <a:buNone/>
              <a:defRPr sz="2000"/>
            </a:lvl2pPr>
            <a:lvl3pPr lvl="2" algn="ctr">
              <a:lnSpc>
                <a:spcPct val="130000"/>
              </a:lnSpc>
              <a:spcBef>
                <a:spcPts val="1134"/>
              </a:spcBef>
              <a:spcAft>
                <a:spcPts val="0"/>
              </a:spcAft>
              <a:buSzPts val="1800"/>
              <a:buNone/>
              <a:defRPr sz="1800"/>
            </a:lvl3pPr>
            <a:lvl4pPr lvl="3" algn="ctr">
              <a:lnSpc>
                <a:spcPct val="113750"/>
              </a:lnSpc>
              <a:spcBef>
                <a:spcPts val="1134"/>
              </a:spcBef>
              <a:spcAft>
                <a:spcPts val="0"/>
              </a:spcAft>
              <a:buSzPts val="1600"/>
              <a:buNone/>
              <a:defRPr sz="1600"/>
            </a:lvl4pPr>
            <a:lvl5pPr lvl="4" algn="ctr">
              <a:lnSpc>
                <a:spcPct val="113750"/>
              </a:lnSpc>
              <a:spcBef>
                <a:spcPts val="1134"/>
              </a:spcBef>
              <a:spcAft>
                <a:spcPts val="0"/>
              </a:spcAft>
              <a:buSzPts val="1600"/>
              <a:buNone/>
              <a:defRPr sz="1600"/>
            </a:lvl5pPr>
            <a:lvl6pPr lvl="5" algn="ctr">
              <a:lnSpc>
                <a:spcPct val="90000"/>
              </a:lnSpc>
              <a:spcBef>
                <a:spcPts val="1134"/>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1" name="Google Shape;51;p19"/>
          <p:cNvSpPr txBox="1">
            <a:spLocks noGrp="1"/>
          </p:cNvSpPr>
          <p:nvPr>
            <p:ph type="body" idx="2"/>
          </p:nvPr>
        </p:nvSpPr>
        <p:spPr>
          <a:xfrm>
            <a:off x="822499" y="5760592"/>
            <a:ext cx="9294516" cy="180000"/>
          </a:xfrm>
          <a:prstGeom prst="rect">
            <a:avLst/>
          </a:prstGeom>
          <a:noFill/>
          <a:ln>
            <a:noFill/>
          </a:ln>
        </p:spPr>
        <p:txBody>
          <a:bodyPr spcFirstLastPara="1" wrap="square" lIns="0" tIns="0" rIns="0" bIns="0" anchor="t" anchorCtr="0">
            <a:noAutofit/>
          </a:bodyPr>
          <a:lstStyle>
            <a:lvl1pPr marL="457200" lvl="0" indent="-228600" algn="l">
              <a:lnSpc>
                <a:spcPct val="140000"/>
              </a:lnSpc>
              <a:spcBef>
                <a:spcPts val="0"/>
              </a:spcBef>
              <a:spcAft>
                <a:spcPts val="0"/>
              </a:spcAft>
              <a:buClr>
                <a:schemeClr val="dk1"/>
              </a:buClr>
              <a:buSzPts val="1200"/>
              <a:buFont typeface="Fira Sans"/>
              <a:buNone/>
              <a:defRPr sz="1200">
                <a:latin typeface="Fira Sans Light" panose="020B0403050000020004" pitchFamily="34" charset="0"/>
                <a:ea typeface="Fira Sans Light" panose="020B0403050000020004" pitchFamily="34" charset="0"/>
                <a:cs typeface="Fira Sans Light" panose="020B0403050000020004" pitchFamily="34" charset="0"/>
                <a:sym typeface="Fira Sans"/>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2" name="Google Shape;52;p19"/>
          <p:cNvSpPr txBox="1">
            <a:spLocks noGrp="1"/>
          </p:cNvSpPr>
          <p:nvPr>
            <p:ph type="body" idx="3"/>
          </p:nvPr>
        </p:nvSpPr>
        <p:spPr>
          <a:xfrm>
            <a:off x="822499" y="5981171"/>
            <a:ext cx="9294516" cy="180000"/>
          </a:xfrm>
          <a:prstGeom prst="rect">
            <a:avLst/>
          </a:prstGeom>
          <a:noFill/>
          <a:ln>
            <a:noFill/>
          </a:ln>
        </p:spPr>
        <p:txBody>
          <a:bodyPr spcFirstLastPara="1" wrap="square" lIns="0" tIns="0" rIns="0" bIns="0" anchor="t" anchorCtr="0">
            <a:noAutofit/>
          </a:bodyPr>
          <a:lstStyle>
            <a:lvl1pPr marL="457200" lvl="0" indent="-228600" algn="l">
              <a:lnSpc>
                <a:spcPct val="140000"/>
              </a:lnSpc>
              <a:spcBef>
                <a:spcPts val="0"/>
              </a:spcBef>
              <a:spcAft>
                <a:spcPts val="0"/>
              </a:spcAft>
              <a:buClr>
                <a:schemeClr val="dk1"/>
              </a:buClr>
              <a:buSzPts val="1200"/>
              <a:buFont typeface="Fira Sans"/>
              <a:buNone/>
              <a:defRPr sz="1200">
                <a:latin typeface="Fira Sans Light" panose="020B0403050000020004" pitchFamily="34" charset="0"/>
                <a:ea typeface="Fira Sans Light" panose="020B0403050000020004" pitchFamily="34" charset="0"/>
                <a:cs typeface="Fira Sans Light" panose="020B0403050000020004" pitchFamily="34" charset="0"/>
                <a:sym typeface="Fira Sans"/>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3" name="Google Shape;53;p19"/>
          <p:cNvPicPr preferRelativeResize="0"/>
          <p:nvPr/>
        </p:nvPicPr>
        <p:blipFill rotWithShape="1">
          <a:blip r:embed="rId2">
            <a:alphaModFix/>
          </a:blip>
          <a:srcRect/>
          <a:stretch/>
        </p:blipFill>
        <p:spPr>
          <a:xfrm>
            <a:off x="8952558" y="5889176"/>
            <a:ext cx="838200" cy="295275"/>
          </a:xfrm>
          <a:prstGeom prst="rect">
            <a:avLst/>
          </a:prstGeom>
          <a:noFill/>
          <a:ln>
            <a:noFill/>
          </a:ln>
        </p:spPr>
      </p:pic>
      <p:sp>
        <p:nvSpPr>
          <p:cNvPr id="54" name="Google Shape;54;p19"/>
          <p:cNvSpPr txBox="1"/>
          <p:nvPr/>
        </p:nvSpPr>
        <p:spPr>
          <a:xfrm>
            <a:off x="9797832" y="5828239"/>
            <a:ext cx="2130534" cy="415498"/>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chemeClr val="accent5"/>
              </a:buClr>
              <a:buSzPts val="700"/>
              <a:buFont typeface="Fira Sans Medium"/>
              <a:buNone/>
            </a:pPr>
            <a:r>
              <a:rPr lang="de-DE" sz="700" b="0" i="0" u="none" strike="noStrike" cap="none">
                <a:solidFill>
                  <a:schemeClr val="accent5"/>
                </a:solidFill>
                <a:latin typeface="Fira Sans Medium"/>
                <a:ea typeface="Fira Sans Medium"/>
                <a:cs typeface="Fira Sans Medium"/>
                <a:sym typeface="Fira Sans Medium"/>
              </a:rPr>
              <a:t>This work is licensed under a </a:t>
            </a:r>
            <a:r>
              <a:rPr lang="de-DE" sz="700" b="0" i="0" u="sng" strike="noStrike" cap="none">
                <a:solidFill>
                  <a:schemeClr val="dk1"/>
                </a:solidFill>
                <a:latin typeface="Fira Sans Medium"/>
                <a:ea typeface="Fira Sans Medium"/>
                <a:cs typeface="Fira Sans Medium"/>
                <a:sym typeface="Fira Sans Medium"/>
                <a:hlinkClick r:id="rId3">
                  <a:extLst>
                    <a:ext uri="{A12FA001-AC4F-418D-AE19-62706E023703}">
                      <ahyp:hlinkClr xmlns:ahyp="http://schemas.microsoft.com/office/drawing/2018/hyperlinkcolor" val="tx"/>
                    </a:ext>
                  </a:extLst>
                </a:hlinkClick>
              </a:rPr>
              <a:t>Creative Commons Attribution-NoDerivatives 4.0 International License</a:t>
            </a:r>
            <a:r>
              <a:rPr lang="de-DE" sz="700" b="0" i="0" u="none" strike="noStrike" cap="none">
                <a:solidFill>
                  <a:schemeClr val="dk1"/>
                </a:solidFill>
                <a:latin typeface="Fira Sans Medium"/>
                <a:ea typeface="Fira Sans Medium"/>
                <a:cs typeface="Fira Sans Medium"/>
                <a:sym typeface="Fira Sans Medium"/>
              </a:rPr>
              <a:t>.</a:t>
            </a:r>
            <a:endParaRPr sz="700" b="0" i="0" u="none" strike="noStrike" cap="none">
              <a:solidFill>
                <a:schemeClr val="dk1"/>
              </a:solidFill>
              <a:latin typeface="Fira Sans Medium"/>
              <a:ea typeface="Fira Sans Medium"/>
              <a:cs typeface="Fira Sans Medium"/>
              <a:sym typeface="Fira Sans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 links">
  <p:cSld name="Bild links">
    <p:spTree>
      <p:nvGrpSpPr>
        <p:cNvPr id="1" name="Shape 55"/>
        <p:cNvGrpSpPr/>
        <p:nvPr/>
      </p:nvGrpSpPr>
      <p:grpSpPr>
        <a:xfrm>
          <a:off x="0" y="0"/>
          <a:ext cx="0" cy="0"/>
          <a:chOff x="0" y="0"/>
          <a:chExt cx="0" cy="0"/>
        </a:xfrm>
      </p:grpSpPr>
      <p:sp>
        <p:nvSpPr>
          <p:cNvPr id="56" name="Google Shape;56;p23"/>
          <p:cNvSpPr txBox="1">
            <a:spLocks noGrp="1"/>
          </p:cNvSpPr>
          <p:nvPr>
            <p:ph type="title"/>
          </p:nvPr>
        </p:nvSpPr>
        <p:spPr>
          <a:xfrm>
            <a:off x="838199" y="439774"/>
            <a:ext cx="7218367" cy="762725"/>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dk2"/>
              </a:buClr>
              <a:buSzPts val="2400"/>
              <a:buFont typeface="Fira Sans Medium"/>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body" idx="1"/>
          </p:nvPr>
        </p:nvSpPr>
        <p:spPr>
          <a:xfrm>
            <a:off x="6388274" y="1778970"/>
            <a:ext cx="5142800" cy="4351338"/>
          </a:xfrm>
          <a:prstGeom prst="rect">
            <a:avLst/>
          </a:prstGeom>
          <a:noFill/>
          <a:ln>
            <a:noFill/>
          </a:ln>
        </p:spPr>
        <p:txBody>
          <a:bodyPr spcFirstLastPara="1" wrap="square" lIns="0" tIns="0" rIns="0" bIns="0" anchor="t" anchorCtr="0">
            <a:noAutofit/>
          </a:bodyPr>
          <a:lstStyle>
            <a:lvl1pPr marL="457200" lvl="0" indent="-228600" algn="l">
              <a:lnSpc>
                <a:spcPct val="144444"/>
              </a:lnSpc>
              <a:spcBef>
                <a:spcPts val="0"/>
              </a:spcBef>
              <a:spcAft>
                <a:spcPts val="0"/>
              </a:spcAft>
              <a:buClr>
                <a:schemeClr val="dk1"/>
              </a:buClr>
              <a:buSzPts val="1800"/>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3"/>
          <p:cNvSpPr txBox="1">
            <a:spLocks noGrp="1"/>
          </p:cNvSpPr>
          <p:nvPr>
            <p:ph type="dt" idx="10"/>
          </p:nvPr>
        </p:nvSpPr>
        <p:spPr>
          <a:xfrm>
            <a:off x="10204101" y="6403006"/>
            <a:ext cx="777192" cy="180000"/>
          </a:xfrm>
          <a:prstGeom prst="rect">
            <a:avLst/>
          </a:prstGeom>
          <a:noFill/>
          <a:ln>
            <a:noFill/>
          </a:ln>
        </p:spPr>
        <p:txBody>
          <a:bodyPr spcFirstLastPara="1" wrap="square" lIns="0" tIns="0" rIns="0" bIns="0" anchor="t" anchorCtr="0">
            <a:noAutofit/>
          </a:bodyPr>
          <a:lstStyle>
            <a:lvl1pPr lvl="0" algn="r">
              <a:lnSpc>
                <a:spcPct val="77777"/>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1918313" y="6403000"/>
            <a:ext cx="8083200" cy="180000"/>
          </a:xfrm>
          <a:prstGeom prst="rect">
            <a:avLst/>
          </a:prstGeom>
          <a:noFill/>
          <a:ln>
            <a:noFill/>
          </a:ln>
        </p:spPr>
        <p:txBody>
          <a:bodyPr spcFirstLastPara="1" wrap="square" lIns="0" tIns="0" rIns="0" bIns="0" anchor="t" anchorCtr="0">
            <a:noAutofit/>
          </a:bodyPr>
          <a:lstStyle>
            <a:lvl1pPr lvl="0" algn="l">
              <a:lnSpc>
                <a:spcPct val="140000"/>
              </a:lnSpc>
              <a:spcBef>
                <a:spcPts val="0"/>
              </a:spcBef>
              <a:spcAft>
                <a:spcPts val="0"/>
              </a:spcAft>
              <a:buSzPts val="1400"/>
              <a:buNone/>
              <a:defRPr>
                <a:latin typeface="Fira Sans Medium"/>
                <a:ea typeface="Fira Sans Medium"/>
                <a:cs typeface="Fira Sans Medium"/>
                <a:sym typeface="Fira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11183814" y="6403006"/>
            <a:ext cx="347261" cy="180000"/>
          </a:xfrm>
          <a:prstGeom prst="rect">
            <a:avLst/>
          </a:prstGeom>
          <a:noFill/>
          <a:ln>
            <a:noFill/>
          </a:ln>
        </p:spPr>
        <p:txBody>
          <a:bodyPr spcFirstLastPara="1" wrap="square" lIns="0" tIns="0" rIns="0" bIns="0" anchor="t" anchorCtr="0">
            <a:noAutofit/>
          </a:bodyPr>
          <a:lstStyle>
            <a:lvl1pPr marL="0" marR="0" lvl="0"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1pPr>
            <a:lvl2pPr marL="0" marR="0" lvl="1"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2pPr>
            <a:lvl3pPr marL="0" marR="0" lvl="2"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3pPr>
            <a:lvl4pPr marL="0" marR="0" lvl="3"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4pPr>
            <a:lvl5pPr marL="0" marR="0" lvl="4"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5pPr>
            <a:lvl6pPr marL="0" marR="0" lvl="5"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6pPr>
            <a:lvl7pPr marL="0" marR="0" lvl="6"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7pPr>
            <a:lvl8pPr marL="0" marR="0" lvl="7"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8pPr>
            <a:lvl9pPr marL="0" marR="0" lvl="8"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9pPr>
          </a:lstStyle>
          <a:p>
            <a:pPr marL="0" lvl="0" indent="0" algn="r" rtl="0">
              <a:spcBef>
                <a:spcPts val="0"/>
              </a:spcBef>
              <a:spcAft>
                <a:spcPts val="0"/>
              </a:spcAft>
              <a:buNone/>
            </a:pPr>
            <a:fld id="{00000000-1234-1234-1234-123412341234}" type="slidenum">
              <a:rPr lang="de-DE"/>
              <a:t>‹Nr.›</a:t>
            </a:fld>
            <a:endParaRPr/>
          </a:p>
        </p:txBody>
      </p:sp>
      <p:sp>
        <p:nvSpPr>
          <p:cNvPr id="61" name="Google Shape;61;p23"/>
          <p:cNvSpPr txBox="1">
            <a:spLocks noGrp="1"/>
          </p:cNvSpPr>
          <p:nvPr>
            <p:ph type="body" idx="2"/>
          </p:nvPr>
        </p:nvSpPr>
        <p:spPr>
          <a:xfrm>
            <a:off x="838199" y="805100"/>
            <a:ext cx="7218367" cy="6016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400"/>
              <a:buFont typeface="Fira Sans Light"/>
              <a:buNone/>
              <a:defRPr sz="2400">
                <a:solidFill>
                  <a:schemeClr val="dk2"/>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17500" algn="l">
              <a:lnSpc>
                <a:spcPct val="130000"/>
              </a:lnSpc>
              <a:spcBef>
                <a:spcPts val="1134"/>
              </a:spcBef>
              <a:spcAft>
                <a:spcPts val="0"/>
              </a:spcAft>
              <a:buSzPts val="14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3"/>
          <p:cNvSpPr txBox="1">
            <a:spLocks noGrp="1"/>
          </p:cNvSpPr>
          <p:nvPr>
            <p:ph type="body" idx="3"/>
          </p:nvPr>
        </p:nvSpPr>
        <p:spPr>
          <a:xfrm>
            <a:off x="838200" y="1778970"/>
            <a:ext cx="5142800" cy="43524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2000"/>
              <a:buFont typeface="Fira Sans Light"/>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3"/>
          <p:cNvSpPr txBox="1">
            <a:spLocks noGrp="1"/>
          </p:cNvSpPr>
          <p:nvPr>
            <p:ph type="body" idx="4"/>
          </p:nvPr>
        </p:nvSpPr>
        <p:spPr>
          <a:xfrm rot="-5400000">
            <a:off x="-1452754" y="3892650"/>
            <a:ext cx="4362534" cy="135174"/>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0"/>
              </a:spcBef>
              <a:spcAft>
                <a:spcPts val="0"/>
              </a:spcAft>
              <a:buClr>
                <a:schemeClr val="accent5"/>
              </a:buClr>
              <a:buSzPts val="800"/>
              <a:buFont typeface="Fira Sans Light"/>
              <a:buNone/>
              <a:defRPr sz="800">
                <a:solidFill>
                  <a:schemeClr val="accent5"/>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ld rechts">
  <p:cSld name="Bild rechts">
    <p:spTree>
      <p:nvGrpSpPr>
        <p:cNvPr id="1" name="Shape 64"/>
        <p:cNvGrpSpPr/>
        <p:nvPr/>
      </p:nvGrpSpPr>
      <p:grpSpPr>
        <a:xfrm>
          <a:off x="0" y="0"/>
          <a:ext cx="0" cy="0"/>
          <a:chOff x="0" y="0"/>
          <a:chExt cx="0" cy="0"/>
        </a:xfrm>
      </p:grpSpPr>
      <p:sp>
        <p:nvSpPr>
          <p:cNvPr id="65" name="Google Shape;65;p24"/>
          <p:cNvSpPr txBox="1">
            <a:spLocks noGrp="1"/>
          </p:cNvSpPr>
          <p:nvPr>
            <p:ph type="title"/>
          </p:nvPr>
        </p:nvSpPr>
        <p:spPr>
          <a:xfrm>
            <a:off x="838200" y="439774"/>
            <a:ext cx="5142800" cy="762725"/>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dk2"/>
              </a:buClr>
              <a:buSzPts val="2400"/>
              <a:buFont typeface="Fira Sans Medium"/>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4"/>
          <p:cNvSpPr txBox="1">
            <a:spLocks noGrp="1"/>
          </p:cNvSpPr>
          <p:nvPr>
            <p:ph type="body" idx="1"/>
          </p:nvPr>
        </p:nvSpPr>
        <p:spPr>
          <a:xfrm>
            <a:off x="838200" y="1778970"/>
            <a:ext cx="5142800" cy="4351338"/>
          </a:xfrm>
          <a:prstGeom prst="rect">
            <a:avLst/>
          </a:prstGeom>
          <a:noFill/>
          <a:ln>
            <a:noFill/>
          </a:ln>
        </p:spPr>
        <p:txBody>
          <a:bodyPr spcFirstLastPara="1" wrap="square" lIns="0" tIns="0" rIns="0" bIns="0" anchor="t" anchorCtr="0">
            <a:noAutofit/>
          </a:bodyPr>
          <a:lstStyle>
            <a:lvl1pPr marL="457200" lvl="0" indent="-228600" algn="l">
              <a:lnSpc>
                <a:spcPct val="144444"/>
              </a:lnSpc>
              <a:spcBef>
                <a:spcPts val="0"/>
              </a:spcBef>
              <a:spcAft>
                <a:spcPts val="0"/>
              </a:spcAft>
              <a:buClr>
                <a:schemeClr val="dk1"/>
              </a:buClr>
              <a:buSzPts val="1800"/>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4"/>
          <p:cNvSpPr txBox="1">
            <a:spLocks noGrp="1"/>
          </p:cNvSpPr>
          <p:nvPr>
            <p:ph type="dt" idx="10"/>
          </p:nvPr>
        </p:nvSpPr>
        <p:spPr>
          <a:xfrm>
            <a:off x="10204101" y="6403006"/>
            <a:ext cx="777192" cy="180000"/>
          </a:xfrm>
          <a:prstGeom prst="rect">
            <a:avLst/>
          </a:prstGeom>
          <a:noFill/>
          <a:ln>
            <a:noFill/>
          </a:ln>
        </p:spPr>
        <p:txBody>
          <a:bodyPr spcFirstLastPara="1" wrap="square" lIns="0" tIns="0" rIns="0" bIns="0" anchor="t" anchorCtr="0">
            <a:noAutofit/>
          </a:bodyPr>
          <a:lstStyle>
            <a:lvl1pPr lvl="0" algn="r">
              <a:lnSpc>
                <a:spcPct val="77777"/>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ftr" idx="11"/>
          </p:nvPr>
        </p:nvSpPr>
        <p:spPr>
          <a:xfrm>
            <a:off x="1918313" y="6403000"/>
            <a:ext cx="8083200" cy="180000"/>
          </a:xfrm>
          <a:prstGeom prst="rect">
            <a:avLst/>
          </a:prstGeom>
          <a:noFill/>
          <a:ln>
            <a:noFill/>
          </a:ln>
        </p:spPr>
        <p:txBody>
          <a:bodyPr spcFirstLastPara="1" wrap="square" lIns="0" tIns="0" rIns="0" bIns="0" anchor="t" anchorCtr="0">
            <a:noAutofit/>
          </a:bodyPr>
          <a:lstStyle>
            <a:lvl1pPr lvl="0" algn="l">
              <a:lnSpc>
                <a:spcPct val="140000"/>
              </a:lnSpc>
              <a:spcBef>
                <a:spcPts val="0"/>
              </a:spcBef>
              <a:spcAft>
                <a:spcPts val="0"/>
              </a:spcAft>
              <a:buSzPts val="1400"/>
              <a:buNone/>
              <a:defRPr>
                <a:latin typeface="Fira Sans Medium"/>
                <a:ea typeface="Fira Sans Medium"/>
                <a:cs typeface="Fira Sans Medium"/>
                <a:sym typeface="Fira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4"/>
          <p:cNvSpPr txBox="1">
            <a:spLocks noGrp="1"/>
          </p:cNvSpPr>
          <p:nvPr>
            <p:ph type="sldNum" idx="12"/>
          </p:nvPr>
        </p:nvSpPr>
        <p:spPr>
          <a:xfrm>
            <a:off x="11183814" y="6403006"/>
            <a:ext cx="347261" cy="180000"/>
          </a:xfrm>
          <a:prstGeom prst="rect">
            <a:avLst/>
          </a:prstGeom>
          <a:noFill/>
          <a:ln>
            <a:noFill/>
          </a:ln>
        </p:spPr>
        <p:txBody>
          <a:bodyPr spcFirstLastPara="1" wrap="square" lIns="0" tIns="0" rIns="0" bIns="0" anchor="t" anchorCtr="0">
            <a:noAutofit/>
          </a:bodyPr>
          <a:lstStyle>
            <a:lvl1pPr marL="0" marR="0" lvl="0"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1pPr>
            <a:lvl2pPr marL="0" marR="0" lvl="1"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2pPr>
            <a:lvl3pPr marL="0" marR="0" lvl="2"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3pPr>
            <a:lvl4pPr marL="0" marR="0" lvl="3"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4pPr>
            <a:lvl5pPr marL="0" marR="0" lvl="4"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5pPr>
            <a:lvl6pPr marL="0" marR="0" lvl="5"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6pPr>
            <a:lvl7pPr marL="0" marR="0" lvl="6"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7pPr>
            <a:lvl8pPr marL="0" marR="0" lvl="7"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8pPr>
            <a:lvl9pPr marL="0" marR="0" lvl="8"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9pPr>
          </a:lstStyle>
          <a:p>
            <a:pPr marL="0" lvl="0" indent="0" algn="r" rtl="0">
              <a:spcBef>
                <a:spcPts val="0"/>
              </a:spcBef>
              <a:spcAft>
                <a:spcPts val="0"/>
              </a:spcAft>
              <a:buNone/>
            </a:pPr>
            <a:fld id="{00000000-1234-1234-1234-123412341234}" type="slidenum">
              <a:rPr lang="de-DE"/>
              <a:t>‹Nr.›</a:t>
            </a:fld>
            <a:endParaRPr/>
          </a:p>
        </p:txBody>
      </p:sp>
      <p:sp>
        <p:nvSpPr>
          <p:cNvPr id="70" name="Google Shape;70;p24"/>
          <p:cNvSpPr txBox="1">
            <a:spLocks noGrp="1"/>
          </p:cNvSpPr>
          <p:nvPr>
            <p:ph type="body" idx="2"/>
          </p:nvPr>
        </p:nvSpPr>
        <p:spPr>
          <a:xfrm>
            <a:off x="838200" y="805100"/>
            <a:ext cx="5142800" cy="6016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400"/>
              <a:buFont typeface="Fira Sans Light"/>
              <a:buNone/>
              <a:defRPr sz="2400">
                <a:solidFill>
                  <a:schemeClr val="dk2"/>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17500" algn="l">
              <a:lnSpc>
                <a:spcPct val="130000"/>
              </a:lnSpc>
              <a:spcBef>
                <a:spcPts val="1134"/>
              </a:spcBef>
              <a:spcAft>
                <a:spcPts val="0"/>
              </a:spcAft>
              <a:buSzPts val="14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body" idx="3"/>
          </p:nvPr>
        </p:nvSpPr>
        <p:spPr>
          <a:xfrm>
            <a:off x="6388274" y="0"/>
            <a:ext cx="5803725" cy="613137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2000"/>
              <a:buFont typeface="Fira Sans Light"/>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4"/>
          <p:cNvSpPr txBox="1">
            <a:spLocks noGrp="1"/>
          </p:cNvSpPr>
          <p:nvPr>
            <p:ph type="body" idx="4"/>
          </p:nvPr>
        </p:nvSpPr>
        <p:spPr>
          <a:xfrm rot="-5400000">
            <a:off x="4107005" y="3892650"/>
            <a:ext cx="4362534" cy="135174"/>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0"/>
              </a:spcBef>
              <a:spcAft>
                <a:spcPts val="0"/>
              </a:spcAft>
              <a:buClr>
                <a:schemeClr val="accent5"/>
              </a:buClr>
              <a:buSzPts val="800"/>
              <a:buFont typeface="Fira Sans Light"/>
              <a:buNone/>
              <a:defRPr sz="800">
                <a:solidFill>
                  <a:schemeClr val="accent5"/>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rei Bilder">
  <p:cSld name="Drei Bilder">
    <p:spTree>
      <p:nvGrpSpPr>
        <p:cNvPr id="1" name="Shape 73"/>
        <p:cNvGrpSpPr/>
        <p:nvPr/>
      </p:nvGrpSpPr>
      <p:grpSpPr>
        <a:xfrm>
          <a:off x="0" y="0"/>
          <a:ext cx="0" cy="0"/>
          <a:chOff x="0" y="0"/>
          <a:chExt cx="0" cy="0"/>
        </a:xfrm>
      </p:grpSpPr>
      <p:sp>
        <p:nvSpPr>
          <p:cNvPr id="74" name="Google Shape;74;p25"/>
          <p:cNvSpPr txBox="1">
            <a:spLocks noGrp="1"/>
          </p:cNvSpPr>
          <p:nvPr>
            <p:ph type="title"/>
          </p:nvPr>
        </p:nvSpPr>
        <p:spPr>
          <a:xfrm>
            <a:off x="838199" y="439774"/>
            <a:ext cx="7218367" cy="762725"/>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dk2"/>
              </a:buClr>
              <a:buSzPts val="2400"/>
              <a:buFont typeface="Fira Sans Medium"/>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5"/>
          <p:cNvSpPr txBox="1">
            <a:spLocks noGrp="1"/>
          </p:cNvSpPr>
          <p:nvPr>
            <p:ph type="dt" idx="10"/>
          </p:nvPr>
        </p:nvSpPr>
        <p:spPr>
          <a:xfrm>
            <a:off x="10204101" y="6403006"/>
            <a:ext cx="777192" cy="180000"/>
          </a:xfrm>
          <a:prstGeom prst="rect">
            <a:avLst/>
          </a:prstGeom>
          <a:noFill/>
          <a:ln>
            <a:noFill/>
          </a:ln>
        </p:spPr>
        <p:txBody>
          <a:bodyPr spcFirstLastPara="1" wrap="square" lIns="0" tIns="0" rIns="0" bIns="0" anchor="t" anchorCtr="0">
            <a:noAutofit/>
          </a:bodyPr>
          <a:lstStyle>
            <a:lvl1pPr lvl="0" algn="r">
              <a:lnSpc>
                <a:spcPct val="77777"/>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1918313" y="6403000"/>
            <a:ext cx="8083200" cy="180000"/>
          </a:xfrm>
          <a:prstGeom prst="rect">
            <a:avLst/>
          </a:prstGeom>
          <a:noFill/>
          <a:ln>
            <a:noFill/>
          </a:ln>
        </p:spPr>
        <p:txBody>
          <a:bodyPr spcFirstLastPara="1" wrap="square" lIns="0" tIns="0" rIns="0" bIns="0" anchor="t" anchorCtr="0">
            <a:noAutofit/>
          </a:bodyPr>
          <a:lstStyle>
            <a:lvl1pPr lvl="0" algn="l">
              <a:lnSpc>
                <a:spcPct val="140000"/>
              </a:lnSpc>
              <a:spcBef>
                <a:spcPts val="0"/>
              </a:spcBef>
              <a:spcAft>
                <a:spcPts val="0"/>
              </a:spcAft>
              <a:buSzPts val="1400"/>
              <a:buNone/>
              <a:defRPr>
                <a:latin typeface="Fira Sans Medium"/>
                <a:ea typeface="Fira Sans Medium"/>
                <a:cs typeface="Fira Sans Medium"/>
                <a:sym typeface="Fira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11183814" y="6403006"/>
            <a:ext cx="347261" cy="180000"/>
          </a:xfrm>
          <a:prstGeom prst="rect">
            <a:avLst/>
          </a:prstGeom>
          <a:noFill/>
          <a:ln>
            <a:noFill/>
          </a:ln>
        </p:spPr>
        <p:txBody>
          <a:bodyPr spcFirstLastPara="1" wrap="square" lIns="0" tIns="0" rIns="0" bIns="0" anchor="t" anchorCtr="0">
            <a:noAutofit/>
          </a:bodyPr>
          <a:lstStyle>
            <a:lvl1pPr marL="0" marR="0" lvl="0"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1pPr>
            <a:lvl2pPr marL="0" marR="0" lvl="1"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2pPr>
            <a:lvl3pPr marL="0" marR="0" lvl="2"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3pPr>
            <a:lvl4pPr marL="0" marR="0" lvl="3"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4pPr>
            <a:lvl5pPr marL="0" marR="0" lvl="4"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5pPr>
            <a:lvl6pPr marL="0" marR="0" lvl="5"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6pPr>
            <a:lvl7pPr marL="0" marR="0" lvl="6"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7pPr>
            <a:lvl8pPr marL="0" marR="0" lvl="7"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8pPr>
            <a:lvl9pPr marL="0" marR="0" lvl="8" indent="0" algn="r">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9pPr>
          </a:lstStyle>
          <a:p>
            <a:pPr marL="0" lvl="0" indent="0" algn="r" rtl="0">
              <a:spcBef>
                <a:spcPts val="0"/>
              </a:spcBef>
              <a:spcAft>
                <a:spcPts val="0"/>
              </a:spcAft>
              <a:buNone/>
            </a:pPr>
            <a:fld id="{00000000-1234-1234-1234-123412341234}" type="slidenum">
              <a:rPr lang="de-DE"/>
              <a:t>‹Nr.›</a:t>
            </a:fld>
            <a:endParaRPr/>
          </a:p>
        </p:txBody>
      </p:sp>
      <p:sp>
        <p:nvSpPr>
          <p:cNvPr id="78" name="Google Shape;78;p25"/>
          <p:cNvSpPr txBox="1">
            <a:spLocks noGrp="1"/>
          </p:cNvSpPr>
          <p:nvPr>
            <p:ph type="body" idx="1"/>
          </p:nvPr>
        </p:nvSpPr>
        <p:spPr>
          <a:xfrm>
            <a:off x="838199" y="805100"/>
            <a:ext cx="7218367" cy="60166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400"/>
              <a:buFont typeface="Fira Sans Light"/>
              <a:buNone/>
              <a:defRPr sz="2400">
                <a:solidFill>
                  <a:schemeClr val="dk2"/>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17500" algn="l">
              <a:lnSpc>
                <a:spcPct val="130000"/>
              </a:lnSpc>
              <a:spcBef>
                <a:spcPts val="1134"/>
              </a:spcBef>
              <a:spcAft>
                <a:spcPts val="0"/>
              </a:spcAft>
              <a:buSzPts val="14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5"/>
          <p:cNvSpPr txBox="1">
            <a:spLocks noGrp="1"/>
          </p:cNvSpPr>
          <p:nvPr>
            <p:ph type="body" idx="2"/>
          </p:nvPr>
        </p:nvSpPr>
        <p:spPr>
          <a:xfrm>
            <a:off x="834081" y="1808205"/>
            <a:ext cx="3276000" cy="2700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2000"/>
              <a:buFont typeface="Fira Sans Light"/>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5"/>
          <p:cNvSpPr txBox="1">
            <a:spLocks noGrp="1"/>
          </p:cNvSpPr>
          <p:nvPr>
            <p:ph type="body" idx="3"/>
          </p:nvPr>
        </p:nvSpPr>
        <p:spPr>
          <a:xfrm rot="-5400000">
            <a:off x="-621488" y="3090619"/>
            <a:ext cx="2700000" cy="135174"/>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0"/>
              </a:spcBef>
              <a:spcAft>
                <a:spcPts val="0"/>
              </a:spcAft>
              <a:buClr>
                <a:schemeClr val="accent5"/>
              </a:buClr>
              <a:buSzPts val="800"/>
              <a:buFont typeface="Fira Sans Light"/>
              <a:buNone/>
              <a:defRPr sz="800">
                <a:solidFill>
                  <a:schemeClr val="accent5"/>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body" idx="4"/>
          </p:nvPr>
        </p:nvSpPr>
        <p:spPr>
          <a:xfrm>
            <a:off x="834036" y="4791074"/>
            <a:ext cx="3276001" cy="1336937"/>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1400"/>
              <a:buFont typeface="Fira Sans Light"/>
              <a:buNone/>
              <a:defRPr sz="1400"/>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5"/>
          <p:cNvSpPr txBox="1">
            <a:spLocks noGrp="1"/>
          </p:cNvSpPr>
          <p:nvPr>
            <p:ph type="body" idx="5"/>
          </p:nvPr>
        </p:nvSpPr>
        <p:spPr>
          <a:xfrm>
            <a:off x="4539306" y="1808205"/>
            <a:ext cx="3276000" cy="2700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2000"/>
              <a:buFont typeface="Fira Sans Light"/>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5"/>
          <p:cNvSpPr txBox="1">
            <a:spLocks noGrp="1"/>
          </p:cNvSpPr>
          <p:nvPr>
            <p:ph type="body" idx="6"/>
          </p:nvPr>
        </p:nvSpPr>
        <p:spPr>
          <a:xfrm rot="-5400000">
            <a:off x="3083737" y="3090619"/>
            <a:ext cx="2700000" cy="135174"/>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0"/>
              </a:spcBef>
              <a:spcAft>
                <a:spcPts val="0"/>
              </a:spcAft>
              <a:buClr>
                <a:schemeClr val="accent5"/>
              </a:buClr>
              <a:buSzPts val="800"/>
              <a:buFont typeface="Fira Sans Light"/>
              <a:buNone/>
              <a:defRPr sz="800">
                <a:solidFill>
                  <a:schemeClr val="accent5"/>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5"/>
          <p:cNvSpPr txBox="1">
            <a:spLocks noGrp="1"/>
          </p:cNvSpPr>
          <p:nvPr>
            <p:ph type="body" idx="7"/>
          </p:nvPr>
        </p:nvSpPr>
        <p:spPr>
          <a:xfrm>
            <a:off x="4539261" y="4791074"/>
            <a:ext cx="3276001" cy="1336937"/>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1400"/>
              <a:buFont typeface="Fira Sans Light"/>
              <a:buNone/>
              <a:defRPr sz="1400"/>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5"/>
          <p:cNvSpPr txBox="1">
            <a:spLocks noGrp="1"/>
          </p:cNvSpPr>
          <p:nvPr>
            <p:ph type="body" idx="8"/>
          </p:nvPr>
        </p:nvSpPr>
        <p:spPr>
          <a:xfrm>
            <a:off x="8244486" y="1808205"/>
            <a:ext cx="3276000" cy="2700000"/>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2000"/>
              <a:buFont typeface="Fira Sans Light"/>
              <a:buNone/>
              <a:defRPr/>
            </a:lvl1pPr>
            <a:lvl2pPr marL="914400" lvl="1" indent="-342900" algn="l">
              <a:lnSpc>
                <a:spcPct val="144444"/>
              </a:lnSpc>
              <a:spcBef>
                <a:spcPts val="1134"/>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5"/>
          <p:cNvSpPr txBox="1">
            <a:spLocks noGrp="1"/>
          </p:cNvSpPr>
          <p:nvPr>
            <p:ph type="body" idx="9"/>
          </p:nvPr>
        </p:nvSpPr>
        <p:spPr>
          <a:xfrm rot="-5400000">
            <a:off x="6788917" y="3090619"/>
            <a:ext cx="2700000" cy="135174"/>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0"/>
              </a:spcBef>
              <a:spcAft>
                <a:spcPts val="0"/>
              </a:spcAft>
              <a:buClr>
                <a:schemeClr val="accent5"/>
              </a:buClr>
              <a:buSzPts val="800"/>
              <a:buFont typeface="Fira Sans Light"/>
              <a:buNone/>
              <a:defRPr sz="800">
                <a:solidFill>
                  <a:schemeClr val="accent5"/>
                </a:solidFill>
                <a:latin typeface="Fira Sans Light"/>
                <a:ea typeface="Fira Sans Light"/>
                <a:cs typeface="Fira Sans Light"/>
                <a:sym typeface="Fira Sans Light"/>
              </a:defRPr>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5"/>
          <p:cNvSpPr txBox="1">
            <a:spLocks noGrp="1"/>
          </p:cNvSpPr>
          <p:nvPr>
            <p:ph type="body" idx="13"/>
          </p:nvPr>
        </p:nvSpPr>
        <p:spPr>
          <a:xfrm>
            <a:off x="8244441" y="4791074"/>
            <a:ext cx="3276001" cy="1336937"/>
          </a:xfrm>
          <a:prstGeom prst="rect">
            <a:avLst/>
          </a:prstGeom>
          <a:noFill/>
          <a:ln>
            <a:noFill/>
          </a:ln>
        </p:spPr>
        <p:txBody>
          <a:bodyPr spcFirstLastPara="1" wrap="square" lIns="0" tIns="0" rIns="0" bIns="0" anchor="t" anchorCtr="0">
            <a:noAutofit/>
          </a:bodyPr>
          <a:lstStyle>
            <a:lvl1pPr marL="457200" lvl="0" indent="-228600" algn="l">
              <a:lnSpc>
                <a:spcPct val="130000"/>
              </a:lnSpc>
              <a:spcBef>
                <a:spcPts val="0"/>
              </a:spcBef>
              <a:spcAft>
                <a:spcPts val="0"/>
              </a:spcAft>
              <a:buClr>
                <a:schemeClr val="dk1"/>
              </a:buClr>
              <a:buSzPts val="1400"/>
              <a:buFont typeface="Fira Sans Light"/>
              <a:buNone/>
              <a:defRPr sz="1400"/>
            </a:lvl1pPr>
            <a:lvl2pPr marL="914400" lvl="1" indent="-342900" algn="l">
              <a:lnSpc>
                <a:spcPct val="144444"/>
              </a:lnSpc>
              <a:spcBef>
                <a:spcPts val="0"/>
              </a:spcBef>
              <a:spcAft>
                <a:spcPts val="0"/>
              </a:spcAft>
              <a:buSzPts val="1800"/>
              <a:buChar char="•"/>
              <a:defRPr/>
            </a:lvl2pPr>
            <a:lvl3pPr marL="1371600" lvl="2" indent="-342900" algn="l">
              <a:lnSpc>
                <a:spcPct val="130000"/>
              </a:lnSpc>
              <a:spcBef>
                <a:spcPts val="1134"/>
              </a:spcBef>
              <a:spcAft>
                <a:spcPts val="0"/>
              </a:spcAft>
              <a:buSzPts val="1800"/>
              <a:buChar char="•"/>
              <a:defRPr/>
            </a:lvl3pPr>
            <a:lvl4pPr marL="1828800" lvl="3" indent="-342900" algn="l">
              <a:lnSpc>
                <a:spcPct val="101111"/>
              </a:lnSpc>
              <a:spcBef>
                <a:spcPts val="1134"/>
              </a:spcBef>
              <a:spcAft>
                <a:spcPts val="0"/>
              </a:spcAft>
              <a:buSzPts val="1800"/>
              <a:buChar char="•"/>
              <a:defRPr/>
            </a:lvl4pPr>
            <a:lvl5pPr marL="2286000" lvl="4" indent="-342900" algn="l">
              <a:lnSpc>
                <a:spcPct val="101111"/>
              </a:lnSpc>
              <a:spcBef>
                <a:spcPts val="1134"/>
              </a:spcBef>
              <a:spcAft>
                <a:spcPts val="0"/>
              </a:spcAft>
              <a:buSzPts val="1800"/>
              <a:buChar char="•"/>
              <a:defRPr/>
            </a:lvl5pPr>
            <a:lvl6pPr marL="2743200" lvl="5" indent="-342900" algn="l">
              <a:lnSpc>
                <a:spcPct val="90000"/>
              </a:lnSpc>
              <a:spcBef>
                <a:spcPts val="1134"/>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tement B">
  <p:cSld name="Statement B">
    <p:spTree>
      <p:nvGrpSpPr>
        <p:cNvPr id="1" name="Shape 88"/>
        <p:cNvGrpSpPr/>
        <p:nvPr/>
      </p:nvGrpSpPr>
      <p:grpSpPr>
        <a:xfrm>
          <a:off x="0" y="0"/>
          <a:ext cx="0" cy="0"/>
          <a:chOff x="0" y="0"/>
          <a:chExt cx="0" cy="0"/>
        </a:xfrm>
      </p:grpSpPr>
      <p:sp>
        <p:nvSpPr>
          <p:cNvPr id="89" name="Google Shape;89;g1eb657fe49a_1_77"/>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Fira Sans Light"/>
              <a:ea typeface="Fira Sans Light"/>
              <a:cs typeface="Fira Sans Light"/>
              <a:sym typeface="Fira Sans Light"/>
            </a:endParaRPr>
          </a:p>
        </p:txBody>
      </p:sp>
      <p:sp>
        <p:nvSpPr>
          <p:cNvPr id="90" name="Google Shape;90;g1eb657fe49a_1_77"/>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t" anchorCtr="0">
            <a:noAutofit/>
          </a:bodyPr>
          <a:lstStyle>
            <a:lvl1pPr lvl="0" algn="l" rtl="0">
              <a:lnSpc>
                <a:spcPct val="120000"/>
              </a:lnSpc>
              <a:spcBef>
                <a:spcPts val="0"/>
              </a:spcBef>
              <a:spcAft>
                <a:spcPts val="0"/>
              </a:spcAft>
              <a:buClr>
                <a:schemeClr val="lt1"/>
              </a:buClr>
              <a:buSzPts val="6000"/>
              <a:buFont typeface="Fira Sans Light"/>
              <a:buNone/>
              <a:defRPr sz="6000">
                <a:solidFill>
                  <a:schemeClr val="lt1"/>
                </a:solidFill>
                <a:latin typeface="Fira Sans Light"/>
                <a:ea typeface="Fira Sans Light"/>
                <a:cs typeface="Fira Sans Light"/>
                <a:sym typeface="Fira Sans Light"/>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1" name="Google Shape;91;g1eb657fe49a_1_77"/>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lvl1pPr marL="457200" lvl="0" indent="-228600" algn="l" rtl="0">
              <a:lnSpc>
                <a:spcPct val="130000"/>
              </a:lnSpc>
              <a:spcBef>
                <a:spcPts val="0"/>
              </a:spcBef>
              <a:spcAft>
                <a:spcPts val="0"/>
              </a:spcAft>
              <a:buClr>
                <a:schemeClr val="lt1"/>
              </a:buClr>
              <a:buSzPts val="2000"/>
              <a:buFont typeface="Fira Sans Medium"/>
              <a:buNone/>
              <a:defRPr sz="2000">
                <a:solidFill>
                  <a:schemeClr val="lt1"/>
                </a:solidFill>
                <a:latin typeface="Fira Sans Medium"/>
                <a:ea typeface="Fira Sans Medium"/>
                <a:cs typeface="Fira Sans Medium"/>
                <a:sym typeface="Fira Sans Medium"/>
              </a:defRPr>
            </a:lvl1pPr>
            <a:lvl2pPr marL="914400" lvl="1" indent="-342900" algn="l" rtl="0">
              <a:lnSpc>
                <a:spcPct val="144444"/>
              </a:lnSpc>
              <a:spcBef>
                <a:spcPts val="0"/>
              </a:spcBef>
              <a:spcAft>
                <a:spcPts val="0"/>
              </a:spcAft>
              <a:buSzPts val="1800"/>
              <a:buChar char="•"/>
              <a:defRPr/>
            </a:lvl2pPr>
            <a:lvl3pPr marL="1371600" lvl="2" indent="-342900" algn="l" rtl="0">
              <a:lnSpc>
                <a:spcPct val="130000"/>
              </a:lnSpc>
              <a:spcBef>
                <a:spcPts val="1134"/>
              </a:spcBef>
              <a:spcAft>
                <a:spcPts val="0"/>
              </a:spcAft>
              <a:buSzPts val="1800"/>
              <a:buChar char="•"/>
              <a:defRPr/>
            </a:lvl3pPr>
            <a:lvl4pPr marL="1828800" lvl="3" indent="-342900" algn="l" rtl="0">
              <a:lnSpc>
                <a:spcPct val="101111"/>
              </a:lnSpc>
              <a:spcBef>
                <a:spcPts val="1134"/>
              </a:spcBef>
              <a:spcAft>
                <a:spcPts val="0"/>
              </a:spcAft>
              <a:buSzPts val="1800"/>
              <a:buChar char="•"/>
              <a:defRPr/>
            </a:lvl4pPr>
            <a:lvl5pPr marL="2286000" lvl="4" indent="-342900" algn="l" rtl="0">
              <a:lnSpc>
                <a:spcPct val="101111"/>
              </a:lnSpc>
              <a:spcBef>
                <a:spcPts val="1134"/>
              </a:spcBef>
              <a:spcAft>
                <a:spcPts val="0"/>
              </a:spcAft>
              <a:buSzPts val="1800"/>
              <a:buChar char="•"/>
              <a:defRPr/>
            </a:lvl5pPr>
            <a:lvl6pPr marL="2743200" lvl="5" indent="-342900" algn="l" rtl="0">
              <a:lnSpc>
                <a:spcPct val="90000"/>
              </a:lnSpc>
              <a:spcBef>
                <a:spcPts val="1134"/>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439774"/>
            <a:ext cx="10515600" cy="913166"/>
          </a:xfrm>
          <a:prstGeom prst="rect">
            <a:avLst/>
          </a:prstGeom>
          <a:noFill/>
          <a:ln>
            <a:noFill/>
          </a:ln>
        </p:spPr>
        <p:txBody>
          <a:bodyPr spcFirstLastPara="1" wrap="square" lIns="0" tIns="0" rIns="0" bIns="0" anchor="t" anchorCtr="0">
            <a:normAutofit/>
          </a:bodyPr>
          <a:lstStyle>
            <a:lvl1pPr marR="0" lvl="0" algn="l" rtl="0">
              <a:lnSpc>
                <a:spcPct val="120000"/>
              </a:lnSpc>
              <a:spcBef>
                <a:spcPts val="0"/>
              </a:spcBef>
              <a:spcAft>
                <a:spcPts val="0"/>
              </a:spcAft>
              <a:buClr>
                <a:schemeClr val="dk2"/>
              </a:buClr>
              <a:buSzPts val="2400"/>
              <a:buFont typeface="Fira Sans Medium"/>
              <a:buNone/>
              <a:defRPr sz="2400" b="0" i="0" u="none" strike="noStrike" cap="none">
                <a:solidFill>
                  <a:schemeClr val="dk2"/>
                </a:solidFill>
                <a:latin typeface="Fira Sans Medium"/>
                <a:ea typeface="Fira Sans Medium"/>
                <a:cs typeface="Fira Sans Medium"/>
                <a:sym typeface="Fira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778970"/>
            <a:ext cx="10515600" cy="4351338"/>
          </a:xfrm>
          <a:prstGeom prst="rect">
            <a:avLst/>
          </a:prstGeom>
          <a:noFill/>
          <a:ln>
            <a:noFill/>
          </a:ln>
        </p:spPr>
        <p:txBody>
          <a:bodyPr spcFirstLastPara="1" wrap="square" lIns="0" tIns="0" rIns="0" bIns="0" anchor="t" anchorCtr="0">
            <a:normAutofit/>
          </a:bodyPr>
          <a:lstStyle>
            <a:lvl1pPr marL="457200" marR="0" lvl="0" indent="-228600" algn="l" rtl="0">
              <a:lnSpc>
                <a:spcPct val="130000"/>
              </a:lnSpc>
              <a:spcBef>
                <a:spcPts val="0"/>
              </a:spcBef>
              <a:spcAft>
                <a:spcPts val="0"/>
              </a:spcAft>
              <a:buClr>
                <a:schemeClr val="dk1"/>
              </a:buClr>
              <a:buSzPts val="2000"/>
              <a:buFont typeface="Fira Sans Light"/>
              <a:buNone/>
              <a:defRPr sz="2000" b="0" i="0" u="none" strike="noStrike" cap="none">
                <a:solidFill>
                  <a:schemeClr val="dk1"/>
                </a:solidFill>
                <a:latin typeface="Fira Sans Light"/>
                <a:ea typeface="Fira Sans Light"/>
                <a:cs typeface="Fira Sans Light"/>
                <a:sym typeface="Fira Sans Light"/>
              </a:defRPr>
            </a:lvl1pPr>
            <a:lvl2pPr marL="914400" marR="0" lvl="1" indent="-355600" algn="l" rtl="0">
              <a:lnSpc>
                <a:spcPct val="130000"/>
              </a:lnSpc>
              <a:spcBef>
                <a:spcPts val="1134"/>
              </a:spcBef>
              <a:spcAft>
                <a:spcPts val="0"/>
              </a:spcAft>
              <a:buClr>
                <a:schemeClr val="dk2"/>
              </a:buClr>
              <a:buSzPts val="2000"/>
              <a:buFont typeface="Arial"/>
              <a:buChar char="•"/>
              <a:defRPr sz="2000" b="0" i="0" u="none" strike="noStrike" cap="none">
                <a:solidFill>
                  <a:schemeClr val="dk1"/>
                </a:solidFill>
                <a:latin typeface="Fira Sans Light"/>
                <a:ea typeface="Fira Sans Light"/>
                <a:cs typeface="Fira Sans Light"/>
                <a:sym typeface="Fira Sans Light"/>
              </a:defRPr>
            </a:lvl2pPr>
            <a:lvl3pPr marL="1371600" marR="0" lvl="2" indent="-342900" algn="l" rtl="0">
              <a:lnSpc>
                <a:spcPct val="130000"/>
              </a:lnSpc>
              <a:spcBef>
                <a:spcPts val="1134"/>
              </a:spcBef>
              <a:spcAft>
                <a:spcPts val="0"/>
              </a:spcAft>
              <a:buClr>
                <a:schemeClr val="dk2"/>
              </a:buClr>
              <a:buSzPts val="1800"/>
              <a:buFont typeface="Arial"/>
              <a:buChar char="•"/>
              <a:defRPr sz="1800" b="0" i="0" u="none" strike="noStrike" cap="none">
                <a:solidFill>
                  <a:schemeClr val="dk1"/>
                </a:solidFill>
                <a:latin typeface="Fira Sans Light"/>
                <a:ea typeface="Fira Sans Light"/>
                <a:cs typeface="Fira Sans Light"/>
                <a:sym typeface="Fira Sans Light"/>
              </a:defRPr>
            </a:lvl3pPr>
            <a:lvl4pPr marL="1828800" marR="0" lvl="3"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4pPr>
            <a:lvl5pPr marL="2286000" marR="0" lvl="4"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5pPr>
            <a:lvl6pPr marL="2743200" marR="0" lvl="5" indent="-342900" algn="l" rtl="0">
              <a:lnSpc>
                <a:spcPct val="90000"/>
              </a:lnSpc>
              <a:spcBef>
                <a:spcPts val="1134"/>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9pPr>
          </a:lstStyle>
          <a:p>
            <a:endParaRPr/>
          </a:p>
        </p:txBody>
      </p:sp>
      <p:sp>
        <p:nvSpPr>
          <p:cNvPr id="12" name="Google Shape;12;p14"/>
          <p:cNvSpPr txBox="1">
            <a:spLocks noGrp="1"/>
          </p:cNvSpPr>
          <p:nvPr>
            <p:ph type="dt" idx="10"/>
          </p:nvPr>
        </p:nvSpPr>
        <p:spPr>
          <a:xfrm>
            <a:off x="10204101" y="6403006"/>
            <a:ext cx="777192" cy="180000"/>
          </a:xfrm>
          <a:prstGeom prst="rect">
            <a:avLst/>
          </a:prstGeom>
          <a:noFill/>
          <a:ln>
            <a:noFill/>
          </a:ln>
        </p:spPr>
        <p:txBody>
          <a:bodyPr spcFirstLastPara="1" wrap="square" lIns="0" tIns="0" rIns="0" bIns="0" anchor="t" anchorCtr="0">
            <a:noAutofit/>
          </a:bodyPr>
          <a:lstStyle>
            <a:lvl1pPr marR="0" lvl="0" algn="r" rtl="0">
              <a:lnSpc>
                <a:spcPct val="140000"/>
              </a:lnSpc>
              <a:spcBef>
                <a:spcPts val="0"/>
              </a:spcBef>
              <a:spcAft>
                <a:spcPts val="0"/>
              </a:spcAft>
              <a:buClr>
                <a:srgbClr val="000000"/>
              </a:buClr>
              <a:buSzPts val="1400"/>
              <a:buFont typeface="Arial"/>
              <a:buNone/>
              <a:defRPr sz="1000" b="0" i="0" u="none" strike="noStrike" cap="none">
                <a:solidFill>
                  <a:schemeClr val="accent5"/>
                </a:solidFill>
                <a:latin typeface="Fira Sans Medium"/>
                <a:ea typeface="Fira Sans Medium"/>
                <a:cs typeface="Fira Sans Medium"/>
                <a:sym typeface="Fira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9pPr>
          </a:lstStyle>
          <a:p>
            <a:endParaRPr/>
          </a:p>
        </p:txBody>
      </p:sp>
      <p:sp>
        <p:nvSpPr>
          <p:cNvPr id="13" name="Google Shape;13;p14"/>
          <p:cNvSpPr txBox="1">
            <a:spLocks noGrp="1"/>
          </p:cNvSpPr>
          <p:nvPr>
            <p:ph type="ftr" idx="11"/>
          </p:nvPr>
        </p:nvSpPr>
        <p:spPr>
          <a:xfrm>
            <a:off x="1918313" y="6403000"/>
            <a:ext cx="8083200" cy="180000"/>
          </a:xfrm>
          <a:prstGeom prst="rect">
            <a:avLst/>
          </a:prstGeom>
          <a:noFill/>
          <a:ln>
            <a:noFill/>
          </a:ln>
        </p:spPr>
        <p:txBody>
          <a:bodyPr spcFirstLastPara="1" wrap="square" lIns="0" tIns="0" rIns="0" bIns="0" anchor="t" anchorCtr="0">
            <a:noAutofit/>
          </a:bodyPr>
          <a:lstStyle>
            <a:lvl1pPr marR="0" lvl="0" algn="l" rtl="0">
              <a:lnSpc>
                <a:spcPct val="140000"/>
              </a:lnSpc>
              <a:spcBef>
                <a:spcPts val="0"/>
              </a:spcBef>
              <a:spcAft>
                <a:spcPts val="0"/>
              </a:spcAft>
              <a:buClr>
                <a:srgbClr val="000000"/>
              </a:buClr>
              <a:buSzPts val="1400"/>
              <a:buFont typeface="Arial"/>
              <a:buNone/>
              <a:defRPr sz="1000" b="0" i="0" u="none" strike="noStrike" cap="none">
                <a:solidFill>
                  <a:schemeClr val="accent5"/>
                </a:solidFill>
                <a:latin typeface="Fira Sans Medium"/>
                <a:ea typeface="Fira Sans Medium"/>
                <a:cs typeface="Fira Sans Medium"/>
                <a:sym typeface="Fira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Light"/>
                <a:ea typeface="Fira Sans Light"/>
                <a:cs typeface="Fira Sans Light"/>
                <a:sym typeface="Fira Sans Light"/>
              </a:defRPr>
            </a:lvl9pPr>
          </a:lstStyle>
          <a:p>
            <a:endParaRPr/>
          </a:p>
        </p:txBody>
      </p:sp>
      <p:sp>
        <p:nvSpPr>
          <p:cNvPr id="14" name="Google Shape;14;p14"/>
          <p:cNvSpPr txBox="1">
            <a:spLocks noGrp="1"/>
          </p:cNvSpPr>
          <p:nvPr>
            <p:ph type="sldNum" idx="12"/>
          </p:nvPr>
        </p:nvSpPr>
        <p:spPr>
          <a:xfrm>
            <a:off x="11183814" y="6403006"/>
            <a:ext cx="347261" cy="180000"/>
          </a:xfrm>
          <a:prstGeom prst="rect">
            <a:avLst/>
          </a:prstGeom>
          <a:noFill/>
          <a:ln>
            <a:noFill/>
          </a:ln>
        </p:spPr>
        <p:txBody>
          <a:bodyPr spcFirstLastPara="1" wrap="square" lIns="0" tIns="0" rIns="0" bIns="0" anchor="t" anchorCtr="0">
            <a:noAutofit/>
          </a:bodyPr>
          <a:lstStyle>
            <a:lvl1pPr marL="0" marR="0" lvl="0"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1pPr>
            <a:lvl2pPr marL="0" marR="0" lvl="1"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2pPr>
            <a:lvl3pPr marL="0" marR="0" lvl="2"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3pPr>
            <a:lvl4pPr marL="0" marR="0" lvl="3"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4pPr>
            <a:lvl5pPr marL="0" marR="0" lvl="4"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5pPr>
            <a:lvl6pPr marL="0" marR="0" lvl="5"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6pPr>
            <a:lvl7pPr marL="0" marR="0" lvl="6"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7pPr>
            <a:lvl8pPr marL="0" marR="0" lvl="7"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8pPr>
            <a:lvl9pPr marL="0" marR="0" lvl="8" indent="0" algn="r" rtl="0">
              <a:lnSpc>
                <a:spcPct val="140000"/>
              </a:lnSpc>
              <a:spcBef>
                <a:spcPts val="0"/>
              </a:spcBef>
              <a:spcAft>
                <a:spcPts val="0"/>
              </a:spcAft>
              <a:buClr>
                <a:srgbClr val="000000"/>
              </a:buClr>
              <a:buSzPts val="1000"/>
              <a:buFont typeface="Arial"/>
              <a:buNone/>
              <a:defRPr sz="1000" b="0" i="0" u="none" strike="noStrike" cap="none">
                <a:solidFill>
                  <a:schemeClr val="accent5"/>
                </a:solidFill>
                <a:latin typeface="Fira Sans Medium"/>
                <a:ea typeface="Fira Sans Medium"/>
                <a:cs typeface="Fira Sans Medium"/>
                <a:sym typeface="Fira Sans Medium"/>
              </a:defRPr>
            </a:lvl9pPr>
          </a:lstStyle>
          <a:p>
            <a:pPr marL="0" lvl="0" indent="0" algn="r" rtl="0">
              <a:spcBef>
                <a:spcPts val="0"/>
              </a:spcBef>
              <a:spcAft>
                <a:spcPts val="0"/>
              </a:spcAft>
              <a:buNone/>
            </a:pPr>
            <a:fld id="{00000000-1234-1234-1234-123412341234}" type="slidenum">
              <a:rPr lang="de-DE"/>
              <a:t>‹Nr.›</a:t>
            </a:fld>
            <a:endParaRPr/>
          </a:p>
        </p:txBody>
      </p:sp>
      <p:pic>
        <p:nvPicPr>
          <p:cNvPr id="15" name="Google Shape;15;p14"/>
          <p:cNvPicPr preferRelativeResize="0"/>
          <p:nvPr/>
        </p:nvPicPr>
        <p:blipFill rotWithShape="1">
          <a:blip r:embed="rId11">
            <a:alphaModFix/>
          </a:blip>
          <a:srcRect/>
          <a:stretch/>
        </p:blipFill>
        <p:spPr>
          <a:xfrm>
            <a:off x="838200" y="6352200"/>
            <a:ext cx="777200" cy="44851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sv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mailto:base4nfdi-office@lists.nfdi.de" TargetMode="External"/><Relationship Id="rId4" Type="http://schemas.openxmlformats.org/officeDocument/2006/relationships/hyperlink" Target="mailto:Antje.manske@gesis.org" TargetMode="External"/><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notesSlide" Target="../notesSlides/notesSlide8.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7.png"/><Relationship Id="rId7"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54.png"/><Relationship Id="rId4" Type="http://schemas.openxmlformats.org/officeDocument/2006/relationships/image" Target="../media/image38.sv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7.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38.sv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8.sv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notesSlide" Target="../notesSlides/notesSlide15.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4.jpg"/><Relationship Id="rId4" Type="http://schemas.openxmlformats.org/officeDocument/2006/relationships/image" Target="../media/image2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image" Target="../media/image67.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notesSlide" Target="../notesSlides/notesSlide22.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image" Target="../media/image69.png"/><Relationship Id="rId11" Type="http://schemas.openxmlformats.org/officeDocument/2006/relationships/image" Target="../media/image74.png"/><Relationship Id="rId5" Type="http://schemas.microsoft.com/office/2007/relationships/hdphoto" Target="../media/hdphoto1.wdp"/><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8.xml"/><Relationship Id="rId5" Type="http://schemas.openxmlformats.org/officeDocument/2006/relationships/image" Target="../media/image79.emf"/><Relationship Id="rId4" Type="http://schemas.openxmlformats.org/officeDocument/2006/relationships/package" Target="../embeddings/Microsoft_Word_Document.docx"/></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50.xml"/><Relationship Id="rId4" Type="http://schemas.openxmlformats.org/officeDocument/2006/relationships/hyperlink" Target="mailto:base4nfdi-office@lists.nfdi.d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26.jpeg"/><Relationship Id="rId5" Type="http://schemas.openxmlformats.org/officeDocument/2006/relationships/notesSlide" Target="../notesSlides/notesSlide4.xml"/><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jpeg"/><Relationship Id="rId7" Type="http://schemas.openxmlformats.org/officeDocument/2006/relationships/image" Target="../media/image31.sv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77A95-F3C3-CDC3-E136-0E5FEE87BF8C}"/>
              </a:ext>
            </a:extLst>
          </p:cNvPr>
          <p:cNvSpPr>
            <a:spLocks noGrp="1"/>
          </p:cNvSpPr>
          <p:nvPr>
            <p:ph type="title"/>
          </p:nvPr>
        </p:nvSpPr>
        <p:spPr/>
        <p:txBody>
          <a:bodyPr/>
          <a:lstStyle/>
          <a:p>
            <a:r>
              <a:rPr lang="de-DE" dirty="0"/>
              <a:t>Slide Zero: </a:t>
            </a:r>
            <a:r>
              <a:rPr lang="de-DE" dirty="0" err="1"/>
              <a:t>How</a:t>
            </a:r>
            <a:r>
              <a:rPr lang="de-DE" dirty="0"/>
              <a:t> to </a:t>
            </a:r>
            <a:r>
              <a:rPr lang="de-DE" dirty="0" err="1"/>
              <a:t>use</a:t>
            </a:r>
            <a:r>
              <a:rPr lang="de-DE" dirty="0"/>
              <a:t> </a:t>
            </a:r>
            <a:r>
              <a:rPr lang="de-DE" dirty="0" err="1"/>
              <a:t>this</a:t>
            </a:r>
            <a:r>
              <a:rPr lang="de-DE" dirty="0"/>
              <a:t> deck</a:t>
            </a:r>
          </a:p>
        </p:txBody>
      </p:sp>
      <p:sp>
        <p:nvSpPr>
          <p:cNvPr id="4" name="Foliennummernplatzhalter 3">
            <a:extLst>
              <a:ext uri="{FF2B5EF4-FFF2-40B4-BE49-F238E27FC236}">
                <a16:creationId xmlns:a16="http://schemas.microsoft.com/office/drawing/2014/main" id="{9428C167-E9FE-713E-DF09-97ACC35F69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a:t>
            </a:fld>
            <a:endParaRPr lang="de-DE"/>
          </a:p>
        </p:txBody>
      </p:sp>
      <p:sp>
        <p:nvSpPr>
          <p:cNvPr id="5" name="Textplatzhalter 4">
            <a:extLst>
              <a:ext uri="{FF2B5EF4-FFF2-40B4-BE49-F238E27FC236}">
                <a16:creationId xmlns:a16="http://schemas.microsoft.com/office/drawing/2014/main" id="{3BF56248-A186-68B7-E991-790D79CF36CF}"/>
              </a:ext>
            </a:extLst>
          </p:cNvPr>
          <p:cNvSpPr>
            <a:spLocks noGrp="1"/>
          </p:cNvSpPr>
          <p:nvPr>
            <p:ph type="body" idx="1"/>
          </p:nvPr>
        </p:nvSpPr>
        <p:spPr/>
        <p:txBody>
          <a:bodyPr/>
          <a:lstStyle/>
          <a:p>
            <a:r>
              <a:rPr lang="de-DE" sz="1800" dirty="0"/>
              <a:t>Here </a:t>
            </a:r>
            <a:r>
              <a:rPr lang="de-DE" sz="1800" dirty="0" err="1"/>
              <a:t>are</a:t>
            </a:r>
            <a:r>
              <a:rPr lang="de-DE" sz="1800" dirty="0"/>
              <a:t> </a:t>
            </a:r>
            <a:r>
              <a:rPr lang="de-DE" sz="1800" dirty="0" err="1"/>
              <a:t>some</a:t>
            </a:r>
            <a:r>
              <a:rPr lang="de-DE" sz="1800" dirty="0"/>
              <a:t> </a:t>
            </a:r>
            <a:r>
              <a:rPr lang="de-DE" sz="1800" dirty="0" err="1"/>
              <a:t>suggestions</a:t>
            </a:r>
            <a:endParaRPr lang="de-DE" sz="1800" dirty="0"/>
          </a:p>
        </p:txBody>
      </p:sp>
      <p:sp>
        <p:nvSpPr>
          <p:cNvPr id="6" name="Textplatzhalter 5">
            <a:extLst>
              <a:ext uri="{FF2B5EF4-FFF2-40B4-BE49-F238E27FC236}">
                <a16:creationId xmlns:a16="http://schemas.microsoft.com/office/drawing/2014/main" id="{7D6B9A4D-6289-009A-E5C6-5BEA8A50B565}"/>
              </a:ext>
            </a:extLst>
          </p:cNvPr>
          <p:cNvSpPr>
            <a:spLocks noGrp="1"/>
          </p:cNvSpPr>
          <p:nvPr>
            <p:ph type="body" idx="2"/>
          </p:nvPr>
        </p:nvSpPr>
        <p:spPr>
          <a:xfrm>
            <a:off x="4562048" y="1772088"/>
            <a:ext cx="3276000" cy="2736118"/>
          </a:xfrm>
        </p:spPr>
        <p:txBody>
          <a:bodyPr/>
          <a:lstStyle/>
          <a:p>
            <a:pPr marL="228600" indent="0"/>
            <a:r>
              <a:rPr lang="de-DE" b="1" dirty="0"/>
              <a:t>Persona Workshops</a:t>
            </a:r>
          </a:p>
          <a:p>
            <a:pPr marL="571500" indent="-342900">
              <a:buFont typeface="Arial" panose="020B0604020202020204" pitchFamily="34" charset="0"/>
              <a:buChar char="•"/>
            </a:pPr>
            <a:r>
              <a:rPr lang="de-DE" sz="1800" dirty="0"/>
              <a:t>Run a </a:t>
            </a:r>
            <a:r>
              <a:rPr lang="de-DE" sz="1800" dirty="0" err="1"/>
              <a:t>workshop</a:t>
            </a:r>
            <a:r>
              <a:rPr lang="de-DE" sz="1800" dirty="0"/>
              <a:t> with </a:t>
            </a:r>
            <a:r>
              <a:rPr lang="de-DE" sz="1800" dirty="0" err="1"/>
              <a:t>people</a:t>
            </a:r>
            <a:r>
              <a:rPr lang="de-DE" sz="1800" dirty="0"/>
              <a:t> </a:t>
            </a:r>
            <a:r>
              <a:rPr lang="de-DE" sz="1800" dirty="0" err="1"/>
              <a:t>from</a:t>
            </a:r>
            <a:r>
              <a:rPr lang="de-DE" sz="1800" dirty="0"/>
              <a:t> your </a:t>
            </a:r>
            <a:r>
              <a:rPr lang="de-DE" sz="1800" dirty="0" err="1"/>
              <a:t>project</a:t>
            </a:r>
            <a:r>
              <a:rPr lang="de-DE" sz="1800" dirty="0"/>
              <a:t> / </a:t>
            </a:r>
            <a:r>
              <a:rPr lang="de-DE" sz="1800" dirty="0" err="1"/>
              <a:t>consortia</a:t>
            </a:r>
            <a:r>
              <a:rPr lang="de-DE" sz="1800" dirty="0"/>
              <a:t> …</a:t>
            </a:r>
          </a:p>
          <a:p>
            <a:pPr marL="571500" indent="-342900">
              <a:buFont typeface="Arial" panose="020B0604020202020204" pitchFamily="34" charset="0"/>
              <a:buChar char="•"/>
            </a:pPr>
            <a:r>
              <a:rPr lang="de-DE" sz="1800" dirty="0"/>
              <a:t>Workshop </a:t>
            </a:r>
            <a:r>
              <a:rPr lang="de-DE" sz="1800" dirty="0" err="1"/>
              <a:t>duration</a:t>
            </a:r>
            <a:r>
              <a:rPr lang="de-DE" sz="1800" dirty="0"/>
              <a:t> min 2h </a:t>
            </a:r>
            <a:r>
              <a:rPr lang="de-DE" sz="1400" dirty="0"/>
              <a:t>(</a:t>
            </a:r>
            <a:r>
              <a:rPr lang="de-DE" sz="1400" dirty="0" err="1"/>
              <a:t>for</a:t>
            </a:r>
            <a:r>
              <a:rPr lang="de-DE" sz="1400" dirty="0"/>
              <a:t> a </a:t>
            </a:r>
            <a:r>
              <a:rPr lang="de-DE" sz="1400" dirty="0" err="1"/>
              <a:t>complete</a:t>
            </a:r>
            <a:r>
              <a:rPr lang="de-DE" sz="1400" dirty="0"/>
              <a:t> </a:t>
            </a:r>
            <a:r>
              <a:rPr lang="de-DE" sz="1400" dirty="0" err="1"/>
              <a:t>creation</a:t>
            </a:r>
            <a:r>
              <a:rPr lang="de-DE" sz="1400" dirty="0"/>
              <a:t> </a:t>
            </a:r>
            <a:r>
              <a:rPr lang="de-DE" sz="1400" dirty="0" err="1"/>
              <a:t>estimate</a:t>
            </a:r>
            <a:r>
              <a:rPr lang="de-DE" sz="1400" dirty="0"/>
              <a:t> </a:t>
            </a:r>
            <a:r>
              <a:rPr lang="de-DE" sz="1400" dirty="0" err="1"/>
              <a:t>up</a:t>
            </a:r>
            <a:r>
              <a:rPr lang="de-DE" sz="1400" dirty="0"/>
              <a:t> to 8h)</a:t>
            </a:r>
          </a:p>
          <a:p>
            <a:pPr marL="571500" indent="-342900">
              <a:buFont typeface="Arial" panose="020B0604020202020204" pitchFamily="34" charset="0"/>
              <a:buChar char="•"/>
            </a:pPr>
            <a:r>
              <a:rPr lang="de-DE" sz="1400" dirty="0"/>
              <a:t>Contact </a:t>
            </a:r>
            <a:r>
              <a:rPr lang="de-DE" sz="1400" dirty="0" err="1"/>
              <a:t>us</a:t>
            </a:r>
            <a:r>
              <a:rPr lang="de-DE" sz="1400" dirty="0"/>
              <a:t> </a:t>
            </a:r>
            <a:r>
              <a:rPr lang="de-DE" sz="1400" dirty="0" err="1"/>
              <a:t>for</a:t>
            </a:r>
            <a:r>
              <a:rPr lang="de-DE" sz="1400" dirty="0"/>
              <a:t> a Miro Board </a:t>
            </a:r>
            <a:r>
              <a:rPr lang="de-DE" sz="1400" dirty="0" err="1"/>
              <a:t>template</a:t>
            </a:r>
            <a:r>
              <a:rPr lang="de-DE" sz="1400" dirty="0"/>
              <a:t>!</a:t>
            </a:r>
          </a:p>
          <a:p>
            <a:pPr marL="228600" indent="0"/>
            <a:br>
              <a:rPr lang="de-DE" sz="1400" dirty="0"/>
            </a:br>
            <a:endParaRPr lang="de-DE" sz="1800" dirty="0"/>
          </a:p>
        </p:txBody>
      </p:sp>
      <p:sp>
        <p:nvSpPr>
          <p:cNvPr id="7" name="Textplatzhalter 6">
            <a:extLst>
              <a:ext uri="{FF2B5EF4-FFF2-40B4-BE49-F238E27FC236}">
                <a16:creationId xmlns:a16="http://schemas.microsoft.com/office/drawing/2014/main" id="{77E0FF4A-BD78-7EE0-8006-87BA6B858C20}"/>
              </a:ext>
            </a:extLst>
          </p:cNvPr>
          <p:cNvSpPr>
            <a:spLocks noGrp="1"/>
          </p:cNvSpPr>
          <p:nvPr>
            <p:ph type="body" idx="3"/>
          </p:nvPr>
        </p:nvSpPr>
        <p:spPr>
          <a:solidFill>
            <a:schemeClr val="accent1"/>
          </a:solidFill>
        </p:spPr>
        <p:txBody>
          <a:bodyPr/>
          <a:lstStyle/>
          <a:p>
            <a:endParaRPr lang="de-DE" dirty="0"/>
          </a:p>
        </p:txBody>
      </p:sp>
      <p:sp>
        <p:nvSpPr>
          <p:cNvPr id="8" name="Textplatzhalter 7">
            <a:extLst>
              <a:ext uri="{FF2B5EF4-FFF2-40B4-BE49-F238E27FC236}">
                <a16:creationId xmlns:a16="http://schemas.microsoft.com/office/drawing/2014/main" id="{BB9A89FF-4D7F-2B2E-0D6E-C9B412049394}"/>
              </a:ext>
            </a:extLst>
          </p:cNvPr>
          <p:cNvSpPr>
            <a:spLocks noGrp="1"/>
          </p:cNvSpPr>
          <p:nvPr>
            <p:ph type="body" idx="4"/>
          </p:nvPr>
        </p:nvSpPr>
        <p:spPr>
          <a:xfrm>
            <a:off x="1087673" y="5139832"/>
            <a:ext cx="10016654" cy="996921"/>
          </a:xfrm>
        </p:spPr>
        <p:style>
          <a:lnRef idx="3">
            <a:schemeClr val="lt1"/>
          </a:lnRef>
          <a:fillRef idx="1">
            <a:schemeClr val="dk1"/>
          </a:fillRef>
          <a:effectRef idx="1">
            <a:schemeClr val="dk1"/>
          </a:effectRef>
          <a:fontRef idx="minor">
            <a:schemeClr val="lt1"/>
          </a:fontRef>
        </p:style>
        <p:txBody>
          <a:bodyPr anchor="ctr"/>
          <a:lstStyle/>
          <a:p>
            <a:pPr indent="803275"/>
            <a:r>
              <a:rPr lang="de-DE" sz="1800" dirty="0">
                <a:solidFill>
                  <a:schemeClr val="bg1"/>
                </a:solidFill>
              </a:rPr>
              <a:t>Questions </a:t>
            </a:r>
            <a:r>
              <a:rPr lang="de-DE" sz="1800" dirty="0" err="1">
                <a:solidFill>
                  <a:schemeClr val="bg1"/>
                </a:solidFill>
              </a:rPr>
              <a:t>regarding</a:t>
            </a:r>
            <a:r>
              <a:rPr lang="de-DE" sz="1800" dirty="0">
                <a:solidFill>
                  <a:schemeClr val="bg1"/>
                </a:solidFill>
              </a:rPr>
              <a:t> </a:t>
            </a:r>
            <a:r>
              <a:rPr lang="de-DE" sz="1800" dirty="0" err="1">
                <a:solidFill>
                  <a:schemeClr val="bg1"/>
                </a:solidFill>
              </a:rPr>
              <a:t>this</a:t>
            </a:r>
            <a:r>
              <a:rPr lang="de-DE" sz="1800" dirty="0">
                <a:solidFill>
                  <a:schemeClr val="bg1"/>
                </a:solidFill>
              </a:rPr>
              <a:t> deck </a:t>
            </a:r>
            <a:r>
              <a:rPr lang="de-DE" sz="1800" dirty="0" err="1">
                <a:solidFill>
                  <a:schemeClr val="bg1"/>
                </a:solidFill>
              </a:rPr>
              <a:t>or</a:t>
            </a:r>
            <a:r>
              <a:rPr lang="de-DE" sz="1800" dirty="0">
                <a:solidFill>
                  <a:schemeClr val="bg1"/>
                </a:solidFill>
              </a:rPr>
              <a:t> </a:t>
            </a:r>
            <a:r>
              <a:rPr lang="de-DE" sz="1800" dirty="0" err="1">
                <a:solidFill>
                  <a:schemeClr val="bg1"/>
                </a:solidFill>
              </a:rPr>
              <a:t>its</a:t>
            </a:r>
            <a:r>
              <a:rPr lang="de-DE" sz="1800" dirty="0">
                <a:solidFill>
                  <a:schemeClr val="bg1"/>
                </a:solidFill>
              </a:rPr>
              <a:t> </a:t>
            </a:r>
            <a:r>
              <a:rPr lang="de-DE" sz="1800" dirty="0" err="1">
                <a:solidFill>
                  <a:schemeClr val="bg1"/>
                </a:solidFill>
              </a:rPr>
              <a:t>content</a:t>
            </a:r>
            <a:r>
              <a:rPr lang="de-DE" sz="1800" dirty="0">
                <a:solidFill>
                  <a:schemeClr val="bg1"/>
                </a:solidFill>
              </a:rPr>
              <a:t>? </a:t>
            </a:r>
            <a:r>
              <a:rPr lang="de-DE" sz="1800" dirty="0" err="1">
                <a:solidFill>
                  <a:schemeClr val="bg1"/>
                </a:solidFill>
              </a:rPr>
              <a:t>Please</a:t>
            </a:r>
            <a:r>
              <a:rPr lang="de-DE" sz="1800" dirty="0">
                <a:solidFill>
                  <a:schemeClr val="bg1"/>
                </a:solidFill>
              </a:rPr>
              <a:t> </a:t>
            </a:r>
            <a:r>
              <a:rPr lang="de-DE" sz="1800" dirty="0" err="1">
                <a:solidFill>
                  <a:schemeClr val="bg1"/>
                </a:solidFill>
              </a:rPr>
              <a:t>contact</a:t>
            </a:r>
            <a:r>
              <a:rPr lang="de-DE" sz="1800" dirty="0">
                <a:solidFill>
                  <a:schemeClr val="bg1"/>
                </a:solidFill>
              </a:rPr>
              <a:t> </a:t>
            </a:r>
            <a:r>
              <a:rPr lang="de-DE" sz="1800" dirty="0" err="1">
                <a:solidFill>
                  <a:schemeClr val="bg1"/>
                </a:solidFill>
              </a:rPr>
              <a:t>us</a:t>
            </a:r>
            <a:r>
              <a:rPr lang="de-DE" sz="1800" dirty="0">
                <a:solidFill>
                  <a:schemeClr val="bg1"/>
                </a:solidFill>
              </a:rPr>
              <a:t>! </a:t>
            </a:r>
          </a:p>
          <a:p>
            <a:pPr indent="803275"/>
            <a:r>
              <a:rPr lang="de-DE" sz="1800" dirty="0">
                <a:solidFill>
                  <a:schemeClr val="bg1"/>
                </a:solidFill>
                <a:hlinkClick r:id="rId4">
                  <a:extLst>
                    <a:ext uri="{A12FA001-AC4F-418D-AE19-62706E023703}">
                      <ahyp:hlinkClr xmlns:ahyp="http://schemas.microsoft.com/office/drawing/2018/hyperlinkcolor" val="tx"/>
                    </a:ext>
                  </a:extLst>
                </a:hlinkClick>
              </a:rPr>
              <a:t>Antje.manske@gesis.org</a:t>
            </a:r>
            <a:r>
              <a:rPr lang="de-DE" sz="1800" dirty="0">
                <a:solidFill>
                  <a:schemeClr val="bg1"/>
                </a:solidFill>
              </a:rPr>
              <a:t> / </a:t>
            </a:r>
            <a:r>
              <a:rPr lang="de-DE" sz="1800" dirty="0">
                <a:solidFill>
                  <a:schemeClr val="bg1"/>
                </a:solidFill>
                <a:hlinkClick r:id="rId5">
                  <a:extLst>
                    <a:ext uri="{A12FA001-AC4F-418D-AE19-62706E023703}">
                      <ahyp:hlinkClr xmlns:ahyp="http://schemas.microsoft.com/office/drawing/2018/hyperlinkcolor" val="tx"/>
                    </a:ext>
                  </a:extLst>
                </a:hlinkClick>
              </a:rPr>
              <a:t>base4nfdi-office@lists.nfdi.de</a:t>
            </a:r>
            <a:r>
              <a:rPr lang="de-DE" sz="1800" dirty="0">
                <a:solidFill>
                  <a:schemeClr val="bg1"/>
                </a:solidFill>
              </a:rPr>
              <a:t> </a:t>
            </a:r>
          </a:p>
        </p:txBody>
      </p:sp>
      <p:sp>
        <p:nvSpPr>
          <p:cNvPr id="10" name="Textplatzhalter 9">
            <a:extLst>
              <a:ext uri="{FF2B5EF4-FFF2-40B4-BE49-F238E27FC236}">
                <a16:creationId xmlns:a16="http://schemas.microsoft.com/office/drawing/2014/main" id="{5D3224FE-D529-CFD8-59C6-C66CCE5B827E}"/>
              </a:ext>
            </a:extLst>
          </p:cNvPr>
          <p:cNvSpPr>
            <a:spLocks noGrp="1"/>
          </p:cNvSpPr>
          <p:nvPr>
            <p:ph type="body" idx="6"/>
          </p:nvPr>
        </p:nvSpPr>
        <p:spPr>
          <a:solidFill>
            <a:schemeClr val="accent1">
              <a:lumMod val="40000"/>
              <a:lumOff val="60000"/>
            </a:schemeClr>
          </a:solidFill>
        </p:spPr>
        <p:txBody>
          <a:bodyPr/>
          <a:lstStyle/>
          <a:p>
            <a:endParaRPr lang="de-DE" dirty="0"/>
          </a:p>
        </p:txBody>
      </p:sp>
      <p:sp>
        <p:nvSpPr>
          <p:cNvPr id="13" name="Textplatzhalter 12">
            <a:extLst>
              <a:ext uri="{FF2B5EF4-FFF2-40B4-BE49-F238E27FC236}">
                <a16:creationId xmlns:a16="http://schemas.microsoft.com/office/drawing/2014/main" id="{C8F6C11B-32E8-59ED-DE35-7ADE7C3834C8}"/>
              </a:ext>
            </a:extLst>
          </p:cNvPr>
          <p:cNvSpPr>
            <a:spLocks noGrp="1"/>
          </p:cNvSpPr>
          <p:nvPr>
            <p:ph type="body" idx="9"/>
          </p:nvPr>
        </p:nvSpPr>
        <p:spPr>
          <a:solidFill>
            <a:schemeClr val="accent1">
              <a:lumMod val="20000"/>
              <a:lumOff val="80000"/>
            </a:schemeClr>
          </a:solidFill>
        </p:spPr>
        <p:txBody>
          <a:bodyPr/>
          <a:lstStyle/>
          <a:p>
            <a:endParaRPr lang="de-DE" dirty="0"/>
          </a:p>
        </p:txBody>
      </p:sp>
      <p:sp>
        <p:nvSpPr>
          <p:cNvPr id="15" name="Textplatzhalter 5">
            <a:extLst>
              <a:ext uri="{FF2B5EF4-FFF2-40B4-BE49-F238E27FC236}">
                <a16:creationId xmlns:a16="http://schemas.microsoft.com/office/drawing/2014/main" id="{C9A56A5F-9031-2C61-2836-D6EAC0A1B620}"/>
              </a:ext>
            </a:extLst>
          </p:cNvPr>
          <p:cNvSpPr>
            <a:spLocks noGrp="1"/>
          </p:cNvSpPr>
          <p:nvPr>
            <p:ph type="body" idx="5"/>
          </p:nvPr>
        </p:nvSpPr>
        <p:spPr>
          <a:xfrm>
            <a:off x="833483" y="1808037"/>
            <a:ext cx="3276600" cy="2700337"/>
          </a:xfrm>
        </p:spPr>
        <p:txBody>
          <a:bodyPr/>
          <a:lstStyle/>
          <a:p>
            <a:pPr marL="228600" indent="0"/>
            <a:r>
              <a:rPr lang="de-DE" b="1" dirty="0"/>
              <a:t>Self-</a:t>
            </a:r>
            <a:r>
              <a:rPr lang="de-DE" b="1" dirty="0" err="1"/>
              <a:t>paced</a:t>
            </a:r>
            <a:r>
              <a:rPr lang="de-DE" b="1" dirty="0"/>
              <a:t> </a:t>
            </a:r>
            <a:r>
              <a:rPr lang="de-DE" b="1" dirty="0" err="1"/>
              <a:t>learning</a:t>
            </a:r>
            <a:endParaRPr lang="de-DE" b="1" dirty="0"/>
          </a:p>
          <a:p>
            <a:pPr marL="571500" indent="-342900">
              <a:buFont typeface="Arial" panose="020B0604020202020204" pitchFamily="34" charset="0"/>
              <a:buChar char="•"/>
            </a:pPr>
            <a:r>
              <a:rPr lang="de-DE" sz="1800" dirty="0"/>
              <a:t>Use </a:t>
            </a:r>
            <a:r>
              <a:rPr lang="de-DE" sz="1800" dirty="0" err="1"/>
              <a:t>this</a:t>
            </a:r>
            <a:r>
              <a:rPr lang="de-DE" sz="1800" dirty="0"/>
              <a:t> deck </a:t>
            </a:r>
            <a:r>
              <a:rPr lang="de-DE" sz="1800" dirty="0" err="1"/>
              <a:t>to</a:t>
            </a:r>
            <a:r>
              <a:rPr lang="de-DE" sz="1800" dirty="0"/>
              <a:t> </a:t>
            </a:r>
            <a:r>
              <a:rPr lang="de-DE" sz="1800" dirty="0" err="1"/>
              <a:t>go</a:t>
            </a:r>
            <a:r>
              <a:rPr lang="de-DE" sz="1800" dirty="0"/>
              <a:t> </a:t>
            </a:r>
            <a:r>
              <a:rPr lang="de-DE" sz="1800" dirty="0" err="1"/>
              <a:t>through</a:t>
            </a:r>
            <a:r>
              <a:rPr lang="de-DE" sz="1800" dirty="0"/>
              <a:t> a </a:t>
            </a:r>
            <a:r>
              <a:rPr lang="de-DE" sz="1800" dirty="0" err="1"/>
              <a:t>structured</a:t>
            </a:r>
            <a:r>
              <a:rPr lang="de-DE" sz="1800" dirty="0"/>
              <a:t> </a:t>
            </a:r>
            <a:r>
              <a:rPr lang="de-DE" sz="1800" dirty="0" err="1"/>
              <a:t>persona</a:t>
            </a:r>
            <a:r>
              <a:rPr lang="de-DE" sz="1800" dirty="0"/>
              <a:t> </a:t>
            </a:r>
            <a:r>
              <a:rPr lang="de-DE" sz="1800" dirty="0" err="1"/>
              <a:t>creation</a:t>
            </a:r>
            <a:r>
              <a:rPr lang="de-DE" sz="1800" dirty="0"/>
              <a:t> </a:t>
            </a:r>
          </a:p>
          <a:p>
            <a:pPr marL="571500" indent="-342900">
              <a:buFont typeface="Arial" panose="020B0604020202020204" pitchFamily="34" charset="0"/>
              <a:buChar char="•"/>
            </a:pPr>
            <a:r>
              <a:rPr lang="de-DE" sz="1800" dirty="0"/>
              <a:t>in </a:t>
            </a:r>
            <a:r>
              <a:rPr lang="de-DE" sz="1800" dirty="0" err="1"/>
              <a:t>your</a:t>
            </a:r>
            <a:r>
              <a:rPr lang="de-DE" sz="1800" dirty="0"/>
              <a:t> own </a:t>
            </a:r>
            <a:r>
              <a:rPr lang="de-DE" sz="1800" dirty="0" err="1"/>
              <a:t>pace</a:t>
            </a:r>
            <a:endParaRPr lang="de-DE" sz="1800" dirty="0"/>
          </a:p>
          <a:p>
            <a:pPr marL="571500" indent="-342900">
              <a:buFont typeface="Arial" panose="020B0604020202020204" pitchFamily="34" charset="0"/>
              <a:buChar char="•"/>
            </a:pPr>
            <a:r>
              <a:rPr lang="de-DE" sz="1800" dirty="0" err="1"/>
              <a:t>individually</a:t>
            </a:r>
            <a:r>
              <a:rPr lang="de-DE" sz="1800" dirty="0"/>
              <a:t> </a:t>
            </a:r>
            <a:r>
              <a:rPr lang="de-DE" sz="1800" dirty="0" err="1"/>
              <a:t>or</a:t>
            </a:r>
            <a:r>
              <a:rPr lang="de-DE" sz="1800" dirty="0"/>
              <a:t> in a </a:t>
            </a:r>
            <a:r>
              <a:rPr lang="de-DE" sz="1800" dirty="0" err="1"/>
              <a:t>group</a:t>
            </a:r>
            <a:endParaRPr lang="de-DE" sz="1800" dirty="0"/>
          </a:p>
        </p:txBody>
      </p:sp>
      <p:sp>
        <p:nvSpPr>
          <p:cNvPr id="19" name="Textplatzhalter 5">
            <a:extLst>
              <a:ext uri="{FF2B5EF4-FFF2-40B4-BE49-F238E27FC236}">
                <a16:creationId xmlns:a16="http://schemas.microsoft.com/office/drawing/2014/main" id="{B4E0E005-FE9B-9D70-FB4C-3A5B91250DB6}"/>
              </a:ext>
            </a:extLst>
          </p:cNvPr>
          <p:cNvSpPr txBox="1">
            <a:spLocks noGrp="1"/>
          </p:cNvSpPr>
          <p:nvPr>
            <p:ph type="body" idx="8"/>
          </p:nvPr>
        </p:nvSpPr>
        <p:spPr>
          <a:xfrm>
            <a:off x="8243888" y="1808163"/>
            <a:ext cx="3276600" cy="270033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30000"/>
              </a:lnSpc>
              <a:spcBef>
                <a:spcPts val="0"/>
              </a:spcBef>
              <a:spcAft>
                <a:spcPts val="0"/>
              </a:spcAft>
              <a:buClr>
                <a:schemeClr val="dk1"/>
              </a:buClr>
              <a:buSzPts val="2000"/>
              <a:buFont typeface="Fira Sans Light"/>
              <a:buNone/>
              <a:defRPr sz="2000" b="0" i="0" u="none" strike="noStrike" cap="none">
                <a:solidFill>
                  <a:schemeClr val="dk1"/>
                </a:solidFill>
                <a:latin typeface="Fira Sans Light"/>
                <a:ea typeface="Fira Sans Light"/>
                <a:cs typeface="Fira Sans Light"/>
                <a:sym typeface="Fira Sans Light"/>
              </a:defRPr>
            </a:lvl1pPr>
            <a:lvl2pPr marL="914400" marR="0" lvl="1" indent="-342900" algn="l" rtl="0">
              <a:lnSpc>
                <a:spcPct val="144444"/>
              </a:lnSpc>
              <a:spcBef>
                <a:spcPts val="1134"/>
              </a:spcBef>
              <a:spcAft>
                <a:spcPts val="0"/>
              </a:spcAft>
              <a:buClr>
                <a:schemeClr val="dk2"/>
              </a:buClr>
              <a:buSzPts val="1800"/>
              <a:buFont typeface="Arial"/>
              <a:buChar char="•"/>
              <a:defRPr sz="2000" b="0" i="0" u="none" strike="noStrike" cap="none">
                <a:solidFill>
                  <a:schemeClr val="dk1"/>
                </a:solidFill>
                <a:latin typeface="Fira Sans Light"/>
                <a:ea typeface="Fira Sans Light"/>
                <a:cs typeface="Fira Sans Light"/>
                <a:sym typeface="Fira Sans Light"/>
              </a:defRPr>
            </a:lvl2pPr>
            <a:lvl3pPr marL="1371600" marR="0" lvl="2" indent="-342900" algn="l" rtl="0">
              <a:lnSpc>
                <a:spcPct val="130000"/>
              </a:lnSpc>
              <a:spcBef>
                <a:spcPts val="1134"/>
              </a:spcBef>
              <a:spcAft>
                <a:spcPts val="0"/>
              </a:spcAft>
              <a:buClr>
                <a:schemeClr val="dk2"/>
              </a:buClr>
              <a:buSzPts val="1800"/>
              <a:buFont typeface="Arial"/>
              <a:buChar char="•"/>
              <a:defRPr sz="1800" b="0" i="0" u="none" strike="noStrike" cap="none">
                <a:solidFill>
                  <a:schemeClr val="dk1"/>
                </a:solidFill>
                <a:latin typeface="Fira Sans Light"/>
                <a:ea typeface="Fira Sans Light"/>
                <a:cs typeface="Fira Sans Light"/>
                <a:sym typeface="Fira Sans Light"/>
              </a:defRPr>
            </a:lvl3pPr>
            <a:lvl4pPr marL="1828800" marR="0" lvl="3" indent="-342900" algn="l" rtl="0">
              <a:lnSpc>
                <a:spcPct val="101111"/>
              </a:lnSpc>
              <a:spcBef>
                <a:spcPts val="1134"/>
              </a:spcBef>
              <a:spcAft>
                <a:spcPts val="0"/>
              </a:spcAft>
              <a:buClr>
                <a:schemeClr val="dk2"/>
              </a:buClr>
              <a:buSzPts val="1800"/>
              <a:buFont typeface="Arial"/>
              <a:buChar char="•"/>
              <a:defRPr sz="1400" b="0" i="0" u="none" strike="noStrike" cap="none">
                <a:solidFill>
                  <a:schemeClr val="dk1"/>
                </a:solidFill>
                <a:latin typeface="Fira Sans Light"/>
                <a:ea typeface="Fira Sans Light"/>
                <a:cs typeface="Fira Sans Light"/>
                <a:sym typeface="Fira Sans Light"/>
              </a:defRPr>
            </a:lvl4pPr>
            <a:lvl5pPr marL="2286000" marR="0" lvl="4" indent="-342900" algn="l" rtl="0">
              <a:lnSpc>
                <a:spcPct val="101111"/>
              </a:lnSpc>
              <a:spcBef>
                <a:spcPts val="1134"/>
              </a:spcBef>
              <a:spcAft>
                <a:spcPts val="0"/>
              </a:spcAft>
              <a:buClr>
                <a:schemeClr val="dk2"/>
              </a:buClr>
              <a:buSzPts val="1800"/>
              <a:buFont typeface="Arial"/>
              <a:buChar char="•"/>
              <a:defRPr sz="1400" b="0" i="0" u="none" strike="noStrike" cap="none">
                <a:solidFill>
                  <a:schemeClr val="dk1"/>
                </a:solidFill>
                <a:latin typeface="Fira Sans Light"/>
                <a:ea typeface="Fira Sans Light"/>
                <a:cs typeface="Fira Sans Light"/>
                <a:sym typeface="Fira Sans Light"/>
              </a:defRPr>
            </a:lvl5pPr>
            <a:lvl6pPr marL="2743200" marR="0" lvl="5" indent="-342900" algn="l" rtl="0">
              <a:lnSpc>
                <a:spcPct val="90000"/>
              </a:lnSpc>
              <a:spcBef>
                <a:spcPts val="1134"/>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9pPr>
          </a:lstStyle>
          <a:p>
            <a:pPr marL="228600" indent="0"/>
            <a:r>
              <a:rPr lang="de-DE" b="1" dirty="0"/>
              <a:t>More </a:t>
            </a:r>
            <a:r>
              <a:rPr lang="de-DE" b="1" dirty="0" err="1"/>
              <a:t>ideas</a:t>
            </a:r>
            <a:endParaRPr lang="de-DE" b="1" dirty="0"/>
          </a:p>
          <a:p>
            <a:pPr marL="571500" indent="-342900">
              <a:buFont typeface="Arial" panose="020B0604020202020204" pitchFamily="34" charset="0"/>
              <a:buChar char="•"/>
            </a:pPr>
            <a:r>
              <a:rPr lang="de-DE" sz="1800" dirty="0"/>
              <a:t>Food </a:t>
            </a:r>
            <a:r>
              <a:rPr lang="de-DE" sz="1800" dirty="0" err="1"/>
              <a:t>for</a:t>
            </a:r>
            <a:r>
              <a:rPr lang="de-DE" sz="1800" dirty="0"/>
              <a:t> </a:t>
            </a:r>
            <a:r>
              <a:rPr lang="de-DE" sz="1800" dirty="0" err="1"/>
              <a:t>thought</a:t>
            </a:r>
            <a:r>
              <a:rPr lang="de-DE" sz="1800" dirty="0"/>
              <a:t> in </a:t>
            </a:r>
            <a:r>
              <a:rPr lang="de-DE" sz="1800" dirty="0" err="1"/>
              <a:t>software</a:t>
            </a:r>
            <a:r>
              <a:rPr lang="de-DE" sz="1800" dirty="0"/>
              <a:t> / </a:t>
            </a:r>
            <a:r>
              <a:rPr lang="de-DE" sz="1800" dirty="0" err="1"/>
              <a:t>service</a:t>
            </a:r>
            <a:r>
              <a:rPr lang="de-DE" sz="1800" dirty="0"/>
              <a:t> </a:t>
            </a:r>
            <a:r>
              <a:rPr lang="de-DE" sz="1800" dirty="0" err="1"/>
              <a:t>development</a:t>
            </a:r>
            <a:r>
              <a:rPr lang="de-DE" sz="1800" dirty="0"/>
              <a:t> &amp; </a:t>
            </a:r>
            <a:r>
              <a:rPr lang="de-DE" sz="1800" dirty="0" err="1"/>
              <a:t>quality</a:t>
            </a:r>
            <a:r>
              <a:rPr lang="de-DE" sz="1800" dirty="0"/>
              <a:t> </a:t>
            </a:r>
            <a:r>
              <a:rPr lang="de-DE" sz="1800" dirty="0" err="1"/>
              <a:t>assurance</a:t>
            </a:r>
            <a:endParaRPr lang="de-DE" sz="1800" dirty="0"/>
          </a:p>
          <a:p>
            <a:pPr marL="571500" indent="-342900">
              <a:buFont typeface="Arial" panose="020B0604020202020204" pitchFamily="34" charset="0"/>
              <a:buChar char="•"/>
            </a:pPr>
            <a:r>
              <a:rPr lang="de-DE" sz="1800" dirty="0"/>
              <a:t>Structured follow-</a:t>
            </a:r>
            <a:r>
              <a:rPr lang="de-DE" sz="1800" dirty="0" err="1"/>
              <a:t>up</a:t>
            </a:r>
            <a:r>
              <a:rPr lang="de-DE" sz="1800" dirty="0"/>
              <a:t> </a:t>
            </a:r>
            <a:r>
              <a:rPr lang="de-DE" sz="1800" dirty="0" err="1"/>
              <a:t>activities</a:t>
            </a:r>
            <a:r>
              <a:rPr lang="de-DE" sz="1800" dirty="0"/>
              <a:t> </a:t>
            </a:r>
            <a:r>
              <a:rPr lang="de-DE" sz="1800" dirty="0" err="1"/>
              <a:t>for</a:t>
            </a:r>
            <a:r>
              <a:rPr lang="de-DE" sz="1800" dirty="0"/>
              <a:t> </a:t>
            </a:r>
            <a:r>
              <a:rPr lang="de-DE" sz="1800" dirty="0" err="1"/>
              <a:t>workshops</a:t>
            </a:r>
            <a:endParaRPr lang="de-DE" sz="1800" dirty="0"/>
          </a:p>
          <a:p>
            <a:pPr marL="228600" indent="0"/>
            <a:endParaRPr lang="de-DE" sz="1800" dirty="0"/>
          </a:p>
        </p:txBody>
      </p:sp>
      <p:pic>
        <p:nvPicPr>
          <p:cNvPr id="21" name="Grafik 20" descr="Senden mit einfarbiger Füllung">
            <a:extLst>
              <a:ext uri="{FF2B5EF4-FFF2-40B4-BE49-F238E27FC236}">
                <a16:creationId xmlns:a16="http://schemas.microsoft.com/office/drawing/2014/main" id="{8C4A1CC3-FFB4-D3E2-8899-15B03520B7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7673" y="5255181"/>
            <a:ext cx="914400" cy="914400"/>
          </a:xfrm>
          <a:prstGeom prst="rect">
            <a:avLst/>
          </a:prstGeom>
        </p:spPr>
      </p:pic>
      <p:sp>
        <p:nvSpPr>
          <p:cNvPr id="3" name="Rechteck 2">
            <a:extLst>
              <a:ext uri="{FF2B5EF4-FFF2-40B4-BE49-F238E27FC236}">
                <a16:creationId xmlns:a16="http://schemas.microsoft.com/office/drawing/2014/main" id="{6C86A99E-4056-7EF3-8A8A-CEB9F3DE26F9}"/>
              </a:ext>
            </a:extLst>
          </p:cNvPr>
          <p:cNvSpPr/>
          <p:nvPr/>
        </p:nvSpPr>
        <p:spPr>
          <a:xfrm>
            <a:off x="7838048" y="167951"/>
            <a:ext cx="4190666" cy="5623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err="1"/>
              <a:t>Created</a:t>
            </a:r>
            <a:r>
              <a:rPr lang="de-DE" dirty="0"/>
              <a:t> </a:t>
            </a:r>
            <a:r>
              <a:rPr lang="de-DE" dirty="0" err="1"/>
              <a:t>as</a:t>
            </a:r>
            <a:r>
              <a:rPr lang="de-DE" dirty="0"/>
              <a:t> a PowerPoint </a:t>
            </a:r>
            <a:r>
              <a:rPr lang="de-DE" dirty="0" err="1"/>
              <a:t>presentation</a:t>
            </a:r>
            <a:r>
              <a:rPr lang="de-DE" dirty="0"/>
              <a:t> – </a:t>
            </a:r>
            <a:r>
              <a:rPr lang="de-DE" dirty="0" err="1"/>
              <a:t>might</a:t>
            </a:r>
            <a:r>
              <a:rPr lang="de-DE" dirty="0"/>
              <a:t> </a:t>
            </a:r>
            <a:r>
              <a:rPr lang="de-DE" dirty="0" err="1"/>
              <a:t>need</a:t>
            </a:r>
            <a:r>
              <a:rPr lang="de-DE" dirty="0"/>
              <a:t> </a:t>
            </a:r>
            <a:r>
              <a:rPr lang="de-DE" dirty="0" err="1"/>
              <a:t>editing</a:t>
            </a:r>
            <a:r>
              <a:rPr lang="de-DE" dirty="0"/>
              <a:t> </a:t>
            </a:r>
            <a:r>
              <a:rPr lang="de-DE" dirty="0" err="1"/>
              <a:t>when</a:t>
            </a:r>
            <a:r>
              <a:rPr lang="de-DE" dirty="0"/>
              <a:t> </a:t>
            </a:r>
            <a:r>
              <a:rPr lang="de-DE" dirty="0" err="1"/>
              <a:t>used</a:t>
            </a:r>
            <a:r>
              <a:rPr lang="de-DE" dirty="0"/>
              <a:t> in </a:t>
            </a:r>
            <a:r>
              <a:rPr lang="de-DE" dirty="0" err="1"/>
              <a:t>another</a:t>
            </a:r>
            <a:r>
              <a:rPr lang="de-DE" dirty="0"/>
              <a:t> </a:t>
            </a:r>
            <a:r>
              <a:rPr lang="de-DE" dirty="0" err="1"/>
              <a:t>program</a:t>
            </a:r>
            <a:r>
              <a:rPr lang="de-DE" dirty="0"/>
              <a:t>!</a:t>
            </a:r>
          </a:p>
        </p:txBody>
      </p:sp>
      <p:pic>
        <p:nvPicPr>
          <p:cNvPr id="11" name="Grafik 10" descr="Informationen mit einfarbiger Füllung">
            <a:extLst>
              <a:ext uri="{FF2B5EF4-FFF2-40B4-BE49-F238E27FC236}">
                <a16:creationId xmlns:a16="http://schemas.microsoft.com/office/drawing/2014/main" id="{339E5635-8310-2189-9A8C-7754F2D0F9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68724" y="64020"/>
            <a:ext cx="770193" cy="770193"/>
          </a:xfrm>
          <a:prstGeom prst="rect">
            <a:avLst/>
          </a:prstGeom>
        </p:spPr>
      </p:pic>
    </p:spTree>
    <p:custDataLst>
      <p:tags r:id="rId1"/>
    </p:custDataLst>
    <p:extLst>
      <p:ext uri="{BB962C8B-B14F-4D97-AF65-F5344CB8AC3E}">
        <p14:creationId xmlns:p14="http://schemas.microsoft.com/office/powerpoint/2010/main" val="1537774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10587-0345-E3B6-08C9-929AD9162AC7}"/>
              </a:ext>
            </a:extLst>
          </p:cNvPr>
          <p:cNvSpPr>
            <a:spLocks noGrp="1"/>
          </p:cNvSpPr>
          <p:nvPr>
            <p:ph type="title"/>
          </p:nvPr>
        </p:nvSpPr>
        <p:spPr/>
        <p:txBody>
          <a:bodyPr/>
          <a:lstStyle/>
          <a:p>
            <a:r>
              <a:rPr lang="de-DE" dirty="0" err="1"/>
              <a:t>Where</a:t>
            </a:r>
            <a:r>
              <a:rPr lang="de-DE" dirty="0"/>
              <a:t> to </a:t>
            </a:r>
            <a:r>
              <a:rPr lang="de-DE" dirty="0" err="1"/>
              <a:t>use</a:t>
            </a:r>
            <a:r>
              <a:rPr lang="de-DE" dirty="0"/>
              <a:t> your personas</a:t>
            </a:r>
          </a:p>
        </p:txBody>
      </p:sp>
      <p:sp>
        <p:nvSpPr>
          <p:cNvPr id="3" name="Textplatzhalter 2">
            <a:extLst>
              <a:ext uri="{FF2B5EF4-FFF2-40B4-BE49-F238E27FC236}">
                <a16:creationId xmlns:a16="http://schemas.microsoft.com/office/drawing/2014/main" id="{FC66C125-EB75-B7EB-634B-9288B7E2C545}"/>
              </a:ext>
            </a:extLst>
          </p:cNvPr>
          <p:cNvSpPr>
            <a:spLocks noGrp="1"/>
          </p:cNvSpPr>
          <p:nvPr>
            <p:ph type="body" idx="1"/>
          </p:nvPr>
        </p:nvSpPr>
        <p:spPr/>
        <p:txBody>
          <a:bodyPr/>
          <a:lstStyle/>
          <a:p>
            <a:pPr marL="1143000" lvl="1" indent="-457200">
              <a:buFont typeface="+mj-lt"/>
              <a:buAutoNum type="arabicPeriod"/>
            </a:pPr>
            <a:r>
              <a:rPr lang="de-DE" dirty="0"/>
              <a:t>Create </a:t>
            </a:r>
            <a:r>
              <a:rPr lang="de-DE" dirty="0" err="1"/>
              <a:t>user</a:t>
            </a:r>
            <a:r>
              <a:rPr lang="de-DE" dirty="0"/>
              <a:t> </a:t>
            </a:r>
            <a:r>
              <a:rPr lang="de-DE" dirty="0" err="1"/>
              <a:t>stories</a:t>
            </a:r>
            <a:r>
              <a:rPr lang="de-DE" dirty="0"/>
              <a:t> </a:t>
            </a:r>
            <a:r>
              <a:rPr lang="de-DE" dirty="0" err="1"/>
              <a:t>for</a:t>
            </a:r>
            <a:r>
              <a:rPr lang="de-DE" dirty="0"/>
              <a:t> your personas</a:t>
            </a:r>
          </a:p>
          <a:p>
            <a:pPr marL="1143000" lvl="1" indent="-457200">
              <a:buFont typeface="+mj-lt"/>
              <a:buAutoNum type="arabicPeriod"/>
            </a:pPr>
            <a:r>
              <a:rPr lang="de-DE" dirty="0" err="1"/>
              <a:t>Have</a:t>
            </a:r>
            <a:r>
              <a:rPr lang="de-DE" dirty="0"/>
              <a:t> </a:t>
            </a:r>
            <a:r>
              <a:rPr lang="de-DE" dirty="0" err="1"/>
              <a:t>two</a:t>
            </a:r>
            <a:r>
              <a:rPr lang="de-DE" dirty="0"/>
              <a:t> personas </a:t>
            </a:r>
            <a:r>
              <a:rPr lang="de-DE" dirty="0" err="1"/>
              <a:t>talk</a:t>
            </a:r>
            <a:r>
              <a:rPr lang="de-DE" dirty="0"/>
              <a:t> to </a:t>
            </a:r>
            <a:r>
              <a:rPr lang="de-DE" dirty="0" err="1"/>
              <a:t>each</a:t>
            </a:r>
            <a:r>
              <a:rPr lang="de-DE" dirty="0"/>
              <a:t> </a:t>
            </a:r>
            <a:r>
              <a:rPr lang="de-DE" dirty="0" err="1"/>
              <a:t>other</a:t>
            </a:r>
            <a:r>
              <a:rPr lang="de-DE" dirty="0"/>
              <a:t> to </a:t>
            </a:r>
            <a:r>
              <a:rPr lang="de-DE" dirty="0" err="1"/>
              <a:t>develop</a:t>
            </a:r>
            <a:r>
              <a:rPr lang="de-DE" dirty="0"/>
              <a:t> </a:t>
            </a:r>
            <a:r>
              <a:rPr lang="de-DE" dirty="0" err="1"/>
              <a:t>or</a:t>
            </a:r>
            <a:r>
              <a:rPr lang="de-DE" dirty="0"/>
              <a:t> </a:t>
            </a:r>
            <a:r>
              <a:rPr lang="de-DE" dirty="0" err="1"/>
              <a:t>think</a:t>
            </a:r>
            <a:r>
              <a:rPr lang="de-DE" dirty="0"/>
              <a:t> </a:t>
            </a:r>
            <a:r>
              <a:rPr lang="de-DE" dirty="0" err="1"/>
              <a:t>through</a:t>
            </a:r>
            <a:r>
              <a:rPr lang="de-DE" dirty="0"/>
              <a:t> </a:t>
            </a:r>
            <a:r>
              <a:rPr lang="de-DE" dirty="0" err="1"/>
              <a:t>ideas</a:t>
            </a:r>
            <a:r>
              <a:rPr lang="de-DE" dirty="0"/>
              <a:t> </a:t>
            </a:r>
            <a:r>
              <a:rPr lang="de-DE" dirty="0" err="1"/>
              <a:t>from</a:t>
            </a:r>
            <a:r>
              <a:rPr lang="de-DE" dirty="0"/>
              <a:t> your personas </a:t>
            </a:r>
            <a:r>
              <a:rPr lang="de-DE" dirty="0" err="1"/>
              <a:t>perspective</a:t>
            </a:r>
            <a:endParaRPr lang="de-DE" dirty="0"/>
          </a:p>
          <a:p>
            <a:pPr marL="1143000" lvl="1" indent="-457200">
              <a:buFont typeface="+mj-lt"/>
              <a:buAutoNum type="arabicPeriod"/>
            </a:pPr>
            <a:r>
              <a:rPr lang="de-DE" dirty="0"/>
              <a:t>List </a:t>
            </a:r>
            <a:r>
              <a:rPr lang="de-DE" dirty="0" err="1"/>
              <a:t>the</a:t>
            </a:r>
            <a:r>
              <a:rPr lang="de-DE" dirty="0"/>
              <a:t> </a:t>
            </a:r>
            <a:r>
              <a:rPr lang="de-DE" dirty="0" err="1"/>
              <a:t>steps</a:t>
            </a:r>
            <a:r>
              <a:rPr lang="de-DE" dirty="0"/>
              <a:t> </a:t>
            </a:r>
            <a:r>
              <a:rPr lang="de-DE" dirty="0" err="1"/>
              <a:t>the</a:t>
            </a:r>
            <a:r>
              <a:rPr lang="de-DE" dirty="0"/>
              <a:t> </a:t>
            </a:r>
            <a:r>
              <a:rPr lang="de-DE" dirty="0" err="1"/>
              <a:t>persona</a:t>
            </a:r>
            <a:r>
              <a:rPr lang="de-DE" dirty="0"/>
              <a:t> </a:t>
            </a:r>
            <a:r>
              <a:rPr lang="de-DE" dirty="0" err="1"/>
              <a:t>would</a:t>
            </a:r>
            <a:r>
              <a:rPr lang="de-DE" dirty="0"/>
              <a:t> </a:t>
            </a:r>
            <a:r>
              <a:rPr lang="de-DE" dirty="0" err="1"/>
              <a:t>usually</a:t>
            </a:r>
            <a:r>
              <a:rPr lang="de-DE" dirty="0"/>
              <a:t> </a:t>
            </a:r>
            <a:r>
              <a:rPr lang="de-DE" dirty="0" err="1"/>
              <a:t>take</a:t>
            </a:r>
            <a:r>
              <a:rPr lang="de-DE" dirty="0"/>
              <a:t> with your </a:t>
            </a:r>
            <a:r>
              <a:rPr lang="de-DE" dirty="0" err="1"/>
              <a:t>service</a:t>
            </a:r>
            <a:r>
              <a:rPr lang="de-DE" dirty="0"/>
              <a:t>, </a:t>
            </a:r>
            <a:r>
              <a:rPr lang="de-DE" dirty="0" err="1"/>
              <a:t>how</a:t>
            </a:r>
            <a:r>
              <a:rPr lang="de-DE" dirty="0"/>
              <a:t> </a:t>
            </a:r>
            <a:r>
              <a:rPr lang="de-DE" dirty="0" err="1"/>
              <a:t>can</a:t>
            </a:r>
            <a:r>
              <a:rPr lang="de-DE" dirty="0"/>
              <a:t> </a:t>
            </a:r>
            <a:r>
              <a:rPr lang="de-DE" dirty="0" err="1"/>
              <a:t>the</a:t>
            </a:r>
            <a:r>
              <a:rPr lang="de-DE" dirty="0"/>
              <a:t> </a:t>
            </a:r>
            <a:r>
              <a:rPr lang="de-DE" dirty="0" err="1"/>
              <a:t>process</a:t>
            </a:r>
            <a:r>
              <a:rPr lang="de-DE" dirty="0"/>
              <a:t> </a:t>
            </a:r>
            <a:r>
              <a:rPr lang="de-DE" dirty="0" err="1"/>
              <a:t>be</a:t>
            </a:r>
            <a:r>
              <a:rPr lang="de-DE" dirty="0"/>
              <a:t> </a:t>
            </a:r>
            <a:r>
              <a:rPr lang="de-DE" dirty="0" err="1"/>
              <a:t>improved</a:t>
            </a:r>
            <a:r>
              <a:rPr lang="de-DE" dirty="0"/>
              <a:t> </a:t>
            </a:r>
            <a:r>
              <a:rPr lang="de-DE" dirty="0" err="1"/>
              <a:t>further</a:t>
            </a:r>
            <a:r>
              <a:rPr lang="de-DE" dirty="0"/>
              <a:t>?</a:t>
            </a:r>
          </a:p>
          <a:p>
            <a:pPr marL="1143000" lvl="1" indent="-457200">
              <a:buFont typeface="+mj-lt"/>
              <a:buAutoNum type="arabicPeriod"/>
            </a:pPr>
            <a:r>
              <a:rPr lang="de-DE" dirty="0" err="1"/>
              <a:t>Which</a:t>
            </a:r>
            <a:r>
              <a:rPr lang="de-DE" dirty="0"/>
              <a:t> </a:t>
            </a:r>
            <a:r>
              <a:rPr lang="de-DE" dirty="0" err="1"/>
              <a:t>functionalities</a:t>
            </a:r>
            <a:r>
              <a:rPr lang="de-DE" dirty="0"/>
              <a:t> </a:t>
            </a:r>
            <a:r>
              <a:rPr lang="de-DE" dirty="0" err="1"/>
              <a:t>are</a:t>
            </a:r>
            <a:r>
              <a:rPr lang="de-DE" dirty="0"/>
              <a:t> </a:t>
            </a:r>
            <a:r>
              <a:rPr lang="de-DE" dirty="0" err="1"/>
              <a:t>used</a:t>
            </a:r>
            <a:r>
              <a:rPr lang="de-DE" dirty="0"/>
              <a:t> </a:t>
            </a:r>
            <a:r>
              <a:rPr lang="de-DE" dirty="0" err="1"/>
              <a:t>often</a:t>
            </a:r>
            <a:r>
              <a:rPr lang="de-DE" dirty="0"/>
              <a:t> and </a:t>
            </a:r>
            <a:r>
              <a:rPr lang="de-DE" dirty="0" err="1"/>
              <a:t>which</a:t>
            </a:r>
            <a:r>
              <a:rPr lang="de-DE" dirty="0"/>
              <a:t> </a:t>
            </a:r>
            <a:r>
              <a:rPr lang="de-DE" dirty="0" err="1"/>
              <a:t>are</a:t>
            </a:r>
            <a:r>
              <a:rPr lang="de-DE" dirty="0"/>
              <a:t> </a:t>
            </a:r>
            <a:r>
              <a:rPr lang="de-DE" dirty="0" err="1"/>
              <a:t>less</a:t>
            </a:r>
            <a:r>
              <a:rPr lang="de-DE" dirty="0"/>
              <a:t> </a:t>
            </a:r>
            <a:r>
              <a:rPr lang="de-DE" dirty="0" err="1"/>
              <a:t>important</a:t>
            </a:r>
            <a:r>
              <a:rPr lang="de-DE" dirty="0"/>
              <a:t> </a:t>
            </a:r>
            <a:r>
              <a:rPr lang="de-DE" dirty="0" err="1"/>
              <a:t>from</a:t>
            </a:r>
            <a:r>
              <a:rPr lang="de-DE" dirty="0"/>
              <a:t> </a:t>
            </a:r>
            <a:r>
              <a:rPr lang="de-DE" dirty="0" err="1"/>
              <a:t>the</a:t>
            </a:r>
            <a:r>
              <a:rPr lang="de-DE" dirty="0"/>
              <a:t> personas </a:t>
            </a:r>
            <a:r>
              <a:rPr lang="de-DE" dirty="0" err="1"/>
              <a:t>perspective</a:t>
            </a:r>
            <a:endParaRPr lang="de-DE" dirty="0"/>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p:txBody>
      </p:sp>
      <p:sp>
        <p:nvSpPr>
          <p:cNvPr id="4" name="Foliennummernplatzhalter 3">
            <a:extLst>
              <a:ext uri="{FF2B5EF4-FFF2-40B4-BE49-F238E27FC236}">
                <a16:creationId xmlns:a16="http://schemas.microsoft.com/office/drawing/2014/main" id="{8A0FAE70-C906-7669-143C-56110BE66E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10</a:t>
            </a:fld>
            <a:endParaRPr lang="de-DE"/>
          </a:p>
        </p:txBody>
      </p:sp>
      <p:sp>
        <p:nvSpPr>
          <p:cNvPr id="5" name="Textplatzhalter 4">
            <a:extLst>
              <a:ext uri="{FF2B5EF4-FFF2-40B4-BE49-F238E27FC236}">
                <a16:creationId xmlns:a16="http://schemas.microsoft.com/office/drawing/2014/main" id="{2539BA62-CF28-E218-E938-AC1A36DE4070}"/>
              </a:ext>
            </a:extLst>
          </p:cNvPr>
          <p:cNvSpPr>
            <a:spLocks noGrp="1"/>
          </p:cNvSpPr>
          <p:nvPr>
            <p:ph type="body" idx="2"/>
          </p:nvPr>
        </p:nvSpPr>
        <p:spPr/>
        <p:txBody>
          <a:bodyPr/>
          <a:lstStyle/>
          <a:p>
            <a:r>
              <a:rPr lang="de-DE" dirty="0"/>
              <a:t>2. Service Development</a:t>
            </a:r>
          </a:p>
        </p:txBody>
      </p:sp>
      <p:pic>
        <p:nvPicPr>
          <p:cNvPr id="6" name="Picture 2" descr="Sonja Schimmler">
            <a:extLst>
              <a:ext uri="{FF2B5EF4-FFF2-40B4-BE49-F238E27FC236}">
                <a16:creationId xmlns:a16="http://schemas.microsoft.com/office/drawing/2014/main" id="{EF2EF14A-2563-3FFE-D7B8-2EEF1C61E1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76" r="18176"/>
          <a:stretch/>
        </p:blipFill>
        <p:spPr bwMode="auto">
          <a:xfrm flipH="1">
            <a:off x="10663843" y="125579"/>
            <a:ext cx="1379916" cy="13590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263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10587-0345-E3B6-08C9-929AD9162AC7}"/>
              </a:ext>
            </a:extLst>
          </p:cNvPr>
          <p:cNvSpPr>
            <a:spLocks noGrp="1"/>
          </p:cNvSpPr>
          <p:nvPr>
            <p:ph type="title"/>
          </p:nvPr>
        </p:nvSpPr>
        <p:spPr/>
        <p:txBody>
          <a:bodyPr/>
          <a:lstStyle/>
          <a:p>
            <a:r>
              <a:rPr lang="de-DE" dirty="0" err="1"/>
              <a:t>Where</a:t>
            </a:r>
            <a:r>
              <a:rPr lang="de-DE" dirty="0"/>
              <a:t> to </a:t>
            </a:r>
            <a:r>
              <a:rPr lang="de-DE" dirty="0" err="1"/>
              <a:t>use</a:t>
            </a:r>
            <a:r>
              <a:rPr lang="de-DE" dirty="0"/>
              <a:t> your personas</a:t>
            </a:r>
          </a:p>
        </p:txBody>
      </p:sp>
      <p:sp>
        <p:nvSpPr>
          <p:cNvPr id="3" name="Textplatzhalter 2">
            <a:extLst>
              <a:ext uri="{FF2B5EF4-FFF2-40B4-BE49-F238E27FC236}">
                <a16:creationId xmlns:a16="http://schemas.microsoft.com/office/drawing/2014/main" id="{FC66C125-EB75-B7EB-634B-9288B7E2C545}"/>
              </a:ext>
            </a:extLst>
          </p:cNvPr>
          <p:cNvSpPr>
            <a:spLocks noGrp="1"/>
          </p:cNvSpPr>
          <p:nvPr>
            <p:ph type="body" idx="1"/>
          </p:nvPr>
        </p:nvSpPr>
        <p:spPr/>
        <p:txBody>
          <a:bodyPr/>
          <a:lstStyle/>
          <a:p>
            <a:pPr marL="1143000" lvl="1" indent="-457200">
              <a:buFont typeface="+mj-lt"/>
              <a:buAutoNum type="arabicPeriod"/>
            </a:pPr>
            <a:r>
              <a:rPr lang="de-DE" dirty="0"/>
              <a:t>Who </a:t>
            </a:r>
            <a:r>
              <a:rPr lang="de-DE" dirty="0" err="1"/>
              <a:t>are</a:t>
            </a:r>
            <a:r>
              <a:rPr lang="de-DE" dirty="0"/>
              <a:t> </a:t>
            </a:r>
            <a:r>
              <a:rPr lang="de-DE" dirty="0" err="1"/>
              <a:t>the</a:t>
            </a:r>
            <a:r>
              <a:rPr lang="de-DE" dirty="0"/>
              <a:t> </a:t>
            </a:r>
            <a:r>
              <a:rPr lang="de-DE" dirty="0" err="1"/>
              <a:t>people</a:t>
            </a:r>
            <a:r>
              <a:rPr lang="de-DE" dirty="0"/>
              <a:t> </a:t>
            </a:r>
            <a:r>
              <a:rPr lang="de-DE" dirty="0" err="1"/>
              <a:t>reading</a:t>
            </a:r>
            <a:r>
              <a:rPr lang="de-DE" dirty="0"/>
              <a:t> </a:t>
            </a:r>
            <a:r>
              <a:rPr lang="de-DE" dirty="0" err="1"/>
              <a:t>this</a:t>
            </a:r>
            <a:r>
              <a:rPr lang="de-DE" dirty="0"/>
              <a:t> </a:t>
            </a:r>
            <a:r>
              <a:rPr lang="de-DE" dirty="0" err="1"/>
              <a:t>documentation</a:t>
            </a:r>
            <a:r>
              <a:rPr lang="de-DE" dirty="0"/>
              <a:t>?</a:t>
            </a:r>
          </a:p>
          <a:p>
            <a:pPr marL="1143000" lvl="1" indent="-457200">
              <a:buFont typeface="+mj-lt"/>
              <a:buAutoNum type="arabicPeriod"/>
            </a:pPr>
            <a:r>
              <a:rPr lang="de-DE" dirty="0"/>
              <a:t>Who </a:t>
            </a:r>
            <a:r>
              <a:rPr lang="de-DE" dirty="0" err="1"/>
              <a:t>is</a:t>
            </a:r>
            <a:r>
              <a:rPr lang="de-DE" dirty="0"/>
              <a:t> </a:t>
            </a:r>
            <a:r>
              <a:rPr lang="de-DE" dirty="0" err="1"/>
              <a:t>using</a:t>
            </a:r>
            <a:r>
              <a:rPr lang="de-DE" dirty="0"/>
              <a:t> </a:t>
            </a:r>
            <a:r>
              <a:rPr lang="de-DE" dirty="0" err="1"/>
              <a:t>this</a:t>
            </a:r>
            <a:r>
              <a:rPr lang="de-DE" dirty="0"/>
              <a:t> </a:t>
            </a:r>
            <a:r>
              <a:rPr lang="de-DE" dirty="0" err="1"/>
              <a:t>learning</a:t>
            </a:r>
            <a:r>
              <a:rPr lang="de-DE" dirty="0"/>
              <a:t> material? </a:t>
            </a:r>
          </a:p>
          <a:p>
            <a:pPr marL="1143000" lvl="1" indent="-457200">
              <a:buFont typeface="+mj-lt"/>
              <a:buAutoNum type="arabicPeriod"/>
            </a:pPr>
            <a:r>
              <a:rPr lang="de-DE" dirty="0"/>
              <a:t>Who do you </a:t>
            </a:r>
            <a:r>
              <a:rPr lang="de-DE" dirty="0" err="1"/>
              <a:t>need</a:t>
            </a:r>
            <a:r>
              <a:rPr lang="de-DE" dirty="0"/>
              <a:t> to </a:t>
            </a:r>
            <a:r>
              <a:rPr lang="de-DE" dirty="0" err="1"/>
              <a:t>invite</a:t>
            </a:r>
            <a:r>
              <a:rPr lang="de-DE" dirty="0"/>
              <a:t> to a </a:t>
            </a:r>
            <a:r>
              <a:rPr lang="de-DE" dirty="0" err="1"/>
              <a:t>training</a:t>
            </a:r>
            <a:r>
              <a:rPr lang="de-DE" dirty="0"/>
              <a:t> </a:t>
            </a:r>
            <a:r>
              <a:rPr lang="de-DE" dirty="0" err="1"/>
              <a:t>session</a:t>
            </a:r>
            <a:r>
              <a:rPr lang="de-DE" dirty="0"/>
              <a:t>?</a:t>
            </a:r>
          </a:p>
          <a:p>
            <a:pPr marL="1143000" lvl="1" indent="-457200">
              <a:buFont typeface="+mj-lt"/>
              <a:buAutoNum type="arabicPeriod"/>
            </a:pPr>
            <a:r>
              <a:rPr lang="de-DE" dirty="0"/>
              <a:t>What </a:t>
            </a:r>
            <a:r>
              <a:rPr lang="de-DE" dirty="0" err="1"/>
              <a:t>would</a:t>
            </a:r>
            <a:r>
              <a:rPr lang="de-DE" dirty="0"/>
              <a:t> </a:t>
            </a:r>
            <a:r>
              <a:rPr lang="de-DE" dirty="0" err="1"/>
              <a:t>the</a:t>
            </a:r>
            <a:r>
              <a:rPr lang="de-DE" dirty="0"/>
              <a:t> </a:t>
            </a:r>
            <a:r>
              <a:rPr lang="de-DE" dirty="0" err="1"/>
              <a:t>persona</a:t>
            </a:r>
            <a:r>
              <a:rPr lang="de-DE" dirty="0"/>
              <a:t> </a:t>
            </a:r>
            <a:r>
              <a:rPr lang="de-DE" dirty="0" err="1"/>
              <a:t>expect</a:t>
            </a:r>
            <a:r>
              <a:rPr lang="de-DE" dirty="0"/>
              <a:t> </a:t>
            </a:r>
            <a:r>
              <a:rPr lang="de-DE" dirty="0" err="1"/>
              <a:t>from</a:t>
            </a:r>
            <a:r>
              <a:rPr lang="de-DE" dirty="0"/>
              <a:t> </a:t>
            </a:r>
            <a:r>
              <a:rPr lang="de-DE" dirty="0" err="1"/>
              <a:t>this</a:t>
            </a:r>
            <a:r>
              <a:rPr lang="de-DE" dirty="0"/>
              <a:t>? What do </a:t>
            </a:r>
            <a:r>
              <a:rPr lang="de-DE" dirty="0" err="1"/>
              <a:t>they</a:t>
            </a:r>
            <a:r>
              <a:rPr lang="de-DE" dirty="0"/>
              <a:t> </a:t>
            </a:r>
            <a:r>
              <a:rPr lang="de-DE" dirty="0" err="1"/>
              <a:t>need</a:t>
            </a:r>
            <a:r>
              <a:rPr lang="de-DE" dirty="0"/>
              <a:t>? </a:t>
            </a:r>
            <a:r>
              <a:rPr lang="de-DE" dirty="0" err="1"/>
              <a:t>How</a:t>
            </a:r>
            <a:r>
              <a:rPr lang="de-DE" dirty="0"/>
              <a:t> / </a:t>
            </a:r>
            <a:r>
              <a:rPr lang="de-DE" dirty="0" err="1"/>
              <a:t>when</a:t>
            </a:r>
            <a:r>
              <a:rPr lang="de-DE" dirty="0"/>
              <a:t> </a:t>
            </a:r>
            <a:r>
              <a:rPr lang="de-DE" dirty="0" err="1"/>
              <a:t>would</a:t>
            </a:r>
            <a:r>
              <a:rPr lang="de-DE" dirty="0"/>
              <a:t> </a:t>
            </a:r>
            <a:r>
              <a:rPr lang="de-DE" dirty="0" err="1"/>
              <a:t>they</a:t>
            </a:r>
            <a:r>
              <a:rPr lang="de-DE" dirty="0"/>
              <a:t> </a:t>
            </a:r>
            <a:r>
              <a:rPr lang="de-DE" dirty="0" err="1"/>
              <a:t>go</a:t>
            </a:r>
            <a:r>
              <a:rPr lang="de-DE" dirty="0"/>
              <a:t> </a:t>
            </a:r>
            <a:r>
              <a:rPr lang="de-DE" dirty="0" err="1"/>
              <a:t>through</a:t>
            </a:r>
            <a:r>
              <a:rPr lang="de-DE" dirty="0"/>
              <a:t> </a:t>
            </a:r>
            <a:r>
              <a:rPr lang="de-DE" dirty="0" err="1"/>
              <a:t>it</a:t>
            </a:r>
            <a:r>
              <a:rPr lang="de-DE" dirty="0"/>
              <a:t>?</a:t>
            </a:r>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p:txBody>
      </p:sp>
      <p:sp>
        <p:nvSpPr>
          <p:cNvPr id="4" name="Foliennummernplatzhalter 3">
            <a:extLst>
              <a:ext uri="{FF2B5EF4-FFF2-40B4-BE49-F238E27FC236}">
                <a16:creationId xmlns:a16="http://schemas.microsoft.com/office/drawing/2014/main" id="{8A0FAE70-C906-7669-143C-56110BE66E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11</a:t>
            </a:fld>
            <a:endParaRPr lang="de-DE"/>
          </a:p>
        </p:txBody>
      </p:sp>
      <p:sp>
        <p:nvSpPr>
          <p:cNvPr id="5" name="Textplatzhalter 4">
            <a:extLst>
              <a:ext uri="{FF2B5EF4-FFF2-40B4-BE49-F238E27FC236}">
                <a16:creationId xmlns:a16="http://schemas.microsoft.com/office/drawing/2014/main" id="{2539BA62-CF28-E218-E938-AC1A36DE4070}"/>
              </a:ext>
            </a:extLst>
          </p:cNvPr>
          <p:cNvSpPr>
            <a:spLocks noGrp="1"/>
          </p:cNvSpPr>
          <p:nvPr>
            <p:ph type="body" idx="2"/>
          </p:nvPr>
        </p:nvSpPr>
        <p:spPr/>
        <p:txBody>
          <a:bodyPr/>
          <a:lstStyle/>
          <a:p>
            <a:r>
              <a:rPr lang="de-DE" dirty="0"/>
              <a:t>3. </a:t>
            </a:r>
            <a:r>
              <a:rPr lang="de-DE" dirty="0" err="1"/>
              <a:t>Documentation</a:t>
            </a:r>
            <a:r>
              <a:rPr lang="de-DE" dirty="0"/>
              <a:t> and Training</a:t>
            </a:r>
          </a:p>
        </p:txBody>
      </p:sp>
      <p:pic>
        <p:nvPicPr>
          <p:cNvPr id="6" name="Picture 2" descr="Sonja Schimmler">
            <a:extLst>
              <a:ext uri="{FF2B5EF4-FFF2-40B4-BE49-F238E27FC236}">
                <a16:creationId xmlns:a16="http://schemas.microsoft.com/office/drawing/2014/main" id="{E2B4CC4B-710A-7A23-7F65-D9ABF439B8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76" r="18176"/>
          <a:stretch/>
        </p:blipFill>
        <p:spPr bwMode="auto">
          <a:xfrm flipH="1">
            <a:off x="10663843" y="125579"/>
            <a:ext cx="1379916" cy="13590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9065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10587-0345-E3B6-08C9-929AD9162AC7}"/>
              </a:ext>
            </a:extLst>
          </p:cNvPr>
          <p:cNvSpPr>
            <a:spLocks noGrp="1"/>
          </p:cNvSpPr>
          <p:nvPr>
            <p:ph type="title"/>
          </p:nvPr>
        </p:nvSpPr>
        <p:spPr/>
        <p:txBody>
          <a:bodyPr/>
          <a:lstStyle/>
          <a:p>
            <a:r>
              <a:rPr lang="de-DE" dirty="0" err="1"/>
              <a:t>Where</a:t>
            </a:r>
            <a:r>
              <a:rPr lang="de-DE" dirty="0"/>
              <a:t> to </a:t>
            </a:r>
            <a:r>
              <a:rPr lang="de-DE" dirty="0" err="1"/>
              <a:t>use</a:t>
            </a:r>
            <a:r>
              <a:rPr lang="de-DE" dirty="0"/>
              <a:t> your personas</a:t>
            </a:r>
          </a:p>
        </p:txBody>
      </p:sp>
      <p:sp>
        <p:nvSpPr>
          <p:cNvPr id="3" name="Textplatzhalter 2">
            <a:extLst>
              <a:ext uri="{FF2B5EF4-FFF2-40B4-BE49-F238E27FC236}">
                <a16:creationId xmlns:a16="http://schemas.microsoft.com/office/drawing/2014/main" id="{FC66C125-EB75-B7EB-634B-9288B7E2C545}"/>
              </a:ext>
            </a:extLst>
          </p:cNvPr>
          <p:cNvSpPr>
            <a:spLocks noGrp="1"/>
          </p:cNvSpPr>
          <p:nvPr>
            <p:ph type="body" idx="1"/>
          </p:nvPr>
        </p:nvSpPr>
        <p:spPr/>
        <p:txBody>
          <a:bodyPr/>
          <a:lstStyle/>
          <a:p>
            <a:pPr marL="1143000" lvl="1" indent="-457200">
              <a:buFont typeface="+mj-lt"/>
              <a:buAutoNum type="arabicPeriod"/>
            </a:pPr>
            <a:r>
              <a:rPr lang="de-DE" dirty="0" err="1"/>
              <a:t>Have</a:t>
            </a:r>
            <a:r>
              <a:rPr lang="de-DE" dirty="0"/>
              <a:t> </a:t>
            </a:r>
            <a:r>
              <a:rPr lang="de-DE" dirty="0" err="1"/>
              <a:t>representatives</a:t>
            </a:r>
            <a:r>
              <a:rPr lang="de-DE" dirty="0"/>
              <a:t> </a:t>
            </a:r>
            <a:r>
              <a:rPr lang="de-DE" dirty="0" err="1"/>
              <a:t>for</a:t>
            </a:r>
            <a:r>
              <a:rPr lang="de-DE" dirty="0"/>
              <a:t> different personas to </a:t>
            </a:r>
            <a:r>
              <a:rPr lang="de-DE" dirty="0" err="1"/>
              <a:t>test</a:t>
            </a:r>
            <a:endParaRPr lang="de-DE" dirty="0"/>
          </a:p>
          <a:p>
            <a:pPr marL="1143000" lvl="1" indent="-457200">
              <a:buFont typeface="+mj-lt"/>
              <a:buAutoNum type="arabicPeriod"/>
            </a:pPr>
            <a:r>
              <a:rPr lang="de-DE" dirty="0" err="1"/>
              <a:t>Dont</a:t>
            </a:r>
            <a:r>
              <a:rPr lang="de-DE" dirty="0"/>
              <a:t> just </a:t>
            </a:r>
            <a:r>
              <a:rPr lang="de-DE" dirty="0" err="1"/>
              <a:t>target</a:t>
            </a:r>
            <a:r>
              <a:rPr lang="de-DE" dirty="0"/>
              <a:t> ONE </a:t>
            </a:r>
            <a:r>
              <a:rPr lang="de-DE" dirty="0" err="1"/>
              <a:t>user</a:t>
            </a:r>
            <a:r>
              <a:rPr lang="de-DE" dirty="0"/>
              <a:t> </a:t>
            </a:r>
            <a:r>
              <a:rPr lang="de-DE" dirty="0" err="1"/>
              <a:t>group</a:t>
            </a:r>
            <a:r>
              <a:rPr lang="de-DE" dirty="0"/>
              <a:t> – </a:t>
            </a:r>
            <a:r>
              <a:rPr lang="de-DE" dirty="0" err="1"/>
              <a:t>use</a:t>
            </a:r>
            <a:r>
              <a:rPr lang="de-DE" dirty="0"/>
              <a:t> your </a:t>
            </a:r>
            <a:r>
              <a:rPr lang="de-DE" dirty="0" err="1"/>
              <a:t>strucutred</a:t>
            </a:r>
            <a:r>
              <a:rPr lang="de-DE" dirty="0"/>
              <a:t> </a:t>
            </a:r>
            <a:r>
              <a:rPr lang="de-DE" dirty="0" err="1"/>
              <a:t>persona</a:t>
            </a:r>
            <a:r>
              <a:rPr lang="de-DE" dirty="0"/>
              <a:t> </a:t>
            </a:r>
            <a:r>
              <a:rPr lang="de-DE" dirty="0" err="1"/>
              <a:t>approach</a:t>
            </a:r>
            <a:r>
              <a:rPr lang="de-DE" dirty="0"/>
              <a:t> </a:t>
            </a:r>
            <a:r>
              <a:rPr lang="de-DE" dirty="0" err="1"/>
              <a:t>for</a:t>
            </a:r>
            <a:r>
              <a:rPr lang="de-DE" dirty="0"/>
              <a:t> </a:t>
            </a:r>
            <a:r>
              <a:rPr lang="de-DE" dirty="0" err="1"/>
              <a:t>testing</a:t>
            </a:r>
            <a:r>
              <a:rPr lang="de-DE" dirty="0"/>
              <a:t> (what </a:t>
            </a:r>
            <a:r>
              <a:rPr lang="de-DE" dirty="0" err="1"/>
              <a:t>is</a:t>
            </a:r>
            <a:r>
              <a:rPr lang="de-DE" dirty="0"/>
              <a:t> </a:t>
            </a:r>
            <a:r>
              <a:rPr lang="de-DE" dirty="0" err="1"/>
              <a:t>their</a:t>
            </a:r>
            <a:r>
              <a:rPr lang="de-DE" dirty="0"/>
              <a:t> role, </a:t>
            </a:r>
            <a:r>
              <a:rPr lang="de-DE" dirty="0" err="1"/>
              <a:t>age</a:t>
            </a:r>
            <a:r>
              <a:rPr lang="de-DE" dirty="0"/>
              <a:t>, </a:t>
            </a:r>
            <a:r>
              <a:rPr lang="de-DE" dirty="0" err="1"/>
              <a:t>where</a:t>
            </a:r>
            <a:r>
              <a:rPr lang="de-DE" dirty="0"/>
              <a:t> do </a:t>
            </a:r>
            <a:r>
              <a:rPr lang="de-DE" dirty="0" err="1"/>
              <a:t>they</a:t>
            </a:r>
            <a:r>
              <a:rPr lang="de-DE" dirty="0"/>
              <a:t> </a:t>
            </a:r>
            <a:r>
              <a:rPr lang="de-DE" dirty="0" err="1"/>
              <a:t>work</a:t>
            </a:r>
            <a:r>
              <a:rPr lang="de-DE" dirty="0"/>
              <a:t>, ..)</a:t>
            </a:r>
          </a:p>
          <a:p>
            <a:pPr marL="1143000" lvl="1" indent="-457200">
              <a:buFont typeface="+mj-lt"/>
              <a:buAutoNum type="arabicPeriod"/>
            </a:pPr>
            <a:r>
              <a:rPr lang="de-DE" dirty="0"/>
              <a:t>Developers and </a:t>
            </a:r>
            <a:r>
              <a:rPr lang="de-DE" dirty="0" err="1"/>
              <a:t>students</a:t>
            </a:r>
            <a:r>
              <a:rPr lang="de-DE" dirty="0"/>
              <a:t> </a:t>
            </a:r>
            <a:r>
              <a:rPr lang="de-DE" dirty="0" err="1"/>
              <a:t>should</a:t>
            </a:r>
            <a:r>
              <a:rPr lang="de-DE" dirty="0"/>
              <a:t> not </a:t>
            </a:r>
            <a:r>
              <a:rPr lang="de-DE" dirty="0" err="1"/>
              <a:t>be</a:t>
            </a:r>
            <a:r>
              <a:rPr lang="de-DE" dirty="0"/>
              <a:t> your (</a:t>
            </a:r>
            <a:r>
              <a:rPr lang="de-DE" dirty="0" err="1"/>
              <a:t>only</a:t>
            </a:r>
            <a:r>
              <a:rPr lang="de-DE" dirty="0"/>
              <a:t>) </a:t>
            </a:r>
            <a:r>
              <a:rPr lang="de-DE" dirty="0" err="1"/>
              <a:t>testers</a:t>
            </a:r>
            <a:r>
              <a:rPr lang="de-DE" dirty="0"/>
              <a:t> – </a:t>
            </a:r>
            <a:r>
              <a:rPr lang="de-DE" dirty="0" err="1"/>
              <a:t>their</a:t>
            </a:r>
            <a:r>
              <a:rPr lang="de-DE" dirty="0"/>
              <a:t> </a:t>
            </a:r>
            <a:r>
              <a:rPr lang="de-DE" dirty="0" err="1"/>
              <a:t>insights</a:t>
            </a:r>
            <a:r>
              <a:rPr lang="de-DE" dirty="0"/>
              <a:t> will not </a:t>
            </a:r>
            <a:r>
              <a:rPr lang="de-DE" dirty="0" err="1"/>
              <a:t>be</a:t>
            </a:r>
            <a:r>
              <a:rPr lang="de-DE" dirty="0"/>
              <a:t> </a:t>
            </a:r>
            <a:r>
              <a:rPr lang="de-DE" dirty="0" err="1"/>
              <a:t>representative</a:t>
            </a:r>
            <a:r>
              <a:rPr lang="de-DE" dirty="0"/>
              <a:t> </a:t>
            </a:r>
            <a:r>
              <a:rPr lang="de-DE" dirty="0" err="1"/>
              <a:t>for</a:t>
            </a:r>
            <a:r>
              <a:rPr lang="de-DE" dirty="0"/>
              <a:t> your personas</a:t>
            </a:r>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p:txBody>
      </p:sp>
      <p:sp>
        <p:nvSpPr>
          <p:cNvPr id="4" name="Foliennummernplatzhalter 3">
            <a:extLst>
              <a:ext uri="{FF2B5EF4-FFF2-40B4-BE49-F238E27FC236}">
                <a16:creationId xmlns:a16="http://schemas.microsoft.com/office/drawing/2014/main" id="{8A0FAE70-C906-7669-143C-56110BE66E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12</a:t>
            </a:fld>
            <a:endParaRPr lang="de-DE"/>
          </a:p>
        </p:txBody>
      </p:sp>
      <p:sp>
        <p:nvSpPr>
          <p:cNvPr id="5" name="Textplatzhalter 4">
            <a:extLst>
              <a:ext uri="{FF2B5EF4-FFF2-40B4-BE49-F238E27FC236}">
                <a16:creationId xmlns:a16="http://schemas.microsoft.com/office/drawing/2014/main" id="{2539BA62-CF28-E218-E938-AC1A36DE4070}"/>
              </a:ext>
            </a:extLst>
          </p:cNvPr>
          <p:cNvSpPr>
            <a:spLocks noGrp="1"/>
          </p:cNvSpPr>
          <p:nvPr>
            <p:ph type="body" idx="2"/>
          </p:nvPr>
        </p:nvSpPr>
        <p:spPr/>
        <p:txBody>
          <a:bodyPr/>
          <a:lstStyle/>
          <a:p>
            <a:r>
              <a:rPr lang="de-DE" dirty="0"/>
              <a:t>4. </a:t>
            </a:r>
            <a:r>
              <a:rPr lang="de-DE" dirty="0" err="1"/>
              <a:t>Testing</a:t>
            </a:r>
            <a:endParaRPr lang="de-DE" dirty="0"/>
          </a:p>
        </p:txBody>
      </p:sp>
      <p:pic>
        <p:nvPicPr>
          <p:cNvPr id="6" name="Picture 2" descr="Sonja Schimmler">
            <a:extLst>
              <a:ext uri="{FF2B5EF4-FFF2-40B4-BE49-F238E27FC236}">
                <a16:creationId xmlns:a16="http://schemas.microsoft.com/office/drawing/2014/main" id="{95A20809-F4BC-4C15-E1D6-AEFB89A836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76" r="18176"/>
          <a:stretch/>
        </p:blipFill>
        <p:spPr bwMode="auto">
          <a:xfrm flipH="1">
            <a:off x="10663843" y="125579"/>
            <a:ext cx="1379916" cy="13590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1759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5ED3F-B614-8E51-A824-A28136E16FAB}"/>
              </a:ext>
            </a:extLst>
          </p:cNvPr>
          <p:cNvSpPr>
            <a:spLocks noGrp="1"/>
          </p:cNvSpPr>
          <p:nvPr>
            <p:ph type="ctrTitle"/>
          </p:nvPr>
        </p:nvSpPr>
        <p:spPr/>
        <p:txBody>
          <a:bodyPr/>
          <a:lstStyle/>
          <a:p>
            <a:r>
              <a:rPr lang="de-DE" sz="5400" dirty="0" err="1">
                <a:latin typeface="Fira Sans" panose="020B0503050000020004" pitchFamily="34" charset="0"/>
              </a:rPr>
              <a:t>Examples</a:t>
            </a:r>
            <a:r>
              <a:rPr lang="de-DE" sz="5400" dirty="0">
                <a:latin typeface="Fira Sans" panose="020B0503050000020004" pitchFamily="34" charset="0"/>
              </a:rPr>
              <a:t> – </a:t>
            </a:r>
            <a:r>
              <a:rPr lang="de-DE" sz="5400" dirty="0" err="1">
                <a:latin typeface="Fira Sans" panose="020B0503050000020004" pitchFamily="34" charset="0"/>
              </a:rPr>
              <a:t>how</a:t>
            </a:r>
            <a:r>
              <a:rPr lang="de-DE" sz="5400" dirty="0">
                <a:latin typeface="Fira Sans" panose="020B0503050000020004" pitchFamily="34" charset="0"/>
              </a:rPr>
              <a:t> </a:t>
            </a:r>
            <a:r>
              <a:rPr lang="de-DE" sz="5400" dirty="0" err="1">
                <a:latin typeface="Fira Sans" panose="020B0503050000020004" pitchFamily="34" charset="0"/>
              </a:rPr>
              <a:t>might</a:t>
            </a:r>
            <a:r>
              <a:rPr lang="de-DE" sz="5400" dirty="0">
                <a:latin typeface="Fira Sans" panose="020B0503050000020004" pitchFamily="34" charset="0"/>
              </a:rPr>
              <a:t> your end </a:t>
            </a:r>
            <a:r>
              <a:rPr lang="de-DE" sz="5400" dirty="0" err="1">
                <a:latin typeface="Fira Sans" panose="020B0503050000020004" pitchFamily="34" charset="0"/>
              </a:rPr>
              <a:t>result</a:t>
            </a:r>
            <a:r>
              <a:rPr lang="de-DE" sz="5400" dirty="0">
                <a:latin typeface="Fira Sans" panose="020B0503050000020004" pitchFamily="34" charset="0"/>
              </a:rPr>
              <a:t> </a:t>
            </a:r>
            <a:r>
              <a:rPr lang="de-DE" sz="5400" dirty="0" err="1">
                <a:latin typeface="Fira Sans" panose="020B0503050000020004" pitchFamily="34" charset="0"/>
              </a:rPr>
              <a:t>look</a:t>
            </a:r>
            <a:r>
              <a:rPr lang="de-DE" sz="5400" dirty="0">
                <a:latin typeface="Fira Sans" panose="020B0503050000020004" pitchFamily="34" charset="0"/>
              </a:rPr>
              <a:t> like</a:t>
            </a:r>
          </a:p>
        </p:txBody>
      </p:sp>
      <p:sp>
        <p:nvSpPr>
          <p:cNvPr id="3" name="Textplatzhalter 2">
            <a:extLst>
              <a:ext uri="{FF2B5EF4-FFF2-40B4-BE49-F238E27FC236}">
                <a16:creationId xmlns:a16="http://schemas.microsoft.com/office/drawing/2014/main" id="{E0BFEF96-A06F-7C5E-D126-8CE8A45206E9}"/>
              </a:ext>
            </a:extLst>
          </p:cNvPr>
          <p:cNvSpPr>
            <a:spLocks noGrp="1"/>
          </p:cNvSpPr>
          <p:nvPr>
            <p:ph type="body" idx="1"/>
          </p:nvPr>
        </p:nvSpPr>
        <p:spPr/>
        <p:txBody>
          <a:bodyPr/>
          <a:lstStyle/>
          <a:p>
            <a:endParaRPr lang="de-DE"/>
          </a:p>
        </p:txBody>
      </p:sp>
    </p:spTree>
    <p:custDataLst>
      <p:tags r:id="rId1"/>
    </p:custDataLst>
    <p:extLst>
      <p:ext uri="{BB962C8B-B14F-4D97-AF65-F5344CB8AC3E}">
        <p14:creationId xmlns:p14="http://schemas.microsoft.com/office/powerpoint/2010/main" val="2979267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A56F91-8B77-6358-9278-D1C6F16E1CB0}"/>
              </a:ext>
            </a:extLst>
          </p:cNvPr>
          <p:cNvSpPr>
            <a:spLocks noGrp="1"/>
          </p:cNvSpPr>
          <p:nvPr>
            <p:ph type="title"/>
          </p:nvPr>
        </p:nvSpPr>
        <p:spPr/>
        <p:txBody>
          <a:bodyPr>
            <a:normAutofit fontScale="90000"/>
          </a:bodyPr>
          <a:lstStyle/>
          <a:p>
            <a:r>
              <a:rPr lang="de-DE" dirty="0" err="1"/>
              <a:t>Examples</a:t>
            </a:r>
            <a:r>
              <a:rPr lang="de-DE" dirty="0"/>
              <a:t> </a:t>
            </a:r>
            <a:r>
              <a:rPr lang="de-DE" dirty="0" err="1"/>
              <a:t>from</a:t>
            </a:r>
            <a:r>
              <a:rPr lang="de-DE" dirty="0"/>
              <a:t> Base4NFDI</a:t>
            </a:r>
            <a:br>
              <a:rPr lang="de-DE" dirty="0"/>
            </a:br>
            <a:r>
              <a:rPr lang="de-DE" dirty="0"/>
              <a:t>Basic Service </a:t>
            </a:r>
            <a:r>
              <a:rPr lang="de-DE" dirty="0" err="1"/>
              <a:t>Candidates</a:t>
            </a:r>
            <a:br>
              <a:rPr lang="de-DE" dirty="0"/>
            </a:br>
            <a:r>
              <a:rPr lang="de-DE" sz="1600" dirty="0"/>
              <a:t>(</a:t>
            </a:r>
            <a:r>
              <a:rPr lang="de-DE" sz="1600" dirty="0" err="1"/>
              <a:t>status</a:t>
            </a:r>
            <a:r>
              <a:rPr lang="de-DE" sz="1600" dirty="0"/>
              <a:t> 02.2024)</a:t>
            </a:r>
            <a:endParaRPr lang="de-DE" dirty="0"/>
          </a:p>
        </p:txBody>
      </p:sp>
      <p:sp>
        <p:nvSpPr>
          <p:cNvPr id="3" name="Textplatzhalter 2">
            <a:extLst>
              <a:ext uri="{FF2B5EF4-FFF2-40B4-BE49-F238E27FC236}">
                <a16:creationId xmlns:a16="http://schemas.microsoft.com/office/drawing/2014/main" id="{F332F4D2-7B7F-152B-3FFA-E32596FE2B5D}"/>
              </a:ext>
            </a:extLst>
          </p:cNvPr>
          <p:cNvSpPr>
            <a:spLocks noGrp="1"/>
          </p:cNvSpPr>
          <p:nvPr>
            <p:ph type="body" idx="1"/>
          </p:nvPr>
        </p:nvSpPr>
        <p:spPr>
          <a:xfrm>
            <a:off x="838200" y="5162550"/>
            <a:ext cx="4043449" cy="967620"/>
          </a:xfrm>
        </p:spPr>
        <p:txBody>
          <a:bodyPr>
            <a:normAutofit fontScale="92500"/>
          </a:bodyPr>
          <a:lstStyle/>
          <a:p>
            <a:pPr marL="180975" indent="0"/>
            <a:r>
              <a:rPr lang="de-DE" dirty="0"/>
              <a:t>Find </a:t>
            </a:r>
            <a:r>
              <a:rPr lang="de-DE" dirty="0" err="1"/>
              <a:t>the</a:t>
            </a:r>
            <a:r>
              <a:rPr lang="de-DE" dirty="0"/>
              <a:t> </a:t>
            </a:r>
            <a:r>
              <a:rPr lang="de-DE" dirty="0" err="1"/>
              <a:t>template</a:t>
            </a:r>
            <a:r>
              <a:rPr lang="de-DE" dirty="0"/>
              <a:t> </a:t>
            </a:r>
            <a:r>
              <a:rPr lang="de-DE" dirty="0" err="1"/>
              <a:t>for</a:t>
            </a:r>
            <a:r>
              <a:rPr lang="de-DE" dirty="0"/>
              <a:t> </a:t>
            </a:r>
            <a:r>
              <a:rPr lang="de-DE" dirty="0" err="1"/>
              <a:t>these</a:t>
            </a:r>
            <a:r>
              <a:rPr lang="de-DE" dirty="0"/>
              <a:t> personas on </a:t>
            </a:r>
            <a:r>
              <a:rPr lang="de-DE" dirty="0" err="1"/>
              <a:t>page</a:t>
            </a:r>
            <a:r>
              <a:rPr lang="de-DE" dirty="0"/>
              <a:t> 36 ff </a:t>
            </a:r>
            <a:r>
              <a:rPr lang="de-DE" dirty="0" err="1"/>
              <a:t>of</a:t>
            </a:r>
            <a:r>
              <a:rPr lang="de-DE" dirty="0"/>
              <a:t> </a:t>
            </a:r>
            <a:r>
              <a:rPr lang="de-DE" dirty="0" err="1"/>
              <a:t>this</a:t>
            </a:r>
            <a:r>
              <a:rPr lang="de-DE" dirty="0"/>
              <a:t> deck!</a:t>
            </a:r>
          </a:p>
        </p:txBody>
      </p:sp>
      <p:sp>
        <p:nvSpPr>
          <p:cNvPr id="4" name="Foliennummernplatzhalter 3">
            <a:extLst>
              <a:ext uri="{FF2B5EF4-FFF2-40B4-BE49-F238E27FC236}">
                <a16:creationId xmlns:a16="http://schemas.microsoft.com/office/drawing/2014/main" id="{7DF9FBAC-8B7E-7D39-B9C0-44D84F2252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14</a:t>
            </a:fld>
            <a:endParaRPr lang="de-DE"/>
          </a:p>
        </p:txBody>
      </p:sp>
      <p:pic>
        <p:nvPicPr>
          <p:cNvPr id="6" name="Grafik 5">
            <a:extLst>
              <a:ext uri="{FF2B5EF4-FFF2-40B4-BE49-F238E27FC236}">
                <a16:creationId xmlns:a16="http://schemas.microsoft.com/office/drawing/2014/main" id="{9086AD81-D293-E0E6-CAD5-39EC3954413F}"/>
              </a:ext>
            </a:extLst>
          </p:cNvPr>
          <p:cNvPicPr>
            <a:picLocks noChangeAspect="1"/>
          </p:cNvPicPr>
          <p:nvPr/>
        </p:nvPicPr>
        <p:blipFill>
          <a:blip r:embed="rId4"/>
          <a:stretch>
            <a:fillRect/>
          </a:stretch>
        </p:blipFill>
        <p:spPr>
          <a:xfrm>
            <a:off x="838200" y="1743610"/>
            <a:ext cx="4837830" cy="2727344"/>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364FFDE1-7712-B24F-5EF9-B373959E2C27}"/>
              </a:ext>
            </a:extLst>
          </p:cNvPr>
          <p:cNvPicPr>
            <a:picLocks noChangeAspect="1"/>
          </p:cNvPicPr>
          <p:nvPr/>
        </p:nvPicPr>
        <p:blipFill>
          <a:blip r:embed="rId5"/>
          <a:stretch>
            <a:fillRect/>
          </a:stretch>
        </p:blipFill>
        <p:spPr>
          <a:xfrm>
            <a:off x="6098575" y="3857624"/>
            <a:ext cx="5085239" cy="2862263"/>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417FBAA6-4073-FA99-2B37-EEF74B4532DC}"/>
              </a:ext>
            </a:extLst>
          </p:cNvPr>
          <p:cNvPicPr>
            <a:picLocks noChangeAspect="1"/>
          </p:cNvPicPr>
          <p:nvPr/>
        </p:nvPicPr>
        <p:blipFill>
          <a:blip r:embed="rId6"/>
          <a:stretch>
            <a:fillRect/>
          </a:stretch>
        </p:blipFill>
        <p:spPr>
          <a:xfrm>
            <a:off x="6849585" y="387713"/>
            <a:ext cx="5085239" cy="28661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44562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1eb657fe49a_1_0"/>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5000"/>
              <a:buFont typeface="Fira Sans Light"/>
              <a:buNone/>
            </a:pP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by</a:t>
            </a:r>
            <a:r>
              <a:rPr lang="de-DE" sz="5400" dirty="0">
                <a:latin typeface="Fira Sans" panose="020B0503050000020004" pitchFamily="34" charset="0"/>
              </a:rPr>
              <a:t> </a:t>
            </a: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to</a:t>
            </a:r>
            <a:r>
              <a:rPr lang="de-DE" sz="5400" dirty="0">
                <a:latin typeface="Fira Sans" panose="020B0503050000020004" pitchFamily="34" charset="0"/>
              </a:rPr>
              <a:t> </a:t>
            </a:r>
            <a:br>
              <a:rPr lang="de-DE" sz="5400" dirty="0">
                <a:latin typeface="Fira Sans" panose="020B0503050000020004" pitchFamily="34" charset="0"/>
              </a:rPr>
            </a:br>
            <a:r>
              <a:rPr lang="de-DE" sz="5400" dirty="0" err="1">
                <a:latin typeface="Fira Sans" panose="020B0503050000020004" pitchFamily="34" charset="0"/>
              </a:rPr>
              <a:t>your</a:t>
            </a:r>
            <a:r>
              <a:rPr lang="de-DE" sz="5400" dirty="0">
                <a:latin typeface="Fira Sans" panose="020B0503050000020004" pitchFamily="34" charset="0"/>
              </a:rPr>
              <a:t> Persona</a:t>
            </a:r>
            <a:endParaRPr sz="5400" dirty="0">
              <a:latin typeface="Fira Sans" panose="020B0503050000020004" pitchFamily="34" charset="0"/>
            </a:endParaRPr>
          </a:p>
        </p:txBody>
      </p:sp>
      <p:sp>
        <p:nvSpPr>
          <p:cNvPr id="107" name="Google Shape;107;g1eb657fe49a_1_0"/>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457200" lvl="0" indent="-228600" algn="l" rtl="0">
              <a:lnSpc>
                <a:spcPct val="140000"/>
              </a:lnSpc>
              <a:spcBef>
                <a:spcPts val="0"/>
              </a:spcBef>
              <a:spcAft>
                <a:spcPts val="0"/>
              </a:spcAft>
              <a:buClr>
                <a:schemeClr val="lt1"/>
              </a:buClr>
              <a:buSzPts val="1200"/>
              <a:buFont typeface="Fira Sans"/>
              <a:buNone/>
            </a:pPr>
            <a:endParaRPr dirty="0"/>
          </a:p>
        </p:txBody>
      </p:sp>
      <p:sp>
        <p:nvSpPr>
          <p:cNvPr id="2" name="Google Shape;114;p2">
            <a:extLst>
              <a:ext uri="{FF2B5EF4-FFF2-40B4-BE49-F238E27FC236}">
                <a16:creationId xmlns:a16="http://schemas.microsoft.com/office/drawing/2014/main" id="{B72425F6-5047-E04F-28C9-2C23C5D4A6FB}"/>
              </a:ext>
            </a:extLst>
          </p:cNvPr>
          <p:cNvSpPr txBox="1">
            <a:spLocks/>
          </p:cNvSpPr>
          <p:nvPr/>
        </p:nvSpPr>
        <p:spPr>
          <a:xfrm>
            <a:off x="11183814" y="6403006"/>
            <a:ext cx="347400" cy="18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140000"/>
              </a:lnSpc>
              <a:buSzPts val="1000"/>
            </a:pPr>
            <a:fld id="{00000000-1234-1234-1234-123412341234}" type="slidenum">
              <a:rPr lang="de-DE" smtClean="0"/>
              <a:pPr algn="r">
                <a:lnSpc>
                  <a:spcPct val="140000"/>
                </a:lnSpc>
                <a:buSzPts val="1000"/>
              </a:pPr>
              <a:t>15</a:t>
            </a:fld>
            <a:endParaRPr lang="de-DE"/>
          </a:p>
        </p:txBody>
      </p:sp>
      <p:sp>
        <p:nvSpPr>
          <p:cNvPr id="3" name="Google Shape;119;p2">
            <a:extLst>
              <a:ext uri="{FF2B5EF4-FFF2-40B4-BE49-F238E27FC236}">
                <a16:creationId xmlns:a16="http://schemas.microsoft.com/office/drawing/2014/main" id="{130833C4-04F6-9872-30A9-177E804502E2}"/>
              </a:ext>
            </a:extLst>
          </p:cNvPr>
          <p:cNvSpPr/>
          <p:nvPr/>
        </p:nvSpPr>
        <p:spPr>
          <a:xfrm>
            <a:off x="8501506" y="0"/>
            <a:ext cx="3703782" cy="685800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Google Shape;120;p2">
            <a:extLst>
              <a:ext uri="{FF2B5EF4-FFF2-40B4-BE49-F238E27FC236}">
                <a16:creationId xmlns:a16="http://schemas.microsoft.com/office/drawing/2014/main" id="{3E62D8EE-E8D7-F3D7-5986-789A81C53188}"/>
              </a:ext>
            </a:extLst>
          </p:cNvPr>
          <p:cNvSpPr/>
          <p:nvPr/>
        </p:nvSpPr>
        <p:spPr>
          <a:xfrm>
            <a:off x="8802256" y="439774"/>
            <a:ext cx="756000" cy="756000"/>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1</a:t>
            </a:r>
            <a:endParaRPr sz="1400" b="0" i="0" u="none" strike="noStrike" cap="none">
              <a:solidFill>
                <a:srgbClr val="000000"/>
              </a:solidFill>
              <a:latin typeface="Arial"/>
              <a:ea typeface="Arial"/>
              <a:cs typeface="Arial"/>
              <a:sym typeface="Arial"/>
            </a:endParaRPr>
          </a:p>
        </p:txBody>
      </p:sp>
      <p:sp>
        <p:nvSpPr>
          <p:cNvPr id="5" name="Google Shape;121;p2">
            <a:extLst>
              <a:ext uri="{FF2B5EF4-FFF2-40B4-BE49-F238E27FC236}">
                <a16:creationId xmlns:a16="http://schemas.microsoft.com/office/drawing/2014/main" id="{0AF55619-48EE-C57A-59D6-EC7A19D47724}"/>
              </a:ext>
            </a:extLst>
          </p:cNvPr>
          <p:cNvSpPr txBox="1"/>
          <p:nvPr/>
        </p:nvSpPr>
        <p:spPr>
          <a:xfrm>
            <a:off x="9790545" y="368370"/>
            <a:ext cx="241474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List your </a:t>
            </a:r>
            <a:r>
              <a:rPr lang="de-DE" sz="1600" b="0" i="0" u="none" strike="noStrike" cap="none" dirty="0" err="1">
                <a:solidFill>
                  <a:srgbClr val="404040"/>
                </a:solidFill>
                <a:latin typeface="Fira Sans Light" panose="020B0403050000020004" pitchFamily="34" charset="0"/>
                <a:ea typeface="Fira Sans"/>
                <a:cs typeface="Fira Sans"/>
                <a:sym typeface="Fira Sans"/>
              </a:rPr>
              <a:t>user</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segments</a:t>
            </a:r>
            <a:r>
              <a:rPr lang="de-DE" sz="1600" b="0" i="0" u="none" strike="noStrike" cap="none" dirty="0">
                <a:solidFill>
                  <a:srgbClr val="404040"/>
                </a:solidFill>
                <a:latin typeface="Fira Sans Light" panose="020B0403050000020004" pitchFamily="34" charset="0"/>
                <a:ea typeface="Fira Sans"/>
                <a:cs typeface="Fira Sans"/>
                <a:sym typeface="Fira Sans"/>
              </a:rPr>
              <a:t> and </a:t>
            </a:r>
            <a:r>
              <a:rPr lang="de-DE" sz="1600" b="0" i="0" u="none" strike="noStrike" cap="none" dirty="0" err="1">
                <a:solidFill>
                  <a:srgbClr val="404040"/>
                </a:solidFill>
                <a:latin typeface="Fira Sans Light" panose="020B0403050000020004" pitchFamily="34" charset="0"/>
                <a:ea typeface="Fira Sans"/>
                <a:cs typeface="Fira Sans"/>
                <a:sym typeface="Fira Sans"/>
              </a:rPr>
              <a:t>choose</a:t>
            </a:r>
            <a:r>
              <a:rPr lang="de-DE" sz="1600" b="0" i="0" u="none" strike="noStrike" cap="none" dirty="0">
                <a:solidFill>
                  <a:srgbClr val="404040"/>
                </a:solidFill>
                <a:latin typeface="Fira Sans Light" panose="020B0403050000020004" pitchFamily="34" charset="0"/>
                <a:ea typeface="Fira Sans"/>
                <a:cs typeface="Fira Sans"/>
                <a:sym typeface="Fira Sans"/>
              </a:rPr>
              <a:t> your </a:t>
            </a:r>
            <a:r>
              <a:rPr lang="de-DE" sz="1600" b="0" i="0" u="none" strike="noStrike" cap="none" dirty="0" err="1">
                <a:solidFill>
                  <a:srgbClr val="404040"/>
                </a:solidFill>
                <a:latin typeface="Fira Sans Light" panose="020B0403050000020004" pitchFamily="34" charset="0"/>
                <a:ea typeface="Fira Sans"/>
                <a:cs typeface="Fira Sans"/>
                <a:sym typeface="Fira Sans"/>
              </a:rPr>
              <a:t>main</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segment</a:t>
            </a:r>
            <a:endParaRPr sz="1400" b="0" i="0" u="none" strike="noStrike" cap="none" dirty="0">
              <a:solidFill>
                <a:srgbClr val="000000"/>
              </a:solidFill>
              <a:latin typeface="Arial"/>
              <a:ea typeface="Arial"/>
              <a:cs typeface="Arial"/>
              <a:sym typeface="Arial"/>
            </a:endParaRPr>
          </a:p>
        </p:txBody>
      </p:sp>
      <p:sp>
        <p:nvSpPr>
          <p:cNvPr id="6" name="Google Shape;122;p2">
            <a:extLst>
              <a:ext uri="{FF2B5EF4-FFF2-40B4-BE49-F238E27FC236}">
                <a16:creationId xmlns:a16="http://schemas.microsoft.com/office/drawing/2014/main" id="{4B3AA046-FF9F-E4A0-C1DF-B27560E0C481}"/>
              </a:ext>
            </a:extLst>
          </p:cNvPr>
          <p:cNvSpPr/>
          <p:nvPr/>
        </p:nvSpPr>
        <p:spPr>
          <a:xfrm>
            <a:off x="8802256" y="1673373"/>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2</a:t>
            </a:r>
            <a:endParaRPr sz="1400" b="0" i="0" u="none" strike="noStrike" cap="none">
              <a:solidFill>
                <a:srgbClr val="000000"/>
              </a:solidFill>
              <a:latin typeface="Arial"/>
              <a:ea typeface="Arial"/>
              <a:cs typeface="Arial"/>
              <a:sym typeface="Arial"/>
            </a:endParaRPr>
          </a:p>
        </p:txBody>
      </p:sp>
      <p:sp>
        <p:nvSpPr>
          <p:cNvPr id="7" name="Google Shape;123;p2">
            <a:extLst>
              <a:ext uri="{FF2B5EF4-FFF2-40B4-BE49-F238E27FC236}">
                <a16:creationId xmlns:a16="http://schemas.microsoft.com/office/drawing/2014/main" id="{3BF3659C-0419-E914-A6CD-1F91797EA0D6}"/>
              </a:ext>
            </a:extLst>
          </p:cNvPr>
          <p:cNvSpPr/>
          <p:nvPr/>
        </p:nvSpPr>
        <p:spPr>
          <a:xfrm>
            <a:off x="8802256" y="2906972"/>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3</a:t>
            </a:r>
            <a:endParaRPr sz="1400" b="0" i="0" u="none" strike="noStrike" cap="none">
              <a:solidFill>
                <a:srgbClr val="000000"/>
              </a:solidFill>
              <a:latin typeface="Arial"/>
              <a:ea typeface="Arial"/>
              <a:cs typeface="Arial"/>
              <a:sym typeface="Arial"/>
            </a:endParaRPr>
          </a:p>
        </p:txBody>
      </p:sp>
      <p:sp>
        <p:nvSpPr>
          <p:cNvPr id="8" name="Google Shape;124;p2">
            <a:extLst>
              <a:ext uri="{FF2B5EF4-FFF2-40B4-BE49-F238E27FC236}">
                <a16:creationId xmlns:a16="http://schemas.microsoft.com/office/drawing/2014/main" id="{E395B0BD-18B8-9CAA-736B-34056ADE236D}"/>
              </a:ext>
            </a:extLst>
          </p:cNvPr>
          <p:cNvSpPr/>
          <p:nvPr/>
        </p:nvSpPr>
        <p:spPr>
          <a:xfrm>
            <a:off x="8800876" y="5374170"/>
            <a:ext cx="756000" cy="756000"/>
          </a:xfrm>
          <a:prstGeom prst="flowChartDocument">
            <a:avLst/>
          </a:prstGeom>
          <a:solidFill>
            <a:schemeClr val="dk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5</a:t>
            </a:r>
            <a:endParaRPr sz="1400" b="0" i="0" u="none" strike="noStrike" cap="none">
              <a:solidFill>
                <a:srgbClr val="000000"/>
              </a:solidFill>
              <a:latin typeface="Arial"/>
              <a:ea typeface="Arial"/>
              <a:cs typeface="Arial"/>
              <a:sym typeface="Arial"/>
            </a:endParaRPr>
          </a:p>
        </p:txBody>
      </p:sp>
      <p:sp>
        <p:nvSpPr>
          <p:cNvPr id="9" name="Google Shape;125;p2">
            <a:extLst>
              <a:ext uri="{FF2B5EF4-FFF2-40B4-BE49-F238E27FC236}">
                <a16:creationId xmlns:a16="http://schemas.microsoft.com/office/drawing/2014/main" id="{99FC944E-BF4D-D303-CC5F-9AEDAD6B7AC7}"/>
              </a:ext>
            </a:extLst>
          </p:cNvPr>
          <p:cNvSpPr/>
          <p:nvPr/>
        </p:nvSpPr>
        <p:spPr>
          <a:xfrm>
            <a:off x="8800876" y="4140571"/>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4</a:t>
            </a:r>
            <a:endParaRPr sz="1400" b="0" i="0" u="none" strike="noStrike" cap="none">
              <a:solidFill>
                <a:srgbClr val="000000"/>
              </a:solidFill>
              <a:latin typeface="Arial"/>
              <a:ea typeface="Arial"/>
              <a:cs typeface="Arial"/>
              <a:sym typeface="Arial"/>
            </a:endParaRPr>
          </a:p>
        </p:txBody>
      </p:sp>
      <p:sp>
        <p:nvSpPr>
          <p:cNvPr id="10" name="Google Shape;126;p2">
            <a:extLst>
              <a:ext uri="{FF2B5EF4-FFF2-40B4-BE49-F238E27FC236}">
                <a16:creationId xmlns:a16="http://schemas.microsoft.com/office/drawing/2014/main" id="{1333F652-7037-E4A3-05D3-7F4B8CFD5AD6}"/>
              </a:ext>
            </a:extLst>
          </p:cNvPr>
          <p:cNvSpPr txBox="1"/>
          <p:nvPr/>
        </p:nvSpPr>
        <p:spPr>
          <a:xfrm>
            <a:off x="9788802" y="1567278"/>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insights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that</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are</a:t>
            </a:r>
            <a:r>
              <a:rPr lang="de-DE" sz="1600" b="0" i="0" u="none" strike="noStrike" cap="none" dirty="0">
                <a:solidFill>
                  <a:srgbClr val="404040"/>
                </a:solidFill>
                <a:latin typeface="Fira Sans Light" panose="020B0403050000020004" pitchFamily="34" charset="0"/>
                <a:ea typeface="Fira Sans"/>
                <a:cs typeface="Fira Sans"/>
                <a:sym typeface="Fira Sans"/>
              </a:rPr>
              <a:t> relevant to your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1" name="Google Shape;127;p2">
            <a:extLst>
              <a:ext uri="{FF2B5EF4-FFF2-40B4-BE49-F238E27FC236}">
                <a16:creationId xmlns:a16="http://schemas.microsoft.com/office/drawing/2014/main" id="{BC048796-E4BD-9070-9243-9750B327AC6A}"/>
              </a:ext>
            </a:extLst>
          </p:cNvPr>
          <p:cNvSpPr txBox="1"/>
          <p:nvPr/>
        </p:nvSpPr>
        <p:spPr>
          <a:xfrm>
            <a:off x="9777257" y="285854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Write down </a:t>
            </a:r>
            <a:r>
              <a:rPr lang="de-DE" sz="1600" b="0" i="0" u="none" strike="noStrike" cap="none" dirty="0" err="1">
                <a:solidFill>
                  <a:srgbClr val="404040"/>
                </a:solidFill>
                <a:latin typeface="Fira Sans Light" panose="020B0403050000020004" pitchFamily="34" charset="0"/>
                <a:ea typeface="Fira Sans"/>
                <a:cs typeface="Fira Sans"/>
                <a:sym typeface="Fira Sans"/>
              </a:rPr>
              <a:t>specific</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tasks</a:t>
            </a:r>
            <a:r>
              <a:rPr lang="de-DE" sz="1600" b="1" i="0" u="none" strike="noStrike" cap="none" dirty="0">
                <a:solidFill>
                  <a:srgbClr val="404040"/>
                </a:solidFill>
                <a:latin typeface="Fira Sans Light" panose="020B0403050000020004" pitchFamily="34" charset="0"/>
                <a:ea typeface="Fira Sans"/>
                <a:cs typeface="Fira Sans"/>
                <a:sym typeface="Fira Sans"/>
              </a:rPr>
              <a:t> &amp; </a:t>
            </a:r>
            <a:r>
              <a:rPr lang="de-DE" sz="1600" b="1" i="0" u="none" strike="noStrike" cap="none" dirty="0" err="1">
                <a:solidFill>
                  <a:srgbClr val="404040"/>
                </a:solidFill>
                <a:latin typeface="Fira Sans Light" panose="020B0403050000020004" pitchFamily="34" charset="0"/>
                <a:ea typeface="Fira Sans"/>
                <a:cs typeface="Fira Sans"/>
                <a:sym typeface="Fira Sans"/>
              </a:rPr>
              <a:t>pain</a:t>
            </a:r>
            <a:r>
              <a:rPr lang="de-DE" sz="1600" b="1"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points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to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context</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2" name="Google Shape;128;p2">
            <a:extLst>
              <a:ext uri="{FF2B5EF4-FFF2-40B4-BE49-F238E27FC236}">
                <a16:creationId xmlns:a16="http://schemas.microsoft.com/office/drawing/2014/main" id="{DD5BF88E-FC1B-A306-5630-4A20A67B9BDB}"/>
              </a:ext>
            </a:extLst>
          </p:cNvPr>
          <p:cNvSpPr txBox="1"/>
          <p:nvPr/>
        </p:nvSpPr>
        <p:spPr>
          <a:xfrm>
            <a:off x="9788802" y="4297587"/>
            <a:ext cx="24147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1" i="0" u="none" strike="noStrike" cap="none" dirty="0" err="1">
                <a:solidFill>
                  <a:srgbClr val="404040"/>
                </a:solidFill>
                <a:latin typeface="Fira Sans Light" panose="020B0403050000020004" pitchFamily="34" charset="0"/>
                <a:ea typeface="Fira Sans"/>
                <a:cs typeface="Fira Sans"/>
                <a:sym typeface="Fira Sans"/>
              </a:rPr>
              <a:t>feedback</a:t>
            </a:r>
            <a:endParaRPr sz="1600" b="1" i="0" u="none" strike="noStrike" cap="none" dirty="0">
              <a:solidFill>
                <a:srgbClr val="404040"/>
              </a:solidFill>
              <a:latin typeface="Fira Sans Light" panose="020B0403050000020004" pitchFamily="34" charset="0"/>
              <a:ea typeface="Fira Sans"/>
              <a:cs typeface="Fira Sans"/>
              <a:sym typeface="Fira Sans"/>
            </a:endParaRPr>
          </a:p>
        </p:txBody>
      </p:sp>
      <p:sp>
        <p:nvSpPr>
          <p:cNvPr id="13" name="Google Shape;129;p2">
            <a:extLst>
              <a:ext uri="{FF2B5EF4-FFF2-40B4-BE49-F238E27FC236}">
                <a16:creationId xmlns:a16="http://schemas.microsoft.com/office/drawing/2014/main" id="{3FFF33EB-1CCF-D5FE-D853-0EF40CB186AE}"/>
              </a:ext>
            </a:extLst>
          </p:cNvPr>
          <p:cNvSpPr txBox="1"/>
          <p:nvPr/>
        </p:nvSpPr>
        <p:spPr>
          <a:xfrm>
            <a:off x="9777257" y="523496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err="1">
                <a:solidFill>
                  <a:srgbClr val="404040"/>
                </a:solidFill>
                <a:latin typeface="Fira Sans Light" panose="020B0403050000020004" pitchFamily="34" charset="0"/>
                <a:ea typeface="Fira Sans"/>
                <a:cs typeface="Fira Sans"/>
                <a:sym typeface="Fira Sans"/>
              </a:rPr>
              <a:t>Brainstorm</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interactions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of</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with your </a:t>
            </a:r>
            <a:r>
              <a:rPr lang="de-DE" sz="1600" b="1"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to </a:t>
            </a:r>
            <a:r>
              <a:rPr lang="de-DE" sz="1600" b="0" i="0" u="none" strike="noStrike" cap="none" dirty="0" err="1">
                <a:solidFill>
                  <a:srgbClr val="404040"/>
                </a:solidFill>
                <a:latin typeface="Fira Sans Light" panose="020B0403050000020004" pitchFamily="34" charset="0"/>
                <a:ea typeface="Fira Sans"/>
                <a:cs typeface="Fira Sans"/>
                <a:sym typeface="Fira Sans"/>
              </a:rPr>
              <a:t>those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tasks</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4" name="Rechteck 13">
            <a:extLst>
              <a:ext uri="{FF2B5EF4-FFF2-40B4-BE49-F238E27FC236}">
                <a16:creationId xmlns:a16="http://schemas.microsoft.com/office/drawing/2014/main" id="{6EA97993-27C9-3C36-00DE-BFF3DC9CF898}"/>
              </a:ext>
            </a:extLst>
          </p:cNvPr>
          <p:cNvSpPr/>
          <p:nvPr/>
        </p:nvSpPr>
        <p:spPr>
          <a:xfrm>
            <a:off x="8501506" y="1371600"/>
            <a:ext cx="3690494" cy="5486400"/>
          </a:xfrm>
          <a:prstGeom prst="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20;p2">
            <a:extLst>
              <a:ext uri="{FF2B5EF4-FFF2-40B4-BE49-F238E27FC236}">
                <a16:creationId xmlns:a16="http://schemas.microsoft.com/office/drawing/2014/main" id="{E4E47DB2-FAFD-35F2-5B1F-DA76B71829FE}"/>
              </a:ext>
            </a:extLst>
          </p:cNvPr>
          <p:cNvSpPr/>
          <p:nvPr/>
        </p:nvSpPr>
        <p:spPr>
          <a:xfrm>
            <a:off x="477985" y="518374"/>
            <a:ext cx="756000" cy="756000"/>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1</a:t>
            </a:r>
            <a:endParaRPr sz="1400" b="0" i="0" u="none" strike="noStrike" cap="none" dirty="0">
              <a:solidFill>
                <a:srgbClr val="000000"/>
              </a:solidFill>
              <a:latin typeface="Arial"/>
              <a:ea typeface="Arial"/>
              <a:cs typeface="Arial"/>
              <a:sym typeface="Arial"/>
            </a:endParaRPr>
          </a:p>
        </p:txBody>
      </p:sp>
      <p:sp>
        <p:nvSpPr>
          <p:cNvPr id="8" name="Google Shape;121;p2">
            <a:extLst>
              <a:ext uri="{FF2B5EF4-FFF2-40B4-BE49-F238E27FC236}">
                <a16:creationId xmlns:a16="http://schemas.microsoft.com/office/drawing/2014/main" id="{A3DDCCB1-9F98-46AA-E533-17E116C2A5F7}"/>
              </a:ext>
            </a:extLst>
          </p:cNvPr>
          <p:cNvSpPr txBox="1"/>
          <p:nvPr/>
        </p:nvSpPr>
        <p:spPr>
          <a:xfrm>
            <a:off x="1345289" y="399971"/>
            <a:ext cx="871311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2400" b="0" i="0" u="none" strike="noStrike" cap="none" dirty="0">
                <a:solidFill>
                  <a:srgbClr val="404040"/>
                </a:solidFill>
                <a:latin typeface="Fira Sans" panose="020B0503050000020004" pitchFamily="34" charset="0"/>
                <a:ea typeface="Fira Sans"/>
                <a:cs typeface="Fira Sans"/>
                <a:sym typeface="Fira Sans"/>
              </a:rPr>
              <a:t>List your </a:t>
            </a:r>
            <a:r>
              <a:rPr lang="de-DE" sz="2400" b="0" i="0" u="none" strike="noStrike" cap="none" dirty="0" err="1">
                <a:solidFill>
                  <a:srgbClr val="404040"/>
                </a:solidFill>
                <a:latin typeface="Fira Sans" panose="020B0503050000020004" pitchFamily="34" charset="0"/>
                <a:ea typeface="Fira Sans"/>
                <a:cs typeface="Fira Sans"/>
                <a:sym typeface="Fira Sans"/>
              </a:rPr>
              <a:t>user</a:t>
            </a:r>
            <a:r>
              <a:rPr lang="de-DE" sz="2400" b="0" i="0" u="none" strike="noStrike" cap="none" dirty="0">
                <a:solidFill>
                  <a:srgbClr val="404040"/>
                </a:solidFill>
                <a:latin typeface="Fira Sans" panose="020B0503050000020004" pitchFamily="34" charset="0"/>
                <a:ea typeface="Fira Sans"/>
                <a:cs typeface="Fira Sans"/>
                <a:sym typeface="Fira Sans"/>
              </a:rPr>
              <a:t> </a:t>
            </a:r>
            <a:r>
              <a:rPr lang="de-DE" sz="2400" b="1" i="0" u="none" strike="noStrike" cap="none" dirty="0" err="1">
                <a:solidFill>
                  <a:srgbClr val="404040"/>
                </a:solidFill>
                <a:latin typeface="Fira Sans" panose="020B0503050000020004" pitchFamily="34" charset="0"/>
                <a:ea typeface="Fira Sans"/>
                <a:cs typeface="Fira Sans"/>
                <a:sym typeface="Fira Sans"/>
              </a:rPr>
              <a:t>segments</a:t>
            </a:r>
            <a:r>
              <a:rPr lang="de-DE" sz="2400" b="0" i="0" u="none" strike="noStrike" cap="none" dirty="0">
                <a:solidFill>
                  <a:srgbClr val="404040"/>
                </a:solidFill>
                <a:latin typeface="Fira Sans" panose="020B0503050000020004" pitchFamily="34" charset="0"/>
                <a:ea typeface="Fira Sans"/>
                <a:cs typeface="Fira Sans"/>
                <a:sym typeface="Fira Sans"/>
              </a:rPr>
              <a:t> and </a:t>
            </a:r>
            <a:r>
              <a:rPr lang="de-DE" sz="2400" b="0" i="0" u="none" strike="noStrike" cap="none" dirty="0" err="1">
                <a:solidFill>
                  <a:srgbClr val="404040"/>
                </a:solidFill>
                <a:latin typeface="Fira Sans" panose="020B0503050000020004" pitchFamily="34" charset="0"/>
                <a:ea typeface="Fira Sans"/>
                <a:cs typeface="Fira Sans"/>
                <a:sym typeface="Fira Sans"/>
              </a:rPr>
              <a:t>choose</a:t>
            </a:r>
            <a:r>
              <a:rPr lang="de-DE" sz="2400" b="0" i="0" u="none" strike="noStrike" cap="none" dirty="0">
                <a:solidFill>
                  <a:srgbClr val="404040"/>
                </a:solidFill>
                <a:latin typeface="Fira Sans" panose="020B0503050000020004" pitchFamily="34" charset="0"/>
                <a:ea typeface="Fira Sans"/>
                <a:cs typeface="Fira Sans"/>
                <a:sym typeface="Fira Sans"/>
              </a:rPr>
              <a:t> your </a:t>
            </a:r>
            <a:br>
              <a:rPr lang="de-DE" sz="2400" b="0" i="0" u="none" strike="noStrike" cap="none" dirty="0">
                <a:solidFill>
                  <a:srgbClr val="404040"/>
                </a:solidFill>
                <a:latin typeface="Fira Sans" panose="020B0503050000020004" pitchFamily="34" charset="0"/>
                <a:ea typeface="Fira Sans"/>
                <a:cs typeface="Fira Sans"/>
                <a:sym typeface="Fira Sans"/>
              </a:rPr>
            </a:br>
            <a:r>
              <a:rPr lang="de-DE" sz="2400" b="0" i="0" u="none" strike="noStrike" cap="none" dirty="0" err="1">
                <a:solidFill>
                  <a:srgbClr val="404040"/>
                </a:solidFill>
                <a:latin typeface="Fira Sans" panose="020B0503050000020004" pitchFamily="34" charset="0"/>
                <a:ea typeface="Fira Sans"/>
                <a:cs typeface="Fira Sans"/>
                <a:sym typeface="Fira Sans"/>
              </a:rPr>
              <a:t>main</a:t>
            </a:r>
            <a:r>
              <a:rPr lang="de-DE" sz="2400" b="0" i="0" u="none" strike="noStrike" cap="none" dirty="0">
                <a:solidFill>
                  <a:srgbClr val="404040"/>
                </a:solidFill>
                <a:latin typeface="Fira Sans" panose="020B0503050000020004" pitchFamily="34" charset="0"/>
                <a:ea typeface="Fira Sans"/>
                <a:cs typeface="Fira Sans"/>
                <a:sym typeface="Fira Sans"/>
              </a:rPr>
              <a:t> </a:t>
            </a:r>
            <a:r>
              <a:rPr lang="de-DE" sz="2400" b="0" i="0" u="none" strike="noStrike" cap="none" dirty="0" err="1">
                <a:solidFill>
                  <a:srgbClr val="404040"/>
                </a:solidFill>
                <a:latin typeface="Fira Sans" panose="020B0503050000020004" pitchFamily="34" charset="0"/>
                <a:ea typeface="Fira Sans"/>
                <a:cs typeface="Fira Sans"/>
                <a:sym typeface="Fira Sans"/>
              </a:rPr>
              <a:t>segment</a:t>
            </a:r>
            <a:endParaRPr sz="2000" b="0" i="0" u="none" strike="noStrike" cap="none" dirty="0">
              <a:solidFill>
                <a:srgbClr val="000000"/>
              </a:solidFill>
              <a:latin typeface="Fira Sans" panose="020B0503050000020004" pitchFamily="34" charset="0"/>
              <a:sym typeface="Arial"/>
            </a:endParaRPr>
          </a:p>
        </p:txBody>
      </p:sp>
      <p:sp>
        <p:nvSpPr>
          <p:cNvPr id="18" name="Textplatzhalter 17">
            <a:extLst>
              <a:ext uri="{FF2B5EF4-FFF2-40B4-BE49-F238E27FC236}">
                <a16:creationId xmlns:a16="http://schemas.microsoft.com/office/drawing/2014/main" id="{4F64EEA2-4B10-D0A1-B66E-DC9971EE0C95}"/>
              </a:ext>
            </a:extLst>
          </p:cNvPr>
          <p:cNvSpPr>
            <a:spLocks noGrp="1"/>
          </p:cNvSpPr>
          <p:nvPr>
            <p:ph type="body" idx="1"/>
          </p:nvPr>
        </p:nvSpPr>
        <p:spPr/>
        <p:txBody>
          <a:bodyPr>
            <a:normAutofit lnSpcReduction="10000"/>
          </a:bodyPr>
          <a:lstStyle/>
          <a:p>
            <a:pPr marL="0" indent="0"/>
            <a:r>
              <a:rPr lang="de-DE" dirty="0">
                <a:latin typeface="Fira Sans Light" panose="020B0403050000020004" pitchFamily="34" charset="0"/>
              </a:rPr>
              <a:t>Work </a:t>
            </a:r>
            <a:r>
              <a:rPr lang="de-DE" dirty="0" err="1">
                <a:latin typeface="Fira Sans Light" panose="020B0403050000020004" pitchFamily="34" charset="0"/>
              </a:rPr>
              <a:t>as</a:t>
            </a:r>
            <a:r>
              <a:rPr lang="de-DE" dirty="0">
                <a:latin typeface="Fira Sans Light" panose="020B0403050000020004" pitchFamily="34" charset="0"/>
              </a:rPr>
              <a:t> a </a:t>
            </a:r>
            <a:r>
              <a:rPr lang="de-DE" dirty="0" err="1">
                <a:latin typeface="Fira Sans Light" panose="020B0403050000020004" pitchFamily="34" charset="0"/>
              </a:rPr>
              <a:t>group</a:t>
            </a:r>
            <a:r>
              <a:rPr lang="de-DE" dirty="0">
                <a:latin typeface="Fira Sans Light" panose="020B0403050000020004" pitchFamily="34" charset="0"/>
              </a:rPr>
              <a:t> </a:t>
            </a:r>
            <a:r>
              <a:rPr lang="de-DE" dirty="0" err="1">
                <a:latin typeface="Fira Sans Light" panose="020B0403050000020004" pitchFamily="34" charset="0"/>
              </a:rPr>
              <a:t>to</a:t>
            </a:r>
            <a:r>
              <a:rPr lang="de-DE" dirty="0">
                <a:latin typeface="Fira Sans Light" panose="020B0403050000020004" pitchFamily="34" charset="0"/>
              </a:rPr>
              <a:t> </a:t>
            </a:r>
            <a:r>
              <a:rPr lang="de-DE" dirty="0" err="1">
                <a:latin typeface="Fira Sans Light" panose="020B0403050000020004" pitchFamily="34" charset="0"/>
              </a:rPr>
              <a:t>list</a:t>
            </a:r>
            <a:r>
              <a:rPr lang="de-DE" dirty="0">
                <a:latin typeface="Fira Sans Light" panose="020B0403050000020004" pitchFamily="34" charset="0"/>
              </a:rPr>
              <a:t> </a:t>
            </a:r>
            <a:r>
              <a:rPr lang="de-DE" dirty="0" err="1">
                <a:latin typeface="Fira Sans Light" panose="020B0403050000020004" pitchFamily="34" charset="0"/>
              </a:rPr>
              <a:t>your</a:t>
            </a:r>
            <a:r>
              <a:rPr lang="de-DE" dirty="0">
                <a:latin typeface="Fira Sans Light" panose="020B0403050000020004" pitchFamily="34" charset="0"/>
              </a:rPr>
              <a:t> </a:t>
            </a:r>
            <a:r>
              <a:rPr lang="de-DE" dirty="0" err="1">
                <a:latin typeface="Fira Sans Light" panose="020B0403050000020004" pitchFamily="34" charset="0"/>
              </a:rPr>
              <a:t>user</a:t>
            </a:r>
            <a:r>
              <a:rPr lang="de-DE" dirty="0">
                <a:latin typeface="Fira Sans Light" panose="020B0403050000020004" pitchFamily="34" charset="0"/>
              </a:rPr>
              <a:t> </a:t>
            </a:r>
            <a:r>
              <a:rPr lang="de-DE" dirty="0" err="1">
                <a:latin typeface="Fira Sans Light" panose="020B0403050000020004" pitchFamily="34" charset="0"/>
              </a:rPr>
              <a:t>segments</a:t>
            </a:r>
            <a:r>
              <a:rPr lang="de-DE" dirty="0">
                <a:latin typeface="Fira Sans Light" panose="020B0403050000020004" pitchFamily="34" charset="0"/>
              </a:rPr>
              <a:t>. </a:t>
            </a:r>
            <a:r>
              <a:rPr lang="de-DE" dirty="0" err="1">
                <a:latin typeface="Fira Sans Light" panose="020B0403050000020004" pitchFamily="34" charset="0"/>
              </a:rPr>
              <a:t>Then</a:t>
            </a:r>
            <a:r>
              <a:rPr lang="de-DE" dirty="0">
                <a:latin typeface="Fira Sans Light" panose="020B0403050000020004" pitchFamily="34" charset="0"/>
              </a:rPr>
              <a:t> pick a </a:t>
            </a:r>
            <a:r>
              <a:rPr lang="de-DE" dirty="0" err="1">
                <a:latin typeface="Fira Sans Light" panose="020B0403050000020004" pitchFamily="34" charset="0"/>
              </a:rPr>
              <a:t>segment</a:t>
            </a:r>
            <a:r>
              <a:rPr lang="de-DE" dirty="0">
                <a:latin typeface="Fira Sans Light" panose="020B0403050000020004" pitchFamily="34" charset="0"/>
              </a:rPr>
              <a:t> </a:t>
            </a:r>
            <a:r>
              <a:rPr lang="de-DE" dirty="0" err="1">
                <a:latin typeface="Fira Sans Light" panose="020B0403050000020004" pitchFamily="34" charset="0"/>
              </a:rPr>
              <a:t>to</a:t>
            </a:r>
            <a:r>
              <a:rPr lang="de-DE" dirty="0">
                <a:latin typeface="Fira Sans Light" panose="020B0403050000020004" pitchFamily="34" charset="0"/>
              </a:rPr>
              <a:t> </a:t>
            </a:r>
            <a:r>
              <a:rPr lang="de-DE" dirty="0" err="1">
                <a:latin typeface="Fira Sans Light" panose="020B0403050000020004" pitchFamily="34" charset="0"/>
              </a:rPr>
              <a:t>work</a:t>
            </a:r>
            <a:r>
              <a:rPr lang="de-DE" dirty="0">
                <a:latin typeface="Fira Sans Light" panose="020B0403050000020004" pitchFamily="34" charset="0"/>
              </a:rPr>
              <a:t> </a:t>
            </a:r>
            <a:r>
              <a:rPr lang="de-DE" dirty="0" err="1">
                <a:latin typeface="Fira Sans Light" panose="020B0403050000020004" pitchFamily="34" charset="0"/>
              </a:rPr>
              <a:t>with</a:t>
            </a:r>
            <a:r>
              <a:rPr lang="de-DE" dirty="0">
                <a:latin typeface="Fira Sans Light" panose="020B0403050000020004" pitchFamily="34" charset="0"/>
              </a:rPr>
              <a:t> </a:t>
            </a:r>
            <a:r>
              <a:rPr lang="de-DE" dirty="0" err="1">
                <a:latin typeface="Fira Sans Light" panose="020B0403050000020004" pitchFamily="34" charset="0"/>
              </a:rPr>
              <a:t>first</a:t>
            </a:r>
            <a:r>
              <a:rPr lang="de-DE" dirty="0">
                <a:latin typeface="Fira Sans Light" panose="020B0403050000020004" pitchFamily="34" charset="0"/>
              </a:rPr>
              <a:t>. Think </a:t>
            </a:r>
            <a:r>
              <a:rPr lang="de-DE" dirty="0" err="1">
                <a:latin typeface="Fira Sans Light" panose="020B0403050000020004" pitchFamily="34" charset="0"/>
              </a:rPr>
              <a:t>about</a:t>
            </a:r>
            <a:r>
              <a:rPr lang="de-DE" dirty="0">
                <a:latin typeface="Fira Sans Light" panose="020B0403050000020004" pitchFamily="34" charset="0"/>
              </a:rPr>
              <a:t> </a:t>
            </a:r>
            <a:r>
              <a:rPr lang="de-DE" dirty="0" err="1">
                <a:latin typeface="Fira Sans Light" panose="020B0403050000020004" pitchFamily="34" charset="0"/>
              </a:rPr>
              <a:t>which</a:t>
            </a:r>
            <a:r>
              <a:rPr lang="de-DE" dirty="0">
                <a:latin typeface="Fira Sans Light" panose="020B0403050000020004" pitchFamily="34" charset="0"/>
              </a:rPr>
              <a:t> </a:t>
            </a:r>
            <a:r>
              <a:rPr lang="de-DE" dirty="0" err="1">
                <a:latin typeface="Fira Sans Light" panose="020B0403050000020004" pitchFamily="34" charset="0"/>
              </a:rPr>
              <a:t>segments</a:t>
            </a:r>
            <a:r>
              <a:rPr lang="de-DE" dirty="0">
                <a:latin typeface="Fira Sans Light" panose="020B0403050000020004" pitchFamily="34" charset="0"/>
              </a:rPr>
              <a:t> will </a:t>
            </a:r>
            <a:r>
              <a:rPr lang="de-DE" dirty="0" err="1">
                <a:latin typeface="Fira Sans Light" panose="020B0403050000020004" pitchFamily="34" charset="0"/>
              </a:rPr>
              <a:t>use</a:t>
            </a:r>
            <a:r>
              <a:rPr lang="de-DE" dirty="0">
                <a:latin typeface="Fira Sans Light" panose="020B0403050000020004" pitchFamily="34" charset="0"/>
              </a:rPr>
              <a:t> </a:t>
            </a:r>
            <a:r>
              <a:rPr lang="de-DE" dirty="0" err="1">
                <a:latin typeface="Fira Sans Light" panose="020B0403050000020004" pitchFamily="34" charset="0"/>
              </a:rPr>
              <a:t>your</a:t>
            </a:r>
            <a:r>
              <a:rPr lang="de-DE" dirty="0">
                <a:latin typeface="Fira Sans Light" panose="020B0403050000020004" pitchFamily="34" charset="0"/>
              </a:rPr>
              <a:t> </a:t>
            </a:r>
            <a:r>
              <a:rPr lang="de-DE" dirty="0" err="1">
                <a:latin typeface="Fira Sans Light" panose="020B0403050000020004" pitchFamily="34" charset="0"/>
              </a:rPr>
              <a:t>service</a:t>
            </a:r>
            <a:r>
              <a:rPr lang="de-DE" dirty="0">
                <a:latin typeface="Fira Sans Light" panose="020B0403050000020004" pitchFamily="34" charset="0"/>
              </a:rPr>
              <a:t> </a:t>
            </a:r>
            <a:r>
              <a:rPr lang="de-DE" dirty="0" err="1">
                <a:latin typeface="Fira Sans Light" panose="020B0403050000020004" pitchFamily="34" charset="0"/>
              </a:rPr>
              <a:t>most</a:t>
            </a:r>
            <a:r>
              <a:rPr lang="de-DE" dirty="0">
                <a:latin typeface="Fira Sans Light" panose="020B0403050000020004" pitchFamily="34" charset="0"/>
              </a:rPr>
              <a:t> </a:t>
            </a:r>
            <a:r>
              <a:rPr lang="de-DE" dirty="0" err="1">
                <a:latin typeface="Fira Sans Light" panose="020B0403050000020004" pitchFamily="34" charset="0"/>
              </a:rPr>
              <a:t>frequently</a:t>
            </a:r>
            <a:r>
              <a:rPr lang="de-DE" dirty="0">
                <a:latin typeface="Fira Sans Light" panose="020B0403050000020004" pitchFamily="34" charset="0"/>
              </a:rPr>
              <a:t>.</a:t>
            </a:r>
          </a:p>
          <a:p>
            <a:endParaRPr lang="de-DE" dirty="0">
              <a:latin typeface="Fira Sans Light" panose="020B0403050000020004" pitchFamily="34" charset="0"/>
            </a:endParaRPr>
          </a:p>
          <a:p>
            <a:pPr marL="182563" indent="0"/>
            <a:r>
              <a:rPr lang="de-DE" b="1" dirty="0">
                <a:solidFill>
                  <a:schemeClr val="bg2"/>
                </a:solidFill>
                <a:latin typeface="Fira Sans" panose="020B0503050000020004" pitchFamily="34" charset="0"/>
              </a:rPr>
              <a:t>Segments vs. Personas</a:t>
            </a:r>
          </a:p>
          <a:p>
            <a:pPr marL="182563" indent="0"/>
            <a:r>
              <a:rPr lang="de-DE" dirty="0">
                <a:latin typeface="Fira Sans Light" panose="020B0403050000020004" pitchFamily="34" charset="0"/>
              </a:rPr>
              <a:t>Segments* </a:t>
            </a:r>
            <a:r>
              <a:rPr lang="de-DE" dirty="0" err="1">
                <a:latin typeface="Fira Sans Light" panose="020B0403050000020004" pitchFamily="34" charset="0"/>
              </a:rPr>
              <a:t>are</a:t>
            </a:r>
            <a:r>
              <a:rPr lang="de-DE" dirty="0">
                <a:latin typeface="Fira Sans Light" panose="020B0403050000020004" pitchFamily="34" charset="0"/>
              </a:rPr>
              <a:t> </a:t>
            </a:r>
            <a:r>
              <a:rPr lang="de-DE" dirty="0" err="1">
                <a:latin typeface="Fira Sans Light" panose="020B0403050000020004" pitchFamily="34" charset="0"/>
              </a:rPr>
              <a:t>distinct</a:t>
            </a:r>
            <a:r>
              <a:rPr lang="de-DE" dirty="0">
                <a:latin typeface="Fira Sans Light" panose="020B0403050000020004" pitchFamily="34" charset="0"/>
              </a:rPr>
              <a:t> </a:t>
            </a:r>
            <a:r>
              <a:rPr lang="de-DE" dirty="0" err="1">
                <a:latin typeface="Fira Sans Light" panose="020B0403050000020004" pitchFamily="34" charset="0"/>
              </a:rPr>
              <a:t>groups</a:t>
            </a:r>
            <a:r>
              <a:rPr lang="de-DE" dirty="0">
                <a:latin typeface="Fira Sans Light" panose="020B0403050000020004" pitchFamily="34" charset="0"/>
              </a:rPr>
              <a:t> </a:t>
            </a:r>
            <a:r>
              <a:rPr lang="de-DE" dirty="0" err="1">
                <a:latin typeface="Fira Sans Light" panose="020B0403050000020004" pitchFamily="34" charset="0"/>
              </a:rPr>
              <a:t>of</a:t>
            </a:r>
            <a:r>
              <a:rPr lang="de-DE" dirty="0">
                <a:latin typeface="Fira Sans Light" panose="020B0403050000020004" pitchFamily="34" charset="0"/>
              </a:rPr>
              <a:t> </a:t>
            </a:r>
            <a:r>
              <a:rPr lang="de-DE" dirty="0" err="1">
                <a:latin typeface="Fira Sans Light" panose="020B0403050000020004" pitchFamily="34" charset="0"/>
              </a:rPr>
              <a:t>users</a:t>
            </a:r>
            <a:br>
              <a:rPr lang="de-DE" dirty="0">
                <a:latin typeface="Fira Sans Light" panose="020B0403050000020004" pitchFamily="34" charset="0"/>
              </a:rPr>
            </a:br>
            <a:r>
              <a:rPr lang="de-DE" dirty="0">
                <a:latin typeface="Fira Sans Light" panose="020B0403050000020004" pitchFamily="34" charset="0"/>
              </a:rPr>
              <a:t>with </a:t>
            </a:r>
            <a:r>
              <a:rPr lang="de-DE" dirty="0" err="1">
                <a:latin typeface="Fira Sans Light" panose="020B0403050000020004" pitchFamily="34" charset="0"/>
              </a:rPr>
              <a:t>shared</a:t>
            </a:r>
            <a:r>
              <a:rPr lang="de-DE" dirty="0">
                <a:latin typeface="Fira Sans Light" panose="020B0403050000020004" pitchFamily="34" charset="0"/>
              </a:rPr>
              <a:t> </a:t>
            </a:r>
            <a:r>
              <a:rPr lang="de-DE" dirty="0" err="1">
                <a:latin typeface="Fira Sans Light" panose="020B0403050000020004" pitchFamily="34" charset="0"/>
              </a:rPr>
              <a:t>needs</a:t>
            </a:r>
            <a:r>
              <a:rPr lang="de-DE" dirty="0">
                <a:latin typeface="Fira Sans Light" panose="020B0403050000020004" pitchFamily="34" charset="0"/>
              </a:rPr>
              <a:t>, </a:t>
            </a:r>
            <a:r>
              <a:rPr lang="de-DE" dirty="0" err="1">
                <a:latin typeface="Fira Sans Light" panose="020B0403050000020004" pitchFamily="34" charset="0"/>
              </a:rPr>
              <a:t>characteristics</a:t>
            </a:r>
            <a:r>
              <a:rPr lang="de-DE" dirty="0">
                <a:latin typeface="Fira Sans Light" panose="020B0403050000020004" pitchFamily="34" charset="0"/>
              </a:rPr>
              <a:t> </a:t>
            </a:r>
            <a:r>
              <a:rPr lang="de-DE" dirty="0" err="1">
                <a:latin typeface="Fira Sans Light" panose="020B0403050000020004" pitchFamily="34" charset="0"/>
              </a:rPr>
              <a:t>or</a:t>
            </a:r>
            <a:r>
              <a:rPr lang="de-DE" dirty="0">
                <a:latin typeface="Fira Sans Light" panose="020B0403050000020004" pitchFamily="34" charset="0"/>
              </a:rPr>
              <a:t> </a:t>
            </a:r>
            <a:r>
              <a:rPr lang="de-DE" dirty="0" err="1">
                <a:latin typeface="Fira Sans Light" panose="020B0403050000020004" pitchFamily="34" charset="0"/>
              </a:rPr>
              <a:t>actions</a:t>
            </a:r>
            <a:r>
              <a:rPr lang="de-DE" dirty="0">
                <a:latin typeface="Fira Sans Light" panose="020B0403050000020004" pitchFamily="34" charset="0"/>
              </a:rPr>
              <a:t>.  </a:t>
            </a:r>
            <a:br>
              <a:rPr lang="de-DE" dirty="0">
                <a:latin typeface="Fira Sans Light" panose="020B0403050000020004" pitchFamily="34" charset="0"/>
              </a:rPr>
            </a:br>
            <a:r>
              <a:rPr lang="de-DE" dirty="0" err="1">
                <a:latin typeface="Fira Sans Light" panose="020B0403050000020004" pitchFamily="34" charset="0"/>
              </a:rPr>
              <a:t>We</a:t>
            </a:r>
            <a:r>
              <a:rPr lang="de-DE" dirty="0">
                <a:latin typeface="Fira Sans Light" panose="020B0403050000020004" pitchFamily="34" charset="0"/>
              </a:rPr>
              <a:t> </a:t>
            </a:r>
            <a:r>
              <a:rPr lang="de-DE" dirty="0" err="1">
                <a:latin typeface="Fira Sans Light" panose="020B0403050000020004" pitchFamily="34" charset="0"/>
              </a:rPr>
              <a:t>commonly</a:t>
            </a:r>
            <a:r>
              <a:rPr lang="de-DE" dirty="0">
                <a:latin typeface="Fira Sans Light" panose="020B0403050000020004" pitchFamily="34" charset="0"/>
              </a:rPr>
              <a:t> </a:t>
            </a:r>
            <a:r>
              <a:rPr lang="de-DE" dirty="0" err="1">
                <a:latin typeface="Fira Sans Light" panose="020B0403050000020004" pitchFamily="34" charset="0"/>
              </a:rPr>
              <a:t>refer</a:t>
            </a:r>
            <a:r>
              <a:rPr lang="de-DE" dirty="0">
                <a:latin typeface="Fira Sans Light" panose="020B0403050000020004" pitchFamily="34" charset="0"/>
              </a:rPr>
              <a:t> to </a:t>
            </a:r>
            <a:r>
              <a:rPr lang="de-DE" dirty="0" err="1">
                <a:latin typeface="Fira Sans Light" panose="020B0403050000020004" pitchFamily="34" charset="0"/>
              </a:rPr>
              <a:t>them</a:t>
            </a:r>
            <a:r>
              <a:rPr lang="de-DE" dirty="0">
                <a:latin typeface="Fira Sans Light" panose="020B0403050000020004" pitchFamily="34" charset="0"/>
              </a:rPr>
              <a:t> </a:t>
            </a:r>
            <a:r>
              <a:rPr lang="de-DE" dirty="0" err="1">
                <a:latin typeface="Fira Sans Light" panose="020B0403050000020004" pitchFamily="34" charset="0"/>
              </a:rPr>
              <a:t>by</a:t>
            </a:r>
            <a:r>
              <a:rPr lang="de-DE" dirty="0">
                <a:latin typeface="Fira Sans Light" panose="020B0403050000020004" pitchFamily="34" charset="0"/>
              </a:rPr>
              <a:t> </a:t>
            </a:r>
            <a:r>
              <a:rPr lang="de-DE" dirty="0" err="1">
                <a:latin typeface="Fira Sans Light" panose="020B0403050000020004" pitchFamily="34" charset="0"/>
              </a:rPr>
              <a:t>job</a:t>
            </a:r>
            <a:r>
              <a:rPr lang="de-DE" dirty="0">
                <a:latin typeface="Fira Sans Light" panose="020B0403050000020004" pitchFamily="34" charset="0"/>
              </a:rPr>
              <a:t> title, </a:t>
            </a:r>
            <a:br>
              <a:rPr lang="de-DE" dirty="0">
                <a:latin typeface="Fira Sans Light" panose="020B0403050000020004" pitchFamily="34" charset="0"/>
              </a:rPr>
            </a:br>
            <a:r>
              <a:rPr lang="de-DE" dirty="0" err="1">
                <a:latin typeface="Fira Sans Light" panose="020B0403050000020004" pitchFamily="34" charset="0"/>
              </a:rPr>
              <a:t>affiliation</a:t>
            </a:r>
            <a:r>
              <a:rPr lang="de-DE" dirty="0">
                <a:latin typeface="Fira Sans Light" panose="020B0403050000020004" pitchFamily="34" charset="0"/>
              </a:rPr>
              <a:t>, </a:t>
            </a:r>
            <a:r>
              <a:rPr lang="de-DE" dirty="0" err="1">
                <a:latin typeface="Fira Sans Light" panose="020B0403050000020004" pitchFamily="34" charset="0"/>
              </a:rPr>
              <a:t>common</a:t>
            </a:r>
            <a:r>
              <a:rPr lang="de-DE" dirty="0">
                <a:latin typeface="Fira Sans Light" panose="020B0403050000020004" pitchFamily="34" charset="0"/>
              </a:rPr>
              <a:t> </a:t>
            </a:r>
            <a:r>
              <a:rPr lang="de-DE" dirty="0" err="1">
                <a:latin typeface="Fira Sans Light" panose="020B0403050000020004" pitchFamily="34" charset="0"/>
              </a:rPr>
              <a:t>tasks</a:t>
            </a:r>
            <a:r>
              <a:rPr lang="de-DE" dirty="0">
                <a:latin typeface="Fira Sans Light" panose="020B0403050000020004" pitchFamily="34" charset="0"/>
              </a:rPr>
              <a:t>,…</a:t>
            </a:r>
          </a:p>
          <a:p>
            <a:pPr marL="182563" indent="0"/>
            <a:endParaRPr lang="de-DE" dirty="0">
              <a:latin typeface="Fira Sans Light" panose="020B0403050000020004" pitchFamily="34" charset="0"/>
            </a:endParaRPr>
          </a:p>
          <a:p>
            <a:pPr marL="182563" indent="0"/>
            <a:r>
              <a:rPr lang="de-DE" dirty="0">
                <a:latin typeface="Fira Sans Light" panose="020B0403050000020004" pitchFamily="34" charset="0"/>
              </a:rPr>
              <a:t>Personas </a:t>
            </a:r>
            <a:r>
              <a:rPr lang="de-DE" dirty="0" err="1">
                <a:latin typeface="Fira Sans Light" panose="020B0403050000020004" pitchFamily="34" charset="0"/>
              </a:rPr>
              <a:t>are</a:t>
            </a:r>
            <a:r>
              <a:rPr lang="de-DE" dirty="0">
                <a:latin typeface="Fira Sans Light" panose="020B0403050000020004" pitchFamily="34" charset="0"/>
              </a:rPr>
              <a:t> </a:t>
            </a:r>
            <a:r>
              <a:rPr lang="de-DE" dirty="0" err="1">
                <a:latin typeface="Fira Sans Light" panose="020B0403050000020004" pitchFamily="34" charset="0"/>
              </a:rPr>
              <a:t>fictional</a:t>
            </a:r>
            <a:r>
              <a:rPr lang="de-DE" dirty="0">
                <a:latin typeface="Fira Sans Light" panose="020B0403050000020004" pitchFamily="34" charset="0"/>
              </a:rPr>
              <a:t> </a:t>
            </a:r>
            <a:r>
              <a:rPr lang="de-DE" dirty="0" err="1">
                <a:latin typeface="Fira Sans Light" panose="020B0403050000020004" pitchFamily="34" charset="0"/>
              </a:rPr>
              <a:t>characters</a:t>
            </a:r>
            <a:r>
              <a:rPr lang="de-DE" dirty="0">
                <a:latin typeface="Fira Sans Light" panose="020B0403050000020004" pitchFamily="34" charset="0"/>
              </a:rPr>
              <a:t> </a:t>
            </a:r>
            <a:r>
              <a:rPr lang="de-DE" dirty="0" err="1">
                <a:latin typeface="Fira Sans Light" panose="020B0403050000020004" pitchFamily="34" charset="0"/>
              </a:rPr>
              <a:t>that</a:t>
            </a:r>
            <a:r>
              <a:rPr lang="de-DE" dirty="0">
                <a:latin typeface="Fira Sans Light" panose="020B0403050000020004" pitchFamily="34" charset="0"/>
              </a:rPr>
              <a:t> </a:t>
            </a:r>
            <a:br>
              <a:rPr lang="de-DE" dirty="0">
                <a:latin typeface="Fira Sans Light" panose="020B0403050000020004" pitchFamily="34" charset="0"/>
              </a:rPr>
            </a:br>
            <a:r>
              <a:rPr lang="de-DE" dirty="0" err="1">
                <a:latin typeface="Fira Sans Light" panose="020B0403050000020004" pitchFamily="34" charset="0"/>
              </a:rPr>
              <a:t>represent</a:t>
            </a:r>
            <a:r>
              <a:rPr lang="de-DE" dirty="0">
                <a:latin typeface="Fira Sans Light" panose="020B0403050000020004" pitchFamily="34" charset="0"/>
              </a:rPr>
              <a:t> </a:t>
            </a:r>
            <a:r>
              <a:rPr lang="de-DE" dirty="0" err="1">
                <a:latin typeface="Fira Sans Light" panose="020B0403050000020004" pitchFamily="34" charset="0"/>
              </a:rPr>
              <a:t>one</a:t>
            </a:r>
            <a:r>
              <a:rPr lang="de-DE" dirty="0">
                <a:latin typeface="Fira Sans Light" panose="020B0403050000020004" pitchFamily="34" charset="0"/>
              </a:rPr>
              <a:t> </a:t>
            </a:r>
            <a:r>
              <a:rPr lang="de-DE" dirty="0" err="1">
                <a:latin typeface="Fira Sans Light" panose="020B0403050000020004" pitchFamily="34" charset="0"/>
              </a:rPr>
              <a:t>of</a:t>
            </a:r>
            <a:r>
              <a:rPr lang="de-DE" dirty="0">
                <a:latin typeface="Fira Sans Light" panose="020B0403050000020004" pitchFamily="34" charset="0"/>
              </a:rPr>
              <a:t> </a:t>
            </a:r>
            <a:r>
              <a:rPr lang="de-DE" dirty="0" err="1">
                <a:latin typeface="Fira Sans Light" panose="020B0403050000020004" pitchFamily="34" charset="0"/>
              </a:rPr>
              <a:t>these</a:t>
            </a:r>
            <a:r>
              <a:rPr lang="de-DE" dirty="0">
                <a:latin typeface="Fira Sans Light" panose="020B0403050000020004" pitchFamily="34" charset="0"/>
              </a:rPr>
              <a:t> </a:t>
            </a:r>
            <a:r>
              <a:rPr lang="de-DE" dirty="0" err="1">
                <a:latin typeface="Fira Sans Light" panose="020B0403050000020004" pitchFamily="34" charset="0"/>
              </a:rPr>
              <a:t>user</a:t>
            </a:r>
            <a:r>
              <a:rPr lang="de-DE" dirty="0">
                <a:latin typeface="Fira Sans Light" panose="020B0403050000020004" pitchFamily="34" charset="0"/>
              </a:rPr>
              <a:t> </a:t>
            </a:r>
            <a:r>
              <a:rPr lang="de-DE" dirty="0" err="1">
                <a:latin typeface="Fira Sans Light" panose="020B0403050000020004" pitchFamily="34" charset="0"/>
              </a:rPr>
              <a:t>segments</a:t>
            </a:r>
            <a:r>
              <a:rPr lang="de-DE" dirty="0">
                <a:latin typeface="Fira Sans Light" panose="020B0403050000020004" pitchFamily="34" charset="0"/>
              </a:rPr>
              <a:t>.</a:t>
            </a: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11815" cy="369332"/>
          </a:xfrm>
          <a:prstGeom prst="rect">
            <a:avLst/>
          </a:prstGeom>
          <a:noFill/>
        </p:spPr>
        <p:txBody>
          <a:bodyPr wrap="none" rtlCol="0">
            <a:spAutoFit/>
          </a:bodyPr>
          <a:lstStyle/>
          <a:p>
            <a:r>
              <a:rPr lang="de-DE" sz="1800" dirty="0">
                <a:solidFill>
                  <a:schemeClr val="bg1"/>
                </a:solidFill>
              </a:rPr>
              <a:t>~10 min</a:t>
            </a:r>
          </a:p>
        </p:txBody>
      </p:sp>
      <p:pic>
        <p:nvPicPr>
          <p:cNvPr id="27" name="Grafik 26">
            <a:extLst>
              <a:ext uri="{FF2B5EF4-FFF2-40B4-BE49-F238E27FC236}">
                <a16:creationId xmlns:a16="http://schemas.microsoft.com/office/drawing/2014/main" id="{CB602314-7D64-665E-683B-B2C1CD21208A}"/>
              </a:ext>
            </a:extLst>
          </p:cNvPr>
          <p:cNvPicPr>
            <a:picLocks noChangeAspect="1"/>
          </p:cNvPicPr>
          <p:nvPr/>
        </p:nvPicPr>
        <p:blipFill>
          <a:blip r:embed="rId6"/>
          <a:stretch>
            <a:fillRect/>
          </a:stretch>
        </p:blipFill>
        <p:spPr>
          <a:xfrm>
            <a:off x="6401159" y="3134470"/>
            <a:ext cx="5676900" cy="1685925"/>
          </a:xfrm>
          <a:prstGeom prst="rect">
            <a:avLst/>
          </a:prstGeom>
        </p:spPr>
      </p:pic>
      <p:sp>
        <p:nvSpPr>
          <p:cNvPr id="6" name="Freihandform: Form 5">
            <a:extLst>
              <a:ext uri="{FF2B5EF4-FFF2-40B4-BE49-F238E27FC236}">
                <a16:creationId xmlns:a16="http://schemas.microsoft.com/office/drawing/2014/main" id="{8F499696-0499-C354-60D8-F6135AF40835}"/>
              </a:ext>
            </a:extLst>
          </p:cNvPr>
          <p:cNvSpPr/>
          <p:nvPr/>
        </p:nvSpPr>
        <p:spPr>
          <a:xfrm>
            <a:off x="8001001" y="4591050"/>
            <a:ext cx="195820" cy="645554"/>
          </a:xfrm>
          <a:custGeom>
            <a:avLst/>
            <a:gdLst>
              <a:gd name="connsiteX0" fmla="*/ 0 w 219075"/>
              <a:gd name="connsiteY0" fmla="*/ 333375 h 333375"/>
              <a:gd name="connsiteX1" fmla="*/ 180975 w 219075"/>
              <a:gd name="connsiteY1" fmla="*/ 190500 h 333375"/>
              <a:gd name="connsiteX2" fmla="*/ 219075 w 219075"/>
              <a:gd name="connsiteY2" fmla="*/ 0 h 333375"/>
            </a:gdLst>
            <a:ahLst/>
            <a:cxnLst>
              <a:cxn ang="0">
                <a:pos x="connsiteX0" y="connsiteY0"/>
              </a:cxn>
              <a:cxn ang="0">
                <a:pos x="connsiteX1" y="connsiteY1"/>
              </a:cxn>
              <a:cxn ang="0">
                <a:pos x="connsiteX2" y="connsiteY2"/>
              </a:cxn>
            </a:cxnLst>
            <a:rect l="l" t="t" r="r" b="b"/>
            <a:pathLst>
              <a:path w="219075" h="333375">
                <a:moveTo>
                  <a:pt x="0" y="333375"/>
                </a:moveTo>
                <a:cubicBezTo>
                  <a:pt x="72231" y="289718"/>
                  <a:pt x="144463" y="246062"/>
                  <a:pt x="180975" y="190500"/>
                </a:cubicBezTo>
                <a:cubicBezTo>
                  <a:pt x="217488" y="134937"/>
                  <a:pt x="218281" y="67468"/>
                  <a:pt x="219075"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9" name="Rechteck 8">
            <a:extLst>
              <a:ext uri="{FF2B5EF4-FFF2-40B4-BE49-F238E27FC236}">
                <a16:creationId xmlns:a16="http://schemas.microsoft.com/office/drawing/2014/main" id="{D56C8209-B07E-0DC7-626D-9652C00F5D51}"/>
              </a:ext>
            </a:extLst>
          </p:cNvPr>
          <p:cNvSpPr/>
          <p:nvPr/>
        </p:nvSpPr>
        <p:spPr>
          <a:xfrm>
            <a:off x="8001000" y="5236604"/>
            <a:ext cx="842405" cy="477357"/>
          </a:xfrm>
          <a:prstGeom prst="rect">
            <a:avLst/>
          </a:prstGeom>
          <a:solidFill>
            <a:srgbClr val="CA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000" b="1" dirty="0">
                <a:solidFill>
                  <a:sysClr val="windowText" lastClr="000000"/>
                </a:solidFill>
                <a:latin typeface="Fira Sans Light" panose="020B0403050000020004" pitchFamily="34" charset="0"/>
              </a:rPr>
              <a:t>Persona „Bob“</a:t>
            </a:r>
          </a:p>
        </p:txBody>
      </p:sp>
      <p:pic>
        <p:nvPicPr>
          <p:cNvPr id="2" name="Google Shape;115;p2">
            <a:extLst>
              <a:ext uri="{FF2B5EF4-FFF2-40B4-BE49-F238E27FC236}">
                <a16:creationId xmlns:a16="http://schemas.microsoft.com/office/drawing/2014/main" id="{EDDFD660-36ED-CBA3-8D81-9916D9B51D65}"/>
              </a:ext>
            </a:extLst>
          </p:cNvPr>
          <p:cNvPicPr preferRelativeResize="0"/>
          <p:nvPr/>
        </p:nvPicPr>
        <p:blipFill rotWithShape="1">
          <a:blip r:embed="rId7">
            <a:alphaModFix/>
          </a:blip>
          <a:srcRect/>
          <a:stretch/>
        </p:blipFill>
        <p:spPr>
          <a:xfrm>
            <a:off x="7769312" y="5236604"/>
            <a:ext cx="427508" cy="477357"/>
          </a:xfrm>
          <a:prstGeom prst="rect">
            <a:avLst/>
          </a:prstGeom>
          <a:noFill/>
          <a:ln>
            <a:noFill/>
          </a:ln>
        </p:spPr>
      </p:pic>
      <p:sp>
        <p:nvSpPr>
          <p:cNvPr id="11" name="Freihandform: Form 10">
            <a:extLst>
              <a:ext uri="{FF2B5EF4-FFF2-40B4-BE49-F238E27FC236}">
                <a16:creationId xmlns:a16="http://schemas.microsoft.com/office/drawing/2014/main" id="{CA6424E9-4524-79E1-57C8-9FA8642C3688}"/>
              </a:ext>
            </a:extLst>
          </p:cNvPr>
          <p:cNvSpPr/>
          <p:nvPr/>
        </p:nvSpPr>
        <p:spPr>
          <a:xfrm flipH="1">
            <a:off x="10234109" y="4580486"/>
            <a:ext cx="195820" cy="645554"/>
          </a:xfrm>
          <a:custGeom>
            <a:avLst/>
            <a:gdLst>
              <a:gd name="connsiteX0" fmla="*/ 0 w 219075"/>
              <a:gd name="connsiteY0" fmla="*/ 333375 h 333375"/>
              <a:gd name="connsiteX1" fmla="*/ 180975 w 219075"/>
              <a:gd name="connsiteY1" fmla="*/ 190500 h 333375"/>
              <a:gd name="connsiteX2" fmla="*/ 219075 w 219075"/>
              <a:gd name="connsiteY2" fmla="*/ 0 h 333375"/>
            </a:gdLst>
            <a:ahLst/>
            <a:cxnLst>
              <a:cxn ang="0">
                <a:pos x="connsiteX0" y="connsiteY0"/>
              </a:cxn>
              <a:cxn ang="0">
                <a:pos x="connsiteX1" y="connsiteY1"/>
              </a:cxn>
              <a:cxn ang="0">
                <a:pos x="connsiteX2" y="connsiteY2"/>
              </a:cxn>
            </a:cxnLst>
            <a:rect l="l" t="t" r="r" b="b"/>
            <a:pathLst>
              <a:path w="219075" h="333375">
                <a:moveTo>
                  <a:pt x="0" y="333375"/>
                </a:moveTo>
                <a:cubicBezTo>
                  <a:pt x="72231" y="289718"/>
                  <a:pt x="144463" y="246062"/>
                  <a:pt x="180975" y="190500"/>
                </a:cubicBezTo>
                <a:cubicBezTo>
                  <a:pt x="217488" y="134937"/>
                  <a:pt x="218281" y="67468"/>
                  <a:pt x="219075"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2" name="Rechteck 11">
            <a:extLst>
              <a:ext uri="{FF2B5EF4-FFF2-40B4-BE49-F238E27FC236}">
                <a16:creationId xmlns:a16="http://schemas.microsoft.com/office/drawing/2014/main" id="{14DB258E-1A0F-4EB1-1B74-363AAA80DE2A}"/>
              </a:ext>
            </a:extLst>
          </p:cNvPr>
          <p:cNvSpPr/>
          <p:nvPr/>
        </p:nvSpPr>
        <p:spPr>
          <a:xfrm>
            <a:off x="10234108" y="5226040"/>
            <a:ext cx="842405" cy="477357"/>
          </a:xfrm>
          <a:prstGeom prst="rect">
            <a:avLst/>
          </a:prstGeom>
          <a:solidFill>
            <a:srgbClr val="E6C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000" b="1" dirty="0">
                <a:solidFill>
                  <a:sysClr val="windowText" lastClr="000000"/>
                </a:solidFill>
                <a:latin typeface="Fira Sans Light" panose="020B0403050000020004" pitchFamily="34" charset="0"/>
              </a:rPr>
              <a:t>Persona „Julia“</a:t>
            </a:r>
          </a:p>
        </p:txBody>
      </p:sp>
      <p:pic>
        <p:nvPicPr>
          <p:cNvPr id="14" name="Google Shape;118;p2">
            <a:extLst>
              <a:ext uri="{FF2B5EF4-FFF2-40B4-BE49-F238E27FC236}">
                <a16:creationId xmlns:a16="http://schemas.microsoft.com/office/drawing/2014/main" id="{077E57F7-29C7-A51B-ED3F-0B13CBCD252D}"/>
              </a:ext>
            </a:extLst>
          </p:cNvPr>
          <p:cNvPicPr preferRelativeResize="0"/>
          <p:nvPr/>
        </p:nvPicPr>
        <p:blipFill rotWithShape="1">
          <a:blip r:embed="rId8">
            <a:alphaModFix/>
          </a:blip>
          <a:srcRect/>
          <a:stretch/>
        </p:blipFill>
        <p:spPr>
          <a:xfrm>
            <a:off x="9986459" y="5226039"/>
            <a:ext cx="427508" cy="477357"/>
          </a:xfrm>
          <a:prstGeom prst="rect">
            <a:avLst/>
          </a:prstGeom>
          <a:noFill/>
          <a:ln>
            <a:noFill/>
          </a:ln>
        </p:spPr>
      </p:pic>
      <p:sp>
        <p:nvSpPr>
          <p:cNvPr id="15" name="Textfeld 14">
            <a:extLst>
              <a:ext uri="{FF2B5EF4-FFF2-40B4-BE49-F238E27FC236}">
                <a16:creationId xmlns:a16="http://schemas.microsoft.com/office/drawing/2014/main" id="{FFE01CA8-5118-71C9-F4A7-758279EAA89B}"/>
              </a:ext>
            </a:extLst>
          </p:cNvPr>
          <p:cNvSpPr txBox="1"/>
          <p:nvPr/>
        </p:nvSpPr>
        <p:spPr>
          <a:xfrm>
            <a:off x="8098911" y="3281275"/>
            <a:ext cx="255198" cy="307777"/>
          </a:xfrm>
          <a:prstGeom prst="rect">
            <a:avLst/>
          </a:prstGeom>
          <a:noFill/>
        </p:spPr>
        <p:txBody>
          <a:bodyPr wrap="none" rtlCol="0">
            <a:spAutoFit/>
          </a:bodyPr>
          <a:lstStyle/>
          <a:p>
            <a:r>
              <a:rPr lang="de-DE" dirty="0"/>
              <a:t>*</a:t>
            </a:r>
          </a:p>
        </p:txBody>
      </p:sp>
      <p:sp>
        <p:nvSpPr>
          <p:cNvPr id="16" name="Textfeld 15">
            <a:extLst>
              <a:ext uri="{FF2B5EF4-FFF2-40B4-BE49-F238E27FC236}">
                <a16:creationId xmlns:a16="http://schemas.microsoft.com/office/drawing/2014/main" id="{89A5A87D-6F28-490A-6E43-4479F4313805}"/>
              </a:ext>
            </a:extLst>
          </p:cNvPr>
          <p:cNvSpPr txBox="1"/>
          <p:nvPr/>
        </p:nvSpPr>
        <p:spPr>
          <a:xfrm>
            <a:off x="7504589" y="3896855"/>
            <a:ext cx="255198" cy="307777"/>
          </a:xfrm>
          <a:prstGeom prst="rect">
            <a:avLst/>
          </a:prstGeom>
          <a:noFill/>
        </p:spPr>
        <p:txBody>
          <a:bodyPr wrap="none" rtlCol="0">
            <a:spAutoFit/>
          </a:bodyPr>
          <a:lstStyle/>
          <a:p>
            <a:r>
              <a:rPr lang="de-DE" dirty="0"/>
              <a:t>*</a:t>
            </a:r>
          </a:p>
        </p:txBody>
      </p:sp>
      <p:sp>
        <p:nvSpPr>
          <p:cNvPr id="17" name="Textfeld 16">
            <a:extLst>
              <a:ext uri="{FF2B5EF4-FFF2-40B4-BE49-F238E27FC236}">
                <a16:creationId xmlns:a16="http://schemas.microsoft.com/office/drawing/2014/main" id="{21F422D4-5AAE-628E-7BB5-F39CB89FE7F9}"/>
              </a:ext>
            </a:extLst>
          </p:cNvPr>
          <p:cNvSpPr txBox="1"/>
          <p:nvPr/>
        </p:nvSpPr>
        <p:spPr>
          <a:xfrm>
            <a:off x="8651794" y="3911795"/>
            <a:ext cx="255198" cy="307777"/>
          </a:xfrm>
          <a:prstGeom prst="rect">
            <a:avLst/>
          </a:prstGeom>
          <a:noFill/>
        </p:spPr>
        <p:txBody>
          <a:bodyPr wrap="none" rtlCol="0">
            <a:spAutoFit/>
          </a:bodyPr>
          <a:lstStyle/>
          <a:p>
            <a:r>
              <a:rPr lang="de-DE" dirty="0"/>
              <a:t>*</a:t>
            </a:r>
          </a:p>
        </p:txBody>
      </p:sp>
      <p:sp>
        <p:nvSpPr>
          <p:cNvPr id="20" name="Textfeld 19">
            <a:extLst>
              <a:ext uri="{FF2B5EF4-FFF2-40B4-BE49-F238E27FC236}">
                <a16:creationId xmlns:a16="http://schemas.microsoft.com/office/drawing/2014/main" id="{A197D06A-C1F1-9296-919F-CFF4308E9DF5}"/>
              </a:ext>
            </a:extLst>
          </p:cNvPr>
          <p:cNvSpPr txBox="1"/>
          <p:nvPr/>
        </p:nvSpPr>
        <p:spPr>
          <a:xfrm>
            <a:off x="11158823" y="3281275"/>
            <a:ext cx="255198" cy="307777"/>
          </a:xfrm>
          <a:prstGeom prst="rect">
            <a:avLst/>
          </a:prstGeom>
          <a:noFill/>
        </p:spPr>
        <p:txBody>
          <a:bodyPr wrap="none" rtlCol="0">
            <a:spAutoFit/>
          </a:bodyPr>
          <a:lstStyle/>
          <a:p>
            <a:r>
              <a:rPr lang="de-DE" dirty="0"/>
              <a:t>*</a:t>
            </a:r>
          </a:p>
        </p:txBody>
      </p:sp>
      <p:sp>
        <p:nvSpPr>
          <p:cNvPr id="21" name="Textfeld 20">
            <a:extLst>
              <a:ext uri="{FF2B5EF4-FFF2-40B4-BE49-F238E27FC236}">
                <a16:creationId xmlns:a16="http://schemas.microsoft.com/office/drawing/2014/main" id="{D1459408-301D-5C20-106F-85FC92310B03}"/>
              </a:ext>
            </a:extLst>
          </p:cNvPr>
          <p:cNvSpPr txBox="1"/>
          <p:nvPr/>
        </p:nvSpPr>
        <p:spPr>
          <a:xfrm>
            <a:off x="10527711" y="3892180"/>
            <a:ext cx="255198" cy="307777"/>
          </a:xfrm>
          <a:prstGeom prst="rect">
            <a:avLst/>
          </a:prstGeom>
          <a:noFill/>
        </p:spPr>
        <p:txBody>
          <a:bodyPr wrap="none" rtlCol="0">
            <a:spAutoFit/>
          </a:bodyPr>
          <a:lstStyle/>
          <a:p>
            <a:r>
              <a:rPr lang="de-DE" dirty="0"/>
              <a:t>*</a:t>
            </a:r>
          </a:p>
        </p:txBody>
      </p:sp>
      <p:sp>
        <p:nvSpPr>
          <p:cNvPr id="23" name="Textfeld 22">
            <a:extLst>
              <a:ext uri="{FF2B5EF4-FFF2-40B4-BE49-F238E27FC236}">
                <a16:creationId xmlns:a16="http://schemas.microsoft.com/office/drawing/2014/main" id="{CB924A21-9C25-FBAF-3727-FDECD97253B9}"/>
              </a:ext>
            </a:extLst>
          </p:cNvPr>
          <p:cNvSpPr txBox="1"/>
          <p:nvPr/>
        </p:nvSpPr>
        <p:spPr>
          <a:xfrm>
            <a:off x="11699399" y="3911794"/>
            <a:ext cx="186940" cy="307777"/>
          </a:xfrm>
          <a:prstGeom prst="rect">
            <a:avLst/>
          </a:prstGeom>
          <a:noFill/>
        </p:spPr>
        <p:txBody>
          <a:bodyPr wrap="square" rtlCol="0">
            <a:spAutoFit/>
          </a:bodyPr>
          <a:lstStyle/>
          <a:p>
            <a:r>
              <a:rPr lang="de-DE" dirty="0"/>
              <a:t>*</a:t>
            </a:r>
          </a:p>
        </p:txBody>
      </p:sp>
    </p:spTree>
    <p:custDataLst>
      <p:tags r:id="rId1"/>
    </p:custDataLst>
    <p:extLst>
      <p:ext uri="{BB962C8B-B14F-4D97-AF65-F5344CB8AC3E}">
        <p14:creationId xmlns:p14="http://schemas.microsoft.com/office/powerpoint/2010/main" val="4277936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20;p2">
            <a:extLst>
              <a:ext uri="{FF2B5EF4-FFF2-40B4-BE49-F238E27FC236}">
                <a16:creationId xmlns:a16="http://schemas.microsoft.com/office/drawing/2014/main" id="{E4E47DB2-FAFD-35F2-5B1F-DA76B71829FE}"/>
              </a:ext>
            </a:extLst>
          </p:cNvPr>
          <p:cNvSpPr/>
          <p:nvPr/>
        </p:nvSpPr>
        <p:spPr>
          <a:xfrm>
            <a:off x="477985" y="518374"/>
            <a:ext cx="756000" cy="756000"/>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1</a:t>
            </a:r>
            <a:endParaRPr sz="1400" b="0" i="0" u="none" strike="noStrike" cap="none" dirty="0">
              <a:solidFill>
                <a:srgbClr val="000000"/>
              </a:solidFill>
              <a:latin typeface="Arial"/>
              <a:ea typeface="Arial"/>
              <a:cs typeface="Arial"/>
              <a:sym typeface="Arial"/>
            </a:endParaRPr>
          </a:p>
        </p:txBody>
      </p:sp>
      <p:sp>
        <p:nvSpPr>
          <p:cNvPr id="8" name="Google Shape;121;p2">
            <a:extLst>
              <a:ext uri="{FF2B5EF4-FFF2-40B4-BE49-F238E27FC236}">
                <a16:creationId xmlns:a16="http://schemas.microsoft.com/office/drawing/2014/main" id="{A3DDCCB1-9F98-46AA-E533-17E116C2A5F7}"/>
              </a:ext>
            </a:extLst>
          </p:cNvPr>
          <p:cNvSpPr txBox="1"/>
          <p:nvPr/>
        </p:nvSpPr>
        <p:spPr>
          <a:xfrm>
            <a:off x="1391464" y="473034"/>
            <a:ext cx="8713111" cy="830956"/>
          </a:xfrm>
          <a:prstGeom prst="rect">
            <a:avLst/>
          </a:prstGeom>
          <a:noFill/>
          <a:ln>
            <a:noFill/>
          </a:ln>
        </p:spPr>
        <p:txBody>
          <a:bodyPr spcFirstLastPara="1" wrap="square" lIns="91425" tIns="45700" rIns="91425" bIns="45700" anchor="t" anchorCtr="0">
            <a:spAutoFit/>
          </a:bodyPr>
          <a:lstStyle/>
          <a:p>
            <a:pPr>
              <a:buSzPts val="1600"/>
            </a:pPr>
            <a:r>
              <a:rPr lang="en-US" sz="2400" dirty="0">
                <a:solidFill>
                  <a:srgbClr val="404040"/>
                </a:solidFill>
                <a:latin typeface="Fira Sans" panose="020B0503050000020004" pitchFamily="34" charset="0"/>
                <a:sym typeface="Fira Sans"/>
              </a:rPr>
              <a:t>List your user segments and choose your </a:t>
            </a:r>
            <a:br>
              <a:rPr lang="en-US" sz="2400" dirty="0">
                <a:solidFill>
                  <a:srgbClr val="404040"/>
                </a:solidFill>
                <a:latin typeface="Fira Sans" panose="020B0503050000020004" pitchFamily="34" charset="0"/>
                <a:sym typeface="Fira Sans"/>
              </a:rPr>
            </a:br>
            <a:r>
              <a:rPr lang="en-US" sz="2400" dirty="0">
                <a:solidFill>
                  <a:srgbClr val="404040"/>
                </a:solidFill>
                <a:latin typeface="Fira Sans" panose="020B0503050000020004" pitchFamily="34" charset="0"/>
                <a:sym typeface="Fira Sans"/>
              </a:rPr>
              <a:t>main segment</a:t>
            </a:r>
            <a:endParaRPr lang="en-US" sz="2400" dirty="0">
              <a:solidFill>
                <a:srgbClr val="404040"/>
              </a:solidFill>
              <a:latin typeface="Fira Sans" panose="020B0503050000020004" pitchFamily="34" charset="0"/>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11815" cy="369332"/>
          </a:xfrm>
          <a:prstGeom prst="rect">
            <a:avLst/>
          </a:prstGeom>
          <a:noFill/>
        </p:spPr>
        <p:txBody>
          <a:bodyPr wrap="none" rtlCol="0">
            <a:spAutoFit/>
          </a:bodyPr>
          <a:lstStyle/>
          <a:p>
            <a:r>
              <a:rPr lang="de-DE" sz="1800" dirty="0">
                <a:solidFill>
                  <a:schemeClr val="bg1"/>
                </a:solidFill>
              </a:rPr>
              <a:t>~10 min</a:t>
            </a:r>
          </a:p>
        </p:txBody>
      </p:sp>
      <p:sp>
        <p:nvSpPr>
          <p:cNvPr id="4" name="Flussdiagramm: Dokument 3">
            <a:extLst>
              <a:ext uri="{FF2B5EF4-FFF2-40B4-BE49-F238E27FC236}">
                <a16:creationId xmlns:a16="http://schemas.microsoft.com/office/drawing/2014/main" id="{57B5F1DA-B1D0-227E-5A75-F02D071DC1EB}"/>
              </a:ext>
            </a:extLst>
          </p:cNvPr>
          <p:cNvSpPr/>
          <p:nvPr/>
        </p:nvSpPr>
        <p:spPr>
          <a:xfrm>
            <a:off x="1127760" y="1913811"/>
            <a:ext cx="2143760"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Flussdiagramm: Dokument 4">
            <a:extLst>
              <a:ext uri="{FF2B5EF4-FFF2-40B4-BE49-F238E27FC236}">
                <a16:creationId xmlns:a16="http://schemas.microsoft.com/office/drawing/2014/main" id="{2B10120B-CA11-E91B-7503-C18A345DE65D}"/>
              </a:ext>
            </a:extLst>
          </p:cNvPr>
          <p:cNvSpPr/>
          <p:nvPr/>
        </p:nvSpPr>
        <p:spPr>
          <a:xfrm>
            <a:off x="1127760" y="3293238"/>
            <a:ext cx="2143760"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Flussdiagramm: Dokument 5">
            <a:extLst>
              <a:ext uri="{FF2B5EF4-FFF2-40B4-BE49-F238E27FC236}">
                <a16:creationId xmlns:a16="http://schemas.microsoft.com/office/drawing/2014/main" id="{F5B23CA3-AEA0-D5D1-C919-B3249213B6B3}"/>
              </a:ext>
            </a:extLst>
          </p:cNvPr>
          <p:cNvSpPr/>
          <p:nvPr/>
        </p:nvSpPr>
        <p:spPr>
          <a:xfrm>
            <a:off x="1127760" y="4659805"/>
            <a:ext cx="2143760"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9" name="Flussdiagramm: Dokument 8">
            <a:extLst>
              <a:ext uri="{FF2B5EF4-FFF2-40B4-BE49-F238E27FC236}">
                <a16:creationId xmlns:a16="http://schemas.microsoft.com/office/drawing/2014/main" id="{F75295B6-E8FB-FB86-9EDE-7E54D4BE160E}"/>
              </a:ext>
            </a:extLst>
          </p:cNvPr>
          <p:cNvSpPr/>
          <p:nvPr/>
        </p:nvSpPr>
        <p:spPr>
          <a:xfrm>
            <a:off x="4734560" y="1913811"/>
            <a:ext cx="2143760"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0" name="Flussdiagramm: Dokument 9">
            <a:extLst>
              <a:ext uri="{FF2B5EF4-FFF2-40B4-BE49-F238E27FC236}">
                <a16:creationId xmlns:a16="http://schemas.microsoft.com/office/drawing/2014/main" id="{837C2660-7840-A3A2-B504-955FA9C27FAC}"/>
              </a:ext>
            </a:extLst>
          </p:cNvPr>
          <p:cNvSpPr/>
          <p:nvPr/>
        </p:nvSpPr>
        <p:spPr>
          <a:xfrm>
            <a:off x="4734560" y="3245741"/>
            <a:ext cx="2143760"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1" name="Flussdiagramm: Dokument 10">
            <a:extLst>
              <a:ext uri="{FF2B5EF4-FFF2-40B4-BE49-F238E27FC236}">
                <a16:creationId xmlns:a16="http://schemas.microsoft.com/office/drawing/2014/main" id="{5433A8A3-3862-3D8B-9A0E-9524400B1674}"/>
              </a:ext>
            </a:extLst>
          </p:cNvPr>
          <p:cNvSpPr/>
          <p:nvPr/>
        </p:nvSpPr>
        <p:spPr>
          <a:xfrm>
            <a:off x="8382002" y="1913811"/>
            <a:ext cx="2143760"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2" name="Flussdiagramm: Dokument 11">
            <a:extLst>
              <a:ext uri="{FF2B5EF4-FFF2-40B4-BE49-F238E27FC236}">
                <a16:creationId xmlns:a16="http://schemas.microsoft.com/office/drawing/2014/main" id="{406093AB-EEF7-2591-143E-D01E7CDD19E4}"/>
              </a:ext>
            </a:extLst>
          </p:cNvPr>
          <p:cNvSpPr/>
          <p:nvPr/>
        </p:nvSpPr>
        <p:spPr>
          <a:xfrm>
            <a:off x="4676140" y="4659805"/>
            <a:ext cx="2143760"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3" name="Flussdiagramm: Dokument 12">
            <a:extLst>
              <a:ext uri="{FF2B5EF4-FFF2-40B4-BE49-F238E27FC236}">
                <a16:creationId xmlns:a16="http://schemas.microsoft.com/office/drawing/2014/main" id="{D6C36F72-FE66-E041-12F9-FED021EB8E61}"/>
              </a:ext>
            </a:extLst>
          </p:cNvPr>
          <p:cNvSpPr/>
          <p:nvPr/>
        </p:nvSpPr>
        <p:spPr>
          <a:xfrm>
            <a:off x="8224520" y="4114800"/>
            <a:ext cx="2523849" cy="161180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Main User Segment:</a:t>
            </a:r>
          </a:p>
          <a:p>
            <a:pPr algn="ctr"/>
            <a:endParaRPr lang="de-DE" sz="1600" dirty="0"/>
          </a:p>
          <a:p>
            <a:pPr algn="ctr"/>
            <a:endParaRPr lang="de-DE" dirty="0"/>
          </a:p>
          <a:p>
            <a:pPr algn="ctr"/>
            <a:r>
              <a:rPr lang="de-DE" dirty="0"/>
              <a:t> </a:t>
            </a:r>
          </a:p>
        </p:txBody>
      </p:sp>
      <p:pic>
        <p:nvPicPr>
          <p:cNvPr id="15" name="Grafik 14" descr="Skizze Silhouette">
            <a:extLst>
              <a:ext uri="{FF2B5EF4-FFF2-40B4-BE49-F238E27FC236}">
                <a16:creationId xmlns:a16="http://schemas.microsoft.com/office/drawing/2014/main" id="{D31D28A6-544C-9BC1-32C5-0CE0F695B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7017" y="206076"/>
            <a:ext cx="1218745" cy="1218745"/>
          </a:xfrm>
          <a:prstGeom prst="rect">
            <a:avLst/>
          </a:prstGeom>
        </p:spPr>
      </p:pic>
      <p:sp>
        <p:nvSpPr>
          <p:cNvPr id="2" name="Denkblase: wolkenförmig 1">
            <a:extLst>
              <a:ext uri="{FF2B5EF4-FFF2-40B4-BE49-F238E27FC236}">
                <a16:creationId xmlns:a16="http://schemas.microsoft.com/office/drawing/2014/main" id="{B3D7E554-6DFA-D90D-3FC6-7D3DA592C6C4}"/>
              </a:ext>
            </a:extLst>
          </p:cNvPr>
          <p:cNvSpPr/>
          <p:nvPr/>
        </p:nvSpPr>
        <p:spPr>
          <a:xfrm>
            <a:off x="10262953" y="3019504"/>
            <a:ext cx="1796056" cy="857886"/>
          </a:xfrm>
          <a:prstGeom prst="cloudCallout">
            <a:avLst>
              <a:gd name="adj1" fmla="val -24015"/>
              <a:gd name="adj2" fmla="val 83595"/>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de-DE" sz="1000" dirty="0" err="1">
                <a:solidFill>
                  <a:schemeClr val="accent5">
                    <a:lumMod val="50000"/>
                  </a:schemeClr>
                </a:solidFill>
              </a:rPr>
              <a:t>Let‘s</a:t>
            </a:r>
            <a:r>
              <a:rPr lang="de-DE" sz="1000" dirty="0">
                <a:solidFill>
                  <a:schemeClr val="accent5">
                    <a:lumMod val="50000"/>
                  </a:schemeClr>
                </a:solidFill>
              </a:rPr>
              <a:t> </a:t>
            </a:r>
            <a:r>
              <a:rPr lang="de-DE" sz="1000" dirty="0" err="1">
                <a:solidFill>
                  <a:schemeClr val="accent5">
                    <a:lumMod val="50000"/>
                  </a:schemeClr>
                </a:solidFill>
              </a:rPr>
              <a:t>develop</a:t>
            </a:r>
            <a:r>
              <a:rPr lang="de-DE" sz="1000" dirty="0">
                <a:solidFill>
                  <a:schemeClr val="accent5">
                    <a:lumMod val="50000"/>
                  </a:schemeClr>
                </a:solidFill>
              </a:rPr>
              <a:t> a </a:t>
            </a:r>
            <a:r>
              <a:rPr lang="de-DE" sz="1000" dirty="0" err="1">
                <a:solidFill>
                  <a:schemeClr val="accent5">
                    <a:lumMod val="50000"/>
                  </a:schemeClr>
                </a:solidFill>
              </a:rPr>
              <a:t>persona</a:t>
            </a:r>
            <a:r>
              <a:rPr lang="de-DE" sz="1000" dirty="0">
                <a:solidFill>
                  <a:schemeClr val="accent5">
                    <a:lumMod val="50000"/>
                  </a:schemeClr>
                </a:solidFill>
              </a:rPr>
              <a:t> </a:t>
            </a:r>
            <a:r>
              <a:rPr lang="de-DE" sz="1000" dirty="0" err="1">
                <a:solidFill>
                  <a:schemeClr val="accent5">
                    <a:lumMod val="50000"/>
                  </a:schemeClr>
                </a:solidFill>
              </a:rPr>
              <a:t>that</a:t>
            </a:r>
            <a:r>
              <a:rPr lang="de-DE" sz="1000" dirty="0">
                <a:solidFill>
                  <a:schemeClr val="accent5">
                    <a:lumMod val="50000"/>
                  </a:schemeClr>
                </a:solidFill>
              </a:rPr>
              <a:t> </a:t>
            </a:r>
            <a:r>
              <a:rPr lang="de-DE" sz="1000" dirty="0" err="1">
                <a:solidFill>
                  <a:schemeClr val="accent5">
                    <a:lumMod val="50000"/>
                  </a:schemeClr>
                </a:solidFill>
              </a:rPr>
              <a:t>represents</a:t>
            </a:r>
            <a:r>
              <a:rPr lang="de-DE" sz="1000" dirty="0">
                <a:solidFill>
                  <a:schemeClr val="accent5">
                    <a:lumMod val="50000"/>
                  </a:schemeClr>
                </a:solidFill>
              </a:rPr>
              <a:t> </a:t>
            </a:r>
            <a:r>
              <a:rPr lang="de-DE" sz="1000" dirty="0" err="1">
                <a:solidFill>
                  <a:schemeClr val="accent5">
                    <a:lumMod val="50000"/>
                  </a:schemeClr>
                </a:solidFill>
              </a:rPr>
              <a:t>this</a:t>
            </a:r>
            <a:r>
              <a:rPr lang="de-DE" sz="1000" dirty="0">
                <a:solidFill>
                  <a:schemeClr val="accent5">
                    <a:lumMod val="50000"/>
                  </a:schemeClr>
                </a:solidFill>
              </a:rPr>
              <a:t> </a:t>
            </a:r>
            <a:r>
              <a:rPr lang="de-DE" sz="1000" dirty="0" err="1">
                <a:solidFill>
                  <a:schemeClr val="accent5">
                    <a:lumMod val="50000"/>
                  </a:schemeClr>
                </a:solidFill>
              </a:rPr>
              <a:t>segment</a:t>
            </a:r>
            <a:r>
              <a:rPr lang="de-DE" sz="1000" dirty="0">
                <a:solidFill>
                  <a:schemeClr val="accent5">
                    <a:lumMod val="50000"/>
                  </a:schemeClr>
                </a:solidFill>
              </a:rPr>
              <a:t>!</a:t>
            </a:r>
          </a:p>
        </p:txBody>
      </p:sp>
    </p:spTree>
    <p:custDataLst>
      <p:tags r:id="rId1"/>
    </p:custDataLst>
    <p:extLst>
      <p:ext uri="{BB962C8B-B14F-4D97-AF65-F5344CB8AC3E}">
        <p14:creationId xmlns:p14="http://schemas.microsoft.com/office/powerpoint/2010/main" val="3300017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140"/>
        <p:cNvGrpSpPr/>
        <p:nvPr/>
      </p:nvGrpSpPr>
      <p:grpSpPr>
        <a:xfrm>
          <a:off x="0" y="0"/>
          <a:ext cx="0" cy="0"/>
          <a:chOff x="0" y="0"/>
          <a:chExt cx="0" cy="0"/>
        </a:xfrm>
      </p:grpSpPr>
      <p:sp>
        <p:nvSpPr>
          <p:cNvPr id="141" name="Google Shape;141;g24f5e931de2_0_0"/>
          <p:cNvSpPr/>
          <p:nvPr/>
        </p:nvSpPr>
        <p:spPr>
          <a:xfrm>
            <a:off x="6236574" y="3752374"/>
            <a:ext cx="2875365" cy="396680"/>
          </a:xfrm>
          <a:prstGeom prst="rect">
            <a:avLst/>
          </a:prstGeom>
          <a:solidFill>
            <a:srgbClr val="FAD4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42" name="Google Shape;142;g24f5e931de2_0_0"/>
          <p:cNvSpPr/>
          <p:nvPr/>
        </p:nvSpPr>
        <p:spPr>
          <a:xfrm>
            <a:off x="6343944" y="3701381"/>
            <a:ext cx="546702" cy="636025"/>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sp>
        <p:nvSpPr>
          <p:cNvPr id="143" name="Google Shape;143;g24f5e931de2_0_0"/>
          <p:cNvSpPr/>
          <p:nvPr/>
        </p:nvSpPr>
        <p:spPr>
          <a:xfrm>
            <a:off x="3088472" y="1432042"/>
            <a:ext cx="6020529" cy="396680"/>
          </a:xfrm>
          <a:prstGeom prst="rect">
            <a:avLst/>
          </a:prstGeom>
          <a:solidFill>
            <a:srgbClr val="D5DB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44" name="Google Shape;144;g24f5e931de2_0_0"/>
          <p:cNvSpPr/>
          <p:nvPr/>
        </p:nvSpPr>
        <p:spPr>
          <a:xfrm>
            <a:off x="3067017" y="3752374"/>
            <a:ext cx="3123377" cy="396680"/>
          </a:xfrm>
          <a:prstGeom prst="rect">
            <a:avLst/>
          </a:prstGeom>
          <a:solidFill>
            <a:srgbClr val="EFF9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45" name="Google Shape;145;g24f5e931de2_0_0"/>
          <p:cNvSpPr/>
          <p:nvPr/>
        </p:nvSpPr>
        <p:spPr>
          <a:xfrm>
            <a:off x="6659188" y="4401906"/>
            <a:ext cx="2334904" cy="846492"/>
          </a:xfrm>
          <a:prstGeom prst="rect">
            <a:avLst/>
          </a:prstGeom>
          <a:noFill/>
          <a:ln>
            <a:noFill/>
          </a:ln>
        </p:spPr>
        <p:txBody>
          <a:bodyPr spcFirstLastPara="1" wrap="square" lIns="91425" tIns="45700" rIns="91425" bIns="45700" anchor="t" anchorCtr="0">
            <a:noAutofit/>
          </a:bodyPr>
          <a:lstStyle/>
          <a:p>
            <a:pPr marL="342900" marR="0" lvl="0" indent="-330200" algn="l" rtl="0">
              <a:lnSpc>
                <a:spcPct val="100000"/>
              </a:lnSpc>
              <a:spcBef>
                <a:spcPts val="0"/>
              </a:spcBef>
              <a:spcAft>
                <a:spcPts val="0"/>
              </a:spcAft>
              <a:buClr>
                <a:schemeClr val="dk1"/>
              </a:buClr>
              <a:buSzPts val="1200"/>
              <a:buFont typeface="Fira Sans"/>
              <a:buAutoNum type="arabicParenBoth"/>
            </a:pPr>
            <a:r>
              <a:rPr lang="de-DE" sz="1200" b="0" i="0" u="none" strike="noStrike" cap="none" dirty="0">
                <a:solidFill>
                  <a:schemeClr val="dk1"/>
                </a:solidFill>
                <a:latin typeface="Fira Sans Light" panose="020B0403050000020004" pitchFamily="34" charset="0"/>
                <a:ea typeface="Fira Sans"/>
                <a:cs typeface="Fira Sans"/>
                <a:sym typeface="Fira Sans"/>
              </a:rPr>
              <a:t>Pain Point 1</a:t>
            </a:r>
            <a:endParaRPr sz="1200" b="0" i="0" u="none" strike="noStrike" cap="none" dirty="0">
              <a:solidFill>
                <a:srgbClr val="000000"/>
              </a:solidFill>
              <a:latin typeface="Fira Sans Light" panose="020B0403050000020004" pitchFamily="34" charset="0"/>
              <a:ea typeface="Fira Sans"/>
              <a:cs typeface="Fira Sans"/>
              <a:sym typeface="Fira Sans"/>
            </a:endParaRPr>
          </a:p>
          <a:p>
            <a:pPr marL="342900" marR="0" lvl="0" indent="-330200" algn="l" rtl="0">
              <a:lnSpc>
                <a:spcPct val="100000"/>
              </a:lnSpc>
              <a:spcBef>
                <a:spcPts val="0"/>
              </a:spcBef>
              <a:spcAft>
                <a:spcPts val="0"/>
              </a:spcAft>
              <a:buClr>
                <a:schemeClr val="dk1"/>
              </a:buClr>
              <a:buSzPts val="1200"/>
              <a:buFont typeface="Fira Sans"/>
              <a:buAutoNum type="arabicParenBoth"/>
            </a:pPr>
            <a:r>
              <a:rPr lang="de-DE" sz="1200" dirty="0">
                <a:solidFill>
                  <a:schemeClr val="dk1"/>
                </a:solidFill>
                <a:latin typeface="Fira Sans Light" panose="020B0403050000020004" pitchFamily="34" charset="0"/>
                <a:ea typeface="Fira Sans"/>
                <a:cs typeface="Fira Sans"/>
                <a:sym typeface="Fira Sans"/>
              </a:rPr>
              <a:t>Pain Point 2</a:t>
            </a:r>
            <a:endParaRPr sz="1200" b="0" i="0" u="none" strike="noStrike" cap="none" dirty="0">
              <a:solidFill>
                <a:srgbClr val="000000"/>
              </a:solidFill>
              <a:latin typeface="Fira Sans Light" panose="020B0403050000020004" pitchFamily="34" charset="0"/>
              <a:ea typeface="Fira Sans"/>
              <a:cs typeface="Fira Sans"/>
              <a:sym typeface="Fira Sans"/>
            </a:endParaRPr>
          </a:p>
          <a:p>
            <a:pPr marL="342900" marR="0" lvl="0" indent="-330200" algn="l" rtl="0">
              <a:lnSpc>
                <a:spcPct val="100000"/>
              </a:lnSpc>
              <a:spcBef>
                <a:spcPts val="0"/>
              </a:spcBef>
              <a:spcAft>
                <a:spcPts val="0"/>
              </a:spcAft>
              <a:buClr>
                <a:schemeClr val="dk1"/>
              </a:buClr>
              <a:buSzPts val="1200"/>
              <a:buFont typeface="Fira Sans"/>
              <a:buAutoNum type="arabicParenBoth"/>
            </a:pPr>
            <a:r>
              <a:rPr lang="de-DE" sz="1200" dirty="0">
                <a:solidFill>
                  <a:schemeClr val="dk1"/>
                </a:solidFill>
                <a:latin typeface="Fira Sans Light" panose="020B0403050000020004" pitchFamily="34" charset="0"/>
                <a:ea typeface="Fira Sans"/>
                <a:cs typeface="Fira Sans"/>
                <a:sym typeface="Fira Sans"/>
              </a:rPr>
              <a:t>Pain Point 3</a:t>
            </a:r>
            <a:endParaRPr sz="1200" b="0" i="0" u="none" strike="noStrike" cap="none" dirty="0">
              <a:solidFill>
                <a:srgbClr val="000000"/>
              </a:solidFill>
              <a:latin typeface="Fira Sans Light" panose="020B0403050000020004" pitchFamily="34" charset="0"/>
              <a:ea typeface="Fira Sans"/>
              <a:cs typeface="Fira Sans"/>
              <a:sym typeface="Fira Sans"/>
            </a:endParaRPr>
          </a:p>
          <a:p>
            <a:pPr marL="342900" marR="0" lvl="0" indent="-254000" algn="ctr"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p:txBody>
      </p:sp>
      <p:sp>
        <p:nvSpPr>
          <p:cNvPr id="146" name="Google Shape;146;g24f5e931de2_0_0"/>
          <p:cNvSpPr/>
          <p:nvPr/>
        </p:nvSpPr>
        <p:spPr>
          <a:xfrm>
            <a:off x="-9406" y="789599"/>
            <a:ext cx="3083100" cy="6084900"/>
          </a:xfrm>
          <a:prstGeom prst="rect">
            <a:avLst/>
          </a:prstGeom>
          <a:solidFill>
            <a:srgbClr val="EEF1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 name="Google Shape;147;g24f5e931de2_0_0"/>
          <p:cNvSpPr/>
          <p:nvPr/>
        </p:nvSpPr>
        <p:spPr>
          <a:xfrm>
            <a:off x="0" y="-94274"/>
            <a:ext cx="12192000" cy="1220400"/>
          </a:xfrm>
          <a:prstGeom prst="rect">
            <a:avLst/>
          </a:prstGeom>
          <a:solidFill>
            <a:srgbClr val="EEF1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pic>
        <p:nvPicPr>
          <p:cNvPr id="148" name="Google Shape;148;g24f5e931de2_0_0"/>
          <p:cNvPicPr preferRelativeResize="0"/>
          <p:nvPr/>
        </p:nvPicPr>
        <p:blipFill rotWithShape="1">
          <a:blip r:embed="rId4">
            <a:alphaModFix/>
          </a:blip>
          <a:srcRect/>
          <a:stretch/>
        </p:blipFill>
        <p:spPr>
          <a:xfrm>
            <a:off x="46040" y="-2186"/>
            <a:ext cx="2929428" cy="2562540"/>
          </a:xfrm>
          <a:prstGeom prst="rect">
            <a:avLst/>
          </a:prstGeom>
          <a:noFill/>
          <a:ln>
            <a:noFill/>
          </a:ln>
        </p:spPr>
      </p:pic>
      <p:sp>
        <p:nvSpPr>
          <p:cNvPr id="149" name="Google Shape;149;g24f5e931de2_0_0"/>
          <p:cNvSpPr/>
          <p:nvPr/>
        </p:nvSpPr>
        <p:spPr>
          <a:xfrm>
            <a:off x="68875" y="2612475"/>
            <a:ext cx="2844600" cy="3259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Age: </a:t>
            </a:r>
            <a:r>
              <a:rPr lang="de-DE" dirty="0">
                <a:solidFill>
                  <a:schemeClr val="dk1"/>
                </a:solidFill>
                <a:latin typeface="Fira Sans Light" panose="020B0403050000020004" pitchFamily="34" charset="0"/>
                <a:ea typeface="Fira Sans"/>
                <a:cs typeface="Fira Sans"/>
                <a:sym typeface="Fira Sans"/>
              </a:rPr>
              <a:t>..</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Work: </a:t>
            </a:r>
            <a:r>
              <a:rPr lang="de-DE" dirty="0">
                <a:solidFill>
                  <a:schemeClr val="dk1"/>
                </a:solidFill>
                <a:latin typeface="Fira Sans Light" panose="020B0403050000020004" pitchFamily="34" charset="0"/>
                <a:ea typeface="Fira Sans"/>
                <a:cs typeface="Fira Sans"/>
                <a:sym typeface="Fira Sans"/>
              </a:rPr>
              <a:t>&lt;</a:t>
            </a:r>
            <a:r>
              <a:rPr lang="de-DE" dirty="0" err="1">
                <a:solidFill>
                  <a:schemeClr val="dk1"/>
                </a:solidFill>
                <a:latin typeface="Fira Sans Light" panose="020B0403050000020004" pitchFamily="34" charset="0"/>
                <a:ea typeface="Fira Sans"/>
                <a:cs typeface="Fira Sans"/>
                <a:sym typeface="Fira Sans"/>
              </a:rPr>
              <a:t>job</a:t>
            </a:r>
            <a:r>
              <a:rPr lang="de-DE" dirty="0">
                <a:solidFill>
                  <a:schemeClr val="dk1"/>
                </a:solidFill>
                <a:latin typeface="Fira Sans Light" panose="020B0403050000020004" pitchFamily="34" charset="0"/>
                <a:ea typeface="Fira Sans"/>
                <a:cs typeface="Fira Sans"/>
                <a:sym typeface="Fira Sans"/>
              </a:rPr>
              <a:t> role&gt;</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Location: </a:t>
            </a:r>
            <a:r>
              <a:rPr lang="de-DE" b="1" dirty="0">
                <a:solidFill>
                  <a:schemeClr val="dk1"/>
                </a:solidFill>
                <a:latin typeface="Fira Sans Light" panose="020B0403050000020004" pitchFamily="34" charset="0"/>
                <a:ea typeface="Fira Sans"/>
                <a:cs typeface="Fira Sans"/>
                <a:sym typeface="Fira Sans"/>
              </a:rPr>
              <a:t>&lt;</a:t>
            </a:r>
            <a:r>
              <a:rPr lang="de-DE" b="1" dirty="0" err="1">
                <a:solidFill>
                  <a:schemeClr val="dk1"/>
                </a:solidFill>
                <a:latin typeface="Fira Sans Light" panose="020B0403050000020004" pitchFamily="34" charset="0"/>
                <a:ea typeface="Fira Sans"/>
                <a:cs typeface="Fira Sans"/>
                <a:sym typeface="Fira Sans"/>
              </a:rPr>
              <a:t>affilialtion</a:t>
            </a:r>
            <a:r>
              <a:rPr lang="de-DE" b="1" dirty="0">
                <a:solidFill>
                  <a:schemeClr val="dk1"/>
                </a:solidFill>
                <a:latin typeface="Fira Sans Light" panose="020B0403050000020004" pitchFamily="34" charset="0"/>
                <a:ea typeface="Fira Sans"/>
                <a:cs typeface="Fira Sans"/>
                <a:sym typeface="Fira Sans"/>
              </a:rPr>
              <a:t>&gt;</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200"/>
              <a:buFont typeface="Arial"/>
              <a:buNone/>
            </a:pPr>
            <a:r>
              <a:rPr lang="de-DE" sz="1200" b="0" i="0" u="none" strike="noStrike" cap="none" dirty="0">
                <a:solidFill>
                  <a:schemeClr val="dk1"/>
                </a:solidFill>
                <a:latin typeface="Fira Sans Light" panose="020B0403050000020004" pitchFamily="34" charset="0"/>
                <a:ea typeface="Fira Sans"/>
                <a:cs typeface="Fira Sans"/>
                <a:sym typeface="Fira Sans"/>
              </a:rPr>
              <a:t>&lt;</a:t>
            </a:r>
            <a:r>
              <a:rPr lang="de-DE" sz="1200" b="0" i="0" u="none" strike="noStrike" cap="none" dirty="0" err="1">
                <a:solidFill>
                  <a:schemeClr val="dk1"/>
                </a:solidFill>
                <a:latin typeface="Fira Sans Light" panose="020B0403050000020004" pitchFamily="34" charset="0"/>
                <a:ea typeface="Fira Sans"/>
                <a:cs typeface="Fira Sans"/>
                <a:sym typeface="Fira Sans"/>
              </a:rPr>
              <a:t>shor</a:t>
            </a:r>
            <a:r>
              <a:rPr lang="de-DE" sz="1200" dirty="0" err="1">
                <a:solidFill>
                  <a:schemeClr val="dk1"/>
                </a:solidFill>
                <a:latin typeface="Fira Sans Light" panose="020B0403050000020004" pitchFamily="34" charset="0"/>
                <a:ea typeface="Fira Sans"/>
                <a:cs typeface="Fira Sans"/>
                <a:sym typeface="Fira Sans"/>
              </a:rPr>
              <a:t>t</a:t>
            </a:r>
            <a:r>
              <a:rPr lang="de-DE" sz="1200" dirty="0">
                <a:solidFill>
                  <a:schemeClr val="dk1"/>
                </a:solidFill>
                <a:latin typeface="Fira Sans Light" panose="020B0403050000020004" pitchFamily="34" charset="0"/>
                <a:ea typeface="Fira Sans"/>
                <a:cs typeface="Fira Sans"/>
                <a:sym typeface="Fira Sans"/>
              </a:rPr>
              <a:t> </a:t>
            </a:r>
            <a:r>
              <a:rPr lang="de-DE" sz="1200" dirty="0" err="1">
                <a:solidFill>
                  <a:schemeClr val="dk1"/>
                </a:solidFill>
                <a:latin typeface="Fira Sans Light" panose="020B0403050000020004" pitchFamily="34" charset="0"/>
                <a:ea typeface="Fira Sans"/>
                <a:cs typeface="Fira Sans"/>
                <a:sym typeface="Fira Sans"/>
              </a:rPr>
              <a:t>description</a:t>
            </a:r>
            <a:r>
              <a:rPr lang="de-DE" sz="1200" dirty="0">
                <a:solidFill>
                  <a:schemeClr val="dk1"/>
                </a:solidFill>
                <a:latin typeface="Fira Sans Light" panose="020B0403050000020004" pitchFamily="34" charset="0"/>
                <a:ea typeface="Fira Sans"/>
                <a:cs typeface="Fira Sans"/>
                <a:sym typeface="Fira Sans"/>
              </a:rPr>
              <a:t>&gt;</a:t>
            </a:r>
            <a:endParaRPr sz="1200" b="0" i="0" u="none" strike="noStrike" cap="none" dirty="0">
              <a:solidFill>
                <a:schemeClr val="dk1"/>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p:txBody>
      </p:sp>
      <p:sp>
        <p:nvSpPr>
          <p:cNvPr id="150" name="Google Shape;150;g24f5e931de2_0_0"/>
          <p:cNvSpPr/>
          <p:nvPr/>
        </p:nvSpPr>
        <p:spPr>
          <a:xfrm>
            <a:off x="3319748" y="4427223"/>
            <a:ext cx="2562429" cy="1733786"/>
          </a:xfrm>
          <a:prstGeom prst="rect">
            <a:avLst/>
          </a:prstGeom>
          <a:solidFill>
            <a:srgbClr val="FFFFFF">
              <a:alpha val="69411"/>
            </a:srgbClr>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a:solidFill>
                  <a:schemeClr val="dk1"/>
                </a:solidFill>
                <a:latin typeface="Fira Sans Light" panose="020B0403050000020004" pitchFamily="34" charset="0"/>
                <a:ea typeface="Fira Sans"/>
                <a:cs typeface="Fira Sans"/>
                <a:sym typeface="Fira Sans"/>
              </a:rPr>
              <a:t>Task 1</a:t>
            </a: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dirty="0">
                <a:solidFill>
                  <a:schemeClr val="dk1"/>
                </a:solidFill>
                <a:latin typeface="Fira Sans Light" panose="020B0403050000020004" pitchFamily="34" charset="0"/>
                <a:sym typeface="Fira Sans"/>
              </a:rPr>
              <a:t>Task 2</a:t>
            </a: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a:solidFill>
                  <a:schemeClr val="dk1"/>
                </a:solidFill>
                <a:latin typeface="Fira Sans Light" panose="020B0403050000020004" pitchFamily="34" charset="0"/>
                <a:ea typeface="Arial"/>
                <a:cs typeface="Arial"/>
                <a:sym typeface="Fira Sans"/>
              </a:rPr>
              <a:t>Task 3</a:t>
            </a:r>
            <a:endParaRPr sz="1400" b="0" i="0" u="none" strike="noStrike" cap="none" dirty="0">
              <a:solidFill>
                <a:srgbClr val="000000"/>
              </a:solidFill>
              <a:latin typeface="Arial"/>
              <a:ea typeface="Arial"/>
              <a:cs typeface="Arial"/>
              <a:sym typeface="Arial"/>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228600" marR="0" lvl="0" indent="-15240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p:txBody>
      </p:sp>
      <p:pic>
        <p:nvPicPr>
          <p:cNvPr id="151" name="Google Shape;151;g24f5e931de2_0_0"/>
          <p:cNvPicPr preferRelativeResize="0"/>
          <p:nvPr/>
        </p:nvPicPr>
        <p:blipFill rotWithShape="1">
          <a:blip r:embed="rId5">
            <a:alphaModFix/>
          </a:blip>
          <a:srcRect/>
          <a:stretch/>
        </p:blipFill>
        <p:spPr>
          <a:xfrm>
            <a:off x="10366831" y="2110003"/>
            <a:ext cx="517190" cy="396680"/>
          </a:xfrm>
          <a:prstGeom prst="rect">
            <a:avLst/>
          </a:prstGeom>
          <a:noFill/>
          <a:ln>
            <a:noFill/>
          </a:ln>
        </p:spPr>
      </p:pic>
      <p:pic>
        <p:nvPicPr>
          <p:cNvPr id="152" name="Google Shape;152;g24f5e931de2_0_0" descr="Evernote - Kostenlose sozialen medien Icons"/>
          <p:cNvPicPr preferRelativeResize="0"/>
          <p:nvPr/>
        </p:nvPicPr>
        <p:blipFill rotWithShape="1">
          <a:blip r:embed="rId6">
            <a:alphaModFix/>
          </a:blip>
          <a:srcRect/>
          <a:stretch/>
        </p:blipFill>
        <p:spPr>
          <a:xfrm>
            <a:off x="11331392" y="2223344"/>
            <a:ext cx="393971" cy="422251"/>
          </a:xfrm>
          <a:prstGeom prst="rect">
            <a:avLst/>
          </a:prstGeom>
          <a:noFill/>
          <a:ln>
            <a:noFill/>
          </a:ln>
        </p:spPr>
      </p:pic>
      <p:pic>
        <p:nvPicPr>
          <p:cNvPr id="153" name="Google Shape;153;g24f5e931de2_0_0" descr="Wie man Microsoft Office auf einen anderen Computer überträgt"/>
          <p:cNvPicPr preferRelativeResize="0"/>
          <p:nvPr/>
        </p:nvPicPr>
        <p:blipFill rotWithShape="1">
          <a:blip r:embed="rId7">
            <a:alphaModFix/>
          </a:blip>
          <a:srcRect t="48422" r="51657" b="-1742"/>
          <a:stretch/>
        </p:blipFill>
        <p:spPr>
          <a:xfrm>
            <a:off x="9739818" y="2612860"/>
            <a:ext cx="789296" cy="487520"/>
          </a:xfrm>
          <a:prstGeom prst="rect">
            <a:avLst/>
          </a:prstGeom>
          <a:noFill/>
          <a:ln>
            <a:noFill/>
          </a:ln>
        </p:spPr>
      </p:pic>
      <p:sp>
        <p:nvSpPr>
          <p:cNvPr id="154" name="Google Shape;154;g24f5e931de2_0_0"/>
          <p:cNvSpPr txBox="1"/>
          <p:nvPr/>
        </p:nvSpPr>
        <p:spPr>
          <a:xfrm>
            <a:off x="2980840" y="91426"/>
            <a:ext cx="68256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dirty="0">
                <a:solidFill>
                  <a:srgbClr val="0ABAF0"/>
                </a:solidFill>
                <a:latin typeface="Fira Sans Black"/>
                <a:ea typeface="Fira Sans Black"/>
                <a:cs typeface="Fira Sans Black"/>
                <a:sym typeface="Fira Sans Black"/>
              </a:rPr>
              <a:t>&lt;NAME&gt; </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rgbClr val="0ABAF0"/>
                </a:solidFill>
                <a:latin typeface="Fira Sans Light" panose="020B0403050000020004" pitchFamily="34" charset="0"/>
                <a:ea typeface="Fira Sans"/>
                <a:cs typeface="Fira Sans"/>
                <a:sym typeface="Fira Sans"/>
              </a:rPr>
              <a:t>&lt;USER SEGMENT&gt; – and </a:t>
            </a:r>
            <a:r>
              <a:rPr lang="de-DE" sz="1800" b="0" i="0" u="none" strike="noStrike" cap="none" dirty="0" err="1">
                <a:solidFill>
                  <a:srgbClr val="0ABAF0"/>
                </a:solidFill>
                <a:latin typeface="Fira Sans Light" panose="020B0403050000020004" pitchFamily="34" charset="0"/>
                <a:ea typeface="Fira Sans"/>
                <a:cs typeface="Fira Sans"/>
                <a:sym typeface="Fira Sans"/>
              </a:rPr>
              <a:t>user</a:t>
            </a:r>
            <a:r>
              <a:rPr lang="de-DE" sz="1800" b="0" i="0" u="none" strike="noStrike" cap="none" dirty="0">
                <a:solidFill>
                  <a:srgbClr val="0ABAF0"/>
                </a:solidFill>
                <a:latin typeface="Fira Sans Light" panose="020B0403050000020004" pitchFamily="34" charset="0"/>
                <a:ea typeface="Fira Sans"/>
                <a:cs typeface="Fira Sans"/>
                <a:sym typeface="Fira Sans"/>
              </a:rPr>
              <a:t> </a:t>
            </a:r>
            <a:r>
              <a:rPr lang="de-DE" sz="1800" b="0" i="0" u="none" strike="noStrike" cap="none" dirty="0" err="1">
                <a:solidFill>
                  <a:srgbClr val="0ABAF0"/>
                </a:solidFill>
                <a:latin typeface="Fira Sans Light" panose="020B0403050000020004" pitchFamily="34" charset="0"/>
                <a:ea typeface="Fira Sans"/>
                <a:cs typeface="Fira Sans"/>
                <a:sym typeface="Fira Sans"/>
              </a:rPr>
              <a:t>of</a:t>
            </a:r>
            <a:r>
              <a:rPr lang="de-DE" sz="1800" b="0" i="0" u="none" strike="noStrike" cap="none" dirty="0">
                <a:solidFill>
                  <a:srgbClr val="0ABAF0"/>
                </a:solidFill>
                <a:latin typeface="Fira Sans Light" panose="020B0403050000020004" pitchFamily="34" charset="0"/>
                <a:ea typeface="Fira Sans"/>
                <a:cs typeface="Fira Sans"/>
                <a:sym typeface="Fira Sans"/>
              </a:rPr>
              <a:t> &lt;</a:t>
            </a:r>
            <a:r>
              <a:rPr lang="de-DE" sz="1800" b="0" i="0" u="none" strike="noStrike" cap="none" dirty="0" err="1">
                <a:solidFill>
                  <a:srgbClr val="0ABAF0"/>
                </a:solidFill>
                <a:latin typeface="Fira Sans Light" panose="020B0403050000020004" pitchFamily="34" charset="0"/>
                <a:ea typeface="Fira Sans"/>
                <a:cs typeface="Fira Sans"/>
                <a:sym typeface="Fira Sans"/>
              </a:rPr>
              <a:t>our</a:t>
            </a:r>
            <a:r>
              <a:rPr lang="de-DE" sz="1800" b="0" i="0" u="none" strike="noStrike" cap="none" dirty="0">
                <a:solidFill>
                  <a:srgbClr val="0ABAF0"/>
                </a:solidFill>
                <a:latin typeface="Fira Sans Light" panose="020B0403050000020004" pitchFamily="34" charset="0"/>
                <a:ea typeface="Fira Sans"/>
                <a:cs typeface="Fira Sans"/>
                <a:sym typeface="Fira Sans"/>
              </a:rPr>
              <a:t> </a:t>
            </a:r>
            <a:r>
              <a:rPr lang="de-DE" sz="1800" b="0" i="0" u="none" strike="noStrike" cap="none" dirty="0" err="1">
                <a:solidFill>
                  <a:srgbClr val="0ABAF0"/>
                </a:solidFill>
                <a:latin typeface="Fira Sans Light" panose="020B0403050000020004" pitchFamily="34" charset="0"/>
                <a:ea typeface="Fira Sans"/>
                <a:cs typeface="Fira Sans"/>
                <a:sym typeface="Fira Sans"/>
              </a:rPr>
              <a:t>service</a:t>
            </a:r>
            <a:r>
              <a:rPr lang="de-DE" sz="1800" b="0" i="0" u="none" strike="noStrike" cap="none" dirty="0">
                <a:solidFill>
                  <a:srgbClr val="0ABAF0"/>
                </a:solidFill>
                <a:latin typeface="Fira Sans Light" panose="020B0403050000020004" pitchFamily="34" charset="0"/>
                <a:ea typeface="Fira Sans"/>
                <a:cs typeface="Fira Sans"/>
                <a:sym typeface="Fira Sans"/>
              </a:rPr>
              <a:t>&gt;</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Fira Sans Light" panose="020B0403050000020004" pitchFamily="34" charset="0"/>
              <a:ea typeface="Fira Sans"/>
              <a:cs typeface="Fira Sans"/>
              <a:sym typeface="Fira Sans"/>
            </a:endParaRPr>
          </a:p>
        </p:txBody>
      </p:sp>
      <p:sp>
        <p:nvSpPr>
          <p:cNvPr id="155" name="Google Shape;155;g24f5e931de2_0_0"/>
          <p:cNvSpPr/>
          <p:nvPr/>
        </p:nvSpPr>
        <p:spPr>
          <a:xfrm>
            <a:off x="3181043" y="1373148"/>
            <a:ext cx="546702" cy="636025"/>
          </a:xfrm>
          <a:prstGeom prst="flowChartDocument">
            <a:avLst/>
          </a:prstGeom>
          <a:solidFill>
            <a:schemeClr val="dk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pic>
        <p:nvPicPr>
          <p:cNvPr id="156" name="Google Shape;156;g24f5e931de2_0_0" descr="Volltreffer mit einfarbiger Füllung"/>
          <p:cNvPicPr preferRelativeResize="0"/>
          <p:nvPr/>
        </p:nvPicPr>
        <p:blipFill rotWithShape="1">
          <a:blip r:embed="rId8">
            <a:alphaModFix/>
          </a:blip>
          <a:srcRect/>
          <a:stretch/>
        </p:blipFill>
        <p:spPr>
          <a:xfrm>
            <a:off x="3181043" y="1394693"/>
            <a:ext cx="519931" cy="519931"/>
          </a:xfrm>
          <a:prstGeom prst="rect">
            <a:avLst/>
          </a:prstGeom>
          <a:noFill/>
          <a:ln>
            <a:noFill/>
          </a:ln>
        </p:spPr>
      </p:pic>
      <p:sp>
        <p:nvSpPr>
          <p:cNvPr id="157" name="Google Shape;157;g24f5e931de2_0_0"/>
          <p:cNvSpPr/>
          <p:nvPr/>
        </p:nvSpPr>
        <p:spPr>
          <a:xfrm>
            <a:off x="3156448" y="3702731"/>
            <a:ext cx="546702" cy="636025"/>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sp>
        <p:nvSpPr>
          <p:cNvPr id="158" name="Google Shape;158;g24f5e931de2_0_0"/>
          <p:cNvSpPr/>
          <p:nvPr/>
        </p:nvSpPr>
        <p:spPr>
          <a:xfrm>
            <a:off x="3727745" y="1494753"/>
            <a:ext cx="1746436" cy="303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Goals</a:t>
            </a:r>
            <a:endParaRPr sz="1400" b="0" i="0" u="none" strike="noStrike" cap="none" dirty="0">
              <a:solidFill>
                <a:srgbClr val="000000"/>
              </a:solidFill>
              <a:latin typeface="Arial"/>
              <a:ea typeface="Arial"/>
              <a:cs typeface="Arial"/>
              <a:sym typeface="Arial"/>
            </a:endParaRPr>
          </a:p>
        </p:txBody>
      </p:sp>
      <p:sp>
        <p:nvSpPr>
          <p:cNvPr id="159" name="Google Shape;159;g24f5e931de2_0_0"/>
          <p:cNvSpPr/>
          <p:nvPr/>
        </p:nvSpPr>
        <p:spPr>
          <a:xfrm>
            <a:off x="9151421" y="1432042"/>
            <a:ext cx="2984960" cy="396680"/>
          </a:xfrm>
          <a:prstGeom prst="rect">
            <a:avLst/>
          </a:prstGeom>
          <a:solidFill>
            <a:srgbClr val="FEF1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60" name="Google Shape;160;g24f5e931de2_0_0"/>
          <p:cNvSpPr/>
          <p:nvPr/>
        </p:nvSpPr>
        <p:spPr>
          <a:xfrm>
            <a:off x="9258792" y="1371870"/>
            <a:ext cx="546702" cy="636025"/>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pic>
        <p:nvPicPr>
          <p:cNvPr id="161" name="Google Shape;161;g24f5e931de2_0_0" descr="Tools mit einfarbiger Füllung"/>
          <p:cNvPicPr preferRelativeResize="0"/>
          <p:nvPr/>
        </p:nvPicPr>
        <p:blipFill rotWithShape="1">
          <a:blip r:embed="rId9">
            <a:alphaModFix/>
          </a:blip>
          <a:srcRect/>
          <a:stretch/>
        </p:blipFill>
        <p:spPr>
          <a:xfrm>
            <a:off x="9297700" y="1441317"/>
            <a:ext cx="442114" cy="442114"/>
          </a:xfrm>
          <a:prstGeom prst="rect">
            <a:avLst/>
          </a:prstGeom>
          <a:noFill/>
          <a:ln>
            <a:noFill/>
          </a:ln>
        </p:spPr>
      </p:pic>
      <p:sp>
        <p:nvSpPr>
          <p:cNvPr id="162" name="Google Shape;162;g24f5e931de2_0_0"/>
          <p:cNvSpPr/>
          <p:nvPr/>
        </p:nvSpPr>
        <p:spPr>
          <a:xfrm>
            <a:off x="6887809" y="3808103"/>
            <a:ext cx="1746300" cy="30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Pain Points</a:t>
            </a:r>
            <a:endParaRPr sz="1400" b="0" i="0" u="none" strike="noStrike" cap="none" dirty="0">
              <a:solidFill>
                <a:srgbClr val="000000"/>
              </a:solidFill>
              <a:latin typeface="Arial"/>
              <a:ea typeface="Arial"/>
              <a:cs typeface="Arial"/>
              <a:sym typeface="Arial"/>
            </a:endParaRPr>
          </a:p>
        </p:txBody>
      </p:sp>
      <p:pic>
        <p:nvPicPr>
          <p:cNvPr id="163" name="Google Shape;163;g24f5e931de2_0_0" descr="Schreibtisch mit einfarbiger Füllung"/>
          <p:cNvPicPr preferRelativeResize="0"/>
          <p:nvPr/>
        </p:nvPicPr>
        <p:blipFill rotWithShape="1">
          <a:blip r:embed="rId10">
            <a:alphaModFix/>
          </a:blip>
          <a:srcRect/>
          <a:stretch/>
        </p:blipFill>
        <p:spPr>
          <a:xfrm>
            <a:off x="3147120" y="3702731"/>
            <a:ext cx="532660" cy="532660"/>
          </a:xfrm>
          <a:prstGeom prst="rect">
            <a:avLst/>
          </a:prstGeom>
          <a:noFill/>
          <a:ln>
            <a:noFill/>
          </a:ln>
        </p:spPr>
      </p:pic>
      <p:sp>
        <p:nvSpPr>
          <p:cNvPr id="164" name="Google Shape;164;g24f5e931de2_0_0"/>
          <p:cNvSpPr/>
          <p:nvPr/>
        </p:nvSpPr>
        <p:spPr>
          <a:xfrm>
            <a:off x="9826062" y="1471412"/>
            <a:ext cx="1746436" cy="303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err="1">
                <a:solidFill>
                  <a:schemeClr val="dk1"/>
                </a:solidFill>
                <a:latin typeface="Fira Sans Light" panose="020B0403050000020004" pitchFamily="34" charset="0"/>
                <a:ea typeface="Fira Sans"/>
                <a:cs typeface="Fira Sans"/>
                <a:sym typeface="Fira Sans"/>
              </a:rPr>
              <a:t>Favorite</a:t>
            </a:r>
            <a:r>
              <a:rPr lang="de-DE" sz="1400" b="1" i="0" u="none" strike="noStrike" cap="none" dirty="0">
                <a:solidFill>
                  <a:schemeClr val="dk1"/>
                </a:solidFill>
                <a:latin typeface="Fira Sans Light" panose="020B0403050000020004" pitchFamily="34" charset="0"/>
                <a:ea typeface="Fira Sans"/>
                <a:cs typeface="Fira Sans"/>
                <a:sym typeface="Fira Sans"/>
              </a:rPr>
              <a:t> Tools</a:t>
            </a:r>
            <a:endParaRPr sz="1400" b="0" i="0" u="none" strike="noStrike" cap="none" dirty="0">
              <a:solidFill>
                <a:srgbClr val="000000"/>
              </a:solidFill>
              <a:latin typeface="Arial"/>
              <a:ea typeface="Arial"/>
              <a:cs typeface="Arial"/>
              <a:sym typeface="Arial"/>
            </a:endParaRPr>
          </a:p>
        </p:txBody>
      </p:sp>
      <p:sp>
        <p:nvSpPr>
          <p:cNvPr id="165" name="Google Shape;165;g24f5e931de2_0_0"/>
          <p:cNvSpPr/>
          <p:nvPr/>
        </p:nvSpPr>
        <p:spPr>
          <a:xfrm>
            <a:off x="3711456" y="3800259"/>
            <a:ext cx="1746436" cy="303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Tasks</a:t>
            </a:r>
            <a:endParaRPr sz="1400" b="0" i="0" u="none" strike="noStrike" cap="none" dirty="0">
              <a:solidFill>
                <a:srgbClr val="000000"/>
              </a:solidFill>
              <a:latin typeface="Arial"/>
              <a:ea typeface="Arial"/>
              <a:cs typeface="Arial"/>
              <a:sym typeface="Arial"/>
            </a:endParaRPr>
          </a:p>
        </p:txBody>
      </p:sp>
      <p:sp>
        <p:nvSpPr>
          <p:cNvPr id="166" name="Google Shape;166;g24f5e931de2_0_0"/>
          <p:cNvSpPr txBox="1"/>
          <p:nvPr/>
        </p:nvSpPr>
        <p:spPr>
          <a:xfrm rot="575732">
            <a:off x="8667227" y="194672"/>
            <a:ext cx="352105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de-DE" sz="2800" b="0" i="0" u="none" strike="noStrike" cap="none" dirty="0">
                <a:solidFill>
                  <a:schemeClr val="accent3"/>
                </a:solidFill>
                <a:latin typeface="Bodoni"/>
                <a:ea typeface="Bodoni"/>
                <a:cs typeface="Bodoni"/>
                <a:sym typeface="Bodoni"/>
              </a:rPr>
              <a:t>WE MADE THIS UP</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de-DE" sz="1200" b="0" i="0" u="none" strike="noStrike" cap="none" dirty="0">
                <a:solidFill>
                  <a:schemeClr val="accent3"/>
                </a:solidFill>
                <a:latin typeface="Arial"/>
                <a:ea typeface="Arial"/>
                <a:cs typeface="Arial"/>
                <a:sym typeface="Arial"/>
              </a:rPr>
              <a:t>This </a:t>
            </a:r>
            <a:r>
              <a:rPr lang="de-DE" sz="1200" b="0" i="0" u="none" strike="noStrike" cap="none" dirty="0" err="1">
                <a:solidFill>
                  <a:schemeClr val="accent3"/>
                </a:solidFill>
                <a:latin typeface="Arial"/>
                <a:ea typeface="Arial"/>
                <a:cs typeface="Arial"/>
                <a:sym typeface="Arial"/>
              </a:rPr>
              <a:t>is</a:t>
            </a:r>
            <a:r>
              <a:rPr lang="de-DE" sz="1200" b="0" i="0" u="none" strike="noStrike" cap="none" dirty="0">
                <a:solidFill>
                  <a:schemeClr val="accent3"/>
                </a:solidFill>
                <a:latin typeface="Arial"/>
                <a:ea typeface="Arial"/>
                <a:cs typeface="Arial"/>
                <a:sym typeface="Arial"/>
              </a:rPr>
              <a:t> just an </a:t>
            </a:r>
            <a:r>
              <a:rPr lang="de-DE" sz="1200" b="0" i="0" u="none" strike="noStrike" cap="none" dirty="0" err="1">
                <a:solidFill>
                  <a:schemeClr val="accent3"/>
                </a:solidFill>
                <a:latin typeface="Arial"/>
                <a:ea typeface="Arial"/>
                <a:cs typeface="Arial"/>
                <a:sym typeface="Arial"/>
              </a:rPr>
              <a:t>example</a:t>
            </a:r>
            <a:r>
              <a:rPr lang="de-DE" sz="1200" b="0" i="0" u="none" strike="noStrike" cap="none" dirty="0">
                <a:solidFill>
                  <a:schemeClr val="accent3"/>
                </a:solidFill>
                <a:latin typeface="Arial"/>
                <a:ea typeface="Arial"/>
                <a:cs typeface="Arial"/>
                <a:sym typeface="Arial"/>
              </a:rPr>
              <a:t> </a:t>
            </a:r>
            <a:r>
              <a:rPr lang="de-DE" sz="1200" b="0" i="0" u="none" strike="noStrike" cap="none" dirty="0" err="1">
                <a:solidFill>
                  <a:schemeClr val="accent3"/>
                </a:solidFill>
                <a:latin typeface="Arial"/>
                <a:ea typeface="Arial"/>
                <a:cs typeface="Arial"/>
                <a:sym typeface="Arial"/>
              </a:rPr>
              <a:t>for</a:t>
            </a:r>
            <a:r>
              <a:rPr lang="de-DE" sz="1200" b="0" i="0" u="none" strike="noStrike" cap="none" dirty="0">
                <a:solidFill>
                  <a:schemeClr val="accent3"/>
                </a:solidFill>
                <a:latin typeface="Arial"/>
                <a:ea typeface="Arial"/>
                <a:cs typeface="Arial"/>
                <a:sym typeface="Arial"/>
              </a:rPr>
              <a:t> </a:t>
            </a:r>
            <a:r>
              <a:rPr lang="de-DE" sz="1200" b="0" i="0" u="none" strike="noStrike" cap="none" dirty="0" err="1">
                <a:solidFill>
                  <a:schemeClr val="accent3"/>
                </a:solidFill>
                <a:latin typeface="Arial"/>
                <a:ea typeface="Arial"/>
                <a:cs typeface="Arial"/>
                <a:sym typeface="Arial"/>
              </a:rPr>
              <a:t>illustration</a:t>
            </a:r>
            <a:r>
              <a:rPr lang="de-DE" sz="1200" b="0" i="0" u="none" strike="noStrike" cap="none" dirty="0">
                <a:solidFill>
                  <a:schemeClr val="accent3"/>
                </a:solidFill>
                <a:latin typeface="Arial"/>
                <a:ea typeface="Arial"/>
                <a:cs typeface="Arial"/>
                <a:sym typeface="Arial"/>
              </a:rPr>
              <a:t> and a </a:t>
            </a:r>
            <a:r>
              <a:rPr lang="de-DE" sz="1200" b="0" i="0" u="none" strike="noStrike" cap="none" dirty="0" err="1">
                <a:solidFill>
                  <a:schemeClr val="accent3"/>
                </a:solidFill>
                <a:latin typeface="Arial"/>
                <a:ea typeface="Arial"/>
                <a:cs typeface="Arial"/>
                <a:sym typeface="Arial"/>
              </a:rPr>
              <a:t>template</a:t>
            </a:r>
            <a:r>
              <a:rPr lang="de-DE" sz="1200" b="0" i="0" u="none" strike="noStrike" cap="none" dirty="0">
                <a:solidFill>
                  <a:schemeClr val="accent3"/>
                </a:solidFill>
                <a:latin typeface="Arial"/>
                <a:ea typeface="Arial"/>
                <a:cs typeface="Arial"/>
                <a:sym typeface="Arial"/>
              </a:rPr>
              <a:t> you </a:t>
            </a:r>
            <a:r>
              <a:rPr lang="de-DE" sz="1200" b="0" i="0" u="none" strike="noStrike" cap="none" dirty="0" err="1">
                <a:solidFill>
                  <a:schemeClr val="accent3"/>
                </a:solidFill>
                <a:latin typeface="Arial"/>
                <a:ea typeface="Arial"/>
                <a:cs typeface="Arial"/>
                <a:sym typeface="Arial"/>
              </a:rPr>
              <a:t>can</a:t>
            </a:r>
            <a:r>
              <a:rPr lang="de-DE" sz="1200" b="0" i="0" u="none" strike="noStrike" cap="none" dirty="0">
                <a:solidFill>
                  <a:schemeClr val="accent3"/>
                </a:solidFill>
                <a:latin typeface="Arial"/>
                <a:ea typeface="Arial"/>
                <a:cs typeface="Arial"/>
                <a:sym typeface="Arial"/>
              </a:rPr>
              <a:t> </a:t>
            </a:r>
            <a:r>
              <a:rPr lang="de-DE" sz="1200" b="0" i="0" u="none" strike="noStrike" cap="none" dirty="0" err="1">
                <a:solidFill>
                  <a:schemeClr val="accent3"/>
                </a:solidFill>
                <a:latin typeface="Arial"/>
                <a:ea typeface="Arial"/>
                <a:cs typeface="Arial"/>
                <a:sym typeface="Arial"/>
              </a:rPr>
              <a:t>adapt</a:t>
            </a:r>
            <a:r>
              <a:rPr lang="de-DE" sz="1200" b="0" i="0" u="none" strike="noStrike" cap="none" dirty="0">
                <a:solidFill>
                  <a:schemeClr val="accent3"/>
                </a:solidFill>
                <a:latin typeface="Arial"/>
                <a:ea typeface="Arial"/>
                <a:cs typeface="Arial"/>
                <a:sym typeface="Arial"/>
              </a:rPr>
              <a:t> to your </a:t>
            </a:r>
            <a:r>
              <a:rPr lang="de-DE" sz="1200" b="0" i="0" u="none" strike="noStrike" cap="none" dirty="0" err="1">
                <a:solidFill>
                  <a:schemeClr val="accent3"/>
                </a:solidFill>
                <a:latin typeface="Arial"/>
                <a:ea typeface="Arial"/>
                <a:cs typeface="Arial"/>
                <a:sym typeface="Arial"/>
              </a:rPr>
              <a:t>need</a:t>
            </a:r>
            <a:endParaRPr sz="1400" b="0" i="0" u="none" strike="noStrike" cap="none" dirty="0">
              <a:solidFill>
                <a:srgbClr val="000000"/>
              </a:solidFill>
              <a:latin typeface="Arial"/>
              <a:ea typeface="Arial"/>
              <a:cs typeface="Arial"/>
              <a:sym typeface="Arial"/>
            </a:endParaRPr>
          </a:p>
        </p:txBody>
      </p:sp>
      <p:pic>
        <p:nvPicPr>
          <p:cNvPr id="167" name="Google Shape;167;g24f5e931de2_0_0" descr="Gebrochenes Herz mit einfarbiger Füllung"/>
          <p:cNvPicPr preferRelativeResize="0"/>
          <p:nvPr/>
        </p:nvPicPr>
        <p:blipFill rotWithShape="1">
          <a:blip r:embed="rId11">
            <a:alphaModFix/>
          </a:blip>
          <a:srcRect/>
          <a:stretch/>
        </p:blipFill>
        <p:spPr>
          <a:xfrm>
            <a:off x="6377027" y="3730211"/>
            <a:ext cx="477699" cy="477699"/>
          </a:xfrm>
          <a:prstGeom prst="rect">
            <a:avLst/>
          </a:prstGeom>
          <a:noFill/>
          <a:ln>
            <a:noFill/>
          </a:ln>
        </p:spPr>
      </p:pic>
      <p:sp>
        <p:nvSpPr>
          <p:cNvPr id="168" name="Google Shape;168;g24f5e931de2_0_0"/>
          <p:cNvSpPr/>
          <p:nvPr/>
        </p:nvSpPr>
        <p:spPr>
          <a:xfrm>
            <a:off x="9151422" y="3752374"/>
            <a:ext cx="2984959" cy="396680"/>
          </a:xfrm>
          <a:prstGeom prst="rect">
            <a:avLst/>
          </a:prstGeom>
          <a:solidFill>
            <a:srgbClr val="CBF2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69" name="Google Shape;169;g24f5e931de2_0_0"/>
          <p:cNvSpPr/>
          <p:nvPr/>
        </p:nvSpPr>
        <p:spPr>
          <a:xfrm>
            <a:off x="9258792" y="3708725"/>
            <a:ext cx="546702" cy="636025"/>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sp>
        <p:nvSpPr>
          <p:cNvPr id="170" name="Google Shape;170;g24f5e931de2_0_0"/>
          <p:cNvSpPr/>
          <p:nvPr/>
        </p:nvSpPr>
        <p:spPr>
          <a:xfrm>
            <a:off x="9574036" y="4405779"/>
            <a:ext cx="2417700" cy="846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a:solidFill>
                  <a:schemeClr val="dk1"/>
                </a:solidFill>
                <a:latin typeface="Fira Sans Light" panose="020B0403050000020004" pitchFamily="34" charset="0"/>
                <a:ea typeface="Fira Sans"/>
                <a:cs typeface="Fira Sans"/>
                <a:sym typeface="Fira Sans"/>
              </a:rPr>
              <a:t>Need </a:t>
            </a:r>
            <a:r>
              <a:rPr lang="de-DE" sz="1200" b="0" i="0" u="none" strike="noStrike" cap="none" dirty="0" err="1">
                <a:solidFill>
                  <a:schemeClr val="dk1"/>
                </a:solidFill>
                <a:latin typeface="Fira Sans Light" panose="020B0403050000020004" pitchFamily="34" charset="0"/>
                <a:ea typeface="Fira Sans"/>
                <a:cs typeface="Fira Sans"/>
                <a:sym typeface="Fira Sans"/>
              </a:rPr>
              <a:t>for</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solution</a:t>
            </a:r>
            <a:r>
              <a:rPr lang="de-DE" sz="1200" b="0" i="0" u="none" strike="noStrike" cap="none" dirty="0">
                <a:solidFill>
                  <a:schemeClr val="dk1"/>
                </a:solidFill>
                <a:latin typeface="Fira Sans Light" panose="020B0403050000020004" pitchFamily="34" charset="0"/>
                <a:ea typeface="Fira Sans"/>
                <a:cs typeface="Fira Sans"/>
                <a:sym typeface="Fira Sans"/>
              </a:rPr>
              <a:t> 1</a:t>
            </a: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dirty="0">
                <a:solidFill>
                  <a:schemeClr val="dk1"/>
                </a:solidFill>
                <a:latin typeface="Fira Sans Light" panose="020B0403050000020004" pitchFamily="34" charset="0"/>
                <a:sym typeface="Fira Sans"/>
              </a:rPr>
              <a:t>Need </a:t>
            </a:r>
            <a:r>
              <a:rPr lang="de-DE" sz="1200" dirty="0" err="1">
                <a:solidFill>
                  <a:schemeClr val="dk1"/>
                </a:solidFill>
                <a:latin typeface="Fira Sans Light" panose="020B0403050000020004" pitchFamily="34" charset="0"/>
                <a:sym typeface="Fira Sans"/>
              </a:rPr>
              <a:t>for</a:t>
            </a:r>
            <a:r>
              <a:rPr lang="de-DE" sz="1200" dirty="0">
                <a:solidFill>
                  <a:schemeClr val="dk1"/>
                </a:solidFill>
                <a:latin typeface="Fira Sans Light" panose="020B0403050000020004" pitchFamily="34" charset="0"/>
                <a:sym typeface="Fira Sans"/>
              </a:rPr>
              <a:t> </a:t>
            </a:r>
            <a:r>
              <a:rPr lang="de-DE" sz="1200" dirty="0" err="1">
                <a:solidFill>
                  <a:schemeClr val="dk1"/>
                </a:solidFill>
                <a:latin typeface="Fira Sans Light" panose="020B0403050000020004" pitchFamily="34" charset="0"/>
                <a:sym typeface="Fira Sans"/>
              </a:rPr>
              <a:t>solution</a:t>
            </a:r>
            <a:r>
              <a:rPr lang="de-DE" sz="1200" dirty="0">
                <a:solidFill>
                  <a:schemeClr val="dk1"/>
                </a:solidFill>
                <a:latin typeface="Fira Sans Light" panose="020B0403050000020004" pitchFamily="34" charset="0"/>
                <a:sym typeface="Fira Sans"/>
              </a:rPr>
              <a:t> 2</a:t>
            </a: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a:solidFill>
                  <a:schemeClr val="dk1"/>
                </a:solidFill>
                <a:latin typeface="Fira Sans Light" panose="020B0403050000020004" pitchFamily="34" charset="0"/>
                <a:ea typeface="Arial"/>
                <a:cs typeface="Arial"/>
                <a:sym typeface="Fira Sans"/>
              </a:rPr>
              <a:t>Need </a:t>
            </a:r>
            <a:r>
              <a:rPr lang="de-DE" sz="1200" b="0" i="0" u="none" strike="noStrike" cap="none" dirty="0" err="1">
                <a:solidFill>
                  <a:schemeClr val="dk1"/>
                </a:solidFill>
                <a:latin typeface="Fira Sans Light" panose="020B0403050000020004" pitchFamily="34" charset="0"/>
                <a:ea typeface="Arial"/>
                <a:cs typeface="Arial"/>
                <a:sym typeface="Fira Sans"/>
              </a:rPr>
              <a:t>for</a:t>
            </a:r>
            <a:r>
              <a:rPr lang="de-DE" sz="1200" b="0" i="0" u="none" strike="noStrike" cap="none" dirty="0">
                <a:solidFill>
                  <a:schemeClr val="dk1"/>
                </a:solidFill>
                <a:latin typeface="Fira Sans Light" panose="020B0403050000020004" pitchFamily="34" charset="0"/>
                <a:ea typeface="Arial"/>
                <a:cs typeface="Arial"/>
                <a:sym typeface="Fira Sans"/>
              </a:rPr>
              <a:t> </a:t>
            </a:r>
            <a:r>
              <a:rPr lang="de-DE" sz="1200" b="0" i="0" u="none" strike="noStrike" cap="none" dirty="0" err="1">
                <a:solidFill>
                  <a:schemeClr val="dk1"/>
                </a:solidFill>
                <a:latin typeface="Fira Sans Light" panose="020B0403050000020004" pitchFamily="34" charset="0"/>
                <a:ea typeface="Arial"/>
                <a:cs typeface="Arial"/>
                <a:sym typeface="Fira Sans"/>
              </a:rPr>
              <a:t>solution</a:t>
            </a:r>
            <a:r>
              <a:rPr lang="de-DE" sz="1200" b="0" i="0" u="none" strike="noStrike" cap="none" dirty="0">
                <a:solidFill>
                  <a:schemeClr val="dk1"/>
                </a:solidFill>
                <a:latin typeface="Fira Sans Light" panose="020B0403050000020004" pitchFamily="34" charset="0"/>
                <a:ea typeface="Arial"/>
                <a:cs typeface="Arial"/>
                <a:sym typeface="Fira Sans"/>
              </a:rPr>
              <a:t> </a:t>
            </a:r>
            <a:r>
              <a:rPr lang="de-DE" sz="1200" dirty="0">
                <a:solidFill>
                  <a:schemeClr val="dk1"/>
                </a:solidFill>
                <a:latin typeface="Fira Sans Light" panose="020B0403050000020004" pitchFamily="34" charset="0"/>
                <a:sym typeface="Fira Sans"/>
              </a:rPr>
              <a:t>3</a:t>
            </a:r>
            <a:endParaRPr sz="1400" b="0" i="0" u="none" strike="noStrike" cap="none" dirty="0">
              <a:solidFill>
                <a:srgbClr val="000000"/>
              </a:solidFill>
              <a:latin typeface="Arial"/>
              <a:ea typeface="Arial"/>
              <a:cs typeface="Arial"/>
              <a:sym typeface="Arial"/>
            </a:endParaRPr>
          </a:p>
          <a:p>
            <a:pPr marL="228600" marR="0" lvl="0" indent="-152400" algn="ctr"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p:txBody>
      </p:sp>
      <p:sp>
        <p:nvSpPr>
          <p:cNvPr id="171" name="Google Shape;171;g24f5e931de2_0_0"/>
          <p:cNvSpPr/>
          <p:nvPr/>
        </p:nvSpPr>
        <p:spPr>
          <a:xfrm>
            <a:off x="9802656" y="3815447"/>
            <a:ext cx="2263613" cy="303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Needs </a:t>
            </a:r>
            <a:r>
              <a:rPr lang="de-DE" sz="1400" b="1" i="0" u="none" strike="noStrike" cap="none" dirty="0" err="1">
                <a:solidFill>
                  <a:schemeClr val="dk1"/>
                </a:solidFill>
                <a:latin typeface="Fira Sans Light" panose="020B0403050000020004" pitchFamily="34" charset="0"/>
                <a:ea typeface="Fira Sans"/>
                <a:cs typeface="Fira Sans"/>
                <a:sym typeface="Fira Sans"/>
              </a:rPr>
              <a:t>from</a:t>
            </a:r>
            <a:r>
              <a:rPr lang="de-DE" sz="1400" b="1" i="0" u="none" strike="noStrike" cap="none" dirty="0">
                <a:solidFill>
                  <a:schemeClr val="dk1"/>
                </a:solidFill>
                <a:latin typeface="Fira Sans Light" panose="020B0403050000020004" pitchFamily="34" charset="0"/>
                <a:ea typeface="Fira Sans"/>
                <a:cs typeface="Fira Sans"/>
                <a:sym typeface="Fira Sans"/>
              </a:rPr>
              <a:t> [</a:t>
            </a:r>
            <a:r>
              <a:rPr lang="de-DE" sz="1400" b="1" i="0" u="none" strike="noStrike" cap="none" dirty="0" err="1">
                <a:solidFill>
                  <a:schemeClr val="dk1"/>
                </a:solidFill>
                <a:latin typeface="Fira Sans Light" panose="020B0403050000020004" pitchFamily="34" charset="0"/>
                <a:ea typeface="Fira Sans"/>
                <a:cs typeface="Fira Sans"/>
                <a:sym typeface="Fira Sans"/>
              </a:rPr>
              <a:t>our</a:t>
            </a:r>
            <a:r>
              <a:rPr lang="de-DE" sz="1400" b="1" i="0" u="none" strike="noStrike" cap="none" dirty="0">
                <a:solidFill>
                  <a:schemeClr val="dk1"/>
                </a:solidFill>
                <a:latin typeface="Fira Sans Light" panose="020B0403050000020004" pitchFamily="34" charset="0"/>
                <a:ea typeface="Fira Sans"/>
                <a:cs typeface="Fira Sans"/>
                <a:sym typeface="Fira Sans"/>
              </a:rPr>
              <a:t> </a:t>
            </a:r>
            <a:r>
              <a:rPr lang="de-DE" sz="1400" b="1" i="0" u="none" strike="noStrike" cap="none" dirty="0" err="1">
                <a:solidFill>
                  <a:schemeClr val="dk1"/>
                </a:solidFill>
                <a:latin typeface="Fira Sans Light" panose="020B0403050000020004" pitchFamily="34" charset="0"/>
                <a:ea typeface="Fira Sans"/>
                <a:cs typeface="Fira Sans"/>
                <a:sym typeface="Fira Sans"/>
              </a:rPr>
              <a:t>service</a:t>
            </a:r>
            <a:r>
              <a:rPr lang="de-DE" sz="1400" b="1" i="0" u="none" strike="noStrike" cap="none" dirty="0">
                <a:solidFill>
                  <a:schemeClr val="dk1"/>
                </a:solidFill>
                <a:latin typeface="Fira Sans Light" panose="020B0403050000020004" pitchFamily="34" charset="0"/>
                <a:ea typeface="Fira Sans"/>
                <a:cs typeface="Fira Sans"/>
                <a:sym typeface="Fira Sans"/>
              </a:rPr>
              <a:t>]</a:t>
            </a:r>
            <a:endParaRPr sz="1400" b="0" i="0" u="none" strike="noStrike" cap="none" dirty="0">
              <a:solidFill>
                <a:srgbClr val="000000"/>
              </a:solidFill>
              <a:latin typeface="Arial"/>
              <a:ea typeface="Arial"/>
              <a:cs typeface="Arial"/>
              <a:sym typeface="Arial"/>
            </a:endParaRPr>
          </a:p>
        </p:txBody>
      </p:sp>
      <p:pic>
        <p:nvPicPr>
          <p:cNvPr id="172" name="Google Shape;172;g24f5e931de2_0_0" descr="eingesteckt ausgesteckt mit einfarbiger Füllung"/>
          <p:cNvPicPr preferRelativeResize="0"/>
          <p:nvPr/>
        </p:nvPicPr>
        <p:blipFill rotWithShape="1">
          <a:blip r:embed="rId12">
            <a:alphaModFix/>
          </a:blip>
          <a:srcRect/>
          <a:stretch/>
        </p:blipFill>
        <p:spPr>
          <a:xfrm>
            <a:off x="9314733" y="3705355"/>
            <a:ext cx="451155" cy="451155"/>
          </a:xfrm>
          <a:prstGeom prst="rect">
            <a:avLst/>
          </a:prstGeom>
          <a:noFill/>
          <a:ln>
            <a:noFill/>
          </a:ln>
        </p:spPr>
      </p:pic>
      <p:sp>
        <p:nvSpPr>
          <p:cNvPr id="173" name="Google Shape;173;g24f5e931de2_0_0"/>
          <p:cNvSpPr/>
          <p:nvPr/>
        </p:nvSpPr>
        <p:spPr>
          <a:xfrm>
            <a:off x="3258089" y="2092100"/>
            <a:ext cx="5028000" cy="84660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0"/>
              </a:spcBef>
              <a:spcAft>
                <a:spcPts val="0"/>
              </a:spcAft>
              <a:buClr>
                <a:srgbClr val="404040"/>
              </a:buClr>
              <a:buSzPts val="1200"/>
              <a:buFont typeface="Fira Sans"/>
              <a:buChar char="❏"/>
            </a:pPr>
            <a:r>
              <a:rPr lang="de-DE" sz="1200" b="0" i="0" u="none" strike="noStrike" cap="none" dirty="0">
                <a:solidFill>
                  <a:srgbClr val="404040"/>
                </a:solidFill>
                <a:latin typeface="Fira Sans Light" panose="020B0403050000020004" pitchFamily="34" charset="0"/>
                <a:ea typeface="Fira Sans"/>
                <a:cs typeface="Fira Sans"/>
                <a:sym typeface="Fira Sans"/>
              </a:rPr>
              <a:t>Goal 1</a:t>
            </a:r>
          </a:p>
          <a:p>
            <a:pPr marL="457200" marR="0" lvl="0" indent="-304800" algn="l" rtl="0">
              <a:lnSpc>
                <a:spcPct val="100000"/>
              </a:lnSpc>
              <a:spcBef>
                <a:spcPts val="0"/>
              </a:spcBef>
              <a:spcAft>
                <a:spcPts val="0"/>
              </a:spcAft>
              <a:buClr>
                <a:srgbClr val="404040"/>
              </a:buClr>
              <a:buSzPts val="1200"/>
              <a:buFont typeface="Fira Sans"/>
              <a:buChar char="❏"/>
            </a:pPr>
            <a:r>
              <a:rPr lang="de-DE" sz="1200" dirty="0">
                <a:solidFill>
                  <a:srgbClr val="404040"/>
                </a:solidFill>
                <a:latin typeface="Fira Sans Light" panose="020B0403050000020004" pitchFamily="34" charset="0"/>
                <a:ea typeface="Fira Sans"/>
                <a:cs typeface="Fira Sans"/>
                <a:sym typeface="Fira Sans"/>
              </a:rPr>
              <a:t>Goal 2</a:t>
            </a:r>
          </a:p>
          <a:p>
            <a:pPr marL="457200" marR="0" lvl="0" indent="-304800" algn="l" rtl="0">
              <a:lnSpc>
                <a:spcPct val="100000"/>
              </a:lnSpc>
              <a:spcBef>
                <a:spcPts val="0"/>
              </a:spcBef>
              <a:spcAft>
                <a:spcPts val="0"/>
              </a:spcAft>
              <a:buClr>
                <a:srgbClr val="404040"/>
              </a:buClr>
              <a:buSzPts val="1200"/>
              <a:buFont typeface="Fira Sans"/>
              <a:buChar char="❏"/>
            </a:pPr>
            <a:r>
              <a:rPr lang="de-DE" sz="1200" dirty="0">
                <a:solidFill>
                  <a:srgbClr val="404040"/>
                </a:solidFill>
                <a:latin typeface="Fira Sans Light" panose="020B0403050000020004" pitchFamily="34" charset="0"/>
                <a:ea typeface="Fira Sans"/>
                <a:cs typeface="Fira Sans"/>
                <a:sym typeface="Fira Sans"/>
              </a:rPr>
              <a:t>Goal 3</a:t>
            </a:r>
            <a:endParaRPr sz="1200" b="0" i="0" u="none" strike="noStrike" cap="none" dirty="0">
              <a:solidFill>
                <a:srgbClr val="404040"/>
              </a:solidFill>
              <a:latin typeface="Fira Sans Light" panose="020B0403050000020004" pitchFamily="34" charset="0"/>
              <a:ea typeface="Fira Sans"/>
              <a:cs typeface="Fira Sans"/>
              <a:sym typeface="Fira Sans"/>
            </a:endParaRPr>
          </a:p>
        </p:txBody>
      </p:sp>
      <p:pic>
        <p:nvPicPr>
          <p:cNvPr id="174" name="Google Shape;174;g24f5e931de2_0_0" descr="Schließendes Anführungszeichen mit einfarbiger Füllung"/>
          <p:cNvPicPr preferRelativeResize="0"/>
          <p:nvPr/>
        </p:nvPicPr>
        <p:blipFill rotWithShape="1">
          <a:blip r:embed="rId13">
            <a:alphaModFix/>
          </a:blip>
          <a:srcRect/>
          <a:stretch/>
        </p:blipFill>
        <p:spPr>
          <a:xfrm>
            <a:off x="2280305" y="5214197"/>
            <a:ext cx="747132" cy="747132"/>
          </a:xfrm>
          <a:prstGeom prst="rect">
            <a:avLst/>
          </a:prstGeom>
          <a:noFill/>
          <a:ln>
            <a:noFill/>
          </a:ln>
        </p:spPr>
      </p:pic>
      <p:pic>
        <p:nvPicPr>
          <p:cNvPr id="175" name="Google Shape;175;g24f5e931de2_0_0" descr="Öffnendes Anführungszeichen mit einfarbiger Füllung"/>
          <p:cNvPicPr preferRelativeResize="0"/>
          <p:nvPr/>
        </p:nvPicPr>
        <p:blipFill rotWithShape="1">
          <a:blip r:embed="rId14">
            <a:alphaModFix/>
          </a:blip>
          <a:srcRect/>
          <a:stretch/>
        </p:blipFill>
        <p:spPr>
          <a:xfrm>
            <a:off x="0" y="5996089"/>
            <a:ext cx="747132" cy="747132"/>
          </a:xfrm>
          <a:prstGeom prst="rect">
            <a:avLst/>
          </a:prstGeom>
          <a:noFill/>
          <a:ln>
            <a:noFill/>
          </a:ln>
        </p:spPr>
      </p:pic>
      <p:sp>
        <p:nvSpPr>
          <p:cNvPr id="176" name="Google Shape;176;g24f5e931de2_0_0"/>
          <p:cNvSpPr txBox="1"/>
          <p:nvPr/>
        </p:nvSpPr>
        <p:spPr>
          <a:xfrm>
            <a:off x="547847" y="5697039"/>
            <a:ext cx="21636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1" u="none" strike="noStrike" cap="none" dirty="0" err="1">
                <a:solidFill>
                  <a:schemeClr val="dk1"/>
                </a:solidFill>
                <a:latin typeface="Fira Sans Light" panose="020B0403050000020004" pitchFamily="34" charset="0"/>
                <a:ea typeface="Fira Sans"/>
                <a:cs typeface="Fira Sans"/>
                <a:sym typeface="Fira Sans"/>
              </a:rPr>
              <a:t>here</a:t>
            </a:r>
            <a:r>
              <a:rPr lang="de-DE" sz="1200" b="0" i="1" u="none" strike="noStrike" cap="none" dirty="0">
                <a:solidFill>
                  <a:schemeClr val="dk1"/>
                </a:solidFill>
                <a:latin typeface="Fira Sans Light" panose="020B0403050000020004" pitchFamily="34" charset="0"/>
                <a:ea typeface="Fira Sans"/>
                <a:cs typeface="Fira Sans"/>
                <a:sym typeface="Fira Sans"/>
              </a:rPr>
              <a:t> </a:t>
            </a:r>
            <a:r>
              <a:rPr lang="de-DE" sz="1200" b="0" i="1" u="none" strike="noStrike" cap="none" dirty="0" err="1">
                <a:solidFill>
                  <a:schemeClr val="dk1"/>
                </a:solidFill>
                <a:latin typeface="Fira Sans Light" panose="020B0403050000020004" pitchFamily="34" charset="0"/>
                <a:ea typeface="Fira Sans"/>
                <a:cs typeface="Fira Sans"/>
                <a:sym typeface="Fira Sans"/>
              </a:rPr>
              <a:t>is</a:t>
            </a:r>
            <a:r>
              <a:rPr lang="de-DE" sz="1200" b="0" i="1" u="none" strike="noStrike" cap="none" dirty="0">
                <a:solidFill>
                  <a:schemeClr val="dk1"/>
                </a:solidFill>
                <a:latin typeface="Fira Sans Light" panose="020B0403050000020004" pitchFamily="34" charset="0"/>
                <a:ea typeface="Fira Sans"/>
                <a:cs typeface="Fira Sans"/>
                <a:sym typeface="Fira Sans"/>
              </a:rPr>
              <a:t> </a:t>
            </a:r>
            <a:r>
              <a:rPr lang="de-DE" sz="1200" b="0" i="1" u="none" strike="noStrike" cap="none" dirty="0" err="1">
                <a:solidFill>
                  <a:schemeClr val="dk1"/>
                </a:solidFill>
                <a:latin typeface="Fira Sans Light" panose="020B0403050000020004" pitchFamily="34" charset="0"/>
                <a:ea typeface="Fira Sans"/>
                <a:cs typeface="Fira Sans"/>
                <a:sym typeface="Fira Sans"/>
              </a:rPr>
              <a:t>my</a:t>
            </a:r>
            <a:r>
              <a:rPr lang="de-DE" sz="1200" b="0" i="1" u="none" strike="noStrike" cap="none" dirty="0">
                <a:solidFill>
                  <a:schemeClr val="dk1"/>
                </a:solidFill>
                <a:latin typeface="Fira Sans Light" panose="020B0403050000020004" pitchFamily="34" charset="0"/>
                <a:ea typeface="Fira Sans"/>
                <a:cs typeface="Fira Sans"/>
                <a:sym typeface="Fira Sans"/>
              </a:rPr>
              <a:t> (in)</a:t>
            </a:r>
            <a:r>
              <a:rPr lang="de-DE" sz="1200" b="0" i="1" u="none" strike="noStrike" cap="none" dirty="0" err="1">
                <a:solidFill>
                  <a:schemeClr val="dk1"/>
                </a:solidFill>
                <a:latin typeface="Fira Sans Light" panose="020B0403050000020004" pitchFamily="34" charset="0"/>
                <a:ea typeface="Fira Sans"/>
                <a:cs typeface="Fira Sans"/>
                <a:sym typeface="Fira Sans"/>
              </a:rPr>
              <a:t>famous</a:t>
            </a:r>
            <a:r>
              <a:rPr lang="de-DE" sz="1200" b="0" i="1" u="none" strike="noStrike" cap="none" dirty="0">
                <a:solidFill>
                  <a:schemeClr val="dk1"/>
                </a:solidFill>
                <a:latin typeface="Fira Sans Light" panose="020B0403050000020004" pitchFamily="34" charset="0"/>
                <a:ea typeface="Fira Sans"/>
                <a:cs typeface="Fira Sans"/>
                <a:sym typeface="Fira Sans"/>
              </a:rPr>
              <a:t> </a:t>
            </a:r>
            <a:br>
              <a:rPr lang="de-DE" sz="1200" b="0" i="1" u="none" strike="noStrike" cap="none" dirty="0">
                <a:solidFill>
                  <a:schemeClr val="dk1"/>
                </a:solidFill>
                <a:latin typeface="Fira Sans Light" panose="020B0403050000020004" pitchFamily="34" charset="0"/>
                <a:ea typeface="Fira Sans"/>
                <a:cs typeface="Fira Sans"/>
                <a:sym typeface="Fira Sans"/>
              </a:rPr>
            </a:br>
            <a:r>
              <a:rPr lang="de-DE" sz="1200" b="0" i="1" u="none" strike="noStrike" cap="none" dirty="0" err="1">
                <a:solidFill>
                  <a:schemeClr val="dk1"/>
                </a:solidFill>
                <a:latin typeface="Fira Sans Light" panose="020B0403050000020004" pitchFamily="34" charset="0"/>
                <a:ea typeface="Fira Sans"/>
                <a:cs typeface="Fira Sans"/>
                <a:sym typeface="Fira Sans"/>
              </a:rPr>
              <a:t>quote</a:t>
            </a:r>
            <a:r>
              <a:rPr lang="de-DE" sz="1200" b="0" i="1" u="none" strike="noStrike" cap="none" dirty="0">
                <a:solidFill>
                  <a:schemeClr val="dk1"/>
                </a:solidFill>
                <a:latin typeface="Fira Sans Light" panose="020B0403050000020004" pitchFamily="34" charset="0"/>
                <a:ea typeface="Fira Sans"/>
                <a:cs typeface="Fira Sans"/>
                <a:sym typeface="Fira Sans"/>
              </a:rPr>
              <a:t>...</a:t>
            </a:r>
            <a:endParaRPr dirty="0"/>
          </a:p>
        </p:txBody>
      </p:sp>
      <p:sp>
        <p:nvSpPr>
          <p:cNvPr id="177" name="Google Shape;177;g24f5e931de2_0_0"/>
          <p:cNvSpPr/>
          <p:nvPr/>
        </p:nvSpPr>
        <p:spPr>
          <a:xfrm>
            <a:off x="5988629" y="4387775"/>
            <a:ext cx="616792" cy="1580201"/>
          </a:xfrm>
          <a:prstGeom prst="rightArrow">
            <a:avLst>
              <a:gd name="adj1" fmla="val 50000"/>
              <a:gd name="adj2" fmla="val 7294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8" name="Google Shape;178;g24f5e931de2_0_0"/>
          <p:cNvSpPr/>
          <p:nvPr/>
        </p:nvSpPr>
        <p:spPr>
          <a:xfrm>
            <a:off x="8862978" y="4405279"/>
            <a:ext cx="616792" cy="1580201"/>
          </a:xfrm>
          <a:prstGeom prst="rightArrow">
            <a:avLst>
              <a:gd name="adj1" fmla="val 50000"/>
              <a:gd name="adj2" fmla="val 7294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044723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1eb657fe49a_1_0"/>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b" anchorCtr="0">
            <a:noAutofit/>
          </a:bodyPr>
          <a:lstStyle/>
          <a:p>
            <a:pPr>
              <a:lnSpc>
                <a:spcPct val="110000"/>
              </a:lnSpc>
              <a:buSzPts val="5000"/>
            </a:pP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by</a:t>
            </a:r>
            <a:r>
              <a:rPr lang="de-DE" sz="5400" dirty="0">
                <a:latin typeface="Fira Sans" panose="020B0503050000020004" pitchFamily="34" charset="0"/>
              </a:rPr>
              <a:t> </a:t>
            </a: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to</a:t>
            </a:r>
            <a:r>
              <a:rPr lang="de-DE" sz="5400" dirty="0">
                <a:latin typeface="Fira Sans" panose="020B0503050000020004" pitchFamily="34" charset="0"/>
              </a:rPr>
              <a:t> </a:t>
            </a:r>
            <a:br>
              <a:rPr lang="de-DE" sz="5400" dirty="0">
                <a:latin typeface="Fira Sans" panose="020B0503050000020004" pitchFamily="34" charset="0"/>
              </a:rPr>
            </a:br>
            <a:r>
              <a:rPr lang="de-DE" sz="5400" dirty="0" err="1">
                <a:latin typeface="Fira Sans" panose="020B0503050000020004" pitchFamily="34" charset="0"/>
              </a:rPr>
              <a:t>your</a:t>
            </a:r>
            <a:r>
              <a:rPr lang="de-DE" sz="5400" dirty="0">
                <a:latin typeface="Fira Sans" panose="020B0503050000020004" pitchFamily="34" charset="0"/>
              </a:rPr>
              <a:t> Persona</a:t>
            </a:r>
            <a:endParaRPr sz="5400" dirty="0">
              <a:latin typeface="Fira Sans" panose="020B0503050000020004" pitchFamily="34" charset="0"/>
            </a:endParaRPr>
          </a:p>
        </p:txBody>
      </p:sp>
      <p:sp>
        <p:nvSpPr>
          <p:cNvPr id="107" name="Google Shape;107;g1eb657fe49a_1_0"/>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457200" lvl="0" indent="-228600" algn="l" rtl="0">
              <a:lnSpc>
                <a:spcPct val="140000"/>
              </a:lnSpc>
              <a:spcBef>
                <a:spcPts val="0"/>
              </a:spcBef>
              <a:spcAft>
                <a:spcPts val="0"/>
              </a:spcAft>
              <a:buClr>
                <a:schemeClr val="lt1"/>
              </a:buClr>
              <a:buSzPts val="1200"/>
              <a:buFont typeface="Fira Sans"/>
              <a:buNone/>
            </a:pPr>
            <a:endParaRPr dirty="0"/>
          </a:p>
        </p:txBody>
      </p:sp>
      <p:sp>
        <p:nvSpPr>
          <p:cNvPr id="2" name="Google Shape;114;p2">
            <a:extLst>
              <a:ext uri="{FF2B5EF4-FFF2-40B4-BE49-F238E27FC236}">
                <a16:creationId xmlns:a16="http://schemas.microsoft.com/office/drawing/2014/main" id="{B72425F6-5047-E04F-28C9-2C23C5D4A6FB}"/>
              </a:ext>
            </a:extLst>
          </p:cNvPr>
          <p:cNvSpPr txBox="1">
            <a:spLocks/>
          </p:cNvSpPr>
          <p:nvPr/>
        </p:nvSpPr>
        <p:spPr>
          <a:xfrm>
            <a:off x="11183814" y="6403006"/>
            <a:ext cx="347400" cy="18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140000"/>
              </a:lnSpc>
              <a:buSzPts val="1000"/>
            </a:pPr>
            <a:fld id="{00000000-1234-1234-1234-123412341234}" type="slidenum">
              <a:rPr lang="de-DE" smtClean="0"/>
              <a:pPr algn="r">
                <a:lnSpc>
                  <a:spcPct val="140000"/>
                </a:lnSpc>
                <a:buSzPts val="1000"/>
              </a:pPr>
              <a:t>19</a:t>
            </a:fld>
            <a:endParaRPr lang="de-DE"/>
          </a:p>
        </p:txBody>
      </p:sp>
      <p:sp>
        <p:nvSpPr>
          <p:cNvPr id="3" name="Google Shape;119;p2">
            <a:extLst>
              <a:ext uri="{FF2B5EF4-FFF2-40B4-BE49-F238E27FC236}">
                <a16:creationId xmlns:a16="http://schemas.microsoft.com/office/drawing/2014/main" id="{130833C4-04F6-9872-30A9-177E804502E2}"/>
              </a:ext>
            </a:extLst>
          </p:cNvPr>
          <p:cNvSpPr/>
          <p:nvPr/>
        </p:nvSpPr>
        <p:spPr>
          <a:xfrm>
            <a:off x="8501506" y="0"/>
            <a:ext cx="3703782" cy="685800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Google Shape;120;p2">
            <a:extLst>
              <a:ext uri="{FF2B5EF4-FFF2-40B4-BE49-F238E27FC236}">
                <a16:creationId xmlns:a16="http://schemas.microsoft.com/office/drawing/2014/main" id="{3E62D8EE-E8D7-F3D7-5986-789A81C53188}"/>
              </a:ext>
            </a:extLst>
          </p:cNvPr>
          <p:cNvSpPr/>
          <p:nvPr/>
        </p:nvSpPr>
        <p:spPr>
          <a:xfrm>
            <a:off x="8802256" y="439774"/>
            <a:ext cx="756000" cy="756000"/>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1</a:t>
            </a:r>
            <a:endParaRPr sz="1400" b="0" i="0" u="none" strike="noStrike" cap="none">
              <a:solidFill>
                <a:srgbClr val="000000"/>
              </a:solidFill>
              <a:latin typeface="Arial"/>
              <a:ea typeface="Arial"/>
              <a:cs typeface="Arial"/>
              <a:sym typeface="Arial"/>
            </a:endParaRPr>
          </a:p>
        </p:txBody>
      </p:sp>
      <p:sp>
        <p:nvSpPr>
          <p:cNvPr id="5" name="Google Shape;121;p2">
            <a:extLst>
              <a:ext uri="{FF2B5EF4-FFF2-40B4-BE49-F238E27FC236}">
                <a16:creationId xmlns:a16="http://schemas.microsoft.com/office/drawing/2014/main" id="{0AF55619-48EE-C57A-59D6-EC7A19D47724}"/>
              </a:ext>
            </a:extLst>
          </p:cNvPr>
          <p:cNvSpPr txBox="1"/>
          <p:nvPr/>
        </p:nvSpPr>
        <p:spPr>
          <a:xfrm>
            <a:off x="9790545" y="368370"/>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404040"/>
                </a:solidFill>
                <a:latin typeface="Fira Sans Light" panose="020B0403050000020004" pitchFamily="34" charset="0"/>
                <a:ea typeface="Fira Sans"/>
                <a:cs typeface="Fira Sans"/>
                <a:sym typeface="Fira Sans"/>
              </a:rPr>
              <a:t>List your user </a:t>
            </a:r>
            <a:r>
              <a:rPr lang="en-US" sz="1600" b="1" i="0" u="none" strike="noStrike" cap="none" dirty="0">
                <a:solidFill>
                  <a:srgbClr val="404040"/>
                </a:solidFill>
                <a:latin typeface="Fira Sans Light" panose="020B0403050000020004" pitchFamily="34" charset="0"/>
                <a:ea typeface="Fira Sans"/>
                <a:cs typeface="Fira Sans"/>
                <a:sym typeface="Fira Sans"/>
              </a:rPr>
              <a:t>segments</a:t>
            </a:r>
            <a:r>
              <a:rPr lang="en-US" sz="1600" b="0" i="0" u="none" strike="noStrike" cap="none" dirty="0">
                <a:solidFill>
                  <a:srgbClr val="404040"/>
                </a:solidFill>
                <a:latin typeface="Fira Sans Light" panose="020B0403050000020004" pitchFamily="34" charset="0"/>
                <a:ea typeface="Fira Sans"/>
                <a:cs typeface="Fira Sans"/>
                <a:sym typeface="Fira Sans"/>
              </a:rPr>
              <a:t> and choose your main </a:t>
            </a:r>
            <a:r>
              <a:rPr lang="en-US" sz="1600" dirty="0">
                <a:solidFill>
                  <a:srgbClr val="404040"/>
                </a:solidFill>
                <a:latin typeface="Fira Sans Light" panose="020B0403050000020004" pitchFamily="34" charset="0"/>
                <a:ea typeface="Fira Sans"/>
                <a:cs typeface="Fira Sans"/>
                <a:sym typeface="Fira Sans"/>
              </a:rPr>
              <a:t>segment</a:t>
            </a:r>
            <a:endParaRPr lang="en-US" sz="1400" b="0" i="0" u="none" strike="noStrike" cap="none" dirty="0">
              <a:solidFill>
                <a:srgbClr val="000000"/>
              </a:solidFill>
              <a:latin typeface="Arial"/>
              <a:ea typeface="Arial"/>
              <a:cs typeface="Arial"/>
              <a:sym typeface="Arial"/>
            </a:endParaRPr>
          </a:p>
        </p:txBody>
      </p:sp>
      <p:sp>
        <p:nvSpPr>
          <p:cNvPr id="6" name="Google Shape;122;p2">
            <a:extLst>
              <a:ext uri="{FF2B5EF4-FFF2-40B4-BE49-F238E27FC236}">
                <a16:creationId xmlns:a16="http://schemas.microsoft.com/office/drawing/2014/main" id="{4B3AA046-FF9F-E4A0-C1DF-B27560E0C481}"/>
              </a:ext>
            </a:extLst>
          </p:cNvPr>
          <p:cNvSpPr/>
          <p:nvPr/>
        </p:nvSpPr>
        <p:spPr>
          <a:xfrm>
            <a:off x="8802256" y="1673373"/>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2</a:t>
            </a:r>
            <a:endParaRPr sz="1400" b="0" i="0" u="none" strike="noStrike" cap="none">
              <a:solidFill>
                <a:srgbClr val="000000"/>
              </a:solidFill>
              <a:latin typeface="Arial"/>
              <a:ea typeface="Arial"/>
              <a:cs typeface="Arial"/>
              <a:sym typeface="Arial"/>
            </a:endParaRPr>
          </a:p>
        </p:txBody>
      </p:sp>
      <p:sp>
        <p:nvSpPr>
          <p:cNvPr id="7" name="Google Shape;123;p2">
            <a:extLst>
              <a:ext uri="{FF2B5EF4-FFF2-40B4-BE49-F238E27FC236}">
                <a16:creationId xmlns:a16="http://schemas.microsoft.com/office/drawing/2014/main" id="{3BF3659C-0419-E914-A6CD-1F91797EA0D6}"/>
              </a:ext>
            </a:extLst>
          </p:cNvPr>
          <p:cNvSpPr/>
          <p:nvPr/>
        </p:nvSpPr>
        <p:spPr>
          <a:xfrm>
            <a:off x="8802256" y="2906972"/>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3</a:t>
            </a:r>
            <a:endParaRPr sz="1400" b="0" i="0" u="none" strike="noStrike" cap="none">
              <a:solidFill>
                <a:srgbClr val="000000"/>
              </a:solidFill>
              <a:latin typeface="Arial"/>
              <a:ea typeface="Arial"/>
              <a:cs typeface="Arial"/>
              <a:sym typeface="Arial"/>
            </a:endParaRPr>
          </a:p>
        </p:txBody>
      </p:sp>
      <p:sp>
        <p:nvSpPr>
          <p:cNvPr id="8" name="Google Shape;124;p2">
            <a:extLst>
              <a:ext uri="{FF2B5EF4-FFF2-40B4-BE49-F238E27FC236}">
                <a16:creationId xmlns:a16="http://schemas.microsoft.com/office/drawing/2014/main" id="{E395B0BD-18B8-9CAA-736B-34056ADE236D}"/>
              </a:ext>
            </a:extLst>
          </p:cNvPr>
          <p:cNvSpPr/>
          <p:nvPr/>
        </p:nvSpPr>
        <p:spPr>
          <a:xfrm>
            <a:off x="8800876" y="5374170"/>
            <a:ext cx="756000" cy="756000"/>
          </a:xfrm>
          <a:prstGeom prst="flowChartDocument">
            <a:avLst/>
          </a:prstGeom>
          <a:solidFill>
            <a:schemeClr val="dk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5</a:t>
            </a:r>
            <a:endParaRPr sz="1400" b="0" i="0" u="none" strike="noStrike" cap="none">
              <a:solidFill>
                <a:srgbClr val="000000"/>
              </a:solidFill>
              <a:latin typeface="Arial"/>
              <a:ea typeface="Arial"/>
              <a:cs typeface="Arial"/>
              <a:sym typeface="Arial"/>
            </a:endParaRPr>
          </a:p>
        </p:txBody>
      </p:sp>
      <p:sp>
        <p:nvSpPr>
          <p:cNvPr id="9" name="Google Shape;125;p2">
            <a:extLst>
              <a:ext uri="{FF2B5EF4-FFF2-40B4-BE49-F238E27FC236}">
                <a16:creationId xmlns:a16="http://schemas.microsoft.com/office/drawing/2014/main" id="{99FC944E-BF4D-D303-CC5F-9AEDAD6B7AC7}"/>
              </a:ext>
            </a:extLst>
          </p:cNvPr>
          <p:cNvSpPr/>
          <p:nvPr/>
        </p:nvSpPr>
        <p:spPr>
          <a:xfrm>
            <a:off x="8800876" y="4140571"/>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4</a:t>
            </a:r>
            <a:endParaRPr sz="1400" b="0" i="0" u="none" strike="noStrike" cap="none">
              <a:solidFill>
                <a:srgbClr val="000000"/>
              </a:solidFill>
              <a:latin typeface="Arial"/>
              <a:ea typeface="Arial"/>
              <a:cs typeface="Arial"/>
              <a:sym typeface="Arial"/>
            </a:endParaRPr>
          </a:p>
        </p:txBody>
      </p:sp>
      <p:sp>
        <p:nvSpPr>
          <p:cNvPr id="10" name="Google Shape;126;p2">
            <a:extLst>
              <a:ext uri="{FF2B5EF4-FFF2-40B4-BE49-F238E27FC236}">
                <a16:creationId xmlns:a16="http://schemas.microsoft.com/office/drawing/2014/main" id="{1333F652-7037-E4A3-05D3-7F4B8CFD5AD6}"/>
              </a:ext>
            </a:extLst>
          </p:cNvPr>
          <p:cNvSpPr txBox="1"/>
          <p:nvPr/>
        </p:nvSpPr>
        <p:spPr>
          <a:xfrm>
            <a:off x="9788802" y="1567278"/>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insights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that</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are</a:t>
            </a:r>
            <a:r>
              <a:rPr lang="de-DE" sz="1600" b="0" i="0" u="none" strike="noStrike" cap="none" dirty="0">
                <a:solidFill>
                  <a:srgbClr val="404040"/>
                </a:solidFill>
                <a:latin typeface="Fira Sans Light" panose="020B0403050000020004" pitchFamily="34" charset="0"/>
                <a:ea typeface="Fira Sans"/>
                <a:cs typeface="Fira Sans"/>
                <a:sym typeface="Fira Sans"/>
              </a:rPr>
              <a:t> relevant </a:t>
            </a:r>
            <a:r>
              <a:rPr lang="de-DE" sz="1600" b="0" i="0" u="none" strike="noStrike" cap="none" dirty="0" err="1">
                <a:solidFill>
                  <a:srgbClr val="404040"/>
                </a:solidFill>
                <a:latin typeface="Fira Sans Light" panose="020B0403050000020004" pitchFamily="34" charset="0"/>
                <a:ea typeface="Fira Sans"/>
                <a:cs typeface="Fira Sans"/>
                <a:sym typeface="Fira Sans"/>
              </a:rPr>
              <a:t>to</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your</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1" name="Google Shape;127;p2">
            <a:extLst>
              <a:ext uri="{FF2B5EF4-FFF2-40B4-BE49-F238E27FC236}">
                <a16:creationId xmlns:a16="http://schemas.microsoft.com/office/drawing/2014/main" id="{BC048796-E4BD-9070-9243-9750B327AC6A}"/>
              </a:ext>
            </a:extLst>
          </p:cNvPr>
          <p:cNvSpPr txBox="1"/>
          <p:nvPr/>
        </p:nvSpPr>
        <p:spPr>
          <a:xfrm>
            <a:off x="9777257" y="285854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Write down </a:t>
            </a:r>
            <a:r>
              <a:rPr lang="de-DE" sz="1600" b="0" i="0" u="none" strike="noStrike" cap="none" dirty="0" err="1">
                <a:solidFill>
                  <a:srgbClr val="404040"/>
                </a:solidFill>
                <a:latin typeface="Fira Sans Light" panose="020B0403050000020004" pitchFamily="34" charset="0"/>
                <a:ea typeface="Fira Sans"/>
                <a:cs typeface="Fira Sans"/>
                <a:sym typeface="Fira Sans"/>
              </a:rPr>
              <a:t>specific</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tasks</a:t>
            </a:r>
            <a:r>
              <a:rPr lang="de-DE" sz="1600" b="1" i="0" u="none" strike="noStrike" cap="none" dirty="0">
                <a:solidFill>
                  <a:srgbClr val="404040"/>
                </a:solidFill>
                <a:latin typeface="Fira Sans Light" panose="020B0403050000020004" pitchFamily="34" charset="0"/>
                <a:ea typeface="Fira Sans"/>
                <a:cs typeface="Fira Sans"/>
                <a:sym typeface="Fira Sans"/>
              </a:rPr>
              <a:t> &amp; </a:t>
            </a:r>
            <a:r>
              <a:rPr lang="de-DE" sz="1600" b="1" i="0" u="none" strike="noStrike" cap="none" dirty="0" err="1">
                <a:solidFill>
                  <a:srgbClr val="404040"/>
                </a:solidFill>
                <a:latin typeface="Fira Sans Light" panose="020B0403050000020004" pitchFamily="34" charset="0"/>
                <a:ea typeface="Fira Sans"/>
                <a:cs typeface="Fira Sans"/>
                <a:sym typeface="Fira Sans"/>
              </a:rPr>
              <a:t>pain</a:t>
            </a:r>
            <a:r>
              <a:rPr lang="de-DE" sz="1600" b="1"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points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to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context</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2" name="Google Shape;128;p2">
            <a:extLst>
              <a:ext uri="{FF2B5EF4-FFF2-40B4-BE49-F238E27FC236}">
                <a16:creationId xmlns:a16="http://schemas.microsoft.com/office/drawing/2014/main" id="{DD5BF88E-FC1B-A306-5630-4A20A67B9BDB}"/>
              </a:ext>
            </a:extLst>
          </p:cNvPr>
          <p:cNvSpPr txBox="1"/>
          <p:nvPr/>
        </p:nvSpPr>
        <p:spPr>
          <a:xfrm>
            <a:off x="9788802" y="4297587"/>
            <a:ext cx="24147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1" i="0" u="none" strike="noStrike" cap="none" dirty="0" err="1">
                <a:solidFill>
                  <a:srgbClr val="404040"/>
                </a:solidFill>
                <a:latin typeface="Fira Sans Light" panose="020B0403050000020004" pitchFamily="34" charset="0"/>
                <a:ea typeface="Fira Sans"/>
                <a:cs typeface="Fira Sans"/>
                <a:sym typeface="Fira Sans"/>
              </a:rPr>
              <a:t>feedback</a:t>
            </a:r>
            <a:endParaRPr sz="1600" b="1" i="0" u="none" strike="noStrike" cap="none" dirty="0">
              <a:solidFill>
                <a:srgbClr val="404040"/>
              </a:solidFill>
              <a:latin typeface="Fira Sans Light" panose="020B0403050000020004" pitchFamily="34" charset="0"/>
              <a:ea typeface="Fira Sans"/>
              <a:cs typeface="Fira Sans"/>
              <a:sym typeface="Fira Sans"/>
            </a:endParaRPr>
          </a:p>
        </p:txBody>
      </p:sp>
      <p:sp>
        <p:nvSpPr>
          <p:cNvPr id="13" name="Google Shape;129;p2">
            <a:extLst>
              <a:ext uri="{FF2B5EF4-FFF2-40B4-BE49-F238E27FC236}">
                <a16:creationId xmlns:a16="http://schemas.microsoft.com/office/drawing/2014/main" id="{3FFF33EB-1CCF-D5FE-D853-0EF40CB186AE}"/>
              </a:ext>
            </a:extLst>
          </p:cNvPr>
          <p:cNvSpPr txBox="1"/>
          <p:nvPr/>
        </p:nvSpPr>
        <p:spPr>
          <a:xfrm>
            <a:off x="9777257" y="523496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err="1">
                <a:solidFill>
                  <a:srgbClr val="404040"/>
                </a:solidFill>
                <a:latin typeface="Fira Sans Light" panose="020B0403050000020004" pitchFamily="34" charset="0"/>
                <a:ea typeface="Fira Sans"/>
                <a:cs typeface="Fira Sans"/>
                <a:sym typeface="Fira Sans"/>
              </a:rPr>
              <a:t>Brainstorm</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interactions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of</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with your </a:t>
            </a:r>
            <a:r>
              <a:rPr lang="de-DE" sz="1600" b="1"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to </a:t>
            </a:r>
            <a:r>
              <a:rPr lang="de-DE" sz="1600" b="0" i="0" u="none" strike="noStrike" cap="none" dirty="0" err="1">
                <a:solidFill>
                  <a:srgbClr val="404040"/>
                </a:solidFill>
                <a:latin typeface="Fira Sans Light" panose="020B0403050000020004" pitchFamily="34" charset="0"/>
                <a:ea typeface="Fira Sans"/>
                <a:cs typeface="Fira Sans"/>
                <a:sym typeface="Fira Sans"/>
              </a:rPr>
              <a:t>those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tasks</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4" name="Rechteck 13">
            <a:extLst>
              <a:ext uri="{FF2B5EF4-FFF2-40B4-BE49-F238E27FC236}">
                <a16:creationId xmlns:a16="http://schemas.microsoft.com/office/drawing/2014/main" id="{6EA97993-27C9-3C36-00DE-BFF3DC9CF898}"/>
              </a:ext>
            </a:extLst>
          </p:cNvPr>
          <p:cNvSpPr/>
          <p:nvPr/>
        </p:nvSpPr>
        <p:spPr>
          <a:xfrm>
            <a:off x="8501506" y="2654002"/>
            <a:ext cx="3690494" cy="4203997"/>
          </a:xfrm>
          <a:prstGeom prst="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0E7CC612-E656-6BD0-21E3-B1C29E8BFA5B}"/>
              </a:ext>
            </a:extLst>
          </p:cNvPr>
          <p:cNvSpPr/>
          <p:nvPr/>
        </p:nvSpPr>
        <p:spPr>
          <a:xfrm>
            <a:off x="8501506" y="59648"/>
            <a:ext cx="3690494" cy="1311550"/>
          </a:xfrm>
          <a:prstGeom prst="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788462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blip>
          <a:tile tx="0" ty="0" sx="100000" sy="100000" flip="none" algn="tl"/>
        </a:blipFill>
        <a:effectLst/>
      </p:bgPr>
    </p:bg>
    <p:spTree>
      <p:nvGrpSpPr>
        <p:cNvPr id="1" name="Shape 96"/>
        <p:cNvGrpSpPr/>
        <p:nvPr/>
      </p:nvGrpSpPr>
      <p:grpSpPr>
        <a:xfrm>
          <a:off x="0" y="0"/>
          <a:ext cx="0" cy="0"/>
          <a:chOff x="0" y="0"/>
          <a:chExt cx="0" cy="0"/>
        </a:xfrm>
      </p:grpSpPr>
      <p:pic>
        <p:nvPicPr>
          <p:cNvPr id="97" name="Google Shape;97;g1eb657fe49a_1_7" descr="Personen, die an Computern arbeiten"/>
          <p:cNvPicPr preferRelativeResize="0"/>
          <p:nvPr/>
        </p:nvPicPr>
        <p:blipFill rotWithShape="1">
          <a:blip r:embed="rId5">
            <a:alphaModFix/>
          </a:blip>
          <a:srcRect/>
          <a:stretch/>
        </p:blipFill>
        <p:spPr>
          <a:xfrm flipH="1">
            <a:off x="1903998" y="0"/>
            <a:ext cx="10288002" cy="6858001"/>
          </a:xfrm>
          <a:prstGeom prst="rect">
            <a:avLst/>
          </a:prstGeom>
          <a:noFill/>
          <a:ln>
            <a:noFill/>
          </a:ln>
        </p:spPr>
      </p:pic>
      <p:sp>
        <p:nvSpPr>
          <p:cNvPr id="98" name="Google Shape;98;g1eb657fe49a_1_7"/>
          <p:cNvSpPr/>
          <p:nvPr/>
        </p:nvSpPr>
        <p:spPr>
          <a:xfrm>
            <a:off x="314025" y="0"/>
            <a:ext cx="6563400" cy="6870900"/>
          </a:xfrm>
          <a:prstGeom prst="rect">
            <a:avLst/>
          </a:prstGeom>
          <a:gradFill>
            <a:gsLst>
              <a:gs pos="0">
                <a:schemeClr val="accent1"/>
              </a:gs>
              <a:gs pos="26600">
                <a:srgbClr val="0ABAF0"/>
              </a:gs>
              <a:gs pos="43100">
                <a:srgbClr val="0ABAF0"/>
              </a:gs>
              <a:gs pos="78000">
                <a:srgbClr val="0ABAF0">
                  <a:alpha val="43921"/>
                </a:srgbClr>
              </a:gs>
              <a:gs pos="100000">
                <a:srgbClr val="DAF2FF">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9" name="Google Shape;99;g1eb657fe49a_1_7"/>
          <p:cNvSpPr txBox="1">
            <a:spLocks noGrp="1"/>
          </p:cNvSpPr>
          <p:nvPr>
            <p:ph type="ctrTitle"/>
          </p:nvPr>
        </p:nvSpPr>
        <p:spPr>
          <a:xfrm>
            <a:off x="562099" y="2012716"/>
            <a:ext cx="9309600" cy="2901300"/>
          </a:xfrm>
          <a:prstGeom prst="rect">
            <a:avLst/>
          </a:prstGeom>
          <a:noFill/>
          <a:ln>
            <a:noFill/>
          </a:ln>
        </p:spPr>
        <p:txBody>
          <a:bodyPr spcFirstLastPara="1" wrap="square" lIns="0" tIns="0" rIns="0" bIns="0" anchor="t" anchorCtr="0">
            <a:normAutofit fontScale="90000"/>
          </a:bodyPr>
          <a:lstStyle/>
          <a:p>
            <a:pPr>
              <a:buSzPts val="2400"/>
            </a:pPr>
            <a:r>
              <a:rPr lang="de-DE" sz="4900" dirty="0">
                <a:latin typeface="Fira Sans" panose="020B0503050000020004" pitchFamily="34" charset="0"/>
              </a:rPr>
              <a:t>Create Personas </a:t>
            </a:r>
            <a:br>
              <a:rPr lang="de-DE" sz="4900" dirty="0">
                <a:latin typeface="Fira Sans" panose="020B0503050000020004" pitchFamily="34" charset="0"/>
              </a:rPr>
            </a:br>
            <a:r>
              <a:rPr lang="de-DE" sz="4900" dirty="0" err="1">
                <a:latin typeface="Fira Sans" panose="020B0503050000020004" pitchFamily="34" charset="0"/>
              </a:rPr>
              <a:t>for</a:t>
            </a:r>
            <a:r>
              <a:rPr lang="de-DE" sz="4900" dirty="0">
                <a:latin typeface="Fira Sans" panose="020B0503050000020004" pitchFamily="34" charset="0"/>
              </a:rPr>
              <a:t> your Service</a:t>
            </a:r>
            <a:br>
              <a:rPr lang="de-DE" sz="4900" dirty="0"/>
            </a:br>
            <a:r>
              <a:rPr lang="de-DE" sz="1800" dirty="0"/>
              <a:t> </a:t>
            </a:r>
            <a:br>
              <a:rPr lang="de-DE" sz="4900" dirty="0"/>
            </a:br>
            <a:r>
              <a:rPr lang="de-DE" sz="3600" b="1" dirty="0" err="1"/>
              <a:t>Step</a:t>
            </a:r>
            <a:r>
              <a:rPr lang="de-DE" sz="3600" b="1" dirty="0"/>
              <a:t> </a:t>
            </a:r>
            <a:r>
              <a:rPr lang="de-DE" sz="3600" b="1" dirty="0" err="1"/>
              <a:t>by</a:t>
            </a:r>
            <a:r>
              <a:rPr lang="de-DE" sz="3600" b="1" dirty="0"/>
              <a:t> </a:t>
            </a:r>
            <a:r>
              <a:rPr lang="de-DE" sz="3600" b="1" dirty="0" err="1"/>
              <a:t>Step</a:t>
            </a:r>
            <a:br>
              <a:rPr lang="de-DE" dirty="0"/>
            </a:br>
            <a:endParaRPr dirty="0"/>
          </a:p>
        </p:txBody>
      </p:sp>
      <p:sp>
        <p:nvSpPr>
          <p:cNvPr id="100" name="Google Shape;100;g1eb657fe49a_1_7"/>
          <p:cNvSpPr txBox="1">
            <a:spLocks noGrp="1"/>
          </p:cNvSpPr>
          <p:nvPr>
            <p:ph type="body" idx="1"/>
          </p:nvPr>
        </p:nvSpPr>
        <p:spPr>
          <a:xfrm>
            <a:off x="562089" y="4914015"/>
            <a:ext cx="3463200" cy="861401"/>
          </a:xfrm>
          <a:prstGeom prst="rect">
            <a:avLst/>
          </a:prstGeom>
          <a:noFill/>
          <a:ln>
            <a:noFill/>
          </a:ln>
        </p:spPr>
        <p:txBody>
          <a:bodyPr spcFirstLastPara="1" wrap="square" lIns="0" tIns="0" rIns="0" bIns="0" anchor="t" anchorCtr="0">
            <a:noAutofit/>
          </a:bodyPr>
          <a:lstStyle/>
          <a:p>
            <a:pPr marL="228600" lvl="0" indent="-228600" algn="l" rtl="0">
              <a:lnSpc>
                <a:spcPct val="130000"/>
              </a:lnSpc>
              <a:spcBef>
                <a:spcPts val="0"/>
              </a:spcBef>
              <a:spcAft>
                <a:spcPts val="0"/>
              </a:spcAft>
              <a:buSzPts val="2000"/>
              <a:buNone/>
            </a:pPr>
            <a:r>
              <a:rPr lang="de-DE" sz="1400" i="1" dirty="0">
                <a:latin typeface="Fira Sans Light" panose="020B0403050000020004" pitchFamily="34" charset="0"/>
                <a:ea typeface="Fira Sans"/>
                <a:cs typeface="Fira Sans"/>
                <a:sym typeface="Fira Sans"/>
              </a:rPr>
              <a:t>Anna-Lena Lorenz</a:t>
            </a:r>
            <a:endParaRPr sz="1400" i="1" dirty="0">
              <a:latin typeface="Fira Sans Light" panose="020B0403050000020004" pitchFamily="34" charset="0"/>
              <a:ea typeface="Fira Sans"/>
              <a:cs typeface="Fira Sans"/>
              <a:sym typeface="Fira Sans"/>
            </a:endParaRPr>
          </a:p>
          <a:p>
            <a:pPr marL="228600" lvl="0" indent="-228600" algn="l" rtl="0">
              <a:lnSpc>
                <a:spcPct val="130000"/>
              </a:lnSpc>
              <a:spcBef>
                <a:spcPts val="0"/>
              </a:spcBef>
              <a:spcAft>
                <a:spcPts val="0"/>
              </a:spcAft>
              <a:buSzPts val="2000"/>
              <a:buNone/>
            </a:pPr>
            <a:r>
              <a:rPr lang="de-DE" sz="1400" i="1" dirty="0">
                <a:latin typeface="Fira Sans Light" panose="020B0403050000020004" pitchFamily="34" charset="0"/>
                <a:ea typeface="Fira Sans"/>
                <a:cs typeface="Fira Sans"/>
                <a:sym typeface="Fira Sans"/>
              </a:rPr>
              <a:t>Antje Manske</a:t>
            </a:r>
            <a:endParaRPr sz="1400" i="1" dirty="0">
              <a:latin typeface="Fira Sans Light" panose="020B0403050000020004" pitchFamily="34" charset="0"/>
              <a:ea typeface="Fira Sans"/>
              <a:cs typeface="Fira Sans"/>
              <a:sym typeface="Fira Sans"/>
            </a:endParaRPr>
          </a:p>
          <a:p>
            <a:pPr marL="228600" lvl="0" indent="-228600" algn="l" rtl="0">
              <a:lnSpc>
                <a:spcPct val="130000"/>
              </a:lnSpc>
              <a:spcBef>
                <a:spcPts val="0"/>
              </a:spcBef>
              <a:spcAft>
                <a:spcPts val="0"/>
              </a:spcAft>
              <a:buSzPts val="2000"/>
              <a:buNone/>
            </a:pPr>
            <a:endParaRPr sz="1400" i="1" dirty="0">
              <a:latin typeface="Fira Sans Light" panose="020B0403050000020004" pitchFamily="34" charset="0"/>
              <a:ea typeface="Fira Sans"/>
              <a:cs typeface="Fira Sans"/>
              <a:sym typeface="Fira Sans"/>
            </a:endParaRPr>
          </a:p>
          <a:p>
            <a:pPr marL="228600" lvl="0" indent="-228600" algn="l" rtl="0">
              <a:lnSpc>
                <a:spcPct val="130000"/>
              </a:lnSpc>
              <a:spcBef>
                <a:spcPts val="0"/>
              </a:spcBef>
              <a:spcAft>
                <a:spcPts val="0"/>
              </a:spcAft>
              <a:buSzPts val="2000"/>
              <a:buNone/>
            </a:pPr>
            <a:r>
              <a:rPr lang="de-DE" sz="1400" i="1" dirty="0">
                <a:latin typeface="Fira Sans Light" panose="020B0403050000020004" pitchFamily="34" charset="0"/>
                <a:ea typeface="Fira Sans"/>
                <a:cs typeface="Fira Sans"/>
                <a:sym typeface="Fira Sans"/>
              </a:rPr>
              <a:t>Feb 2024</a:t>
            </a:r>
            <a:endParaRPr sz="1400" i="1" dirty="0">
              <a:latin typeface="Fira Sans Light" panose="020B0403050000020004" pitchFamily="34" charset="0"/>
              <a:ea typeface="Fira Sans"/>
              <a:cs typeface="Fira Sans"/>
              <a:sym typeface="Fira Sans"/>
            </a:endParaRPr>
          </a:p>
          <a:p>
            <a:pPr marL="228600" lvl="0" indent="-228600" algn="l" rtl="0">
              <a:lnSpc>
                <a:spcPct val="130000"/>
              </a:lnSpc>
              <a:spcBef>
                <a:spcPts val="0"/>
              </a:spcBef>
              <a:spcAft>
                <a:spcPts val="0"/>
              </a:spcAft>
              <a:buSzPts val="2000"/>
              <a:buNone/>
            </a:pPr>
            <a:br>
              <a:rPr lang="de-DE" sz="1400" dirty="0">
                <a:latin typeface="Fira Sans Light" panose="020B0403050000020004" pitchFamily="34" charset="0"/>
                <a:ea typeface="Fira Sans"/>
                <a:cs typeface="Fira Sans"/>
                <a:sym typeface="Fira Sans"/>
              </a:rPr>
            </a:br>
            <a:endParaRPr sz="1400" dirty="0">
              <a:latin typeface="Fira Sans Light" panose="020B0403050000020004" pitchFamily="34" charset="0"/>
              <a:ea typeface="Fira Sans"/>
              <a:cs typeface="Fira Sans"/>
              <a:sym typeface="Fira Sans"/>
            </a:endParaRPr>
          </a:p>
        </p:txBody>
      </p:sp>
      <p:pic>
        <p:nvPicPr>
          <p:cNvPr id="101" name="Google Shape;101;g1eb657fe49a_1_7"/>
          <p:cNvPicPr preferRelativeResize="0"/>
          <p:nvPr/>
        </p:nvPicPr>
        <p:blipFill>
          <a:blip r:embed="rId6">
            <a:alphaModFix/>
          </a:blip>
          <a:stretch>
            <a:fillRect/>
          </a:stretch>
        </p:blipFill>
        <p:spPr>
          <a:xfrm>
            <a:off x="314025" y="189425"/>
            <a:ext cx="1959026" cy="670400"/>
          </a:xfrm>
          <a:prstGeom prst="rect">
            <a:avLst/>
          </a:prstGeom>
          <a:noFill/>
          <a:ln>
            <a:noFill/>
          </a:ln>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20;p2">
            <a:extLst>
              <a:ext uri="{FF2B5EF4-FFF2-40B4-BE49-F238E27FC236}">
                <a16:creationId xmlns:a16="http://schemas.microsoft.com/office/drawing/2014/main" id="{E4E47DB2-FAFD-35F2-5B1F-DA76B71829FE}"/>
              </a:ext>
            </a:extLst>
          </p:cNvPr>
          <p:cNvSpPr/>
          <p:nvPr/>
        </p:nvSpPr>
        <p:spPr>
          <a:xfrm>
            <a:off x="477985" y="518374"/>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2</a:t>
            </a:r>
            <a:endParaRPr sz="1400" b="0" i="0" u="none" strike="noStrike" cap="none" dirty="0">
              <a:solidFill>
                <a:srgbClr val="000000"/>
              </a:solidFill>
              <a:latin typeface="Arial"/>
              <a:ea typeface="Arial"/>
              <a:cs typeface="Arial"/>
              <a:sym typeface="Arial"/>
            </a:endParaRPr>
          </a:p>
        </p:txBody>
      </p:sp>
      <p:sp>
        <p:nvSpPr>
          <p:cNvPr id="8" name="Google Shape;121;p2">
            <a:extLst>
              <a:ext uri="{FF2B5EF4-FFF2-40B4-BE49-F238E27FC236}">
                <a16:creationId xmlns:a16="http://schemas.microsoft.com/office/drawing/2014/main" id="{A3DDCCB1-9F98-46AA-E533-17E116C2A5F7}"/>
              </a:ext>
            </a:extLst>
          </p:cNvPr>
          <p:cNvSpPr txBox="1"/>
          <p:nvPr/>
        </p:nvSpPr>
        <p:spPr>
          <a:xfrm>
            <a:off x="1359917" y="399971"/>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Gather persona </a:t>
            </a:r>
            <a:r>
              <a:rPr lang="en-US" sz="2400" b="1" i="0" u="none" strike="noStrike" cap="none" dirty="0">
                <a:solidFill>
                  <a:srgbClr val="404040"/>
                </a:solidFill>
                <a:latin typeface="Fira Sans" panose="020B0503050000020004" pitchFamily="34" charset="0"/>
                <a:ea typeface="Fira Sans"/>
                <a:cs typeface="Fira Sans"/>
                <a:sym typeface="Fira Sans"/>
              </a:rPr>
              <a:t>insights</a:t>
            </a:r>
            <a:r>
              <a:rPr lang="en-US" sz="2400" b="0" i="0" u="none" strike="noStrike" cap="none" dirty="0">
                <a:solidFill>
                  <a:srgbClr val="404040"/>
                </a:solidFill>
                <a:latin typeface="Fira Sans" panose="020B0503050000020004" pitchFamily="34" charset="0"/>
                <a:ea typeface="Fira Sans"/>
                <a:cs typeface="Fira Sans"/>
                <a:sym typeface="Fira Sans"/>
              </a:rPr>
              <a:t> that are relevant to your service</a:t>
            </a:r>
          </a:p>
        </p:txBody>
      </p:sp>
      <p:sp>
        <p:nvSpPr>
          <p:cNvPr id="18" name="Textplatzhalter 17">
            <a:extLst>
              <a:ext uri="{FF2B5EF4-FFF2-40B4-BE49-F238E27FC236}">
                <a16:creationId xmlns:a16="http://schemas.microsoft.com/office/drawing/2014/main" id="{4F64EEA2-4B10-D0A1-B66E-DC9971EE0C95}"/>
              </a:ext>
            </a:extLst>
          </p:cNvPr>
          <p:cNvSpPr>
            <a:spLocks noGrp="1"/>
          </p:cNvSpPr>
          <p:nvPr>
            <p:ph type="body" idx="1"/>
          </p:nvPr>
        </p:nvSpPr>
        <p:spPr/>
        <p:txBody>
          <a:bodyPr>
            <a:normAutofit fontScale="92500" lnSpcReduction="10000"/>
          </a:bodyPr>
          <a:lstStyle/>
          <a:p>
            <a:pPr marL="263525" indent="-34925"/>
            <a:r>
              <a:rPr lang="en-US" dirty="0">
                <a:latin typeface="Fira Sans Light" panose="020B0403050000020004" pitchFamily="34" charset="0"/>
              </a:rPr>
              <a:t>You picked a first user segment you want to work on. Now let's start gathering insights about the persona that represents this user segment. </a:t>
            </a:r>
          </a:p>
          <a:p>
            <a:pPr marL="263525" indent="-34925"/>
            <a:br>
              <a:rPr lang="en-US" dirty="0">
                <a:latin typeface="Fira Sans Light" panose="020B0403050000020004" pitchFamily="34" charset="0"/>
              </a:rPr>
            </a:br>
            <a:r>
              <a:rPr lang="en-US" dirty="0">
                <a:latin typeface="Fira Sans Light" panose="020B0403050000020004" pitchFamily="34" charset="0"/>
              </a:rPr>
              <a:t>What is the age, gender and job of your persona? What are their goals? Only list insights that are relevant to their </a:t>
            </a:r>
            <a:r>
              <a:rPr lang="en-US" b="1" dirty="0">
                <a:latin typeface="Fira Sans Light" panose="020B0403050000020004" pitchFamily="34" charset="0"/>
              </a:rPr>
              <a:t>work</a:t>
            </a:r>
            <a:r>
              <a:rPr lang="en-US" dirty="0">
                <a:latin typeface="Fira Sans Light" panose="020B0403050000020004" pitchFamily="34" charset="0"/>
              </a:rPr>
              <a:t> and potentially the </a:t>
            </a:r>
            <a:r>
              <a:rPr lang="en-US" b="1" dirty="0">
                <a:latin typeface="Fira Sans Light" panose="020B0403050000020004" pitchFamily="34" charset="0"/>
              </a:rPr>
              <a:t>use of your service</a:t>
            </a:r>
            <a:r>
              <a:rPr lang="en-US" dirty="0">
                <a:latin typeface="Fira Sans Light" panose="020B0403050000020004" pitchFamily="34" charset="0"/>
              </a:rPr>
              <a:t>. Think about:</a:t>
            </a:r>
          </a:p>
          <a:p>
            <a:pPr>
              <a:buFont typeface="Arial" panose="020B0604020202020204" pitchFamily="34" charset="0"/>
              <a:buChar char="•"/>
            </a:pPr>
            <a:endParaRPr lang="en-US" dirty="0">
              <a:latin typeface="Fira Sans Light" panose="020B0403050000020004" pitchFamily="34" charset="0"/>
            </a:endParaRPr>
          </a:p>
          <a:p>
            <a:pPr>
              <a:buFont typeface="Arial" panose="020B0604020202020204" pitchFamily="34" charset="0"/>
              <a:buChar char="•"/>
            </a:pPr>
            <a:r>
              <a:rPr lang="en-US" sz="1900" dirty="0">
                <a:latin typeface="Fira Sans Light" panose="020B0403050000020004" pitchFamily="34" charset="0"/>
              </a:rPr>
              <a:t>What makes one person in the chosen segment different from another? Might there be a requirement for different personas to reflect different needs in your chosen segment?</a:t>
            </a:r>
          </a:p>
          <a:p>
            <a:pPr>
              <a:buFont typeface="Arial" panose="020B0604020202020204" pitchFamily="34" charset="0"/>
              <a:buChar char="•"/>
            </a:pPr>
            <a:r>
              <a:rPr lang="en-US" sz="1900" dirty="0">
                <a:latin typeface="Fira Sans Light" panose="020B0403050000020004" pitchFamily="34" charset="0"/>
              </a:rPr>
              <a:t>What is the typical age of a person in this segment?</a:t>
            </a:r>
          </a:p>
          <a:p>
            <a:pPr>
              <a:buFont typeface="Arial" panose="020B0604020202020204" pitchFamily="34" charset="0"/>
              <a:buChar char="•"/>
            </a:pPr>
            <a:r>
              <a:rPr lang="en-US" sz="1900" dirty="0">
                <a:latin typeface="Fira Sans Light" panose="020B0403050000020004" pitchFamily="34" charset="0"/>
              </a:rPr>
              <a:t>Where do they work and in what role?</a:t>
            </a:r>
          </a:p>
          <a:p>
            <a:pPr>
              <a:buFont typeface="Arial" panose="020B0604020202020204" pitchFamily="34" charset="0"/>
              <a:buChar char="•"/>
            </a:pPr>
            <a:r>
              <a:rPr lang="en-US" sz="1900" dirty="0">
                <a:latin typeface="Fira Sans Light" panose="020B0403050000020004" pitchFamily="34" charset="0"/>
              </a:rPr>
              <a:t>How tech-savvy are they? What tools do they use frequently in their work?</a:t>
            </a:r>
          </a:p>
          <a:p>
            <a:pPr>
              <a:buFont typeface="Arial" panose="020B0604020202020204" pitchFamily="34" charset="0"/>
              <a:buChar char="•"/>
            </a:pPr>
            <a:r>
              <a:rPr lang="en-US" sz="1900" dirty="0">
                <a:latin typeface="Fira Sans Light" panose="020B0403050000020004" pitchFamily="34" charset="0"/>
              </a:rPr>
              <a:t>Bonus: what are sources of data about persons in this segment?</a:t>
            </a: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646331"/>
          </a:xfrm>
          <a:prstGeom prst="rect">
            <a:avLst/>
          </a:prstGeom>
          <a:noFill/>
        </p:spPr>
        <p:txBody>
          <a:bodyPr wrap="none" rtlCol="0">
            <a:spAutoFit/>
          </a:bodyPr>
          <a:lstStyle/>
          <a:p>
            <a:r>
              <a:rPr lang="de-DE" sz="1800" dirty="0">
                <a:solidFill>
                  <a:schemeClr val="bg1"/>
                </a:solidFill>
              </a:rPr>
              <a:t>&gt; 10 min</a:t>
            </a:r>
          </a:p>
          <a:p>
            <a:endParaRPr lang="de-DE" sz="1800" dirty="0">
              <a:solidFill>
                <a:schemeClr val="bg1"/>
              </a:solidFill>
            </a:endParaRPr>
          </a:p>
        </p:txBody>
      </p:sp>
    </p:spTree>
    <p:custDataLst>
      <p:tags r:id="rId1"/>
    </p:custDataLst>
    <p:extLst>
      <p:ext uri="{BB962C8B-B14F-4D97-AF65-F5344CB8AC3E}">
        <p14:creationId xmlns:p14="http://schemas.microsoft.com/office/powerpoint/2010/main" val="1825953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369332"/>
          </a:xfrm>
          <a:prstGeom prst="rect">
            <a:avLst/>
          </a:prstGeom>
          <a:noFill/>
        </p:spPr>
        <p:txBody>
          <a:bodyPr wrap="none" rtlCol="0">
            <a:spAutoFit/>
          </a:bodyPr>
          <a:lstStyle/>
          <a:p>
            <a:r>
              <a:rPr lang="de-DE" sz="1800" dirty="0">
                <a:solidFill>
                  <a:schemeClr val="bg1"/>
                </a:solidFill>
              </a:rPr>
              <a:t>&gt; 10 min</a:t>
            </a:r>
          </a:p>
        </p:txBody>
      </p:sp>
      <p:sp>
        <p:nvSpPr>
          <p:cNvPr id="3" name="Textplatzhalter 2">
            <a:extLst>
              <a:ext uri="{FF2B5EF4-FFF2-40B4-BE49-F238E27FC236}">
                <a16:creationId xmlns:a16="http://schemas.microsoft.com/office/drawing/2014/main" id="{837D8AB8-443B-4990-6A58-8B35C0C92F5C}"/>
              </a:ext>
            </a:extLst>
          </p:cNvPr>
          <p:cNvSpPr>
            <a:spLocks noGrp="1"/>
          </p:cNvSpPr>
          <p:nvPr>
            <p:ph type="body" idx="1"/>
          </p:nvPr>
        </p:nvSpPr>
        <p:spPr>
          <a:xfrm>
            <a:off x="244073" y="1749301"/>
            <a:ext cx="3398520" cy="4351200"/>
          </a:xfrm>
        </p:spPr>
        <p:txBody>
          <a:bodyPr>
            <a:normAutofit/>
          </a:bodyPr>
          <a:lstStyle/>
          <a:p>
            <a:pPr marL="263525" indent="0"/>
            <a:r>
              <a:rPr lang="en-US" sz="1400" dirty="0"/>
              <a:t>What makes one person in this segment different from another? E.g. when experienced / unexperienced.</a:t>
            </a:r>
            <a:endParaRPr lang="de-DE" sz="1400" dirty="0"/>
          </a:p>
        </p:txBody>
      </p:sp>
      <p:sp>
        <p:nvSpPr>
          <p:cNvPr id="4" name="Flussdiagramm: Dokument 3">
            <a:extLst>
              <a:ext uri="{FF2B5EF4-FFF2-40B4-BE49-F238E27FC236}">
                <a16:creationId xmlns:a16="http://schemas.microsoft.com/office/drawing/2014/main" id="{57B5F1DA-B1D0-227E-5A75-F02D071DC1EB}"/>
              </a:ext>
            </a:extLst>
          </p:cNvPr>
          <p:cNvSpPr/>
          <p:nvPr/>
        </p:nvSpPr>
        <p:spPr>
          <a:xfrm>
            <a:off x="477985" y="2779687"/>
            <a:ext cx="1493055"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Flussdiagramm: Dokument 4">
            <a:extLst>
              <a:ext uri="{FF2B5EF4-FFF2-40B4-BE49-F238E27FC236}">
                <a16:creationId xmlns:a16="http://schemas.microsoft.com/office/drawing/2014/main" id="{2B10120B-CA11-E91B-7503-C18A345DE65D}"/>
              </a:ext>
            </a:extLst>
          </p:cNvPr>
          <p:cNvSpPr/>
          <p:nvPr/>
        </p:nvSpPr>
        <p:spPr>
          <a:xfrm>
            <a:off x="477985" y="3910472"/>
            <a:ext cx="1493055"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Flussdiagramm: Dokument 5">
            <a:extLst>
              <a:ext uri="{FF2B5EF4-FFF2-40B4-BE49-F238E27FC236}">
                <a16:creationId xmlns:a16="http://schemas.microsoft.com/office/drawing/2014/main" id="{F5B23CA3-AEA0-D5D1-C919-B3249213B6B3}"/>
              </a:ext>
            </a:extLst>
          </p:cNvPr>
          <p:cNvSpPr/>
          <p:nvPr/>
        </p:nvSpPr>
        <p:spPr>
          <a:xfrm>
            <a:off x="477985" y="5063370"/>
            <a:ext cx="1493055"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5" name="Grafik 14" descr="Skizze Silhouette">
            <a:extLst>
              <a:ext uri="{FF2B5EF4-FFF2-40B4-BE49-F238E27FC236}">
                <a16:creationId xmlns:a16="http://schemas.microsoft.com/office/drawing/2014/main" id="{D31D28A6-544C-9BC1-32C5-0CE0F695B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7017" y="206076"/>
            <a:ext cx="1218745" cy="1218745"/>
          </a:xfrm>
          <a:prstGeom prst="rect">
            <a:avLst/>
          </a:prstGeom>
        </p:spPr>
      </p:pic>
      <p:sp>
        <p:nvSpPr>
          <p:cNvPr id="16" name="Google Shape;120;p2">
            <a:extLst>
              <a:ext uri="{FF2B5EF4-FFF2-40B4-BE49-F238E27FC236}">
                <a16:creationId xmlns:a16="http://schemas.microsoft.com/office/drawing/2014/main" id="{CCA06CB7-3796-9129-4F54-5CD069A51572}"/>
              </a:ext>
            </a:extLst>
          </p:cNvPr>
          <p:cNvSpPr/>
          <p:nvPr/>
        </p:nvSpPr>
        <p:spPr>
          <a:xfrm>
            <a:off x="477985" y="518374"/>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2</a:t>
            </a:r>
            <a:endParaRPr sz="1400" b="0" i="0" u="none" strike="noStrike" cap="none" dirty="0">
              <a:solidFill>
                <a:srgbClr val="000000"/>
              </a:solidFill>
              <a:latin typeface="Arial"/>
              <a:ea typeface="Arial"/>
              <a:cs typeface="Arial"/>
              <a:sym typeface="Arial"/>
            </a:endParaRPr>
          </a:p>
        </p:txBody>
      </p:sp>
      <p:sp>
        <p:nvSpPr>
          <p:cNvPr id="17" name="Google Shape;121;p2">
            <a:extLst>
              <a:ext uri="{FF2B5EF4-FFF2-40B4-BE49-F238E27FC236}">
                <a16:creationId xmlns:a16="http://schemas.microsoft.com/office/drawing/2014/main" id="{CA581E04-4BF4-D74F-70F5-53186DD05E0A}"/>
              </a:ext>
            </a:extLst>
          </p:cNvPr>
          <p:cNvSpPr txBox="1"/>
          <p:nvPr/>
        </p:nvSpPr>
        <p:spPr>
          <a:xfrm>
            <a:off x="1359917" y="399971"/>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Gather persona </a:t>
            </a:r>
            <a:r>
              <a:rPr lang="en-US" sz="2400" b="1" i="0" u="none" strike="noStrike" cap="none" dirty="0">
                <a:solidFill>
                  <a:srgbClr val="404040"/>
                </a:solidFill>
                <a:latin typeface="Fira Sans" panose="020B0503050000020004" pitchFamily="34" charset="0"/>
                <a:ea typeface="Fira Sans"/>
                <a:cs typeface="Fira Sans"/>
                <a:sym typeface="Fira Sans"/>
              </a:rPr>
              <a:t>insights</a:t>
            </a:r>
            <a:r>
              <a:rPr lang="en-US" sz="2400" b="0" i="0" u="none" strike="noStrike" cap="none" dirty="0">
                <a:solidFill>
                  <a:srgbClr val="404040"/>
                </a:solidFill>
                <a:latin typeface="Fira Sans" panose="020B0503050000020004" pitchFamily="34" charset="0"/>
                <a:ea typeface="Fira Sans"/>
                <a:cs typeface="Fira Sans"/>
                <a:sym typeface="Fira Sans"/>
              </a:rPr>
              <a:t> that are relevant to your service</a:t>
            </a:r>
          </a:p>
        </p:txBody>
      </p:sp>
      <p:sp>
        <p:nvSpPr>
          <p:cNvPr id="20" name="Flussdiagramm: Dokument 19">
            <a:extLst>
              <a:ext uri="{FF2B5EF4-FFF2-40B4-BE49-F238E27FC236}">
                <a16:creationId xmlns:a16="http://schemas.microsoft.com/office/drawing/2014/main" id="{BB98883E-2AE8-EA98-E692-AF55BB3B9B05}"/>
              </a:ext>
            </a:extLst>
          </p:cNvPr>
          <p:cNvSpPr/>
          <p:nvPr/>
        </p:nvSpPr>
        <p:spPr>
          <a:xfrm>
            <a:off x="2154385" y="4443872"/>
            <a:ext cx="1493055"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1" name="Flussdiagramm: Dokument 20">
            <a:extLst>
              <a:ext uri="{FF2B5EF4-FFF2-40B4-BE49-F238E27FC236}">
                <a16:creationId xmlns:a16="http://schemas.microsoft.com/office/drawing/2014/main" id="{35A15842-4C0C-0CA5-E170-60B50A6718CA}"/>
              </a:ext>
            </a:extLst>
          </p:cNvPr>
          <p:cNvSpPr/>
          <p:nvPr/>
        </p:nvSpPr>
        <p:spPr>
          <a:xfrm>
            <a:off x="2149538" y="3313087"/>
            <a:ext cx="1493055" cy="1066800"/>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23" name="Textplatzhalter 2">
            <a:extLst>
              <a:ext uri="{FF2B5EF4-FFF2-40B4-BE49-F238E27FC236}">
                <a16:creationId xmlns:a16="http://schemas.microsoft.com/office/drawing/2014/main" id="{7F456DF5-7CDE-A743-A6FD-7BFCD4DC5B35}"/>
              </a:ext>
            </a:extLst>
          </p:cNvPr>
          <p:cNvSpPr txBox="1">
            <a:spLocks/>
          </p:cNvSpPr>
          <p:nvPr/>
        </p:nvSpPr>
        <p:spPr>
          <a:xfrm>
            <a:off x="4135353" y="1734872"/>
            <a:ext cx="3398520" cy="88640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30000"/>
              </a:lnSpc>
              <a:spcBef>
                <a:spcPts val="0"/>
              </a:spcBef>
              <a:spcAft>
                <a:spcPts val="0"/>
              </a:spcAft>
              <a:buClr>
                <a:schemeClr val="dk1"/>
              </a:buClr>
              <a:buSzPts val="2000"/>
              <a:buFont typeface="Fira Sans Light"/>
              <a:buNone/>
              <a:defRPr sz="2000" b="0" i="0" u="none" strike="noStrike" cap="none">
                <a:solidFill>
                  <a:schemeClr val="dk1"/>
                </a:solidFill>
                <a:latin typeface="Fira Sans Light"/>
                <a:ea typeface="Fira Sans Light"/>
                <a:cs typeface="Fira Sans Light"/>
                <a:sym typeface="Fira Sans Light"/>
              </a:defRPr>
            </a:lvl1pPr>
            <a:lvl2pPr marL="914400" marR="0" lvl="1" indent="-355600" algn="l" rtl="0">
              <a:lnSpc>
                <a:spcPct val="130000"/>
              </a:lnSpc>
              <a:spcBef>
                <a:spcPts val="1134"/>
              </a:spcBef>
              <a:spcAft>
                <a:spcPts val="0"/>
              </a:spcAft>
              <a:buClr>
                <a:schemeClr val="dk2"/>
              </a:buClr>
              <a:buSzPts val="2000"/>
              <a:buFont typeface="Arial"/>
              <a:buChar char="•"/>
              <a:defRPr sz="2000" b="0" i="0" u="none" strike="noStrike" cap="none">
                <a:solidFill>
                  <a:schemeClr val="dk1"/>
                </a:solidFill>
                <a:latin typeface="Fira Sans Light"/>
                <a:ea typeface="Fira Sans Light"/>
                <a:cs typeface="Fira Sans Light"/>
                <a:sym typeface="Fira Sans Light"/>
              </a:defRPr>
            </a:lvl2pPr>
            <a:lvl3pPr marL="1371600" marR="0" lvl="2" indent="-342900" algn="l" rtl="0">
              <a:lnSpc>
                <a:spcPct val="130000"/>
              </a:lnSpc>
              <a:spcBef>
                <a:spcPts val="1134"/>
              </a:spcBef>
              <a:spcAft>
                <a:spcPts val="0"/>
              </a:spcAft>
              <a:buClr>
                <a:schemeClr val="dk2"/>
              </a:buClr>
              <a:buSzPts val="1800"/>
              <a:buFont typeface="Arial"/>
              <a:buChar char="•"/>
              <a:defRPr sz="1800" b="0" i="0" u="none" strike="noStrike" cap="none">
                <a:solidFill>
                  <a:schemeClr val="dk1"/>
                </a:solidFill>
                <a:latin typeface="Fira Sans Light"/>
                <a:ea typeface="Fira Sans Light"/>
                <a:cs typeface="Fira Sans Light"/>
                <a:sym typeface="Fira Sans Light"/>
              </a:defRPr>
            </a:lvl3pPr>
            <a:lvl4pPr marL="1828800" marR="0" lvl="3"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4pPr>
            <a:lvl5pPr marL="2286000" marR="0" lvl="4"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5pPr>
            <a:lvl6pPr marL="2743200" marR="0" lvl="5" indent="-342900" algn="l" rtl="0">
              <a:lnSpc>
                <a:spcPct val="90000"/>
              </a:lnSpc>
              <a:spcBef>
                <a:spcPts val="1134"/>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9pPr>
          </a:lstStyle>
          <a:p>
            <a:pPr marL="263525" indent="0"/>
            <a:r>
              <a:rPr lang="en-US" sz="1400" dirty="0"/>
              <a:t>Is there a typical age to this persona?</a:t>
            </a:r>
            <a:endParaRPr lang="de-DE" sz="1400" dirty="0"/>
          </a:p>
        </p:txBody>
      </p:sp>
      <p:sp>
        <p:nvSpPr>
          <p:cNvPr id="26" name="Flussdiagramm: Dokument 25">
            <a:extLst>
              <a:ext uri="{FF2B5EF4-FFF2-40B4-BE49-F238E27FC236}">
                <a16:creationId xmlns:a16="http://schemas.microsoft.com/office/drawing/2014/main" id="{4426F83B-ABC5-E7EB-2BD4-69A6473DFE72}"/>
              </a:ext>
            </a:extLst>
          </p:cNvPr>
          <p:cNvSpPr/>
          <p:nvPr/>
        </p:nvSpPr>
        <p:spPr>
          <a:xfrm>
            <a:off x="4369265" y="2104858"/>
            <a:ext cx="3027215" cy="674829"/>
          </a:xfrm>
          <a:prstGeom prst="flowChartDocumen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1" name="Textplatzhalter 2">
            <a:extLst>
              <a:ext uri="{FF2B5EF4-FFF2-40B4-BE49-F238E27FC236}">
                <a16:creationId xmlns:a16="http://schemas.microsoft.com/office/drawing/2014/main" id="{C5EDC57E-9774-F3FE-4763-08FAE2EA0DBE}"/>
              </a:ext>
            </a:extLst>
          </p:cNvPr>
          <p:cNvSpPr txBox="1">
            <a:spLocks/>
          </p:cNvSpPr>
          <p:nvPr/>
        </p:nvSpPr>
        <p:spPr>
          <a:xfrm>
            <a:off x="4135353" y="3191906"/>
            <a:ext cx="3398520" cy="88640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30000"/>
              </a:lnSpc>
              <a:spcBef>
                <a:spcPts val="0"/>
              </a:spcBef>
              <a:spcAft>
                <a:spcPts val="0"/>
              </a:spcAft>
              <a:buClr>
                <a:schemeClr val="dk1"/>
              </a:buClr>
              <a:buSzPts val="2000"/>
              <a:buFont typeface="Fira Sans Light"/>
              <a:buNone/>
              <a:defRPr sz="2000" b="0" i="0" u="none" strike="noStrike" cap="none">
                <a:solidFill>
                  <a:schemeClr val="dk1"/>
                </a:solidFill>
                <a:latin typeface="Fira Sans Light"/>
                <a:ea typeface="Fira Sans Light"/>
                <a:cs typeface="Fira Sans Light"/>
                <a:sym typeface="Fira Sans Light"/>
              </a:defRPr>
            </a:lvl1pPr>
            <a:lvl2pPr marL="914400" marR="0" lvl="1" indent="-355600" algn="l" rtl="0">
              <a:lnSpc>
                <a:spcPct val="130000"/>
              </a:lnSpc>
              <a:spcBef>
                <a:spcPts val="1134"/>
              </a:spcBef>
              <a:spcAft>
                <a:spcPts val="0"/>
              </a:spcAft>
              <a:buClr>
                <a:schemeClr val="dk2"/>
              </a:buClr>
              <a:buSzPts val="2000"/>
              <a:buFont typeface="Arial"/>
              <a:buChar char="•"/>
              <a:defRPr sz="2000" b="0" i="0" u="none" strike="noStrike" cap="none">
                <a:solidFill>
                  <a:schemeClr val="dk1"/>
                </a:solidFill>
                <a:latin typeface="Fira Sans Light"/>
                <a:ea typeface="Fira Sans Light"/>
                <a:cs typeface="Fira Sans Light"/>
                <a:sym typeface="Fira Sans Light"/>
              </a:defRPr>
            </a:lvl2pPr>
            <a:lvl3pPr marL="1371600" marR="0" lvl="2" indent="-342900" algn="l" rtl="0">
              <a:lnSpc>
                <a:spcPct val="130000"/>
              </a:lnSpc>
              <a:spcBef>
                <a:spcPts val="1134"/>
              </a:spcBef>
              <a:spcAft>
                <a:spcPts val="0"/>
              </a:spcAft>
              <a:buClr>
                <a:schemeClr val="dk2"/>
              </a:buClr>
              <a:buSzPts val="1800"/>
              <a:buFont typeface="Arial"/>
              <a:buChar char="•"/>
              <a:defRPr sz="1800" b="0" i="0" u="none" strike="noStrike" cap="none">
                <a:solidFill>
                  <a:schemeClr val="dk1"/>
                </a:solidFill>
                <a:latin typeface="Fira Sans Light"/>
                <a:ea typeface="Fira Sans Light"/>
                <a:cs typeface="Fira Sans Light"/>
                <a:sym typeface="Fira Sans Light"/>
              </a:defRPr>
            </a:lvl3pPr>
            <a:lvl4pPr marL="1828800" marR="0" lvl="3"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4pPr>
            <a:lvl5pPr marL="2286000" marR="0" lvl="4"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5pPr>
            <a:lvl6pPr marL="2743200" marR="0" lvl="5" indent="-342900" algn="l" rtl="0">
              <a:lnSpc>
                <a:spcPct val="90000"/>
              </a:lnSpc>
              <a:spcBef>
                <a:spcPts val="1134"/>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9pPr>
          </a:lstStyle>
          <a:p>
            <a:pPr marL="263525" indent="0"/>
            <a:r>
              <a:rPr lang="en-US" sz="1400" dirty="0"/>
              <a:t>Where does this persona work? </a:t>
            </a:r>
            <a:endParaRPr lang="de-DE" sz="1400" dirty="0"/>
          </a:p>
        </p:txBody>
      </p:sp>
      <p:sp>
        <p:nvSpPr>
          <p:cNvPr id="32" name="Flussdiagramm: Dokument 31">
            <a:extLst>
              <a:ext uri="{FF2B5EF4-FFF2-40B4-BE49-F238E27FC236}">
                <a16:creationId xmlns:a16="http://schemas.microsoft.com/office/drawing/2014/main" id="{42B6DC06-31D0-6A93-70F9-E1E66CA46C69}"/>
              </a:ext>
            </a:extLst>
          </p:cNvPr>
          <p:cNvSpPr/>
          <p:nvPr/>
        </p:nvSpPr>
        <p:spPr>
          <a:xfrm>
            <a:off x="4369265" y="3561892"/>
            <a:ext cx="3027215" cy="674829"/>
          </a:xfrm>
          <a:prstGeom prst="flowChartDocumen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3" name="Textplatzhalter 2">
            <a:extLst>
              <a:ext uri="{FF2B5EF4-FFF2-40B4-BE49-F238E27FC236}">
                <a16:creationId xmlns:a16="http://schemas.microsoft.com/office/drawing/2014/main" id="{789216C1-03DB-1018-BE9D-B2B8275D4D91}"/>
              </a:ext>
            </a:extLst>
          </p:cNvPr>
          <p:cNvSpPr txBox="1">
            <a:spLocks/>
          </p:cNvSpPr>
          <p:nvPr/>
        </p:nvSpPr>
        <p:spPr>
          <a:xfrm>
            <a:off x="4135353" y="4746386"/>
            <a:ext cx="3398520" cy="88640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30000"/>
              </a:lnSpc>
              <a:spcBef>
                <a:spcPts val="0"/>
              </a:spcBef>
              <a:spcAft>
                <a:spcPts val="0"/>
              </a:spcAft>
              <a:buClr>
                <a:schemeClr val="dk1"/>
              </a:buClr>
              <a:buSzPts val="2000"/>
              <a:buFont typeface="Fira Sans Light"/>
              <a:buNone/>
              <a:defRPr sz="2000" b="0" i="0" u="none" strike="noStrike" cap="none">
                <a:solidFill>
                  <a:schemeClr val="dk1"/>
                </a:solidFill>
                <a:latin typeface="Fira Sans Light"/>
                <a:ea typeface="Fira Sans Light"/>
                <a:cs typeface="Fira Sans Light"/>
                <a:sym typeface="Fira Sans Light"/>
              </a:defRPr>
            </a:lvl1pPr>
            <a:lvl2pPr marL="914400" marR="0" lvl="1" indent="-355600" algn="l" rtl="0">
              <a:lnSpc>
                <a:spcPct val="130000"/>
              </a:lnSpc>
              <a:spcBef>
                <a:spcPts val="1134"/>
              </a:spcBef>
              <a:spcAft>
                <a:spcPts val="0"/>
              </a:spcAft>
              <a:buClr>
                <a:schemeClr val="dk2"/>
              </a:buClr>
              <a:buSzPts val="2000"/>
              <a:buFont typeface="Arial"/>
              <a:buChar char="•"/>
              <a:defRPr sz="2000" b="0" i="0" u="none" strike="noStrike" cap="none">
                <a:solidFill>
                  <a:schemeClr val="dk1"/>
                </a:solidFill>
                <a:latin typeface="Fira Sans Light"/>
                <a:ea typeface="Fira Sans Light"/>
                <a:cs typeface="Fira Sans Light"/>
                <a:sym typeface="Fira Sans Light"/>
              </a:defRPr>
            </a:lvl2pPr>
            <a:lvl3pPr marL="1371600" marR="0" lvl="2" indent="-342900" algn="l" rtl="0">
              <a:lnSpc>
                <a:spcPct val="130000"/>
              </a:lnSpc>
              <a:spcBef>
                <a:spcPts val="1134"/>
              </a:spcBef>
              <a:spcAft>
                <a:spcPts val="0"/>
              </a:spcAft>
              <a:buClr>
                <a:schemeClr val="dk2"/>
              </a:buClr>
              <a:buSzPts val="1800"/>
              <a:buFont typeface="Arial"/>
              <a:buChar char="•"/>
              <a:defRPr sz="1800" b="0" i="0" u="none" strike="noStrike" cap="none">
                <a:solidFill>
                  <a:schemeClr val="dk1"/>
                </a:solidFill>
                <a:latin typeface="Fira Sans Light"/>
                <a:ea typeface="Fira Sans Light"/>
                <a:cs typeface="Fira Sans Light"/>
                <a:sym typeface="Fira Sans Light"/>
              </a:defRPr>
            </a:lvl3pPr>
            <a:lvl4pPr marL="1828800" marR="0" lvl="3"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4pPr>
            <a:lvl5pPr marL="2286000" marR="0" lvl="4"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5pPr>
            <a:lvl6pPr marL="2743200" marR="0" lvl="5" indent="-342900" algn="l" rtl="0">
              <a:lnSpc>
                <a:spcPct val="90000"/>
              </a:lnSpc>
              <a:spcBef>
                <a:spcPts val="1134"/>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9pPr>
          </a:lstStyle>
          <a:p>
            <a:pPr marL="263525" indent="0"/>
            <a:r>
              <a:rPr lang="en-US" sz="1400" dirty="0"/>
              <a:t>In which stage are they in their career?</a:t>
            </a:r>
            <a:endParaRPr lang="de-DE" sz="1400" dirty="0"/>
          </a:p>
        </p:txBody>
      </p:sp>
      <p:sp>
        <p:nvSpPr>
          <p:cNvPr id="34" name="Flussdiagramm: Dokument 33">
            <a:extLst>
              <a:ext uri="{FF2B5EF4-FFF2-40B4-BE49-F238E27FC236}">
                <a16:creationId xmlns:a16="http://schemas.microsoft.com/office/drawing/2014/main" id="{B379F8DD-6AC6-882B-A895-841B4E057343}"/>
              </a:ext>
            </a:extLst>
          </p:cNvPr>
          <p:cNvSpPr/>
          <p:nvPr/>
        </p:nvSpPr>
        <p:spPr>
          <a:xfrm>
            <a:off x="4369265" y="5116372"/>
            <a:ext cx="3027215" cy="674829"/>
          </a:xfrm>
          <a:prstGeom prst="flowChartDocumen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8" name="Textplatzhalter 2">
            <a:extLst>
              <a:ext uri="{FF2B5EF4-FFF2-40B4-BE49-F238E27FC236}">
                <a16:creationId xmlns:a16="http://schemas.microsoft.com/office/drawing/2014/main" id="{E637E512-7370-C6BB-F745-B0E41052E2F7}"/>
              </a:ext>
            </a:extLst>
          </p:cNvPr>
          <p:cNvSpPr txBox="1">
            <a:spLocks/>
          </p:cNvSpPr>
          <p:nvPr/>
        </p:nvSpPr>
        <p:spPr>
          <a:xfrm>
            <a:off x="8123152" y="1749301"/>
            <a:ext cx="3398520" cy="43512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30000"/>
              </a:lnSpc>
              <a:spcBef>
                <a:spcPts val="0"/>
              </a:spcBef>
              <a:spcAft>
                <a:spcPts val="0"/>
              </a:spcAft>
              <a:buClr>
                <a:schemeClr val="dk1"/>
              </a:buClr>
              <a:buSzPts val="2000"/>
              <a:buFont typeface="Fira Sans Light"/>
              <a:buNone/>
              <a:defRPr sz="2000" b="0" i="0" u="none" strike="noStrike" cap="none">
                <a:solidFill>
                  <a:schemeClr val="dk1"/>
                </a:solidFill>
                <a:latin typeface="Fira Sans Light"/>
                <a:ea typeface="Fira Sans Light"/>
                <a:cs typeface="Fira Sans Light"/>
                <a:sym typeface="Fira Sans Light"/>
              </a:defRPr>
            </a:lvl1pPr>
            <a:lvl2pPr marL="914400" marR="0" lvl="1" indent="-355600" algn="l" rtl="0">
              <a:lnSpc>
                <a:spcPct val="130000"/>
              </a:lnSpc>
              <a:spcBef>
                <a:spcPts val="1134"/>
              </a:spcBef>
              <a:spcAft>
                <a:spcPts val="0"/>
              </a:spcAft>
              <a:buClr>
                <a:schemeClr val="dk2"/>
              </a:buClr>
              <a:buSzPts val="2000"/>
              <a:buFont typeface="Arial"/>
              <a:buChar char="•"/>
              <a:defRPr sz="2000" b="0" i="0" u="none" strike="noStrike" cap="none">
                <a:solidFill>
                  <a:schemeClr val="dk1"/>
                </a:solidFill>
                <a:latin typeface="Fira Sans Light"/>
                <a:ea typeface="Fira Sans Light"/>
                <a:cs typeface="Fira Sans Light"/>
                <a:sym typeface="Fira Sans Light"/>
              </a:defRPr>
            </a:lvl2pPr>
            <a:lvl3pPr marL="1371600" marR="0" lvl="2" indent="-342900" algn="l" rtl="0">
              <a:lnSpc>
                <a:spcPct val="130000"/>
              </a:lnSpc>
              <a:spcBef>
                <a:spcPts val="1134"/>
              </a:spcBef>
              <a:spcAft>
                <a:spcPts val="0"/>
              </a:spcAft>
              <a:buClr>
                <a:schemeClr val="dk2"/>
              </a:buClr>
              <a:buSzPts val="1800"/>
              <a:buFont typeface="Arial"/>
              <a:buChar char="•"/>
              <a:defRPr sz="1800" b="0" i="0" u="none" strike="noStrike" cap="none">
                <a:solidFill>
                  <a:schemeClr val="dk1"/>
                </a:solidFill>
                <a:latin typeface="Fira Sans Light"/>
                <a:ea typeface="Fira Sans Light"/>
                <a:cs typeface="Fira Sans Light"/>
                <a:sym typeface="Fira Sans Light"/>
              </a:defRPr>
            </a:lvl3pPr>
            <a:lvl4pPr marL="1828800" marR="0" lvl="3"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4pPr>
            <a:lvl5pPr marL="2286000" marR="0" lvl="4"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5pPr>
            <a:lvl6pPr marL="2743200" marR="0" lvl="5" indent="-342900" algn="l" rtl="0">
              <a:lnSpc>
                <a:spcPct val="90000"/>
              </a:lnSpc>
              <a:spcBef>
                <a:spcPts val="1134"/>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9pPr>
          </a:lstStyle>
          <a:p>
            <a:pPr marL="263525" indent="0"/>
            <a:r>
              <a:rPr lang="en-US" sz="1400" dirty="0"/>
              <a:t>What are the goals of this persona?</a:t>
            </a:r>
            <a:endParaRPr lang="de-DE" sz="1400" dirty="0"/>
          </a:p>
        </p:txBody>
      </p:sp>
      <p:sp>
        <p:nvSpPr>
          <p:cNvPr id="39" name="Flussdiagramm: Dokument 38">
            <a:extLst>
              <a:ext uri="{FF2B5EF4-FFF2-40B4-BE49-F238E27FC236}">
                <a16:creationId xmlns:a16="http://schemas.microsoft.com/office/drawing/2014/main" id="{F62B1AA0-31FC-317E-CFD8-F75FF9729AA0}"/>
              </a:ext>
            </a:extLst>
          </p:cNvPr>
          <p:cNvSpPr/>
          <p:nvPr/>
        </p:nvSpPr>
        <p:spPr>
          <a:xfrm>
            <a:off x="8423334" y="2246287"/>
            <a:ext cx="1493055" cy="1066800"/>
          </a:xfrm>
          <a:prstGeom prst="flowChart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0" name="Flussdiagramm: Dokument 39">
            <a:extLst>
              <a:ext uri="{FF2B5EF4-FFF2-40B4-BE49-F238E27FC236}">
                <a16:creationId xmlns:a16="http://schemas.microsoft.com/office/drawing/2014/main" id="{0B61EAF6-DFCD-3045-9CCC-556BF54A5E77}"/>
              </a:ext>
            </a:extLst>
          </p:cNvPr>
          <p:cNvSpPr/>
          <p:nvPr/>
        </p:nvSpPr>
        <p:spPr>
          <a:xfrm>
            <a:off x="10042462" y="2533562"/>
            <a:ext cx="1493055" cy="1066800"/>
          </a:xfrm>
          <a:prstGeom prst="flowChart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1" name="Flussdiagramm: Dokument 40">
            <a:extLst>
              <a:ext uri="{FF2B5EF4-FFF2-40B4-BE49-F238E27FC236}">
                <a16:creationId xmlns:a16="http://schemas.microsoft.com/office/drawing/2014/main" id="{A792464A-132C-1594-3923-1E3D5DB503C1}"/>
              </a:ext>
            </a:extLst>
          </p:cNvPr>
          <p:cNvSpPr/>
          <p:nvPr/>
        </p:nvSpPr>
        <p:spPr>
          <a:xfrm>
            <a:off x="8347369" y="3528229"/>
            <a:ext cx="1493055" cy="1066800"/>
          </a:xfrm>
          <a:prstGeom prst="flowChart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2" name="Flussdiagramm: Dokument 41">
            <a:extLst>
              <a:ext uri="{FF2B5EF4-FFF2-40B4-BE49-F238E27FC236}">
                <a16:creationId xmlns:a16="http://schemas.microsoft.com/office/drawing/2014/main" id="{8AD5D135-AEE5-0297-0EEE-F347B158C748}"/>
              </a:ext>
            </a:extLst>
          </p:cNvPr>
          <p:cNvSpPr/>
          <p:nvPr/>
        </p:nvSpPr>
        <p:spPr>
          <a:xfrm>
            <a:off x="10023769" y="4061629"/>
            <a:ext cx="1493055" cy="1066800"/>
          </a:xfrm>
          <a:prstGeom prst="flowChart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608471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369332"/>
          </a:xfrm>
          <a:prstGeom prst="rect">
            <a:avLst/>
          </a:prstGeom>
          <a:noFill/>
        </p:spPr>
        <p:txBody>
          <a:bodyPr wrap="none" rtlCol="0">
            <a:spAutoFit/>
          </a:bodyPr>
          <a:lstStyle/>
          <a:p>
            <a:r>
              <a:rPr lang="de-DE" sz="1800" dirty="0">
                <a:solidFill>
                  <a:schemeClr val="bg1"/>
                </a:solidFill>
              </a:rPr>
              <a:t>~ 10 min</a:t>
            </a:r>
          </a:p>
        </p:txBody>
      </p:sp>
      <p:sp>
        <p:nvSpPr>
          <p:cNvPr id="3" name="Textplatzhalter 2">
            <a:extLst>
              <a:ext uri="{FF2B5EF4-FFF2-40B4-BE49-F238E27FC236}">
                <a16:creationId xmlns:a16="http://schemas.microsoft.com/office/drawing/2014/main" id="{837D8AB8-443B-4990-6A58-8B35C0C92F5C}"/>
              </a:ext>
            </a:extLst>
          </p:cNvPr>
          <p:cNvSpPr>
            <a:spLocks noGrp="1"/>
          </p:cNvSpPr>
          <p:nvPr>
            <p:ph type="body" idx="1"/>
          </p:nvPr>
        </p:nvSpPr>
        <p:spPr>
          <a:xfrm>
            <a:off x="244073" y="1749301"/>
            <a:ext cx="3934708" cy="4351200"/>
          </a:xfrm>
        </p:spPr>
        <p:txBody>
          <a:bodyPr>
            <a:normAutofit/>
          </a:bodyPr>
          <a:lstStyle/>
          <a:p>
            <a:pPr marL="263525" indent="0"/>
            <a:r>
              <a:rPr lang="en-US" dirty="0"/>
              <a:t>How tech-savvy is this person?</a:t>
            </a:r>
            <a:endParaRPr lang="de-DE" dirty="0"/>
          </a:p>
        </p:txBody>
      </p:sp>
      <p:pic>
        <p:nvPicPr>
          <p:cNvPr id="15" name="Grafik 14" descr="Skizze Silhouette">
            <a:extLst>
              <a:ext uri="{FF2B5EF4-FFF2-40B4-BE49-F238E27FC236}">
                <a16:creationId xmlns:a16="http://schemas.microsoft.com/office/drawing/2014/main" id="{D31D28A6-544C-9BC1-32C5-0CE0F695B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7017" y="206076"/>
            <a:ext cx="1218745" cy="1218745"/>
          </a:xfrm>
          <a:prstGeom prst="rect">
            <a:avLst/>
          </a:prstGeom>
        </p:spPr>
      </p:pic>
      <p:sp>
        <p:nvSpPr>
          <p:cNvPr id="16" name="Google Shape;120;p2">
            <a:extLst>
              <a:ext uri="{FF2B5EF4-FFF2-40B4-BE49-F238E27FC236}">
                <a16:creationId xmlns:a16="http://schemas.microsoft.com/office/drawing/2014/main" id="{CCA06CB7-3796-9129-4F54-5CD069A51572}"/>
              </a:ext>
            </a:extLst>
          </p:cNvPr>
          <p:cNvSpPr/>
          <p:nvPr/>
        </p:nvSpPr>
        <p:spPr>
          <a:xfrm>
            <a:off x="477985" y="518374"/>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2</a:t>
            </a:r>
            <a:endParaRPr sz="1400" b="0" i="0" u="none" strike="noStrike" cap="none" dirty="0">
              <a:solidFill>
                <a:srgbClr val="000000"/>
              </a:solidFill>
              <a:latin typeface="Arial"/>
              <a:ea typeface="Arial"/>
              <a:cs typeface="Arial"/>
              <a:sym typeface="Arial"/>
            </a:endParaRPr>
          </a:p>
        </p:txBody>
      </p:sp>
      <p:sp>
        <p:nvSpPr>
          <p:cNvPr id="17" name="Google Shape;121;p2">
            <a:extLst>
              <a:ext uri="{FF2B5EF4-FFF2-40B4-BE49-F238E27FC236}">
                <a16:creationId xmlns:a16="http://schemas.microsoft.com/office/drawing/2014/main" id="{CA581E04-4BF4-D74F-70F5-53186DD05E0A}"/>
              </a:ext>
            </a:extLst>
          </p:cNvPr>
          <p:cNvSpPr txBox="1"/>
          <p:nvPr/>
        </p:nvSpPr>
        <p:spPr>
          <a:xfrm>
            <a:off x="1359917" y="399971"/>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Gather persona </a:t>
            </a:r>
            <a:r>
              <a:rPr lang="en-US" sz="2400" b="1" i="0" u="none" strike="noStrike" cap="none" dirty="0">
                <a:solidFill>
                  <a:srgbClr val="404040"/>
                </a:solidFill>
                <a:latin typeface="Fira Sans" panose="020B0503050000020004" pitchFamily="34" charset="0"/>
                <a:ea typeface="Fira Sans"/>
                <a:cs typeface="Fira Sans"/>
                <a:sym typeface="Fira Sans"/>
              </a:rPr>
              <a:t>insights</a:t>
            </a:r>
            <a:r>
              <a:rPr lang="en-US" sz="2400" b="0" i="0" u="none" strike="noStrike" cap="none" dirty="0">
                <a:solidFill>
                  <a:srgbClr val="404040"/>
                </a:solidFill>
                <a:latin typeface="Fira Sans" panose="020B0503050000020004" pitchFamily="34" charset="0"/>
                <a:ea typeface="Fira Sans"/>
                <a:cs typeface="Fira Sans"/>
                <a:sym typeface="Fira Sans"/>
              </a:rPr>
              <a:t> that are relevant to your service</a:t>
            </a:r>
          </a:p>
        </p:txBody>
      </p:sp>
      <p:sp>
        <p:nvSpPr>
          <p:cNvPr id="26" name="Flussdiagramm: Dokument 25">
            <a:extLst>
              <a:ext uri="{FF2B5EF4-FFF2-40B4-BE49-F238E27FC236}">
                <a16:creationId xmlns:a16="http://schemas.microsoft.com/office/drawing/2014/main" id="{4426F83B-ABC5-E7EB-2BD4-69A6473DFE72}"/>
              </a:ext>
            </a:extLst>
          </p:cNvPr>
          <p:cNvSpPr/>
          <p:nvPr/>
        </p:nvSpPr>
        <p:spPr>
          <a:xfrm>
            <a:off x="534701" y="2509289"/>
            <a:ext cx="3027215" cy="1257362"/>
          </a:xfrm>
          <a:prstGeom prst="flowChartDocumen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38" name="Textplatzhalter 2">
            <a:extLst>
              <a:ext uri="{FF2B5EF4-FFF2-40B4-BE49-F238E27FC236}">
                <a16:creationId xmlns:a16="http://schemas.microsoft.com/office/drawing/2014/main" id="{E637E512-7370-C6BB-F745-B0E41052E2F7}"/>
              </a:ext>
            </a:extLst>
          </p:cNvPr>
          <p:cNvSpPr txBox="1">
            <a:spLocks/>
          </p:cNvSpPr>
          <p:nvPr/>
        </p:nvSpPr>
        <p:spPr>
          <a:xfrm>
            <a:off x="5143267" y="1749301"/>
            <a:ext cx="6915742" cy="43512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130000"/>
              </a:lnSpc>
              <a:spcBef>
                <a:spcPts val="0"/>
              </a:spcBef>
              <a:spcAft>
                <a:spcPts val="0"/>
              </a:spcAft>
              <a:buClr>
                <a:schemeClr val="dk1"/>
              </a:buClr>
              <a:buSzPts val="2000"/>
              <a:buFont typeface="Fira Sans Light"/>
              <a:buNone/>
              <a:defRPr sz="2000" b="0" i="0" u="none" strike="noStrike" cap="none">
                <a:solidFill>
                  <a:schemeClr val="dk1"/>
                </a:solidFill>
                <a:latin typeface="Fira Sans Light"/>
                <a:ea typeface="Fira Sans Light"/>
                <a:cs typeface="Fira Sans Light"/>
                <a:sym typeface="Fira Sans Light"/>
              </a:defRPr>
            </a:lvl1pPr>
            <a:lvl2pPr marL="914400" marR="0" lvl="1" indent="-355600" algn="l" rtl="0">
              <a:lnSpc>
                <a:spcPct val="130000"/>
              </a:lnSpc>
              <a:spcBef>
                <a:spcPts val="1134"/>
              </a:spcBef>
              <a:spcAft>
                <a:spcPts val="0"/>
              </a:spcAft>
              <a:buClr>
                <a:schemeClr val="dk2"/>
              </a:buClr>
              <a:buSzPts val="2000"/>
              <a:buFont typeface="Arial"/>
              <a:buChar char="•"/>
              <a:defRPr sz="2000" b="0" i="0" u="none" strike="noStrike" cap="none">
                <a:solidFill>
                  <a:schemeClr val="dk1"/>
                </a:solidFill>
                <a:latin typeface="Fira Sans Light"/>
                <a:ea typeface="Fira Sans Light"/>
                <a:cs typeface="Fira Sans Light"/>
                <a:sym typeface="Fira Sans Light"/>
              </a:defRPr>
            </a:lvl2pPr>
            <a:lvl3pPr marL="1371600" marR="0" lvl="2" indent="-342900" algn="l" rtl="0">
              <a:lnSpc>
                <a:spcPct val="130000"/>
              </a:lnSpc>
              <a:spcBef>
                <a:spcPts val="1134"/>
              </a:spcBef>
              <a:spcAft>
                <a:spcPts val="0"/>
              </a:spcAft>
              <a:buClr>
                <a:schemeClr val="dk2"/>
              </a:buClr>
              <a:buSzPts val="1800"/>
              <a:buFont typeface="Arial"/>
              <a:buChar char="•"/>
              <a:defRPr sz="1800" b="0" i="0" u="none" strike="noStrike" cap="none">
                <a:solidFill>
                  <a:schemeClr val="dk1"/>
                </a:solidFill>
                <a:latin typeface="Fira Sans Light"/>
                <a:ea typeface="Fira Sans Light"/>
                <a:cs typeface="Fira Sans Light"/>
                <a:sym typeface="Fira Sans Light"/>
              </a:defRPr>
            </a:lvl3pPr>
            <a:lvl4pPr marL="1828800" marR="0" lvl="3"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4pPr>
            <a:lvl5pPr marL="2286000" marR="0" lvl="4" indent="-317500" algn="l" rtl="0">
              <a:lnSpc>
                <a:spcPct val="130000"/>
              </a:lnSpc>
              <a:spcBef>
                <a:spcPts val="1134"/>
              </a:spcBef>
              <a:spcAft>
                <a:spcPts val="0"/>
              </a:spcAft>
              <a:buClr>
                <a:schemeClr val="dk2"/>
              </a:buClr>
              <a:buSzPts val="1400"/>
              <a:buFont typeface="Arial"/>
              <a:buChar char="•"/>
              <a:defRPr sz="1400" b="0" i="0" u="none" strike="noStrike" cap="none">
                <a:solidFill>
                  <a:schemeClr val="dk1"/>
                </a:solidFill>
                <a:latin typeface="Fira Sans Light"/>
                <a:ea typeface="Fira Sans Light"/>
                <a:cs typeface="Fira Sans Light"/>
                <a:sym typeface="Fira Sans Light"/>
              </a:defRPr>
            </a:lvl5pPr>
            <a:lvl6pPr marL="2743200" marR="0" lvl="5" indent="-342900" algn="l" rtl="0">
              <a:lnSpc>
                <a:spcPct val="90000"/>
              </a:lnSpc>
              <a:spcBef>
                <a:spcPts val="1134"/>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Light"/>
                <a:ea typeface="Fira Sans Light"/>
                <a:cs typeface="Fira Sans Light"/>
                <a:sym typeface="Fira Sans Light"/>
              </a:defRPr>
            </a:lvl9pPr>
          </a:lstStyle>
          <a:p>
            <a:pPr marL="263525" indent="0"/>
            <a:r>
              <a:rPr lang="en-US" dirty="0"/>
              <a:t>Which tools / software / services is this persona typically using for their work?</a:t>
            </a:r>
            <a:endParaRPr lang="de-DE" dirty="0"/>
          </a:p>
        </p:txBody>
      </p:sp>
      <p:sp>
        <p:nvSpPr>
          <p:cNvPr id="39" name="Flussdiagramm: Dokument 38">
            <a:extLst>
              <a:ext uri="{FF2B5EF4-FFF2-40B4-BE49-F238E27FC236}">
                <a16:creationId xmlns:a16="http://schemas.microsoft.com/office/drawing/2014/main" id="{F62B1AA0-31FC-317E-CFD8-F75FF9729AA0}"/>
              </a:ext>
            </a:extLst>
          </p:cNvPr>
          <p:cNvSpPr/>
          <p:nvPr/>
        </p:nvSpPr>
        <p:spPr>
          <a:xfrm>
            <a:off x="5414173" y="3091349"/>
            <a:ext cx="1493055" cy="1066800"/>
          </a:xfrm>
          <a:prstGeom prst="flowChart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0" name="Flussdiagramm: Dokument 39">
            <a:extLst>
              <a:ext uri="{FF2B5EF4-FFF2-40B4-BE49-F238E27FC236}">
                <a16:creationId xmlns:a16="http://schemas.microsoft.com/office/drawing/2014/main" id="{0B61EAF6-DFCD-3045-9CCC-556BF54A5E77}"/>
              </a:ext>
            </a:extLst>
          </p:cNvPr>
          <p:cNvSpPr/>
          <p:nvPr/>
        </p:nvSpPr>
        <p:spPr>
          <a:xfrm>
            <a:off x="10164244" y="3254488"/>
            <a:ext cx="1493055" cy="1066800"/>
          </a:xfrm>
          <a:prstGeom prst="flowChart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1" name="Flussdiagramm: Dokument 40">
            <a:extLst>
              <a:ext uri="{FF2B5EF4-FFF2-40B4-BE49-F238E27FC236}">
                <a16:creationId xmlns:a16="http://schemas.microsoft.com/office/drawing/2014/main" id="{A792464A-132C-1594-3923-1E3D5DB503C1}"/>
              </a:ext>
            </a:extLst>
          </p:cNvPr>
          <p:cNvSpPr/>
          <p:nvPr/>
        </p:nvSpPr>
        <p:spPr>
          <a:xfrm>
            <a:off x="7361237" y="4158149"/>
            <a:ext cx="1493055" cy="1066800"/>
          </a:xfrm>
          <a:prstGeom prst="flowChart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42" name="Flussdiagramm: Dokument 41">
            <a:extLst>
              <a:ext uri="{FF2B5EF4-FFF2-40B4-BE49-F238E27FC236}">
                <a16:creationId xmlns:a16="http://schemas.microsoft.com/office/drawing/2014/main" id="{8AD5D135-AEE5-0297-0EEE-F347B158C748}"/>
              </a:ext>
            </a:extLst>
          </p:cNvPr>
          <p:cNvSpPr/>
          <p:nvPr/>
        </p:nvSpPr>
        <p:spPr>
          <a:xfrm>
            <a:off x="8025915" y="2699851"/>
            <a:ext cx="1493055" cy="1066800"/>
          </a:xfrm>
          <a:prstGeom prst="flowChartDocumen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3804934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947695" cy="369332"/>
          </a:xfrm>
          <a:prstGeom prst="rect">
            <a:avLst/>
          </a:prstGeom>
          <a:noFill/>
        </p:spPr>
        <p:txBody>
          <a:bodyPr wrap="none" rtlCol="0">
            <a:spAutoFit/>
          </a:bodyPr>
          <a:lstStyle/>
          <a:p>
            <a:r>
              <a:rPr lang="de-DE" sz="1800" dirty="0">
                <a:solidFill>
                  <a:schemeClr val="bg1"/>
                </a:solidFill>
              </a:rPr>
              <a:t>&gt; 5 min</a:t>
            </a:r>
          </a:p>
        </p:txBody>
      </p:sp>
      <p:pic>
        <p:nvPicPr>
          <p:cNvPr id="15" name="Grafik 14" descr="Skizze Silhouette">
            <a:extLst>
              <a:ext uri="{FF2B5EF4-FFF2-40B4-BE49-F238E27FC236}">
                <a16:creationId xmlns:a16="http://schemas.microsoft.com/office/drawing/2014/main" id="{D31D28A6-544C-9BC1-32C5-0CE0F695B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7017" y="206076"/>
            <a:ext cx="1218745" cy="1218745"/>
          </a:xfrm>
          <a:prstGeom prst="rect">
            <a:avLst/>
          </a:prstGeom>
        </p:spPr>
      </p:pic>
      <p:sp>
        <p:nvSpPr>
          <p:cNvPr id="16" name="Google Shape;120;p2">
            <a:extLst>
              <a:ext uri="{FF2B5EF4-FFF2-40B4-BE49-F238E27FC236}">
                <a16:creationId xmlns:a16="http://schemas.microsoft.com/office/drawing/2014/main" id="{CCA06CB7-3796-9129-4F54-5CD069A51572}"/>
              </a:ext>
            </a:extLst>
          </p:cNvPr>
          <p:cNvSpPr/>
          <p:nvPr/>
        </p:nvSpPr>
        <p:spPr>
          <a:xfrm>
            <a:off x="477985" y="518374"/>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2</a:t>
            </a:r>
            <a:endParaRPr sz="1400" b="0" i="0" u="none" strike="noStrike" cap="none" dirty="0">
              <a:solidFill>
                <a:srgbClr val="000000"/>
              </a:solidFill>
              <a:latin typeface="Arial"/>
              <a:ea typeface="Arial"/>
              <a:cs typeface="Arial"/>
              <a:sym typeface="Arial"/>
            </a:endParaRPr>
          </a:p>
        </p:txBody>
      </p:sp>
      <p:sp>
        <p:nvSpPr>
          <p:cNvPr id="17" name="Google Shape;121;p2">
            <a:extLst>
              <a:ext uri="{FF2B5EF4-FFF2-40B4-BE49-F238E27FC236}">
                <a16:creationId xmlns:a16="http://schemas.microsoft.com/office/drawing/2014/main" id="{CA581E04-4BF4-D74F-70F5-53186DD05E0A}"/>
              </a:ext>
            </a:extLst>
          </p:cNvPr>
          <p:cNvSpPr txBox="1"/>
          <p:nvPr/>
        </p:nvSpPr>
        <p:spPr>
          <a:xfrm>
            <a:off x="1359917" y="399971"/>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Gather persona </a:t>
            </a:r>
            <a:r>
              <a:rPr lang="en-US" sz="2400" b="1" i="0" u="none" strike="noStrike" cap="none" dirty="0">
                <a:solidFill>
                  <a:srgbClr val="404040"/>
                </a:solidFill>
                <a:latin typeface="Fira Sans" panose="020B0503050000020004" pitchFamily="34" charset="0"/>
                <a:ea typeface="Fira Sans"/>
                <a:cs typeface="Fira Sans"/>
                <a:sym typeface="Fira Sans"/>
              </a:rPr>
              <a:t>insights</a:t>
            </a:r>
            <a:r>
              <a:rPr lang="en-US" sz="2400" b="0" i="0" u="none" strike="noStrike" cap="none" dirty="0">
                <a:solidFill>
                  <a:srgbClr val="404040"/>
                </a:solidFill>
                <a:latin typeface="Fira Sans" panose="020B0503050000020004" pitchFamily="34" charset="0"/>
                <a:ea typeface="Fira Sans"/>
                <a:cs typeface="Fira Sans"/>
                <a:sym typeface="Fira Sans"/>
              </a:rPr>
              <a:t> that are relevant to your service</a:t>
            </a:r>
          </a:p>
        </p:txBody>
      </p:sp>
      <p:sp>
        <p:nvSpPr>
          <p:cNvPr id="4" name="Textplatzhalter 3">
            <a:extLst>
              <a:ext uri="{FF2B5EF4-FFF2-40B4-BE49-F238E27FC236}">
                <a16:creationId xmlns:a16="http://schemas.microsoft.com/office/drawing/2014/main" id="{C9BE4DFB-55A1-B85C-C165-AEFD49BDBBA8}"/>
              </a:ext>
            </a:extLst>
          </p:cNvPr>
          <p:cNvSpPr>
            <a:spLocks noGrp="1"/>
          </p:cNvSpPr>
          <p:nvPr>
            <p:ph type="body" idx="1"/>
          </p:nvPr>
        </p:nvSpPr>
        <p:spPr>
          <a:xfrm>
            <a:off x="680720" y="1778970"/>
            <a:ext cx="6638948" cy="2939849"/>
          </a:xfrm>
        </p:spPr>
        <p:txBody>
          <a:bodyPr/>
          <a:lstStyle/>
          <a:p>
            <a:r>
              <a:rPr lang="de-DE" dirty="0" err="1"/>
              <a:t>Which</a:t>
            </a:r>
            <a:r>
              <a:rPr lang="de-DE" dirty="0"/>
              <a:t> </a:t>
            </a:r>
            <a:r>
              <a:rPr lang="de-DE" dirty="0" err="1"/>
              <a:t>name</a:t>
            </a:r>
            <a:r>
              <a:rPr lang="de-DE" dirty="0"/>
              <a:t> do </a:t>
            </a:r>
            <a:r>
              <a:rPr lang="de-DE" dirty="0" err="1"/>
              <a:t>you</a:t>
            </a:r>
            <a:r>
              <a:rPr lang="de-DE" dirty="0"/>
              <a:t> </a:t>
            </a:r>
            <a:r>
              <a:rPr lang="de-DE" dirty="0" err="1"/>
              <a:t>want</a:t>
            </a:r>
            <a:r>
              <a:rPr lang="de-DE" dirty="0"/>
              <a:t> </a:t>
            </a:r>
            <a:r>
              <a:rPr lang="de-DE" dirty="0" err="1"/>
              <a:t>to</a:t>
            </a:r>
            <a:r>
              <a:rPr lang="de-DE" dirty="0"/>
              <a:t> </a:t>
            </a:r>
            <a:r>
              <a:rPr lang="de-DE" dirty="0" err="1"/>
              <a:t>give</a:t>
            </a:r>
            <a:r>
              <a:rPr lang="de-DE" dirty="0"/>
              <a:t> </a:t>
            </a:r>
            <a:r>
              <a:rPr lang="de-DE" dirty="0" err="1"/>
              <a:t>your</a:t>
            </a:r>
            <a:r>
              <a:rPr lang="de-DE" dirty="0"/>
              <a:t> </a:t>
            </a:r>
            <a:r>
              <a:rPr lang="de-DE" dirty="0" err="1"/>
              <a:t>persona</a:t>
            </a:r>
            <a:r>
              <a:rPr lang="de-DE" dirty="0"/>
              <a:t>?</a:t>
            </a:r>
          </a:p>
          <a:p>
            <a:endParaRPr lang="de-DE" dirty="0"/>
          </a:p>
          <a:p>
            <a:endParaRPr lang="de-DE" dirty="0"/>
          </a:p>
          <a:p>
            <a:endParaRPr lang="de-DE" dirty="0"/>
          </a:p>
          <a:p>
            <a:pPr marL="182563" indent="0"/>
            <a:br>
              <a:rPr lang="de-DE" dirty="0"/>
            </a:br>
            <a:r>
              <a:rPr lang="de-DE" dirty="0"/>
              <a:t>Pick an </a:t>
            </a:r>
            <a:r>
              <a:rPr lang="de-DE" dirty="0" err="1"/>
              <a:t>image</a:t>
            </a:r>
            <a:r>
              <a:rPr lang="de-DE" dirty="0"/>
              <a:t> </a:t>
            </a:r>
            <a:r>
              <a:rPr lang="de-DE" dirty="0" err="1"/>
              <a:t>for</a:t>
            </a:r>
            <a:r>
              <a:rPr lang="de-DE" dirty="0"/>
              <a:t> </a:t>
            </a:r>
            <a:r>
              <a:rPr lang="de-DE" dirty="0" err="1"/>
              <a:t>your</a:t>
            </a:r>
            <a:r>
              <a:rPr lang="de-DE" dirty="0"/>
              <a:t> </a:t>
            </a:r>
            <a:r>
              <a:rPr lang="de-DE" dirty="0" err="1"/>
              <a:t>persona</a:t>
            </a:r>
            <a:r>
              <a:rPr lang="de-DE" dirty="0"/>
              <a:t>. </a:t>
            </a:r>
            <a:br>
              <a:rPr lang="de-DE" dirty="0"/>
            </a:br>
            <a:r>
              <a:rPr lang="de-DE" sz="1600" dirty="0" err="1"/>
              <a:t>Feel</a:t>
            </a:r>
            <a:r>
              <a:rPr lang="de-DE" sz="1600" dirty="0"/>
              <a:t> </a:t>
            </a:r>
            <a:r>
              <a:rPr lang="de-DE" sz="1600" dirty="0" err="1"/>
              <a:t>free</a:t>
            </a:r>
            <a:r>
              <a:rPr lang="de-DE" sz="1600" dirty="0"/>
              <a:t> to </a:t>
            </a:r>
            <a:r>
              <a:rPr lang="de-DE" sz="1600" dirty="0" err="1"/>
              <a:t>use</a:t>
            </a:r>
            <a:r>
              <a:rPr lang="de-DE" sz="1600" dirty="0"/>
              <a:t> </a:t>
            </a:r>
            <a:r>
              <a:rPr lang="de-DE" sz="1600" dirty="0" err="1"/>
              <a:t>one</a:t>
            </a:r>
            <a:r>
              <a:rPr lang="de-DE" sz="1600" dirty="0"/>
              <a:t> </a:t>
            </a:r>
            <a:r>
              <a:rPr lang="de-DE" sz="1600" dirty="0" err="1"/>
              <a:t>of</a:t>
            </a:r>
            <a:r>
              <a:rPr lang="de-DE" sz="1600" dirty="0"/>
              <a:t> </a:t>
            </a:r>
            <a:r>
              <a:rPr lang="de-DE" sz="1600" dirty="0" err="1"/>
              <a:t>our</a:t>
            </a:r>
            <a:r>
              <a:rPr lang="de-DE" sz="1600" dirty="0"/>
              <a:t> </a:t>
            </a:r>
            <a:r>
              <a:rPr lang="de-DE" sz="1600" dirty="0" err="1"/>
              <a:t>examples</a:t>
            </a:r>
            <a:r>
              <a:rPr lang="de-DE" sz="1600" dirty="0"/>
              <a:t> (</a:t>
            </a:r>
            <a:r>
              <a:rPr lang="de-DE" sz="1600" dirty="0" err="1"/>
              <a:t>slide</a:t>
            </a:r>
            <a:r>
              <a:rPr lang="de-DE" sz="1600" dirty="0"/>
              <a:t> 26) -  </a:t>
            </a:r>
            <a:r>
              <a:rPr lang="de-DE" sz="1600" dirty="0" err="1"/>
              <a:t>or</a:t>
            </a:r>
            <a:r>
              <a:rPr lang="de-DE" sz="1600" dirty="0"/>
              <a:t> pick your own!</a:t>
            </a:r>
            <a:endParaRPr lang="de-DE" dirty="0"/>
          </a:p>
        </p:txBody>
      </p:sp>
      <p:pic>
        <p:nvPicPr>
          <p:cNvPr id="9" name="Google Shape;193;p1" descr="Ein Bild, das Person, Menschliches Gesicht, Cartoon, Kleidung enthält.&#10;&#10;Automatisch generierte Beschreibung">
            <a:extLst>
              <a:ext uri="{FF2B5EF4-FFF2-40B4-BE49-F238E27FC236}">
                <a16:creationId xmlns:a16="http://schemas.microsoft.com/office/drawing/2014/main" id="{20687E9D-FA03-C4AB-2C0B-86E5BA70BA5A}"/>
              </a:ext>
            </a:extLst>
          </p:cNvPr>
          <p:cNvPicPr preferRelativeResize="0"/>
          <p:nvPr/>
        </p:nvPicPr>
        <p:blipFill rotWithShape="1">
          <a:blip r:embed="rId7">
            <a:alphaModFix/>
          </a:blip>
          <a:srcRect l="5812" t="35601" r="75000" b="36908"/>
          <a:stretch/>
        </p:blipFill>
        <p:spPr>
          <a:xfrm>
            <a:off x="4151604" y="4745126"/>
            <a:ext cx="1135375" cy="1157818"/>
          </a:xfrm>
          <a:prstGeom prst="rect">
            <a:avLst/>
          </a:prstGeom>
          <a:noFill/>
          <a:ln>
            <a:noFill/>
          </a:ln>
        </p:spPr>
      </p:pic>
      <p:pic>
        <p:nvPicPr>
          <p:cNvPr id="10" name="Google Shape;202;p1" descr="Ein Bild, das Frau, Menschliches Gesicht, Person, Cartoon enthält.&#10;&#10;Automatisch generierte Beschreibung">
            <a:extLst>
              <a:ext uri="{FF2B5EF4-FFF2-40B4-BE49-F238E27FC236}">
                <a16:creationId xmlns:a16="http://schemas.microsoft.com/office/drawing/2014/main" id="{1A058F48-5211-2CD6-3A08-710FD6083A7A}"/>
              </a:ext>
            </a:extLst>
          </p:cNvPr>
          <p:cNvPicPr preferRelativeResize="0"/>
          <p:nvPr/>
        </p:nvPicPr>
        <p:blipFill rotWithShape="1">
          <a:blip r:embed="rId8">
            <a:alphaModFix/>
          </a:blip>
          <a:srcRect l="73475" t="36944" r="9023" b="37917"/>
          <a:stretch/>
        </p:blipFill>
        <p:spPr>
          <a:xfrm>
            <a:off x="900872" y="4718819"/>
            <a:ext cx="1135376" cy="1119023"/>
          </a:xfrm>
          <a:prstGeom prst="rect">
            <a:avLst/>
          </a:prstGeom>
          <a:noFill/>
          <a:ln>
            <a:noFill/>
          </a:ln>
        </p:spPr>
      </p:pic>
      <p:sp>
        <p:nvSpPr>
          <p:cNvPr id="11" name="Rechteck: abgerundete Ecken 10">
            <a:extLst>
              <a:ext uri="{FF2B5EF4-FFF2-40B4-BE49-F238E27FC236}">
                <a16:creationId xmlns:a16="http://schemas.microsoft.com/office/drawing/2014/main" id="{F504D611-71BF-272C-4EDC-5CEBEA7EF39D}"/>
              </a:ext>
            </a:extLst>
          </p:cNvPr>
          <p:cNvSpPr/>
          <p:nvPr/>
        </p:nvSpPr>
        <p:spPr>
          <a:xfrm>
            <a:off x="900872" y="2475422"/>
            <a:ext cx="5603695" cy="898004"/>
          </a:xfrm>
          <a:prstGeom prst="roundRect">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de-DE" sz="3600" dirty="0">
                <a:solidFill>
                  <a:schemeClr val="tx1"/>
                </a:solidFill>
                <a:latin typeface="Cochocib Script Latin Pro" panose="020B0604020202020204" pitchFamily="2" charset="0"/>
                <a:cs typeface="Cavolini" panose="020B0502040204020203" pitchFamily="66" charset="0"/>
              </a:rPr>
              <a:t>My </a:t>
            </a:r>
            <a:r>
              <a:rPr lang="de-DE" sz="3600" dirty="0" err="1">
                <a:solidFill>
                  <a:schemeClr val="tx1"/>
                </a:solidFill>
                <a:latin typeface="Cochocib Script Latin Pro" panose="020B0604020202020204" pitchFamily="2" charset="0"/>
                <a:cs typeface="Cavolini" panose="020B0502040204020203" pitchFamily="66" charset="0"/>
              </a:rPr>
              <a:t>name</a:t>
            </a:r>
            <a:r>
              <a:rPr lang="de-DE" sz="3600" dirty="0">
                <a:solidFill>
                  <a:schemeClr val="tx1"/>
                </a:solidFill>
                <a:latin typeface="Cochocib Script Latin Pro" panose="020B0604020202020204" pitchFamily="2" charset="0"/>
                <a:cs typeface="Cavolini" panose="020B0502040204020203" pitchFamily="66" charset="0"/>
              </a:rPr>
              <a:t> </a:t>
            </a:r>
            <a:r>
              <a:rPr lang="de-DE" sz="3600" dirty="0" err="1">
                <a:solidFill>
                  <a:schemeClr val="tx1"/>
                </a:solidFill>
                <a:latin typeface="Cochocib Script Latin Pro" panose="020B0604020202020204" pitchFamily="2" charset="0"/>
                <a:cs typeface="Cavolini" panose="020B0502040204020203" pitchFamily="66" charset="0"/>
              </a:rPr>
              <a:t>is</a:t>
            </a:r>
            <a:r>
              <a:rPr lang="de-DE" sz="3600" dirty="0">
                <a:solidFill>
                  <a:schemeClr val="tx1"/>
                </a:solidFill>
                <a:latin typeface="Cochocib Script Latin Pro" panose="020B0604020202020204" pitchFamily="2" charset="0"/>
                <a:cs typeface="Cavolini" panose="020B0502040204020203" pitchFamily="66" charset="0"/>
              </a:rPr>
              <a:t>:                                               </a:t>
            </a:r>
          </a:p>
        </p:txBody>
      </p:sp>
      <p:pic>
        <p:nvPicPr>
          <p:cNvPr id="13" name="Grafik 12">
            <a:extLst>
              <a:ext uri="{FF2B5EF4-FFF2-40B4-BE49-F238E27FC236}">
                <a16:creationId xmlns:a16="http://schemas.microsoft.com/office/drawing/2014/main" id="{7FEB0602-9D1E-665B-2A8C-05AF66E7A676}"/>
              </a:ext>
            </a:extLst>
          </p:cNvPr>
          <p:cNvPicPr>
            <a:picLocks noChangeAspect="1"/>
          </p:cNvPicPr>
          <p:nvPr/>
        </p:nvPicPr>
        <p:blipFill>
          <a:blip r:embed="rId9"/>
          <a:stretch>
            <a:fillRect/>
          </a:stretch>
        </p:blipFill>
        <p:spPr>
          <a:xfrm>
            <a:off x="5380972" y="5217429"/>
            <a:ext cx="1409542" cy="1371030"/>
          </a:xfrm>
          <a:prstGeom prst="rect">
            <a:avLst/>
          </a:prstGeom>
        </p:spPr>
      </p:pic>
      <p:pic>
        <p:nvPicPr>
          <p:cNvPr id="18" name="Grafik 17">
            <a:extLst>
              <a:ext uri="{FF2B5EF4-FFF2-40B4-BE49-F238E27FC236}">
                <a16:creationId xmlns:a16="http://schemas.microsoft.com/office/drawing/2014/main" id="{65E0027C-B402-09C6-6A50-CCE693D8B537}"/>
              </a:ext>
            </a:extLst>
          </p:cNvPr>
          <p:cNvPicPr>
            <a:picLocks noChangeAspect="1"/>
          </p:cNvPicPr>
          <p:nvPr/>
        </p:nvPicPr>
        <p:blipFill>
          <a:blip r:embed="rId10"/>
          <a:stretch>
            <a:fillRect/>
          </a:stretch>
        </p:blipFill>
        <p:spPr>
          <a:xfrm>
            <a:off x="2396085" y="5217429"/>
            <a:ext cx="1427002" cy="1475103"/>
          </a:xfrm>
          <a:prstGeom prst="rect">
            <a:avLst/>
          </a:prstGeom>
        </p:spPr>
      </p:pic>
      <p:sp>
        <p:nvSpPr>
          <p:cNvPr id="20" name="Sprechblase: rechteckig mit abgerundeten Ecken 19">
            <a:extLst>
              <a:ext uri="{FF2B5EF4-FFF2-40B4-BE49-F238E27FC236}">
                <a16:creationId xmlns:a16="http://schemas.microsoft.com/office/drawing/2014/main" id="{6E657205-80CC-E57B-7824-EE64ECBCC33F}"/>
              </a:ext>
            </a:extLst>
          </p:cNvPr>
          <p:cNvSpPr/>
          <p:nvPr/>
        </p:nvSpPr>
        <p:spPr>
          <a:xfrm>
            <a:off x="8391146" y="1678255"/>
            <a:ext cx="3412237" cy="4809489"/>
          </a:xfrm>
          <a:prstGeom prst="wedgeRoundRectCallout">
            <a:avLst>
              <a:gd name="adj1" fmla="val -85398"/>
              <a:gd name="adj2" fmla="val -2645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1600" dirty="0">
                <a:latin typeface="Fira Sans Light"/>
                <a:sym typeface="Fira Sans Light"/>
              </a:rPr>
              <a:t>Here </a:t>
            </a:r>
            <a:r>
              <a:rPr lang="de-DE" sz="1600" dirty="0" err="1">
                <a:latin typeface="Fira Sans Light"/>
                <a:sym typeface="Fira Sans Light"/>
              </a:rPr>
              <a:t>is</a:t>
            </a:r>
            <a:r>
              <a:rPr lang="de-DE" sz="1600" dirty="0">
                <a:latin typeface="Fira Sans Light"/>
                <a:sym typeface="Fira Sans Light"/>
              </a:rPr>
              <a:t> an (in)</a:t>
            </a:r>
            <a:r>
              <a:rPr lang="de-DE" sz="1600" dirty="0" err="1">
                <a:latin typeface="Fira Sans Light"/>
                <a:sym typeface="Fira Sans Light"/>
              </a:rPr>
              <a:t>famous</a:t>
            </a:r>
            <a:r>
              <a:rPr lang="de-DE" sz="1600" dirty="0">
                <a:latin typeface="Fira Sans Light"/>
                <a:sym typeface="Fira Sans Light"/>
              </a:rPr>
              <a:t> </a:t>
            </a:r>
            <a:r>
              <a:rPr lang="de-DE" sz="1600" dirty="0" err="1">
                <a:latin typeface="Fira Sans Light"/>
                <a:sym typeface="Fira Sans Light"/>
              </a:rPr>
              <a:t>quote</a:t>
            </a:r>
            <a:r>
              <a:rPr lang="de-DE" sz="1600" dirty="0">
                <a:latin typeface="Fira Sans Light"/>
                <a:sym typeface="Fira Sans Light"/>
              </a:rPr>
              <a:t> </a:t>
            </a:r>
            <a:r>
              <a:rPr lang="de-DE" sz="1600" dirty="0" err="1">
                <a:latin typeface="Fira Sans Light"/>
                <a:sym typeface="Fira Sans Light"/>
              </a:rPr>
              <a:t>from</a:t>
            </a:r>
            <a:r>
              <a:rPr lang="de-DE" sz="1600" dirty="0">
                <a:latin typeface="Fira Sans Light"/>
                <a:sym typeface="Fira Sans Light"/>
              </a:rPr>
              <a:t> </a:t>
            </a:r>
            <a:r>
              <a:rPr lang="de-DE" sz="1600" dirty="0" err="1">
                <a:latin typeface="Fira Sans Light"/>
                <a:sym typeface="Fira Sans Light"/>
              </a:rPr>
              <a:t>me</a:t>
            </a:r>
            <a:r>
              <a:rPr lang="de-DE" sz="1600" dirty="0">
                <a:latin typeface="Fira Sans Light"/>
                <a:sym typeface="Fira Sans Light"/>
              </a:rPr>
              <a:t> – </a:t>
            </a:r>
            <a:r>
              <a:rPr lang="de-DE" sz="1600" dirty="0" err="1">
                <a:latin typeface="Fira Sans Light"/>
                <a:sym typeface="Fira Sans Light"/>
              </a:rPr>
              <a:t>something</a:t>
            </a:r>
            <a:r>
              <a:rPr lang="de-DE" sz="1600" dirty="0">
                <a:latin typeface="Fira Sans Light"/>
                <a:sym typeface="Fira Sans Light"/>
              </a:rPr>
              <a:t> </a:t>
            </a:r>
            <a:r>
              <a:rPr lang="de-DE" sz="1600" dirty="0" err="1">
                <a:latin typeface="Fira Sans Light"/>
                <a:sym typeface="Fira Sans Light"/>
              </a:rPr>
              <a:t>typical</a:t>
            </a:r>
            <a:r>
              <a:rPr lang="de-DE" sz="1600" dirty="0">
                <a:latin typeface="Fira Sans Light"/>
                <a:sym typeface="Fira Sans Light"/>
              </a:rPr>
              <a:t> I </a:t>
            </a:r>
            <a:r>
              <a:rPr lang="de-DE" sz="1600" dirty="0" err="1">
                <a:latin typeface="Fira Sans Light"/>
                <a:sym typeface="Fira Sans Light"/>
              </a:rPr>
              <a:t>would</a:t>
            </a:r>
            <a:r>
              <a:rPr lang="de-DE" sz="1600" dirty="0">
                <a:latin typeface="Fira Sans Light"/>
                <a:sym typeface="Fira Sans Light"/>
              </a:rPr>
              <a:t> </a:t>
            </a:r>
            <a:r>
              <a:rPr lang="de-DE" sz="1600" dirty="0" err="1">
                <a:latin typeface="Fira Sans Light"/>
                <a:sym typeface="Fira Sans Light"/>
              </a:rPr>
              <a:t>say</a:t>
            </a:r>
            <a:r>
              <a:rPr lang="de-DE" sz="1600" dirty="0">
                <a:latin typeface="Fira Sans Light"/>
                <a:sym typeface="Fira Sans Light"/>
              </a:rPr>
              <a:t> </a:t>
            </a:r>
            <a:r>
              <a:rPr lang="de-DE" sz="1600" dirty="0" err="1">
                <a:latin typeface="Fira Sans Light"/>
                <a:sym typeface="Fira Sans Light"/>
              </a:rPr>
              <a:t>while</a:t>
            </a:r>
            <a:r>
              <a:rPr lang="de-DE" sz="1600" dirty="0">
                <a:latin typeface="Fira Sans Light"/>
                <a:sym typeface="Fira Sans Light"/>
              </a:rPr>
              <a:t> </a:t>
            </a:r>
            <a:r>
              <a:rPr lang="de-DE" sz="1600" dirty="0" err="1">
                <a:latin typeface="Fira Sans Light"/>
                <a:sym typeface="Fira Sans Light"/>
              </a:rPr>
              <a:t>doing</a:t>
            </a:r>
            <a:r>
              <a:rPr lang="de-DE" sz="1600" dirty="0">
                <a:latin typeface="Fira Sans Light"/>
                <a:sym typeface="Fira Sans Light"/>
              </a:rPr>
              <a:t> </a:t>
            </a:r>
            <a:r>
              <a:rPr lang="de-DE" sz="1600" dirty="0" err="1">
                <a:latin typeface="Fira Sans Light"/>
                <a:sym typeface="Fira Sans Light"/>
              </a:rPr>
              <a:t>my</a:t>
            </a:r>
            <a:r>
              <a:rPr lang="de-DE" sz="1600" dirty="0">
                <a:latin typeface="Fira Sans Light"/>
                <a:sym typeface="Fira Sans Light"/>
              </a:rPr>
              <a:t> </a:t>
            </a:r>
            <a:r>
              <a:rPr lang="de-DE" sz="1600" dirty="0" err="1">
                <a:latin typeface="Fira Sans Light"/>
                <a:sym typeface="Fira Sans Light"/>
              </a:rPr>
              <a:t>tasks</a:t>
            </a:r>
            <a:r>
              <a:rPr lang="de-DE" sz="1600" dirty="0">
                <a:latin typeface="Fira Sans Light"/>
                <a:sym typeface="Fira Sans Light"/>
              </a:rPr>
              <a:t>.</a:t>
            </a:r>
          </a:p>
        </p:txBody>
      </p:sp>
    </p:spTree>
    <p:custDataLst>
      <p:tags r:id="rId1"/>
    </p:custDataLst>
    <p:extLst>
      <p:ext uri="{BB962C8B-B14F-4D97-AF65-F5344CB8AC3E}">
        <p14:creationId xmlns:p14="http://schemas.microsoft.com/office/powerpoint/2010/main" val="3790845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1eb657fe49a_1_0"/>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b" anchorCtr="0">
            <a:noAutofit/>
          </a:bodyPr>
          <a:lstStyle/>
          <a:p>
            <a:pPr marL="0" lvl="0" indent="0">
              <a:lnSpc>
                <a:spcPct val="110000"/>
              </a:lnSpc>
              <a:buSzPts val="5000"/>
            </a:pP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by</a:t>
            </a:r>
            <a:r>
              <a:rPr lang="de-DE" sz="5400" dirty="0">
                <a:latin typeface="Fira Sans" panose="020B0503050000020004" pitchFamily="34" charset="0"/>
              </a:rPr>
              <a:t> </a:t>
            </a: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to</a:t>
            </a:r>
            <a:r>
              <a:rPr lang="de-DE" sz="5400" dirty="0">
                <a:latin typeface="Fira Sans" panose="020B0503050000020004" pitchFamily="34" charset="0"/>
              </a:rPr>
              <a:t> </a:t>
            </a:r>
            <a:br>
              <a:rPr lang="de-DE" sz="5400" dirty="0">
                <a:latin typeface="Fira Sans" panose="020B0503050000020004" pitchFamily="34" charset="0"/>
              </a:rPr>
            </a:br>
            <a:r>
              <a:rPr lang="de-DE" sz="5400" dirty="0" err="1">
                <a:latin typeface="Fira Sans" panose="020B0503050000020004" pitchFamily="34" charset="0"/>
              </a:rPr>
              <a:t>your</a:t>
            </a:r>
            <a:r>
              <a:rPr lang="de-DE" sz="5400" dirty="0">
                <a:latin typeface="Fira Sans" panose="020B0503050000020004" pitchFamily="34" charset="0"/>
              </a:rPr>
              <a:t> Persona</a:t>
            </a:r>
            <a:endParaRPr sz="5400" dirty="0">
              <a:latin typeface="Fira Sans" panose="020B0503050000020004" pitchFamily="34" charset="0"/>
            </a:endParaRPr>
          </a:p>
        </p:txBody>
      </p:sp>
      <p:sp>
        <p:nvSpPr>
          <p:cNvPr id="107" name="Google Shape;107;g1eb657fe49a_1_0"/>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457200" lvl="0" indent="-228600" algn="l" rtl="0">
              <a:lnSpc>
                <a:spcPct val="140000"/>
              </a:lnSpc>
              <a:spcBef>
                <a:spcPts val="0"/>
              </a:spcBef>
              <a:spcAft>
                <a:spcPts val="0"/>
              </a:spcAft>
              <a:buClr>
                <a:schemeClr val="lt1"/>
              </a:buClr>
              <a:buSzPts val="1200"/>
              <a:buFont typeface="Fira Sans"/>
              <a:buNone/>
            </a:pPr>
            <a:endParaRPr dirty="0"/>
          </a:p>
        </p:txBody>
      </p:sp>
      <p:sp>
        <p:nvSpPr>
          <p:cNvPr id="2" name="Google Shape;114;p2">
            <a:extLst>
              <a:ext uri="{FF2B5EF4-FFF2-40B4-BE49-F238E27FC236}">
                <a16:creationId xmlns:a16="http://schemas.microsoft.com/office/drawing/2014/main" id="{B72425F6-5047-E04F-28C9-2C23C5D4A6FB}"/>
              </a:ext>
            </a:extLst>
          </p:cNvPr>
          <p:cNvSpPr txBox="1">
            <a:spLocks/>
          </p:cNvSpPr>
          <p:nvPr/>
        </p:nvSpPr>
        <p:spPr>
          <a:xfrm>
            <a:off x="11183814" y="6403006"/>
            <a:ext cx="347400" cy="18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140000"/>
              </a:lnSpc>
              <a:buSzPts val="1000"/>
            </a:pPr>
            <a:fld id="{00000000-1234-1234-1234-123412341234}" type="slidenum">
              <a:rPr lang="de-DE" smtClean="0"/>
              <a:pPr algn="r">
                <a:lnSpc>
                  <a:spcPct val="140000"/>
                </a:lnSpc>
                <a:buSzPts val="1000"/>
              </a:pPr>
              <a:t>24</a:t>
            </a:fld>
            <a:endParaRPr lang="de-DE"/>
          </a:p>
        </p:txBody>
      </p:sp>
      <p:sp>
        <p:nvSpPr>
          <p:cNvPr id="3" name="Google Shape;119;p2">
            <a:extLst>
              <a:ext uri="{FF2B5EF4-FFF2-40B4-BE49-F238E27FC236}">
                <a16:creationId xmlns:a16="http://schemas.microsoft.com/office/drawing/2014/main" id="{130833C4-04F6-9872-30A9-177E804502E2}"/>
              </a:ext>
            </a:extLst>
          </p:cNvPr>
          <p:cNvSpPr/>
          <p:nvPr/>
        </p:nvSpPr>
        <p:spPr>
          <a:xfrm>
            <a:off x="8501506" y="0"/>
            <a:ext cx="3703782" cy="685800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Google Shape;120;p2">
            <a:extLst>
              <a:ext uri="{FF2B5EF4-FFF2-40B4-BE49-F238E27FC236}">
                <a16:creationId xmlns:a16="http://schemas.microsoft.com/office/drawing/2014/main" id="{3E62D8EE-E8D7-F3D7-5986-789A81C53188}"/>
              </a:ext>
            </a:extLst>
          </p:cNvPr>
          <p:cNvSpPr/>
          <p:nvPr/>
        </p:nvSpPr>
        <p:spPr>
          <a:xfrm>
            <a:off x="8802256" y="439774"/>
            <a:ext cx="756000" cy="756000"/>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1</a:t>
            </a:r>
            <a:endParaRPr sz="1400" b="0" i="0" u="none" strike="noStrike" cap="none">
              <a:solidFill>
                <a:srgbClr val="000000"/>
              </a:solidFill>
              <a:latin typeface="Arial"/>
              <a:ea typeface="Arial"/>
              <a:cs typeface="Arial"/>
              <a:sym typeface="Arial"/>
            </a:endParaRPr>
          </a:p>
        </p:txBody>
      </p:sp>
      <p:sp>
        <p:nvSpPr>
          <p:cNvPr id="5" name="Google Shape;121;p2">
            <a:extLst>
              <a:ext uri="{FF2B5EF4-FFF2-40B4-BE49-F238E27FC236}">
                <a16:creationId xmlns:a16="http://schemas.microsoft.com/office/drawing/2014/main" id="{0AF55619-48EE-C57A-59D6-EC7A19D47724}"/>
              </a:ext>
            </a:extLst>
          </p:cNvPr>
          <p:cNvSpPr txBox="1"/>
          <p:nvPr/>
        </p:nvSpPr>
        <p:spPr>
          <a:xfrm>
            <a:off x="9790545" y="368370"/>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404040"/>
                </a:solidFill>
                <a:latin typeface="Fira Sans Light" panose="020B0403050000020004" pitchFamily="34" charset="0"/>
                <a:ea typeface="Fira Sans"/>
                <a:cs typeface="Fira Sans"/>
                <a:sym typeface="Fira Sans"/>
              </a:rPr>
              <a:t>List your user </a:t>
            </a:r>
            <a:r>
              <a:rPr lang="en-US" sz="1600" b="1" i="0" u="none" strike="noStrike" cap="none" dirty="0">
                <a:solidFill>
                  <a:srgbClr val="404040"/>
                </a:solidFill>
                <a:latin typeface="Fira Sans Light" panose="020B0403050000020004" pitchFamily="34" charset="0"/>
                <a:ea typeface="Fira Sans"/>
                <a:cs typeface="Fira Sans"/>
                <a:sym typeface="Fira Sans"/>
              </a:rPr>
              <a:t>segments</a:t>
            </a:r>
            <a:r>
              <a:rPr lang="en-US" sz="1600" b="0" i="0" u="none" strike="noStrike" cap="none" dirty="0">
                <a:solidFill>
                  <a:srgbClr val="404040"/>
                </a:solidFill>
                <a:latin typeface="Fira Sans Light" panose="020B0403050000020004" pitchFamily="34" charset="0"/>
                <a:ea typeface="Fira Sans"/>
                <a:cs typeface="Fira Sans"/>
                <a:sym typeface="Fira Sans"/>
              </a:rPr>
              <a:t> and choose your main </a:t>
            </a:r>
            <a:r>
              <a:rPr lang="en-US" sz="1600" dirty="0">
                <a:solidFill>
                  <a:srgbClr val="404040"/>
                </a:solidFill>
                <a:latin typeface="Fira Sans Light" panose="020B0403050000020004" pitchFamily="34" charset="0"/>
                <a:ea typeface="Fira Sans"/>
                <a:cs typeface="Fira Sans"/>
                <a:sym typeface="Fira Sans"/>
              </a:rPr>
              <a:t>segment</a:t>
            </a:r>
            <a:endParaRPr lang="en-US" sz="1400" b="0" i="0" u="none" strike="noStrike" cap="none" dirty="0">
              <a:solidFill>
                <a:srgbClr val="000000"/>
              </a:solidFill>
              <a:latin typeface="Arial"/>
              <a:ea typeface="Arial"/>
              <a:cs typeface="Arial"/>
              <a:sym typeface="Arial"/>
            </a:endParaRPr>
          </a:p>
        </p:txBody>
      </p:sp>
      <p:sp>
        <p:nvSpPr>
          <p:cNvPr id="6" name="Google Shape;122;p2">
            <a:extLst>
              <a:ext uri="{FF2B5EF4-FFF2-40B4-BE49-F238E27FC236}">
                <a16:creationId xmlns:a16="http://schemas.microsoft.com/office/drawing/2014/main" id="{4B3AA046-FF9F-E4A0-C1DF-B27560E0C481}"/>
              </a:ext>
            </a:extLst>
          </p:cNvPr>
          <p:cNvSpPr/>
          <p:nvPr/>
        </p:nvSpPr>
        <p:spPr>
          <a:xfrm>
            <a:off x="8802256" y="1673373"/>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2</a:t>
            </a:r>
            <a:endParaRPr sz="1400" b="0" i="0" u="none" strike="noStrike" cap="none">
              <a:solidFill>
                <a:srgbClr val="000000"/>
              </a:solidFill>
              <a:latin typeface="Arial"/>
              <a:ea typeface="Arial"/>
              <a:cs typeface="Arial"/>
              <a:sym typeface="Arial"/>
            </a:endParaRPr>
          </a:p>
        </p:txBody>
      </p:sp>
      <p:sp>
        <p:nvSpPr>
          <p:cNvPr id="7" name="Google Shape;123;p2">
            <a:extLst>
              <a:ext uri="{FF2B5EF4-FFF2-40B4-BE49-F238E27FC236}">
                <a16:creationId xmlns:a16="http://schemas.microsoft.com/office/drawing/2014/main" id="{3BF3659C-0419-E914-A6CD-1F91797EA0D6}"/>
              </a:ext>
            </a:extLst>
          </p:cNvPr>
          <p:cNvSpPr/>
          <p:nvPr/>
        </p:nvSpPr>
        <p:spPr>
          <a:xfrm>
            <a:off x="8802256" y="2906972"/>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3</a:t>
            </a:r>
            <a:endParaRPr sz="1400" b="0" i="0" u="none" strike="noStrike" cap="none">
              <a:solidFill>
                <a:srgbClr val="000000"/>
              </a:solidFill>
              <a:latin typeface="Arial"/>
              <a:ea typeface="Arial"/>
              <a:cs typeface="Arial"/>
              <a:sym typeface="Arial"/>
            </a:endParaRPr>
          </a:p>
        </p:txBody>
      </p:sp>
      <p:sp>
        <p:nvSpPr>
          <p:cNvPr id="8" name="Google Shape;124;p2">
            <a:extLst>
              <a:ext uri="{FF2B5EF4-FFF2-40B4-BE49-F238E27FC236}">
                <a16:creationId xmlns:a16="http://schemas.microsoft.com/office/drawing/2014/main" id="{E395B0BD-18B8-9CAA-736B-34056ADE236D}"/>
              </a:ext>
            </a:extLst>
          </p:cNvPr>
          <p:cNvSpPr/>
          <p:nvPr/>
        </p:nvSpPr>
        <p:spPr>
          <a:xfrm>
            <a:off x="8800876" y="5374170"/>
            <a:ext cx="756000" cy="756000"/>
          </a:xfrm>
          <a:prstGeom prst="flowChartDocument">
            <a:avLst/>
          </a:prstGeom>
          <a:solidFill>
            <a:schemeClr val="dk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5</a:t>
            </a:r>
            <a:endParaRPr sz="1400" b="0" i="0" u="none" strike="noStrike" cap="none">
              <a:solidFill>
                <a:srgbClr val="000000"/>
              </a:solidFill>
              <a:latin typeface="Arial"/>
              <a:ea typeface="Arial"/>
              <a:cs typeface="Arial"/>
              <a:sym typeface="Arial"/>
            </a:endParaRPr>
          </a:p>
        </p:txBody>
      </p:sp>
      <p:sp>
        <p:nvSpPr>
          <p:cNvPr id="9" name="Google Shape;125;p2">
            <a:extLst>
              <a:ext uri="{FF2B5EF4-FFF2-40B4-BE49-F238E27FC236}">
                <a16:creationId xmlns:a16="http://schemas.microsoft.com/office/drawing/2014/main" id="{99FC944E-BF4D-D303-CC5F-9AEDAD6B7AC7}"/>
              </a:ext>
            </a:extLst>
          </p:cNvPr>
          <p:cNvSpPr/>
          <p:nvPr/>
        </p:nvSpPr>
        <p:spPr>
          <a:xfrm>
            <a:off x="8800876" y="4140571"/>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4</a:t>
            </a:r>
            <a:endParaRPr sz="1400" b="0" i="0" u="none" strike="noStrike" cap="none">
              <a:solidFill>
                <a:srgbClr val="000000"/>
              </a:solidFill>
              <a:latin typeface="Arial"/>
              <a:ea typeface="Arial"/>
              <a:cs typeface="Arial"/>
              <a:sym typeface="Arial"/>
            </a:endParaRPr>
          </a:p>
        </p:txBody>
      </p:sp>
      <p:sp>
        <p:nvSpPr>
          <p:cNvPr id="10" name="Google Shape;126;p2">
            <a:extLst>
              <a:ext uri="{FF2B5EF4-FFF2-40B4-BE49-F238E27FC236}">
                <a16:creationId xmlns:a16="http://schemas.microsoft.com/office/drawing/2014/main" id="{1333F652-7037-E4A3-05D3-7F4B8CFD5AD6}"/>
              </a:ext>
            </a:extLst>
          </p:cNvPr>
          <p:cNvSpPr txBox="1"/>
          <p:nvPr/>
        </p:nvSpPr>
        <p:spPr>
          <a:xfrm>
            <a:off x="9788802" y="1567278"/>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insights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that</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are</a:t>
            </a:r>
            <a:r>
              <a:rPr lang="de-DE" sz="1600" b="0" i="0" u="none" strike="noStrike" cap="none" dirty="0">
                <a:solidFill>
                  <a:srgbClr val="404040"/>
                </a:solidFill>
                <a:latin typeface="Fira Sans Light" panose="020B0403050000020004" pitchFamily="34" charset="0"/>
                <a:ea typeface="Fira Sans"/>
                <a:cs typeface="Fira Sans"/>
                <a:sym typeface="Fira Sans"/>
              </a:rPr>
              <a:t> relevant </a:t>
            </a:r>
            <a:r>
              <a:rPr lang="de-DE" sz="1600" b="0" i="0" u="none" strike="noStrike" cap="none" dirty="0" err="1">
                <a:solidFill>
                  <a:srgbClr val="404040"/>
                </a:solidFill>
                <a:latin typeface="Fira Sans Light" panose="020B0403050000020004" pitchFamily="34" charset="0"/>
                <a:ea typeface="Fira Sans"/>
                <a:cs typeface="Fira Sans"/>
                <a:sym typeface="Fira Sans"/>
              </a:rPr>
              <a:t>to</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your</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1" name="Google Shape;127;p2">
            <a:extLst>
              <a:ext uri="{FF2B5EF4-FFF2-40B4-BE49-F238E27FC236}">
                <a16:creationId xmlns:a16="http://schemas.microsoft.com/office/drawing/2014/main" id="{BC048796-E4BD-9070-9243-9750B327AC6A}"/>
              </a:ext>
            </a:extLst>
          </p:cNvPr>
          <p:cNvSpPr txBox="1"/>
          <p:nvPr/>
        </p:nvSpPr>
        <p:spPr>
          <a:xfrm>
            <a:off x="9777257" y="285854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Write down </a:t>
            </a:r>
            <a:r>
              <a:rPr lang="de-DE" sz="1600" b="0" i="0" u="none" strike="noStrike" cap="none" dirty="0" err="1">
                <a:solidFill>
                  <a:srgbClr val="404040"/>
                </a:solidFill>
                <a:latin typeface="Fira Sans Light" panose="020B0403050000020004" pitchFamily="34" charset="0"/>
                <a:ea typeface="Fira Sans"/>
                <a:cs typeface="Fira Sans"/>
                <a:sym typeface="Fira Sans"/>
              </a:rPr>
              <a:t>specific</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tasks</a:t>
            </a:r>
            <a:r>
              <a:rPr lang="de-DE" sz="1600" b="1" i="0" u="none" strike="noStrike" cap="none" dirty="0">
                <a:solidFill>
                  <a:srgbClr val="404040"/>
                </a:solidFill>
                <a:latin typeface="Fira Sans Light" panose="020B0403050000020004" pitchFamily="34" charset="0"/>
                <a:ea typeface="Fira Sans"/>
                <a:cs typeface="Fira Sans"/>
                <a:sym typeface="Fira Sans"/>
              </a:rPr>
              <a:t> &amp; </a:t>
            </a:r>
            <a:r>
              <a:rPr lang="de-DE" sz="1600" b="1" i="0" u="none" strike="noStrike" cap="none" dirty="0" err="1">
                <a:solidFill>
                  <a:srgbClr val="404040"/>
                </a:solidFill>
                <a:latin typeface="Fira Sans Light" panose="020B0403050000020004" pitchFamily="34" charset="0"/>
                <a:ea typeface="Fira Sans"/>
                <a:cs typeface="Fira Sans"/>
                <a:sym typeface="Fira Sans"/>
              </a:rPr>
              <a:t>pain</a:t>
            </a:r>
            <a:r>
              <a:rPr lang="de-DE" sz="1600" b="1"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points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to</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context</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2" name="Google Shape;128;p2">
            <a:extLst>
              <a:ext uri="{FF2B5EF4-FFF2-40B4-BE49-F238E27FC236}">
                <a16:creationId xmlns:a16="http://schemas.microsoft.com/office/drawing/2014/main" id="{DD5BF88E-FC1B-A306-5630-4A20A67B9BDB}"/>
              </a:ext>
            </a:extLst>
          </p:cNvPr>
          <p:cNvSpPr txBox="1"/>
          <p:nvPr/>
        </p:nvSpPr>
        <p:spPr>
          <a:xfrm>
            <a:off x="9788802" y="4297587"/>
            <a:ext cx="24147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1" i="0" u="none" strike="noStrike" cap="none" dirty="0" err="1">
                <a:solidFill>
                  <a:srgbClr val="404040"/>
                </a:solidFill>
                <a:latin typeface="Fira Sans Light" panose="020B0403050000020004" pitchFamily="34" charset="0"/>
                <a:ea typeface="Fira Sans"/>
                <a:cs typeface="Fira Sans"/>
                <a:sym typeface="Fira Sans"/>
              </a:rPr>
              <a:t>feedback</a:t>
            </a:r>
            <a:endParaRPr sz="1600" b="1" i="0" u="none" strike="noStrike" cap="none" dirty="0">
              <a:solidFill>
                <a:srgbClr val="404040"/>
              </a:solidFill>
              <a:latin typeface="Fira Sans Light" panose="020B0403050000020004" pitchFamily="34" charset="0"/>
              <a:ea typeface="Fira Sans"/>
              <a:cs typeface="Fira Sans"/>
              <a:sym typeface="Fira Sans"/>
            </a:endParaRPr>
          </a:p>
        </p:txBody>
      </p:sp>
      <p:sp>
        <p:nvSpPr>
          <p:cNvPr id="13" name="Google Shape;129;p2">
            <a:extLst>
              <a:ext uri="{FF2B5EF4-FFF2-40B4-BE49-F238E27FC236}">
                <a16:creationId xmlns:a16="http://schemas.microsoft.com/office/drawing/2014/main" id="{3FFF33EB-1CCF-D5FE-D853-0EF40CB186AE}"/>
              </a:ext>
            </a:extLst>
          </p:cNvPr>
          <p:cNvSpPr txBox="1"/>
          <p:nvPr/>
        </p:nvSpPr>
        <p:spPr>
          <a:xfrm>
            <a:off x="9777257" y="523496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err="1">
                <a:solidFill>
                  <a:srgbClr val="404040"/>
                </a:solidFill>
                <a:latin typeface="Fira Sans Light" panose="020B0403050000020004" pitchFamily="34" charset="0"/>
                <a:ea typeface="Fira Sans"/>
                <a:cs typeface="Fira Sans"/>
                <a:sym typeface="Fira Sans"/>
              </a:rPr>
              <a:t>Brainstorm</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interactions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of</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with your </a:t>
            </a:r>
            <a:r>
              <a:rPr lang="de-DE" sz="1600" b="1"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to </a:t>
            </a:r>
            <a:r>
              <a:rPr lang="de-DE" sz="1600" b="0" i="0" u="none" strike="noStrike" cap="none" dirty="0" err="1">
                <a:solidFill>
                  <a:srgbClr val="404040"/>
                </a:solidFill>
                <a:latin typeface="Fira Sans Light" panose="020B0403050000020004" pitchFamily="34" charset="0"/>
                <a:ea typeface="Fira Sans"/>
                <a:cs typeface="Fira Sans"/>
                <a:sym typeface="Fira Sans"/>
              </a:rPr>
              <a:t>those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tasks</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4" name="Rechteck 13">
            <a:extLst>
              <a:ext uri="{FF2B5EF4-FFF2-40B4-BE49-F238E27FC236}">
                <a16:creationId xmlns:a16="http://schemas.microsoft.com/office/drawing/2014/main" id="{6EA97993-27C9-3C36-00DE-BFF3DC9CF898}"/>
              </a:ext>
            </a:extLst>
          </p:cNvPr>
          <p:cNvSpPr/>
          <p:nvPr/>
        </p:nvSpPr>
        <p:spPr>
          <a:xfrm>
            <a:off x="8501506" y="4029991"/>
            <a:ext cx="3690494" cy="2828008"/>
          </a:xfrm>
          <a:prstGeom prst="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0E7CC612-E656-6BD0-21E3-B1C29E8BFA5B}"/>
              </a:ext>
            </a:extLst>
          </p:cNvPr>
          <p:cNvSpPr/>
          <p:nvPr/>
        </p:nvSpPr>
        <p:spPr>
          <a:xfrm>
            <a:off x="8513051" y="64905"/>
            <a:ext cx="3690494" cy="2583470"/>
          </a:xfrm>
          <a:prstGeom prst="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586396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20;p2">
            <a:extLst>
              <a:ext uri="{FF2B5EF4-FFF2-40B4-BE49-F238E27FC236}">
                <a16:creationId xmlns:a16="http://schemas.microsoft.com/office/drawing/2014/main" id="{E4E47DB2-FAFD-35F2-5B1F-DA76B71829FE}"/>
              </a:ext>
            </a:extLst>
          </p:cNvPr>
          <p:cNvSpPr/>
          <p:nvPr/>
        </p:nvSpPr>
        <p:spPr>
          <a:xfrm>
            <a:off x="477985" y="518374"/>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3</a:t>
            </a:r>
            <a:endParaRPr sz="1400" b="0" i="0" u="none" strike="noStrike" cap="none" dirty="0">
              <a:solidFill>
                <a:srgbClr val="000000"/>
              </a:solidFill>
              <a:latin typeface="Arial"/>
              <a:ea typeface="Arial"/>
              <a:cs typeface="Arial"/>
              <a:sym typeface="Arial"/>
            </a:endParaRPr>
          </a:p>
        </p:txBody>
      </p:sp>
      <p:sp>
        <p:nvSpPr>
          <p:cNvPr id="8" name="Google Shape;121;p2">
            <a:extLst>
              <a:ext uri="{FF2B5EF4-FFF2-40B4-BE49-F238E27FC236}">
                <a16:creationId xmlns:a16="http://schemas.microsoft.com/office/drawing/2014/main" id="{A3DDCCB1-9F98-46AA-E533-17E116C2A5F7}"/>
              </a:ext>
            </a:extLst>
          </p:cNvPr>
          <p:cNvSpPr txBox="1"/>
          <p:nvPr/>
        </p:nvSpPr>
        <p:spPr>
          <a:xfrm>
            <a:off x="1359917" y="399971"/>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Write down specific </a:t>
            </a:r>
            <a:r>
              <a:rPr lang="en-US" sz="2400" b="1" i="0" u="none" strike="noStrike" cap="none" dirty="0">
                <a:solidFill>
                  <a:srgbClr val="404040"/>
                </a:solidFill>
                <a:latin typeface="Fira Sans" panose="020B0503050000020004" pitchFamily="34" charset="0"/>
                <a:ea typeface="Fira Sans"/>
                <a:cs typeface="Fira Sans"/>
                <a:sym typeface="Fira Sans"/>
              </a:rPr>
              <a:t>tasks &amp; pain points</a:t>
            </a:r>
            <a:r>
              <a:rPr lang="en-US" sz="2400" b="0" i="0" u="none" strike="noStrike" cap="none" dirty="0">
                <a:solidFill>
                  <a:srgbClr val="404040"/>
                </a:solidFill>
                <a:latin typeface="Fira Sans" panose="020B0503050000020004" pitchFamily="34" charset="0"/>
                <a:ea typeface="Fira Sans"/>
                <a:cs typeface="Fira Sans"/>
                <a:sym typeface="Fira Sans"/>
              </a:rPr>
              <a:t> related to the service context</a:t>
            </a:r>
          </a:p>
        </p:txBody>
      </p:sp>
      <p:sp>
        <p:nvSpPr>
          <p:cNvPr id="18" name="Textplatzhalter 17">
            <a:extLst>
              <a:ext uri="{FF2B5EF4-FFF2-40B4-BE49-F238E27FC236}">
                <a16:creationId xmlns:a16="http://schemas.microsoft.com/office/drawing/2014/main" id="{4F64EEA2-4B10-D0A1-B66E-DC9971EE0C95}"/>
              </a:ext>
            </a:extLst>
          </p:cNvPr>
          <p:cNvSpPr>
            <a:spLocks noGrp="1"/>
          </p:cNvSpPr>
          <p:nvPr>
            <p:ph type="body" idx="1"/>
          </p:nvPr>
        </p:nvSpPr>
        <p:spPr/>
        <p:txBody>
          <a:bodyPr/>
          <a:lstStyle/>
          <a:p>
            <a:pPr marL="263525" indent="-34925"/>
            <a:r>
              <a:rPr lang="en-US" dirty="0">
                <a:latin typeface="Fira Sans Light" panose="020B0403050000020004" pitchFamily="34" charset="0"/>
              </a:rPr>
              <a:t>Which tasks are typical for the person in each day? Are there typical seasonal / weekly / monthly / yearly tasks?</a:t>
            </a:r>
          </a:p>
          <a:p>
            <a:pPr marL="263525" indent="-34925"/>
            <a:endParaRPr lang="en-US" dirty="0">
              <a:latin typeface="Fira Sans Light" panose="020B0403050000020004" pitchFamily="34" charset="0"/>
            </a:endParaRPr>
          </a:p>
          <a:p>
            <a:pPr marL="263525" indent="-34925"/>
            <a:r>
              <a:rPr lang="en-US" dirty="0">
                <a:latin typeface="Fira Sans Light" panose="020B0403050000020004" pitchFamily="34" charset="0"/>
              </a:rPr>
              <a:t>List those that are relevant for the usage of your service. Be as specific as possible!</a:t>
            </a:r>
          </a:p>
          <a:p>
            <a:pPr marL="263525" indent="-34925"/>
            <a:r>
              <a:rPr lang="en-US" dirty="0">
                <a:latin typeface="Fira Sans Light" panose="020B0403050000020004" pitchFamily="34" charset="0"/>
              </a:rPr>
              <a:t>Which wishes, needs and pain point - or frustrations does the person have related to those tasks?</a:t>
            </a:r>
          </a:p>
          <a:p>
            <a:pPr marL="263525" indent="-34925"/>
            <a:endParaRPr lang="en-US" dirty="0">
              <a:latin typeface="Fira Sans Light" panose="020B0403050000020004" pitchFamily="34" charset="0"/>
            </a:endParaRPr>
          </a:p>
          <a:p>
            <a:pPr marL="263525" indent="-34925"/>
            <a:r>
              <a:rPr lang="en-US" dirty="0">
                <a:latin typeface="Fira Sans Light" panose="020B0403050000020004" pitchFamily="34" charset="0"/>
              </a:rPr>
              <a:t>To add more context, you might think about how users approach these tasks and what is their attitude towards them. </a:t>
            </a:r>
          </a:p>
          <a:p>
            <a:pPr marL="263525" indent="-34925"/>
            <a:endParaRPr lang="en-US" dirty="0">
              <a:latin typeface="Fira Sans Light" panose="020B0403050000020004" pitchFamily="34" charset="0"/>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646331"/>
          </a:xfrm>
          <a:prstGeom prst="rect">
            <a:avLst/>
          </a:prstGeom>
          <a:noFill/>
        </p:spPr>
        <p:txBody>
          <a:bodyPr wrap="none" rtlCol="0">
            <a:spAutoFit/>
          </a:bodyPr>
          <a:lstStyle/>
          <a:p>
            <a:r>
              <a:rPr lang="de-DE" sz="1800" dirty="0">
                <a:solidFill>
                  <a:schemeClr val="bg1"/>
                </a:solidFill>
              </a:rPr>
              <a:t>~ 15 min</a:t>
            </a:r>
          </a:p>
          <a:p>
            <a:endParaRPr lang="de-DE" sz="1800" dirty="0">
              <a:solidFill>
                <a:schemeClr val="bg1"/>
              </a:solidFill>
            </a:endParaRPr>
          </a:p>
        </p:txBody>
      </p:sp>
    </p:spTree>
    <p:custDataLst>
      <p:tags r:id="rId1"/>
    </p:custDataLst>
    <p:extLst>
      <p:ext uri="{BB962C8B-B14F-4D97-AF65-F5344CB8AC3E}">
        <p14:creationId xmlns:p14="http://schemas.microsoft.com/office/powerpoint/2010/main" val="46721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369332"/>
          </a:xfrm>
          <a:prstGeom prst="rect">
            <a:avLst/>
          </a:prstGeom>
          <a:noFill/>
        </p:spPr>
        <p:txBody>
          <a:bodyPr wrap="none" rtlCol="0">
            <a:spAutoFit/>
          </a:bodyPr>
          <a:lstStyle/>
          <a:p>
            <a:r>
              <a:rPr lang="de-DE" sz="1800" dirty="0">
                <a:solidFill>
                  <a:schemeClr val="bg1"/>
                </a:solidFill>
              </a:rPr>
              <a:t>~ 15 min</a:t>
            </a:r>
          </a:p>
        </p:txBody>
      </p:sp>
      <p:pic>
        <p:nvPicPr>
          <p:cNvPr id="15" name="Grafik 14" descr="Skizze Silhouette">
            <a:extLst>
              <a:ext uri="{FF2B5EF4-FFF2-40B4-BE49-F238E27FC236}">
                <a16:creationId xmlns:a16="http://schemas.microsoft.com/office/drawing/2014/main" id="{D31D28A6-544C-9BC1-32C5-0CE0F695B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7017" y="206076"/>
            <a:ext cx="1218745" cy="1218745"/>
          </a:xfrm>
          <a:prstGeom prst="rect">
            <a:avLst/>
          </a:prstGeom>
        </p:spPr>
      </p:pic>
      <p:sp>
        <p:nvSpPr>
          <p:cNvPr id="16" name="Google Shape;120;p2">
            <a:extLst>
              <a:ext uri="{FF2B5EF4-FFF2-40B4-BE49-F238E27FC236}">
                <a16:creationId xmlns:a16="http://schemas.microsoft.com/office/drawing/2014/main" id="{CCA06CB7-3796-9129-4F54-5CD069A51572}"/>
              </a:ext>
            </a:extLst>
          </p:cNvPr>
          <p:cNvSpPr/>
          <p:nvPr/>
        </p:nvSpPr>
        <p:spPr>
          <a:xfrm>
            <a:off x="477985" y="518374"/>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3</a:t>
            </a:r>
            <a:endParaRPr sz="1400" b="0" i="0" u="none" strike="noStrike" cap="none" dirty="0">
              <a:solidFill>
                <a:srgbClr val="000000"/>
              </a:solidFill>
              <a:latin typeface="Arial"/>
              <a:ea typeface="Arial"/>
              <a:cs typeface="Arial"/>
              <a:sym typeface="Arial"/>
            </a:endParaRPr>
          </a:p>
        </p:txBody>
      </p:sp>
      <p:sp>
        <p:nvSpPr>
          <p:cNvPr id="17" name="Google Shape;121;p2">
            <a:extLst>
              <a:ext uri="{FF2B5EF4-FFF2-40B4-BE49-F238E27FC236}">
                <a16:creationId xmlns:a16="http://schemas.microsoft.com/office/drawing/2014/main" id="{CA581E04-4BF4-D74F-70F5-53186DD05E0A}"/>
              </a:ext>
            </a:extLst>
          </p:cNvPr>
          <p:cNvSpPr txBox="1"/>
          <p:nvPr/>
        </p:nvSpPr>
        <p:spPr>
          <a:xfrm>
            <a:off x="1359917" y="399971"/>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Write down specific </a:t>
            </a:r>
            <a:r>
              <a:rPr lang="en-US" sz="2400" b="1" i="0" u="none" strike="noStrike" cap="none" dirty="0">
                <a:solidFill>
                  <a:srgbClr val="404040"/>
                </a:solidFill>
                <a:latin typeface="Fira Sans" panose="020B0503050000020004" pitchFamily="34" charset="0"/>
                <a:ea typeface="Fira Sans"/>
                <a:cs typeface="Fira Sans"/>
                <a:sym typeface="Fira Sans"/>
              </a:rPr>
              <a:t>tasks &amp; pain points</a:t>
            </a:r>
            <a:r>
              <a:rPr lang="en-US" sz="2400" b="0" i="0" u="none" strike="noStrike" cap="none" dirty="0">
                <a:solidFill>
                  <a:srgbClr val="404040"/>
                </a:solidFill>
                <a:latin typeface="Fira Sans" panose="020B0503050000020004" pitchFamily="34" charset="0"/>
                <a:ea typeface="Fira Sans"/>
                <a:cs typeface="Fira Sans"/>
                <a:sym typeface="Fira Sans"/>
              </a:rPr>
              <a:t> related to the service context</a:t>
            </a:r>
          </a:p>
        </p:txBody>
      </p:sp>
      <p:sp>
        <p:nvSpPr>
          <p:cNvPr id="10" name="Rechteck 9">
            <a:extLst>
              <a:ext uri="{FF2B5EF4-FFF2-40B4-BE49-F238E27FC236}">
                <a16:creationId xmlns:a16="http://schemas.microsoft.com/office/drawing/2014/main" id="{274F216D-FF98-B437-B54A-59B695D19F44}"/>
              </a:ext>
            </a:extLst>
          </p:cNvPr>
          <p:cNvSpPr/>
          <p:nvPr/>
        </p:nvSpPr>
        <p:spPr>
          <a:xfrm>
            <a:off x="386080" y="1630898"/>
            <a:ext cx="3281680" cy="4661371"/>
          </a:xfrm>
          <a:prstGeom prst="rect">
            <a:avLst/>
          </a:prstGeom>
          <a:solidFill>
            <a:srgbClr val="E6E8EA"/>
          </a:solidFill>
          <a:ln>
            <a:noFill/>
          </a:ln>
        </p:spPr>
        <p:txBody>
          <a:bodyPr spcFirstLastPara="1" wrap="square" lIns="91425" tIns="45700" rIns="91425" bIns="45700" anchor="ctr" anchorCtr="0">
            <a:noAutofit/>
          </a:bodyPr>
          <a:lstStyle/>
          <a:p>
            <a:pPr algn="ctr">
              <a:buSzPts val="1400"/>
            </a:pPr>
            <a:endParaRPr lang="de-DE" dirty="0">
              <a:latin typeface="Arial"/>
              <a:cs typeface="Arial"/>
            </a:endParaRPr>
          </a:p>
        </p:txBody>
      </p:sp>
      <p:sp>
        <p:nvSpPr>
          <p:cNvPr id="28" name="Textfeld 27">
            <a:extLst>
              <a:ext uri="{FF2B5EF4-FFF2-40B4-BE49-F238E27FC236}">
                <a16:creationId xmlns:a16="http://schemas.microsoft.com/office/drawing/2014/main" id="{7ED46C81-ABDE-5637-6F0B-72F5EF3D8C64}"/>
              </a:ext>
            </a:extLst>
          </p:cNvPr>
          <p:cNvSpPr txBox="1"/>
          <p:nvPr/>
        </p:nvSpPr>
        <p:spPr>
          <a:xfrm>
            <a:off x="462280" y="1683269"/>
            <a:ext cx="2082800" cy="307777"/>
          </a:xfrm>
          <a:prstGeom prst="rect">
            <a:avLst/>
          </a:prstGeom>
          <a:noFill/>
        </p:spPr>
        <p:txBody>
          <a:bodyPr wrap="square" rtlCol="0">
            <a:spAutoFit/>
          </a:bodyPr>
          <a:lstStyle/>
          <a:p>
            <a:r>
              <a:rPr lang="de-DE" dirty="0" err="1"/>
              <a:t>When</a:t>
            </a:r>
            <a:r>
              <a:rPr lang="de-DE" dirty="0"/>
              <a:t> I</a:t>
            </a:r>
          </a:p>
        </p:txBody>
      </p:sp>
      <p:sp>
        <p:nvSpPr>
          <p:cNvPr id="29" name="Rechteck: abgerundete Ecken 28">
            <a:extLst>
              <a:ext uri="{FF2B5EF4-FFF2-40B4-BE49-F238E27FC236}">
                <a16:creationId xmlns:a16="http://schemas.microsoft.com/office/drawing/2014/main" id="{6090FBA9-ACE6-6B66-366C-0CF2D5CE6823}"/>
              </a:ext>
            </a:extLst>
          </p:cNvPr>
          <p:cNvSpPr/>
          <p:nvPr/>
        </p:nvSpPr>
        <p:spPr>
          <a:xfrm>
            <a:off x="477520" y="2026397"/>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30" name="Textfeld 29">
            <a:extLst>
              <a:ext uri="{FF2B5EF4-FFF2-40B4-BE49-F238E27FC236}">
                <a16:creationId xmlns:a16="http://schemas.microsoft.com/office/drawing/2014/main" id="{5598FBF9-6E37-4B51-45D5-48A0C43C22FC}"/>
              </a:ext>
            </a:extLst>
          </p:cNvPr>
          <p:cNvSpPr txBox="1"/>
          <p:nvPr/>
        </p:nvSpPr>
        <p:spPr>
          <a:xfrm>
            <a:off x="462280" y="3158390"/>
            <a:ext cx="2082800" cy="307777"/>
          </a:xfrm>
          <a:prstGeom prst="rect">
            <a:avLst/>
          </a:prstGeom>
          <a:noFill/>
        </p:spPr>
        <p:txBody>
          <a:bodyPr wrap="square" rtlCol="0">
            <a:spAutoFit/>
          </a:bodyPr>
          <a:lstStyle/>
          <a:p>
            <a:r>
              <a:rPr lang="de-DE" dirty="0"/>
              <a:t>I </a:t>
            </a:r>
            <a:r>
              <a:rPr lang="de-DE" dirty="0" err="1"/>
              <a:t>need</a:t>
            </a:r>
            <a:r>
              <a:rPr lang="de-DE" dirty="0"/>
              <a:t> / I </a:t>
            </a:r>
            <a:r>
              <a:rPr lang="de-DE" dirty="0" err="1"/>
              <a:t>wish</a:t>
            </a:r>
            <a:endParaRPr lang="de-DE" dirty="0"/>
          </a:p>
        </p:txBody>
      </p:sp>
      <p:sp>
        <p:nvSpPr>
          <p:cNvPr id="35" name="Rechteck: abgerundete Ecken 34">
            <a:extLst>
              <a:ext uri="{FF2B5EF4-FFF2-40B4-BE49-F238E27FC236}">
                <a16:creationId xmlns:a16="http://schemas.microsoft.com/office/drawing/2014/main" id="{4B9D9090-1025-CD49-0613-B38BBA6C97F1}"/>
              </a:ext>
            </a:extLst>
          </p:cNvPr>
          <p:cNvSpPr/>
          <p:nvPr/>
        </p:nvSpPr>
        <p:spPr>
          <a:xfrm>
            <a:off x="462280" y="3493484"/>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36" name="Textfeld 35">
            <a:extLst>
              <a:ext uri="{FF2B5EF4-FFF2-40B4-BE49-F238E27FC236}">
                <a16:creationId xmlns:a16="http://schemas.microsoft.com/office/drawing/2014/main" id="{2F712C73-8D9A-B8AC-088F-1A5423FC7FE5}"/>
              </a:ext>
            </a:extLst>
          </p:cNvPr>
          <p:cNvSpPr txBox="1"/>
          <p:nvPr/>
        </p:nvSpPr>
        <p:spPr>
          <a:xfrm>
            <a:off x="462280" y="4652794"/>
            <a:ext cx="2082800" cy="307777"/>
          </a:xfrm>
          <a:prstGeom prst="rect">
            <a:avLst/>
          </a:prstGeom>
          <a:noFill/>
        </p:spPr>
        <p:txBody>
          <a:bodyPr wrap="square" rtlCol="0">
            <a:spAutoFit/>
          </a:bodyPr>
          <a:lstStyle/>
          <a:p>
            <a:r>
              <a:rPr lang="de-DE" dirty="0"/>
              <a:t>I am </a:t>
            </a:r>
            <a:r>
              <a:rPr lang="de-DE" dirty="0" err="1"/>
              <a:t>frustrated</a:t>
            </a:r>
            <a:r>
              <a:rPr lang="de-DE" dirty="0"/>
              <a:t> </a:t>
            </a:r>
            <a:r>
              <a:rPr lang="de-DE" dirty="0" err="1"/>
              <a:t>when</a:t>
            </a:r>
            <a:endParaRPr lang="de-DE" dirty="0"/>
          </a:p>
        </p:txBody>
      </p:sp>
      <p:sp>
        <p:nvSpPr>
          <p:cNvPr id="37" name="Rechteck: abgerundete Ecken 36">
            <a:extLst>
              <a:ext uri="{FF2B5EF4-FFF2-40B4-BE49-F238E27FC236}">
                <a16:creationId xmlns:a16="http://schemas.microsoft.com/office/drawing/2014/main" id="{BFB56B71-E4C4-6D1E-A16A-207A5B741DE4}"/>
              </a:ext>
            </a:extLst>
          </p:cNvPr>
          <p:cNvSpPr/>
          <p:nvPr/>
        </p:nvSpPr>
        <p:spPr>
          <a:xfrm>
            <a:off x="462280" y="4993658"/>
            <a:ext cx="3129280" cy="1071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dirty="0"/>
          </a:p>
        </p:txBody>
      </p:sp>
      <p:sp>
        <p:nvSpPr>
          <p:cNvPr id="51" name="Rechteck 50">
            <a:extLst>
              <a:ext uri="{FF2B5EF4-FFF2-40B4-BE49-F238E27FC236}">
                <a16:creationId xmlns:a16="http://schemas.microsoft.com/office/drawing/2014/main" id="{81426040-0C7A-7922-875C-7F959CAB5829}"/>
              </a:ext>
            </a:extLst>
          </p:cNvPr>
          <p:cNvSpPr/>
          <p:nvPr/>
        </p:nvSpPr>
        <p:spPr>
          <a:xfrm>
            <a:off x="4251960" y="1630898"/>
            <a:ext cx="3281680" cy="4661371"/>
          </a:xfrm>
          <a:prstGeom prst="rect">
            <a:avLst/>
          </a:prstGeom>
          <a:solidFill>
            <a:srgbClr val="E6E8EA"/>
          </a:solidFill>
          <a:ln>
            <a:noFill/>
          </a:ln>
        </p:spPr>
        <p:txBody>
          <a:bodyPr spcFirstLastPara="1" wrap="square" lIns="91425" tIns="45700" rIns="91425" bIns="45700" anchor="ctr" anchorCtr="0">
            <a:noAutofit/>
          </a:bodyPr>
          <a:lstStyle/>
          <a:p>
            <a:pPr algn="ctr">
              <a:buSzPts val="1400"/>
            </a:pPr>
            <a:endParaRPr lang="de-DE" dirty="0">
              <a:latin typeface="Arial"/>
              <a:cs typeface="Arial"/>
            </a:endParaRPr>
          </a:p>
        </p:txBody>
      </p:sp>
      <p:sp>
        <p:nvSpPr>
          <p:cNvPr id="52" name="Textfeld 51">
            <a:extLst>
              <a:ext uri="{FF2B5EF4-FFF2-40B4-BE49-F238E27FC236}">
                <a16:creationId xmlns:a16="http://schemas.microsoft.com/office/drawing/2014/main" id="{757667ED-7022-6A8C-B555-6B4EC962DF57}"/>
              </a:ext>
            </a:extLst>
          </p:cNvPr>
          <p:cNvSpPr txBox="1"/>
          <p:nvPr/>
        </p:nvSpPr>
        <p:spPr>
          <a:xfrm>
            <a:off x="4328160" y="1683269"/>
            <a:ext cx="2082800" cy="307777"/>
          </a:xfrm>
          <a:prstGeom prst="rect">
            <a:avLst/>
          </a:prstGeom>
          <a:noFill/>
        </p:spPr>
        <p:txBody>
          <a:bodyPr wrap="square" rtlCol="0">
            <a:spAutoFit/>
          </a:bodyPr>
          <a:lstStyle/>
          <a:p>
            <a:r>
              <a:rPr lang="de-DE" dirty="0" err="1"/>
              <a:t>When</a:t>
            </a:r>
            <a:r>
              <a:rPr lang="de-DE" dirty="0"/>
              <a:t> I</a:t>
            </a:r>
          </a:p>
        </p:txBody>
      </p:sp>
      <p:sp>
        <p:nvSpPr>
          <p:cNvPr id="53" name="Rechteck: abgerundete Ecken 52">
            <a:extLst>
              <a:ext uri="{FF2B5EF4-FFF2-40B4-BE49-F238E27FC236}">
                <a16:creationId xmlns:a16="http://schemas.microsoft.com/office/drawing/2014/main" id="{9B21A174-5484-12DA-2EBA-CFA886EA3B8B}"/>
              </a:ext>
            </a:extLst>
          </p:cNvPr>
          <p:cNvSpPr/>
          <p:nvPr/>
        </p:nvSpPr>
        <p:spPr>
          <a:xfrm>
            <a:off x="4343400" y="2026397"/>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54" name="Textfeld 53">
            <a:extLst>
              <a:ext uri="{FF2B5EF4-FFF2-40B4-BE49-F238E27FC236}">
                <a16:creationId xmlns:a16="http://schemas.microsoft.com/office/drawing/2014/main" id="{1C0415A8-B405-924E-910B-DA38A891D8D1}"/>
              </a:ext>
            </a:extLst>
          </p:cNvPr>
          <p:cNvSpPr txBox="1"/>
          <p:nvPr/>
        </p:nvSpPr>
        <p:spPr>
          <a:xfrm>
            <a:off x="4328160" y="3158390"/>
            <a:ext cx="2082800" cy="307777"/>
          </a:xfrm>
          <a:prstGeom prst="rect">
            <a:avLst/>
          </a:prstGeom>
          <a:noFill/>
        </p:spPr>
        <p:txBody>
          <a:bodyPr wrap="square" rtlCol="0">
            <a:spAutoFit/>
          </a:bodyPr>
          <a:lstStyle/>
          <a:p>
            <a:r>
              <a:rPr lang="de-DE" dirty="0"/>
              <a:t>I </a:t>
            </a:r>
            <a:r>
              <a:rPr lang="de-DE" dirty="0" err="1"/>
              <a:t>need</a:t>
            </a:r>
            <a:r>
              <a:rPr lang="de-DE" dirty="0"/>
              <a:t> / I </a:t>
            </a:r>
            <a:r>
              <a:rPr lang="de-DE" dirty="0" err="1"/>
              <a:t>wish</a:t>
            </a:r>
            <a:endParaRPr lang="de-DE" dirty="0"/>
          </a:p>
        </p:txBody>
      </p:sp>
      <p:sp>
        <p:nvSpPr>
          <p:cNvPr id="55" name="Rechteck: abgerundete Ecken 54">
            <a:extLst>
              <a:ext uri="{FF2B5EF4-FFF2-40B4-BE49-F238E27FC236}">
                <a16:creationId xmlns:a16="http://schemas.microsoft.com/office/drawing/2014/main" id="{290A314F-1BF7-7893-1263-E1290F232E17}"/>
              </a:ext>
            </a:extLst>
          </p:cNvPr>
          <p:cNvSpPr/>
          <p:nvPr/>
        </p:nvSpPr>
        <p:spPr>
          <a:xfrm>
            <a:off x="4328160" y="3493484"/>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56" name="Textfeld 55">
            <a:extLst>
              <a:ext uri="{FF2B5EF4-FFF2-40B4-BE49-F238E27FC236}">
                <a16:creationId xmlns:a16="http://schemas.microsoft.com/office/drawing/2014/main" id="{977E047C-81D7-D3D0-9C2D-DC9FACA910BA}"/>
              </a:ext>
            </a:extLst>
          </p:cNvPr>
          <p:cNvSpPr txBox="1"/>
          <p:nvPr/>
        </p:nvSpPr>
        <p:spPr>
          <a:xfrm>
            <a:off x="4328160" y="4652794"/>
            <a:ext cx="2082800" cy="307777"/>
          </a:xfrm>
          <a:prstGeom prst="rect">
            <a:avLst/>
          </a:prstGeom>
          <a:noFill/>
        </p:spPr>
        <p:txBody>
          <a:bodyPr wrap="square" rtlCol="0">
            <a:spAutoFit/>
          </a:bodyPr>
          <a:lstStyle/>
          <a:p>
            <a:r>
              <a:rPr lang="de-DE" dirty="0"/>
              <a:t>I am </a:t>
            </a:r>
            <a:r>
              <a:rPr lang="de-DE" dirty="0" err="1"/>
              <a:t>frustrated</a:t>
            </a:r>
            <a:r>
              <a:rPr lang="de-DE" dirty="0"/>
              <a:t> </a:t>
            </a:r>
            <a:r>
              <a:rPr lang="de-DE" dirty="0" err="1"/>
              <a:t>when</a:t>
            </a:r>
            <a:endParaRPr lang="de-DE" dirty="0"/>
          </a:p>
        </p:txBody>
      </p:sp>
      <p:sp>
        <p:nvSpPr>
          <p:cNvPr id="57" name="Rechteck: abgerundete Ecken 56">
            <a:extLst>
              <a:ext uri="{FF2B5EF4-FFF2-40B4-BE49-F238E27FC236}">
                <a16:creationId xmlns:a16="http://schemas.microsoft.com/office/drawing/2014/main" id="{23B06A66-1B75-B659-6305-2629C1594D99}"/>
              </a:ext>
            </a:extLst>
          </p:cNvPr>
          <p:cNvSpPr/>
          <p:nvPr/>
        </p:nvSpPr>
        <p:spPr>
          <a:xfrm>
            <a:off x="4328160" y="4993658"/>
            <a:ext cx="3129280" cy="1071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dirty="0"/>
          </a:p>
        </p:txBody>
      </p:sp>
      <p:sp>
        <p:nvSpPr>
          <p:cNvPr id="58" name="Rechteck 57">
            <a:extLst>
              <a:ext uri="{FF2B5EF4-FFF2-40B4-BE49-F238E27FC236}">
                <a16:creationId xmlns:a16="http://schemas.microsoft.com/office/drawing/2014/main" id="{66776577-DEFF-0D39-0529-2E01BCC97994}"/>
              </a:ext>
            </a:extLst>
          </p:cNvPr>
          <p:cNvSpPr/>
          <p:nvPr/>
        </p:nvSpPr>
        <p:spPr>
          <a:xfrm>
            <a:off x="8117840" y="1619105"/>
            <a:ext cx="3281680" cy="4661371"/>
          </a:xfrm>
          <a:prstGeom prst="rect">
            <a:avLst/>
          </a:prstGeom>
          <a:solidFill>
            <a:srgbClr val="E6E8EA"/>
          </a:solidFill>
          <a:ln>
            <a:noFill/>
          </a:ln>
        </p:spPr>
        <p:txBody>
          <a:bodyPr spcFirstLastPara="1" wrap="square" lIns="91425" tIns="45700" rIns="91425" bIns="45700" anchor="ctr" anchorCtr="0">
            <a:noAutofit/>
          </a:bodyPr>
          <a:lstStyle/>
          <a:p>
            <a:pPr algn="ctr">
              <a:buSzPts val="1400"/>
            </a:pPr>
            <a:endParaRPr lang="de-DE" dirty="0">
              <a:latin typeface="Arial"/>
              <a:cs typeface="Arial"/>
            </a:endParaRPr>
          </a:p>
        </p:txBody>
      </p:sp>
      <p:sp>
        <p:nvSpPr>
          <p:cNvPr id="59" name="Textfeld 58">
            <a:extLst>
              <a:ext uri="{FF2B5EF4-FFF2-40B4-BE49-F238E27FC236}">
                <a16:creationId xmlns:a16="http://schemas.microsoft.com/office/drawing/2014/main" id="{069F5555-8DAF-3B0F-80D8-A8E301B38E9E}"/>
              </a:ext>
            </a:extLst>
          </p:cNvPr>
          <p:cNvSpPr txBox="1"/>
          <p:nvPr/>
        </p:nvSpPr>
        <p:spPr>
          <a:xfrm>
            <a:off x="8194040" y="1671476"/>
            <a:ext cx="2082800" cy="307777"/>
          </a:xfrm>
          <a:prstGeom prst="rect">
            <a:avLst/>
          </a:prstGeom>
          <a:noFill/>
        </p:spPr>
        <p:txBody>
          <a:bodyPr wrap="square" rtlCol="0">
            <a:spAutoFit/>
          </a:bodyPr>
          <a:lstStyle/>
          <a:p>
            <a:r>
              <a:rPr lang="de-DE" dirty="0" err="1"/>
              <a:t>When</a:t>
            </a:r>
            <a:r>
              <a:rPr lang="de-DE" dirty="0"/>
              <a:t> I</a:t>
            </a:r>
          </a:p>
        </p:txBody>
      </p:sp>
      <p:sp>
        <p:nvSpPr>
          <p:cNvPr id="60" name="Rechteck: abgerundete Ecken 59">
            <a:extLst>
              <a:ext uri="{FF2B5EF4-FFF2-40B4-BE49-F238E27FC236}">
                <a16:creationId xmlns:a16="http://schemas.microsoft.com/office/drawing/2014/main" id="{BC67E563-56E1-EE04-1C5E-1BB217F727B5}"/>
              </a:ext>
            </a:extLst>
          </p:cNvPr>
          <p:cNvSpPr/>
          <p:nvPr/>
        </p:nvSpPr>
        <p:spPr>
          <a:xfrm>
            <a:off x="8209280" y="2014604"/>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61" name="Textfeld 60">
            <a:extLst>
              <a:ext uri="{FF2B5EF4-FFF2-40B4-BE49-F238E27FC236}">
                <a16:creationId xmlns:a16="http://schemas.microsoft.com/office/drawing/2014/main" id="{839A4B3C-4105-A351-BF9B-5A0697B8E864}"/>
              </a:ext>
            </a:extLst>
          </p:cNvPr>
          <p:cNvSpPr txBox="1"/>
          <p:nvPr/>
        </p:nvSpPr>
        <p:spPr>
          <a:xfrm>
            <a:off x="8194040" y="3146597"/>
            <a:ext cx="2082800" cy="307777"/>
          </a:xfrm>
          <a:prstGeom prst="rect">
            <a:avLst/>
          </a:prstGeom>
          <a:noFill/>
        </p:spPr>
        <p:txBody>
          <a:bodyPr wrap="square" rtlCol="0">
            <a:spAutoFit/>
          </a:bodyPr>
          <a:lstStyle/>
          <a:p>
            <a:r>
              <a:rPr lang="de-DE" dirty="0"/>
              <a:t>I </a:t>
            </a:r>
            <a:r>
              <a:rPr lang="de-DE" dirty="0" err="1"/>
              <a:t>need</a:t>
            </a:r>
            <a:r>
              <a:rPr lang="de-DE" dirty="0"/>
              <a:t> / I </a:t>
            </a:r>
            <a:r>
              <a:rPr lang="de-DE" dirty="0" err="1"/>
              <a:t>wish</a:t>
            </a:r>
            <a:endParaRPr lang="de-DE" dirty="0"/>
          </a:p>
        </p:txBody>
      </p:sp>
      <p:sp>
        <p:nvSpPr>
          <p:cNvPr id="62" name="Rechteck: abgerundete Ecken 61">
            <a:extLst>
              <a:ext uri="{FF2B5EF4-FFF2-40B4-BE49-F238E27FC236}">
                <a16:creationId xmlns:a16="http://schemas.microsoft.com/office/drawing/2014/main" id="{D79EA33D-04C5-D046-29D9-9C0D13D1B8F3}"/>
              </a:ext>
            </a:extLst>
          </p:cNvPr>
          <p:cNvSpPr/>
          <p:nvPr/>
        </p:nvSpPr>
        <p:spPr>
          <a:xfrm>
            <a:off x="8194040" y="3481691"/>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63" name="Textfeld 62">
            <a:extLst>
              <a:ext uri="{FF2B5EF4-FFF2-40B4-BE49-F238E27FC236}">
                <a16:creationId xmlns:a16="http://schemas.microsoft.com/office/drawing/2014/main" id="{852298DE-4A65-94EA-71B2-7BB327367BAB}"/>
              </a:ext>
            </a:extLst>
          </p:cNvPr>
          <p:cNvSpPr txBox="1"/>
          <p:nvPr/>
        </p:nvSpPr>
        <p:spPr>
          <a:xfrm>
            <a:off x="8194040" y="4641001"/>
            <a:ext cx="2082800" cy="307777"/>
          </a:xfrm>
          <a:prstGeom prst="rect">
            <a:avLst/>
          </a:prstGeom>
          <a:noFill/>
        </p:spPr>
        <p:txBody>
          <a:bodyPr wrap="square" rtlCol="0">
            <a:spAutoFit/>
          </a:bodyPr>
          <a:lstStyle/>
          <a:p>
            <a:r>
              <a:rPr lang="de-DE" dirty="0"/>
              <a:t>I am </a:t>
            </a:r>
            <a:r>
              <a:rPr lang="de-DE" dirty="0" err="1"/>
              <a:t>frustrated</a:t>
            </a:r>
            <a:r>
              <a:rPr lang="de-DE" dirty="0"/>
              <a:t> </a:t>
            </a:r>
            <a:r>
              <a:rPr lang="de-DE" dirty="0" err="1"/>
              <a:t>when</a:t>
            </a:r>
            <a:endParaRPr lang="de-DE" dirty="0"/>
          </a:p>
        </p:txBody>
      </p:sp>
      <p:sp>
        <p:nvSpPr>
          <p:cNvPr id="64" name="Rechteck: abgerundete Ecken 63">
            <a:extLst>
              <a:ext uri="{FF2B5EF4-FFF2-40B4-BE49-F238E27FC236}">
                <a16:creationId xmlns:a16="http://schemas.microsoft.com/office/drawing/2014/main" id="{D4F046A7-AA81-6C0B-A62E-72B6B9DF29EE}"/>
              </a:ext>
            </a:extLst>
          </p:cNvPr>
          <p:cNvSpPr/>
          <p:nvPr/>
        </p:nvSpPr>
        <p:spPr>
          <a:xfrm>
            <a:off x="8194040" y="4981865"/>
            <a:ext cx="3129280" cy="1071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dirty="0"/>
          </a:p>
        </p:txBody>
      </p:sp>
      <p:sp>
        <p:nvSpPr>
          <p:cNvPr id="2" name="Pfeil: Fünfeck 1">
            <a:extLst>
              <a:ext uri="{FF2B5EF4-FFF2-40B4-BE49-F238E27FC236}">
                <a16:creationId xmlns:a16="http://schemas.microsoft.com/office/drawing/2014/main" id="{0D82C112-D8A2-20CF-8C19-228BF1FF5C95}"/>
              </a:ext>
            </a:extLst>
          </p:cNvPr>
          <p:cNvSpPr/>
          <p:nvPr/>
        </p:nvSpPr>
        <p:spPr>
          <a:xfrm>
            <a:off x="78740" y="1633041"/>
            <a:ext cx="398780" cy="589254"/>
          </a:xfrm>
          <a:prstGeom prst="homePlate">
            <a:avLst>
              <a:gd name="adj" fmla="val 296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2400" dirty="0"/>
              <a:t>A</a:t>
            </a:r>
          </a:p>
        </p:txBody>
      </p:sp>
      <p:sp>
        <p:nvSpPr>
          <p:cNvPr id="3" name="Pfeil: Fünfeck 2">
            <a:extLst>
              <a:ext uri="{FF2B5EF4-FFF2-40B4-BE49-F238E27FC236}">
                <a16:creationId xmlns:a16="http://schemas.microsoft.com/office/drawing/2014/main" id="{09D68019-49E7-3FDA-7DEF-962A86D4CB2E}"/>
              </a:ext>
            </a:extLst>
          </p:cNvPr>
          <p:cNvSpPr/>
          <p:nvPr/>
        </p:nvSpPr>
        <p:spPr>
          <a:xfrm>
            <a:off x="3968750" y="1640456"/>
            <a:ext cx="398780" cy="589254"/>
          </a:xfrm>
          <a:prstGeom prst="homePlate">
            <a:avLst>
              <a:gd name="adj" fmla="val 296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2400" dirty="0"/>
              <a:t>B</a:t>
            </a:r>
          </a:p>
        </p:txBody>
      </p:sp>
      <p:sp>
        <p:nvSpPr>
          <p:cNvPr id="4" name="Pfeil: Fünfeck 3">
            <a:extLst>
              <a:ext uri="{FF2B5EF4-FFF2-40B4-BE49-F238E27FC236}">
                <a16:creationId xmlns:a16="http://schemas.microsoft.com/office/drawing/2014/main" id="{C007D8AB-40B7-F10F-EBA1-0989620EC7DC}"/>
              </a:ext>
            </a:extLst>
          </p:cNvPr>
          <p:cNvSpPr/>
          <p:nvPr/>
        </p:nvSpPr>
        <p:spPr>
          <a:xfrm>
            <a:off x="7810500" y="1630898"/>
            <a:ext cx="398780" cy="589254"/>
          </a:xfrm>
          <a:prstGeom prst="homePlate">
            <a:avLst>
              <a:gd name="adj" fmla="val 296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2400" dirty="0"/>
              <a:t>C</a:t>
            </a:r>
          </a:p>
        </p:txBody>
      </p:sp>
    </p:spTree>
    <p:custDataLst>
      <p:tags r:id="rId1"/>
    </p:custDataLst>
    <p:extLst>
      <p:ext uri="{BB962C8B-B14F-4D97-AF65-F5344CB8AC3E}">
        <p14:creationId xmlns:p14="http://schemas.microsoft.com/office/powerpoint/2010/main" val="4212849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369332"/>
          </a:xfrm>
          <a:prstGeom prst="rect">
            <a:avLst/>
          </a:prstGeom>
          <a:noFill/>
        </p:spPr>
        <p:txBody>
          <a:bodyPr wrap="none" rtlCol="0">
            <a:spAutoFit/>
          </a:bodyPr>
          <a:lstStyle/>
          <a:p>
            <a:r>
              <a:rPr lang="de-DE" sz="1800" dirty="0">
                <a:solidFill>
                  <a:schemeClr val="bg1"/>
                </a:solidFill>
              </a:rPr>
              <a:t>~ 15 min</a:t>
            </a:r>
          </a:p>
        </p:txBody>
      </p:sp>
      <p:pic>
        <p:nvPicPr>
          <p:cNvPr id="15" name="Grafik 14" descr="Skizze Silhouette">
            <a:extLst>
              <a:ext uri="{FF2B5EF4-FFF2-40B4-BE49-F238E27FC236}">
                <a16:creationId xmlns:a16="http://schemas.microsoft.com/office/drawing/2014/main" id="{D31D28A6-544C-9BC1-32C5-0CE0F695B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7017" y="206076"/>
            <a:ext cx="1218745" cy="1218745"/>
          </a:xfrm>
          <a:prstGeom prst="rect">
            <a:avLst/>
          </a:prstGeom>
        </p:spPr>
      </p:pic>
      <p:sp>
        <p:nvSpPr>
          <p:cNvPr id="16" name="Google Shape;120;p2">
            <a:extLst>
              <a:ext uri="{FF2B5EF4-FFF2-40B4-BE49-F238E27FC236}">
                <a16:creationId xmlns:a16="http://schemas.microsoft.com/office/drawing/2014/main" id="{CCA06CB7-3796-9129-4F54-5CD069A51572}"/>
              </a:ext>
            </a:extLst>
          </p:cNvPr>
          <p:cNvSpPr/>
          <p:nvPr/>
        </p:nvSpPr>
        <p:spPr>
          <a:xfrm>
            <a:off x="477985" y="518374"/>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3</a:t>
            </a:r>
            <a:endParaRPr sz="1400" b="0" i="0" u="none" strike="noStrike" cap="none" dirty="0">
              <a:solidFill>
                <a:srgbClr val="000000"/>
              </a:solidFill>
              <a:latin typeface="Arial"/>
              <a:ea typeface="Arial"/>
              <a:cs typeface="Arial"/>
              <a:sym typeface="Arial"/>
            </a:endParaRPr>
          </a:p>
        </p:txBody>
      </p:sp>
      <p:sp>
        <p:nvSpPr>
          <p:cNvPr id="17" name="Google Shape;121;p2">
            <a:extLst>
              <a:ext uri="{FF2B5EF4-FFF2-40B4-BE49-F238E27FC236}">
                <a16:creationId xmlns:a16="http://schemas.microsoft.com/office/drawing/2014/main" id="{CA581E04-4BF4-D74F-70F5-53186DD05E0A}"/>
              </a:ext>
            </a:extLst>
          </p:cNvPr>
          <p:cNvSpPr txBox="1"/>
          <p:nvPr/>
        </p:nvSpPr>
        <p:spPr>
          <a:xfrm>
            <a:off x="1359917" y="399971"/>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Write down specific </a:t>
            </a:r>
            <a:r>
              <a:rPr lang="en-US" sz="2400" b="1" i="0" u="none" strike="noStrike" cap="none" dirty="0">
                <a:solidFill>
                  <a:srgbClr val="404040"/>
                </a:solidFill>
                <a:latin typeface="Fira Sans" panose="020B0503050000020004" pitchFamily="34" charset="0"/>
                <a:ea typeface="Fira Sans"/>
                <a:cs typeface="Fira Sans"/>
                <a:sym typeface="Fira Sans"/>
              </a:rPr>
              <a:t>tasks &amp; pain points</a:t>
            </a:r>
            <a:r>
              <a:rPr lang="en-US" sz="2400" b="0" i="0" u="none" strike="noStrike" cap="none" dirty="0">
                <a:solidFill>
                  <a:srgbClr val="404040"/>
                </a:solidFill>
                <a:latin typeface="Fira Sans" panose="020B0503050000020004" pitchFamily="34" charset="0"/>
                <a:ea typeface="Fira Sans"/>
                <a:cs typeface="Fira Sans"/>
                <a:sym typeface="Fira Sans"/>
              </a:rPr>
              <a:t> related to the service context</a:t>
            </a:r>
          </a:p>
        </p:txBody>
      </p:sp>
      <p:sp>
        <p:nvSpPr>
          <p:cNvPr id="10" name="Rechteck 9">
            <a:extLst>
              <a:ext uri="{FF2B5EF4-FFF2-40B4-BE49-F238E27FC236}">
                <a16:creationId xmlns:a16="http://schemas.microsoft.com/office/drawing/2014/main" id="{274F216D-FF98-B437-B54A-59B695D19F44}"/>
              </a:ext>
            </a:extLst>
          </p:cNvPr>
          <p:cNvSpPr/>
          <p:nvPr/>
        </p:nvSpPr>
        <p:spPr>
          <a:xfrm>
            <a:off x="386080" y="1630898"/>
            <a:ext cx="3281680" cy="4661371"/>
          </a:xfrm>
          <a:prstGeom prst="rect">
            <a:avLst/>
          </a:prstGeom>
          <a:solidFill>
            <a:srgbClr val="E6E8EA"/>
          </a:solidFill>
          <a:ln>
            <a:noFill/>
          </a:ln>
        </p:spPr>
        <p:txBody>
          <a:bodyPr spcFirstLastPara="1" wrap="square" lIns="91425" tIns="45700" rIns="91425" bIns="45700" anchor="ctr" anchorCtr="0">
            <a:noAutofit/>
          </a:bodyPr>
          <a:lstStyle/>
          <a:p>
            <a:pPr algn="ctr">
              <a:buSzPts val="1400"/>
            </a:pPr>
            <a:endParaRPr lang="de-DE" dirty="0">
              <a:latin typeface="Arial"/>
              <a:cs typeface="Arial"/>
            </a:endParaRPr>
          </a:p>
        </p:txBody>
      </p:sp>
      <p:sp>
        <p:nvSpPr>
          <p:cNvPr id="28" name="Textfeld 27">
            <a:extLst>
              <a:ext uri="{FF2B5EF4-FFF2-40B4-BE49-F238E27FC236}">
                <a16:creationId xmlns:a16="http://schemas.microsoft.com/office/drawing/2014/main" id="{7ED46C81-ABDE-5637-6F0B-72F5EF3D8C64}"/>
              </a:ext>
            </a:extLst>
          </p:cNvPr>
          <p:cNvSpPr txBox="1"/>
          <p:nvPr/>
        </p:nvSpPr>
        <p:spPr>
          <a:xfrm>
            <a:off x="462280" y="1683269"/>
            <a:ext cx="2082800" cy="307777"/>
          </a:xfrm>
          <a:prstGeom prst="rect">
            <a:avLst/>
          </a:prstGeom>
          <a:noFill/>
        </p:spPr>
        <p:txBody>
          <a:bodyPr wrap="square" rtlCol="0">
            <a:spAutoFit/>
          </a:bodyPr>
          <a:lstStyle/>
          <a:p>
            <a:r>
              <a:rPr lang="de-DE" dirty="0" err="1"/>
              <a:t>When</a:t>
            </a:r>
            <a:r>
              <a:rPr lang="de-DE" dirty="0"/>
              <a:t> I</a:t>
            </a:r>
          </a:p>
        </p:txBody>
      </p:sp>
      <p:sp>
        <p:nvSpPr>
          <p:cNvPr id="29" name="Rechteck: abgerundete Ecken 28">
            <a:extLst>
              <a:ext uri="{FF2B5EF4-FFF2-40B4-BE49-F238E27FC236}">
                <a16:creationId xmlns:a16="http://schemas.microsoft.com/office/drawing/2014/main" id="{6090FBA9-ACE6-6B66-366C-0CF2D5CE6823}"/>
              </a:ext>
            </a:extLst>
          </p:cNvPr>
          <p:cNvSpPr/>
          <p:nvPr/>
        </p:nvSpPr>
        <p:spPr>
          <a:xfrm>
            <a:off x="477520" y="2026397"/>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30" name="Textfeld 29">
            <a:extLst>
              <a:ext uri="{FF2B5EF4-FFF2-40B4-BE49-F238E27FC236}">
                <a16:creationId xmlns:a16="http://schemas.microsoft.com/office/drawing/2014/main" id="{5598FBF9-6E37-4B51-45D5-48A0C43C22FC}"/>
              </a:ext>
            </a:extLst>
          </p:cNvPr>
          <p:cNvSpPr txBox="1"/>
          <p:nvPr/>
        </p:nvSpPr>
        <p:spPr>
          <a:xfrm>
            <a:off x="462280" y="3158390"/>
            <a:ext cx="2082800" cy="307777"/>
          </a:xfrm>
          <a:prstGeom prst="rect">
            <a:avLst/>
          </a:prstGeom>
          <a:noFill/>
        </p:spPr>
        <p:txBody>
          <a:bodyPr wrap="square" rtlCol="0">
            <a:spAutoFit/>
          </a:bodyPr>
          <a:lstStyle/>
          <a:p>
            <a:r>
              <a:rPr lang="de-DE" dirty="0"/>
              <a:t>I </a:t>
            </a:r>
            <a:r>
              <a:rPr lang="de-DE" dirty="0" err="1"/>
              <a:t>need</a:t>
            </a:r>
            <a:r>
              <a:rPr lang="de-DE" dirty="0"/>
              <a:t> / I </a:t>
            </a:r>
            <a:r>
              <a:rPr lang="de-DE" dirty="0" err="1"/>
              <a:t>wish</a:t>
            </a:r>
            <a:endParaRPr lang="de-DE" dirty="0"/>
          </a:p>
        </p:txBody>
      </p:sp>
      <p:sp>
        <p:nvSpPr>
          <p:cNvPr id="35" name="Rechteck: abgerundete Ecken 34">
            <a:extLst>
              <a:ext uri="{FF2B5EF4-FFF2-40B4-BE49-F238E27FC236}">
                <a16:creationId xmlns:a16="http://schemas.microsoft.com/office/drawing/2014/main" id="{4B9D9090-1025-CD49-0613-B38BBA6C97F1}"/>
              </a:ext>
            </a:extLst>
          </p:cNvPr>
          <p:cNvSpPr/>
          <p:nvPr/>
        </p:nvSpPr>
        <p:spPr>
          <a:xfrm>
            <a:off x="462280" y="3493484"/>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36" name="Textfeld 35">
            <a:extLst>
              <a:ext uri="{FF2B5EF4-FFF2-40B4-BE49-F238E27FC236}">
                <a16:creationId xmlns:a16="http://schemas.microsoft.com/office/drawing/2014/main" id="{2F712C73-8D9A-B8AC-088F-1A5423FC7FE5}"/>
              </a:ext>
            </a:extLst>
          </p:cNvPr>
          <p:cNvSpPr txBox="1"/>
          <p:nvPr/>
        </p:nvSpPr>
        <p:spPr>
          <a:xfrm>
            <a:off x="462280" y="4652794"/>
            <a:ext cx="2082800" cy="307777"/>
          </a:xfrm>
          <a:prstGeom prst="rect">
            <a:avLst/>
          </a:prstGeom>
          <a:noFill/>
        </p:spPr>
        <p:txBody>
          <a:bodyPr wrap="square" rtlCol="0">
            <a:spAutoFit/>
          </a:bodyPr>
          <a:lstStyle/>
          <a:p>
            <a:r>
              <a:rPr lang="de-DE" dirty="0"/>
              <a:t>I am </a:t>
            </a:r>
            <a:r>
              <a:rPr lang="de-DE" dirty="0" err="1"/>
              <a:t>frustrated</a:t>
            </a:r>
            <a:r>
              <a:rPr lang="de-DE" dirty="0"/>
              <a:t> </a:t>
            </a:r>
            <a:r>
              <a:rPr lang="de-DE" dirty="0" err="1"/>
              <a:t>when</a:t>
            </a:r>
            <a:endParaRPr lang="de-DE" dirty="0"/>
          </a:p>
        </p:txBody>
      </p:sp>
      <p:sp>
        <p:nvSpPr>
          <p:cNvPr id="37" name="Rechteck: abgerundete Ecken 36">
            <a:extLst>
              <a:ext uri="{FF2B5EF4-FFF2-40B4-BE49-F238E27FC236}">
                <a16:creationId xmlns:a16="http://schemas.microsoft.com/office/drawing/2014/main" id="{BFB56B71-E4C4-6D1E-A16A-207A5B741DE4}"/>
              </a:ext>
            </a:extLst>
          </p:cNvPr>
          <p:cNvSpPr/>
          <p:nvPr/>
        </p:nvSpPr>
        <p:spPr>
          <a:xfrm>
            <a:off x="462280" y="4993658"/>
            <a:ext cx="3129280" cy="1071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dirty="0"/>
          </a:p>
        </p:txBody>
      </p:sp>
      <p:sp>
        <p:nvSpPr>
          <p:cNvPr id="51" name="Rechteck 50">
            <a:extLst>
              <a:ext uri="{FF2B5EF4-FFF2-40B4-BE49-F238E27FC236}">
                <a16:creationId xmlns:a16="http://schemas.microsoft.com/office/drawing/2014/main" id="{81426040-0C7A-7922-875C-7F959CAB5829}"/>
              </a:ext>
            </a:extLst>
          </p:cNvPr>
          <p:cNvSpPr/>
          <p:nvPr/>
        </p:nvSpPr>
        <p:spPr>
          <a:xfrm>
            <a:off x="4251960" y="1630898"/>
            <a:ext cx="3281680" cy="4661371"/>
          </a:xfrm>
          <a:prstGeom prst="rect">
            <a:avLst/>
          </a:prstGeom>
          <a:solidFill>
            <a:srgbClr val="E6E8EA"/>
          </a:solidFill>
          <a:ln>
            <a:noFill/>
          </a:ln>
        </p:spPr>
        <p:txBody>
          <a:bodyPr spcFirstLastPara="1" wrap="square" lIns="91425" tIns="45700" rIns="91425" bIns="45700" anchor="ctr" anchorCtr="0">
            <a:noAutofit/>
          </a:bodyPr>
          <a:lstStyle/>
          <a:p>
            <a:pPr algn="ctr">
              <a:buSzPts val="1400"/>
            </a:pPr>
            <a:endParaRPr lang="de-DE" dirty="0">
              <a:latin typeface="Arial"/>
              <a:cs typeface="Arial"/>
            </a:endParaRPr>
          </a:p>
        </p:txBody>
      </p:sp>
      <p:sp>
        <p:nvSpPr>
          <p:cNvPr id="52" name="Textfeld 51">
            <a:extLst>
              <a:ext uri="{FF2B5EF4-FFF2-40B4-BE49-F238E27FC236}">
                <a16:creationId xmlns:a16="http://schemas.microsoft.com/office/drawing/2014/main" id="{757667ED-7022-6A8C-B555-6B4EC962DF57}"/>
              </a:ext>
            </a:extLst>
          </p:cNvPr>
          <p:cNvSpPr txBox="1"/>
          <p:nvPr/>
        </p:nvSpPr>
        <p:spPr>
          <a:xfrm>
            <a:off x="4328160" y="1683269"/>
            <a:ext cx="2082800" cy="307777"/>
          </a:xfrm>
          <a:prstGeom prst="rect">
            <a:avLst/>
          </a:prstGeom>
          <a:noFill/>
        </p:spPr>
        <p:txBody>
          <a:bodyPr wrap="square" rtlCol="0">
            <a:spAutoFit/>
          </a:bodyPr>
          <a:lstStyle/>
          <a:p>
            <a:r>
              <a:rPr lang="de-DE" dirty="0" err="1"/>
              <a:t>When</a:t>
            </a:r>
            <a:r>
              <a:rPr lang="de-DE" dirty="0"/>
              <a:t> I</a:t>
            </a:r>
          </a:p>
        </p:txBody>
      </p:sp>
      <p:sp>
        <p:nvSpPr>
          <p:cNvPr id="53" name="Rechteck: abgerundete Ecken 52">
            <a:extLst>
              <a:ext uri="{FF2B5EF4-FFF2-40B4-BE49-F238E27FC236}">
                <a16:creationId xmlns:a16="http://schemas.microsoft.com/office/drawing/2014/main" id="{9B21A174-5484-12DA-2EBA-CFA886EA3B8B}"/>
              </a:ext>
            </a:extLst>
          </p:cNvPr>
          <p:cNvSpPr/>
          <p:nvPr/>
        </p:nvSpPr>
        <p:spPr>
          <a:xfrm>
            <a:off x="4343400" y="2026397"/>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54" name="Textfeld 53">
            <a:extLst>
              <a:ext uri="{FF2B5EF4-FFF2-40B4-BE49-F238E27FC236}">
                <a16:creationId xmlns:a16="http://schemas.microsoft.com/office/drawing/2014/main" id="{1C0415A8-B405-924E-910B-DA38A891D8D1}"/>
              </a:ext>
            </a:extLst>
          </p:cNvPr>
          <p:cNvSpPr txBox="1"/>
          <p:nvPr/>
        </p:nvSpPr>
        <p:spPr>
          <a:xfrm>
            <a:off x="4328160" y="3158390"/>
            <a:ext cx="2082800" cy="307777"/>
          </a:xfrm>
          <a:prstGeom prst="rect">
            <a:avLst/>
          </a:prstGeom>
          <a:noFill/>
        </p:spPr>
        <p:txBody>
          <a:bodyPr wrap="square" rtlCol="0">
            <a:spAutoFit/>
          </a:bodyPr>
          <a:lstStyle/>
          <a:p>
            <a:r>
              <a:rPr lang="de-DE" dirty="0"/>
              <a:t>I </a:t>
            </a:r>
            <a:r>
              <a:rPr lang="de-DE" dirty="0" err="1"/>
              <a:t>need</a:t>
            </a:r>
            <a:r>
              <a:rPr lang="de-DE" dirty="0"/>
              <a:t> / I </a:t>
            </a:r>
            <a:r>
              <a:rPr lang="de-DE" dirty="0" err="1"/>
              <a:t>wish</a:t>
            </a:r>
            <a:endParaRPr lang="de-DE" dirty="0"/>
          </a:p>
        </p:txBody>
      </p:sp>
      <p:sp>
        <p:nvSpPr>
          <p:cNvPr id="55" name="Rechteck: abgerundete Ecken 54">
            <a:extLst>
              <a:ext uri="{FF2B5EF4-FFF2-40B4-BE49-F238E27FC236}">
                <a16:creationId xmlns:a16="http://schemas.microsoft.com/office/drawing/2014/main" id="{290A314F-1BF7-7893-1263-E1290F232E17}"/>
              </a:ext>
            </a:extLst>
          </p:cNvPr>
          <p:cNvSpPr/>
          <p:nvPr/>
        </p:nvSpPr>
        <p:spPr>
          <a:xfrm>
            <a:off x="4328160" y="3493484"/>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56" name="Textfeld 55">
            <a:extLst>
              <a:ext uri="{FF2B5EF4-FFF2-40B4-BE49-F238E27FC236}">
                <a16:creationId xmlns:a16="http://schemas.microsoft.com/office/drawing/2014/main" id="{977E047C-81D7-D3D0-9C2D-DC9FACA910BA}"/>
              </a:ext>
            </a:extLst>
          </p:cNvPr>
          <p:cNvSpPr txBox="1"/>
          <p:nvPr/>
        </p:nvSpPr>
        <p:spPr>
          <a:xfrm>
            <a:off x="4328160" y="4652794"/>
            <a:ext cx="2082800" cy="307777"/>
          </a:xfrm>
          <a:prstGeom prst="rect">
            <a:avLst/>
          </a:prstGeom>
          <a:noFill/>
        </p:spPr>
        <p:txBody>
          <a:bodyPr wrap="square" rtlCol="0">
            <a:spAutoFit/>
          </a:bodyPr>
          <a:lstStyle/>
          <a:p>
            <a:r>
              <a:rPr lang="de-DE" dirty="0"/>
              <a:t>I am </a:t>
            </a:r>
            <a:r>
              <a:rPr lang="de-DE" dirty="0" err="1"/>
              <a:t>frustrated</a:t>
            </a:r>
            <a:r>
              <a:rPr lang="de-DE" dirty="0"/>
              <a:t> </a:t>
            </a:r>
            <a:r>
              <a:rPr lang="de-DE" dirty="0" err="1"/>
              <a:t>when</a:t>
            </a:r>
            <a:endParaRPr lang="de-DE" dirty="0"/>
          </a:p>
        </p:txBody>
      </p:sp>
      <p:sp>
        <p:nvSpPr>
          <p:cNvPr id="57" name="Rechteck: abgerundete Ecken 56">
            <a:extLst>
              <a:ext uri="{FF2B5EF4-FFF2-40B4-BE49-F238E27FC236}">
                <a16:creationId xmlns:a16="http://schemas.microsoft.com/office/drawing/2014/main" id="{23B06A66-1B75-B659-6305-2629C1594D99}"/>
              </a:ext>
            </a:extLst>
          </p:cNvPr>
          <p:cNvSpPr/>
          <p:nvPr/>
        </p:nvSpPr>
        <p:spPr>
          <a:xfrm>
            <a:off x="4328160" y="4993658"/>
            <a:ext cx="3129280" cy="1071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dirty="0"/>
          </a:p>
        </p:txBody>
      </p:sp>
      <p:sp>
        <p:nvSpPr>
          <p:cNvPr id="58" name="Rechteck 57">
            <a:extLst>
              <a:ext uri="{FF2B5EF4-FFF2-40B4-BE49-F238E27FC236}">
                <a16:creationId xmlns:a16="http://schemas.microsoft.com/office/drawing/2014/main" id="{66776577-DEFF-0D39-0529-2E01BCC97994}"/>
              </a:ext>
            </a:extLst>
          </p:cNvPr>
          <p:cNvSpPr/>
          <p:nvPr/>
        </p:nvSpPr>
        <p:spPr>
          <a:xfrm>
            <a:off x="8117840" y="1619105"/>
            <a:ext cx="3281680" cy="4661371"/>
          </a:xfrm>
          <a:prstGeom prst="rect">
            <a:avLst/>
          </a:prstGeom>
          <a:solidFill>
            <a:srgbClr val="E6E8EA"/>
          </a:solidFill>
          <a:ln>
            <a:noFill/>
          </a:ln>
        </p:spPr>
        <p:txBody>
          <a:bodyPr spcFirstLastPara="1" wrap="square" lIns="91425" tIns="45700" rIns="91425" bIns="45700" anchor="ctr" anchorCtr="0">
            <a:noAutofit/>
          </a:bodyPr>
          <a:lstStyle/>
          <a:p>
            <a:pPr algn="ctr">
              <a:buSzPts val="1400"/>
            </a:pPr>
            <a:endParaRPr lang="de-DE" dirty="0">
              <a:latin typeface="Arial"/>
              <a:cs typeface="Arial"/>
            </a:endParaRPr>
          </a:p>
        </p:txBody>
      </p:sp>
      <p:sp>
        <p:nvSpPr>
          <p:cNvPr id="59" name="Textfeld 58">
            <a:extLst>
              <a:ext uri="{FF2B5EF4-FFF2-40B4-BE49-F238E27FC236}">
                <a16:creationId xmlns:a16="http://schemas.microsoft.com/office/drawing/2014/main" id="{069F5555-8DAF-3B0F-80D8-A8E301B38E9E}"/>
              </a:ext>
            </a:extLst>
          </p:cNvPr>
          <p:cNvSpPr txBox="1"/>
          <p:nvPr/>
        </p:nvSpPr>
        <p:spPr>
          <a:xfrm>
            <a:off x="8194040" y="1671476"/>
            <a:ext cx="2082800" cy="307777"/>
          </a:xfrm>
          <a:prstGeom prst="rect">
            <a:avLst/>
          </a:prstGeom>
          <a:noFill/>
        </p:spPr>
        <p:txBody>
          <a:bodyPr wrap="square" rtlCol="0">
            <a:spAutoFit/>
          </a:bodyPr>
          <a:lstStyle/>
          <a:p>
            <a:r>
              <a:rPr lang="de-DE" dirty="0" err="1"/>
              <a:t>When</a:t>
            </a:r>
            <a:r>
              <a:rPr lang="de-DE" dirty="0"/>
              <a:t> I</a:t>
            </a:r>
          </a:p>
        </p:txBody>
      </p:sp>
      <p:sp>
        <p:nvSpPr>
          <p:cNvPr id="60" name="Rechteck: abgerundete Ecken 59">
            <a:extLst>
              <a:ext uri="{FF2B5EF4-FFF2-40B4-BE49-F238E27FC236}">
                <a16:creationId xmlns:a16="http://schemas.microsoft.com/office/drawing/2014/main" id="{BC67E563-56E1-EE04-1C5E-1BB217F727B5}"/>
              </a:ext>
            </a:extLst>
          </p:cNvPr>
          <p:cNvSpPr/>
          <p:nvPr/>
        </p:nvSpPr>
        <p:spPr>
          <a:xfrm>
            <a:off x="8209280" y="2014604"/>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61" name="Textfeld 60">
            <a:extLst>
              <a:ext uri="{FF2B5EF4-FFF2-40B4-BE49-F238E27FC236}">
                <a16:creationId xmlns:a16="http://schemas.microsoft.com/office/drawing/2014/main" id="{839A4B3C-4105-A351-BF9B-5A0697B8E864}"/>
              </a:ext>
            </a:extLst>
          </p:cNvPr>
          <p:cNvSpPr txBox="1"/>
          <p:nvPr/>
        </p:nvSpPr>
        <p:spPr>
          <a:xfrm>
            <a:off x="8194040" y="3146597"/>
            <a:ext cx="2082800" cy="307777"/>
          </a:xfrm>
          <a:prstGeom prst="rect">
            <a:avLst/>
          </a:prstGeom>
          <a:noFill/>
        </p:spPr>
        <p:txBody>
          <a:bodyPr wrap="square" rtlCol="0">
            <a:spAutoFit/>
          </a:bodyPr>
          <a:lstStyle/>
          <a:p>
            <a:r>
              <a:rPr lang="de-DE" dirty="0"/>
              <a:t>I </a:t>
            </a:r>
            <a:r>
              <a:rPr lang="de-DE" dirty="0" err="1"/>
              <a:t>need</a:t>
            </a:r>
            <a:r>
              <a:rPr lang="de-DE" dirty="0"/>
              <a:t> / I </a:t>
            </a:r>
            <a:r>
              <a:rPr lang="de-DE" dirty="0" err="1"/>
              <a:t>wish</a:t>
            </a:r>
            <a:endParaRPr lang="de-DE" dirty="0"/>
          </a:p>
        </p:txBody>
      </p:sp>
      <p:sp>
        <p:nvSpPr>
          <p:cNvPr id="62" name="Rechteck: abgerundete Ecken 61">
            <a:extLst>
              <a:ext uri="{FF2B5EF4-FFF2-40B4-BE49-F238E27FC236}">
                <a16:creationId xmlns:a16="http://schemas.microsoft.com/office/drawing/2014/main" id="{D79EA33D-04C5-D046-29D9-9C0D13D1B8F3}"/>
              </a:ext>
            </a:extLst>
          </p:cNvPr>
          <p:cNvSpPr/>
          <p:nvPr/>
        </p:nvSpPr>
        <p:spPr>
          <a:xfrm>
            <a:off x="8194040" y="3481691"/>
            <a:ext cx="3129280" cy="961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a:p>
        </p:txBody>
      </p:sp>
      <p:sp>
        <p:nvSpPr>
          <p:cNvPr id="63" name="Textfeld 62">
            <a:extLst>
              <a:ext uri="{FF2B5EF4-FFF2-40B4-BE49-F238E27FC236}">
                <a16:creationId xmlns:a16="http://schemas.microsoft.com/office/drawing/2014/main" id="{852298DE-4A65-94EA-71B2-7BB327367BAB}"/>
              </a:ext>
            </a:extLst>
          </p:cNvPr>
          <p:cNvSpPr txBox="1"/>
          <p:nvPr/>
        </p:nvSpPr>
        <p:spPr>
          <a:xfrm>
            <a:off x="8194040" y="4641001"/>
            <a:ext cx="2082800" cy="307777"/>
          </a:xfrm>
          <a:prstGeom prst="rect">
            <a:avLst/>
          </a:prstGeom>
          <a:noFill/>
        </p:spPr>
        <p:txBody>
          <a:bodyPr wrap="square" rtlCol="0">
            <a:spAutoFit/>
          </a:bodyPr>
          <a:lstStyle/>
          <a:p>
            <a:r>
              <a:rPr lang="de-DE" dirty="0"/>
              <a:t>I am </a:t>
            </a:r>
            <a:r>
              <a:rPr lang="de-DE" dirty="0" err="1"/>
              <a:t>frustrated</a:t>
            </a:r>
            <a:r>
              <a:rPr lang="de-DE" dirty="0"/>
              <a:t> </a:t>
            </a:r>
            <a:r>
              <a:rPr lang="de-DE" dirty="0" err="1"/>
              <a:t>when</a:t>
            </a:r>
            <a:endParaRPr lang="de-DE" dirty="0"/>
          </a:p>
        </p:txBody>
      </p:sp>
      <p:sp>
        <p:nvSpPr>
          <p:cNvPr id="64" name="Rechteck: abgerundete Ecken 63">
            <a:extLst>
              <a:ext uri="{FF2B5EF4-FFF2-40B4-BE49-F238E27FC236}">
                <a16:creationId xmlns:a16="http://schemas.microsoft.com/office/drawing/2014/main" id="{D4F046A7-AA81-6C0B-A62E-72B6B9DF29EE}"/>
              </a:ext>
            </a:extLst>
          </p:cNvPr>
          <p:cNvSpPr/>
          <p:nvPr/>
        </p:nvSpPr>
        <p:spPr>
          <a:xfrm>
            <a:off x="8194040" y="4981865"/>
            <a:ext cx="3129280" cy="1071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200" dirty="0"/>
          </a:p>
        </p:txBody>
      </p:sp>
      <p:sp>
        <p:nvSpPr>
          <p:cNvPr id="2" name="Pfeil: Fünfeck 1">
            <a:extLst>
              <a:ext uri="{FF2B5EF4-FFF2-40B4-BE49-F238E27FC236}">
                <a16:creationId xmlns:a16="http://schemas.microsoft.com/office/drawing/2014/main" id="{0D82C112-D8A2-20CF-8C19-228BF1FF5C95}"/>
              </a:ext>
            </a:extLst>
          </p:cNvPr>
          <p:cNvSpPr/>
          <p:nvPr/>
        </p:nvSpPr>
        <p:spPr>
          <a:xfrm>
            <a:off x="78740" y="1633041"/>
            <a:ext cx="398780" cy="589254"/>
          </a:xfrm>
          <a:prstGeom prst="homePlate">
            <a:avLst>
              <a:gd name="adj" fmla="val 296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2400" dirty="0"/>
              <a:t>D</a:t>
            </a:r>
          </a:p>
        </p:txBody>
      </p:sp>
      <p:sp>
        <p:nvSpPr>
          <p:cNvPr id="3" name="Pfeil: Fünfeck 2">
            <a:extLst>
              <a:ext uri="{FF2B5EF4-FFF2-40B4-BE49-F238E27FC236}">
                <a16:creationId xmlns:a16="http://schemas.microsoft.com/office/drawing/2014/main" id="{09D68019-49E7-3FDA-7DEF-962A86D4CB2E}"/>
              </a:ext>
            </a:extLst>
          </p:cNvPr>
          <p:cNvSpPr/>
          <p:nvPr/>
        </p:nvSpPr>
        <p:spPr>
          <a:xfrm>
            <a:off x="3968750" y="1640456"/>
            <a:ext cx="398780" cy="589254"/>
          </a:xfrm>
          <a:prstGeom prst="homePlate">
            <a:avLst>
              <a:gd name="adj" fmla="val 296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2400" dirty="0"/>
              <a:t>E</a:t>
            </a:r>
          </a:p>
        </p:txBody>
      </p:sp>
      <p:sp>
        <p:nvSpPr>
          <p:cNvPr id="4" name="Pfeil: Fünfeck 3">
            <a:extLst>
              <a:ext uri="{FF2B5EF4-FFF2-40B4-BE49-F238E27FC236}">
                <a16:creationId xmlns:a16="http://schemas.microsoft.com/office/drawing/2014/main" id="{C007D8AB-40B7-F10F-EBA1-0989620EC7DC}"/>
              </a:ext>
            </a:extLst>
          </p:cNvPr>
          <p:cNvSpPr/>
          <p:nvPr/>
        </p:nvSpPr>
        <p:spPr>
          <a:xfrm>
            <a:off x="7810500" y="1630898"/>
            <a:ext cx="398780" cy="589254"/>
          </a:xfrm>
          <a:prstGeom prst="homePlate">
            <a:avLst>
              <a:gd name="adj" fmla="val 296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2400" dirty="0"/>
              <a:t>F</a:t>
            </a:r>
          </a:p>
        </p:txBody>
      </p:sp>
    </p:spTree>
    <p:custDataLst>
      <p:tags r:id="rId1"/>
    </p:custDataLst>
    <p:extLst>
      <p:ext uri="{BB962C8B-B14F-4D97-AF65-F5344CB8AC3E}">
        <p14:creationId xmlns:p14="http://schemas.microsoft.com/office/powerpoint/2010/main" val="857654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1eb657fe49a_1_0"/>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b" anchorCtr="0">
            <a:noAutofit/>
          </a:bodyPr>
          <a:lstStyle/>
          <a:p>
            <a:pPr>
              <a:lnSpc>
                <a:spcPct val="110000"/>
              </a:lnSpc>
              <a:buSzPts val="5000"/>
            </a:pP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by</a:t>
            </a:r>
            <a:r>
              <a:rPr lang="de-DE" sz="5400" dirty="0">
                <a:latin typeface="Fira Sans" panose="020B0503050000020004" pitchFamily="34" charset="0"/>
              </a:rPr>
              <a:t> </a:t>
            </a: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to</a:t>
            </a:r>
            <a:r>
              <a:rPr lang="de-DE" sz="5400" dirty="0">
                <a:latin typeface="Fira Sans" panose="020B0503050000020004" pitchFamily="34" charset="0"/>
              </a:rPr>
              <a:t> </a:t>
            </a:r>
            <a:br>
              <a:rPr lang="de-DE" sz="5400" dirty="0">
                <a:latin typeface="Fira Sans" panose="020B0503050000020004" pitchFamily="34" charset="0"/>
              </a:rPr>
            </a:br>
            <a:r>
              <a:rPr lang="de-DE" sz="5400" dirty="0" err="1">
                <a:latin typeface="Fira Sans" panose="020B0503050000020004" pitchFamily="34" charset="0"/>
              </a:rPr>
              <a:t>your</a:t>
            </a:r>
            <a:r>
              <a:rPr lang="de-DE" sz="5400" dirty="0">
                <a:latin typeface="Fira Sans" panose="020B0503050000020004" pitchFamily="34" charset="0"/>
              </a:rPr>
              <a:t> Persona</a:t>
            </a:r>
            <a:endParaRPr sz="5400" dirty="0">
              <a:latin typeface="Fira Sans" panose="020B0503050000020004" pitchFamily="34" charset="0"/>
            </a:endParaRPr>
          </a:p>
        </p:txBody>
      </p:sp>
      <p:sp>
        <p:nvSpPr>
          <p:cNvPr id="107" name="Google Shape;107;g1eb657fe49a_1_0"/>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457200" lvl="0" indent="-228600" algn="l" rtl="0">
              <a:lnSpc>
                <a:spcPct val="140000"/>
              </a:lnSpc>
              <a:spcBef>
                <a:spcPts val="0"/>
              </a:spcBef>
              <a:spcAft>
                <a:spcPts val="0"/>
              </a:spcAft>
              <a:buClr>
                <a:schemeClr val="lt1"/>
              </a:buClr>
              <a:buSzPts val="1200"/>
              <a:buFont typeface="Fira Sans"/>
              <a:buNone/>
            </a:pPr>
            <a:endParaRPr dirty="0"/>
          </a:p>
        </p:txBody>
      </p:sp>
      <p:sp>
        <p:nvSpPr>
          <p:cNvPr id="2" name="Google Shape;114;p2">
            <a:extLst>
              <a:ext uri="{FF2B5EF4-FFF2-40B4-BE49-F238E27FC236}">
                <a16:creationId xmlns:a16="http://schemas.microsoft.com/office/drawing/2014/main" id="{B72425F6-5047-E04F-28C9-2C23C5D4A6FB}"/>
              </a:ext>
            </a:extLst>
          </p:cNvPr>
          <p:cNvSpPr txBox="1">
            <a:spLocks/>
          </p:cNvSpPr>
          <p:nvPr/>
        </p:nvSpPr>
        <p:spPr>
          <a:xfrm>
            <a:off x="11183814" y="6403006"/>
            <a:ext cx="347400" cy="18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140000"/>
              </a:lnSpc>
              <a:buSzPts val="1000"/>
            </a:pPr>
            <a:fld id="{00000000-1234-1234-1234-123412341234}" type="slidenum">
              <a:rPr lang="de-DE" smtClean="0"/>
              <a:pPr algn="r">
                <a:lnSpc>
                  <a:spcPct val="140000"/>
                </a:lnSpc>
                <a:buSzPts val="1000"/>
              </a:pPr>
              <a:t>28</a:t>
            </a:fld>
            <a:endParaRPr lang="de-DE"/>
          </a:p>
        </p:txBody>
      </p:sp>
      <p:sp>
        <p:nvSpPr>
          <p:cNvPr id="3" name="Google Shape;119;p2">
            <a:extLst>
              <a:ext uri="{FF2B5EF4-FFF2-40B4-BE49-F238E27FC236}">
                <a16:creationId xmlns:a16="http://schemas.microsoft.com/office/drawing/2014/main" id="{130833C4-04F6-9872-30A9-177E804502E2}"/>
              </a:ext>
            </a:extLst>
          </p:cNvPr>
          <p:cNvSpPr/>
          <p:nvPr/>
        </p:nvSpPr>
        <p:spPr>
          <a:xfrm>
            <a:off x="8501506" y="0"/>
            <a:ext cx="3703782" cy="685800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Google Shape;120;p2">
            <a:extLst>
              <a:ext uri="{FF2B5EF4-FFF2-40B4-BE49-F238E27FC236}">
                <a16:creationId xmlns:a16="http://schemas.microsoft.com/office/drawing/2014/main" id="{3E62D8EE-E8D7-F3D7-5986-789A81C53188}"/>
              </a:ext>
            </a:extLst>
          </p:cNvPr>
          <p:cNvSpPr/>
          <p:nvPr/>
        </p:nvSpPr>
        <p:spPr>
          <a:xfrm>
            <a:off x="8802256" y="439774"/>
            <a:ext cx="756000" cy="756000"/>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1</a:t>
            </a:r>
            <a:endParaRPr sz="1400" b="0" i="0" u="none" strike="noStrike" cap="none">
              <a:solidFill>
                <a:srgbClr val="000000"/>
              </a:solidFill>
              <a:latin typeface="Arial"/>
              <a:ea typeface="Arial"/>
              <a:cs typeface="Arial"/>
              <a:sym typeface="Arial"/>
            </a:endParaRPr>
          </a:p>
        </p:txBody>
      </p:sp>
      <p:sp>
        <p:nvSpPr>
          <p:cNvPr id="5" name="Google Shape;121;p2">
            <a:extLst>
              <a:ext uri="{FF2B5EF4-FFF2-40B4-BE49-F238E27FC236}">
                <a16:creationId xmlns:a16="http://schemas.microsoft.com/office/drawing/2014/main" id="{0AF55619-48EE-C57A-59D6-EC7A19D47724}"/>
              </a:ext>
            </a:extLst>
          </p:cNvPr>
          <p:cNvSpPr txBox="1"/>
          <p:nvPr/>
        </p:nvSpPr>
        <p:spPr>
          <a:xfrm>
            <a:off x="9790545" y="368370"/>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404040"/>
                </a:solidFill>
                <a:latin typeface="Fira Sans Light" panose="020B0403050000020004" pitchFamily="34" charset="0"/>
                <a:ea typeface="Fira Sans"/>
                <a:cs typeface="Fira Sans"/>
                <a:sym typeface="Fira Sans"/>
              </a:rPr>
              <a:t>List your user </a:t>
            </a:r>
            <a:r>
              <a:rPr lang="en-US" sz="1600" b="1" i="0" u="none" strike="noStrike" cap="none" dirty="0">
                <a:solidFill>
                  <a:srgbClr val="404040"/>
                </a:solidFill>
                <a:latin typeface="Fira Sans Light" panose="020B0403050000020004" pitchFamily="34" charset="0"/>
                <a:ea typeface="Fira Sans"/>
                <a:cs typeface="Fira Sans"/>
                <a:sym typeface="Fira Sans"/>
              </a:rPr>
              <a:t>segments</a:t>
            </a:r>
            <a:r>
              <a:rPr lang="en-US" sz="1600" b="0" i="0" u="none" strike="noStrike" cap="none" dirty="0">
                <a:solidFill>
                  <a:srgbClr val="404040"/>
                </a:solidFill>
                <a:latin typeface="Fira Sans Light" panose="020B0403050000020004" pitchFamily="34" charset="0"/>
                <a:ea typeface="Fira Sans"/>
                <a:cs typeface="Fira Sans"/>
                <a:sym typeface="Fira Sans"/>
              </a:rPr>
              <a:t> and choose your main </a:t>
            </a:r>
            <a:r>
              <a:rPr lang="en-US" sz="1600" dirty="0">
                <a:solidFill>
                  <a:srgbClr val="404040"/>
                </a:solidFill>
                <a:latin typeface="Fira Sans Light" panose="020B0403050000020004" pitchFamily="34" charset="0"/>
                <a:ea typeface="Fira Sans"/>
                <a:cs typeface="Fira Sans"/>
                <a:sym typeface="Fira Sans"/>
              </a:rPr>
              <a:t>segment</a:t>
            </a:r>
            <a:endParaRPr lang="en-US" sz="1400" b="0" i="0" u="none" strike="noStrike" cap="none" dirty="0">
              <a:solidFill>
                <a:srgbClr val="000000"/>
              </a:solidFill>
              <a:latin typeface="Arial"/>
              <a:ea typeface="Arial"/>
              <a:cs typeface="Arial"/>
              <a:sym typeface="Arial"/>
            </a:endParaRPr>
          </a:p>
        </p:txBody>
      </p:sp>
      <p:sp>
        <p:nvSpPr>
          <p:cNvPr id="6" name="Google Shape;122;p2">
            <a:extLst>
              <a:ext uri="{FF2B5EF4-FFF2-40B4-BE49-F238E27FC236}">
                <a16:creationId xmlns:a16="http://schemas.microsoft.com/office/drawing/2014/main" id="{4B3AA046-FF9F-E4A0-C1DF-B27560E0C481}"/>
              </a:ext>
            </a:extLst>
          </p:cNvPr>
          <p:cNvSpPr/>
          <p:nvPr/>
        </p:nvSpPr>
        <p:spPr>
          <a:xfrm>
            <a:off x="8802256" y="1673373"/>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2</a:t>
            </a:r>
            <a:endParaRPr sz="1400" b="0" i="0" u="none" strike="noStrike" cap="none">
              <a:solidFill>
                <a:srgbClr val="000000"/>
              </a:solidFill>
              <a:latin typeface="Arial"/>
              <a:ea typeface="Arial"/>
              <a:cs typeface="Arial"/>
              <a:sym typeface="Arial"/>
            </a:endParaRPr>
          </a:p>
        </p:txBody>
      </p:sp>
      <p:sp>
        <p:nvSpPr>
          <p:cNvPr id="7" name="Google Shape;123;p2">
            <a:extLst>
              <a:ext uri="{FF2B5EF4-FFF2-40B4-BE49-F238E27FC236}">
                <a16:creationId xmlns:a16="http://schemas.microsoft.com/office/drawing/2014/main" id="{3BF3659C-0419-E914-A6CD-1F91797EA0D6}"/>
              </a:ext>
            </a:extLst>
          </p:cNvPr>
          <p:cNvSpPr/>
          <p:nvPr/>
        </p:nvSpPr>
        <p:spPr>
          <a:xfrm>
            <a:off x="8802256" y="2906972"/>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3</a:t>
            </a:r>
            <a:endParaRPr sz="1400" b="0" i="0" u="none" strike="noStrike" cap="none">
              <a:solidFill>
                <a:srgbClr val="000000"/>
              </a:solidFill>
              <a:latin typeface="Arial"/>
              <a:ea typeface="Arial"/>
              <a:cs typeface="Arial"/>
              <a:sym typeface="Arial"/>
            </a:endParaRPr>
          </a:p>
        </p:txBody>
      </p:sp>
      <p:sp>
        <p:nvSpPr>
          <p:cNvPr id="8" name="Google Shape;124;p2">
            <a:extLst>
              <a:ext uri="{FF2B5EF4-FFF2-40B4-BE49-F238E27FC236}">
                <a16:creationId xmlns:a16="http://schemas.microsoft.com/office/drawing/2014/main" id="{E395B0BD-18B8-9CAA-736B-34056ADE236D}"/>
              </a:ext>
            </a:extLst>
          </p:cNvPr>
          <p:cNvSpPr/>
          <p:nvPr/>
        </p:nvSpPr>
        <p:spPr>
          <a:xfrm>
            <a:off x="8800876" y="5374170"/>
            <a:ext cx="756000" cy="756000"/>
          </a:xfrm>
          <a:prstGeom prst="flowChartDocument">
            <a:avLst/>
          </a:prstGeom>
          <a:solidFill>
            <a:schemeClr val="dk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5</a:t>
            </a:r>
            <a:endParaRPr sz="1400" b="0" i="0" u="none" strike="noStrike" cap="none">
              <a:solidFill>
                <a:srgbClr val="000000"/>
              </a:solidFill>
              <a:latin typeface="Arial"/>
              <a:ea typeface="Arial"/>
              <a:cs typeface="Arial"/>
              <a:sym typeface="Arial"/>
            </a:endParaRPr>
          </a:p>
        </p:txBody>
      </p:sp>
      <p:sp>
        <p:nvSpPr>
          <p:cNvPr id="9" name="Google Shape;125;p2">
            <a:extLst>
              <a:ext uri="{FF2B5EF4-FFF2-40B4-BE49-F238E27FC236}">
                <a16:creationId xmlns:a16="http://schemas.microsoft.com/office/drawing/2014/main" id="{99FC944E-BF4D-D303-CC5F-9AEDAD6B7AC7}"/>
              </a:ext>
            </a:extLst>
          </p:cNvPr>
          <p:cNvSpPr/>
          <p:nvPr/>
        </p:nvSpPr>
        <p:spPr>
          <a:xfrm>
            <a:off x="8800876" y="4140571"/>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4</a:t>
            </a:r>
            <a:endParaRPr sz="1400" b="0" i="0" u="none" strike="noStrike" cap="none">
              <a:solidFill>
                <a:srgbClr val="000000"/>
              </a:solidFill>
              <a:latin typeface="Arial"/>
              <a:ea typeface="Arial"/>
              <a:cs typeface="Arial"/>
              <a:sym typeface="Arial"/>
            </a:endParaRPr>
          </a:p>
        </p:txBody>
      </p:sp>
      <p:sp>
        <p:nvSpPr>
          <p:cNvPr id="10" name="Google Shape;126;p2">
            <a:extLst>
              <a:ext uri="{FF2B5EF4-FFF2-40B4-BE49-F238E27FC236}">
                <a16:creationId xmlns:a16="http://schemas.microsoft.com/office/drawing/2014/main" id="{1333F652-7037-E4A3-05D3-7F4B8CFD5AD6}"/>
              </a:ext>
            </a:extLst>
          </p:cNvPr>
          <p:cNvSpPr txBox="1"/>
          <p:nvPr/>
        </p:nvSpPr>
        <p:spPr>
          <a:xfrm>
            <a:off x="9788802" y="1567278"/>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insights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that</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are</a:t>
            </a:r>
            <a:r>
              <a:rPr lang="de-DE" sz="1600" b="0" i="0" u="none" strike="noStrike" cap="none" dirty="0">
                <a:solidFill>
                  <a:srgbClr val="404040"/>
                </a:solidFill>
                <a:latin typeface="Fira Sans Light" panose="020B0403050000020004" pitchFamily="34" charset="0"/>
                <a:ea typeface="Fira Sans"/>
                <a:cs typeface="Fira Sans"/>
                <a:sym typeface="Fira Sans"/>
              </a:rPr>
              <a:t> relevant </a:t>
            </a:r>
            <a:r>
              <a:rPr lang="de-DE" sz="1600" b="0" i="0" u="none" strike="noStrike" cap="none" dirty="0" err="1">
                <a:solidFill>
                  <a:srgbClr val="404040"/>
                </a:solidFill>
                <a:latin typeface="Fira Sans Light" panose="020B0403050000020004" pitchFamily="34" charset="0"/>
                <a:ea typeface="Fira Sans"/>
                <a:cs typeface="Fira Sans"/>
                <a:sym typeface="Fira Sans"/>
              </a:rPr>
              <a:t>to</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your</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1" name="Google Shape;127;p2">
            <a:extLst>
              <a:ext uri="{FF2B5EF4-FFF2-40B4-BE49-F238E27FC236}">
                <a16:creationId xmlns:a16="http://schemas.microsoft.com/office/drawing/2014/main" id="{BC048796-E4BD-9070-9243-9750B327AC6A}"/>
              </a:ext>
            </a:extLst>
          </p:cNvPr>
          <p:cNvSpPr txBox="1"/>
          <p:nvPr/>
        </p:nvSpPr>
        <p:spPr>
          <a:xfrm>
            <a:off x="9777257" y="285854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Write down </a:t>
            </a:r>
            <a:r>
              <a:rPr lang="de-DE" sz="1600" b="0" i="0" u="none" strike="noStrike" cap="none" dirty="0" err="1">
                <a:solidFill>
                  <a:srgbClr val="404040"/>
                </a:solidFill>
                <a:latin typeface="Fira Sans Light" panose="020B0403050000020004" pitchFamily="34" charset="0"/>
                <a:ea typeface="Fira Sans"/>
                <a:cs typeface="Fira Sans"/>
                <a:sym typeface="Fira Sans"/>
              </a:rPr>
              <a:t>specific</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tasks</a:t>
            </a:r>
            <a:r>
              <a:rPr lang="de-DE" sz="1600" b="1" i="0" u="none" strike="noStrike" cap="none" dirty="0">
                <a:solidFill>
                  <a:srgbClr val="404040"/>
                </a:solidFill>
                <a:latin typeface="Fira Sans Light" panose="020B0403050000020004" pitchFamily="34" charset="0"/>
                <a:ea typeface="Fira Sans"/>
                <a:cs typeface="Fira Sans"/>
                <a:sym typeface="Fira Sans"/>
              </a:rPr>
              <a:t> &amp; </a:t>
            </a:r>
            <a:r>
              <a:rPr lang="de-DE" sz="1600" b="1" i="0" u="none" strike="noStrike" cap="none" dirty="0" err="1">
                <a:solidFill>
                  <a:srgbClr val="404040"/>
                </a:solidFill>
                <a:latin typeface="Fira Sans Light" panose="020B0403050000020004" pitchFamily="34" charset="0"/>
                <a:ea typeface="Fira Sans"/>
                <a:cs typeface="Fira Sans"/>
                <a:sym typeface="Fira Sans"/>
              </a:rPr>
              <a:t>pain</a:t>
            </a:r>
            <a:r>
              <a:rPr lang="de-DE" sz="1600" b="1"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points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to</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context</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2" name="Google Shape;128;p2">
            <a:extLst>
              <a:ext uri="{FF2B5EF4-FFF2-40B4-BE49-F238E27FC236}">
                <a16:creationId xmlns:a16="http://schemas.microsoft.com/office/drawing/2014/main" id="{DD5BF88E-FC1B-A306-5630-4A20A67B9BDB}"/>
              </a:ext>
            </a:extLst>
          </p:cNvPr>
          <p:cNvSpPr txBox="1"/>
          <p:nvPr/>
        </p:nvSpPr>
        <p:spPr>
          <a:xfrm>
            <a:off x="9788802" y="4297587"/>
            <a:ext cx="24147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1" i="0" u="none" strike="noStrike" cap="none" dirty="0" err="1">
                <a:solidFill>
                  <a:srgbClr val="404040"/>
                </a:solidFill>
                <a:latin typeface="Fira Sans Light" panose="020B0403050000020004" pitchFamily="34" charset="0"/>
                <a:ea typeface="Fira Sans"/>
                <a:cs typeface="Fira Sans"/>
                <a:sym typeface="Fira Sans"/>
              </a:rPr>
              <a:t>feedback</a:t>
            </a:r>
            <a:endParaRPr sz="1600" b="1" i="0" u="none" strike="noStrike" cap="none" dirty="0">
              <a:solidFill>
                <a:srgbClr val="404040"/>
              </a:solidFill>
              <a:latin typeface="Fira Sans Light" panose="020B0403050000020004" pitchFamily="34" charset="0"/>
              <a:ea typeface="Fira Sans"/>
              <a:cs typeface="Fira Sans"/>
              <a:sym typeface="Fira Sans"/>
            </a:endParaRPr>
          </a:p>
        </p:txBody>
      </p:sp>
      <p:sp>
        <p:nvSpPr>
          <p:cNvPr id="13" name="Google Shape;129;p2">
            <a:extLst>
              <a:ext uri="{FF2B5EF4-FFF2-40B4-BE49-F238E27FC236}">
                <a16:creationId xmlns:a16="http://schemas.microsoft.com/office/drawing/2014/main" id="{3FFF33EB-1CCF-D5FE-D853-0EF40CB186AE}"/>
              </a:ext>
            </a:extLst>
          </p:cNvPr>
          <p:cNvSpPr txBox="1"/>
          <p:nvPr/>
        </p:nvSpPr>
        <p:spPr>
          <a:xfrm>
            <a:off x="9777257" y="523496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err="1">
                <a:solidFill>
                  <a:srgbClr val="404040"/>
                </a:solidFill>
                <a:latin typeface="Fira Sans Light" panose="020B0403050000020004" pitchFamily="34" charset="0"/>
                <a:ea typeface="Fira Sans"/>
                <a:cs typeface="Fira Sans"/>
                <a:sym typeface="Fira Sans"/>
              </a:rPr>
              <a:t>Brainstorm</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interactions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of</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with your </a:t>
            </a:r>
            <a:r>
              <a:rPr lang="de-DE" sz="1600" b="1"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to </a:t>
            </a:r>
            <a:r>
              <a:rPr lang="de-DE" sz="1600" b="0" i="0" u="none" strike="noStrike" cap="none" dirty="0" err="1">
                <a:solidFill>
                  <a:srgbClr val="404040"/>
                </a:solidFill>
                <a:latin typeface="Fira Sans Light" panose="020B0403050000020004" pitchFamily="34" charset="0"/>
                <a:ea typeface="Fira Sans"/>
                <a:cs typeface="Fira Sans"/>
                <a:sym typeface="Fira Sans"/>
              </a:rPr>
              <a:t>those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tasks</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4" name="Rechteck 13">
            <a:extLst>
              <a:ext uri="{FF2B5EF4-FFF2-40B4-BE49-F238E27FC236}">
                <a16:creationId xmlns:a16="http://schemas.microsoft.com/office/drawing/2014/main" id="{6EA97993-27C9-3C36-00DE-BFF3DC9CF898}"/>
              </a:ext>
            </a:extLst>
          </p:cNvPr>
          <p:cNvSpPr/>
          <p:nvPr/>
        </p:nvSpPr>
        <p:spPr>
          <a:xfrm>
            <a:off x="8501506" y="5162593"/>
            <a:ext cx="3690494" cy="1695405"/>
          </a:xfrm>
          <a:prstGeom prst="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0E7CC612-E656-6BD0-21E3-B1C29E8BFA5B}"/>
              </a:ext>
            </a:extLst>
          </p:cNvPr>
          <p:cNvSpPr/>
          <p:nvPr/>
        </p:nvSpPr>
        <p:spPr>
          <a:xfrm>
            <a:off x="8513051" y="-71023"/>
            <a:ext cx="3690494" cy="3968620"/>
          </a:xfrm>
          <a:prstGeom prst="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1823605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20;p2">
            <a:extLst>
              <a:ext uri="{FF2B5EF4-FFF2-40B4-BE49-F238E27FC236}">
                <a16:creationId xmlns:a16="http://schemas.microsoft.com/office/drawing/2014/main" id="{E4E47DB2-FAFD-35F2-5B1F-DA76B71829FE}"/>
              </a:ext>
            </a:extLst>
          </p:cNvPr>
          <p:cNvSpPr/>
          <p:nvPr/>
        </p:nvSpPr>
        <p:spPr>
          <a:xfrm>
            <a:off x="477985" y="518374"/>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4</a:t>
            </a:r>
            <a:endParaRPr sz="1400" b="0" i="0" u="none" strike="noStrike" cap="none" dirty="0">
              <a:solidFill>
                <a:srgbClr val="000000"/>
              </a:solidFill>
              <a:latin typeface="Arial"/>
              <a:ea typeface="Arial"/>
              <a:cs typeface="Arial"/>
              <a:sym typeface="Arial"/>
            </a:endParaRPr>
          </a:p>
        </p:txBody>
      </p:sp>
      <p:sp>
        <p:nvSpPr>
          <p:cNvPr id="8" name="Google Shape;121;p2">
            <a:extLst>
              <a:ext uri="{FF2B5EF4-FFF2-40B4-BE49-F238E27FC236}">
                <a16:creationId xmlns:a16="http://schemas.microsoft.com/office/drawing/2014/main" id="{A3DDCCB1-9F98-46AA-E533-17E116C2A5F7}"/>
              </a:ext>
            </a:extLst>
          </p:cNvPr>
          <p:cNvSpPr txBox="1"/>
          <p:nvPr/>
        </p:nvSpPr>
        <p:spPr>
          <a:xfrm>
            <a:off x="1396388" y="578208"/>
            <a:ext cx="595975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dirty="0">
                <a:solidFill>
                  <a:srgbClr val="404040"/>
                </a:solidFill>
                <a:latin typeface="Fira Sans" panose="020B0503050000020004" pitchFamily="34" charset="0"/>
                <a:ea typeface="Fira Sans"/>
                <a:cs typeface="Fira Sans"/>
                <a:sym typeface="Fira Sans"/>
              </a:rPr>
              <a:t>Gather </a:t>
            </a:r>
            <a:r>
              <a:rPr lang="en-US" sz="2400" b="1" dirty="0">
                <a:solidFill>
                  <a:srgbClr val="404040"/>
                </a:solidFill>
                <a:latin typeface="Fira Sans" panose="020B0503050000020004" pitchFamily="34" charset="0"/>
                <a:ea typeface="Fira Sans"/>
                <a:cs typeface="Fira Sans"/>
                <a:sym typeface="Fira Sans"/>
              </a:rPr>
              <a:t>feedback</a:t>
            </a:r>
            <a:endParaRPr lang="en-US" sz="2400" b="1" i="0" u="none" strike="noStrike" cap="none" dirty="0">
              <a:solidFill>
                <a:srgbClr val="404040"/>
              </a:solidFill>
              <a:latin typeface="Fira Sans" panose="020B0503050000020004" pitchFamily="34" charset="0"/>
              <a:ea typeface="Fira Sans"/>
              <a:cs typeface="Fira Sans"/>
              <a:sym typeface="Fira Sans"/>
            </a:endParaRPr>
          </a:p>
        </p:txBody>
      </p:sp>
      <p:sp>
        <p:nvSpPr>
          <p:cNvPr id="18" name="Textplatzhalter 17">
            <a:extLst>
              <a:ext uri="{FF2B5EF4-FFF2-40B4-BE49-F238E27FC236}">
                <a16:creationId xmlns:a16="http://schemas.microsoft.com/office/drawing/2014/main" id="{4F64EEA2-4B10-D0A1-B66E-DC9971EE0C95}"/>
              </a:ext>
            </a:extLst>
          </p:cNvPr>
          <p:cNvSpPr>
            <a:spLocks noGrp="1"/>
          </p:cNvSpPr>
          <p:nvPr>
            <p:ph type="body" idx="1"/>
          </p:nvPr>
        </p:nvSpPr>
        <p:spPr/>
        <p:txBody>
          <a:bodyPr>
            <a:normAutofit fontScale="92500" lnSpcReduction="10000"/>
          </a:bodyPr>
          <a:lstStyle/>
          <a:p>
            <a:pPr marL="263525" indent="-34925"/>
            <a:r>
              <a:rPr lang="en-US" dirty="0">
                <a:latin typeface="Fira Sans Light" panose="020B0403050000020004" pitchFamily="34" charset="0"/>
              </a:rPr>
              <a:t>Now that you have an outline of your proto-persona, it is time to take a step back and reflect. </a:t>
            </a:r>
          </a:p>
          <a:p>
            <a:pPr marL="263525" indent="-34925"/>
            <a:endParaRPr lang="en-US" dirty="0">
              <a:latin typeface="Fira Sans Light" panose="020B0403050000020004" pitchFamily="34" charset="0"/>
            </a:endParaRPr>
          </a:p>
          <a:p>
            <a:pPr marL="263525" indent="-34925"/>
            <a:r>
              <a:rPr lang="en-US" b="1" dirty="0">
                <a:latin typeface="Fira Sans Light" panose="020B0403050000020004" pitchFamily="34" charset="0"/>
              </a:rPr>
              <a:t>Talk to (future) users to increase the confidence level! </a:t>
            </a:r>
            <a:r>
              <a:rPr lang="en-US" dirty="0">
                <a:latin typeface="Fira Sans Light" panose="020B0403050000020004" pitchFamily="34" charset="0"/>
              </a:rPr>
              <a:t>This is essential to not over fictionalize your persona and work with false assumptions and a false sense of security. </a:t>
            </a:r>
          </a:p>
          <a:p>
            <a:pPr marL="263525" indent="-34925"/>
            <a:endParaRPr lang="en-US" dirty="0">
              <a:latin typeface="Fira Sans Light" panose="020B0403050000020004" pitchFamily="34" charset="0"/>
            </a:endParaRPr>
          </a:p>
          <a:p>
            <a:pPr marL="263525" indent="-34925"/>
            <a:r>
              <a:rPr lang="en-US" dirty="0">
                <a:latin typeface="Fira Sans Light" panose="020B0403050000020004" pitchFamily="34" charset="0"/>
              </a:rPr>
              <a:t>Who else could provide you with insights?</a:t>
            </a:r>
          </a:p>
          <a:p>
            <a:pPr marL="571500" indent="-342900">
              <a:buFontTx/>
              <a:buChar char="-"/>
            </a:pPr>
            <a:r>
              <a:rPr lang="en-US" dirty="0">
                <a:latin typeface="Fira Sans Light" panose="020B0403050000020004" pitchFamily="34" charset="0"/>
              </a:rPr>
              <a:t>Their stakeholders (colleagues, customers, managers) – e.g. professors, postdocs, PhD candidates, (technical) administrators</a:t>
            </a:r>
          </a:p>
          <a:p>
            <a:pPr marL="571500" indent="-342900">
              <a:buFontTx/>
              <a:buChar char="-"/>
            </a:pPr>
            <a:r>
              <a:rPr lang="en-US" dirty="0">
                <a:latin typeface="Fira Sans Light" panose="020B0403050000020004" pitchFamily="34" charset="0"/>
              </a:rPr>
              <a:t>Other service development teams </a:t>
            </a:r>
          </a:p>
          <a:p>
            <a:pPr marL="571500" indent="-342900">
              <a:buFontTx/>
              <a:buChar char="-"/>
            </a:pPr>
            <a:endParaRPr lang="en-US" dirty="0">
              <a:latin typeface="Fira Sans Light" panose="020B0403050000020004" pitchFamily="34" charset="0"/>
            </a:endParaRPr>
          </a:p>
          <a:p>
            <a:pPr marL="228600" indent="0"/>
            <a:endParaRPr lang="en-US" dirty="0">
              <a:latin typeface="Fira Sans Light" panose="020B0403050000020004" pitchFamily="34" charset="0"/>
            </a:endParaRPr>
          </a:p>
          <a:p>
            <a:pPr marL="228600" indent="0"/>
            <a:r>
              <a:rPr lang="en-US" sz="1600" b="1" i="1" dirty="0">
                <a:latin typeface="Fira Sans Light" panose="020B0403050000020004" pitchFamily="34" charset="0"/>
              </a:rPr>
              <a:t>Please note: you can switch step 4 &amp; 5, just make sure to come back to adapt your Persona based on the feedback.</a:t>
            </a: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797125" y="1000074"/>
            <a:ext cx="1261884" cy="646331"/>
          </a:xfrm>
          <a:prstGeom prst="rect">
            <a:avLst/>
          </a:prstGeom>
          <a:noFill/>
        </p:spPr>
        <p:txBody>
          <a:bodyPr wrap="none" rtlCol="0">
            <a:spAutoFit/>
          </a:bodyPr>
          <a:lstStyle/>
          <a:p>
            <a:r>
              <a:rPr lang="de-DE" sz="1800" dirty="0" err="1">
                <a:solidFill>
                  <a:schemeClr val="bg1"/>
                </a:solidFill>
              </a:rPr>
              <a:t>It</a:t>
            </a:r>
            <a:r>
              <a:rPr lang="de-DE" sz="1800" dirty="0">
                <a:solidFill>
                  <a:schemeClr val="bg1"/>
                </a:solidFill>
              </a:rPr>
              <a:t> </a:t>
            </a:r>
            <a:r>
              <a:rPr lang="de-DE" sz="1800" dirty="0" err="1">
                <a:solidFill>
                  <a:schemeClr val="bg1"/>
                </a:solidFill>
              </a:rPr>
              <a:t>depends</a:t>
            </a:r>
            <a:endParaRPr lang="de-DE" sz="1800" dirty="0">
              <a:solidFill>
                <a:schemeClr val="bg1"/>
              </a:solidFill>
            </a:endParaRPr>
          </a:p>
          <a:p>
            <a:endParaRPr lang="de-DE" sz="1800" dirty="0">
              <a:solidFill>
                <a:schemeClr val="bg1"/>
              </a:solidFill>
            </a:endParaRPr>
          </a:p>
        </p:txBody>
      </p:sp>
      <p:sp>
        <p:nvSpPr>
          <p:cNvPr id="2" name="Google Shape;120;p2">
            <a:extLst>
              <a:ext uri="{FF2B5EF4-FFF2-40B4-BE49-F238E27FC236}">
                <a16:creationId xmlns:a16="http://schemas.microsoft.com/office/drawing/2014/main" id="{E4D8C083-B261-3320-C31D-F1B36F5DE9E7}"/>
              </a:ext>
            </a:extLst>
          </p:cNvPr>
          <p:cNvSpPr/>
          <p:nvPr/>
        </p:nvSpPr>
        <p:spPr>
          <a:xfrm>
            <a:off x="477985" y="508214"/>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4</a:t>
            </a:r>
            <a:endParaRPr sz="1400" b="0" i="0" u="none" strike="noStrike" cap="none" dirty="0">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472469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feil: nach rechts 14">
            <a:extLst>
              <a:ext uri="{FF2B5EF4-FFF2-40B4-BE49-F238E27FC236}">
                <a16:creationId xmlns:a16="http://schemas.microsoft.com/office/drawing/2014/main" id="{0AC82F5F-AF68-E61C-4D78-9E0B759B68F2}"/>
              </a:ext>
            </a:extLst>
          </p:cNvPr>
          <p:cNvSpPr/>
          <p:nvPr/>
        </p:nvSpPr>
        <p:spPr>
          <a:xfrm rot="10800000">
            <a:off x="5474970" y="4045082"/>
            <a:ext cx="5878830" cy="2103417"/>
          </a:xfrm>
          <a:prstGeom prst="rightArrow">
            <a:avLst>
              <a:gd name="adj1" fmla="val 100000"/>
              <a:gd name="adj2" fmla="val 5000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4" name="Pfeil: nach rechts 13">
            <a:extLst>
              <a:ext uri="{FF2B5EF4-FFF2-40B4-BE49-F238E27FC236}">
                <a16:creationId xmlns:a16="http://schemas.microsoft.com/office/drawing/2014/main" id="{1B2F89FA-3585-AF80-3CEF-CC6B6174D20C}"/>
              </a:ext>
            </a:extLst>
          </p:cNvPr>
          <p:cNvSpPr/>
          <p:nvPr/>
        </p:nvSpPr>
        <p:spPr>
          <a:xfrm>
            <a:off x="721361" y="1599986"/>
            <a:ext cx="5374639" cy="1387054"/>
          </a:xfrm>
          <a:prstGeom prst="rightArrow">
            <a:avLst>
              <a:gd name="adj1" fmla="val 100000"/>
              <a:gd name="adj2" fmla="val 5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8528A3A-7F4D-8DE0-9526-9455E62671F1}"/>
              </a:ext>
            </a:extLst>
          </p:cNvPr>
          <p:cNvSpPr>
            <a:spLocks noGrp="1"/>
          </p:cNvSpPr>
          <p:nvPr>
            <p:ph type="title"/>
          </p:nvPr>
        </p:nvSpPr>
        <p:spPr/>
        <p:txBody>
          <a:bodyPr/>
          <a:lstStyle/>
          <a:p>
            <a:r>
              <a:rPr lang="de-DE" dirty="0" err="1"/>
              <a:t>Let‘s</a:t>
            </a:r>
            <a:r>
              <a:rPr lang="de-DE" dirty="0"/>
              <a:t> </a:t>
            </a:r>
            <a:r>
              <a:rPr lang="de-DE" dirty="0" err="1"/>
              <a:t>make</a:t>
            </a:r>
            <a:r>
              <a:rPr lang="de-DE" dirty="0"/>
              <a:t> a </a:t>
            </a:r>
            <a:r>
              <a:rPr lang="de-DE" dirty="0" err="1"/>
              <a:t>service</a:t>
            </a:r>
            <a:r>
              <a:rPr lang="de-DE" dirty="0"/>
              <a:t>!</a:t>
            </a:r>
          </a:p>
        </p:txBody>
      </p:sp>
      <p:sp>
        <p:nvSpPr>
          <p:cNvPr id="3" name="Textplatzhalter 2">
            <a:extLst>
              <a:ext uri="{FF2B5EF4-FFF2-40B4-BE49-F238E27FC236}">
                <a16:creationId xmlns:a16="http://schemas.microsoft.com/office/drawing/2014/main" id="{82526F73-3FFB-5CA5-5AC4-311D4B8AA106}"/>
              </a:ext>
            </a:extLst>
          </p:cNvPr>
          <p:cNvSpPr>
            <a:spLocks noGrp="1"/>
          </p:cNvSpPr>
          <p:nvPr>
            <p:ph type="body" idx="1"/>
          </p:nvPr>
        </p:nvSpPr>
        <p:spPr>
          <a:xfrm>
            <a:off x="721361" y="1867716"/>
            <a:ext cx="4861560" cy="1254612"/>
          </a:xfrm>
          <a:noFill/>
          <a:ln>
            <a:noFill/>
          </a:ln>
        </p:spPr>
        <p:txBody>
          <a:bodyPr spcFirstLastPara="1" wrap="square" lIns="0" tIns="0" rIns="0" bIns="0" anchor="t" anchorCtr="0">
            <a:normAutofit/>
          </a:bodyPr>
          <a:lstStyle/>
          <a:p>
            <a:pPr marL="263525" indent="-34925"/>
            <a:r>
              <a:rPr lang="de-DE" sz="1800" dirty="0" err="1">
                <a:latin typeface="Fira Sans" panose="020B0503050000020004" pitchFamily="34" charset="0"/>
              </a:rPr>
              <a:t>Typically</a:t>
            </a:r>
            <a:r>
              <a:rPr lang="de-DE" sz="1800" dirty="0">
                <a:latin typeface="Fira Sans" panose="020B0503050000020004" pitchFamily="34" charset="0"/>
              </a:rPr>
              <a:t>, </a:t>
            </a:r>
            <a:r>
              <a:rPr lang="de-DE" sz="1800" dirty="0" err="1">
                <a:latin typeface="Fira Sans" panose="020B0503050000020004" pitchFamily="34" charset="0"/>
              </a:rPr>
              <a:t>the</a:t>
            </a:r>
            <a:r>
              <a:rPr lang="de-DE" sz="1800" dirty="0">
                <a:latin typeface="Fira Sans" panose="020B0503050000020004" pitchFamily="34" charset="0"/>
              </a:rPr>
              <a:t> </a:t>
            </a:r>
            <a:r>
              <a:rPr lang="de-DE" sz="1800" dirty="0" err="1">
                <a:latin typeface="Fira Sans" panose="020B0503050000020004" pitchFamily="34" charset="0"/>
              </a:rPr>
              <a:t>first</a:t>
            </a:r>
            <a:r>
              <a:rPr lang="de-DE" sz="1800" dirty="0">
                <a:latin typeface="Fira Sans" panose="020B0503050000020004" pitchFamily="34" charset="0"/>
              </a:rPr>
              <a:t> </a:t>
            </a:r>
            <a:r>
              <a:rPr lang="de-DE" sz="1800" dirty="0" err="1">
                <a:latin typeface="Fira Sans" panose="020B0503050000020004" pitchFamily="34" charset="0"/>
              </a:rPr>
              <a:t>things</a:t>
            </a:r>
            <a:r>
              <a:rPr lang="de-DE" sz="1800" dirty="0">
                <a:latin typeface="Fira Sans" panose="020B0503050000020004" pitchFamily="34" charset="0"/>
              </a:rPr>
              <a:t> </a:t>
            </a:r>
            <a:r>
              <a:rPr lang="de-DE" sz="1800" dirty="0" err="1">
                <a:latin typeface="Fira Sans" panose="020B0503050000020004" pitchFamily="34" charset="0"/>
              </a:rPr>
              <a:t>when</a:t>
            </a:r>
            <a:r>
              <a:rPr lang="de-DE" sz="1800" dirty="0">
                <a:latin typeface="Fira Sans" panose="020B0503050000020004" pitchFamily="34" charset="0"/>
              </a:rPr>
              <a:t> </a:t>
            </a:r>
            <a:r>
              <a:rPr lang="de-DE" sz="1800" dirty="0" err="1">
                <a:latin typeface="Fira Sans" panose="020B0503050000020004" pitchFamily="34" charset="0"/>
              </a:rPr>
              <a:t>making</a:t>
            </a:r>
            <a:r>
              <a:rPr lang="de-DE" sz="1800" dirty="0">
                <a:latin typeface="Fira Sans" panose="020B0503050000020004" pitchFamily="34" charset="0"/>
              </a:rPr>
              <a:t> a </a:t>
            </a:r>
            <a:r>
              <a:rPr lang="de-DE" sz="1800" dirty="0" err="1">
                <a:latin typeface="Fira Sans" panose="020B0503050000020004" pitchFamily="34" charset="0"/>
              </a:rPr>
              <a:t>service</a:t>
            </a:r>
            <a:r>
              <a:rPr lang="de-DE" sz="1800" dirty="0">
                <a:latin typeface="Fira Sans" panose="020B0503050000020004" pitchFamily="34" charset="0"/>
              </a:rPr>
              <a:t> will </a:t>
            </a:r>
            <a:r>
              <a:rPr lang="de-DE" sz="1800" dirty="0" err="1">
                <a:latin typeface="Fira Sans" panose="020B0503050000020004" pitchFamily="34" charset="0"/>
              </a:rPr>
              <a:t>be</a:t>
            </a:r>
            <a:r>
              <a:rPr lang="de-DE" sz="1800" dirty="0">
                <a:latin typeface="Fira Sans" panose="020B0503050000020004" pitchFamily="34" charset="0"/>
              </a:rPr>
              <a:t> </a:t>
            </a:r>
            <a:r>
              <a:rPr lang="de-DE" sz="1800" dirty="0" err="1">
                <a:latin typeface="Fira Sans" panose="020B0503050000020004" pitchFamily="34" charset="0"/>
              </a:rPr>
              <a:t>thoughts</a:t>
            </a:r>
            <a:r>
              <a:rPr lang="de-DE" sz="1800" dirty="0">
                <a:latin typeface="Fira Sans" panose="020B0503050000020004" pitchFamily="34" charset="0"/>
              </a:rPr>
              <a:t> like </a:t>
            </a:r>
            <a:r>
              <a:rPr lang="de-DE" sz="1800" dirty="0" err="1">
                <a:latin typeface="Fira Sans" panose="020B0503050000020004" pitchFamily="34" charset="0"/>
              </a:rPr>
              <a:t>these</a:t>
            </a:r>
            <a:r>
              <a:rPr lang="de-DE" sz="1800" dirty="0">
                <a:latin typeface="Fira Sans" panose="020B0503050000020004" pitchFamily="34" charset="0"/>
              </a:rPr>
              <a:t>:</a:t>
            </a:r>
            <a:br>
              <a:rPr lang="de-DE" dirty="0">
                <a:latin typeface="Fira Sans" panose="020B0503050000020004" pitchFamily="34" charset="0"/>
              </a:rPr>
            </a:br>
            <a:endParaRPr lang="de-DE" dirty="0">
              <a:latin typeface="Fira Sans" panose="020B0503050000020004" pitchFamily="34" charset="0"/>
            </a:endParaRPr>
          </a:p>
          <a:p>
            <a:pPr marL="263525" indent="-34925"/>
            <a:endParaRPr lang="de-DE" dirty="0">
              <a:latin typeface="Fira Sans" panose="020B0503050000020004" pitchFamily="34" charset="0"/>
            </a:endParaRPr>
          </a:p>
          <a:p>
            <a:pPr marL="263525" indent="-34925"/>
            <a:endParaRPr lang="de-DE" dirty="0">
              <a:latin typeface="Fira Sans" panose="020B0503050000020004" pitchFamily="34" charset="0"/>
            </a:endParaRPr>
          </a:p>
          <a:p>
            <a:pPr marL="263525" indent="-34925"/>
            <a:endParaRPr lang="de-DE" dirty="0">
              <a:latin typeface="Fira Sans" panose="020B0503050000020004" pitchFamily="34" charset="0"/>
            </a:endParaRPr>
          </a:p>
          <a:p>
            <a:pPr marL="263525" indent="-34925"/>
            <a:endParaRPr lang="de-DE" dirty="0">
              <a:latin typeface="Fira Sans" panose="020B0503050000020004" pitchFamily="34" charset="0"/>
            </a:endParaRPr>
          </a:p>
        </p:txBody>
      </p:sp>
      <p:sp>
        <p:nvSpPr>
          <p:cNvPr id="4" name="Foliennummernplatzhalter 3">
            <a:extLst>
              <a:ext uri="{FF2B5EF4-FFF2-40B4-BE49-F238E27FC236}">
                <a16:creationId xmlns:a16="http://schemas.microsoft.com/office/drawing/2014/main" id="{8119FA70-C74C-CD5D-BA52-A0774D26CC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3</a:t>
            </a:fld>
            <a:endParaRPr lang="de-DE"/>
          </a:p>
        </p:txBody>
      </p:sp>
      <p:sp>
        <p:nvSpPr>
          <p:cNvPr id="5" name="Sprechblase: rechteckig 4">
            <a:extLst>
              <a:ext uri="{FF2B5EF4-FFF2-40B4-BE49-F238E27FC236}">
                <a16:creationId xmlns:a16="http://schemas.microsoft.com/office/drawing/2014/main" id="{FF5D5857-7F65-1141-1E8C-7E699B7A5819}"/>
              </a:ext>
            </a:extLst>
          </p:cNvPr>
          <p:cNvSpPr/>
          <p:nvPr/>
        </p:nvSpPr>
        <p:spPr>
          <a:xfrm>
            <a:off x="6471920" y="1600908"/>
            <a:ext cx="2072640" cy="711200"/>
          </a:xfrm>
          <a:prstGeom prst="wedgeRectCallout">
            <a:avLst>
              <a:gd name="adj1" fmla="val -12476"/>
              <a:gd name="adj2" fmla="val 75357"/>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e-DE" dirty="0">
                <a:solidFill>
                  <a:schemeClr val="tx1"/>
                </a:solidFill>
                <a:latin typeface="Fira Sans Light" panose="020B0403050000020004" pitchFamily="34" charset="0"/>
              </a:rPr>
              <a:t>I </a:t>
            </a:r>
            <a:r>
              <a:rPr lang="de-DE" dirty="0" err="1">
                <a:solidFill>
                  <a:schemeClr val="tx1"/>
                </a:solidFill>
                <a:latin typeface="Fira Sans Light" panose="020B0403050000020004" pitchFamily="34" charset="0"/>
              </a:rPr>
              <a:t>always</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wanted</a:t>
            </a:r>
            <a:r>
              <a:rPr lang="de-DE" dirty="0">
                <a:solidFill>
                  <a:schemeClr val="tx1"/>
                </a:solidFill>
                <a:latin typeface="Fira Sans Light" panose="020B0403050000020004" pitchFamily="34" charset="0"/>
              </a:rPr>
              <a:t> a </a:t>
            </a:r>
            <a:r>
              <a:rPr lang="de-DE" dirty="0" err="1">
                <a:solidFill>
                  <a:schemeClr val="tx1"/>
                </a:solidFill>
                <a:latin typeface="Fira Sans Light" panose="020B0403050000020004" pitchFamily="34" charset="0"/>
              </a:rPr>
              <a:t>tool</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that</a:t>
            </a:r>
            <a:r>
              <a:rPr lang="de-DE" dirty="0">
                <a:solidFill>
                  <a:schemeClr val="tx1"/>
                </a:solidFill>
                <a:latin typeface="Fira Sans Light" panose="020B0403050000020004" pitchFamily="34" charset="0"/>
              </a:rPr>
              <a:t>…</a:t>
            </a:r>
          </a:p>
        </p:txBody>
      </p:sp>
      <p:sp>
        <p:nvSpPr>
          <p:cNvPr id="6" name="Sprechblase: rechteckig 5">
            <a:extLst>
              <a:ext uri="{FF2B5EF4-FFF2-40B4-BE49-F238E27FC236}">
                <a16:creationId xmlns:a16="http://schemas.microsoft.com/office/drawing/2014/main" id="{0061D853-1938-2A02-4223-6A7E4E872B05}"/>
              </a:ext>
            </a:extLst>
          </p:cNvPr>
          <p:cNvSpPr/>
          <p:nvPr/>
        </p:nvSpPr>
        <p:spPr>
          <a:xfrm>
            <a:off x="8727439" y="2100996"/>
            <a:ext cx="2743200" cy="711200"/>
          </a:xfrm>
          <a:prstGeom prst="wedgeRectCallout">
            <a:avLst>
              <a:gd name="adj1" fmla="val -62475"/>
              <a:gd name="adj2" fmla="val 18214"/>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e-DE" dirty="0">
                <a:solidFill>
                  <a:schemeClr val="tx1"/>
                </a:solidFill>
                <a:latin typeface="Fira Sans Light" panose="020B0403050000020004" pitchFamily="34" charset="0"/>
              </a:rPr>
              <a:t>So </a:t>
            </a:r>
            <a:r>
              <a:rPr lang="de-DE" dirty="0" err="1">
                <a:solidFill>
                  <a:schemeClr val="tx1"/>
                </a:solidFill>
                <a:latin typeface="Fira Sans Light" panose="020B0403050000020004" pitchFamily="34" charset="0"/>
              </a:rPr>
              <a:t>we</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need</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this</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class</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this</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subproject</a:t>
            </a:r>
            <a:r>
              <a:rPr lang="de-DE" dirty="0">
                <a:solidFill>
                  <a:schemeClr val="tx1"/>
                </a:solidFill>
                <a:latin typeface="Fira Sans Light" panose="020B0403050000020004" pitchFamily="34" charset="0"/>
              </a:rPr>
              <a:t> and </a:t>
            </a:r>
            <a:r>
              <a:rPr lang="de-DE" dirty="0" err="1">
                <a:solidFill>
                  <a:schemeClr val="tx1"/>
                </a:solidFill>
                <a:latin typeface="Fira Sans Light" panose="020B0403050000020004" pitchFamily="34" charset="0"/>
              </a:rPr>
              <a:t>that</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library</a:t>
            </a:r>
            <a:r>
              <a:rPr lang="de-DE" dirty="0">
                <a:solidFill>
                  <a:schemeClr val="tx1"/>
                </a:solidFill>
                <a:latin typeface="Fira Sans Light" panose="020B0403050000020004" pitchFamily="34" charset="0"/>
              </a:rPr>
              <a:t>…</a:t>
            </a:r>
          </a:p>
        </p:txBody>
      </p:sp>
      <p:sp>
        <p:nvSpPr>
          <p:cNvPr id="8" name="Textfeld 7">
            <a:extLst>
              <a:ext uri="{FF2B5EF4-FFF2-40B4-BE49-F238E27FC236}">
                <a16:creationId xmlns:a16="http://schemas.microsoft.com/office/drawing/2014/main" id="{F00EE02D-E87B-EC1D-ABDF-953133597C92}"/>
              </a:ext>
            </a:extLst>
          </p:cNvPr>
          <p:cNvSpPr txBox="1"/>
          <p:nvPr/>
        </p:nvSpPr>
        <p:spPr>
          <a:xfrm>
            <a:off x="6189972" y="4300628"/>
            <a:ext cx="5479028" cy="1754326"/>
          </a:xfrm>
          <a:prstGeom prst="rect">
            <a:avLst/>
          </a:prstGeom>
          <a:noFill/>
        </p:spPr>
        <p:txBody>
          <a:bodyPr wrap="square">
            <a:spAutoFit/>
          </a:bodyPr>
          <a:lstStyle/>
          <a:p>
            <a:pPr marL="263525" indent="-34925"/>
            <a:r>
              <a:rPr lang="de-DE" sz="1800" dirty="0" err="1">
                <a:solidFill>
                  <a:schemeClr val="dk1"/>
                </a:solidFill>
                <a:latin typeface="Fira Sans" panose="020B0503050000020004" pitchFamily="34" charset="0"/>
                <a:sym typeface="Fira Sans Light"/>
              </a:rPr>
              <a:t>When</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we</a:t>
            </a:r>
            <a:r>
              <a:rPr lang="de-DE" sz="1800" dirty="0">
                <a:solidFill>
                  <a:schemeClr val="dk1"/>
                </a:solidFill>
                <a:latin typeface="Fira Sans" panose="020B0503050000020004" pitchFamily="34" charset="0"/>
                <a:sym typeface="Fira Sans Light"/>
              </a:rPr>
              <a:t> push </a:t>
            </a:r>
            <a:r>
              <a:rPr lang="de-DE" sz="1800" dirty="0" err="1">
                <a:solidFill>
                  <a:schemeClr val="dk1"/>
                </a:solidFill>
                <a:latin typeface="Fira Sans" panose="020B0503050000020004" pitchFamily="34" charset="0"/>
                <a:sym typeface="Fira Sans Light"/>
              </a:rPr>
              <a:t>the</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service</a:t>
            </a:r>
            <a:r>
              <a:rPr lang="de-DE" sz="1800" dirty="0">
                <a:solidFill>
                  <a:schemeClr val="dk1"/>
                </a:solidFill>
                <a:latin typeface="Fira Sans" panose="020B0503050000020004" pitchFamily="34" charset="0"/>
                <a:sym typeface="Fira Sans Light"/>
              </a:rPr>
              <a:t> out </a:t>
            </a:r>
            <a:r>
              <a:rPr lang="de-DE" sz="1800" dirty="0" err="1">
                <a:solidFill>
                  <a:schemeClr val="dk1"/>
                </a:solidFill>
                <a:latin typeface="Fira Sans" panose="020B0503050000020004" pitchFamily="34" charset="0"/>
                <a:sym typeface="Fira Sans Light"/>
              </a:rPr>
              <a:t>we</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might</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get</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awesome</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reactions</a:t>
            </a:r>
            <a:r>
              <a:rPr lang="de-DE" sz="1800" dirty="0">
                <a:solidFill>
                  <a:schemeClr val="dk1"/>
                </a:solidFill>
                <a:latin typeface="Fira Sans" panose="020B0503050000020004" pitchFamily="34" charset="0"/>
                <a:sym typeface="Fira Sans Light"/>
              </a:rPr>
              <a:t>: „Sounds </a:t>
            </a:r>
            <a:r>
              <a:rPr lang="de-DE" sz="1800" dirty="0" err="1">
                <a:solidFill>
                  <a:schemeClr val="dk1"/>
                </a:solidFill>
                <a:latin typeface="Fira Sans" panose="020B0503050000020004" pitchFamily="34" charset="0"/>
                <a:sym typeface="Fira Sans Light"/>
              </a:rPr>
              <a:t>great</a:t>
            </a:r>
            <a:r>
              <a:rPr lang="de-DE" sz="1800" dirty="0">
                <a:solidFill>
                  <a:schemeClr val="dk1"/>
                </a:solidFill>
                <a:latin typeface="Fira Sans" panose="020B0503050000020004" pitchFamily="34" charset="0"/>
                <a:sym typeface="Fira Sans Light"/>
              </a:rPr>
              <a:t>! </a:t>
            </a:r>
            <a:br>
              <a:rPr lang="de-DE" sz="1800" dirty="0">
                <a:solidFill>
                  <a:schemeClr val="dk1"/>
                </a:solidFill>
                <a:latin typeface="Fira Sans" panose="020B0503050000020004" pitchFamily="34" charset="0"/>
                <a:sym typeface="Fira Sans Light"/>
              </a:rPr>
            </a:br>
            <a:r>
              <a:rPr lang="de-DE" sz="1800" dirty="0" err="1">
                <a:solidFill>
                  <a:schemeClr val="dk1"/>
                </a:solidFill>
                <a:latin typeface="Fira Sans" panose="020B0503050000020004" pitchFamily="34" charset="0"/>
                <a:sym typeface="Fira Sans Light"/>
              </a:rPr>
              <a:t>How</a:t>
            </a:r>
            <a:r>
              <a:rPr lang="de-DE" sz="1800" dirty="0">
                <a:solidFill>
                  <a:schemeClr val="dk1"/>
                </a:solidFill>
                <a:latin typeface="Fira Sans" panose="020B0503050000020004" pitchFamily="34" charset="0"/>
                <a:sym typeface="Fira Sans Light"/>
              </a:rPr>
              <a:t> do I </a:t>
            </a:r>
            <a:r>
              <a:rPr lang="de-DE" sz="1800" dirty="0" err="1">
                <a:solidFill>
                  <a:schemeClr val="dk1"/>
                </a:solidFill>
                <a:latin typeface="Fira Sans" panose="020B0503050000020004" pitchFamily="34" charset="0"/>
                <a:sym typeface="Fira Sans Light"/>
              </a:rPr>
              <a:t>get</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started</a:t>
            </a:r>
            <a:r>
              <a:rPr lang="de-DE" sz="1800" dirty="0">
                <a:solidFill>
                  <a:schemeClr val="dk1"/>
                </a:solidFill>
                <a:latin typeface="Fira Sans" panose="020B0503050000020004" pitchFamily="34" charset="0"/>
                <a:sym typeface="Fira Sans Light"/>
              </a:rPr>
              <a:t>?“</a:t>
            </a:r>
          </a:p>
          <a:p>
            <a:pPr marL="263525" indent="-34925"/>
            <a:endParaRPr lang="de-DE" sz="1800" dirty="0">
              <a:solidFill>
                <a:schemeClr val="dk1"/>
              </a:solidFill>
              <a:latin typeface="Fira Sans" panose="020B0503050000020004" pitchFamily="34" charset="0"/>
              <a:sym typeface="Fira Sans Light"/>
            </a:endParaRPr>
          </a:p>
          <a:p>
            <a:pPr marL="263525" indent="-34925"/>
            <a:r>
              <a:rPr lang="de-DE" sz="1800" dirty="0">
                <a:solidFill>
                  <a:schemeClr val="dk1"/>
                </a:solidFill>
                <a:latin typeface="Fira Sans" panose="020B0503050000020004" pitchFamily="34" charset="0"/>
                <a:sym typeface="Fira Sans Light"/>
              </a:rPr>
              <a:t>But </a:t>
            </a:r>
            <a:r>
              <a:rPr lang="de-DE" sz="1800" dirty="0" err="1">
                <a:solidFill>
                  <a:schemeClr val="dk1"/>
                </a:solidFill>
                <a:latin typeface="Fira Sans" panose="020B0503050000020004" pitchFamily="34" charset="0"/>
                <a:sym typeface="Fira Sans Light"/>
              </a:rPr>
              <a:t>sometimes</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we</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are</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surprised</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by</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less</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desirable</a:t>
            </a:r>
            <a:r>
              <a:rPr lang="de-DE" sz="1800" dirty="0">
                <a:solidFill>
                  <a:schemeClr val="dk1"/>
                </a:solidFill>
                <a:latin typeface="Fira Sans" panose="020B0503050000020004" pitchFamily="34" charset="0"/>
                <a:sym typeface="Fira Sans Light"/>
              </a:rPr>
              <a:t> </a:t>
            </a:r>
            <a:r>
              <a:rPr lang="de-DE" sz="1800" dirty="0" err="1">
                <a:solidFill>
                  <a:schemeClr val="dk1"/>
                </a:solidFill>
                <a:latin typeface="Fira Sans" panose="020B0503050000020004" pitchFamily="34" charset="0"/>
                <a:sym typeface="Fira Sans Light"/>
              </a:rPr>
              <a:t>feedback</a:t>
            </a:r>
            <a:r>
              <a:rPr lang="de-DE" sz="1800" dirty="0">
                <a:solidFill>
                  <a:schemeClr val="dk1"/>
                </a:solidFill>
                <a:latin typeface="Fira Sans" panose="020B0503050000020004" pitchFamily="34" charset="0"/>
                <a:sym typeface="Fira Sans Light"/>
              </a:rPr>
              <a:t>:</a:t>
            </a:r>
          </a:p>
        </p:txBody>
      </p:sp>
      <p:sp>
        <p:nvSpPr>
          <p:cNvPr id="11" name="Sprechblase: rechteckig 10">
            <a:extLst>
              <a:ext uri="{FF2B5EF4-FFF2-40B4-BE49-F238E27FC236}">
                <a16:creationId xmlns:a16="http://schemas.microsoft.com/office/drawing/2014/main" id="{2E388419-F4F1-9252-C783-6ADFEFE2B9AE}"/>
              </a:ext>
            </a:extLst>
          </p:cNvPr>
          <p:cNvSpPr/>
          <p:nvPr/>
        </p:nvSpPr>
        <p:spPr>
          <a:xfrm>
            <a:off x="2676843" y="4048073"/>
            <a:ext cx="2072640" cy="711200"/>
          </a:xfrm>
          <a:prstGeom prst="wedgeRectCallout">
            <a:avLst>
              <a:gd name="adj1" fmla="val -12476"/>
              <a:gd name="adj2" fmla="val 75357"/>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de-DE" dirty="0">
                <a:solidFill>
                  <a:schemeClr val="tx1"/>
                </a:solidFill>
                <a:latin typeface="Fira Sans Light" panose="020B0403050000020004" pitchFamily="34" charset="0"/>
              </a:rPr>
              <a:t>This </a:t>
            </a:r>
            <a:r>
              <a:rPr lang="de-DE" dirty="0" err="1">
                <a:solidFill>
                  <a:schemeClr val="tx1"/>
                </a:solidFill>
                <a:latin typeface="Fira Sans Light" panose="020B0403050000020004" pitchFamily="34" charset="0"/>
              </a:rPr>
              <a:t>does</a:t>
            </a:r>
            <a:r>
              <a:rPr lang="de-DE" dirty="0">
                <a:solidFill>
                  <a:schemeClr val="tx1"/>
                </a:solidFill>
                <a:latin typeface="Fira Sans Light" panose="020B0403050000020004" pitchFamily="34" charset="0"/>
              </a:rPr>
              <a:t> not </a:t>
            </a:r>
            <a:r>
              <a:rPr lang="de-DE" dirty="0" err="1">
                <a:solidFill>
                  <a:schemeClr val="tx1"/>
                </a:solidFill>
                <a:latin typeface="Fira Sans Light" panose="020B0403050000020004" pitchFamily="34" charset="0"/>
              </a:rPr>
              <a:t>really</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help</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me</a:t>
            </a:r>
            <a:r>
              <a:rPr lang="de-DE" dirty="0">
                <a:solidFill>
                  <a:schemeClr val="tx1"/>
                </a:solidFill>
                <a:latin typeface="Fira Sans Light" panose="020B0403050000020004" pitchFamily="34" charset="0"/>
              </a:rPr>
              <a:t>…</a:t>
            </a:r>
          </a:p>
        </p:txBody>
      </p:sp>
      <p:sp>
        <p:nvSpPr>
          <p:cNvPr id="12" name="Sprechblase: rechteckig 11">
            <a:extLst>
              <a:ext uri="{FF2B5EF4-FFF2-40B4-BE49-F238E27FC236}">
                <a16:creationId xmlns:a16="http://schemas.microsoft.com/office/drawing/2014/main" id="{1AB9C657-8191-921C-7BE6-10F61981C740}"/>
              </a:ext>
            </a:extLst>
          </p:cNvPr>
          <p:cNvSpPr/>
          <p:nvPr/>
        </p:nvSpPr>
        <p:spPr>
          <a:xfrm>
            <a:off x="2388235" y="5597647"/>
            <a:ext cx="2072640" cy="711200"/>
          </a:xfrm>
          <a:prstGeom prst="wedgeRectCallout">
            <a:avLst>
              <a:gd name="adj1" fmla="val -62475"/>
              <a:gd name="adj2" fmla="val 18214"/>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de-DE" dirty="0" err="1">
                <a:solidFill>
                  <a:schemeClr val="tx1"/>
                </a:solidFill>
                <a:latin typeface="Fira Sans Light" panose="020B0403050000020004" pitchFamily="34" charset="0"/>
              </a:rPr>
              <a:t>It</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is</a:t>
            </a:r>
            <a:r>
              <a:rPr lang="de-DE" dirty="0">
                <a:solidFill>
                  <a:schemeClr val="tx1"/>
                </a:solidFill>
                <a:latin typeface="Fira Sans Light" panose="020B0403050000020004" pitchFamily="34" charset="0"/>
              </a:rPr>
              <a:t> so </a:t>
            </a:r>
            <a:r>
              <a:rPr lang="de-DE" dirty="0" err="1">
                <a:solidFill>
                  <a:schemeClr val="tx1"/>
                </a:solidFill>
                <a:latin typeface="Fira Sans Light" panose="020B0403050000020004" pitchFamily="34" charset="0"/>
              </a:rPr>
              <a:t>complicated</a:t>
            </a:r>
            <a:r>
              <a:rPr lang="de-DE" dirty="0">
                <a:solidFill>
                  <a:schemeClr val="tx1"/>
                </a:solidFill>
                <a:latin typeface="Fira Sans Light" panose="020B0403050000020004" pitchFamily="34" charset="0"/>
              </a:rPr>
              <a:t> to </a:t>
            </a:r>
            <a:r>
              <a:rPr lang="de-DE" dirty="0" err="1">
                <a:solidFill>
                  <a:schemeClr val="tx1"/>
                </a:solidFill>
                <a:latin typeface="Fira Sans Light" panose="020B0403050000020004" pitchFamily="34" charset="0"/>
              </a:rPr>
              <a:t>use</a:t>
            </a:r>
            <a:r>
              <a:rPr lang="de-DE" dirty="0">
                <a:solidFill>
                  <a:schemeClr val="tx1"/>
                </a:solidFill>
                <a:latin typeface="Fira Sans Light" panose="020B0403050000020004" pitchFamily="34" charset="0"/>
              </a:rPr>
              <a:t>…</a:t>
            </a:r>
          </a:p>
        </p:txBody>
      </p:sp>
      <p:sp>
        <p:nvSpPr>
          <p:cNvPr id="16" name="Sprechblase: rechteckig 15">
            <a:extLst>
              <a:ext uri="{FF2B5EF4-FFF2-40B4-BE49-F238E27FC236}">
                <a16:creationId xmlns:a16="http://schemas.microsoft.com/office/drawing/2014/main" id="{5E37F68C-17CE-3650-0D5E-C43D8F5601F3}"/>
              </a:ext>
            </a:extLst>
          </p:cNvPr>
          <p:cNvSpPr/>
          <p:nvPr/>
        </p:nvSpPr>
        <p:spPr>
          <a:xfrm>
            <a:off x="9032239" y="1209060"/>
            <a:ext cx="2072640" cy="711200"/>
          </a:xfrm>
          <a:prstGeom prst="wedgeRectCallout">
            <a:avLst>
              <a:gd name="adj1" fmla="val -61985"/>
              <a:gd name="adj2" fmla="val 49643"/>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de-DE" dirty="0" err="1">
                <a:solidFill>
                  <a:schemeClr val="tx1"/>
                </a:solidFill>
                <a:latin typeface="Fira Sans Light" panose="020B0403050000020004" pitchFamily="34" charset="0"/>
              </a:rPr>
              <a:t>We</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need</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more</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developers</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for</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this</a:t>
            </a:r>
            <a:r>
              <a:rPr lang="de-DE" dirty="0">
                <a:solidFill>
                  <a:schemeClr val="tx1"/>
                </a:solidFill>
                <a:latin typeface="Fira Sans Light" panose="020B0403050000020004" pitchFamily="34" charset="0"/>
              </a:rPr>
              <a:t>!</a:t>
            </a:r>
          </a:p>
        </p:txBody>
      </p:sp>
      <p:pic>
        <p:nvPicPr>
          <p:cNvPr id="9" name="Grafik 8" descr="Programmierer mit einfarbiger Füllung">
            <a:extLst>
              <a:ext uri="{FF2B5EF4-FFF2-40B4-BE49-F238E27FC236}">
                <a16:creationId xmlns:a16="http://schemas.microsoft.com/office/drawing/2014/main" id="{4C187BB0-67AF-70C5-2F01-224CBDD1F7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8679" y="2352392"/>
            <a:ext cx="914400" cy="914400"/>
          </a:xfrm>
          <a:prstGeom prst="rect">
            <a:avLst/>
          </a:prstGeom>
        </p:spPr>
      </p:pic>
      <p:pic>
        <p:nvPicPr>
          <p:cNvPr id="21" name="Grafik 20" descr="Weibliches Profil mit einfarbiger Füllung">
            <a:extLst>
              <a:ext uri="{FF2B5EF4-FFF2-40B4-BE49-F238E27FC236}">
                <a16:creationId xmlns:a16="http://schemas.microsoft.com/office/drawing/2014/main" id="{BB195D59-34D1-D27F-46B3-AF265F99AB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5517" y="4543460"/>
            <a:ext cx="914400" cy="914400"/>
          </a:xfrm>
          <a:prstGeom prst="rect">
            <a:avLst/>
          </a:prstGeom>
        </p:spPr>
      </p:pic>
      <p:pic>
        <p:nvPicPr>
          <p:cNvPr id="23" name="Grafik 22" descr="Schulmädchen mit einfarbiger Füllung">
            <a:extLst>
              <a:ext uri="{FF2B5EF4-FFF2-40B4-BE49-F238E27FC236}">
                <a16:creationId xmlns:a16="http://schemas.microsoft.com/office/drawing/2014/main" id="{B13C6450-35F0-B692-1BBB-0D83F89E89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1915" y="5488606"/>
            <a:ext cx="914400" cy="914400"/>
          </a:xfrm>
          <a:prstGeom prst="rect">
            <a:avLst/>
          </a:prstGeom>
        </p:spPr>
      </p:pic>
      <p:pic>
        <p:nvPicPr>
          <p:cNvPr id="25" name="Grafik 24" descr="Büromitarbeiter mit einfarbiger Füllung">
            <a:extLst>
              <a:ext uri="{FF2B5EF4-FFF2-40B4-BE49-F238E27FC236}">
                <a16:creationId xmlns:a16="http://schemas.microsoft.com/office/drawing/2014/main" id="{E27E27BF-4941-399E-3769-356100623E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61118" y="4543460"/>
            <a:ext cx="914400" cy="914400"/>
          </a:xfrm>
          <a:prstGeom prst="rect">
            <a:avLst/>
          </a:prstGeom>
        </p:spPr>
      </p:pic>
      <p:sp>
        <p:nvSpPr>
          <p:cNvPr id="13" name="Sprechblase: rechteckig 12">
            <a:extLst>
              <a:ext uri="{FF2B5EF4-FFF2-40B4-BE49-F238E27FC236}">
                <a16:creationId xmlns:a16="http://schemas.microsoft.com/office/drawing/2014/main" id="{96072A05-01E5-DF69-0527-44926B1B4405}"/>
              </a:ext>
            </a:extLst>
          </p:cNvPr>
          <p:cNvSpPr/>
          <p:nvPr/>
        </p:nvSpPr>
        <p:spPr>
          <a:xfrm>
            <a:off x="315595" y="3777176"/>
            <a:ext cx="2072640" cy="711200"/>
          </a:xfrm>
          <a:prstGeom prst="wedgeRectCallout">
            <a:avLst>
              <a:gd name="adj1" fmla="val -15907"/>
              <a:gd name="adj2" fmla="val 79643"/>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de-DE" dirty="0">
                <a:solidFill>
                  <a:schemeClr val="tx1"/>
                </a:solidFill>
                <a:latin typeface="Fira Sans Light" panose="020B0403050000020004" pitchFamily="34" charset="0"/>
              </a:rPr>
              <a:t>What? </a:t>
            </a:r>
            <a:r>
              <a:rPr lang="de-DE" dirty="0" err="1">
                <a:solidFill>
                  <a:schemeClr val="tx1"/>
                </a:solidFill>
                <a:latin typeface="Fira Sans Light" panose="020B0403050000020004" pitchFamily="34" charset="0"/>
              </a:rPr>
              <a:t>Which</a:t>
            </a:r>
            <a:r>
              <a:rPr lang="de-DE" dirty="0">
                <a:solidFill>
                  <a:schemeClr val="tx1"/>
                </a:solidFill>
                <a:latin typeface="Fira Sans Light" panose="020B0403050000020004" pitchFamily="34" charset="0"/>
              </a:rPr>
              <a:t> </a:t>
            </a:r>
            <a:r>
              <a:rPr lang="de-DE" dirty="0" err="1">
                <a:solidFill>
                  <a:schemeClr val="tx1"/>
                </a:solidFill>
                <a:latin typeface="Fira Sans Light" panose="020B0403050000020004" pitchFamily="34" charset="0"/>
              </a:rPr>
              <a:t>service</a:t>
            </a:r>
            <a:r>
              <a:rPr lang="de-DE" dirty="0">
                <a:solidFill>
                  <a:schemeClr val="tx1"/>
                </a:solidFill>
                <a:latin typeface="Fira Sans Light" panose="020B0403050000020004" pitchFamily="34" charset="0"/>
              </a:rPr>
              <a:t>? </a:t>
            </a:r>
          </a:p>
        </p:txBody>
      </p:sp>
    </p:spTree>
    <p:custDataLst>
      <p:tags r:id="rId1"/>
    </p:custDataLst>
    <p:extLst>
      <p:ext uri="{BB962C8B-B14F-4D97-AF65-F5344CB8AC3E}">
        <p14:creationId xmlns:p14="http://schemas.microsoft.com/office/powerpoint/2010/main" val="1508787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20;p2">
            <a:extLst>
              <a:ext uri="{FF2B5EF4-FFF2-40B4-BE49-F238E27FC236}">
                <a16:creationId xmlns:a16="http://schemas.microsoft.com/office/drawing/2014/main" id="{E4E47DB2-FAFD-35F2-5B1F-DA76B71829FE}"/>
              </a:ext>
            </a:extLst>
          </p:cNvPr>
          <p:cNvSpPr/>
          <p:nvPr/>
        </p:nvSpPr>
        <p:spPr>
          <a:xfrm>
            <a:off x="477985" y="518374"/>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4</a:t>
            </a:r>
            <a:endParaRPr sz="1400" b="0" i="0" u="none" strike="noStrike" cap="none" dirty="0">
              <a:solidFill>
                <a:srgbClr val="000000"/>
              </a:solidFill>
              <a:latin typeface="Arial"/>
              <a:ea typeface="Arial"/>
              <a:cs typeface="Arial"/>
              <a:sym typeface="Arial"/>
            </a:endParaRPr>
          </a:p>
        </p:txBody>
      </p:sp>
      <p:sp>
        <p:nvSpPr>
          <p:cNvPr id="8" name="Google Shape;121;p2">
            <a:extLst>
              <a:ext uri="{FF2B5EF4-FFF2-40B4-BE49-F238E27FC236}">
                <a16:creationId xmlns:a16="http://schemas.microsoft.com/office/drawing/2014/main" id="{A3DDCCB1-9F98-46AA-E533-17E116C2A5F7}"/>
              </a:ext>
            </a:extLst>
          </p:cNvPr>
          <p:cNvSpPr txBox="1"/>
          <p:nvPr/>
        </p:nvSpPr>
        <p:spPr>
          <a:xfrm>
            <a:off x="1396388" y="578208"/>
            <a:ext cx="595975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dirty="0">
                <a:solidFill>
                  <a:srgbClr val="404040"/>
                </a:solidFill>
                <a:latin typeface="Fira Sans" panose="020B0503050000020004" pitchFamily="34" charset="0"/>
                <a:ea typeface="Fira Sans"/>
                <a:cs typeface="Fira Sans"/>
                <a:sym typeface="Fira Sans"/>
              </a:rPr>
              <a:t>Gather </a:t>
            </a:r>
            <a:r>
              <a:rPr lang="en-US" sz="2400" b="1" dirty="0">
                <a:solidFill>
                  <a:srgbClr val="404040"/>
                </a:solidFill>
                <a:latin typeface="Fira Sans" panose="020B0503050000020004" pitchFamily="34" charset="0"/>
                <a:ea typeface="Fira Sans"/>
                <a:cs typeface="Fira Sans"/>
                <a:sym typeface="Fira Sans"/>
              </a:rPr>
              <a:t>feedback</a:t>
            </a:r>
            <a:endParaRPr lang="en-US" sz="2400" b="1" i="0" u="none" strike="noStrike" cap="none" dirty="0">
              <a:solidFill>
                <a:srgbClr val="404040"/>
              </a:solidFill>
              <a:latin typeface="Fira Sans" panose="020B0503050000020004" pitchFamily="34" charset="0"/>
              <a:ea typeface="Fira Sans"/>
              <a:cs typeface="Fira Sans"/>
              <a:sym typeface="Fira Sans"/>
            </a:endParaRPr>
          </a:p>
        </p:txBody>
      </p:sp>
      <p:sp>
        <p:nvSpPr>
          <p:cNvPr id="18" name="Textplatzhalter 17">
            <a:extLst>
              <a:ext uri="{FF2B5EF4-FFF2-40B4-BE49-F238E27FC236}">
                <a16:creationId xmlns:a16="http://schemas.microsoft.com/office/drawing/2014/main" id="{4F64EEA2-4B10-D0A1-B66E-DC9971EE0C95}"/>
              </a:ext>
            </a:extLst>
          </p:cNvPr>
          <p:cNvSpPr>
            <a:spLocks noGrp="1"/>
          </p:cNvSpPr>
          <p:nvPr>
            <p:ph type="body" idx="1"/>
          </p:nvPr>
        </p:nvSpPr>
        <p:spPr>
          <a:xfrm>
            <a:off x="838200" y="1778971"/>
            <a:ext cx="10515600" cy="1167038"/>
          </a:xfrm>
        </p:spPr>
        <p:txBody>
          <a:bodyPr>
            <a:normAutofit lnSpcReduction="10000"/>
          </a:bodyPr>
          <a:lstStyle/>
          <a:p>
            <a:pPr marL="228600" indent="0"/>
            <a:endParaRPr lang="en-US" dirty="0">
              <a:latin typeface="Fira Sans Light" panose="020B0403050000020004" pitchFamily="34" charset="0"/>
            </a:endParaRPr>
          </a:p>
          <a:p>
            <a:pPr marL="228600" indent="0"/>
            <a:r>
              <a:rPr lang="en-US" dirty="0">
                <a:latin typeface="Fira Sans Light" panose="020B0403050000020004" pitchFamily="34" charset="0"/>
              </a:rPr>
              <a:t>Suggested Methods to challenge your assumptions and gather more insights about your Personas:</a:t>
            </a:r>
          </a:p>
          <a:p>
            <a:pPr marL="228600" indent="0"/>
            <a:endParaRPr lang="en-US" dirty="0">
              <a:latin typeface="Fira Sans Light" panose="020B0403050000020004" pitchFamily="34" charset="0"/>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797125" y="1000074"/>
            <a:ext cx="1261884" cy="646331"/>
          </a:xfrm>
          <a:prstGeom prst="rect">
            <a:avLst/>
          </a:prstGeom>
          <a:noFill/>
        </p:spPr>
        <p:txBody>
          <a:bodyPr wrap="none" rtlCol="0">
            <a:spAutoFit/>
          </a:bodyPr>
          <a:lstStyle/>
          <a:p>
            <a:r>
              <a:rPr lang="de-DE" sz="1800" dirty="0" err="1">
                <a:solidFill>
                  <a:schemeClr val="bg1"/>
                </a:solidFill>
              </a:rPr>
              <a:t>It</a:t>
            </a:r>
            <a:r>
              <a:rPr lang="de-DE" sz="1800" dirty="0">
                <a:solidFill>
                  <a:schemeClr val="bg1"/>
                </a:solidFill>
              </a:rPr>
              <a:t> </a:t>
            </a:r>
            <a:r>
              <a:rPr lang="de-DE" sz="1800" dirty="0" err="1">
                <a:solidFill>
                  <a:schemeClr val="bg1"/>
                </a:solidFill>
              </a:rPr>
              <a:t>depends</a:t>
            </a:r>
            <a:endParaRPr lang="de-DE" sz="1800" dirty="0">
              <a:solidFill>
                <a:schemeClr val="bg1"/>
              </a:solidFill>
            </a:endParaRPr>
          </a:p>
          <a:p>
            <a:endParaRPr lang="de-DE" sz="1800" dirty="0">
              <a:solidFill>
                <a:schemeClr val="bg1"/>
              </a:solidFill>
            </a:endParaRPr>
          </a:p>
        </p:txBody>
      </p:sp>
      <p:sp>
        <p:nvSpPr>
          <p:cNvPr id="2" name="Google Shape;120;p2">
            <a:extLst>
              <a:ext uri="{FF2B5EF4-FFF2-40B4-BE49-F238E27FC236}">
                <a16:creationId xmlns:a16="http://schemas.microsoft.com/office/drawing/2014/main" id="{E4D8C083-B261-3320-C31D-F1B36F5DE9E7}"/>
              </a:ext>
            </a:extLst>
          </p:cNvPr>
          <p:cNvSpPr/>
          <p:nvPr/>
        </p:nvSpPr>
        <p:spPr>
          <a:xfrm>
            <a:off x="477985" y="508214"/>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4</a:t>
            </a:r>
            <a:endParaRPr sz="1400" b="0" i="0" u="none" strike="noStrike" cap="none" dirty="0">
              <a:solidFill>
                <a:srgbClr val="000000"/>
              </a:solidFill>
              <a:latin typeface="Arial"/>
              <a:ea typeface="Arial"/>
              <a:cs typeface="Arial"/>
              <a:sym typeface="Arial"/>
            </a:endParaRPr>
          </a:p>
        </p:txBody>
      </p:sp>
      <p:pic>
        <p:nvPicPr>
          <p:cNvPr id="4" name="Grafik 3" descr="Webdesign Silhouette">
            <a:extLst>
              <a:ext uri="{FF2B5EF4-FFF2-40B4-BE49-F238E27FC236}">
                <a16:creationId xmlns:a16="http://schemas.microsoft.com/office/drawing/2014/main" id="{BFA41503-3EE7-F2FB-E289-FEC7296BB33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68527" y="5668750"/>
            <a:ext cx="764583" cy="764583"/>
          </a:xfrm>
          <a:prstGeom prst="rect">
            <a:avLst/>
          </a:prstGeom>
        </p:spPr>
      </p:pic>
      <p:pic>
        <p:nvPicPr>
          <p:cNvPr id="10" name="Grafik 9" descr="Fragen Silhouette">
            <a:extLst>
              <a:ext uri="{FF2B5EF4-FFF2-40B4-BE49-F238E27FC236}">
                <a16:creationId xmlns:a16="http://schemas.microsoft.com/office/drawing/2014/main" id="{7DA3B3EA-75BF-FA4E-B01A-34E32A1090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5616" y="4032729"/>
            <a:ext cx="695459" cy="695459"/>
          </a:xfrm>
          <a:prstGeom prst="rect">
            <a:avLst/>
          </a:prstGeom>
        </p:spPr>
      </p:pic>
      <p:pic>
        <p:nvPicPr>
          <p:cNvPr id="12" name="Grafik 11" descr="Kundenbewertung Silhouette">
            <a:extLst>
              <a:ext uri="{FF2B5EF4-FFF2-40B4-BE49-F238E27FC236}">
                <a16:creationId xmlns:a16="http://schemas.microsoft.com/office/drawing/2014/main" id="{3475C515-B0DC-9440-6232-2407966AF7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02212" y="4860753"/>
            <a:ext cx="708484" cy="708484"/>
          </a:xfrm>
          <a:prstGeom prst="rect">
            <a:avLst/>
          </a:prstGeom>
        </p:spPr>
      </p:pic>
      <p:graphicFrame>
        <p:nvGraphicFramePr>
          <p:cNvPr id="17" name="Tabelle 19">
            <a:extLst>
              <a:ext uri="{FF2B5EF4-FFF2-40B4-BE49-F238E27FC236}">
                <a16:creationId xmlns:a16="http://schemas.microsoft.com/office/drawing/2014/main" id="{6B18939C-A223-66A7-6424-EAF6F2727445}"/>
              </a:ext>
            </a:extLst>
          </p:cNvPr>
          <p:cNvGraphicFramePr>
            <a:graphicFrameLocks noGrp="1"/>
          </p:cNvGraphicFramePr>
          <p:nvPr>
            <p:extLst>
              <p:ext uri="{D42A27DB-BD31-4B8C-83A1-F6EECF244321}">
                <p14:modId xmlns:p14="http://schemas.microsoft.com/office/powerpoint/2010/main" val="2253376002"/>
              </p:ext>
            </p:extLst>
          </p:nvPr>
        </p:nvGraphicFramePr>
        <p:xfrm>
          <a:off x="3013037" y="3079641"/>
          <a:ext cx="8128000" cy="3406268"/>
        </p:xfrm>
        <a:graphic>
          <a:graphicData uri="http://schemas.openxmlformats.org/drawingml/2006/table">
            <a:tbl>
              <a:tblPr bandRow="1">
                <a:tableStyleId>{912C8C85-51F0-491E-9774-3900AFEF0FD7}</a:tableStyleId>
              </a:tblPr>
              <a:tblGrid>
                <a:gridCol w="1596539">
                  <a:extLst>
                    <a:ext uri="{9D8B030D-6E8A-4147-A177-3AD203B41FA5}">
                      <a16:colId xmlns:a16="http://schemas.microsoft.com/office/drawing/2014/main" val="2981054784"/>
                    </a:ext>
                  </a:extLst>
                </a:gridCol>
                <a:gridCol w="6531461">
                  <a:extLst>
                    <a:ext uri="{9D8B030D-6E8A-4147-A177-3AD203B41FA5}">
                      <a16:colId xmlns:a16="http://schemas.microsoft.com/office/drawing/2014/main" val="849664954"/>
                    </a:ext>
                  </a:extLst>
                </a:gridCol>
              </a:tblGrid>
              <a:tr h="851567">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Fira Sans Light" panose="020B0403050000020004" pitchFamily="34" charset="0"/>
                        </a:rPr>
                        <a:t>Surveys: </a:t>
                      </a:r>
                      <a:r>
                        <a:rPr lang="en-US" sz="1800" dirty="0">
                          <a:latin typeface="Fira Sans Light" panose="020B0403050000020004" pitchFamily="34" charset="0"/>
                        </a:rPr>
                        <a:t>to larger groups</a:t>
                      </a:r>
                    </a:p>
                  </a:txBody>
                  <a:tcPr anchor="ctr"/>
                </a:tc>
                <a:extLst>
                  <a:ext uri="{0D108BD9-81ED-4DB2-BD59-A6C34878D82A}">
                    <a16:rowId xmlns:a16="http://schemas.microsoft.com/office/drawing/2014/main" val="1463730772"/>
                  </a:ext>
                </a:extLst>
              </a:tr>
              <a:tr h="851567">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Fira Sans Light" panose="020B0403050000020004" pitchFamily="34" charset="0"/>
                        </a:rPr>
                        <a:t>Interviews: </a:t>
                      </a:r>
                      <a:r>
                        <a:rPr lang="en-US" sz="1800" dirty="0">
                          <a:latin typeface="Fira Sans Light" panose="020B0403050000020004" pitchFamily="34" charset="0"/>
                        </a:rPr>
                        <a:t>based on the same survey questions, 1-5 per persona</a:t>
                      </a:r>
                    </a:p>
                  </a:txBody>
                  <a:tcPr anchor="ctr"/>
                </a:tc>
                <a:extLst>
                  <a:ext uri="{0D108BD9-81ED-4DB2-BD59-A6C34878D82A}">
                    <a16:rowId xmlns:a16="http://schemas.microsoft.com/office/drawing/2014/main" val="485356123"/>
                  </a:ext>
                </a:extLst>
              </a:tr>
              <a:tr h="851567">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Fira Sans Light" panose="020B0403050000020004" pitchFamily="34" charset="0"/>
                        </a:rPr>
                        <a:t>Focus Groups: </a:t>
                      </a:r>
                      <a:r>
                        <a:rPr lang="en-US" sz="1800" dirty="0">
                          <a:latin typeface="Fira Sans Light" panose="020B0403050000020004" pitchFamily="34" charset="0"/>
                        </a:rPr>
                        <a:t>5-10 people, with the help of a moderator</a:t>
                      </a:r>
                    </a:p>
                  </a:txBody>
                  <a:tcPr anchor="ctr"/>
                </a:tc>
                <a:extLst>
                  <a:ext uri="{0D108BD9-81ED-4DB2-BD59-A6C34878D82A}">
                    <a16:rowId xmlns:a16="http://schemas.microsoft.com/office/drawing/2014/main" val="2124510504"/>
                  </a:ext>
                </a:extLst>
              </a:tr>
              <a:tr h="851567">
                <a:tc>
                  <a:txBody>
                    <a:bodyPr/>
                    <a:lstStyle/>
                    <a:p>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Fira Sans Light" panose="020B0403050000020004" pitchFamily="34" charset="0"/>
                        </a:rPr>
                        <a:t>Web Analytics: </a:t>
                      </a:r>
                      <a:r>
                        <a:rPr lang="en-US" sz="1800" dirty="0">
                          <a:latin typeface="Fira Sans Light" panose="020B0403050000020004" pitchFamily="34" charset="0"/>
                        </a:rPr>
                        <a:t>relevant site / service statistics </a:t>
                      </a:r>
                      <a:endParaRPr lang="en-US" sz="1800" b="1" dirty="0">
                        <a:latin typeface="Fira Sans Light" panose="020B0403050000020004" pitchFamily="34" charset="0"/>
                      </a:endParaRPr>
                    </a:p>
                  </a:txBody>
                  <a:tcPr anchor="ctr"/>
                </a:tc>
                <a:extLst>
                  <a:ext uri="{0D108BD9-81ED-4DB2-BD59-A6C34878D82A}">
                    <a16:rowId xmlns:a16="http://schemas.microsoft.com/office/drawing/2014/main" val="2637736049"/>
                  </a:ext>
                </a:extLst>
              </a:tr>
            </a:tbl>
          </a:graphicData>
        </a:graphic>
      </p:graphicFrame>
      <p:pic>
        <p:nvPicPr>
          <p:cNvPr id="21" name="Grafik 20" descr="Liste Silhouette">
            <a:extLst>
              <a:ext uri="{FF2B5EF4-FFF2-40B4-BE49-F238E27FC236}">
                <a16:creationId xmlns:a16="http://schemas.microsoft.com/office/drawing/2014/main" id="{D62D6529-BD33-E0F9-F0DA-0C283AF550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03091" y="3167323"/>
            <a:ext cx="695459" cy="695459"/>
          </a:xfrm>
          <a:prstGeom prst="rect">
            <a:avLst/>
          </a:prstGeom>
        </p:spPr>
      </p:pic>
    </p:spTree>
    <p:custDataLst>
      <p:tags r:id="rId1"/>
    </p:custDataLst>
    <p:extLst>
      <p:ext uri="{BB962C8B-B14F-4D97-AF65-F5344CB8AC3E}">
        <p14:creationId xmlns:p14="http://schemas.microsoft.com/office/powerpoint/2010/main" val="2954391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1eb657fe49a_1_0"/>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b" anchorCtr="0">
            <a:noAutofit/>
          </a:bodyPr>
          <a:lstStyle/>
          <a:p>
            <a:pPr marL="0" lvl="0" indent="0">
              <a:lnSpc>
                <a:spcPct val="110000"/>
              </a:lnSpc>
              <a:buSzPts val="5000"/>
            </a:pP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by</a:t>
            </a:r>
            <a:r>
              <a:rPr lang="de-DE" sz="5400" dirty="0">
                <a:latin typeface="Fira Sans" panose="020B0503050000020004" pitchFamily="34" charset="0"/>
              </a:rPr>
              <a:t> </a:t>
            </a:r>
            <a:r>
              <a:rPr lang="de-DE" sz="5400" dirty="0" err="1">
                <a:latin typeface="Fira Sans" panose="020B0503050000020004" pitchFamily="34" charset="0"/>
              </a:rPr>
              <a:t>Step</a:t>
            </a:r>
            <a:r>
              <a:rPr lang="de-DE" sz="5400" dirty="0">
                <a:latin typeface="Fira Sans" panose="020B0503050000020004" pitchFamily="34" charset="0"/>
              </a:rPr>
              <a:t> </a:t>
            </a:r>
            <a:r>
              <a:rPr lang="de-DE" sz="5400" dirty="0" err="1">
                <a:latin typeface="Fira Sans" panose="020B0503050000020004" pitchFamily="34" charset="0"/>
              </a:rPr>
              <a:t>to</a:t>
            </a:r>
            <a:r>
              <a:rPr lang="de-DE" sz="5400" dirty="0">
                <a:latin typeface="Fira Sans" panose="020B0503050000020004" pitchFamily="34" charset="0"/>
              </a:rPr>
              <a:t> </a:t>
            </a:r>
            <a:br>
              <a:rPr lang="de-DE" sz="5400" dirty="0">
                <a:latin typeface="Fira Sans" panose="020B0503050000020004" pitchFamily="34" charset="0"/>
              </a:rPr>
            </a:br>
            <a:r>
              <a:rPr lang="de-DE" sz="5400" dirty="0" err="1">
                <a:latin typeface="Fira Sans" panose="020B0503050000020004" pitchFamily="34" charset="0"/>
              </a:rPr>
              <a:t>your</a:t>
            </a:r>
            <a:r>
              <a:rPr lang="de-DE" sz="5400" dirty="0">
                <a:latin typeface="Fira Sans" panose="020B0503050000020004" pitchFamily="34" charset="0"/>
              </a:rPr>
              <a:t> Persona</a:t>
            </a:r>
            <a:endParaRPr sz="5400" dirty="0">
              <a:latin typeface="Fira Sans" panose="020B0503050000020004" pitchFamily="34" charset="0"/>
            </a:endParaRPr>
          </a:p>
        </p:txBody>
      </p:sp>
      <p:sp>
        <p:nvSpPr>
          <p:cNvPr id="107" name="Google Shape;107;g1eb657fe49a_1_0"/>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457200" lvl="0" indent="-228600" algn="l" rtl="0">
              <a:lnSpc>
                <a:spcPct val="140000"/>
              </a:lnSpc>
              <a:spcBef>
                <a:spcPts val="0"/>
              </a:spcBef>
              <a:spcAft>
                <a:spcPts val="0"/>
              </a:spcAft>
              <a:buClr>
                <a:schemeClr val="lt1"/>
              </a:buClr>
              <a:buSzPts val="1200"/>
              <a:buFont typeface="Fira Sans"/>
              <a:buNone/>
            </a:pPr>
            <a:endParaRPr dirty="0"/>
          </a:p>
        </p:txBody>
      </p:sp>
      <p:sp>
        <p:nvSpPr>
          <p:cNvPr id="2" name="Google Shape;114;p2">
            <a:extLst>
              <a:ext uri="{FF2B5EF4-FFF2-40B4-BE49-F238E27FC236}">
                <a16:creationId xmlns:a16="http://schemas.microsoft.com/office/drawing/2014/main" id="{B72425F6-5047-E04F-28C9-2C23C5D4A6FB}"/>
              </a:ext>
            </a:extLst>
          </p:cNvPr>
          <p:cNvSpPr txBox="1">
            <a:spLocks/>
          </p:cNvSpPr>
          <p:nvPr/>
        </p:nvSpPr>
        <p:spPr>
          <a:xfrm>
            <a:off x="11183814" y="6403006"/>
            <a:ext cx="347400" cy="18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140000"/>
              </a:lnSpc>
              <a:buSzPts val="1000"/>
            </a:pPr>
            <a:fld id="{00000000-1234-1234-1234-123412341234}" type="slidenum">
              <a:rPr lang="de-DE" smtClean="0"/>
              <a:pPr algn="r">
                <a:lnSpc>
                  <a:spcPct val="140000"/>
                </a:lnSpc>
                <a:buSzPts val="1000"/>
              </a:pPr>
              <a:t>31</a:t>
            </a:fld>
            <a:endParaRPr lang="de-DE"/>
          </a:p>
        </p:txBody>
      </p:sp>
      <p:sp>
        <p:nvSpPr>
          <p:cNvPr id="3" name="Google Shape;119;p2">
            <a:extLst>
              <a:ext uri="{FF2B5EF4-FFF2-40B4-BE49-F238E27FC236}">
                <a16:creationId xmlns:a16="http://schemas.microsoft.com/office/drawing/2014/main" id="{130833C4-04F6-9872-30A9-177E804502E2}"/>
              </a:ext>
            </a:extLst>
          </p:cNvPr>
          <p:cNvSpPr/>
          <p:nvPr/>
        </p:nvSpPr>
        <p:spPr>
          <a:xfrm>
            <a:off x="8501506" y="0"/>
            <a:ext cx="3703782" cy="685800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Google Shape;120;p2">
            <a:extLst>
              <a:ext uri="{FF2B5EF4-FFF2-40B4-BE49-F238E27FC236}">
                <a16:creationId xmlns:a16="http://schemas.microsoft.com/office/drawing/2014/main" id="{3E62D8EE-E8D7-F3D7-5986-789A81C53188}"/>
              </a:ext>
            </a:extLst>
          </p:cNvPr>
          <p:cNvSpPr/>
          <p:nvPr/>
        </p:nvSpPr>
        <p:spPr>
          <a:xfrm>
            <a:off x="8802256" y="439774"/>
            <a:ext cx="756000" cy="756000"/>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1</a:t>
            </a:r>
            <a:endParaRPr sz="1400" b="0" i="0" u="none" strike="noStrike" cap="none">
              <a:solidFill>
                <a:srgbClr val="000000"/>
              </a:solidFill>
              <a:latin typeface="Arial"/>
              <a:ea typeface="Arial"/>
              <a:cs typeface="Arial"/>
              <a:sym typeface="Arial"/>
            </a:endParaRPr>
          </a:p>
        </p:txBody>
      </p:sp>
      <p:sp>
        <p:nvSpPr>
          <p:cNvPr id="5" name="Google Shape;121;p2">
            <a:extLst>
              <a:ext uri="{FF2B5EF4-FFF2-40B4-BE49-F238E27FC236}">
                <a16:creationId xmlns:a16="http://schemas.microsoft.com/office/drawing/2014/main" id="{0AF55619-48EE-C57A-59D6-EC7A19D47724}"/>
              </a:ext>
            </a:extLst>
          </p:cNvPr>
          <p:cNvSpPr txBox="1"/>
          <p:nvPr/>
        </p:nvSpPr>
        <p:spPr>
          <a:xfrm>
            <a:off x="9790545" y="368370"/>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404040"/>
                </a:solidFill>
                <a:latin typeface="Fira Sans Light" panose="020B0403050000020004" pitchFamily="34" charset="0"/>
                <a:ea typeface="Fira Sans"/>
                <a:cs typeface="Fira Sans"/>
                <a:sym typeface="Fira Sans"/>
              </a:rPr>
              <a:t>List your user </a:t>
            </a:r>
            <a:r>
              <a:rPr lang="en-US" sz="1600" b="1" i="0" u="none" strike="noStrike" cap="none" dirty="0">
                <a:solidFill>
                  <a:srgbClr val="404040"/>
                </a:solidFill>
                <a:latin typeface="Fira Sans Light" panose="020B0403050000020004" pitchFamily="34" charset="0"/>
                <a:ea typeface="Fira Sans"/>
                <a:cs typeface="Fira Sans"/>
                <a:sym typeface="Fira Sans"/>
              </a:rPr>
              <a:t>segments</a:t>
            </a:r>
            <a:r>
              <a:rPr lang="en-US" sz="1600" b="0" i="0" u="none" strike="noStrike" cap="none" dirty="0">
                <a:solidFill>
                  <a:srgbClr val="404040"/>
                </a:solidFill>
                <a:latin typeface="Fira Sans Light" panose="020B0403050000020004" pitchFamily="34" charset="0"/>
                <a:ea typeface="Fira Sans"/>
                <a:cs typeface="Fira Sans"/>
                <a:sym typeface="Fira Sans"/>
              </a:rPr>
              <a:t> and choose your main </a:t>
            </a:r>
            <a:r>
              <a:rPr lang="en-US" sz="1600" dirty="0">
                <a:solidFill>
                  <a:srgbClr val="404040"/>
                </a:solidFill>
                <a:latin typeface="Fira Sans Light" panose="020B0403050000020004" pitchFamily="34" charset="0"/>
                <a:ea typeface="Fira Sans"/>
                <a:cs typeface="Fira Sans"/>
                <a:sym typeface="Fira Sans"/>
              </a:rPr>
              <a:t>segment</a:t>
            </a:r>
            <a:endParaRPr lang="en-US" sz="1400" b="0" i="0" u="none" strike="noStrike" cap="none" dirty="0">
              <a:solidFill>
                <a:srgbClr val="000000"/>
              </a:solidFill>
              <a:latin typeface="Arial"/>
              <a:ea typeface="Arial"/>
              <a:cs typeface="Arial"/>
              <a:sym typeface="Arial"/>
            </a:endParaRPr>
          </a:p>
        </p:txBody>
      </p:sp>
      <p:sp>
        <p:nvSpPr>
          <p:cNvPr id="6" name="Google Shape;122;p2">
            <a:extLst>
              <a:ext uri="{FF2B5EF4-FFF2-40B4-BE49-F238E27FC236}">
                <a16:creationId xmlns:a16="http://schemas.microsoft.com/office/drawing/2014/main" id="{4B3AA046-FF9F-E4A0-C1DF-B27560E0C481}"/>
              </a:ext>
            </a:extLst>
          </p:cNvPr>
          <p:cNvSpPr/>
          <p:nvPr/>
        </p:nvSpPr>
        <p:spPr>
          <a:xfrm>
            <a:off x="8802256" y="1673373"/>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2</a:t>
            </a:r>
            <a:endParaRPr sz="1400" b="0" i="0" u="none" strike="noStrike" cap="none">
              <a:solidFill>
                <a:srgbClr val="000000"/>
              </a:solidFill>
              <a:latin typeface="Arial"/>
              <a:ea typeface="Arial"/>
              <a:cs typeface="Arial"/>
              <a:sym typeface="Arial"/>
            </a:endParaRPr>
          </a:p>
        </p:txBody>
      </p:sp>
      <p:sp>
        <p:nvSpPr>
          <p:cNvPr id="7" name="Google Shape;123;p2">
            <a:extLst>
              <a:ext uri="{FF2B5EF4-FFF2-40B4-BE49-F238E27FC236}">
                <a16:creationId xmlns:a16="http://schemas.microsoft.com/office/drawing/2014/main" id="{3BF3659C-0419-E914-A6CD-1F91797EA0D6}"/>
              </a:ext>
            </a:extLst>
          </p:cNvPr>
          <p:cNvSpPr/>
          <p:nvPr/>
        </p:nvSpPr>
        <p:spPr>
          <a:xfrm>
            <a:off x="8802256" y="2906972"/>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3</a:t>
            </a:r>
            <a:endParaRPr sz="1400" b="0" i="0" u="none" strike="noStrike" cap="none">
              <a:solidFill>
                <a:srgbClr val="000000"/>
              </a:solidFill>
              <a:latin typeface="Arial"/>
              <a:ea typeface="Arial"/>
              <a:cs typeface="Arial"/>
              <a:sym typeface="Arial"/>
            </a:endParaRPr>
          </a:p>
        </p:txBody>
      </p:sp>
      <p:sp>
        <p:nvSpPr>
          <p:cNvPr id="8" name="Google Shape;124;p2">
            <a:extLst>
              <a:ext uri="{FF2B5EF4-FFF2-40B4-BE49-F238E27FC236}">
                <a16:creationId xmlns:a16="http://schemas.microsoft.com/office/drawing/2014/main" id="{E395B0BD-18B8-9CAA-736B-34056ADE236D}"/>
              </a:ext>
            </a:extLst>
          </p:cNvPr>
          <p:cNvSpPr/>
          <p:nvPr/>
        </p:nvSpPr>
        <p:spPr>
          <a:xfrm>
            <a:off x="8800876" y="5374170"/>
            <a:ext cx="756000" cy="756000"/>
          </a:xfrm>
          <a:prstGeom prst="flowChartDocument">
            <a:avLst/>
          </a:prstGeom>
          <a:solidFill>
            <a:schemeClr val="dk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5</a:t>
            </a:r>
            <a:endParaRPr sz="1400" b="0" i="0" u="none" strike="noStrike" cap="none">
              <a:solidFill>
                <a:srgbClr val="000000"/>
              </a:solidFill>
              <a:latin typeface="Arial"/>
              <a:ea typeface="Arial"/>
              <a:cs typeface="Arial"/>
              <a:sym typeface="Arial"/>
            </a:endParaRPr>
          </a:p>
        </p:txBody>
      </p:sp>
      <p:sp>
        <p:nvSpPr>
          <p:cNvPr id="9" name="Google Shape;125;p2">
            <a:extLst>
              <a:ext uri="{FF2B5EF4-FFF2-40B4-BE49-F238E27FC236}">
                <a16:creationId xmlns:a16="http://schemas.microsoft.com/office/drawing/2014/main" id="{99FC944E-BF4D-D303-CC5F-9AEDAD6B7AC7}"/>
              </a:ext>
            </a:extLst>
          </p:cNvPr>
          <p:cNvSpPr/>
          <p:nvPr/>
        </p:nvSpPr>
        <p:spPr>
          <a:xfrm>
            <a:off x="8800876" y="4140571"/>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4</a:t>
            </a:r>
            <a:endParaRPr sz="1400" b="0" i="0" u="none" strike="noStrike" cap="none">
              <a:solidFill>
                <a:srgbClr val="000000"/>
              </a:solidFill>
              <a:latin typeface="Arial"/>
              <a:ea typeface="Arial"/>
              <a:cs typeface="Arial"/>
              <a:sym typeface="Arial"/>
            </a:endParaRPr>
          </a:p>
        </p:txBody>
      </p:sp>
      <p:sp>
        <p:nvSpPr>
          <p:cNvPr id="10" name="Google Shape;126;p2">
            <a:extLst>
              <a:ext uri="{FF2B5EF4-FFF2-40B4-BE49-F238E27FC236}">
                <a16:creationId xmlns:a16="http://schemas.microsoft.com/office/drawing/2014/main" id="{1333F652-7037-E4A3-05D3-7F4B8CFD5AD6}"/>
              </a:ext>
            </a:extLst>
          </p:cNvPr>
          <p:cNvSpPr txBox="1"/>
          <p:nvPr/>
        </p:nvSpPr>
        <p:spPr>
          <a:xfrm>
            <a:off x="9788802" y="1567278"/>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insights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that</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are</a:t>
            </a:r>
            <a:r>
              <a:rPr lang="de-DE" sz="1600" b="0" i="0" u="none" strike="noStrike" cap="none" dirty="0">
                <a:solidFill>
                  <a:srgbClr val="404040"/>
                </a:solidFill>
                <a:latin typeface="Fira Sans Light" panose="020B0403050000020004" pitchFamily="34" charset="0"/>
                <a:ea typeface="Fira Sans"/>
                <a:cs typeface="Fira Sans"/>
                <a:sym typeface="Fira Sans"/>
              </a:rPr>
              <a:t> relevant </a:t>
            </a:r>
            <a:r>
              <a:rPr lang="de-DE" sz="1600" b="0" i="0" u="none" strike="noStrike" cap="none" dirty="0" err="1">
                <a:solidFill>
                  <a:srgbClr val="404040"/>
                </a:solidFill>
                <a:latin typeface="Fira Sans Light" panose="020B0403050000020004" pitchFamily="34" charset="0"/>
                <a:ea typeface="Fira Sans"/>
                <a:cs typeface="Fira Sans"/>
                <a:sym typeface="Fira Sans"/>
              </a:rPr>
              <a:t>to</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your</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1" name="Google Shape;127;p2">
            <a:extLst>
              <a:ext uri="{FF2B5EF4-FFF2-40B4-BE49-F238E27FC236}">
                <a16:creationId xmlns:a16="http://schemas.microsoft.com/office/drawing/2014/main" id="{BC048796-E4BD-9070-9243-9750B327AC6A}"/>
              </a:ext>
            </a:extLst>
          </p:cNvPr>
          <p:cNvSpPr txBox="1"/>
          <p:nvPr/>
        </p:nvSpPr>
        <p:spPr>
          <a:xfrm>
            <a:off x="9777257" y="285854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Write down </a:t>
            </a:r>
            <a:r>
              <a:rPr lang="de-DE" sz="1600" b="0" i="0" u="none" strike="noStrike" cap="none" dirty="0" err="1">
                <a:solidFill>
                  <a:srgbClr val="404040"/>
                </a:solidFill>
                <a:latin typeface="Fira Sans Light" panose="020B0403050000020004" pitchFamily="34" charset="0"/>
                <a:ea typeface="Fira Sans"/>
                <a:cs typeface="Fira Sans"/>
                <a:sym typeface="Fira Sans"/>
              </a:rPr>
              <a:t>specific</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tasks</a:t>
            </a:r>
            <a:r>
              <a:rPr lang="de-DE" sz="1600" b="1" i="0" u="none" strike="noStrike" cap="none" dirty="0">
                <a:solidFill>
                  <a:srgbClr val="404040"/>
                </a:solidFill>
                <a:latin typeface="Fira Sans Light" panose="020B0403050000020004" pitchFamily="34" charset="0"/>
                <a:ea typeface="Fira Sans"/>
                <a:cs typeface="Fira Sans"/>
                <a:sym typeface="Fira Sans"/>
              </a:rPr>
              <a:t> &amp; </a:t>
            </a:r>
            <a:r>
              <a:rPr lang="de-DE" sz="1600" b="1" i="0" u="none" strike="noStrike" cap="none" dirty="0" err="1">
                <a:solidFill>
                  <a:srgbClr val="404040"/>
                </a:solidFill>
                <a:latin typeface="Fira Sans Light" panose="020B0403050000020004" pitchFamily="34" charset="0"/>
                <a:ea typeface="Fira Sans"/>
                <a:cs typeface="Fira Sans"/>
                <a:sym typeface="Fira Sans"/>
              </a:rPr>
              <a:t>pain</a:t>
            </a:r>
            <a:r>
              <a:rPr lang="de-DE" sz="1600" b="1"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points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to</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context</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2" name="Google Shape;128;p2">
            <a:extLst>
              <a:ext uri="{FF2B5EF4-FFF2-40B4-BE49-F238E27FC236}">
                <a16:creationId xmlns:a16="http://schemas.microsoft.com/office/drawing/2014/main" id="{DD5BF88E-FC1B-A306-5630-4A20A67B9BDB}"/>
              </a:ext>
            </a:extLst>
          </p:cNvPr>
          <p:cNvSpPr txBox="1"/>
          <p:nvPr/>
        </p:nvSpPr>
        <p:spPr>
          <a:xfrm>
            <a:off x="9788802" y="4297587"/>
            <a:ext cx="24147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1" i="0" u="none" strike="noStrike" cap="none" dirty="0" err="1">
                <a:solidFill>
                  <a:srgbClr val="404040"/>
                </a:solidFill>
                <a:latin typeface="Fira Sans Light" panose="020B0403050000020004" pitchFamily="34" charset="0"/>
                <a:ea typeface="Fira Sans"/>
                <a:cs typeface="Fira Sans"/>
                <a:sym typeface="Fira Sans"/>
              </a:rPr>
              <a:t>feedback</a:t>
            </a:r>
            <a:endParaRPr sz="1600" b="1" i="0" u="none" strike="noStrike" cap="none" dirty="0">
              <a:solidFill>
                <a:srgbClr val="404040"/>
              </a:solidFill>
              <a:latin typeface="Fira Sans Light" panose="020B0403050000020004" pitchFamily="34" charset="0"/>
              <a:ea typeface="Fira Sans"/>
              <a:cs typeface="Fira Sans"/>
              <a:sym typeface="Fira Sans"/>
            </a:endParaRPr>
          </a:p>
        </p:txBody>
      </p:sp>
      <p:sp>
        <p:nvSpPr>
          <p:cNvPr id="13" name="Google Shape;129;p2">
            <a:extLst>
              <a:ext uri="{FF2B5EF4-FFF2-40B4-BE49-F238E27FC236}">
                <a16:creationId xmlns:a16="http://schemas.microsoft.com/office/drawing/2014/main" id="{3FFF33EB-1CCF-D5FE-D853-0EF40CB186AE}"/>
              </a:ext>
            </a:extLst>
          </p:cNvPr>
          <p:cNvSpPr txBox="1"/>
          <p:nvPr/>
        </p:nvSpPr>
        <p:spPr>
          <a:xfrm>
            <a:off x="9777257" y="523496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err="1">
                <a:solidFill>
                  <a:srgbClr val="404040"/>
                </a:solidFill>
                <a:latin typeface="Fira Sans Light" panose="020B0403050000020004" pitchFamily="34" charset="0"/>
                <a:ea typeface="Fira Sans"/>
                <a:cs typeface="Fira Sans"/>
                <a:sym typeface="Fira Sans"/>
              </a:rPr>
              <a:t>Brainstorm</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interactions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of</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with</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your</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to</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those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tasks</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5" name="Rechteck 14">
            <a:extLst>
              <a:ext uri="{FF2B5EF4-FFF2-40B4-BE49-F238E27FC236}">
                <a16:creationId xmlns:a16="http://schemas.microsoft.com/office/drawing/2014/main" id="{0E7CC612-E656-6BD0-21E3-B1C29E8BFA5B}"/>
              </a:ext>
            </a:extLst>
          </p:cNvPr>
          <p:cNvSpPr/>
          <p:nvPr/>
        </p:nvSpPr>
        <p:spPr>
          <a:xfrm>
            <a:off x="8513051" y="21496"/>
            <a:ext cx="3690494" cy="4959972"/>
          </a:xfrm>
          <a:prstGeom prst="rect">
            <a:avLst/>
          </a:prstGeom>
          <a:solidFill>
            <a:schemeClr val="accent6">
              <a:lumMod val="20000"/>
              <a:lumOff val="8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4061721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 name="Google Shape;120;p2">
            <a:extLst>
              <a:ext uri="{FF2B5EF4-FFF2-40B4-BE49-F238E27FC236}">
                <a16:creationId xmlns:a16="http://schemas.microsoft.com/office/drawing/2014/main" id="{E4E47DB2-FAFD-35F2-5B1F-DA76B71829FE}"/>
              </a:ext>
            </a:extLst>
          </p:cNvPr>
          <p:cNvSpPr/>
          <p:nvPr/>
        </p:nvSpPr>
        <p:spPr>
          <a:xfrm>
            <a:off x="477985" y="518374"/>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4</a:t>
            </a:r>
            <a:endParaRPr sz="1400" b="0" i="0" u="none" strike="noStrike" cap="none" dirty="0">
              <a:solidFill>
                <a:srgbClr val="000000"/>
              </a:solidFill>
              <a:latin typeface="Arial"/>
              <a:ea typeface="Arial"/>
              <a:cs typeface="Arial"/>
              <a:sym typeface="Arial"/>
            </a:endParaRPr>
          </a:p>
        </p:txBody>
      </p:sp>
      <p:sp>
        <p:nvSpPr>
          <p:cNvPr id="8" name="Google Shape;121;p2">
            <a:extLst>
              <a:ext uri="{FF2B5EF4-FFF2-40B4-BE49-F238E27FC236}">
                <a16:creationId xmlns:a16="http://schemas.microsoft.com/office/drawing/2014/main" id="{A3DDCCB1-9F98-46AA-E533-17E116C2A5F7}"/>
              </a:ext>
            </a:extLst>
          </p:cNvPr>
          <p:cNvSpPr txBox="1"/>
          <p:nvPr/>
        </p:nvSpPr>
        <p:spPr>
          <a:xfrm>
            <a:off x="1396388" y="393542"/>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Brainstorm interactions of the persona with your </a:t>
            </a:r>
            <a:r>
              <a:rPr lang="en-US" sz="2400" b="1" i="0" u="none" strike="noStrike" cap="none" dirty="0">
                <a:solidFill>
                  <a:srgbClr val="404040"/>
                </a:solidFill>
                <a:latin typeface="Fira Sans" panose="020B0503050000020004" pitchFamily="34" charset="0"/>
                <a:ea typeface="Fira Sans"/>
                <a:cs typeface="Fira Sans"/>
                <a:sym typeface="Fira Sans"/>
              </a:rPr>
              <a:t>service</a:t>
            </a:r>
            <a:r>
              <a:rPr lang="en-US" sz="2400" b="0" i="0" u="none" strike="noStrike" cap="none" dirty="0">
                <a:solidFill>
                  <a:srgbClr val="404040"/>
                </a:solidFill>
                <a:latin typeface="Fira Sans" panose="020B0503050000020004" pitchFamily="34" charset="0"/>
                <a:ea typeface="Fira Sans"/>
                <a:cs typeface="Fira Sans"/>
                <a:sym typeface="Fira Sans"/>
              </a:rPr>
              <a:t> related to those tasks</a:t>
            </a:r>
          </a:p>
        </p:txBody>
      </p:sp>
      <p:sp>
        <p:nvSpPr>
          <p:cNvPr id="18" name="Textplatzhalter 17">
            <a:extLst>
              <a:ext uri="{FF2B5EF4-FFF2-40B4-BE49-F238E27FC236}">
                <a16:creationId xmlns:a16="http://schemas.microsoft.com/office/drawing/2014/main" id="{4F64EEA2-4B10-D0A1-B66E-DC9971EE0C95}"/>
              </a:ext>
            </a:extLst>
          </p:cNvPr>
          <p:cNvSpPr>
            <a:spLocks noGrp="1"/>
          </p:cNvSpPr>
          <p:nvPr>
            <p:ph type="body" idx="1"/>
          </p:nvPr>
        </p:nvSpPr>
        <p:spPr/>
        <p:txBody>
          <a:bodyPr>
            <a:normAutofit lnSpcReduction="10000"/>
          </a:bodyPr>
          <a:lstStyle/>
          <a:p>
            <a:pPr marL="263525" indent="-34925"/>
            <a:r>
              <a:rPr lang="en-US" dirty="0">
                <a:latin typeface="Fira Sans Light" panose="020B0403050000020004" pitchFamily="34" charset="0"/>
              </a:rPr>
              <a:t>Now it is time for the step you have probably been looking forward to the most: how this persona interacts with your service.</a:t>
            </a:r>
          </a:p>
          <a:p>
            <a:pPr marL="263525" indent="-34925"/>
            <a:endParaRPr lang="en-US" dirty="0">
              <a:latin typeface="Fira Sans Light" panose="020B0403050000020004" pitchFamily="34" charset="0"/>
            </a:endParaRPr>
          </a:p>
          <a:p>
            <a:pPr>
              <a:buFont typeface="Arial" panose="020B0604020202020204" pitchFamily="34" charset="0"/>
              <a:buChar char="•"/>
            </a:pPr>
            <a:r>
              <a:rPr lang="en-US" dirty="0">
                <a:latin typeface="Fira Sans Light" panose="020B0403050000020004" pitchFamily="34" charset="0"/>
              </a:rPr>
              <a:t>At which point do they come across the service?</a:t>
            </a:r>
          </a:p>
          <a:p>
            <a:pPr>
              <a:buFont typeface="Arial" panose="020B0604020202020204" pitchFamily="34" charset="0"/>
              <a:buChar char="•"/>
            </a:pPr>
            <a:r>
              <a:rPr lang="en-US" dirty="0">
                <a:latin typeface="Fira Sans Light" panose="020B0403050000020004" pitchFamily="34" charset="0"/>
              </a:rPr>
              <a:t>How much time does the person have to use it during which task?</a:t>
            </a:r>
          </a:p>
          <a:p>
            <a:pPr>
              <a:buFont typeface="Arial" panose="020B0604020202020204" pitchFamily="34" charset="0"/>
              <a:buChar char="•"/>
            </a:pPr>
            <a:r>
              <a:rPr lang="en-US" dirty="0">
                <a:latin typeface="Fira Sans Light" panose="020B0403050000020004" pitchFamily="34" charset="0"/>
              </a:rPr>
              <a:t>How strongly is the persons awareness for their need of the service?</a:t>
            </a:r>
          </a:p>
          <a:p>
            <a:pPr>
              <a:buFont typeface="Arial" panose="020B0604020202020204" pitchFamily="34" charset="0"/>
              <a:buChar char="•"/>
            </a:pPr>
            <a:r>
              <a:rPr lang="en-US" dirty="0">
                <a:latin typeface="Fira Sans Light" panose="020B0403050000020004" pitchFamily="34" charset="0"/>
              </a:rPr>
              <a:t>Is it mandatory to use the service?</a:t>
            </a:r>
          </a:p>
          <a:p>
            <a:pPr>
              <a:buFont typeface="Arial" panose="020B0604020202020204" pitchFamily="34" charset="0"/>
              <a:buChar char="•"/>
            </a:pPr>
            <a:r>
              <a:rPr lang="en-US" dirty="0">
                <a:latin typeface="Fira Sans Light" panose="020B0403050000020004" pitchFamily="34" charset="0"/>
              </a:rPr>
              <a:t>How does the service meet the needs, wishes and pain points gathered earlier?</a:t>
            </a:r>
          </a:p>
          <a:p>
            <a:pPr>
              <a:buFont typeface="Arial" panose="020B0604020202020204" pitchFamily="34" charset="0"/>
              <a:buChar char="•"/>
            </a:pPr>
            <a:r>
              <a:rPr lang="en-US" dirty="0">
                <a:latin typeface="Fira Sans Light" panose="020B0403050000020004" pitchFamily="34" charset="0"/>
              </a:rPr>
              <a:t>What could possibly stop the persona from using your service?</a:t>
            </a:r>
          </a:p>
          <a:p>
            <a:pPr marL="228600" indent="0"/>
            <a:endParaRPr lang="en-US" dirty="0">
              <a:latin typeface="Fira Sans Light" panose="020B0403050000020004" pitchFamily="34" charset="0"/>
            </a:endParaRPr>
          </a:p>
          <a:p>
            <a:pPr marL="228600" indent="0"/>
            <a:r>
              <a:rPr lang="en-US" dirty="0">
                <a:latin typeface="Fira Sans Light" panose="020B0403050000020004" pitchFamily="34" charset="0"/>
              </a:rPr>
              <a:t>Gather your answers to these and more questions on the next slides.</a:t>
            </a: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646331"/>
          </a:xfrm>
          <a:prstGeom prst="rect">
            <a:avLst/>
          </a:prstGeom>
          <a:noFill/>
        </p:spPr>
        <p:txBody>
          <a:bodyPr wrap="none" rtlCol="0">
            <a:spAutoFit/>
          </a:bodyPr>
          <a:lstStyle/>
          <a:p>
            <a:r>
              <a:rPr lang="de-DE" sz="1800" dirty="0">
                <a:solidFill>
                  <a:schemeClr val="bg1"/>
                </a:solidFill>
              </a:rPr>
              <a:t>~ 15 min</a:t>
            </a:r>
          </a:p>
          <a:p>
            <a:endParaRPr lang="de-DE" sz="1800" dirty="0">
              <a:solidFill>
                <a:schemeClr val="bg1"/>
              </a:solidFill>
            </a:endParaRPr>
          </a:p>
        </p:txBody>
      </p:sp>
      <p:sp>
        <p:nvSpPr>
          <p:cNvPr id="2" name="Google Shape;120;p2">
            <a:extLst>
              <a:ext uri="{FF2B5EF4-FFF2-40B4-BE49-F238E27FC236}">
                <a16:creationId xmlns:a16="http://schemas.microsoft.com/office/drawing/2014/main" id="{E4D8C083-B261-3320-C31D-F1B36F5DE9E7}"/>
              </a:ext>
            </a:extLst>
          </p:cNvPr>
          <p:cNvSpPr/>
          <p:nvPr/>
        </p:nvSpPr>
        <p:spPr>
          <a:xfrm>
            <a:off x="477985" y="508214"/>
            <a:ext cx="756000" cy="756000"/>
          </a:xfrm>
          <a:prstGeom prst="flowChartDocument">
            <a:avLst/>
          </a:prstGeom>
          <a:solidFill>
            <a:schemeClr val="tx1"/>
          </a:solidFill>
          <a:ln>
            <a:solidFill>
              <a:schemeClr val="tx1"/>
            </a:solid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dirty="0">
                <a:solidFill>
                  <a:schemeClr val="lt1"/>
                </a:solidFill>
                <a:latin typeface="Fira Sans Medium"/>
                <a:ea typeface="Fira Sans Medium"/>
                <a:cs typeface="Fira Sans Medium"/>
                <a:sym typeface="Fira Sans Medium"/>
              </a:rPr>
              <a:t>5</a:t>
            </a:r>
            <a:endParaRPr sz="1400" b="0" i="0" u="none" strike="noStrike" cap="none" dirty="0">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97599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369332"/>
          </a:xfrm>
          <a:prstGeom prst="rect">
            <a:avLst/>
          </a:prstGeom>
          <a:noFill/>
        </p:spPr>
        <p:txBody>
          <a:bodyPr wrap="none" rtlCol="0">
            <a:spAutoFit/>
          </a:bodyPr>
          <a:lstStyle/>
          <a:p>
            <a:r>
              <a:rPr lang="de-DE" sz="1800" dirty="0">
                <a:solidFill>
                  <a:schemeClr val="bg1"/>
                </a:solidFill>
              </a:rPr>
              <a:t>~ 15 min</a:t>
            </a:r>
          </a:p>
        </p:txBody>
      </p:sp>
      <p:pic>
        <p:nvPicPr>
          <p:cNvPr id="15" name="Grafik 14" descr="Skizze Silhouette">
            <a:extLst>
              <a:ext uri="{FF2B5EF4-FFF2-40B4-BE49-F238E27FC236}">
                <a16:creationId xmlns:a16="http://schemas.microsoft.com/office/drawing/2014/main" id="{D31D28A6-544C-9BC1-32C5-0CE0F695B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7017" y="206076"/>
            <a:ext cx="1218745" cy="1218745"/>
          </a:xfrm>
          <a:prstGeom prst="rect">
            <a:avLst/>
          </a:prstGeom>
        </p:spPr>
      </p:pic>
      <p:sp>
        <p:nvSpPr>
          <p:cNvPr id="12" name="Google Shape;120;p2">
            <a:extLst>
              <a:ext uri="{FF2B5EF4-FFF2-40B4-BE49-F238E27FC236}">
                <a16:creationId xmlns:a16="http://schemas.microsoft.com/office/drawing/2014/main" id="{16F7915D-4C9D-161A-AFAD-35188BD6BCF9}"/>
              </a:ext>
            </a:extLst>
          </p:cNvPr>
          <p:cNvSpPr/>
          <p:nvPr/>
        </p:nvSpPr>
        <p:spPr>
          <a:xfrm>
            <a:off x="477985" y="508214"/>
            <a:ext cx="756000" cy="756000"/>
          </a:xfrm>
          <a:prstGeom prst="flowChartDocument">
            <a:avLst/>
          </a:prstGeom>
          <a:solidFill>
            <a:schemeClr val="tx1"/>
          </a:solidFill>
          <a:ln>
            <a:solidFill>
              <a:schemeClr val="tx1"/>
            </a:solid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dirty="0">
                <a:solidFill>
                  <a:schemeClr val="lt1"/>
                </a:solidFill>
                <a:latin typeface="Fira Sans Medium"/>
                <a:sym typeface="Fira Sans Medium"/>
              </a:rPr>
              <a:t>5</a:t>
            </a:r>
            <a:endParaRPr sz="1400" b="0" i="0" u="none" strike="noStrike" cap="none" dirty="0">
              <a:solidFill>
                <a:srgbClr val="000000"/>
              </a:solidFill>
              <a:latin typeface="Arial"/>
              <a:ea typeface="Arial"/>
              <a:cs typeface="Arial"/>
              <a:sym typeface="Arial"/>
            </a:endParaRPr>
          </a:p>
        </p:txBody>
      </p:sp>
      <p:sp>
        <p:nvSpPr>
          <p:cNvPr id="2" name="Google Shape;121;p2">
            <a:extLst>
              <a:ext uri="{FF2B5EF4-FFF2-40B4-BE49-F238E27FC236}">
                <a16:creationId xmlns:a16="http://schemas.microsoft.com/office/drawing/2014/main" id="{DEF552BC-6302-DF27-D568-C85961243865}"/>
              </a:ext>
            </a:extLst>
          </p:cNvPr>
          <p:cNvSpPr txBox="1"/>
          <p:nvPr/>
        </p:nvSpPr>
        <p:spPr>
          <a:xfrm>
            <a:off x="1396388" y="393542"/>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Brainstorm interactions of the persona with your </a:t>
            </a:r>
            <a:r>
              <a:rPr lang="en-US" sz="2400" b="1" i="0" u="none" strike="noStrike" cap="none" dirty="0">
                <a:solidFill>
                  <a:srgbClr val="404040"/>
                </a:solidFill>
                <a:latin typeface="Fira Sans" panose="020B0503050000020004" pitchFamily="34" charset="0"/>
                <a:ea typeface="Fira Sans"/>
                <a:cs typeface="Fira Sans"/>
                <a:sym typeface="Fira Sans"/>
              </a:rPr>
              <a:t>service</a:t>
            </a:r>
            <a:r>
              <a:rPr lang="en-US" sz="2400" b="0" i="0" u="none" strike="noStrike" cap="none" dirty="0">
                <a:solidFill>
                  <a:srgbClr val="404040"/>
                </a:solidFill>
                <a:latin typeface="Fira Sans" panose="020B0503050000020004" pitchFamily="34" charset="0"/>
                <a:ea typeface="Fira Sans"/>
                <a:cs typeface="Fira Sans"/>
                <a:sym typeface="Fira Sans"/>
              </a:rPr>
              <a:t> related to those tasks</a:t>
            </a:r>
          </a:p>
        </p:txBody>
      </p:sp>
      <p:graphicFrame>
        <p:nvGraphicFramePr>
          <p:cNvPr id="37" name="Tabelle 37">
            <a:extLst>
              <a:ext uri="{FF2B5EF4-FFF2-40B4-BE49-F238E27FC236}">
                <a16:creationId xmlns:a16="http://schemas.microsoft.com/office/drawing/2014/main" id="{9C35FFF1-DC6D-B94D-8124-E104F359B399}"/>
              </a:ext>
            </a:extLst>
          </p:cNvPr>
          <p:cNvGraphicFramePr>
            <a:graphicFrameLocks noGrp="1"/>
          </p:cNvGraphicFramePr>
          <p:nvPr>
            <p:extLst>
              <p:ext uri="{D42A27DB-BD31-4B8C-83A1-F6EECF244321}">
                <p14:modId xmlns:p14="http://schemas.microsoft.com/office/powerpoint/2010/main" val="3596412768"/>
              </p:ext>
            </p:extLst>
          </p:nvPr>
        </p:nvGraphicFramePr>
        <p:xfrm>
          <a:off x="477985" y="1772427"/>
          <a:ext cx="10751989" cy="4405258"/>
        </p:xfrm>
        <a:graphic>
          <a:graphicData uri="http://schemas.openxmlformats.org/drawingml/2006/table">
            <a:tbl>
              <a:tblPr bandRow="1">
                <a:tableStyleId>{5C22544A-7EE6-4342-B048-85BDC9FD1C3A}</a:tableStyleId>
              </a:tblPr>
              <a:tblGrid>
                <a:gridCol w="5409248">
                  <a:extLst>
                    <a:ext uri="{9D8B030D-6E8A-4147-A177-3AD203B41FA5}">
                      <a16:colId xmlns:a16="http://schemas.microsoft.com/office/drawing/2014/main" val="2397664226"/>
                    </a:ext>
                  </a:extLst>
                </a:gridCol>
                <a:gridCol w="5342741">
                  <a:extLst>
                    <a:ext uri="{9D8B030D-6E8A-4147-A177-3AD203B41FA5}">
                      <a16:colId xmlns:a16="http://schemas.microsoft.com/office/drawing/2014/main" val="2894119944"/>
                    </a:ext>
                  </a:extLst>
                </a:gridCol>
              </a:tblGrid>
              <a:tr h="606205">
                <a:tc>
                  <a:txBody>
                    <a:bodyPr/>
                    <a:lstStyle/>
                    <a:p>
                      <a:pPr marR="0" algn="l" rtl="0">
                        <a:lnSpc>
                          <a:spcPct val="100000"/>
                        </a:lnSpc>
                        <a:spcBef>
                          <a:spcPts val="0"/>
                        </a:spcBef>
                        <a:spcAft>
                          <a:spcPts val="0"/>
                        </a:spcAft>
                        <a:buClr>
                          <a:srgbClr val="000000"/>
                        </a:buClr>
                        <a:buFont typeface="Arial"/>
                      </a:pPr>
                      <a:r>
                        <a:rPr lang="de-DE" sz="1400" b="0" u="none" strike="noStrike" cap="none" dirty="0">
                          <a:solidFill>
                            <a:sysClr val="windowText" lastClr="000000"/>
                          </a:solidFill>
                          <a:latin typeface="Fira Sans Light" panose="020B0403050000020004" pitchFamily="34" charset="0"/>
                          <a:sym typeface="Arial"/>
                        </a:rPr>
                        <a:t>At </a:t>
                      </a:r>
                      <a:r>
                        <a:rPr lang="de-DE" sz="1400" b="0" u="none" strike="noStrike" cap="none" dirty="0" err="1">
                          <a:solidFill>
                            <a:sysClr val="windowText" lastClr="000000"/>
                          </a:solidFill>
                          <a:latin typeface="Fira Sans Light" panose="020B0403050000020004" pitchFamily="34" charset="0"/>
                          <a:sym typeface="Arial"/>
                        </a:rPr>
                        <a:t>which</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point</a:t>
                      </a:r>
                      <a:r>
                        <a:rPr lang="de-DE" sz="1400" b="0" u="none" strike="noStrike" cap="none" dirty="0">
                          <a:solidFill>
                            <a:sysClr val="windowText" lastClr="000000"/>
                          </a:solidFill>
                          <a:latin typeface="Fira Sans Light" panose="020B0403050000020004" pitchFamily="34" charset="0"/>
                          <a:sym typeface="Arial"/>
                        </a:rPr>
                        <a:t> do </a:t>
                      </a:r>
                      <a:r>
                        <a:rPr lang="de-DE" sz="1400" b="0" u="none" strike="noStrike" cap="none" dirty="0" err="1">
                          <a:solidFill>
                            <a:sysClr val="windowText" lastClr="000000"/>
                          </a:solidFill>
                          <a:latin typeface="Fira Sans Light" panose="020B0403050000020004" pitchFamily="34" charset="0"/>
                          <a:sym typeface="Arial"/>
                        </a:rPr>
                        <a:t>they</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come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across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a:t>
                      </a:r>
                      <a:endParaRPr lang="de-DE" sz="1400" b="0" i="0" u="none" strike="noStrike" cap="none" dirty="0">
                        <a:solidFill>
                          <a:sysClr val="windowText" lastClr="000000"/>
                        </a:solidFill>
                        <a:latin typeface="Fira Sans Light" panose="020B0403050000020004" pitchFamily="34" charset="0"/>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de-DE" sz="1400" b="0" i="0" u="none" strike="noStrike" cap="none" dirty="0">
                        <a:solidFill>
                          <a:schemeClr val="lt1"/>
                        </a:solidFill>
                        <a:latin typeface="Fira Sans Light" panose="020B0403050000020004" pitchFamily="34" charset="0"/>
                        <a:ea typeface="+mn-ea"/>
                        <a:cs typeface="+mn-cs"/>
                        <a:sym typeface="Arial"/>
                      </a:endParaRPr>
                    </a:p>
                  </a:txBody>
                  <a:tcPr/>
                </a:tc>
                <a:extLst>
                  <a:ext uri="{0D108BD9-81ED-4DB2-BD59-A6C34878D82A}">
                    <a16:rowId xmlns:a16="http://schemas.microsoft.com/office/drawing/2014/main" val="3701345770"/>
                  </a:ext>
                </a:extLst>
              </a:tr>
              <a:tr h="414672">
                <a:tc>
                  <a:txBody>
                    <a:bodyPr/>
                    <a:lstStyle/>
                    <a:p>
                      <a:pPr marR="0" algn="l" rtl="0">
                        <a:lnSpc>
                          <a:spcPct val="100000"/>
                        </a:lnSpc>
                        <a:spcBef>
                          <a:spcPts val="0"/>
                        </a:spcBef>
                        <a:spcAft>
                          <a:spcPts val="0"/>
                        </a:spcAft>
                        <a:buClr>
                          <a:srgbClr val="000000"/>
                        </a:buClr>
                        <a:buFont typeface="Arial"/>
                      </a:pPr>
                      <a:r>
                        <a:rPr lang="de-DE" sz="1400" b="0" u="none" strike="noStrike" cap="none" dirty="0">
                          <a:solidFill>
                            <a:sysClr val="windowText" lastClr="000000"/>
                          </a:solidFill>
                          <a:latin typeface="Fira Sans Light" panose="020B0403050000020004" pitchFamily="34" charset="0"/>
                          <a:sym typeface="Arial"/>
                        </a:rPr>
                        <a:t>What </a:t>
                      </a:r>
                      <a:r>
                        <a:rPr lang="de-DE" sz="1400" b="0" u="none" strike="noStrike" cap="none" dirty="0" err="1">
                          <a:solidFill>
                            <a:sysClr val="windowText" lastClr="000000"/>
                          </a:solidFill>
                          <a:latin typeface="Fira Sans Light" panose="020B0403050000020004" pitchFamily="34" charset="0"/>
                          <a:sym typeface="Arial"/>
                        </a:rPr>
                        <a:t>is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first</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thing</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they</a:t>
                      </a:r>
                      <a:r>
                        <a:rPr lang="de-DE" sz="1400" b="0" u="none" strike="noStrike" cap="none" dirty="0">
                          <a:solidFill>
                            <a:sysClr val="windowText" lastClr="000000"/>
                          </a:solidFill>
                          <a:latin typeface="Fira Sans Light" panose="020B0403050000020004" pitchFamily="34" charset="0"/>
                          <a:sym typeface="Arial"/>
                        </a:rPr>
                        <a:t> will </a:t>
                      </a:r>
                      <a:r>
                        <a:rPr lang="de-DE" sz="1400" b="0" u="none" strike="noStrike" cap="none" dirty="0" err="1">
                          <a:solidFill>
                            <a:sysClr val="windowText" lastClr="000000"/>
                          </a:solidFill>
                          <a:latin typeface="Fira Sans Light" panose="020B0403050000020004" pitchFamily="34" charset="0"/>
                          <a:sym typeface="Arial"/>
                        </a:rPr>
                        <a:t>see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when</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encountering</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a:t>
                      </a:r>
                      <a:endParaRPr lang="de-DE" sz="1400" b="0" i="0" u="none" strike="noStrike" cap="none" dirty="0">
                        <a:solidFill>
                          <a:sysClr val="windowText" lastClr="000000"/>
                        </a:solidFill>
                        <a:latin typeface="Fira Sans Light" panose="020B0403050000020004" pitchFamily="34" charset="0"/>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de-DE" sz="1400" b="0" i="0" u="none" strike="noStrike" cap="none">
                        <a:solidFill>
                          <a:schemeClr val="lt1"/>
                        </a:solidFill>
                        <a:latin typeface="Fira Sans Light" panose="020B0403050000020004" pitchFamily="34" charset="0"/>
                        <a:ea typeface="+mn-ea"/>
                        <a:cs typeface="+mn-cs"/>
                        <a:sym typeface="Arial"/>
                      </a:endParaRPr>
                    </a:p>
                  </a:txBody>
                  <a:tcPr/>
                </a:tc>
                <a:extLst>
                  <a:ext uri="{0D108BD9-81ED-4DB2-BD59-A6C34878D82A}">
                    <a16:rowId xmlns:a16="http://schemas.microsoft.com/office/drawing/2014/main" val="3135337944"/>
                  </a:ext>
                </a:extLst>
              </a:tr>
              <a:tr h="606205">
                <a:tc>
                  <a:txBody>
                    <a:bodyPr/>
                    <a:lstStyle/>
                    <a:p>
                      <a:pPr marR="0" algn="l" rtl="0">
                        <a:lnSpc>
                          <a:spcPct val="100000"/>
                        </a:lnSpc>
                        <a:spcBef>
                          <a:spcPts val="0"/>
                        </a:spcBef>
                        <a:spcAft>
                          <a:spcPts val="0"/>
                        </a:spcAft>
                        <a:buClr>
                          <a:srgbClr val="000000"/>
                        </a:buClr>
                        <a:buFont typeface="Arial"/>
                      </a:pPr>
                      <a:r>
                        <a:rPr lang="de-DE" sz="1400" b="0" u="none" strike="noStrike" cap="none" dirty="0" err="1">
                          <a:solidFill>
                            <a:sysClr val="windowText" lastClr="000000"/>
                          </a:solidFill>
                          <a:latin typeface="Fira Sans Light" panose="020B0403050000020004" pitchFamily="34" charset="0"/>
                          <a:sym typeface="Arial"/>
                        </a:rPr>
                        <a:t>Is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it</a:t>
                      </a:r>
                      <a:r>
                        <a:rPr lang="de-DE" sz="1400" b="0" u="none" strike="noStrike" cap="none" dirty="0">
                          <a:solidFill>
                            <a:sysClr val="windowText" lastClr="000000"/>
                          </a:solidFill>
                          <a:latin typeface="Fira Sans Light" panose="020B0403050000020004" pitchFamily="34" charset="0"/>
                          <a:sym typeface="Arial"/>
                        </a:rPr>
                        <a:t> a </a:t>
                      </a:r>
                      <a:r>
                        <a:rPr lang="de-DE" sz="1400" b="0" u="none" strike="noStrike" cap="none" dirty="0" err="1">
                          <a:solidFill>
                            <a:sysClr val="windowText" lastClr="000000"/>
                          </a:solidFill>
                          <a:latin typeface="Fira Sans Light" panose="020B0403050000020004" pitchFamily="34" charset="0"/>
                          <a:sym typeface="Arial"/>
                        </a:rPr>
                        <a:t>direct</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or</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indirect</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usage</a:t>
                      </a:r>
                      <a:r>
                        <a:rPr lang="de-DE" sz="1400" b="0" u="none" strike="noStrike" cap="none" dirty="0">
                          <a:solidFill>
                            <a:sysClr val="windowText" lastClr="000000"/>
                          </a:solidFill>
                          <a:latin typeface="Fira Sans Light" panose="020B0403050000020004" pitchFamily="34" charset="0"/>
                          <a:sym typeface="Arial"/>
                        </a:rPr>
                        <a:t> (e.g. </a:t>
                      </a:r>
                      <a:r>
                        <a:rPr lang="de-DE" sz="1400" b="0" u="none" strike="noStrike" cap="none" dirty="0" err="1">
                          <a:solidFill>
                            <a:sysClr val="windowText" lastClr="000000"/>
                          </a:solidFill>
                          <a:latin typeface="Fira Sans Light" panose="020B0403050000020004" pitchFamily="34" charset="0"/>
                          <a:sym typeface="Arial"/>
                        </a:rPr>
                        <a:t>for</a:t>
                      </a:r>
                      <a:r>
                        <a:rPr lang="de-DE" sz="1400" b="0" u="none" strike="noStrike" cap="none" dirty="0">
                          <a:solidFill>
                            <a:sysClr val="windowText" lastClr="000000"/>
                          </a:solidFill>
                          <a:latin typeface="Fira Sans Light" panose="020B0403050000020004" pitchFamily="34" charset="0"/>
                          <a:sym typeface="Arial"/>
                        </a:rPr>
                        <a:t> a </a:t>
                      </a:r>
                      <a:r>
                        <a:rPr lang="de-DE" sz="1400" b="0" u="none" strike="noStrike" cap="none" dirty="0" err="1">
                          <a:solidFill>
                            <a:sysClr val="windowText" lastClr="000000"/>
                          </a:solidFill>
                          <a:latin typeface="Fira Sans Light" panose="020B0403050000020004" pitchFamily="34" charset="0"/>
                          <a:sym typeface="Arial"/>
                        </a:rPr>
                        <a:t>background</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without</a:t>
                      </a:r>
                      <a:r>
                        <a:rPr lang="de-DE" sz="1400" b="0" u="none" strike="noStrike" cap="none" dirty="0">
                          <a:solidFill>
                            <a:sysClr val="windowText" lastClr="000000"/>
                          </a:solidFill>
                          <a:latin typeface="Fira Sans Light" panose="020B0403050000020004" pitchFamily="34" charset="0"/>
                          <a:sym typeface="Arial"/>
                        </a:rPr>
                        <a:t> own UI)?</a:t>
                      </a:r>
                      <a:endParaRPr lang="de-DE" sz="1400" b="0" i="0" u="none" strike="noStrike" cap="none" dirty="0">
                        <a:solidFill>
                          <a:sysClr val="windowText" lastClr="000000"/>
                        </a:solidFill>
                        <a:latin typeface="Fira Sans Light" panose="020B0403050000020004" pitchFamily="34" charset="0"/>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de-DE" sz="1400" b="0" i="0" u="none" strike="noStrike" cap="none">
                        <a:solidFill>
                          <a:schemeClr val="lt1"/>
                        </a:solidFill>
                        <a:latin typeface="Fira Sans Light" panose="020B0403050000020004" pitchFamily="34" charset="0"/>
                        <a:ea typeface="+mn-ea"/>
                        <a:cs typeface="+mn-cs"/>
                        <a:sym typeface="Arial"/>
                      </a:endParaRPr>
                    </a:p>
                  </a:txBody>
                  <a:tcPr/>
                </a:tc>
                <a:extLst>
                  <a:ext uri="{0D108BD9-81ED-4DB2-BD59-A6C34878D82A}">
                    <a16:rowId xmlns:a16="http://schemas.microsoft.com/office/drawing/2014/main" val="1234187570"/>
                  </a:ext>
                </a:extLst>
              </a:tr>
              <a:tr h="640630">
                <a:tc>
                  <a:txBody>
                    <a:bodyPr/>
                    <a:lstStyle/>
                    <a:p>
                      <a:pPr marR="0" algn="l" rtl="0">
                        <a:lnSpc>
                          <a:spcPct val="100000"/>
                        </a:lnSpc>
                        <a:spcBef>
                          <a:spcPts val="0"/>
                        </a:spcBef>
                        <a:spcAft>
                          <a:spcPts val="0"/>
                        </a:spcAft>
                        <a:buClr>
                          <a:srgbClr val="000000"/>
                        </a:buClr>
                        <a:buFont typeface="Arial"/>
                      </a:pPr>
                      <a:r>
                        <a:rPr lang="de-DE" sz="1400" b="0" u="none" strike="noStrike" cap="none" dirty="0" err="1">
                          <a:solidFill>
                            <a:sysClr val="windowText" lastClr="000000"/>
                          </a:solidFill>
                          <a:latin typeface="Fira Sans Light" panose="020B0403050000020004" pitchFamily="34" charset="0"/>
                          <a:sym typeface="Arial"/>
                        </a:rPr>
                        <a:t>How</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much</a:t>
                      </a:r>
                      <a:r>
                        <a:rPr lang="de-DE" sz="1400" b="0" u="none" strike="noStrike" cap="none" dirty="0">
                          <a:solidFill>
                            <a:sysClr val="windowText" lastClr="000000"/>
                          </a:solidFill>
                          <a:latin typeface="Fira Sans Light" panose="020B0403050000020004" pitchFamily="34" charset="0"/>
                          <a:sym typeface="Arial"/>
                        </a:rPr>
                        <a:t> time do </a:t>
                      </a:r>
                      <a:r>
                        <a:rPr lang="de-DE" sz="1400" b="0" u="none" strike="noStrike" cap="none" dirty="0" err="1">
                          <a:solidFill>
                            <a:sysClr val="windowText" lastClr="000000"/>
                          </a:solidFill>
                          <a:latin typeface="Fira Sans Light" panose="020B0403050000020004" pitchFamily="34" charset="0"/>
                          <a:sym typeface="Arial"/>
                        </a:rPr>
                        <a:t>they</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have</a:t>
                      </a:r>
                      <a:r>
                        <a:rPr lang="de-DE" sz="1400" b="0" u="none" strike="noStrike" cap="none" dirty="0">
                          <a:solidFill>
                            <a:sysClr val="windowText" lastClr="000000"/>
                          </a:solidFill>
                          <a:latin typeface="Fira Sans Light" panose="020B0403050000020004" pitchFamily="34" charset="0"/>
                          <a:sym typeface="Arial"/>
                        </a:rPr>
                        <a:t> to </a:t>
                      </a:r>
                      <a:r>
                        <a:rPr lang="de-DE" sz="1400" b="0" u="none" strike="noStrike" cap="none" dirty="0" err="1">
                          <a:solidFill>
                            <a:sysClr val="windowText" lastClr="000000"/>
                          </a:solidFill>
                          <a:latin typeface="Fira Sans Light" panose="020B0403050000020004" pitchFamily="34" charset="0"/>
                          <a:sym typeface="Arial"/>
                        </a:rPr>
                        <a:t>use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during</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which</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task</a:t>
                      </a:r>
                      <a:r>
                        <a:rPr lang="de-DE" sz="1400" b="0" u="none" strike="noStrike" cap="none" dirty="0">
                          <a:solidFill>
                            <a:sysClr val="windowText" lastClr="000000"/>
                          </a:solidFill>
                          <a:latin typeface="Fira Sans Light" panose="020B0403050000020004" pitchFamily="34" charset="0"/>
                          <a:sym typeface="Arial"/>
                        </a:rPr>
                        <a:t>?</a:t>
                      </a:r>
                      <a:endParaRPr lang="de-DE" sz="1400" b="0" i="0" u="none" strike="noStrike" cap="none" dirty="0">
                        <a:solidFill>
                          <a:sysClr val="windowText" lastClr="000000"/>
                        </a:solidFill>
                        <a:latin typeface="Fira Sans Light" panose="020B0403050000020004" pitchFamily="34" charset="0"/>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de-DE" sz="1400" b="0" i="0" u="none" strike="noStrike" cap="none" dirty="0">
                        <a:solidFill>
                          <a:schemeClr val="lt1"/>
                        </a:solidFill>
                        <a:latin typeface="Fira Sans Light" panose="020B0403050000020004" pitchFamily="34" charset="0"/>
                        <a:ea typeface="+mn-ea"/>
                        <a:cs typeface="+mn-cs"/>
                        <a:sym typeface="Arial"/>
                      </a:endParaRPr>
                    </a:p>
                  </a:txBody>
                  <a:tcPr/>
                </a:tc>
                <a:extLst>
                  <a:ext uri="{0D108BD9-81ED-4DB2-BD59-A6C34878D82A}">
                    <a16:rowId xmlns:a16="http://schemas.microsoft.com/office/drawing/2014/main" val="1044927027"/>
                  </a:ext>
                </a:extLst>
              </a:tr>
              <a:tr h="406071">
                <a:tc>
                  <a:txBody>
                    <a:bodyPr/>
                    <a:lstStyle/>
                    <a:p>
                      <a:pPr marR="0" algn="l" rtl="0">
                        <a:lnSpc>
                          <a:spcPct val="100000"/>
                        </a:lnSpc>
                        <a:spcBef>
                          <a:spcPts val="0"/>
                        </a:spcBef>
                        <a:spcAft>
                          <a:spcPts val="0"/>
                        </a:spcAft>
                        <a:buClr>
                          <a:srgbClr val="000000"/>
                        </a:buClr>
                        <a:buFont typeface="Arial"/>
                      </a:pPr>
                      <a:r>
                        <a:rPr lang="de-DE" sz="1400" b="0" u="none" strike="noStrike" cap="none" dirty="0" err="1">
                          <a:solidFill>
                            <a:sysClr val="windowText" lastClr="000000"/>
                          </a:solidFill>
                          <a:latin typeface="Fira Sans Light" panose="020B0403050000020004" pitchFamily="34" charset="0"/>
                          <a:sym typeface="Arial"/>
                        </a:rPr>
                        <a:t>How</a:t>
                      </a:r>
                      <a:r>
                        <a:rPr lang="de-DE" sz="1400" b="0" u="none" strike="noStrike" cap="none" dirty="0">
                          <a:solidFill>
                            <a:sysClr val="windowText" lastClr="000000"/>
                          </a:solidFill>
                          <a:latin typeface="Fira Sans Light" panose="020B0403050000020004" pitchFamily="34" charset="0"/>
                          <a:sym typeface="Arial"/>
                        </a:rPr>
                        <a:t> strong </a:t>
                      </a:r>
                      <a:r>
                        <a:rPr lang="de-DE" sz="1400" b="0" u="none" strike="noStrike" cap="none" dirty="0" err="1">
                          <a:solidFill>
                            <a:sysClr val="windowText" lastClr="000000"/>
                          </a:solidFill>
                          <a:latin typeface="Fira Sans Light" panose="020B0403050000020004" pitchFamily="34" charset="0"/>
                          <a:sym typeface="Arial"/>
                        </a:rPr>
                        <a:t>is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their</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awareness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for</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their</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need</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of</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a:t>
                      </a:r>
                      <a:endParaRPr lang="de-DE" sz="1400" b="0" i="0" u="none" strike="noStrike" cap="none" dirty="0">
                        <a:solidFill>
                          <a:sysClr val="windowText" lastClr="000000"/>
                        </a:solidFill>
                        <a:latin typeface="Fira Sans Light" panose="020B0403050000020004" pitchFamily="34" charset="0"/>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de-DE" sz="1400" b="0" i="0" u="none" strike="noStrike" cap="none" dirty="0">
                        <a:solidFill>
                          <a:schemeClr val="lt1"/>
                        </a:solidFill>
                        <a:latin typeface="Fira Sans Light" panose="020B0403050000020004" pitchFamily="34" charset="0"/>
                        <a:ea typeface="+mn-ea"/>
                        <a:cs typeface="+mn-cs"/>
                        <a:sym typeface="Arial"/>
                      </a:endParaRPr>
                    </a:p>
                  </a:txBody>
                  <a:tcPr/>
                </a:tc>
                <a:extLst>
                  <a:ext uri="{0D108BD9-81ED-4DB2-BD59-A6C34878D82A}">
                    <a16:rowId xmlns:a16="http://schemas.microsoft.com/office/drawing/2014/main" val="1462121768"/>
                  </a:ext>
                </a:extLst>
              </a:tr>
              <a:tr h="327689">
                <a:tc>
                  <a:txBody>
                    <a:bodyPr/>
                    <a:lstStyle/>
                    <a:p>
                      <a:pPr marR="0" algn="l" rtl="0">
                        <a:lnSpc>
                          <a:spcPct val="100000"/>
                        </a:lnSpc>
                        <a:spcBef>
                          <a:spcPts val="0"/>
                        </a:spcBef>
                        <a:spcAft>
                          <a:spcPts val="0"/>
                        </a:spcAft>
                        <a:buClr>
                          <a:srgbClr val="000000"/>
                        </a:buClr>
                        <a:buFont typeface="Arial"/>
                      </a:pPr>
                      <a:r>
                        <a:rPr lang="de-DE" sz="1400" b="0" u="none" strike="noStrike" cap="none" dirty="0" err="1">
                          <a:solidFill>
                            <a:sysClr val="windowText" lastClr="000000"/>
                          </a:solidFill>
                          <a:latin typeface="Fira Sans Light" panose="020B0403050000020004" pitchFamily="34" charset="0"/>
                          <a:sym typeface="Arial"/>
                        </a:rPr>
                        <a:t>Is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it</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mandatory</a:t>
                      </a:r>
                      <a:r>
                        <a:rPr lang="de-DE" sz="1400" b="0" u="none" strike="noStrike" cap="none" dirty="0">
                          <a:solidFill>
                            <a:sysClr val="windowText" lastClr="000000"/>
                          </a:solidFill>
                          <a:latin typeface="Fira Sans Light" panose="020B0403050000020004" pitchFamily="34" charset="0"/>
                          <a:sym typeface="Arial"/>
                        </a:rPr>
                        <a:t> to </a:t>
                      </a:r>
                      <a:r>
                        <a:rPr lang="de-DE" sz="1400" b="0" u="none" strike="noStrike" cap="none" dirty="0" err="1">
                          <a:solidFill>
                            <a:sysClr val="windowText" lastClr="000000"/>
                          </a:solidFill>
                          <a:latin typeface="Fira Sans Light" panose="020B0403050000020004" pitchFamily="34" charset="0"/>
                          <a:sym typeface="Arial"/>
                        </a:rPr>
                        <a:t>use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 </a:t>
                      </a:r>
                      <a:endParaRPr lang="de-DE" sz="1400" b="0" i="0" u="none" strike="noStrike" cap="none" dirty="0">
                        <a:solidFill>
                          <a:sysClr val="windowText" lastClr="000000"/>
                        </a:solidFill>
                        <a:latin typeface="Fira Sans Light" panose="020B0403050000020004" pitchFamily="34" charset="0"/>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de-DE" sz="1400" b="0" i="0" u="none" strike="noStrike" cap="none" dirty="0">
                        <a:solidFill>
                          <a:schemeClr val="lt1"/>
                        </a:solidFill>
                        <a:latin typeface="Fira Sans Light" panose="020B0403050000020004" pitchFamily="34" charset="0"/>
                        <a:ea typeface="+mn-ea"/>
                        <a:cs typeface="+mn-cs"/>
                        <a:sym typeface="Arial"/>
                      </a:endParaRPr>
                    </a:p>
                  </a:txBody>
                  <a:tcPr/>
                </a:tc>
                <a:extLst>
                  <a:ext uri="{0D108BD9-81ED-4DB2-BD59-A6C34878D82A}">
                    <a16:rowId xmlns:a16="http://schemas.microsoft.com/office/drawing/2014/main" val="646861136"/>
                  </a:ext>
                </a:extLst>
              </a:tr>
              <a:tr h="650149">
                <a:tc>
                  <a:txBody>
                    <a:bodyPr/>
                    <a:lstStyle/>
                    <a:p>
                      <a:pPr marR="0" algn="l" rtl="0">
                        <a:lnSpc>
                          <a:spcPct val="100000"/>
                        </a:lnSpc>
                        <a:spcBef>
                          <a:spcPts val="0"/>
                        </a:spcBef>
                        <a:spcAft>
                          <a:spcPts val="0"/>
                        </a:spcAft>
                        <a:buClr>
                          <a:srgbClr val="000000"/>
                        </a:buClr>
                        <a:buFont typeface="Arial"/>
                      </a:pPr>
                      <a:r>
                        <a:rPr lang="de-DE" sz="1400" b="0" u="none" strike="noStrike" cap="none" dirty="0" err="1">
                          <a:solidFill>
                            <a:sysClr val="windowText" lastClr="000000"/>
                          </a:solidFill>
                          <a:latin typeface="Fira Sans Light" panose="020B0403050000020004" pitchFamily="34" charset="0"/>
                          <a:sym typeface="Arial"/>
                        </a:rPr>
                        <a:t>Is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there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competition</a:t>
                      </a:r>
                      <a:r>
                        <a:rPr lang="de-DE" sz="1400" b="0" u="none" strike="noStrike" cap="none" dirty="0">
                          <a:solidFill>
                            <a:sysClr val="windowText" lastClr="000000"/>
                          </a:solidFill>
                          <a:latin typeface="Fira Sans Light" panose="020B0403050000020004" pitchFamily="34" charset="0"/>
                          <a:sym typeface="Arial"/>
                        </a:rPr>
                        <a:t> to </a:t>
                      </a:r>
                      <a:r>
                        <a:rPr lang="de-DE" sz="1400" b="0" u="none" strike="noStrike" cap="none" dirty="0" err="1">
                          <a:solidFill>
                            <a:sysClr val="windowText" lastClr="000000"/>
                          </a:solidFill>
                          <a:latin typeface="Fira Sans Light" panose="020B0403050000020004" pitchFamily="34" charset="0"/>
                          <a:sym typeface="Arial"/>
                        </a:rPr>
                        <a:t>this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If</a:t>
                      </a:r>
                      <a:r>
                        <a:rPr lang="de-DE" sz="1400" b="0" u="none" strike="noStrike" cap="none" dirty="0">
                          <a:solidFill>
                            <a:sysClr val="windowText" lastClr="000000"/>
                          </a:solidFill>
                          <a:latin typeface="Fira Sans Light" panose="020B0403050000020004" pitchFamily="34" charset="0"/>
                          <a:sym typeface="Arial"/>
                        </a:rPr>
                        <a:t> so, </a:t>
                      </a:r>
                      <a:r>
                        <a:rPr lang="de-DE" sz="1400" b="0" u="none" strike="noStrike" cap="none" dirty="0" err="1">
                          <a:solidFill>
                            <a:sysClr val="windowText" lastClr="000000"/>
                          </a:solidFill>
                          <a:latin typeface="Fira Sans Light" panose="020B0403050000020004" pitchFamily="34" charset="0"/>
                          <a:sym typeface="Arial"/>
                        </a:rPr>
                        <a:t>how</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is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better</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than</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tools</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person</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might</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currently</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be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using</a:t>
                      </a:r>
                      <a:r>
                        <a:rPr lang="de-DE" sz="1400" b="0" u="none" strike="noStrike" cap="none" dirty="0">
                          <a:solidFill>
                            <a:sysClr val="windowText" lastClr="000000"/>
                          </a:solidFill>
                          <a:latin typeface="Fira Sans Light" panose="020B0403050000020004" pitchFamily="34" charset="0"/>
                          <a:sym typeface="Arial"/>
                        </a:rPr>
                        <a:t>?</a:t>
                      </a:r>
                      <a:endParaRPr lang="de-DE" sz="1400" b="0" i="0" u="none" strike="noStrike" cap="none" dirty="0">
                        <a:solidFill>
                          <a:sysClr val="windowText" lastClr="000000"/>
                        </a:solidFill>
                        <a:latin typeface="Fira Sans Light" panose="020B0403050000020004" pitchFamily="34" charset="0"/>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de-DE" sz="1400" b="0" i="0" u="none" strike="noStrike" cap="none" dirty="0">
                        <a:solidFill>
                          <a:schemeClr val="lt1"/>
                        </a:solidFill>
                        <a:latin typeface="Fira Sans Light" panose="020B0403050000020004" pitchFamily="34" charset="0"/>
                        <a:ea typeface="+mn-ea"/>
                        <a:cs typeface="+mn-cs"/>
                        <a:sym typeface="Arial"/>
                      </a:endParaRPr>
                    </a:p>
                  </a:txBody>
                  <a:tcPr/>
                </a:tc>
                <a:extLst>
                  <a:ext uri="{0D108BD9-81ED-4DB2-BD59-A6C34878D82A}">
                    <a16:rowId xmlns:a16="http://schemas.microsoft.com/office/drawing/2014/main" val="2046091873"/>
                  </a:ext>
                </a:extLst>
              </a:tr>
              <a:tr h="650149">
                <a:tc>
                  <a:txBody>
                    <a:bodyPr/>
                    <a:lstStyle/>
                    <a:p>
                      <a:pPr marR="0" algn="l" rtl="0">
                        <a:lnSpc>
                          <a:spcPct val="100000"/>
                        </a:lnSpc>
                        <a:spcBef>
                          <a:spcPts val="0"/>
                        </a:spcBef>
                        <a:spcAft>
                          <a:spcPts val="0"/>
                        </a:spcAft>
                        <a:buClr>
                          <a:srgbClr val="000000"/>
                        </a:buClr>
                        <a:buFont typeface="Arial"/>
                      </a:pPr>
                      <a:r>
                        <a:rPr lang="de-DE" sz="1400" b="0" u="none" strike="noStrike" cap="none" dirty="0">
                          <a:solidFill>
                            <a:sysClr val="windowText" lastClr="000000"/>
                          </a:solidFill>
                          <a:latin typeface="Fira Sans Light" panose="020B0403050000020004" pitchFamily="34" charset="0"/>
                          <a:sym typeface="Arial"/>
                        </a:rPr>
                        <a:t>What </a:t>
                      </a:r>
                      <a:r>
                        <a:rPr lang="de-DE" sz="1400" b="0" u="none" strike="noStrike" cap="none" dirty="0" err="1">
                          <a:solidFill>
                            <a:sysClr val="windowText" lastClr="000000"/>
                          </a:solidFill>
                          <a:latin typeface="Fira Sans Light" panose="020B0403050000020004" pitchFamily="34" charset="0"/>
                          <a:sym typeface="Arial"/>
                        </a:rPr>
                        <a:t>could</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possibly</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stop</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persona</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from</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using</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the</a:t>
                      </a:r>
                      <a:r>
                        <a:rPr lang="de-DE" sz="1400" b="0" u="none" strike="noStrike" cap="none" dirty="0">
                          <a:solidFill>
                            <a:sysClr val="windowText" lastClr="000000"/>
                          </a:solidFill>
                          <a:latin typeface="Fira Sans Light" panose="020B0403050000020004" pitchFamily="34" charset="0"/>
                          <a:sym typeface="Arial"/>
                        </a:rPr>
                        <a:t> </a:t>
                      </a:r>
                      <a:r>
                        <a:rPr lang="de-DE" sz="1400" b="0" u="none" strike="noStrike" cap="none" dirty="0" err="1">
                          <a:solidFill>
                            <a:sysClr val="windowText" lastClr="000000"/>
                          </a:solidFill>
                          <a:latin typeface="Fira Sans Light" panose="020B0403050000020004" pitchFamily="34" charset="0"/>
                          <a:sym typeface="Arial"/>
                        </a:rPr>
                        <a:t>service</a:t>
                      </a:r>
                      <a:r>
                        <a:rPr lang="de-DE" sz="1400" b="0" u="none" strike="noStrike" cap="none" dirty="0">
                          <a:solidFill>
                            <a:sysClr val="windowText" lastClr="000000"/>
                          </a:solidFill>
                          <a:latin typeface="Fira Sans Light" panose="020B0403050000020004" pitchFamily="34" charset="0"/>
                          <a:sym typeface="Arial"/>
                        </a:rPr>
                        <a:t>?</a:t>
                      </a:r>
                      <a:endParaRPr lang="de-DE" sz="1400" b="0" i="0" u="none" strike="noStrike" cap="none" dirty="0">
                        <a:solidFill>
                          <a:sysClr val="windowText" lastClr="000000"/>
                        </a:solidFill>
                        <a:latin typeface="Fira Sans Light" panose="020B0403050000020004" pitchFamily="34" charset="0"/>
                        <a:ea typeface="+mn-ea"/>
                        <a:cs typeface="+mn-cs"/>
                        <a:sym typeface="Arial"/>
                      </a:endParaRPr>
                    </a:p>
                  </a:txBody>
                  <a:tcPr/>
                </a:tc>
                <a:tc>
                  <a:txBody>
                    <a:bodyPr/>
                    <a:lstStyle/>
                    <a:p>
                      <a:pPr marR="0" algn="l" rtl="0">
                        <a:lnSpc>
                          <a:spcPct val="100000"/>
                        </a:lnSpc>
                        <a:spcBef>
                          <a:spcPts val="0"/>
                        </a:spcBef>
                        <a:spcAft>
                          <a:spcPts val="0"/>
                        </a:spcAft>
                        <a:buClr>
                          <a:srgbClr val="000000"/>
                        </a:buClr>
                        <a:buFont typeface="Arial"/>
                      </a:pPr>
                      <a:endParaRPr lang="de-DE" sz="1400" b="0" i="0" u="none" strike="noStrike" cap="none" dirty="0">
                        <a:solidFill>
                          <a:schemeClr val="lt1"/>
                        </a:solidFill>
                        <a:latin typeface="Fira Sans Light" panose="020B0403050000020004" pitchFamily="34" charset="0"/>
                        <a:ea typeface="+mn-ea"/>
                        <a:cs typeface="+mn-cs"/>
                        <a:sym typeface="Arial"/>
                      </a:endParaRPr>
                    </a:p>
                  </a:txBody>
                  <a:tcPr/>
                </a:tc>
                <a:extLst>
                  <a:ext uri="{0D108BD9-81ED-4DB2-BD59-A6C34878D82A}">
                    <a16:rowId xmlns:a16="http://schemas.microsoft.com/office/drawing/2014/main" val="320176296"/>
                  </a:ext>
                </a:extLst>
              </a:tr>
            </a:tbl>
          </a:graphicData>
        </a:graphic>
      </p:graphicFrame>
    </p:spTree>
    <p:custDataLst>
      <p:tags r:id="rId1"/>
    </p:custDataLst>
    <p:extLst>
      <p:ext uri="{BB962C8B-B14F-4D97-AF65-F5344CB8AC3E}">
        <p14:creationId xmlns:p14="http://schemas.microsoft.com/office/powerpoint/2010/main" val="4287713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9;p2">
            <a:extLst>
              <a:ext uri="{FF2B5EF4-FFF2-40B4-BE49-F238E27FC236}">
                <a16:creationId xmlns:a16="http://schemas.microsoft.com/office/drawing/2014/main" id="{961FF1D6-C4EB-444E-9C36-B62652DF2E65}"/>
              </a:ext>
            </a:extLst>
          </p:cNvPr>
          <p:cNvSpPr/>
          <p:nvPr/>
        </p:nvSpPr>
        <p:spPr>
          <a:xfrm>
            <a:off x="0" y="0"/>
            <a:ext cx="12205288" cy="151384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 name="Rechteck 21">
            <a:extLst>
              <a:ext uri="{FF2B5EF4-FFF2-40B4-BE49-F238E27FC236}">
                <a16:creationId xmlns:a16="http://schemas.microsoft.com/office/drawing/2014/main" id="{FFAD4552-4721-5FBC-3622-7CC7C2D5A5B8}"/>
              </a:ext>
            </a:extLst>
          </p:cNvPr>
          <p:cNvSpPr/>
          <p:nvPr/>
        </p:nvSpPr>
        <p:spPr>
          <a:xfrm>
            <a:off x="10748369" y="76200"/>
            <a:ext cx="1310640" cy="13411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24" name="Grafik 23" descr="Stoppuhr 25% mit einfarbiger Füllung">
            <a:extLst>
              <a:ext uri="{FF2B5EF4-FFF2-40B4-BE49-F238E27FC236}">
                <a16:creationId xmlns:a16="http://schemas.microsoft.com/office/drawing/2014/main" id="{ACCFA80F-E8B5-0565-A892-BA580E41F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6513" y="154669"/>
            <a:ext cx="654351" cy="654351"/>
          </a:xfrm>
          <a:prstGeom prst="rect">
            <a:avLst/>
          </a:prstGeom>
        </p:spPr>
      </p:pic>
      <p:sp>
        <p:nvSpPr>
          <p:cNvPr id="25" name="Textfeld 24">
            <a:extLst>
              <a:ext uri="{FF2B5EF4-FFF2-40B4-BE49-F238E27FC236}">
                <a16:creationId xmlns:a16="http://schemas.microsoft.com/office/drawing/2014/main" id="{A35F6FCF-8398-8DEB-4556-D343033CBA8D}"/>
              </a:ext>
            </a:extLst>
          </p:cNvPr>
          <p:cNvSpPr txBox="1"/>
          <p:nvPr/>
        </p:nvSpPr>
        <p:spPr>
          <a:xfrm>
            <a:off x="10910772" y="973435"/>
            <a:ext cx="1075936" cy="369332"/>
          </a:xfrm>
          <a:prstGeom prst="rect">
            <a:avLst/>
          </a:prstGeom>
          <a:noFill/>
        </p:spPr>
        <p:txBody>
          <a:bodyPr wrap="none" rtlCol="0">
            <a:spAutoFit/>
          </a:bodyPr>
          <a:lstStyle/>
          <a:p>
            <a:r>
              <a:rPr lang="de-DE" sz="1800" dirty="0">
                <a:solidFill>
                  <a:schemeClr val="bg1"/>
                </a:solidFill>
              </a:rPr>
              <a:t>~ 15 min</a:t>
            </a:r>
          </a:p>
        </p:txBody>
      </p:sp>
      <p:pic>
        <p:nvPicPr>
          <p:cNvPr id="15" name="Grafik 14" descr="Skizze Silhouette">
            <a:extLst>
              <a:ext uri="{FF2B5EF4-FFF2-40B4-BE49-F238E27FC236}">
                <a16:creationId xmlns:a16="http://schemas.microsoft.com/office/drawing/2014/main" id="{D31D28A6-544C-9BC1-32C5-0CE0F695BB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7017" y="206076"/>
            <a:ext cx="1218745" cy="1218745"/>
          </a:xfrm>
          <a:prstGeom prst="rect">
            <a:avLst/>
          </a:prstGeom>
        </p:spPr>
      </p:pic>
      <p:sp>
        <p:nvSpPr>
          <p:cNvPr id="12" name="Google Shape;120;p2">
            <a:extLst>
              <a:ext uri="{FF2B5EF4-FFF2-40B4-BE49-F238E27FC236}">
                <a16:creationId xmlns:a16="http://schemas.microsoft.com/office/drawing/2014/main" id="{16F7915D-4C9D-161A-AFAD-35188BD6BCF9}"/>
              </a:ext>
            </a:extLst>
          </p:cNvPr>
          <p:cNvSpPr/>
          <p:nvPr/>
        </p:nvSpPr>
        <p:spPr>
          <a:xfrm>
            <a:off x="477985" y="508214"/>
            <a:ext cx="756000" cy="756000"/>
          </a:xfrm>
          <a:prstGeom prst="flowChartDocument">
            <a:avLst/>
          </a:prstGeom>
          <a:solidFill>
            <a:schemeClr val="tx1"/>
          </a:solidFill>
          <a:ln>
            <a:solidFill>
              <a:schemeClr val="tx1"/>
            </a:solid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dirty="0">
                <a:solidFill>
                  <a:schemeClr val="lt1"/>
                </a:solidFill>
                <a:latin typeface="Fira Sans Medium"/>
                <a:sym typeface="Fira Sans Medium"/>
              </a:rPr>
              <a:t>5</a:t>
            </a:r>
            <a:endParaRPr sz="1400" b="0" i="0" u="none" strike="noStrike" cap="none" dirty="0">
              <a:solidFill>
                <a:srgbClr val="000000"/>
              </a:solidFill>
              <a:latin typeface="Arial"/>
              <a:ea typeface="Arial"/>
              <a:cs typeface="Arial"/>
              <a:sym typeface="Arial"/>
            </a:endParaRPr>
          </a:p>
        </p:txBody>
      </p:sp>
      <p:sp>
        <p:nvSpPr>
          <p:cNvPr id="2" name="Google Shape;121;p2">
            <a:extLst>
              <a:ext uri="{FF2B5EF4-FFF2-40B4-BE49-F238E27FC236}">
                <a16:creationId xmlns:a16="http://schemas.microsoft.com/office/drawing/2014/main" id="{DEF552BC-6302-DF27-D568-C85961243865}"/>
              </a:ext>
            </a:extLst>
          </p:cNvPr>
          <p:cNvSpPr txBox="1"/>
          <p:nvPr/>
        </p:nvSpPr>
        <p:spPr>
          <a:xfrm>
            <a:off x="1396388" y="393542"/>
            <a:ext cx="595975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404040"/>
                </a:solidFill>
                <a:latin typeface="Fira Sans" panose="020B0503050000020004" pitchFamily="34" charset="0"/>
                <a:ea typeface="Fira Sans"/>
                <a:cs typeface="Fira Sans"/>
                <a:sym typeface="Fira Sans"/>
              </a:rPr>
              <a:t>Brainstorm interactions of the persona with your </a:t>
            </a:r>
            <a:r>
              <a:rPr lang="en-US" sz="2400" b="1" i="0" u="none" strike="noStrike" cap="none" dirty="0">
                <a:solidFill>
                  <a:srgbClr val="404040"/>
                </a:solidFill>
                <a:latin typeface="Fira Sans" panose="020B0503050000020004" pitchFamily="34" charset="0"/>
                <a:ea typeface="Fira Sans"/>
                <a:cs typeface="Fira Sans"/>
                <a:sym typeface="Fira Sans"/>
              </a:rPr>
              <a:t>service</a:t>
            </a:r>
            <a:r>
              <a:rPr lang="en-US" sz="2400" b="0" i="0" u="none" strike="noStrike" cap="none" dirty="0">
                <a:solidFill>
                  <a:srgbClr val="404040"/>
                </a:solidFill>
                <a:latin typeface="Fira Sans" panose="020B0503050000020004" pitchFamily="34" charset="0"/>
                <a:ea typeface="Fira Sans"/>
                <a:cs typeface="Fira Sans"/>
                <a:sym typeface="Fira Sans"/>
              </a:rPr>
              <a:t> related to those tasks</a:t>
            </a:r>
          </a:p>
        </p:txBody>
      </p:sp>
      <p:sp>
        <p:nvSpPr>
          <p:cNvPr id="3" name="Textplatzhalter 17">
            <a:extLst>
              <a:ext uri="{FF2B5EF4-FFF2-40B4-BE49-F238E27FC236}">
                <a16:creationId xmlns:a16="http://schemas.microsoft.com/office/drawing/2014/main" id="{7D322768-6BCE-CBB9-CA10-19BFE738222F}"/>
              </a:ext>
            </a:extLst>
          </p:cNvPr>
          <p:cNvSpPr>
            <a:spLocks noGrp="1"/>
          </p:cNvSpPr>
          <p:nvPr>
            <p:ph type="body" idx="1"/>
          </p:nvPr>
        </p:nvSpPr>
        <p:spPr>
          <a:xfrm>
            <a:off x="838200" y="1778970"/>
            <a:ext cx="10515600" cy="4351200"/>
          </a:xfrm>
        </p:spPr>
        <p:txBody>
          <a:bodyPr>
            <a:normAutofit/>
          </a:bodyPr>
          <a:lstStyle/>
          <a:p>
            <a:pPr marL="263525" indent="-34925"/>
            <a:r>
              <a:rPr lang="en-US" dirty="0">
                <a:latin typeface="Fira Sans Light" panose="020B0403050000020004" pitchFamily="34" charset="0"/>
              </a:rPr>
              <a:t>How does the service meet the needs, wishes and pain points gathered earlier? Copy the task / need / pain point (or reference the letter from step 3). Outline how the service could be a solution. </a:t>
            </a:r>
          </a:p>
          <a:p>
            <a:pPr marL="263525" indent="-34925"/>
            <a:endParaRPr lang="en-US" dirty="0"/>
          </a:p>
        </p:txBody>
      </p:sp>
      <p:graphicFrame>
        <p:nvGraphicFramePr>
          <p:cNvPr id="4" name="Tabelle 4">
            <a:extLst>
              <a:ext uri="{FF2B5EF4-FFF2-40B4-BE49-F238E27FC236}">
                <a16:creationId xmlns:a16="http://schemas.microsoft.com/office/drawing/2014/main" id="{8C598E87-651D-9414-3E7D-08BF6F84C3D8}"/>
              </a:ext>
            </a:extLst>
          </p:cNvPr>
          <p:cNvGraphicFramePr>
            <a:graphicFrameLocks noGrp="1"/>
          </p:cNvGraphicFramePr>
          <p:nvPr>
            <p:extLst>
              <p:ext uri="{D42A27DB-BD31-4B8C-83A1-F6EECF244321}">
                <p14:modId xmlns:p14="http://schemas.microsoft.com/office/powerpoint/2010/main" val="2500001658"/>
              </p:ext>
            </p:extLst>
          </p:nvPr>
        </p:nvGraphicFramePr>
        <p:xfrm>
          <a:off x="1058774" y="3163450"/>
          <a:ext cx="10411866" cy="2966720"/>
        </p:xfrm>
        <a:graphic>
          <a:graphicData uri="http://schemas.openxmlformats.org/drawingml/2006/table">
            <a:tbl>
              <a:tblPr firstRow="1" bandRow="1">
                <a:tableStyleId>{5C22544A-7EE6-4342-B048-85BDC9FD1C3A}</a:tableStyleId>
              </a:tblPr>
              <a:tblGrid>
                <a:gridCol w="2121306">
                  <a:extLst>
                    <a:ext uri="{9D8B030D-6E8A-4147-A177-3AD203B41FA5}">
                      <a16:colId xmlns:a16="http://schemas.microsoft.com/office/drawing/2014/main" val="109277213"/>
                    </a:ext>
                  </a:extLst>
                </a:gridCol>
                <a:gridCol w="1859280">
                  <a:extLst>
                    <a:ext uri="{9D8B030D-6E8A-4147-A177-3AD203B41FA5}">
                      <a16:colId xmlns:a16="http://schemas.microsoft.com/office/drawing/2014/main" val="889890448"/>
                    </a:ext>
                  </a:extLst>
                </a:gridCol>
                <a:gridCol w="1757680">
                  <a:extLst>
                    <a:ext uri="{9D8B030D-6E8A-4147-A177-3AD203B41FA5}">
                      <a16:colId xmlns:a16="http://schemas.microsoft.com/office/drawing/2014/main" val="1928984516"/>
                    </a:ext>
                  </a:extLst>
                </a:gridCol>
                <a:gridCol w="4673600">
                  <a:extLst>
                    <a:ext uri="{9D8B030D-6E8A-4147-A177-3AD203B41FA5}">
                      <a16:colId xmlns:a16="http://schemas.microsoft.com/office/drawing/2014/main" val="1100441751"/>
                    </a:ext>
                  </a:extLst>
                </a:gridCol>
              </a:tblGrid>
              <a:tr h="370840">
                <a:tc>
                  <a:txBody>
                    <a:bodyPr/>
                    <a:lstStyle/>
                    <a:p>
                      <a:r>
                        <a:rPr lang="de-DE" dirty="0">
                          <a:latin typeface="Fira Sans Light" panose="020B0403050000020004" pitchFamily="34" charset="0"/>
                        </a:rPr>
                        <a:t>Task</a:t>
                      </a:r>
                    </a:p>
                  </a:txBody>
                  <a:tcPr/>
                </a:tc>
                <a:tc>
                  <a:txBody>
                    <a:bodyPr/>
                    <a:lstStyle/>
                    <a:p>
                      <a:r>
                        <a:rPr lang="de-DE" dirty="0">
                          <a:latin typeface="Fira Sans Light" panose="020B0403050000020004" pitchFamily="34" charset="0"/>
                        </a:rPr>
                        <a:t>Need / Pain Point </a:t>
                      </a:r>
                    </a:p>
                  </a:txBody>
                  <a:tcPr/>
                </a:tc>
                <a:tc>
                  <a:txBody>
                    <a:bodyPr/>
                    <a:lstStyle/>
                    <a:p>
                      <a:r>
                        <a:rPr lang="de-DE" dirty="0" err="1">
                          <a:latin typeface="Fira Sans Light" panose="020B0403050000020004" pitchFamily="34" charset="0"/>
                        </a:rPr>
                        <a:t>Wish</a:t>
                      </a:r>
                      <a:endParaRPr lang="de-DE" dirty="0">
                        <a:latin typeface="Fira Sans Light" panose="020B0403050000020004" pitchFamily="34" charset="0"/>
                      </a:endParaRPr>
                    </a:p>
                  </a:txBody>
                  <a:tcPr/>
                </a:tc>
                <a:tc>
                  <a:txBody>
                    <a:bodyPr/>
                    <a:lstStyle/>
                    <a:p>
                      <a:r>
                        <a:rPr lang="de-DE" dirty="0">
                          <a:latin typeface="Fira Sans Light" panose="020B0403050000020004" pitchFamily="34" charset="0"/>
                        </a:rPr>
                        <a:t>Solution </a:t>
                      </a:r>
                      <a:r>
                        <a:rPr lang="de-DE" dirty="0" err="1">
                          <a:latin typeface="Fira Sans Light" panose="020B0403050000020004" pitchFamily="34" charset="0"/>
                        </a:rPr>
                        <a:t>by</a:t>
                      </a:r>
                      <a:r>
                        <a:rPr lang="de-DE" dirty="0">
                          <a:latin typeface="Fira Sans Light" panose="020B0403050000020004" pitchFamily="34" charset="0"/>
                        </a:rPr>
                        <a:t> </a:t>
                      </a:r>
                      <a:r>
                        <a:rPr lang="de-DE" dirty="0" err="1">
                          <a:latin typeface="Fira Sans Light" panose="020B0403050000020004" pitchFamily="34" charset="0"/>
                        </a:rPr>
                        <a:t>our</a:t>
                      </a:r>
                      <a:r>
                        <a:rPr lang="de-DE" dirty="0">
                          <a:latin typeface="Fira Sans Light" panose="020B0403050000020004" pitchFamily="34" charset="0"/>
                        </a:rPr>
                        <a:t> </a:t>
                      </a:r>
                      <a:r>
                        <a:rPr lang="de-DE" dirty="0" err="1">
                          <a:latin typeface="Fira Sans Light" panose="020B0403050000020004" pitchFamily="34" charset="0"/>
                        </a:rPr>
                        <a:t>service</a:t>
                      </a:r>
                      <a:endParaRPr lang="de-DE" dirty="0">
                        <a:latin typeface="Fira Sans Light" panose="020B0403050000020004" pitchFamily="34" charset="0"/>
                      </a:endParaRPr>
                    </a:p>
                  </a:txBody>
                  <a:tcPr/>
                </a:tc>
                <a:extLst>
                  <a:ext uri="{0D108BD9-81ED-4DB2-BD59-A6C34878D82A}">
                    <a16:rowId xmlns:a16="http://schemas.microsoft.com/office/drawing/2014/main" val="3179083236"/>
                  </a:ext>
                </a:extLst>
              </a:tr>
              <a:tr h="370840">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a:latin typeface="Fira Sans Light" panose="020B0403050000020004" pitchFamily="34" charset="0"/>
                      </a:endParaRPr>
                    </a:p>
                  </a:txBody>
                  <a:tcPr/>
                </a:tc>
                <a:extLst>
                  <a:ext uri="{0D108BD9-81ED-4DB2-BD59-A6C34878D82A}">
                    <a16:rowId xmlns:a16="http://schemas.microsoft.com/office/drawing/2014/main" val="3869053413"/>
                  </a:ext>
                </a:extLst>
              </a:tr>
              <a:tr h="370840">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a:latin typeface="Fira Sans Light" panose="020B0403050000020004" pitchFamily="34" charset="0"/>
                      </a:endParaRPr>
                    </a:p>
                  </a:txBody>
                  <a:tcPr/>
                </a:tc>
                <a:extLst>
                  <a:ext uri="{0D108BD9-81ED-4DB2-BD59-A6C34878D82A}">
                    <a16:rowId xmlns:a16="http://schemas.microsoft.com/office/drawing/2014/main" val="1989130494"/>
                  </a:ext>
                </a:extLst>
              </a:tr>
              <a:tr h="370840">
                <a:tc>
                  <a:txBody>
                    <a:bodyPr/>
                    <a:lstStyle/>
                    <a:p>
                      <a:endParaRPr lang="de-DE">
                        <a:latin typeface="Fira Sans Light" panose="020B0403050000020004" pitchFamily="34" charset="0"/>
                      </a:endParaRPr>
                    </a:p>
                  </a:txBody>
                  <a:tcPr/>
                </a:tc>
                <a:tc>
                  <a:txBody>
                    <a:bodyPr/>
                    <a:lstStyle/>
                    <a:p>
                      <a:endParaRPr lang="de-DE">
                        <a:latin typeface="Fira Sans Light" panose="020B0403050000020004" pitchFamily="34" charset="0"/>
                      </a:endParaRPr>
                    </a:p>
                  </a:txBody>
                  <a:tcPr/>
                </a:tc>
                <a:tc>
                  <a:txBody>
                    <a:bodyPr/>
                    <a:lstStyle/>
                    <a:p>
                      <a:endParaRPr lang="de-DE">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extLst>
                  <a:ext uri="{0D108BD9-81ED-4DB2-BD59-A6C34878D82A}">
                    <a16:rowId xmlns:a16="http://schemas.microsoft.com/office/drawing/2014/main" val="4176823552"/>
                  </a:ext>
                </a:extLst>
              </a:tr>
              <a:tr h="370840">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extLst>
                  <a:ext uri="{0D108BD9-81ED-4DB2-BD59-A6C34878D82A}">
                    <a16:rowId xmlns:a16="http://schemas.microsoft.com/office/drawing/2014/main" val="1411630925"/>
                  </a:ext>
                </a:extLst>
              </a:tr>
              <a:tr h="370840">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extLst>
                  <a:ext uri="{0D108BD9-81ED-4DB2-BD59-A6C34878D82A}">
                    <a16:rowId xmlns:a16="http://schemas.microsoft.com/office/drawing/2014/main" val="2844222838"/>
                  </a:ext>
                </a:extLst>
              </a:tr>
              <a:tr h="370840">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extLst>
                  <a:ext uri="{0D108BD9-81ED-4DB2-BD59-A6C34878D82A}">
                    <a16:rowId xmlns:a16="http://schemas.microsoft.com/office/drawing/2014/main" val="3939383647"/>
                  </a:ext>
                </a:extLst>
              </a:tr>
              <a:tr h="370840">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tc>
                  <a:txBody>
                    <a:bodyPr/>
                    <a:lstStyle/>
                    <a:p>
                      <a:endParaRPr lang="de-DE" dirty="0">
                        <a:latin typeface="Fira Sans Light" panose="020B0403050000020004" pitchFamily="34" charset="0"/>
                      </a:endParaRPr>
                    </a:p>
                  </a:txBody>
                  <a:tcPr/>
                </a:tc>
                <a:extLst>
                  <a:ext uri="{0D108BD9-81ED-4DB2-BD59-A6C34878D82A}">
                    <a16:rowId xmlns:a16="http://schemas.microsoft.com/office/drawing/2014/main" val="1688457153"/>
                  </a:ext>
                </a:extLst>
              </a:tr>
            </a:tbl>
          </a:graphicData>
        </a:graphic>
      </p:graphicFrame>
    </p:spTree>
    <p:custDataLst>
      <p:tags r:id="rId1"/>
    </p:custDataLst>
    <p:extLst>
      <p:ext uri="{BB962C8B-B14F-4D97-AF65-F5344CB8AC3E}">
        <p14:creationId xmlns:p14="http://schemas.microsoft.com/office/powerpoint/2010/main" val="798799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5000"/>
              <a:buFont typeface="Fira Sans Light"/>
              <a:buNone/>
            </a:pPr>
            <a:r>
              <a:rPr lang="de-DE" sz="5400" dirty="0">
                <a:latin typeface="Fira Sans" panose="020B0503050000020004" pitchFamily="34" charset="0"/>
              </a:rPr>
              <a:t>Time </a:t>
            </a:r>
            <a:r>
              <a:rPr lang="de-DE" sz="5400" dirty="0" err="1">
                <a:latin typeface="Fira Sans" panose="020B0503050000020004" pitchFamily="34" charset="0"/>
              </a:rPr>
              <a:t>to</a:t>
            </a:r>
            <a:r>
              <a:rPr lang="de-DE" sz="5400" dirty="0">
                <a:latin typeface="Fira Sans" panose="020B0503050000020004" pitchFamily="34" charset="0"/>
              </a:rPr>
              <a:t> bring </a:t>
            </a:r>
            <a:r>
              <a:rPr lang="de-DE" sz="5400" dirty="0" err="1">
                <a:latin typeface="Fira Sans" panose="020B0503050000020004" pitchFamily="34" charset="0"/>
              </a:rPr>
              <a:t>it</a:t>
            </a:r>
            <a:r>
              <a:rPr lang="de-DE" sz="5400" dirty="0">
                <a:latin typeface="Fira Sans" panose="020B0503050000020004" pitchFamily="34" charset="0"/>
              </a:rPr>
              <a:t> all </a:t>
            </a:r>
            <a:r>
              <a:rPr lang="de-DE" sz="5400" dirty="0" err="1">
                <a:latin typeface="Fira Sans" panose="020B0503050000020004" pitchFamily="34" charset="0"/>
              </a:rPr>
              <a:t>together</a:t>
            </a:r>
            <a:br>
              <a:rPr lang="de-DE" dirty="0"/>
            </a:br>
            <a:endParaRPr dirty="0"/>
          </a:p>
        </p:txBody>
      </p:sp>
      <p:sp>
        <p:nvSpPr>
          <p:cNvPr id="135" name="Google Shape;135;p4"/>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457200" lvl="0" indent="-228600" algn="l" rtl="0">
              <a:lnSpc>
                <a:spcPct val="140000"/>
              </a:lnSpc>
              <a:spcBef>
                <a:spcPts val="0"/>
              </a:spcBef>
              <a:spcAft>
                <a:spcPts val="0"/>
              </a:spcAft>
              <a:buClr>
                <a:schemeClr val="lt1"/>
              </a:buClr>
              <a:buSzPts val="1200"/>
              <a:buFont typeface="Fira Sans"/>
              <a:buNone/>
            </a:pPr>
            <a:r>
              <a:rPr lang="de-DE" sz="3200" dirty="0"/>
              <a:t>The Persona Template</a:t>
            </a:r>
            <a:endParaRPr sz="3200" dirty="0"/>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4f5e931de2_0_0"/>
          <p:cNvSpPr/>
          <p:nvPr/>
        </p:nvSpPr>
        <p:spPr>
          <a:xfrm>
            <a:off x="6236574" y="3752374"/>
            <a:ext cx="2875365" cy="396680"/>
          </a:xfrm>
          <a:prstGeom prst="rect">
            <a:avLst/>
          </a:prstGeom>
          <a:solidFill>
            <a:srgbClr val="FAD4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42" name="Google Shape;142;g24f5e931de2_0_0"/>
          <p:cNvSpPr/>
          <p:nvPr/>
        </p:nvSpPr>
        <p:spPr>
          <a:xfrm>
            <a:off x="6343944" y="3701381"/>
            <a:ext cx="546702" cy="636025"/>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sp>
        <p:nvSpPr>
          <p:cNvPr id="143" name="Google Shape;143;g24f5e931de2_0_0"/>
          <p:cNvSpPr/>
          <p:nvPr/>
        </p:nvSpPr>
        <p:spPr>
          <a:xfrm>
            <a:off x="3088472" y="1432042"/>
            <a:ext cx="6020529" cy="396680"/>
          </a:xfrm>
          <a:prstGeom prst="rect">
            <a:avLst/>
          </a:prstGeom>
          <a:solidFill>
            <a:srgbClr val="D5DB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44" name="Google Shape;144;g24f5e931de2_0_0"/>
          <p:cNvSpPr/>
          <p:nvPr/>
        </p:nvSpPr>
        <p:spPr>
          <a:xfrm>
            <a:off x="3067017" y="3752374"/>
            <a:ext cx="3123377" cy="396680"/>
          </a:xfrm>
          <a:prstGeom prst="rect">
            <a:avLst/>
          </a:prstGeom>
          <a:solidFill>
            <a:srgbClr val="EFF9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45" name="Google Shape;145;g24f5e931de2_0_0"/>
          <p:cNvSpPr/>
          <p:nvPr/>
        </p:nvSpPr>
        <p:spPr>
          <a:xfrm>
            <a:off x="6561901" y="4401906"/>
            <a:ext cx="2301077" cy="846492"/>
          </a:xfrm>
          <a:prstGeom prst="rect">
            <a:avLst/>
          </a:prstGeom>
          <a:noFill/>
          <a:ln>
            <a:noFill/>
          </a:ln>
        </p:spPr>
        <p:txBody>
          <a:bodyPr spcFirstLastPara="1" wrap="square" lIns="91425" tIns="45700" rIns="91425" bIns="45700" anchor="t" anchorCtr="0">
            <a:noAutofit/>
          </a:bodyPr>
          <a:lstStyle/>
          <a:p>
            <a:pPr marL="342900" marR="0" lvl="0" indent="-330200" algn="l" rtl="0">
              <a:lnSpc>
                <a:spcPct val="100000"/>
              </a:lnSpc>
              <a:spcBef>
                <a:spcPts val="0"/>
              </a:spcBef>
              <a:spcAft>
                <a:spcPts val="0"/>
              </a:spcAft>
              <a:buClr>
                <a:schemeClr val="dk1"/>
              </a:buClr>
              <a:buSzPts val="1200"/>
              <a:buFont typeface="Fira Sans"/>
              <a:buAutoNum type="arabicParenBoth"/>
            </a:pPr>
            <a:r>
              <a:rPr lang="de-DE" sz="1200" b="0" i="0" u="none" strike="noStrike" cap="none" dirty="0" err="1">
                <a:solidFill>
                  <a:schemeClr val="dk1"/>
                </a:solidFill>
                <a:latin typeface="Fira Sans Light" panose="020B0403050000020004" pitchFamily="34" charset="0"/>
                <a:ea typeface="Fira Sans"/>
                <a:cs typeface="Fira Sans"/>
                <a:sym typeface="Fira Sans"/>
              </a:rPr>
              <a:t>It</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is</a:t>
            </a:r>
            <a:r>
              <a:rPr lang="de-DE" sz="1200" b="0" i="0" u="none" strike="noStrike" cap="none" dirty="0">
                <a:solidFill>
                  <a:schemeClr val="dk1"/>
                </a:solidFill>
                <a:latin typeface="Fira Sans Light" panose="020B0403050000020004" pitchFamily="34" charset="0"/>
                <a:ea typeface="Fira Sans"/>
                <a:cs typeface="Fira Sans"/>
                <a:sym typeface="Fira Sans"/>
              </a:rPr>
              <a:t> time </a:t>
            </a:r>
            <a:r>
              <a:rPr lang="de-DE" sz="1200" b="0" i="0" u="none" strike="noStrike" cap="none" dirty="0" err="1">
                <a:solidFill>
                  <a:schemeClr val="dk1"/>
                </a:solidFill>
                <a:latin typeface="Fira Sans Light" panose="020B0403050000020004" pitchFamily="34" charset="0"/>
                <a:ea typeface="Fira Sans"/>
                <a:cs typeface="Fira Sans"/>
                <a:sym typeface="Fira Sans"/>
              </a:rPr>
              <a:t>consuming</a:t>
            </a:r>
            <a:r>
              <a:rPr lang="de-DE" sz="1200" b="0" i="0" u="none" strike="noStrike" cap="none" dirty="0">
                <a:solidFill>
                  <a:schemeClr val="dk1"/>
                </a:solidFill>
                <a:latin typeface="Fira Sans Light" panose="020B0403050000020004" pitchFamily="34" charset="0"/>
                <a:ea typeface="Fira Sans"/>
                <a:cs typeface="Fira Sans"/>
                <a:sym typeface="Fira Sans"/>
              </a:rPr>
              <a:t> to </a:t>
            </a:r>
            <a:r>
              <a:rPr lang="de-DE" sz="1200" b="0" i="0" u="none" strike="noStrike" cap="none" dirty="0" err="1">
                <a:solidFill>
                  <a:schemeClr val="dk1"/>
                </a:solidFill>
                <a:latin typeface="Fira Sans Light" panose="020B0403050000020004" pitchFamily="34" charset="0"/>
                <a:ea typeface="Fira Sans"/>
                <a:cs typeface="Fira Sans"/>
                <a:sym typeface="Fira Sans"/>
              </a:rPr>
              <a:t>search</a:t>
            </a:r>
            <a:r>
              <a:rPr lang="de-DE" sz="1200" b="0" i="0" u="none" strike="noStrike" cap="none" dirty="0">
                <a:solidFill>
                  <a:schemeClr val="dk1"/>
                </a:solidFill>
                <a:latin typeface="Fira Sans Light" panose="020B0403050000020004" pitchFamily="34" charset="0"/>
                <a:ea typeface="Fira Sans"/>
                <a:cs typeface="Fira Sans"/>
                <a:sym typeface="Fira Sans"/>
              </a:rPr>
              <a:t> in </a:t>
            </a:r>
            <a:r>
              <a:rPr lang="de-DE" sz="1200" b="0" i="0" u="none" strike="noStrike" cap="none" dirty="0" err="1">
                <a:solidFill>
                  <a:schemeClr val="dk1"/>
                </a:solidFill>
                <a:latin typeface="Fira Sans Light" panose="020B0403050000020004" pitchFamily="34" charset="0"/>
                <a:ea typeface="Fira Sans"/>
                <a:cs typeface="Fira Sans"/>
                <a:sym typeface="Fira Sans"/>
              </a:rPr>
              <a:t>the</a:t>
            </a:r>
            <a:r>
              <a:rPr lang="de-DE" sz="1200" b="0" i="0" u="none" strike="noStrike" cap="none" dirty="0">
                <a:solidFill>
                  <a:schemeClr val="dk1"/>
                </a:solidFill>
                <a:latin typeface="Fira Sans Light" panose="020B0403050000020004" pitchFamily="34" charset="0"/>
                <a:ea typeface="Fira Sans"/>
                <a:cs typeface="Fira Sans"/>
                <a:sym typeface="Fira Sans"/>
              </a:rPr>
              <a:t> 18 different </a:t>
            </a:r>
            <a:r>
              <a:rPr lang="de-DE" sz="1200" b="0" i="0" u="none" strike="noStrike" cap="none" dirty="0" err="1">
                <a:solidFill>
                  <a:schemeClr val="dk1"/>
                </a:solidFill>
                <a:latin typeface="Fira Sans Light" panose="020B0403050000020004" pitchFamily="34" charset="0"/>
                <a:ea typeface="Fira Sans"/>
                <a:cs typeface="Fira Sans"/>
                <a:sym typeface="Fira Sans"/>
              </a:rPr>
              <a:t>repositories</a:t>
            </a:r>
            <a:r>
              <a:rPr lang="de-DE" sz="1200" b="0" i="0" u="none" strike="noStrike" cap="none" dirty="0">
                <a:solidFill>
                  <a:schemeClr val="dk1"/>
                </a:solidFill>
                <a:latin typeface="Fira Sans Light" panose="020B0403050000020004" pitchFamily="34" charset="0"/>
                <a:ea typeface="Fira Sans"/>
                <a:cs typeface="Fira Sans"/>
                <a:sym typeface="Fira Sans"/>
              </a:rPr>
              <a:t>!</a:t>
            </a:r>
            <a:endParaRPr sz="1200" b="0" i="0" u="none" strike="noStrike" cap="none" dirty="0">
              <a:solidFill>
                <a:srgbClr val="000000"/>
              </a:solidFill>
              <a:latin typeface="Fira Sans Light" panose="020B0403050000020004" pitchFamily="34" charset="0"/>
              <a:ea typeface="Fira Sans"/>
              <a:cs typeface="Fira Sans"/>
              <a:sym typeface="Fira Sans"/>
            </a:endParaRPr>
          </a:p>
          <a:p>
            <a:pPr marL="342900" marR="0" lvl="0" indent="-330200" algn="l" rtl="0">
              <a:lnSpc>
                <a:spcPct val="100000"/>
              </a:lnSpc>
              <a:spcBef>
                <a:spcPts val="0"/>
              </a:spcBef>
              <a:spcAft>
                <a:spcPts val="0"/>
              </a:spcAft>
              <a:buClr>
                <a:schemeClr val="dk1"/>
              </a:buClr>
              <a:buSzPts val="1200"/>
              <a:buFont typeface="Fira Sans"/>
              <a:buAutoNum type="arabicParenBoth"/>
            </a:pPr>
            <a:r>
              <a:rPr lang="de-DE" sz="1200" dirty="0">
                <a:solidFill>
                  <a:schemeClr val="dk1"/>
                </a:solidFill>
                <a:latin typeface="Fira Sans Light" panose="020B0403050000020004" pitchFamily="34" charset="0"/>
                <a:ea typeface="Fira Sans"/>
                <a:cs typeface="Fira Sans"/>
                <a:sym typeface="Fira Sans"/>
              </a:rPr>
              <a:t>I </a:t>
            </a:r>
            <a:r>
              <a:rPr lang="de-DE" sz="1200" dirty="0" err="1">
                <a:solidFill>
                  <a:schemeClr val="dk1"/>
                </a:solidFill>
                <a:latin typeface="Fira Sans Light" panose="020B0403050000020004" pitchFamily="34" charset="0"/>
                <a:ea typeface="Fira Sans"/>
                <a:cs typeface="Fira Sans"/>
                <a:sym typeface="Fira Sans"/>
              </a:rPr>
              <a:t>have</a:t>
            </a:r>
            <a:r>
              <a:rPr lang="de-DE" sz="1200" dirty="0">
                <a:solidFill>
                  <a:schemeClr val="dk1"/>
                </a:solidFill>
                <a:latin typeface="Fira Sans Light" panose="020B0403050000020004" pitchFamily="34" charset="0"/>
                <a:ea typeface="Fira Sans"/>
                <a:cs typeface="Fira Sans"/>
                <a:sym typeface="Fira Sans"/>
              </a:rPr>
              <a:t> different </a:t>
            </a:r>
            <a:r>
              <a:rPr lang="de-DE" sz="1200" dirty="0" err="1">
                <a:solidFill>
                  <a:schemeClr val="dk1"/>
                </a:solidFill>
                <a:latin typeface="Fira Sans Light" panose="020B0403050000020004" pitchFamily="34" charset="0"/>
                <a:ea typeface="Fira Sans"/>
                <a:cs typeface="Fira Sans"/>
                <a:sym typeface="Fira Sans"/>
              </a:rPr>
              <a:t>log-ins</a:t>
            </a:r>
            <a:r>
              <a:rPr lang="de-DE" sz="1200" dirty="0">
                <a:solidFill>
                  <a:schemeClr val="dk1"/>
                </a:solidFill>
                <a:latin typeface="Fira Sans Light" panose="020B0403050000020004" pitchFamily="34" charset="0"/>
                <a:ea typeface="Fira Sans"/>
                <a:cs typeface="Fira Sans"/>
                <a:sym typeface="Fira Sans"/>
              </a:rPr>
              <a:t> </a:t>
            </a:r>
            <a:r>
              <a:rPr lang="de-DE" sz="1200" dirty="0" err="1">
                <a:solidFill>
                  <a:schemeClr val="dk1"/>
                </a:solidFill>
                <a:latin typeface="Fira Sans Light" panose="020B0403050000020004" pitchFamily="34" charset="0"/>
                <a:ea typeface="Fira Sans"/>
                <a:cs typeface="Fira Sans"/>
                <a:sym typeface="Fira Sans"/>
              </a:rPr>
              <a:t>for</a:t>
            </a:r>
            <a:r>
              <a:rPr lang="de-DE" sz="1200" dirty="0">
                <a:solidFill>
                  <a:schemeClr val="dk1"/>
                </a:solidFill>
                <a:latin typeface="Fira Sans Light" panose="020B0403050000020004" pitchFamily="34" charset="0"/>
                <a:ea typeface="Fira Sans"/>
                <a:cs typeface="Fira Sans"/>
                <a:sym typeface="Fira Sans"/>
              </a:rPr>
              <a:t> </a:t>
            </a:r>
            <a:r>
              <a:rPr lang="de-DE" sz="1200" dirty="0" err="1">
                <a:solidFill>
                  <a:schemeClr val="dk1"/>
                </a:solidFill>
                <a:latin typeface="Fira Sans Light" panose="020B0403050000020004" pitchFamily="34" charset="0"/>
                <a:ea typeface="Fira Sans"/>
                <a:cs typeface="Fira Sans"/>
                <a:sym typeface="Fira Sans"/>
              </a:rPr>
              <a:t>most</a:t>
            </a:r>
            <a:r>
              <a:rPr lang="de-DE" sz="1200" dirty="0">
                <a:solidFill>
                  <a:schemeClr val="dk1"/>
                </a:solidFill>
                <a:latin typeface="Fira Sans Light" panose="020B0403050000020004" pitchFamily="34" charset="0"/>
                <a:ea typeface="Fira Sans"/>
                <a:cs typeface="Fira Sans"/>
                <a:sym typeface="Fira Sans"/>
              </a:rPr>
              <a:t> </a:t>
            </a:r>
            <a:r>
              <a:rPr lang="de-DE" sz="1200" dirty="0" err="1">
                <a:solidFill>
                  <a:schemeClr val="dk1"/>
                </a:solidFill>
                <a:latin typeface="Fira Sans Light" panose="020B0403050000020004" pitchFamily="34" charset="0"/>
                <a:ea typeface="Fira Sans"/>
                <a:cs typeface="Fira Sans"/>
                <a:sym typeface="Fira Sans"/>
              </a:rPr>
              <a:t>repositories</a:t>
            </a:r>
            <a:r>
              <a:rPr lang="de-DE" sz="1200" dirty="0">
                <a:solidFill>
                  <a:schemeClr val="dk1"/>
                </a:solidFill>
                <a:latin typeface="Fira Sans Light" panose="020B0403050000020004" pitchFamily="34" charset="0"/>
                <a:ea typeface="Fira Sans"/>
                <a:cs typeface="Fira Sans"/>
                <a:sym typeface="Fira Sans"/>
              </a:rPr>
              <a:t> </a:t>
            </a:r>
            <a:endParaRPr sz="1200" b="0" i="0" u="none" strike="noStrike" cap="none" dirty="0">
              <a:solidFill>
                <a:srgbClr val="000000"/>
              </a:solidFill>
              <a:latin typeface="Fira Sans Light" panose="020B0403050000020004" pitchFamily="34" charset="0"/>
              <a:ea typeface="Fira Sans"/>
              <a:cs typeface="Fira Sans"/>
              <a:sym typeface="Fira Sans"/>
            </a:endParaRPr>
          </a:p>
          <a:p>
            <a:pPr marL="342900" marR="0" lvl="0" indent="-330200" algn="l" rtl="0">
              <a:lnSpc>
                <a:spcPct val="100000"/>
              </a:lnSpc>
              <a:spcBef>
                <a:spcPts val="0"/>
              </a:spcBef>
              <a:spcAft>
                <a:spcPts val="0"/>
              </a:spcAft>
              <a:buClr>
                <a:schemeClr val="dk1"/>
              </a:buClr>
              <a:buSzPts val="1200"/>
              <a:buFont typeface="Fira Sans"/>
              <a:buAutoNum type="arabicParenBoth"/>
            </a:pPr>
            <a:r>
              <a:rPr lang="de-DE" sz="1200" dirty="0">
                <a:solidFill>
                  <a:schemeClr val="dk1"/>
                </a:solidFill>
                <a:latin typeface="Fira Sans Light" panose="020B0403050000020004" pitchFamily="34" charset="0"/>
                <a:ea typeface="Fira Sans"/>
                <a:cs typeface="Fira Sans"/>
                <a:sym typeface="Fira Sans"/>
              </a:rPr>
              <a:t>I </a:t>
            </a:r>
            <a:r>
              <a:rPr lang="de-DE" sz="1200" dirty="0" err="1">
                <a:solidFill>
                  <a:schemeClr val="dk1"/>
                </a:solidFill>
                <a:latin typeface="Fira Sans Light" panose="020B0403050000020004" pitchFamily="34" charset="0"/>
                <a:ea typeface="Fira Sans"/>
                <a:cs typeface="Fira Sans"/>
                <a:sym typeface="Fira Sans"/>
              </a:rPr>
              <a:t>cannot</a:t>
            </a:r>
            <a:r>
              <a:rPr lang="de-DE" sz="1200" dirty="0">
                <a:solidFill>
                  <a:schemeClr val="dk1"/>
                </a:solidFill>
                <a:latin typeface="Fira Sans Light" panose="020B0403050000020004" pitchFamily="34" charset="0"/>
                <a:ea typeface="Fira Sans"/>
                <a:cs typeface="Fira Sans"/>
                <a:sym typeface="Fira Sans"/>
              </a:rPr>
              <a:t> </a:t>
            </a:r>
            <a:r>
              <a:rPr lang="de-DE" sz="1200" dirty="0" err="1">
                <a:solidFill>
                  <a:schemeClr val="dk1"/>
                </a:solidFill>
                <a:latin typeface="Fira Sans Light" panose="020B0403050000020004" pitchFamily="34" charset="0"/>
                <a:ea typeface="Fira Sans"/>
                <a:cs typeface="Fira Sans"/>
                <a:sym typeface="Fira Sans"/>
              </a:rPr>
              <a:t>rely</a:t>
            </a:r>
            <a:r>
              <a:rPr lang="de-DE" sz="1200" dirty="0">
                <a:solidFill>
                  <a:schemeClr val="dk1"/>
                </a:solidFill>
                <a:latin typeface="Fira Sans Light" panose="020B0403050000020004" pitchFamily="34" charset="0"/>
                <a:ea typeface="Fira Sans"/>
                <a:cs typeface="Fira Sans"/>
                <a:sym typeface="Fira Sans"/>
              </a:rPr>
              <a:t> on a </a:t>
            </a:r>
            <a:r>
              <a:rPr lang="de-DE" sz="1200" dirty="0" err="1">
                <a:solidFill>
                  <a:schemeClr val="dk1"/>
                </a:solidFill>
                <a:latin typeface="Fira Sans Light" panose="020B0403050000020004" pitchFamily="34" charset="0"/>
                <a:ea typeface="Fira Sans"/>
                <a:cs typeface="Fira Sans"/>
                <a:sym typeface="Fira Sans"/>
              </a:rPr>
              <a:t>standard</a:t>
            </a:r>
            <a:r>
              <a:rPr lang="de-DE" sz="1200" dirty="0">
                <a:solidFill>
                  <a:schemeClr val="dk1"/>
                </a:solidFill>
                <a:latin typeface="Fira Sans Light" panose="020B0403050000020004" pitchFamily="34" charset="0"/>
                <a:ea typeface="Fira Sans"/>
                <a:cs typeface="Fira Sans"/>
                <a:sym typeface="Fira Sans"/>
              </a:rPr>
              <a:t> </a:t>
            </a:r>
            <a:r>
              <a:rPr lang="de-DE" sz="1200" dirty="0" err="1">
                <a:solidFill>
                  <a:schemeClr val="dk1"/>
                </a:solidFill>
                <a:latin typeface="Fira Sans Light" panose="020B0403050000020004" pitchFamily="34" charset="0"/>
                <a:ea typeface="Fira Sans"/>
                <a:cs typeface="Fira Sans"/>
                <a:sym typeface="Fira Sans"/>
              </a:rPr>
              <a:t>for</a:t>
            </a:r>
            <a:r>
              <a:rPr lang="de-DE" sz="1200" dirty="0">
                <a:solidFill>
                  <a:schemeClr val="dk1"/>
                </a:solidFill>
                <a:latin typeface="Fira Sans Light" panose="020B0403050000020004" pitchFamily="34" charset="0"/>
                <a:ea typeface="Fira Sans"/>
                <a:cs typeface="Fira Sans"/>
                <a:sym typeface="Fira Sans"/>
              </a:rPr>
              <a:t> OS and FAIR </a:t>
            </a:r>
            <a:r>
              <a:rPr lang="de-DE" sz="1200" dirty="0" err="1">
                <a:solidFill>
                  <a:schemeClr val="dk1"/>
                </a:solidFill>
                <a:latin typeface="Fira Sans Light" panose="020B0403050000020004" pitchFamily="34" charset="0"/>
                <a:ea typeface="Fira Sans"/>
                <a:cs typeface="Fira Sans"/>
                <a:sym typeface="Fira Sans"/>
              </a:rPr>
              <a:t>application</a:t>
            </a:r>
            <a:r>
              <a:rPr lang="de-DE" sz="1200" dirty="0">
                <a:solidFill>
                  <a:schemeClr val="dk1"/>
                </a:solidFill>
                <a:latin typeface="Fira Sans Light" panose="020B0403050000020004" pitchFamily="34" charset="0"/>
                <a:ea typeface="Fira Sans"/>
                <a:cs typeface="Fira Sans"/>
                <a:sym typeface="Fira Sans"/>
              </a:rPr>
              <a:t> in </a:t>
            </a:r>
            <a:r>
              <a:rPr lang="de-DE" sz="1200" dirty="0" err="1">
                <a:solidFill>
                  <a:schemeClr val="dk1"/>
                </a:solidFill>
                <a:latin typeface="Fira Sans Light" panose="020B0403050000020004" pitchFamily="34" charset="0"/>
                <a:ea typeface="Fira Sans"/>
                <a:cs typeface="Fira Sans"/>
                <a:sym typeface="Fira Sans"/>
              </a:rPr>
              <a:t>my</a:t>
            </a:r>
            <a:r>
              <a:rPr lang="de-DE" sz="1200" dirty="0">
                <a:solidFill>
                  <a:schemeClr val="dk1"/>
                </a:solidFill>
                <a:latin typeface="Fira Sans Light" panose="020B0403050000020004" pitchFamily="34" charset="0"/>
                <a:ea typeface="Fira Sans"/>
                <a:cs typeface="Fira Sans"/>
                <a:sym typeface="Fira Sans"/>
              </a:rPr>
              <a:t> </a:t>
            </a:r>
            <a:r>
              <a:rPr lang="de-DE" sz="1200" dirty="0" err="1">
                <a:solidFill>
                  <a:schemeClr val="dk1"/>
                </a:solidFill>
                <a:latin typeface="Fira Sans Light" panose="020B0403050000020004" pitchFamily="34" charset="0"/>
                <a:ea typeface="Fira Sans"/>
                <a:cs typeface="Fira Sans"/>
                <a:sym typeface="Fira Sans"/>
              </a:rPr>
              <a:t>field</a:t>
            </a:r>
            <a:endParaRPr lang="de-DE" sz="1200" dirty="0">
              <a:solidFill>
                <a:schemeClr val="dk1"/>
              </a:solidFill>
              <a:latin typeface="Fira Sans Light" panose="020B0403050000020004" pitchFamily="34" charset="0"/>
              <a:ea typeface="Fira Sans"/>
              <a:cs typeface="Fira Sans"/>
              <a:sym typeface="Fira Sans"/>
            </a:endParaRPr>
          </a:p>
          <a:p>
            <a:pPr marL="342900" marR="0" lvl="0" indent="-330200" algn="l" rtl="0">
              <a:lnSpc>
                <a:spcPct val="100000"/>
              </a:lnSpc>
              <a:spcBef>
                <a:spcPts val="0"/>
              </a:spcBef>
              <a:spcAft>
                <a:spcPts val="0"/>
              </a:spcAft>
              <a:buClr>
                <a:schemeClr val="dk1"/>
              </a:buClr>
              <a:buSzPts val="1200"/>
              <a:buFont typeface="Fira Sans"/>
              <a:buAutoNum type="arabicParenBoth"/>
            </a:pPr>
            <a:r>
              <a:rPr lang="de-DE" sz="1200" b="0" i="0" u="none" strike="noStrike" cap="none" dirty="0">
                <a:solidFill>
                  <a:schemeClr val="dk1"/>
                </a:solidFill>
                <a:latin typeface="Fira Sans Light" panose="020B0403050000020004" pitchFamily="34" charset="0"/>
                <a:ea typeface="Fira Sans"/>
                <a:cs typeface="Fira Sans"/>
                <a:sym typeface="Fira Sans"/>
              </a:rPr>
              <a:t>…</a:t>
            </a:r>
            <a:endParaRPr sz="1200" b="0" i="0" u="none" strike="noStrike" cap="none" dirty="0">
              <a:solidFill>
                <a:srgbClr val="000000"/>
              </a:solidFill>
              <a:latin typeface="Fira Sans Light" panose="020B0403050000020004" pitchFamily="34" charset="0"/>
              <a:ea typeface="Fira Sans"/>
              <a:cs typeface="Fira Sans"/>
              <a:sym typeface="Fira Sans"/>
            </a:endParaRPr>
          </a:p>
          <a:p>
            <a:pPr marL="342900" marR="0" lvl="0" indent="-254000" algn="ctr"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p:txBody>
      </p:sp>
      <p:sp>
        <p:nvSpPr>
          <p:cNvPr id="146" name="Google Shape;146;g24f5e931de2_0_0"/>
          <p:cNvSpPr/>
          <p:nvPr/>
        </p:nvSpPr>
        <p:spPr>
          <a:xfrm>
            <a:off x="-9406" y="789599"/>
            <a:ext cx="3083100" cy="6084900"/>
          </a:xfrm>
          <a:prstGeom prst="rect">
            <a:avLst/>
          </a:prstGeom>
          <a:solidFill>
            <a:srgbClr val="EEF1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7" name="Google Shape;147;g24f5e931de2_0_0"/>
          <p:cNvSpPr/>
          <p:nvPr/>
        </p:nvSpPr>
        <p:spPr>
          <a:xfrm>
            <a:off x="0" y="-94274"/>
            <a:ext cx="12192000" cy="1220400"/>
          </a:xfrm>
          <a:prstGeom prst="rect">
            <a:avLst/>
          </a:prstGeom>
          <a:solidFill>
            <a:srgbClr val="EEF1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pic>
        <p:nvPicPr>
          <p:cNvPr id="148" name="Google Shape;148;g24f5e931de2_0_0"/>
          <p:cNvPicPr preferRelativeResize="0"/>
          <p:nvPr/>
        </p:nvPicPr>
        <p:blipFill rotWithShape="1">
          <a:blip r:embed="rId4">
            <a:alphaModFix/>
          </a:blip>
          <a:srcRect/>
          <a:stretch/>
        </p:blipFill>
        <p:spPr>
          <a:xfrm>
            <a:off x="46040" y="-2186"/>
            <a:ext cx="2929428" cy="2562540"/>
          </a:xfrm>
          <a:prstGeom prst="rect">
            <a:avLst/>
          </a:prstGeom>
          <a:noFill/>
          <a:ln>
            <a:noFill/>
          </a:ln>
        </p:spPr>
      </p:pic>
      <p:sp>
        <p:nvSpPr>
          <p:cNvPr id="149" name="Google Shape;149;g24f5e931de2_0_0"/>
          <p:cNvSpPr/>
          <p:nvPr/>
        </p:nvSpPr>
        <p:spPr>
          <a:xfrm>
            <a:off x="68875" y="2612475"/>
            <a:ext cx="2844600" cy="3259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Age: </a:t>
            </a:r>
            <a:r>
              <a:rPr lang="de-DE" sz="1400" b="0" i="0" u="none" strike="noStrike" cap="none" dirty="0">
                <a:solidFill>
                  <a:schemeClr val="dk1"/>
                </a:solidFill>
                <a:latin typeface="Fira Sans Light" panose="020B0403050000020004" pitchFamily="34" charset="0"/>
                <a:ea typeface="Fira Sans"/>
                <a:cs typeface="Fira Sans"/>
                <a:sym typeface="Fira Sans"/>
              </a:rPr>
              <a:t>38</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Work: </a:t>
            </a:r>
            <a:r>
              <a:rPr lang="de-DE" sz="1400" b="0" i="0" u="none" strike="noStrike" cap="none" dirty="0">
                <a:solidFill>
                  <a:schemeClr val="dk1"/>
                </a:solidFill>
                <a:latin typeface="Fira Sans Light" panose="020B0403050000020004" pitchFamily="34" charset="0"/>
                <a:ea typeface="Fira Sans"/>
                <a:cs typeface="Fira Sans"/>
                <a:sym typeface="Fira Sans"/>
              </a:rPr>
              <a:t>Junior Professor</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ctr"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Location: </a:t>
            </a:r>
            <a:r>
              <a:rPr lang="de-DE" sz="1400" b="0" i="0" u="none" strike="noStrike" cap="none" dirty="0">
                <a:solidFill>
                  <a:schemeClr val="dk1"/>
                </a:solidFill>
                <a:latin typeface="Fira Sans Light" panose="020B0403050000020004" pitchFamily="34" charset="0"/>
                <a:ea typeface="Fira Sans"/>
                <a:cs typeface="Fira Sans"/>
                <a:sym typeface="Fira Sans"/>
              </a:rPr>
              <a:t>TU Dresden</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200"/>
              <a:buFont typeface="Arial"/>
              <a:buNone/>
            </a:pPr>
            <a:r>
              <a:rPr lang="de-DE" sz="1200" b="0" i="0" u="none" strike="noStrike" cap="none" dirty="0">
                <a:solidFill>
                  <a:schemeClr val="dk1"/>
                </a:solidFill>
                <a:latin typeface="Fira Sans Light" panose="020B0403050000020004" pitchFamily="34" charset="0"/>
                <a:ea typeface="Fira Sans"/>
                <a:cs typeface="Fira Sans"/>
                <a:sym typeface="Fira Sans"/>
              </a:rPr>
              <a:t>Helena </a:t>
            </a:r>
            <a:r>
              <a:rPr lang="de-DE" sz="1200" b="0" i="0" u="none" strike="noStrike" cap="none" dirty="0" err="1">
                <a:solidFill>
                  <a:schemeClr val="dk1"/>
                </a:solidFill>
                <a:latin typeface="Fira Sans Light" panose="020B0403050000020004" pitchFamily="34" charset="0"/>
                <a:ea typeface="Fira Sans"/>
                <a:cs typeface="Fira Sans"/>
                <a:sym typeface="Fira Sans"/>
              </a:rPr>
              <a:t>is</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juggling</a:t>
            </a:r>
            <a:r>
              <a:rPr lang="de-DE" sz="1200" b="0" i="0" u="none" strike="noStrike" cap="none" dirty="0">
                <a:solidFill>
                  <a:schemeClr val="dk1"/>
                </a:solidFill>
                <a:latin typeface="Fira Sans Light" panose="020B0403050000020004" pitchFamily="34" charset="0"/>
                <a:ea typeface="Fira Sans"/>
                <a:cs typeface="Fira Sans"/>
                <a:sym typeface="Fira Sans"/>
              </a:rPr>
              <a:t> her own </a:t>
            </a:r>
            <a:r>
              <a:rPr lang="de-DE" sz="1200" b="0" i="0" u="none" strike="noStrike" cap="none" dirty="0" err="1">
                <a:solidFill>
                  <a:schemeClr val="dk1"/>
                </a:solidFill>
                <a:latin typeface="Fira Sans Light" panose="020B0403050000020004" pitchFamily="34" charset="0"/>
                <a:ea typeface="Fira Sans"/>
                <a:cs typeface="Fira Sans"/>
                <a:sym typeface="Fira Sans"/>
              </a:rPr>
              <a:t>research</a:t>
            </a:r>
            <a:r>
              <a:rPr lang="de-DE" sz="1200" b="0" i="0" u="none" strike="noStrike" cap="none" dirty="0">
                <a:solidFill>
                  <a:schemeClr val="dk1"/>
                </a:solidFill>
                <a:latin typeface="Fira Sans Light" panose="020B0403050000020004" pitchFamily="34" charset="0"/>
                <a:ea typeface="Fira Sans"/>
                <a:cs typeface="Fira Sans"/>
                <a:sym typeface="Fira Sans"/>
              </a:rPr>
              <a:t> and </a:t>
            </a:r>
            <a:r>
              <a:rPr lang="de-DE" sz="1200" b="0" i="0" u="none" strike="noStrike" cap="none" dirty="0" err="1">
                <a:solidFill>
                  <a:schemeClr val="dk1"/>
                </a:solidFill>
                <a:latin typeface="Fira Sans Light" panose="020B0403050000020004" pitchFamily="34" charset="0"/>
                <a:ea typeface="Fira Sans"/>
                <a:cs typeface="Fira Sans"/>
                <a:sym typeface="Fira Sans"/>
              </a:rPr>
              <a:t>teaching</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students</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She</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has</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little</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patience</a:t>
            </a:r>
            <a:r>
              <a:rPr lang="de-DE" sz="1200" b="0" i="0" u="none" strike="noStrike" cap="none" dirty="0">
                <a:solidFill>
                  <a:schemeClr val="dk1"/>
                </a:solidFill>
                <a:latin typeface="Fira Sans Light" panose="020B0403050000020004" pitchFamily="34" charset="0"/>
                <a:ea typeface="Fira Sans"/>
                <a:cs typeface="Fira Sans"/>
                <a:sym typeface="Fira Sans"/>
              </a:rPr>
              <a:t> with </a:t>
            </a:r>
            <a:r>
              <a:rPr lang="de-DE" sz="1200" b="0" i="0" u="none" strike="noStrike" cap="none" dirty="0" err="1">
                <a:solidFill>
                  <a:schemeClr val="dk1"/>
                </a:solidFill>
                <a:latin typeface="Fira Sans Light" panose="020B0403050000020004" pitchFamily="34" charset="0"/>
                <a:ea typeface="Fira Sans"/>
                <a:cs typeface="Fira Sans"/>
                <a:sym typeface="Fira Sans"/>
              </a:rPr>
              <a:t>tech</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that</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does</a:t>
            </a:r>
            <a:r>
              <a:rPr lang="de-DE" sz="1200" b="0" i="0" u="none" strike="noStrike" cap="none" dirty="0">
                <a:solidFill>
                  <a:schemeClr val="dk1"/>
                </a:solidFill>
                <a:latin typeface="Fira Sans Light" panose="020B0403050000020004" pitchFamily="34" charset="0"/>
                <a:ea typeface="Fira Sans"/>
                <a:cs typeface="Fira Sans"/>
                <a:sym typeface="Fira Sans"/>
              </a:rPr>
              <a:t> not </a:t>
            </a:r>
            <a:r>
              <a:rPr lang="de-DE" sz="1200" b="0" i="0" u="none" strike="noStrike" cap="none" dirty="0" err="1">
                <a:solidFill>
                  <a:schemeClr val="dk1"/>
                </a:solidFill>
                <a:latin typeface="Fira Sans Light" panose="020B0403050000020004" pitchFamily="34" charset="0"/>
                <a:ea typeface="Fira Sans"/>
                <a:cs typeface="Fira Sans"/>
                <a:sym typeface="Fira Sans"/>
              </a:rPr>
              <a:t>meet</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the</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usability</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she</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is</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used</a:t>
            </a:r>
            <a:r>
              <a:rPr lang="de-DE" sz="1200" b="0" i="0" u="none" strike="noStrike" cap="none" dirty="0">
                <a:solidFill>
                  <a:schemeClr val="dk1"/>
                </a:solidFill>
                <a:latin typeface="Fira Sans Light" panose="020B0403050000020004" pitchFamily="34" charset="0"/>
                <a:ea typeface="Fira Sans"/>
                <a:cs typeface="Fira Sans"/>
                <a:sym typeface="Fira Sans"/>
              </a:rPr>
              <a:t> to </a:t>
            </a:r>
            <a:r>
              <a:rPr lang="de-DE" sz="1200" b="0" i="0" u="none" strike="noStrike" cap="none" dirty="0" err="1">
                <a:solidFill>
                  <a:schemeClr val="dk1"/>
                </a:solidFill>
                <a:latin typeface="Fira Sans Light" panose="020B0403050000020004" pitchFamily="34" charset="0"/>
                <a:ea typeface="Fira Sans"/>
                <a:cs typeface="Fira Sans"/>
                <a:sym typeface="Fira Sans"/>
              </a:rPr>
              <a:t>from</a:t>
            </a:r>
            <a:r>
              <a:rPr lang="de-DE" sz="1200" b="0" i="0" u="none" strike="noStrike" cap="none" dirty="0">
                <a:solidFill>
                  <a:schemeClr val="dk1"/>
                </a:solidFill>
                <a:latin typeface="Fira Sans Light" panose="020B0403050000020004" pitchFamily="34" charset="0"/>
                <a:ea typeface="Fira Sans"/>
                <a:cs typeface="Fira Sans"/>
                <a:sym typeface="Fira Sans"/>
              </a:rPr>
              <a:t> social </a:t>
            </a:r>
            <a:r>
              <a:rPr lang="de-DE" sz="1200" b="0" i="0" u="none" strike="noStrike" cap="none" dirty="0" err="1">
                <a:solidFill>
                  <a:schemeClr val="dk1"/>
                </a:solidFill>
                <a:latin typeface="Fira Sans Light" panose="020B0403050000020004" pitchFamily="34" charset="0"/>
                <a:ea typeface="Fira Sans"/>
                <a:cs typeface="Fira Sans"/>
                <a:sym typeface="Fira Sans"/>
              </a:rPr>
              <a:t>media</a:t>
            </a:r>
            <a:r>
              <a:rPr lang="de-DE" sz="1200" b="0" i="0" u="none" strike="noStrike" cap="none" dirty="0">
                <a:solidFill>
                  <a:schemeClr val="dk1"/>
                </a:solidFill>
                <a:latin typeface="Fira Sans Light" panose="020B0403050000020004" pitchFamily="34" charset="0"/>
                <a:ea typeface="Fira Sans"/>
                <a:cs typeface="Fira Sans"/>
                <a:sym typeface="Fira Sans"/>
              </a:rPr>
              <a:t> and </a:t>
            </a:r>
            <a:r>
              <a:rPr lang="de-DE" sz="1200" b="0" i="0" u="none" strike="noStrike" cap="none" dirty="0" err="1">
                <a:solidFill>
                  <a:schemeClr val="dk1"/>
                </a:solidFill>
                <a:latin typeface="Fira Sans Light" panose="020B0403050000020004" pitchFamily="34" charset="0"/>
                <a:ea typeface="Fira Sans"/>
                <a:cs typeface="Fira Sans"/>
                <a:sym typeface="Fira Sans"/>
              </a:rPr>
              <a:t>apps</a:t>
            </a:r>
            <a:r>
              <a:rPr lang="de-DE" sz="1200" b="0" i="0" u="none" strike="noStrike" cap="none" dirty="0">
                <a:solidFill>
                  <a:schemeClr val="dk1"/>
                </a:solidFill>
                <a:latin typeface="Fira Sans Light" panose="020B0403050000020004" pitchFamily="34" charset="0"/>
                <a:ea typeface="Fira Sans"/>
                <a:cs typeface="Fira Sans"/>
                <a:sym typeface="Fira Sans"/>
              </a:rPr>
              <a:t>.</a:t>
            </a:r>
            <a:endParaRPr sz="1200" b="0" i="0" u="none" strike="noStrike" cap="none" dirty="0">
              <a:solidFill>
                <a:schemeClr val="dk1"/>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p:txBody>
      </p:sp>
      <p:sp>
        <p:nvSpPr>
          <p:cNvPr id="150" name="Google Shape;150;g24f5e931de2_0_0"/>
          <p:cNvSpPr/>
          <p:nvPr/>
        </p:nvSpPr>
        <p:spPr>
          <a:xfrm>
            <a:off x="3319748" y="4427223"/>
            <a:ext cx="2562429" cy="1733786"/>
          </a:xfrm>
          <a:prstGeom prst="rect">
            <a:avLst/>
          </a:prstGeom>
          <a:solidFill>
            <a:srgbClr val="FFFFFF">
              <a:alpha val="69411"/>
            </a:srgbClr>
          </a:solid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a:solidFill>
                  <a:schemeClr val="dk1"/>
                </a:solidFill>
                <a:latin typeface="Fira Sans Light" panose="020B0403050000020004" pitchFamily="34" charset="0"/>
                <a:ea typeface="Fira Sans"/>
                <a:cs typeface="Fira Sans"/>
                <a:sym typeface="Fira Sans"/>
              </a:rPr>
              <a:t>Do </a:t>
            </a:r>
            <a:r>
              <a:rPr lang="de-DE" sz="1200" b="0" i="0" u="none" strike="noStrike" cap="none" dirty="0" err="1">
                <a:solidFill>
                  <a:schemeClr val="dk1"/>
                </a:solidFill>
                <a:latin typeface="Fira Sans Light" panose="020B0403050000020004" pitchFamily="34" charset="0"/>
                <a:ea typeface="Fira Sans"/>
                <a:cs typeface="Fira Sans"/>
                <a:sym typeface="Fira Sans"/>
              </a:rPr>
              <a:t>research</a:t>
            </a:r>
            <a:r>
              <a:rPr lang="de-DE" sz="1200" b="0" i="0" u="none" strike="noStrike" cap="none" dirty="0">
                <a:solidFill>
                  <a:schemeClr val="dk1"/>
                </a:solidFill>
                <a:latin typeface="Fira Sans Light" panose="020B0403050000020004" pitchFamily="34" charset="0"/>
                <a:ea typeface="Fira Sans"/>
                <a:cs typeface="Fira Sans"/>
                <a:sym typeface="Fira Sans"/>
              </a:rPr>
              <a:t> in </a:t>
            </a:r>
            <a:r>
              <a:rPr lang="de-DE" sz="1200" b="0" i="0" u="none" strike="noStrike" cap="none" dirty="0" err="1">
                <a:solidFill>
                  <a:schemeClr val="dk1"/>
                </a:solidFill>
                <a:latin typeface="Fira Sans Light" panose="020B0403050000020004" pitchFamily="34" charset="0"/>
                <a:ea typeface="Fira Sans"/>
                <a:cs typeface="Fira Sans"/>
                <a:sym typeface="Fira Sans"/>
              </a:rPr>
              <a:t>data</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repositories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err="1">
                <a:solidFill>
                  <a:schemeClr val="dk1"/>
                </a:solidFill>
                <a:latin typeface="Fira Sans Light" panose="020B0403050000020004" pitchFamily="34" charset="0"/>
                <a:ea typeface="Fira Sans"/>
                <a:cs typeface="Fira Sans"/>
                <a:sym typeface="Fira Sans"/>
              </a:rPr>
              <a:t>Apply</a:t>
            </a:r>
            <a:r>
              <a:rPr lang="de-DE" sz="1200" b="0" i="0" u="none" strike="noStrike" cap="none" dirty="0">
                <a:solidFill>
                  <a:schemeClr val="dk1"/>
                </a:solidFill>
                <a:latin typeface="Fira Sans Light" panose="020B0403050000020004" pitchFamily="34" charset="0"/>
                <a:ea typeface="Fira Sans"/>
                <a:cs typeface="Fira Sans"/>
                <a:sym typeface="Fira Sans"/>
              </a:rPr>
              <a:t> OS &amp; FAIR </a:t>
            </a:r>
            <a:r>
              <a:rPr lang="de-DE" sz="1200" b="0" i="0" u="none" strike="noStrike" cap="none" dirty="0" err="1">
                <a:solidFill>
                  <a:schemeClr val="dk1"/>
                </a:solidFill>
                <a:latin typeface="Fira Sans Light" panose="020B0403050000020004" pitchFamily="34" charset="0"/>
                <a:ea typeface="Fira Sans"/>
                <a:cs typeface="Fira Sans"/>
                <a:sym typeface="Fira Sans"/>
              </a:rPr>
              <a:t>principles</a:t>
            </a:r>
            <a:endParaRPr sz="1200" b="0" i="0" u="none" strike="noStrike" cap="none" dirty="0">
              <a:solidFill>
                <a:schemeClr val="dk1"/>
              </a:solidFill>
              <a:latin typeface="Fira Sans Light" panose="020B0403050000020004" pitchFamily="34" charset="0"/>
              <a:ea typeface="Fira Sans"/>
              <a:cs typeface="Fira Sans"/>
              <a:sym typeface="Fira Sans"/>
            </a:endParaRP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err="1">
                <a:solidFill>
                  <a:schemeClr val="dk1"/>
                </a:solidFill>
                <a:latin typeface="Fira Sans Light" panose="020B0403050000020004" pitchFamily="34" charset="0"/>
                <a:ea typeface="Fira Sans"/>
                <a:cs typeface="Fira Sans"/>
                <a:sym typeface="Fira Sans"/>
              </a:rPr>
              <a:t>Prepare</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lessons</a:t>
            </a:r>
            <a:endParaRPr sz="1200" b="0" i="0" u="none" strike="noStrike" cap="none" dirty="0">
              <a:solidFill>
                <a:schemeClr val="dk1"/>
              </a:solidFill>
              <a:latin typeface="Fira Sans Light" panose="020B0403050000020004" pitchFamily="34" charset="0"/>
              <a:ea typeface="Fira Sans"/>
              <a:cs typeface="Fira Sans"/>
              <a:sym typeface="Fira Sans"/>
            </a:endParaRP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err="1">
                <a:solidFill>
                  <a:schemeClr val="dk1"/>
                </a:solidFill>
                <a:latin typeface="Fira Sans Light" panose="020B0403050000020004" pitchFamily="34" charset="0"/>
                <a:ea typeface="Fira Sans"/>
                <a:cs typeface="Fira Sans"/>
                <a:sym typeface="Fira Sans"/>
              </a:rPr>
              <a:t>Stay</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up</a:t>
            </a:r>
            <a:r>
              <a:rPr lang="de-DE" sz="1200" b="0" i="0" u="none" strike="noStrike" cap="none" dirty="0">
                <a:solidFill>
                  <a:schemeClr val="dk1"/>
                </a:solidFill>
                <a:latin typeface="Fira Sans Light" panose="020B0403050000020004" pitchFamily="34" charset="0"/>
                <a:ea typeface="Fira Sans"/>
                <a:cs typeface="Fira Sans"/>
                <a:sym typeface="Fira Sans"/>
              </a:rPr>
              <a:t> to date with </a:t>
            </a:r>
            <a:r>
              <a:rPr lang="de-DE" sz="1200" b="0" i="0" u="none" strike="noStrike" cap="none" dirty="0" err="1">
                <a:solidFill>
                  <a:schemeClr val="dk1"/>
                </a:solidFill>
                <a:latin typeface="Fira Sans Light" panose="020B0403050000020004" pitchFamily="34" charset="0"/>
                <a:ea typeface="Fira Sans"/>
                <a:cs typeface="Fira Sans"/>
                <a:sym typeface="Fira Sans"/>
              </a:rPr>
              <a:t>new</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papers</a:t>
            </a:r>
            <a:r>
              <a:rPr lang="de-DE" sz="1200" b="0" i="0" u="none" strike="noStrike" cap="none" dirty="0">
                <a:solidFill>
                  <a:schemeClr val="dk1"/>
                </a:solidFill>
                <a:latin typeface="Fira Sans Light" panose="020B0403050000020004" pitchFamily="34" charset="0"/>
                <a:ea typeface="Fira Sans"/>
                <a:cs typeface="Fira Sans"/>
                <a:sym typeface="Fira Sans"/>
              </a:rPr>
              <a:t> in her </a:t>
            </a:r>
            <a:r>
              <a:rPr lang="de-DE" sz="1200" b="0" i="0" u="none" strike="noStrike" cap="none" dirty="0" err="1">
                <a:solidFill>
                  <a:schemeClr val="dk1"/>
                </a:solidFill>
                <a:latin typeface="Fira Sans Light" panose="020B0403050000020004" pitchFamily="34" charset="0"/>
                <a:ea typeface="Fira Sans"/>
                <a:cs typeface="Fira Sans"/>
                <a:sym typeface="Fira Sans"/>
              </a:rPr>
              <a:t>field</a:t>
            </a:r>
            <a:r>
              <a:rPr lang="de-DE" sz="1200" b="0" i="0" u="none" strike="noStrike" cap="none" dirty="0">
                <a:solidFill>
                  <a:schemeClr val="dk1"/>
                </a:solidFill>
                <a:latin typeface="Fira Sans Light" panose="020B0403050000020004" pitchFamily="34" charset="0"/>
                <a:ea typeface="Fira Sans"/>
                <a:cs typeface="Fira Sans"/>
                <a:sym typeface="Fira Sans"/>
              </a:rPr>
              <a:t>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a:solidFill>
                  <a:schemeClr val="dk1"/>
                </a:solidFill>
                <a:latin typeface="Fira Sans Light" panose="020B0403050000020004" pitchFamily="34" charset="0"/>
                <a:ea typeface="Fira Sans"/>
                <a:cs typeface="Fira Sans"/>
                <a:sym typeface="Fira Sans"/>
              </a:rPr>
              <a:t>…</a:t>
            </a:r>
            <a:endParaRPr sz="1400" b="0" i="0" u="none" strike="noStrike" cap="none" dirty="0">
              <a:solidFill>
                <a:srgbClr val="000000"/>
              </a:solidFill>
              <a:latin typeface="Arial"/>
              <a:ea typeface="Arial"/>
              <a:cs typeface="Arial"/>
              <a:sym typeface="Arial"/>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Fira Sans Light" panose="020B0403050000020004" pitchFamily="34" charset="0"/>
              <a:ea typeface="Fira Sans"/>
              <a:cs typeface="Fira Sans"/>
              <a:sym typeface="Fira Sans"/>
            </a:endParaRPr>
          </a:p>
          <a:p>
            <a:pPr marL="228600" marR="0" lvl="0" indent="-15240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p:txBody>
      </p:sp>
      <p:pic>
        <p:nvPicPr>
          <p:cNvPr id="151" name="Google Shape;151;g24f5e931de2_0_0"/>
          <p:cNvPicPr preferRelativeResize="0"/>
          <p:nvPr/>
        </p:nvPicPr>
        <p:blipFill rotWithShape="1">
          <a:blip r:embed="rId5">
            <a:alphaModFix/>
          </a:blip>
          <a:srcRect/>
          <a:stretch/>
        </p:blipFill>
        <p:spPr>
          <a:xfrm>
            <a:off x="10366831" y="2110003"/>
            <a:ext cx="517190" cy="396680"/>
          </a:xfrm>
          <a:prstGeom prst="rect">
            <a:avLst/>
          </a:prstGeom>
          <a:noFill/>
          <a:ln>
            <a:noFill/>
          </a:ln>
        </p:spPr>
      </p:pic>
      <p:pic>
        <p:nvPicPr>
          <p:cNvPr id="152" name="Google Shape;152;g24f5e931de2_0_0" descr="Evernote - Kostenlose sozialen medien Icons"/>
          <p:cNvPicPr preferRelativeResize="0"/>
          <p:nvPr/>
        </p:nvPicPr>
        <p:blipFill rotWithShape="1">
          <a:blip r:embed="rId6">
            <a:alphaModFix/>
          </a:blip>
          <a:srcRect/>
          <a:stretch/>
        </p:blipFill>
        <p:spPr>
          <a:xfrm>
            <a:off x="11331392" y="2223344"/>
            <a:ext cx="393971" cy="422251"/>
          </a:xfrm>
          <a:prstGeom prst="rect">
            <a:avLst/>
          </a:prstGeom>
          <a:noFill/>
          <a:ln>
            <a:noFill/>
          </a:ln>
        </p:spPr>
      </p:pic>
      <p:pic>
        <p:nvPicPr>
          <p:cNvPr id="153" name="Google Shape;153;g24f5e931de2_0_0" descr="Wie man Microsoft Office auf einen anderen Computer überträgt"/>
          <p:cNvPicPr preferRelativeResize="0"/>
          <p:nvPr/>
        </p:nvPicPr>
        <p:blipFill rotWithShape="1">
          <a:blip r:embed="rId7">
            <a:alphaModFix/>
          </a:blip>
          <a:srcRect t="48422" r="51657" b="-1742"/>
          <a:stretch/>
        </p:blipFill>
        <p:spPr>
          <a:xfrm>
            <a:off x="9739818" y="2612860"/>
            <a:ext cx="789296" cy="487520"/>
          </a:xfrm>
          <a:prstGeom prst="rect">
            <a:avLst/>
          </a:prstGeom>
          <a:noFill/>
          <a:ln>
            <a:noFill/>
          </a:ln>
        </p:spPr>
      </p:pic>
      <p:sp>
        <p:nvSpPr>
          <p:cNvPr id="154" name="Google Shape;154;g24f5e931de2_0_0"/>
          <p:cNvSpPr txBox="1"/>
          <p:nvPr/>
        </p:nvSpPr>
        <p:spPr>
          <a:xfrm>
            <a:off x="2980840" y="91426"/>
            <a:ext cx="68256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dirty="0">
                <a:solidFill>
                  <a:srgbClr val="0ABAF0"/>
                </a:solidFill>
                <a:latin typeface="Fira Sans Black"/>
                <a:ea typeface="Fira Sans Black"/>
                <a:cs typeface="Fira Sans Black"/>
                <a:sym typeface="Fira Sans Black"/>
              </a:rPr>
              <a:t>HELENA </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rgbClr val="0ABAF0"/>
                </a:solidFill>
                <a:latin typeface="Fira Sans Light" panose="020B0403050000020004" pitchFamily="34" charset="0"/>
                <a:ea typeface="Fira Sans"/>
                <a:cs typeface="Fira Sans"/>
                <a:sym typeface="Fira Sans"/>
              </a:rPr>
              <a:t>Post-Doc Scientist – and </a:t>
            </a:r>
            <a:r>
              <a:rPr lang="de-DE" sz="1800" b="0" i="0" u="none" strike="noStrike" cap="none" dirty="0" err="1">
                <a:solidFill>
                  <a:srgbClr val="0ABAF0"/>
                </a:solidFill>
                <a:latin typeface="Fira Sans Light" panose="020B0403050000020004" pitchFamily="34" charset="0"/>
                <a:ea typeface="Fira Sans"/>
                <a:cs typeface="Fira Sans"/>
                <a:sym typeface="Fira Sans"/>
              </a:rPr>
              <a:t>user</a:t>
            </a:r>
            <a:r>
              <a:rPr lang="de-DE" sz="1800" b="0" i="0" u="none" strike="noStrike" cap="none" dirty="0">
                <a:solidFill>
                  <a:srgbClr val="0ABAF0"/>
                </a:solidFill>
                <a:latin typeface="Fira Sans Light" panose="020B0403050000020004" pitchFamily="34" charset="0"/>
                <a:ea typeface="Fira Sans"/>
                <a:cs typeface="Fira Sans"/>
                <a:sym typeface="Fira Sans"/>
              </a:rPr>
              <a:t> </a:t>
            </a:r>
            <a:r>
              <a:rPr lang="de-DE" sz="1800" b="0" i="0" u="none" strike="noStrike" cap="none" dirty="0" err="1">
                <a:solidFill>
                  <a:srgbClr val="0ABAF0"/>
                </a:solidFill>
                <a:latin typeface="Fira Sans Light" panose="020B0403050000020004" pitchFamily="34" charset="0"/>
                <a:ea typeface="Fira Sans"/>
                <a:cs typeface="Fira Sans"/>
                <a:sym typeface="Fira Sans"/>
              </a:rPr>
              <a:t>of</a:t>
            </a:r>
            <a:r>
              <a:rPr lang="de-DE" sz="1800" b="0" i="0" u="none" strike="noStrike" cap="none" dirty="0">
                <a:solidFill>
                  <a:srgbClr val="0ABAF0"/>
                </a:solidFill>
                <a:latin typeface="Fira Sans Light" panose="020B0403050000020004" pitchFamily="34" charset="0"/>
                <a:ea typeface="Fira Sans"/>
                <a:cs typeface="Fira Sans"/>
                <a:sym typeface="Fira Sans"/>
              </a:rPr>
              <a:t> [</a:t>
            </a:r>
            <a:r>
              <a:rPr lang="de-DE" sz="1800" b="0" i="0" u="none" strike="noStrike" cap="none" dirty="0" err="1">
                <a:solidFill>
                  <a:srgbClr val="0ABAF0"/>
                </a:solidFill>
                <a:latin typeface="Fira Sans Light" panose="020B0403050000020004" pitchFamily="34" charset="0"/>
                <a:ea typeface="Fira Sans"/>
                <a:cs typeface="Fira Sans"/>
                <a:sym typeface="Fira Sans"/>
              </a:rPr>
              <a:t>our</a:t>
            </a:r>
            <a:r>
              <a:rPr lang="de-DE" sz="1800" b="0" i="0" u="none" strike="noStrike" cap="none" dirty="0">
                <a:solidFill>
                  <a:srgbClr val="0ABAF0"/>
                </a:solidFill>
                <a:latin typeface="Fira Sans Light" panose="020B0403050000020004" pitchFamily="34" charset="0"/>
                <a:ea typeface="Fira Sans"/>
                <a:cs typeface="Fira Sans"/>
                <a:sym typeface="Fira Sans"/>
              </a:rPr>
              <a:t> </a:t>
            </a:r>
            <a:r>
              <a:rPr lang="de-DE" sz="1800" b="0" i="0" u="none" strike="noStrike" cap="none" dirty="0" err="1">
                <a:solidFill>
                  <a:srgbClr val="0ABAF0"/>
                </a:solidFill>
                <a:latin typeface="Fira Sans Light" panose="020B0403050000020004" pitchFamily="34" charset="0"/>
                <a:ea typeface="Fira Sans"/>
                <a:cs typeface="Fira Sans"/>
                <a:sym typeface="Fira Sans"/>
              </a:rPr>
              <a:t>service</a:t>
            </a:r>
            <a:r>
              <a:rPr lang="de-DE" sz="1800" b="0" i="0" u="none" strike="noStrike" cap="none" dirty="0">
                <a:solidFill>
                  <a:srgbClr val="0ABAF0"/>
                </a:solidFill>
                <a:latin typeface="Fira Sans Light" panose="020B0403050000020004" pitchFamily="34" charset="0"/>
                <a:ea typeface="Fira Sans"/>
                <a:cs typeface="Fira Sans"/>
                <a:sym typeface="Fira Sans"/>
              </a:rPr>
              <a:t>]</a:t>
            </a:r>
            <a:endParaRPr sz="1400" b="0" i="0" u="none" strike="noStrike" cap="none" dirty="0">
              <a:solidFill>
                <a:srgbClr val="000000"/>
              </a:solidFill>
              <a:latin typeface="Fira Sans Light" panose="020B0403050000020004" pitchFamily="34" charset="0"/>
              <a:ea typeface="Fira Sans"/>
              <a:cs typeface="Fira Sans"/>
              <a:sym typeface="Fira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Fira Sans Light" panose="020B0403050000020004" pitchFamily="34" charset="0"/>
              <a:ea typeface="Fira Sans"/>
              <a:cs typeface="Fira Sans"/>
              <a:sym typeface="Fira Sans"/>
            </a:endParaRPr>
          </a:p>
        </p:txBody>
      </p:sp>
      <p:sp>
        <p:nvSpPr>
          <p:cNvPr id="155" name="Google Shape;155;g24f5e931de2_0_0"/>
          <p:cNvSpPr/>
          <p:nvPr/>
        </p:nvSpPr>
        <p:spPr>
          <a:xfrm>
            <a:off x="3181043" y="1373148"/>
            <a:ext cx="546702" cy="636025"/>
          </a:xfrm>
          <a:prstGeom prst="flowChartDocument">
            <a:avLst/>
          </a:prstGeom>
          <a:solidFill>
            <a:schemeClr val="dk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pic>
        <p:nvPicPr>
          <p:cNvPr id="156" name="Google Shape;156;g24f5e931de2_0_0" descr="Volltreffer mit einfarbiger Füllung"/>
          <p:cNvPicPr preferRelativeResize="0"/>
          <p:nvPr/>
        </p:nvPicPr>
        <p:blipFill rotWithShape="1">
          <a:blip r:embed="rId8">
            <a:alphaModFix/>
          </a:blip>
          <a:srcRect/>
          <a:stretch/>
        </p:blipFill>
        <p:spPr>
          <a:xfrm>
            <a:off x="3181043" y="1394693"/>
            <a:ext cx="519931" cy="519931"/>
          </a:xfrm>
          <a:prstGeom prst="rect">
            <a:avLst/>
          </a:prstGeom>
          <a:noFill/>
          <a:ln>
            <a:noFill/>
          </a:ln>
        </p:spPr>
      </p:pic>
      <p:sp>
        <p:nvSpPr>
          <p:cNvPr id="157" name="Google Shape;157;g24f5e931de2_0_0"/>
          <p:cNvSpPr/>
          <p:nvPr/>
        </p:nvSpPr>
        <p:spPr>
          <a:xfrm>
            <a:off x="3156448" y="3702731"/>
            <a:ext cx="546702" cy="636025"/>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sp>
        <p:nvSpPr>
          <p:cNvPr id="158" name="Google Shape;158;g24f5e931de2_0_0"/>
          <p:cNvSpPr/>
          <p:nvPr/>
        </p:nvSpPr>
        <p:spPr>
          <a:xfrm>
            <a:off x="3727745" y="1494753"/>
            <a:ext cx="1746436" cy="303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Goals</a:t>
            </a:r>
            <a:endParaRPr sz="1400" b="0" i="0" u="none" strike="noStrike" cap="none" dirty="0">
              <a:solidFill>
                <a:srgbClr val="000000"/>
              </a:solidFill>
              <a:latin typeface="Arial"/>
              <a:ea typeface="Arial"/>
              <a:cs typeface="Arial"/>
              <a:sym typeface="Arial"/>
            </a:endParaRPr>
          </a:p>
        </p:txBody>
      </p:sp>
      <p:sp>
        <p:nvSpPr>
          <p:cNvPr id="159" name="Google Shape;159;g24f5e931de2_0_0"/>
          <p:cNvSpPr/>
          <p:nvPr/>
        </p:nvSpPr>
        <p:spPr>
          <a:xfrm>
            <a:off x="9151421" y="1432042"/>
            <a:ext cx="2984960" cy="396680"/>
          </a:xfrm>
          <a:prstGeom prst="rect">
            <a:avLst/>
          </a:prstGeom>
          <a:solidFill>
            <a:srgbClr val="FEF1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60" name="Google Shape;160;g24f5e931de2_0_0"/>
          <p:cNvSpPr/>
          <p:nvPr/>
        </p:nvSpPr>
        <p:spPr>
          <a:xfrm>
            <a:off x="9258792" y="1371870"/>
            <a:ext cx="546702" cy="636025"/>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pic>
        <p:nvPicPr>
          <p:cNvPr id="161" name="Google Shape;161;g24f5e931de2_0_0" descr="Tools mit einfarbiger Füllung"/>
          <p:cNvPicPr preferRelativeResize="0"/>
          <p:nvPr/>
        </p:nvPicPr>
        <p:blipFill rotWithShape="1">
          <a:blip r:embed="rId9">
            <a:alphaModFix/>
          </a:blip>
          <a:srcRect/>
          <a:stretch/>
        </p:blipFill>
        <p:spPr>
          <a:xfrm>
            <a:off x="9297700" y="1441317"/>
            <a:ext cx="442114" cy="442114"/>
          </a:xfrm>
          <a:prstGeom prst="rect">
            <a:avLst/>
          </a:prstGeom>
          <a:noFill/>
          <a:ln>
            <a:noFill/>
          </a:ln>
        </p:spPr>
      </p:pic>
      <p:sp>
        <p:nvSpPr>
          <p:cNvPr id="162" name="Google Shape;162;g24f5e931de2_0_0"/>
          <p:cNvSpPr/>
          <p:nvPr/>
        </p:nvSpPr>
        <p:spPr>
          <a:xfrm>
            <a:off x="6887809" y="3808103"/>
            <a:ext cx="1746300" cy="30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Pain Points</a:t>
            </a:r>
            <a:endParaRPr sz="1400" b="0" i="0" u="none" strike="noStrike" cap="none" dirty="0">
              <a:solidFill>
                <a:srgbClr val="000000"/>
              </a:solidFill>
              <a:latin typeface="Arial"/>
              <a:ea typeface="Arial"/>
              <a:cs typeface="Arial"/>
              <a:sym typeface="Arial"/>
            </a:endParaRPr>
          </a:p>
        </p:txBody>
      </p:sp>
      <p:pic>
        <p:nvPicPr>
          <p:cNvPr id="163" name="Google Shape;163;g24f5e931de2_0_0" descr="Schreibtisch mit einfarbiger Füllung"/>
          <p:cNvPicPr preferRelativeResize="0"/>
          <p:nvPr/>
        </p:nvPicPr>
        <p:blipFill rotWithShape="1">
          <a:blip r:embed="rId10">
            <a:alphaModFix/>
          </a:blip>
          <a:srcRect/>
          <a:stretch/>
        </p:blipFill>
        <p:spPr>
          <a:xfrm>
            <a:off x="3147120" y="3702731"/>
            <a:ext cx="532660" cy="532660"/>
          </a:xfrm>
          <a:prstGeom prst="rect">
            <a:avLst/>
          </a:prstGeom>
          <a:noFill/>
          <a:ln>
            <a:noFill/>
          </a:ln>
        </p:spPr>
      </p:pic>
      <p:sp>
        <p:nvSpPr>
          <p:cNvPr id="164" name="Google Shape;164;g24f5e931de2_0_0"/>
          <p:cNvSpPr/>
          <p:nvPr/>
        </p:nvSpPr>
        <p:spPr>
          <a:xfrm>
            <a:off x="9826062" y="1471412"/>
            <a:ext cx="1746436" cy="303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err="1">
                <a:solidFill>
                  <a:schemeClr val="dk1"/>
                </a:solidFill>
                <a:latin typeface="Fira Sans Light" panose="020B0403050000020004" pitchFamily="34" charset="0"/>
                <a:ea typeface="Fira Sans"/>
                <a:cs typeface="Fira Sans"/>
                <a:sym typeface="Fira Sans"/>
              </a:rPr>
              <a:t>Favorite</a:t>
            </a:r>
            <a:r>
              <a:rPr lang="de-DE" sz="1400" b="1" i="0" u="none" strike="noStrike" cap="none" dirty="0">
                <a:solidFill>
                  <a:schemeClr val="dk1"/>
                </a:solidFill>
                <a:latin typeface="Fira Sans Light" panose="020B0403050000020004" pitchFamily="34" charset="0"/>
                <a:ea typeface="Fira Sans"/>
                <a:cs typeface="Fira Sans"/>
                <a:sym typeface="Fira Sans"/>
              </a:rPr>
              <a:t> Tools</a:t>
            </a:r>
            <a:endParaRPr sz="1400" b="0" i="0" u="none" strike="noStrike" cap="none" dirty="0">
              <a:solidFill>
                <a:srgbClr val="000000"/>
              </a:solidFill>
              <a:latin typeface="Arial"/>
              <a:ea typeface="Arial"/>
              <a:cs typeface="Arial"/>
              <a:sym typeface="Arial"/>
            </a:endParaRPr>
          </a:p>
        </p:txBody>
      </p:sp>
      <p:sp>
        <p:nvSpPr>
          <p:cNvPr id="165" name="Google Shape;165;g24f5e931de2_0_0"/>
          <p:cNvSpPr/>
          <p:nvPr/>
        </p:nvSpPr>
        <p:spPr>
          <a:xfrm>
            <a:off x="3711456" y="3800259"/>
            <a:ext cx="1746436" cy="303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Tasks</a:t>
            </a:r>
            <a:endParaRPr sz="1400" b="0" i="0" u="none" strike="noStrike" cap="none" dirty="0">
              <a:solidFill>
                <a:srgbClr val="000000"/>
              </a:solidFill>
              <a:latin typeface="Arial"/>
              <a:ea typeface="Arial"/>
              <a:cs typeface="Arial"/>
              <a:sym typeface="Arial"/>
            </a:endParaRPr>
          </a:p>
        </p:txBody>
      </p:sp>
      <p:sp>
        <p:nvSpPr>
          <p:cNvPr id="166" name="Google Shape;166;g24f5e931de2_0_0"/>
          <p:cNvSpPr txBox="1"/>
          <p:nvPr/>
        </p:nvSpPr>
        <p:spPr>
          <a:xfrm rot="575732">
            <a:off x="8667227" y="194672"/>
            <a:ext cx="352105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de-DE" sz="2800" b="0" i="0" u="none" strike="noStrike" cap="none" dirty="0">
                <a:solidFill>
                  <a:schemeClr val="accent3"/>
                </a:solidFill>
                <a:latin typeface="Bodoni"/>
                <a:ea typeface="Bodoni"/>
                <a:cs typeface="Bodoni"/>
                <a:sym typeface="Bodoni"/>
              </a:rPr>
              <a:t>WE MADE THIS UP</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de-DE" sz="1200" b="0" i="0" u="none" strike="noStrike" cap="none" dirty="0">
                <a:solidFill>
                  <a:schemeClr val="accent3"/>
                </a:solidFill>
                <a:latin typeface="Arial"/>
                <a:ea typeface="Arial"/>
                <a:cs typeface="Arial"/>
                <a:sym typeface="Arial"/>
              </a:rPr>
              <a:t>This </a:t>
            </a:r>
            <a:r>
              <a:rPr lang="de-DE" sz="1200" b="0" i="0" u="none" strike="noStrike" cap="none" dirty="0" err="1">
                <a:solidFill>
                  <a:schemeClr val="accent3"/>
                </a:solidFill>
                <a:latin typeface="Arial"/>
                <a:ea typeface="Arial"/>
                <a:cs typeface="Arial"/>
                <a:sym typeface="Arial"/>
              </a:rPr>
              <a:t>is</a:t>
            </a:r>
            <a:r>
              <a:rPr lang="de-DE" sz="1200" b="0" i="0" u="none" strike="noStrike" cap="none" dirty="0">
                <a:solidFill>
                  <a:schemeClr val="accent3"/>
                </a:solidFill>
                <a:latin typeface="Arial"/>
                <a:ea typeface="Arial"/>
                <a:cs typeface="Arial"/>
                <a:sym typeface="Arial"/>
              </a:rPr>
              <a:t> just an </a:t>
            </a:r>
            <a:r>
              <a:rPr lang="de-DE" sz="1200" b="0" i="0" u="none" strike="noStrike" cap="none" dirty="0" err="1">
                <a:solidFill>
                  <a:schemeClr val="accent3"/>
                </a:solidFill>
                <a:latin typeface="Arial"/>
                <a:ea typeface="Arial"/>
                <a:cs typeface="Arial"/>
                <a:sym typeface="Arial"/>
              </a:rPr>
              <a:t>example</a:t>
            </a:r>
            <a:r>
              <a:rPr lang="de-DE" sz="1200" b="0" i="0" u="none" strike="noStrike" cap="none" dirty="0">
                <a:solidFill>
                  <a:schemeClr val="accent3"/>
                </a:solidFill>
                <a:latin typeface="Arial"/>
                <a:ea typeface="Arial"/>
                <a:cs typeface="Arial"/>
                <a:sym typeface="Arial"/>
              </a:rPr>
              <a:t> </a:t>
            </a:r>
            <a:r>
              <a:rPr lang="de-DE" sz="1200" b="0" i="0" u="none" strike="noStrike" cap="none" dirty="0" err="1">
                <a:solidFill>
                  <a:schemeClr val="accent3"/>
                </a:solidFill>
                <a:latin typeface="Arial"/>
                <a:ea typeface="Arial"/>
                <a:cs typeface="Arial"/>
                <a:sym typeface="Arial"/>
              </a:rPr>
              <a:t>for</a:t>
            </a:r>
            <a:r>
              <a:rPr lang="de-DE" sz="1200" b="0" i="0" u="none" strike="noStrike" cap="none" dirty="0">
                <a:solidFill>
                  <a:schemeClr val="accent3"/>
                </a:solidFill>
                <a:latin typeface="Arial"/>
                <a:ea typeface="Arial"/>
                <a:cs typeface="Arial"/>
                <a:sym typeface="Arial"/>
              </a:rPr>
              <a:t> </a:t>
            </a:r>
            <a:r>
              <a:rPr lang="de-DE" sz="1200" b="0" i="0" u="none" strike="noStrike" cap="none" dirty="0" err="1">
                <a:solidFill>
                  <a:schemeClr val="accent3"/>
                </a:solidFill>
                <a:latin typeface="Arial"/>
                <a:ea typeface="Arial"/>
                <a:cs typeface="Arial"/>
                <a:sym typeface="Arial"/>
              </a:rPr>
              <a:t>illustration</a:t>
            </a:r>
            <a:r>
              <a:rPr lang="de-DE" sz="1200" b="0" i="0" u="none" strike="noStrike" cap="none" dirty="0">
                <a:solidFill>
                  <a:schemeClr val="accent3"/>
                </a:solidFill>
                <a:latin typeface="Arial"/>
                <a:ea typeface="Arial"/>
                <a:cs typeface="Arial"/>
                <a:sym typeface="Arial"/>
              </a:rPr>
              <a:t> and a </a:t>
            </a:r>
            <a:r>
              <a:rPr lang="de-DE" sz="1200" b="0" i="0" u="none" strike="noStrike" cap="none" dirty="0" err="1">
                <a:solidFill>
                  <a:schemeClr val="accent3"/>
                </a:solidFill>
                <a:latin typeface="Arial"/>
                <a:ea typeface="Arial"/>
                <a:cs typeface="Arial"/>
                <a:sym typeface="Arial"/>
              </a:rPr>
              <a:t>template</a:t>
            </a:r>
            <a:r>
              <a:rPr lang="de-DE" sz="1200" b="0" i="0" u="none" strike="noStrike" cap="none" dirty="0">
                <a:solidFill>
                  <a:schemeClr val="accent3"/>
                </a:solidFill>
                <a:latin typeface="Arial"/>
                <a:ea typeface="Arial"/>
                <a:cs typeface="Arial"/>
                <a:sym typeface="Arial"/>
              </a:rPr>
              <a:t> you </a:t>
            </a:r>
            <a:r>
              <a:rPr lang="de-DE" sz="1200" b="0" i="0" u="none" strike="noStrike" cap="none" dirty="0" err="1">
                <a:solidFill>
                  <a:schemeClr val="accent3"/>
                </a:solidFill>
                <a:latin typeface="Arial"/>
                <a:ea typeface="Arial"/>
                <a:cs typeface="Arial"/>
                <a:sym typeface="Arial"/>
              </a:rPr>
              <a:t>can</a:t>
            </a:r>
            <a:r>
              <a:rPr lang="de-DE" sz="1200" b="0" i="0" u="none" strike="noStrike" cap="none" dirty="0">
                <a:solidFill>
                  <a:schemeClr val="accent3"/>
                </a:solidFill>
                <a:latin typeface="Arial"/>
                <a:ea typeface="Arial"/>
                <a:cs typeface="Arial"/>
                <a:sym typeface="Arial"/>
              </a:rPr>
              <a:t> </a:t>
            </a:r>
            <a:r>
              <a:rPr lang="de-DE" sz="1200" b="0" i="0" u="none" strike="noStrike" cap="none" dirty="0" err="1">
                <a:solidFill>
                  <a:schemeClr val="accent3"/>
                </a:solidFill>
                <a:latin typeface="Arial"/>
                <a:ea typeface="Arial"/>
                <a:cs typeface="Arial"/>
                <a:sym typeface="Arial"/>
              </a:rPr>
              <a:t>adapt</a:t>
            </a:r>
            <a:r>
              <a:rPr lang="de-DE" sz="1200" b="0" i="0" u="none" strike="noStrike" cap="none" dirty="0">
                <a:solidFill>
                  <a:schemeClr val="accent3"/>
                </a:solidFill>
                <a:latin typeface="Arial"/>
                <a:ea typeface="Arial"/>
                <a:cs typeface="Arial"/>
                <a:sym typeface="Arial"/>
              </a:rPr>
              <a:t> to your </a:t>
            </a:r>
            <a:r>
              <a:rPr lang="de-DE" sz="1200" b="0" i="0" u="none" strike="noStrike" cap="none" dirty="0" err="1">
                <a:solidFill>
                  <a:schemeClr val="accent3"/>
                </a:solidFill>
                <a:latin typeface="Arial"/>
                <a:ea typeface="Arial"/>
                <a:cs typeface="Arial"/>
                <a:sym typeface="Arial"/>
              </a:rPr>
              <a:t>need</a:t>
            </a:r>
            <a:endParaRPr sz="1400" b="0" i="0" u="none" strike="noStrike" cap="none" dirty="0">
              <a:solidFill>
                <a:srgbClr val="000000"/>
              </a:solidFill>
              <a:latin typeface="Arial"/>
              <a:ea typeface="Arial"/>
              <a:cs typeface="Arial"/>
              <a:sym typeface="Arial"/>
            </a:endParaRPr>
          </a:p>
        </p:txBody>
      </p:sp>
      <p:pic>
        <p:nvPicPr>
          <p:cNvPr id="167" name="Google Shape;167;g24f5e931de2_0_0" descr="Gebrochenes Herz mit einfarbiger Füllung"/>
          <p:cNvPicPr preferRelativeResize="0"/>
          <p:nvPr/>
        </p:nvPicPr>
        <p:blipFill rotWithShape="1">
          <a:blip r:embed="rId11">
            <a:alphaModFix/>
          </a:blip>
          <a:srcRect/>
          <a:stretch/>
        </p:blipFill>
        <p:spPr>
          <a:xfrm>
            <a:off x="6377027" y="3730211"/>
            <a:ext cx="477699" cy="477699"/>
          </a:xfrm>
          <a:prstGeom prst="rect">
            <a:avLst/>
          </a:prstGeom>
          <a:noFill/>
          <a:ln>
            <a:noFill/>
          </a:ln>
        </p:spPr>
      </p:pic>
      <p:sp>
        <p:nvSpPr>
          <p:cNvPr id="168" name="Google Shape;168;g24f5e931de2_0_0"/>
          <p:cNvSpPr/>
          <p:nvPr/>
        </p:nvSpPr>
        <p:spPr>
          <a:xfrm>
            <a:off x="9151422" y="3752374"/>
            <a:ext cx="2984959" cy="396680"/>
          </a:xfrm>
          <a:prstGeom prst="rect">
            <a:avLst/>
          </a:prstGeom>
          <a:solidFill>
            <a:srgbClr val="CBF2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dirty="0">
              <a:solidFill>
                <a:schemeClr val="accent1"/>
              </a:solidFill>
              <a:latin typeface="Fira Sans Light" panose="020B0403050000020004" pitchFamily="34" charset="0"/>
              <a:ea typeface="Fira Sans"/>
              <a:cs typeface="Fira Sans"/>
              <a:sym typeface="Fira Sans"/>
            </a:endParaRPr>
          </a:p>
        </p:txBody>
      </p:sp>
      <p:sp>
        <p:nvSpPr>
          <p:cNvPr id="169" name="Google Shape;169;g24f5e931de2_0_0"/>
          <p:cNvSpPr/>
          <p:nvPr/>
        </p:nvSpPr>
        <p:spPr>
          <a:xfrm>
            <a:off x="9258792" y="3708725"/>
            <a:ext cx="546702" cy="636025"/>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Fira Sans Medium"/>
              <a:ea typeface="Fira Sans Medium"/>
              <a:cs typeface="Fira Sans Medium"/>
              <a:sym typeface="Fira Sans Medium"/>
            </a:endParaRPr>
          </a:p>
        </p:txBody>
      </p:sp>
      <p:sp>
        <p:nvSpPr>
          <p:cNvPr id="170" name="Google Shape;170;g24f5e931de2_0_0"/>
          <p:cNvSpPr/>
          <p:nvPr/>
        </p:nvSpPr>
        <p:spPr>
          <a:xfrm>
            <a:off x="9574036" y="4405779"/>
            <a:ext cx="2417700" cy="846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err="1">
                <a:solidFill>
                  <a:schemeClr val="dk1"/>
                </a:solidFill>
                <a:latin typeface="Fira Sans Light" panose="020B0403050000020004" pitchFamily="34" charset="0"/>
                <a:ea typeface="Fira Sans"/>
                <a:cs typeface="Fira Sans"/>
                <a:sym typeface="Fira Sans"/>
              </a:rPr>
              <a:t>Seamlessly</a:t>
            </a:r>
            <a:r>
              <a:rPr lang="de-DE" sz="1200" b="0" i="0" u="none" strike="noStrike" cap="none" dirty="0">
                <a:solidFill>
                  <a:schemeClr val="dk1"/>
                </a:solidFill>
                <a:latin typeface="Fira Sans Light" panose="020B0403050000020004" pitchFamily="34" charset="0"/>
                <a:ea typeface="Fira Sans"/>
                <a:cs typeface="Fira Sans"/>
                <a:sym typeface="Fira Sans"/>
              </a:rPr>
              <a:t> connect to all </a:t>
            </a:r>
            <a:r>
              <a:rPr lang="de-DE" sz="1200" b="0" i="0" u="none" strike="noStrike" cap="none" dirty="0" err="1">
                <a:solidFill>
                  <a:schemeClr val="dk1"/>
                </a:solidFill>
                <a:latin typeface="Fira Sans Light" panose="020B0403050000020004" pitchFamily="34" charset="0"/>
                <a:ea typeface="Fira Sans"/>
                <a:cs typeface="Fira Sans"/>
                <a:sym typeface="Fira Sans"/>
              </a:rPr>
              <a:t>repositories</a:t>
            </a:r>
            <a:r>
              <a:rPr lang="de-DE" sz="1200" b="0" i="0" u="none" strike="noStrike" cap="none" dirty="0">
                <a:solidFill>
                  <a:schemeClr val="dk1"/>
                </a:solidFill>
                <a:latin typeface="Fira Sans Light" panose="020B0403050000020004" pitchFamily="34" charset="0"/>
                <a:ea typeface="Fira Sans"/>
                <a:cs typeface="Fira Sans"/>
                <a:sym typeface="Fira Sans"/>
              </a:rPr>
              <a:t>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err="1">
                <a:solidFill>
                  <a:schemeClr val="dk1"/>
                </a:solidFill>
                <a:latin typeface="Fira Sans Light" panose="020B0403050000020004" pitchFamily="34" charset="0"/>
                <a:ea typeface="Fira Sans"/>
                <a:cs typeface="Fira Sans"/>
                <a:sym typeface="Fira Sans"/>
              </a:rPr>
              <a:t>Interoperability</a:t>
            </a:r>
            <a:r>
              <a:rPr lang="de-DE" sz="1200" b="0" i="0" u="none" strike="noStrike" cap="none" dirty="0">
                <a:solidFill>
                  <a:schemeClr val="dk1"/>
                </a:solidFill>
                <a:latin typeface="Fira Sans Light" panose="020B0403050000020004" pitchFamily="34" charset="0"/>
                <a:ea typeface="Fira Sans"/>
                <a:cs typeface="Fira Sans"/>
                <a:sym typeface="Fira Sans"/>
              </a:rPr>
              <a:t> with </a:t>
            </a:r>
            <a:r>
              <a:rPr lang="de-DE" sz="1200" b="0" i="0" u="none" strike="noStrike" cap="none" dirty="0" err="1">
                <a:solidFill>
                  <a:schemeClr val="dk1"/>
                </a:solidFill>
                <a:latin typeface="Fira Sans Light" panose="020B0403050000020004" pitchFamily="34" charset="0"/>
                <a:ea typeface="Fira Sans"/>
                <a:cs typeface="Fira Sans"/>
                <a:sym typeface="Fira Sans"/>
              </a:rPr>
              <a:t>services</a:t>
            </a:r>
            <a:r>
              <a:rPr lang="de-DE" sz="1200" b="0" i="0" u="none" strike="noStrike" cap="none" dirty="0">
                <a:solidFill>
                  <a:schemeClr val="dk1"/>
                </a:solidFill>
                <a:latin typeface="Fira Sans Light" panose="020B0403050000020004" pitchFamily="34" charset="0"/>
                <a:ea typeface="Fira Sans"/>
                <a:cs typeface="Fira Sans"/>
                <a:sym typeface="Fira Sans"/>
              </a:rPr>
              <a:t> in </a:t>
            </a:r>
            <a:r>
              <a:rPr lang="de-DE" sz="1200" b="0" i="0" u="none" strike="noStrike" cap="none" dirty="0" err="1">
                <a:solidFill>
                  <a:schemeClr val="dk1"/>
                </a:solidFill>
                <a:latin typeface="Fira Sans Light" panose="020B0403050000020004" pitchFamily="34" charset="0"/>
                <a:ea typeface="Fira Sans"/>
                <a:cs typeface="Fira Sans"/>
                <a:sym typeface="Fira Sans"/>
              </a:rPr>
              <a:t>other</a:t>
            </a:r>
            <a:r>
              <a:rPr lang="de-DE" sz="1200" b="0" i="0" u="none" strike="noStrike" cap="none" dirty="0">
                <a:solidFill>
                  <a:schemeClr val="dk1"/>
                </a:solidFill>
                <a:latin typeface="Fira Sans Light" panose="020B0403050000020004" pitchFamily="34" charset="0"/>
                <a:ea typeface="Fira Sans"/>
                <a:cs typeface="Fira Sans"/>
                <a:sym typeface="Fira Sans"/>
              </a:rPr>
              <a:t> countries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a:solidFill>
                  <a:schemeClr val="dk1"/>
                </a:solidFill>
                <a:latin typeface="Fira Sans Light" panose="020B0403050000020004" pitchFamily="34" charset="0"/>
                <a:ea typeface="Fira Sans"/>
                <a:cs typeface="Fira Sans"/>
                <a:sym typeface="Fira Sans"/>
              </a:rPr>
              <a:t>Be </a:t>
            </a:r>
            <a:r>
              <a:rPr lang="de-DE" sz="1200" b="0" i="0" u="none" strike="noStrike" cap="none" dirty="0" err="1">
                <a:solidFill>
                  <a:schemeClr val="dk1"/>
                </a:solidFill>
                <a:latin typeface="Fira Sans Light" panose="020B0403050000020004" pitchFamily="34" charset="0"/>
                <a:ea typeface="Fira Sans"/>
                <a:cs typeface="Fira Sans"/>
                <a:sym typeface="Fira Sans"/>
              </a:rPr>
              <a:t>supported</a:t>
            </a:r>
            <a:r>
              <a:rPr lang="de-DE" sz="1200" b="0" i="0" u="none" strike="noStrike" cap="none" dirty="0">
                <a:solidFill>
                  <a:schemeClr val="dk1"/>
                </a:solidFill>
                <a:latin typeface="Fira Sans Light" panose="020B0403050000020004" pitchFamily="34" charset="0"/>
                <a:ea typeface="Fira Sans"/>
                <a:cs typeface="Fira Sans"/>
                <a:sym typeface="Fira Sans"/>
              </a:rPr>
              <a:t> in </a:t>
            </a:r>
            <a:r>
              <a:rPr lang="de-DE" sz="1200" b="0" i="0" u="none" strike="noStrike" cap="none" dirty="0" err="1">
                <a:solidFill>
                  <a:schemeClr val="dk1"/>
                </a:solidFill>
                <a:latin typeface="Fira Sans Light" panose="020B0403050000020004" pitchFamily="34" charset="0"/>
                <a:ea typeface="Fira Sans"/>
                <a:cs typeface="Fira Sans"/>
                <a:sym typeface="Fira Sans"/>
              </a:rPr>
              <a:t>applying</a:t>
            </a:r>
            <a:r>
              <a:rPr lang="de-DE" sz="1200" b="0" i="0" u="none" strike="noStrike" cap="none" dirty="0">
                <a:solidFill>
                  <a:schemeClr val="dk1"/>
                </a:solidFill>
                <a:latin typeface="Fira Sans Light" panose="020B0403050000020004" pitchFamily="34" charset="0"/>
                <a:ea typeface="Fira Sans"/>
                <a:cs typeface="Fira Sans"/>
                <a:sym typeface="Fira Sans"/>
              </a:rPr>
              <a:t> OS and FAIR </a:t>
            </a:r>
            <a:r>
              <a:rPr lang="de-DE" sz="1200" b="0" i="0" u="none" strike="noStrike" cap="none" dirty="0" err="1">
                <a:solidFill>
                  <a:schemeClr val="dk1"/>
                </a:solidFill>
                <a:latin typeface="Fira Sans Light" panose="020B0403050000020004" pitchFamily="34" charset="0"/>
                <a:ea typeface="Fira Sans"/>
                <a:cs typeface="Fira Sans"/>
                <a:sym typeface="Fira Sans"/>
              </a:rPr>
              <a:t>principles</a:t>
            </a:r>
            <a:endParaRPr sz="1200" b="0" i="0" u="none" strike="noStrike" cap="none" dirty="0">
              <a:solidFill>
                <a:schemeClr val="dk1"/>
              </a:solidFill>
              <a:latin typeface="Fira Sans Light" panose="020B0403050000020004" pitchFamily="34" charset="0"/>
              <a:ea typeface="Fira Sans"/>
              <a:cs typeface="Fira Sans"/>
              <a:sym typeface="Fira Sans"/>
            </a:endParaRP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err="1">
                <a:solidFill>
                  <a:schemeClr val="dk1"/>
                </a:solidFill>
                <a:latin typeface="Fira Sans Light" panose="020B0403050000020004" pitchFamily="34" charset="0"/>
                <a:ea typeface="Fira Sans"/>
                <a:cs typeface="Fira Sans"/>
                <a:sym typeface="Fira Sans"/>
              </a:rPr>
              <a:t>Get</a:t>
            </a:r>
            <a:r>
              <a:rPr lang="de-DE" sz="1200" b="0" i="0" u="none" strike="noStrike" cap="none" dirty="0">
                <a:solidFill>
                  <a:schemeClr val="dk1"/>
                </a:solidFill>
                <a:latin typeface="Fira Sans Light" panose="020B0403050000020004" pitchFamily="34" charset="0"/>
                <a:ea typeface="Fira Sans"/>
                <a:cs typeface="Fira Sans"/>
                <a:sym typeface="Fira Sans"/>
              </a:rPr>
              <a:t> support </a:t>
            </a:r>
            <a:r>
              <a:rPr lang="de-DE" sz="1200" b="0" i="0" u="none" strike="noStrike" cap="none" dirty="0" err="1">
                <a:solidFill>
                  <a:schemeClr val="dk1"/>
                </a:solidFill>
                <a:latin typeface="Fira Sans Light" panose="020B0403050000020004" pitchFamily="34" charset="0"/>
                <a:ea typeface="Fira Sans"/>
                <a:cs typeface="Fira Sans"/>
                <a:sym typeface="Fira Sans"/>
              </a:rPr>
              <a:t>within</a:t>
            </a:r>
            <a:r>
              <a:rPr lang="de-DE" sz="1200" b="0" i="0" u="none" strike="noStrike" cap="none" dirty="0">
                <a:solidFill>
                  <a:schemeClr val="dk1"/>
                </a:solidFill>
                <a:latin typeface="Fira Sans Light" panose="020B0403050000020004" pitchFamily="34" charset="0"/>
                <a:ea typeface="Fira Sans"/>
                <a:cs typeface="Fira Sans"/>
                <a:sym typeface="Fira Sans"/>
              </a:rPr>
              <a:t> 24 </a:t>
            </a:r>
            <a:r>
              <a:rPr lang="de-DE" sz="1200" b="0" i="0" u="none" strike="noStrike" cap="none" dirty="0" err="1">
                <a:solidFill>
                  <a:schemeClr val="dk1"/>
                </a:solidFill>
                <a:latin typeface="Fira Sans Light" panose="020B0403050000020004" pitchFamily="34" charset="0"/>
                <a:ea typeface="Fira Sans"/>
                <a:cs typeface="Fira Sans"/>
                <a:sym typeface="Fira Sans"/>
              </a:rPr>
              <a:t>hours</a:t>
            </a:r>
            <a:r>
              <a:rPr lang="de-DE" sz="1200" b="0" i="0" u="none" strike="noStrike" cap="none" dirty="0">
                <a:solidFill>
                  <a:schemeClr val="dk1"/>
                </a:solidFill>
                <a:latin typeface="Fira Sans Light" panose="020B0403050000020004" pitchFamily="34" charset="0"/>
                <a:ea typeface="Fira Sans"/>
                <a:cs typeface="Fira Sans"/>
                <a:sym typeface="Fira Sans"/>
              </a:rPr>
              <a:t> in </a:t>
            </a:r>
            <a:r>
              <a:rPr lang="de-DE" sz="1200" b="0" i="0" u="none" strike="noStrike" cap="none" dirty="0" err="1">
                <a:solidFill>
                  <a:schemeClr val="dk1"/>
                </a:solidFill>
                <a:latin typeface="Fira Sans Light" panose="020B0403050000020004" pitchFamily="34" charset="0"/>
                <a:ea typeface="Fira Sans"/>
                <a:cs typeface="Fira Sans"/>
                <a:sym typeface="Fira Sans"/>
              </a:rPr>
              <a:t>case</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of</a:t>
            </a:r>
            <a:r>
              <a:rPr lang="de-DE" sz="1200" b="0" i="0" u="none" strike="noStrike" cap="none" dirty="0">
                <a:solidFill>
                  <a:schemeClr val="dk1"/>
                </a:solidFill>
                <a:latin typeface="Fira Sans Light" panose="020B0403050000020004" pitchFamily="34" charset="0"/>
                <a:ea typeface="Fira Sans"/>
                <a:cs typeface="Fira Sans"/>
                <a:sym typeface="Fira Sans"/>
              </a:rPr>
              <a:t> </a:t>
            </a:r>
            <a:r>
              <a:rPr lang="de-DE" sz="1200" b="0" i="0" u="none" strike="noStrike" cap="none" dirty="0" err="1">
                <a:solidFill>
                  <a:schemeClr val="dk1"/>
                </a:solidFill>
                <a:latin typeface="Fira Sans Light" panose="020B0403050000020004" pitchFamily="34" charset="0"/>
                <a:ea typeface="Fira Sans"/>
                <a:cs typeface="Fira Sans"/>
                <a:sym typeface="Fira Sans"/>
              </a:rPr>
              <a:t>difficulties</a:t>
            </a:r>
            <a:endParaRPr sz="1200" b="0" i="0" u="none" strike="noStrike" cap="none" dirty="0">
              <a:solidFill>
                <a:schemeClr val="dk1"/>
              </a:solidFill>
              <a:latin typeface="Fira Sans Light" panose="020B0403050000020004" pitchFamily="34" charset="0"/>
              <a:ea typeface="Fira Sans"/>
              <a:cs typeface="Fira Sans"/>
              <a:sym typeface="Fira Sans"/>
            </a:endParaRPr>
          </a:p>
          <a:p>
            <a:pPr marL="285750" marR="0" lvl="0" indent="-285750" algn="l" rtl="0">
              <a:lnSpc>
                <a:spcPct val="100000"/>
              </a:lnSpc>
              <a:spcBef>
                <a:spcPts val="0"/>
              </a:spcBef>
              <a:spcAft>
                <a:spcPts val="0"/>
              </a:spcAft>
              <a:buClr>
                <a:schemeClr val="dk1"/>
              </a:buClr>
              <a:buSzPts val="1200"/>
              <a:buFont typeface="Arial"/>
              <a:buAutoNum type="arabicParenBoth"/>
            </a:pPr>
            <a:r>
              <a:rPr lang="de-DE" sz="1200" b="0" i="0" u="none" strike="noStrike" cap="none" dirty="0">
                <a:solidFill>
                  <a:schemeClr val="dk1"/>
                </a:solidFill>
                <a:latin typeface="Fira Sans Light" panose="020B0403050000020004" pitchFamily="34" charset="0"/>
                <a:ea typeface="Fira Sans"/>
                <a:cs typeface="Fira Sans"/>
                <a:sym typeface="Fira Sans"/>
              </a:rPr>
              <a:t>..</a:t>
            </a:r>
            <a:endParaRPr sz="1400" b="0" i="0" u="none" strike="noStrike" cap="none" dirty="0">
              <a:solidFill>
                <a:srgbClr val="000000"/>
              </a:solidFill>
              <a:latin typeface="Arial"/>
              <a:ea typeface="Arial"/>
              <a:cs typeface="Arial"/>
              <a:sym typeface="Arial"/>
            </a:endParaRPr>
          </a:p>
          <a:p>
            <a:pPr marL="228600" marR="0" lvl="0" indent="-152400" algn="ctr"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Fira Sans Light" panose="020B0403050000020004" pitchFamily="34" charset="0"/>
              <a:ea typeface="Fira Sans"/>
              <a:cs typeface="Fira Sans"/>
              <a:sym typeface="Fira Sans"/>
            </a:endParaRPr>
          </a:p>
        </p:txBody>
      </p:sp>
      <p:sp>
        <p:nvSpPr>
          <p:cNvPr id="171" name="Google Shape;171;g24f5e931de2_0_0"/>
          <p:cNvSpPr/>
          <p:nvPr/>
        </p:nvSpPr>
        <p:spPr>
          <a:xfrm>
            <a:off x="9802656" y="3815447"/>
            <a:ext cx="2263613" cy="303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de-DE" sz="1400" b="1" i="0" u="none" strike="noStrike" cap="none" dirty="0">
                <a:solidFill>
                  <a:schemeClr val="dk1"/>
                </a:solidFill>
                <a:latin typeface="Fira Sans Light" panose="020B0403050000020004" pitchFamily="34" charset="0"/>
                <a:ea typeface="Fira Sans"/>
                <a:cs typeface="Fira Sans"/>
                <a:sym typeface="Fira Sans"/>
              </a:rPr>
              <a:t>Needs </a:t>
            </a:r>
            <a:r>
              <a:rPr lang="de-DE" sz="1400" b="1" i="0" u="none" strike="noStrike" cap="none" dirty="0" err="1">
                <a:solidFill>
                  <a:schemeClr val="dk1"/>
                </a:solidFill>
                <a:latin typeface="Fira Sans Light" panose="020B0403050000020004" pitchFamily="34" charset="0"/>
                <a:ea typeface="Fira Sans"/>
                <a:cs typeface="Fira Sans"/>
                <a:sym typeface="Fira Sans"/>
              </a:rPr>
              <a:t>from</a:t>
            </a:r>
            <a:r>
              <a:rPr lang="de-DE" sz="1400" b="1" i="0" u="none" strike="noStrike" cap="none" dirty="0">
                <a:solidFill>
                  <a:schemeClr val="dk1"/>
                </a:solidFill>
                <a:latin typeface="Fira Sans Light" panose="020B0403050000020004" pitchFamily="34" charset="0"/>
                <a:ea typeface="Fira Sans"/>
                <a:cs typeface="Fira Sans"/>
                <a:sym typeface="Fira Sans"/>
              </a:rPr>
              <a:t> [</a:t>
            </a:r>
            <a:r>
              <a:rPr lang="de-DE" sz="1400" b="1" i="0" u="none" strike="noStrike" cap="none" dirty="0" err="1">
                <a:solidFill>
                  <a:schemeClr val="dk1"/>
                </a:solidFill>
                <a:latin typeface="Fira Sans Light" panose="020B0403050000020004" pitchFamily="34" charset="0"/>
                <a:ea typeface="Fira Sans"/>
                <a:cs typeface="Fira Sans"/>
                <a:sym typeface="Fira Sans"/>
              </a:rPr>
              <a:t>our</a:t>
            </a:r>
            <a:r>
              <a:rPr lang="de-DE" sz="1400" b="1" i="0" u="none" strike="noStrike" cap="none" dirty="0">
                <a:solidFill>
                  <a:schemeClr val="dk1"/>
                </a:solidFill>
                <a:latin typeface="Fira Sans Light" panose="020B0403050000020004" pitchFamily="34" charset="0"/>
                <a:ea typeface="Fira Sans"/>
                <a:cs typeface="Fira Sans"/>
                <a:sym typeface="Fira Sans"/>
              </a:rPr>
              <a:t> </a:t>
            </a:r>
            <a:r>
              <a:rPr lang="de-DE" sz="1400" b="1" i="0" u="none" strike="noStrike" cap="none" dirty="0" err="1">
                <a:solidFill>
                  <a:schemeClr val="dk1"/>
                </a:solidFill>
                <a:latin typeface="Fira Sans Light" panose="020B0403050000020004" pitchFamily="34" charset="0"/>
                <a:ea typeface="Fira Sans"/>
                <a:cs typeface="Fira Sans"/>
                <a:sym typeface="Fira Sans"/>
              </a:rPr>
              <a:t>service</a:t>
            </a:r>
            <a:r>
              <a:rPr lang="de-DE" sz="1400" b="1" i="0" u="none" strike="noStrike" cap="none" dirty="0">
                <a:solidFill>
                  <a:schemeClr val="dk1"/>
                </a:solidFill>
                <a:latin typeface="Fira Sans Light" panose="020B0403050000020004" pitchFamily="34" charset="0"/>
                <a:ea typeface="Fira Sans"/>
                <a:cs typeface="Fira Sans"/>
                <a:sym typeface="Fira Sans"/>
              </a:rPr>
              <a:t>]</a:t>
            </a:r>
            <a:endParaRPr sz="1400" b="0" i="0" u="none" strike="noStrike" cap="none" dirty="0">
              <a:solidFill>
                <a:srgbClr val="000000"/>
              </a:solidFill>
              <a:latin typeface="Arial"/>
              <a:ea typeface="Arial"/>
              <a:cs typeface="Arial"/>
              <a:sym typeface="Arial"/>
            </a:endParaRPr>
          </a:p>
        </p:txBody>
      </p:sp>
      <p:pic>
        <p:nvPicPr>
          <p:cNvPr id="172" name="Google Shape;172;g24f5e931de2_0_0" descr="eingesteckt ausgesteckt mit einfarbiger Füllung"/>
          <p:cNvPicPr preferRelativeResize="0"/>
          <p:nvPr/>
        </p:nvPicPr>
        <p:blipFill rotWithShape="1">
          <a:blip r:embed="rId12">
            <a:alphaModFix/>
          </a:blip>
          <a:srcRect/>
          <a:stretch/>
        </p:blipFill>
        <p:spPr>
          <a:xfrm>
            <a:off x="9314733" y="3705355"/>
            <a:ext cx="451155" cy="451155"/>
          </a:xfrm>
          <a:prstGeom prst="rect">
            <a:avLst/>
          </a:prstGeom>
          <a:noFill/>
          <a:ln>
            <a:noFill/>
          </a:ln>
        </p:spPr>
      </p:pic>
      <p:sp>
        <p:nvSpPr>
          <p:cNvPr id="173" name="Google Shape;173;g24f5e931de2_0_0"/>
          <p:cNvSpPr/>
          <p:nvPr/>
        </p:nvSpPr>
        <p:spPr>
          <a:xfrm>
            <a:off x="3258089" y="2092100"/>
            <a:ext cx="5028000" cy="84660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0"/>
              </a:spcBef>
              <a:spcAft>
                <a:spcPts val="0"/>
              </a:spcAft>
              <a:buClr>
                <a:srgbClr val="404040"/>
              </a:buClr>
              <a:buSzPts val="1200"/>
              <a:buFont typeface="Fira Sans"/>
              <a:buChar char="❏"/>
            </a:pPr>
            <a:r>
              <a:rPr lang="de-DE" sz="1200" b="0" i="0" u="none" strike="noStrike" cap="none" dirty="0" err="1">
                <a:solidFill>
                  <a:srgbClr val="404040"/>
                </a:solidFill>
                <a:latin typeface="Fira Sans Light" panose="020B0403050000020004" pitchFamily="34" charset="0"/>
                <a:ea typeface="Fira Sans"/>
                <a:cs typeface="Fira Sans"/>
                <a:sym typeface="Fira Sans"/>
              </a:rPr>
              <a:t>Stay</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up</a:t>
            </a:r>
            <a:r>
              <a:rPr lang="de-DE" sz="1200" b="0" i="0" u="none" strike="noStrike" cap="none" dirty="0">
                <a:solidFill>
                  <a:srgbClr val="404040"/>
                </a:solidFill>
                <a:latin typeface="Fira Sans Light" panose="020B0403050000020004" pitchFamily="34" charset="0"/>
                <a:ea typeface="Fira Sans"/>
                <a:cs typeface="Fira Sans"/>
                <a:sym typeface="Fira Sans"/>
              </a:rPr>
              <a:t> to date on </a:t>
            </a:r>
            <a:r>
              <a:rPr lang="de-DE" sz="1200" b="0" i="0" u="none" strike="noStrike" cap="none" dirty="0" err="1">
                <a:solidFill>
                  <a:srgbClr val="404040"/>
                </a:solidFill>
                <a:latin typeface="Fira Sans Light" panose="020B0403050000020004" pitchFamily="34" charset="0"/>
                <a:ea typeface="Fira Sans"/>
                <a:cs typeface="Fira Sans"/>
                <a:sym typeface="Fira Sans"/>
              </a:rPr>
              <a:t>papers</a:t>
            </a:r>
            <a:r>
              <a:rPr lang="de-DE" sz="1200" b="0" i="0" u="none" strike="noStrike" cap="none" dirty="0">
                <a:solidFill>
                  <a:srgbClr val="404040"/>
                </a:solidFill>
                <a:latin typeface="Fira Sans Light" panose="020B0403050000020004" pitchFamily="34" charset="0"/>
                <a:ea typeface="Fira Sans"/>
                <a:cs typeface="Fira Sans"/>
                <a:sym typeface="Fira Sans"/>
              </a:rPr>
              <a:t> in </a:t>
            </a:r>
            <a:r>
              <a:rPr lang="de-DE" sz="1200" b="0" i="0" u="none" strike="noStrike" cap="none" dirty="0" err="1">
                <a:solidFill>
                  <a:srgbClr val="404040"/>
                </a:solidFill>
                <a:latin typeface="Fira Sans Light" panose="020B0403050000020004" pitchFamily="34" charset="0"/>
                <a:ea typeface="Fira Sans"/>
                <a:cs typeface="Fira Sans"/>
                <a:sym typeface="Fira Sans"/>
              </a:rPr>
              <a:t>my</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field</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without</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investing</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more</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than</a:t>
            </a:r>
            <a:r>
              <a:rPr lang="de-DE" sz="1200" b="0" i="0" u="none" strike="noStrike" cap="none" dirty="0">
                <a:solidFill>
                  <a:srgbClr val="404040"/>
                </a:solidFill>
                <a:latin typeface="Fira Sans Light" panose="020B0403050000020004" pitchFamily="34" charset="0"/>
                <a:ea typeface="Fira Sans"/>
                <a:cs typeface="Fira Sans"/>
                <a:sym typeface="Fira Sans"/>
              </a:rPr>
              <a:t> 4 h per </a:t>
            </a:r>
            <a:r>
              <a:rPr lang="de-DE" sz="1200" b="0" i="0" u="none" strike="noStrike" cap="none" dirty="0" err="1">
                <a:solidFill>
                  <a:srgbClr val="404040"/>
                </a:solidFill>
                <a:latin typeface="Fira Sans Light" panose="020B0403050000020004" pitchFamily="34" charset="0"/>
                <a:ea typeface="Fira Sans"/>
                <a:cs typeface="Fira Sans"/>
                <a:sym typeface="Fira Sans"/>
              </a:rPr>
              <a:t>week</a:t>
            </a:r>
            <a:endParaRPr sz="1200" b="0" i="0" u="none" strike="noStrike" cap="none" dirty="0">
              <a:solidFill>
                <a:srgbClr val="404040"/>
              </a:solidFill>
              <a:latin typeface="Fira Sans Light" panose="020B0403050000020004" pitchFamily="34" charset="0"/>
              <a:ea typeface="Fira Sans"/>
              <a:cs typeface="Fira Sans"/>
              <a:sym typeface="Fira Sans"/>
            </a:endParaRPr>
          </a:p>
          <a:p>
            <a:pPr marL="457200" marR="0" lvl="0" indent="-304800" algn="l" rtl="0">
              <a:lnSpc>
                <a:spcPct val="100000"/>
              </a:lnSpc>
              <a:spcBef>
                <a:spcPts val="0"/>
              </a:spcBef>
              <a:spcAft>
                <a:spcPts val="0"/>
              </a:spcAft>
              <a:buClr>
                <a:srgbClr val="404040"/>
              </a:buClr>
              <a:buSzPts val="1200"/>
              <a:buFont typeface="Fira Sans"/>
              <a:buChar char="❏"/>
            </a:pPr>
            <a:r>
              <a:rPr lang="de-DE" sz="1200" b="0" i="0" u="none" strike="noStrike" cap="none" dirty="0">
                <a:solidFill>
                  <a:srgbClr val="404040"/>
                </a:solidFill>
                <a:latin typeface="Fira Sans Light" panose="020B0403050000020004" pitchFamily="34" charset="0"/>
                <a:ea typeface="Fira Sans"/>
                <a:cs typeface="Fira Sans"/>
                <a:sym typeface="Fira Sans"/>
              </a:rPr>
              <a:t>Be a role </a:t>
            </a:r>
            <a:r>
              <a:rPr lang="de-DE" sz="1200" b="0" i="0" u="none" strike="noStrike" cap="none" dirty="0" err="1">
                <a:solidFill>
                  <a:srgbClr val="404040"/>
                </a:solidFill>
                <a:latin typeface="Fira Sans Light" panose="020B0403050000020004" pitchFamily="34" charset="0"/>
                <a:ea typeface="Fira Sans"/>
                <a:cs typeface="Fira Sans"/>
                <a:sym typeface="Fira Sans"/>
              </a:rPr>
              <a:t>model</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for</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my</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students</a:t>
            </a:r>
            <a:endParaRPr sz="1200" b="0" i="0" u="none" strike="noStrike" cap="none" dirty="0">
              <a:solidFill>
                <a:srgbClr val="404040"/>
              </a:solidFill>
              <a:latin typeface="Fira Sans Light" panose="020B0403050000020004" pitchFamily="34" charset="0"/>
              <a:ea typeface="Fira Sans"/>
              <a:cs typeface="Fira Sans"/>
              <a:sym typeface="Fira Sans"/>
            </a:endParaRPr>
          </a:p>
          <a:p>
            <a:pPr marL="457200" marR="0" lvl="0" indent="-304800" algn="l" rtl="0">
              <a:lnSpc>
                <a:spcPct val="100000"/>
              </a:lnSpc>
              <a:spcBef>
                <a:spcPts val="0"/>
              </a:spcBef>
              <a:spcAft>
                <a:spcPts val="0"/>
              </a:spcAft>
              <a:buClr>
                <a:srgbClr val="404040"/>
              </a:buClr>
              <a:buSzPts val="1200"/>
              <a:buFont typeface="Fira Sans"/>
              <a:buChar char="❏"/>
            </a:pPr>
            <a:r>
              <a:rPr lang="de-DE" sz="1200" b="0" i="0" u="none" strike="noStrike" cap="none" dirty="0" err="1">
                <a:solidFill>
                  <a:srgbClr val="404040"/>
                </a:solidFill>
                <a:latin typeface="Fira Sans Light" panose="020B0403050000020004" pitchFamily="34" charset="0"/>
                <a:ea typeface="Fira Sans"/>
                <a:cs typeface="Fira Sans"/>
                <a:sym typeface="Fira Sans"/>
              </a:rPr>
              <a:t>Complete</a:t>
            </a:r>
            <a:r>
              <a:rPr lang="de-DE" sz="1200" b="0" i="0" u="none" strike="noStrike" cap="none" dirty="0">
                <a:solidFill>
                  <a:srgbClr val="404040"/>
                </a:solidFill>
                <a:latin typeface="Fira Sans Light" panose="020B0403050000020004" pitchFamily="34" charset="0"/>
                <a:ea typeface="Fira Sans"/>
                <a:cs typeface="Fira Sans"/>
                <a:sym typeface="Fira Sans"/>
              </a:rPr>
              <a:t> own </a:t>
            </a:r>
            <a:r>
              <a:rPr lang="de-DE" sz="1200" b="0" i="0" u="none" strike="noStrike" cap="none" dirty="0" err="1">
                <a:solidFill>
                  <a:srgbClr val="404040"/>
                </a:solidFill>
                <a:latin typeface="Fira Sans Light" panose="020B0403050000020004" pitchFamily="34" charset="0"/>
                <a:ea typeface="Fira Sans"/>
                <a:cs typeface="Fira Sans"/>
                <a:sym typeface="Fira Sans"/>
              </a:rPr>
              <a:t>research</a:t>
            </a:r>
            <a:r>
              <a:rPr lang="de-DE" sz="1200" b="0" i="0" u="none" strike="noStrike" cap="none" dirty="0">
                <a:solidFill>
                  <a:srgbClr val="404040"/>
                </a:solidFill>
                <a:latin typeface="Fira Sans Light" panose="020B0403050000020004" pitchFamily="34" charset="0"/>
                <a:ea typeface="Fira Sans"/>
                <a:cs typeface="Fira Sans"/>
                <a:sym typeface="Fira Sans"/>
              </a:rPr>
              <a:t> with </a:t>
            </a:r>
            <a:r>
              <a:rPr lang="de-DE" sz="1200" b="0" i="0" u="none" strike="noStrike" cap="none" dirty="0" err="1">
                <a:solidFill>
                  <a:srgbClr val="404040"/>
                </a:solidFill>
                <a:latin typeface="Fira Sans Light" panose="020B0403050000020004" pitchFamily="34" charset="0"/>
                <a:ea typeface="Fira Sans"/>
                <a:cs typeface="Fira Sans"/>
                <a:sym typeface="Fira Sans"/>
              </a:rPr>
              <a:t>satisfying</a:t>
            </a:r>
            <a:r>
              <a:rPr lang="de-DE" sz="1200" b="0" i="0" u="none" strike="noStrike" cap="none" dirty="0">
                <a:solidFill>
                  <a:srgbClr val="404040"/>
                </a:solidFill>
                <a:latin typeface="Fira Sans Light" panose="020B0403050000020004" pitchFamily="34" charset="0"/>
                <a:ea typeface="Fira Sans"/>
                <a:cs typeface="Fira Sans"/>
                <a:sym typeface="Fira Sans"/>
              </a:rPr>
              <a:t> </a:t>
            </a:r>
            <a:r>
              <a:rPr lang="de-DE" sz="1200" b="0" i="0" u="none" strike="noStrike" cap="none" dirty="0" err="1">
                <a:solidFill>
                  <a:srgbClr val="404040"/>
                </a:solidFill>
                <a:latin typeface="Fira Sans Light" panose="020B0403050000020004" pitchFamily="34" charset="0"/>
                <a:ea typeface="Fira Sans"/>
                <a:cs typeface="Fira Sans"/>
                <a:sym typeface="Fira Sans"/>
              </a:rPr>
              <a:t>result</a:t>
            </a:r>
            <a:r>
              <a:rPr lang="de-DE" sz="1200" b="0" i="0" u="none" strike="noStrike" cap="none" dirty="0">
                <a:solidFill>
                  <a:srgbClr val="404040"/>
                </a:solidFill>
                <a:latin typeface="Fira Sans Light" panose="020B0403050000020004" pitchFamily="34" charset="0"/>
                <a:ea typeface="Fira Sans"/>
                <a:cs typeface="Fira Sans"/>
                <a:sym typeface="Fira Sans"/>
              </a:rPr>
              <a:t> and in time</a:t>
            </a:r>
            <a:endParaRPr sz="1200" b="0" i="0" u="none" strike="noStrike" cap="none" dirty="0">
              <a:solidFill>
                <a:srgbClr val="404040"/>
              </a:solidFill>
              <a:latin typeface="Fira Sans Light" panose="020B0403050000020004" pitchFamily="34" charset="0"/>
              <a:ea typeface="Fira Sans"/>
              <a:cs typeface="Fira Sans"/>
              <a:sym typeface="Fira Sans"/>
            </a:endParaRPr>
          </a:p>
          <a:p>
            <a:pPr marL="457200" marR="0" lvl="0" indent="-304800" algn="l" rtl="0">
              <a:lnSpc>
                <a:spcPct val="100000"/>
              </a:lnSpc>
              <a:spcBef>
                <a:spcPts val="0"/>
              </a:spcBef>
              <a:spcAft>
                <a:spcPts val="0"/>
              </a:spcAft>
              <a:buClr>
                <a:srgbClr val="404040"/>
              </a:buClr>
              <a:buSzPts val="1200"/>
              <a:buFont typeface="Fira Sans"/>
              <a:buChar char="❏"/>
            </a:pPr>
            <a:r>
              <a:rPr lang="de-DE" sz="1200" b="0" i="0" u="none" strike="noStrike" cap="none" dirty="0">
                <a:solidFill>
                  <a:srgbClr val="404040"/>
                </a:solidFill>
                <a:latin typeface="Fira Sans Light" panose="020B0403050000020004" pitchFamily="34" charset="0"/>
                <a:ea typeface="Fira Sans"/>
                <a:cs typeface="Fira Sans"/>
                <a:sym typeface="Fira Sans"/>
              </a:rPr>
              <a:t>…</a:t>
            </a:r>
            <a:endParaRPr sz="1200" b="0" i="0" u="none" strike="noStrike" cap="none" dirty="0">
              <a:solidFill>
                <a:srgbClr val="404040"/>
              </a:solidFill>
              <a:latin typeface="Fira Sans Light" panose="020B0403050000020004" pitchFamily="34" charset="0"/>
              <a:ea typeface="Fira Sans"/>
              <a:cs typeface="Fira Sans"/>
              <a:sym typeface="Fira Sans"/>
            </a:endParaRPr>
          </a:p>
        </p:txBody>
      </p:sp>
      <p:pic>
        <p:nvPicPr>
          <p:cNvPr id="174" name="Google Shape;174;g24f5e931de2_0_0" descr="Schließendes Anführungszeichen mit einfarbiger Füllung"/>
          <p:cNvPicPr preferRelativeResize="0"/>
          <p:nvPr/>
        </p:nvPicPr>
        <p:blipFill rotWithShape="1">
          <a:blip r:embed="rId13">
            <a:alphaModFix/>
          </a:blip>
          <a:srcRect/>
          <a:stretch/>
        </p:blipFill>
        <p:spPr>
          <a:xfrm>
            <a:off x="2280305" y="5214197"/>
            <a:ext cx="747132" cy="747132"/>
          </a:xfrm>
          <a:prstGeom prst="rect">
            <a:avLst/>
          </a:prstGeom>
          <a:noFill/>
          <a:ln>
            <a:noFill/>
          </a:ln>
        </p:spPr>
      </p:pic>
      <p:pic>
        <p:nvPicPr>
          <p:cNvPr id="175" name="Google Shape;175;g24f5e931de2_0_0" descr="Öffnendes Anführungszeichen mit einfarbiger Füllung"/>
          <p:cNvPicPr preferRelativeResize="0"/>
          <p:nvPr/>
        </p:nvPicPr>
        <p:blipFill rotWithShape="1">
          <a:blip r:embed="rId14">
            <a:alphaModFix/>
          </a:blip>
          <a:srcRect/>
          <a:stretch/>
        </p:blipFill>
        <p:spPr>
          <a:xfrm>
            <a:off x="0" y="5996089"/>
            <a:ext cx="747132" cy="747132"/>
          </a:xfrm>
          <a:prstGeom prst="rect">
            <a:avLst/>
          </a:prstGeom>
          <a:noFill/>
          <a:ln>
            <a:noFill/>
          </a:ln>
        </p:spPr>
      </p:pic>
      <p:sp>
        <p:nvSpPr>
          <p:cNvPr id="176" name="Google Shape;176;g24f5e931de2_0_0"/>
          <p:cNvSpPr txBox="1"/>
          <p:nvPr/>
        </p:nvSpPr>
        <p:spPr>
          <a:xfrm>
            <a:off x="585947" y="5544639"/>
            <a:ext cx="216368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1200" b="0" i="1" u="none" strike="noStrike" cap="none" dirty="0">
                <a:solidFill>
                  <a:schemeClr val="dk1"/>
                </a:solidFill>
                <a:latin typeface="Fira Sans Light" panose="020B0403050000020004" pitchFamily="34" charset="0"/>
                <a:ea typeface="Fira Sans"/>
                <a:cs typeface="Fira Sans"/>
                <a:sym typeface="Fira Sans"/>
              </a:rPr>
              <a:t>Show </a:t>
            </a:r>
            <a:r>
              <a:rPr lang="de-DE" sz="1200" b="0" i="1" u="none" strike="noStrike" cap="none" dirty="0" err="1">
                <a:solidFill>
                  <a:schemeClr val="dk1"/>
                </a:solidFill>
                <a:latin typeface="Fira Sans Light" panose="020B0403050000020004" pitchFamily="34" charset="0"/>
                <a:ea typeface="Fira Sans"/>
                <a:cs typeface="Fira Sans"/>
                <a:sym typeface="Fira Sans"/>
              </a:rPr>
              <a:t>me</a:t>
            </a:r>
            <a:r>
              <a:rPr lang="de-DE" sz="1200" b="0" i="1" u="none" strike="noStrike" cap="none" dirty="0">
                <a:solidFill>
                  <a:schemeClr val="dk1"/>
                </a:solidFill>
                <a:latin typeface="Fira Sans Light" panose="020B0403050000020004" pitchFamily="34" charset="0"/>
                <a:ea typeface="Fira Sans"/>
                <a:cs typeface="Fira Sans"/>
                <a:sym typeface="Fira Sans"/>
              </a:rPr>
              <a:t> a </a:t>
            </a:r>
            <a:r>
              <a:rPr lang="de-DE" sz="1200" b="0" i="1" u="none" strike="noStrike" cap="none" dirty="0" err="1">
                <a:solidFill>
                  <a:schemeClr val="dk1"/>
                </a:solidFill>
                <a:latin typeface="Fira Sans Light" panose="020B0403050000020004" pitchFamily="34" charset="0"/>
                <a:ea typeface="Fira Sans"/>
                <a:cs typeface="Fira Sans"/>
                <a:sym typeface="Fira Sans"/>
              </a:rPr>
              <a:t>service</a:t>
            </a:r>
            <a:r>
              <a:rPr lang="de-DE" sz="1200" b="0" i="1" u="none" strike="noStrike" cap="none" dirty="0">
                <a:solidFill>
                  <a:schemeClr val="dk1"/>
                </a:solidFill>
                <a:latin typeface="Fira Sans Light" panose="020B0403050000020004" pitchFamily="34" charset="0"/>
                <a:ea typeface="Fira Sans"/>
                <a:cs typeface="Fira Sans"/>
                <a:sym typeface="Fira Sans"/>
              </a:rPr>
              <a:t> </a:t>
            </a:r>
            <a:r>
              <a:rPr lang="de-DE" sz="1200" b="0" i="1" u="none" strike="noStrike" cap="none" dirty="0" err="1">
                <a:solidFill>
                  <a:schemeClr val="dk1"/>
                </a:solidFill>
                <a:latin typeface="Fira Sans Light" panose="020B0403050000020004" pitchFamily="34" charset="0"/>
                <a:ea typeface="Fira Sans"/>
                <a:cs typeface="Fira Sans"/>
                <a:sym typeface="Fira Sans"/>
              </a:rPr>
              <a:t>that</a:t>
            </a:r>
            <a:r>
              <a:rPr lang="de-DE" sz="1200" b="0" i="1" u="none" strike="noStrike" cap="none" dirty="0">
                <a:solidFill>
                  <a:schemeClr val="dk1"/>
                </a:solidFill>
                <a:latin typeface="Fira Sans Light" panose="020B0403050000020004" pitchFamily="34" charset="0"/>
                <a:ea typeface="Fira Sans"/>
                <a:cs typeface="Fira Sans"/>
                <a:sym typeface="Fira Sans"/>
              </a:rPr>
              <a:t> </a:t>
            </a:r>
            <a:r>
              <a:rPr lang="de-DE" sz="1200" b="0" i="1" u="none" strike="noStrike" cap="none" dirty="0" err="1">
                <a:solidFill>
                  <a:schemeClr val="dk1"/>
                </a:solidFill>
                <a:latin typeface="Fira Sans Light" panose="020B0403050000020004" pitchFamily="34" charset="0"/>
                <a:ea typeface="Fira Sans"/>
                <a:cs typeface="Fira Sans"/>
                <a:sym typeface="Fira Sans"/>
              </a:rPr>
              <a:t>actually</a:t>
            </a:r>
            <a:r>
              <a:rPr lang="de-DE" sz="1200" b="0" i="1" u="none" strike="noStrike" cap="none" dirty="0">
                <a:solidFill>
                  <a:schemeClr val="dk1"/>
                </a:solidFill>
                <a:latin typeface="Fira Sans Light" panose="020B0403050000020004" pitchFamily="34" charset="0"/>
                <a:ea typeface="Fira Sans"/>
                <a:cs typeface="Fira Sans"/>
                <a:sym typeface="Fira Sans"/>
              </a:rPr>
              <a:t> </a:t>
            </a:r>
            <a:r>
              <a:rPr lang="de-DE" sz="1200" b="0" i="1" u="none" strike="noStrike" cap="none" dirty="0" err="1">
                <a:solidFill>
                  <a:schemeClr val="dk1"/>
                </a:solidFill>
                <a:latin typeface="Fira Sans Light" panose="020B0403050000020004" pitchFamily="34" charset="0"/>
                <a:ea typeface="Fira Sans"/>
                <a:cs typeface="Fira Sans"/>
                <a:sym typeface="Fira Sans"/>
              </a:rPr>
              <a:t>saves</a:t>
            </a:r>
            <a:r>
              <a:rPr lang="de-DE" sz="1200" b="0" i="1" u="none" strike="noStrike" cap="none" dirty="0">
                <a:solidFill>
                  <a:schemeClr val="dk1"/>
                </a:solidFill>
                <a:latin typeface="Fira Sans Light" panose="020B0403050000020004" pitchFamily="34" charset="0"/>
                <a:ea typeface="Fira Sans"/>
                <a:cs typeface="Fira Sans"/>
                <a:sym typeface="Fira Sans"/>
              </a:rPr>
              <a:t> time and </a:t>
            </a:r>
            <a:r>
              <a:rPr lang="de-DE" sz="1200" b="0" i="1" u="none" strike="noStrike" cap="none" dirty="0" err="1">
                <a:solidFill>
                  <a:schemeClr val="dk1"/>
                </a:solidFill>
                <a:latin typeface="Fira Sans Light" panose="020B0403050000020004" pitchFamily="34" charset="0"/>
                <a:ea typeface="Fira Sans"/>
                <a:cs typeface="Fira Sans"/>
                <a:sym typeface="Fira Sans"/>
              </a:rPr>
              <a:t>does</a:t>
            </a:r>
            <a:r>
              <a:rPr lang="de-DE" sz="1200" b="0" i="1" u="none" strike="noStrike" cap="none" dirty="0">
                <a:solidFill>
                  <a:schemeClr val="dk1"/>
                </a:solidFill>
                <a:latin typeface="Fira Sans Light" panose="020B0403050000020004" pitchFamily="34" charset="0"/>
                <a:ea typeface="Fira Sans"/>
                <a:cs typeface="Fira Sans"/>
                <a:sym typeface="Fira Sans"/>
              </a:rPr>
              <a:t> not </a:t>
            </a:r>
            <a:r>
              <a:rPr lang="de-DE" sz="1200" b="0" i="1" u="none" strike="noStrike" cap="none" dirty="0" err="1">
                <a:solidFill>
                  <a:schemeClr val="dk1"/>
                </a:solidFill>
                <a:latin typeface="Fira Sans Light" panose="020B0403050000020004" pitchFamily="34" charset="0"/>
                <a:ea typeface="Fira Sans"/>
                <a:cs typeface="Fira Sans"/>
                <a:sym typeface="Fira Sans"/>
              </a:rPr>
              <a:t>take</a:t>
            </a:r>
            <a:r>
              <a:rPr lang="de-DE" sz="1200" b="0" i="1" u="none" strike="noStrike" cap="none" dirty="0">
                <a:solidFill>
                  <a:schemeClr val="dk1"/>
                </a:solidFill>
                <a:latin typeface="Fira Sans Light" panose="020B0403050000020004" pitchFamily="34" charset="0"/>
                <a:ea typeface="Fira Sans"/>
                <a:cs typeface="Fira Sans"/>
                <a:sym typeface="Fira Sans"/>
              </a:rPr>
              <a:t> </a:t>
            </a:r>
            <a:r>
              <a:rPr lang="de-DE" sz="1200" b="0" i="1" u="none" strike="noStrike" cap="none" dirty="0" err="1">
                <a:solidFill>
                  <a:schemeClr val="dk1"/>
                </a:solidFill>
                <a:latin typeface="Fira Sans Light" panose="020B0403050000020004" pitchFamily="34" charset="0"/>
                <a:ea typeface="Fira Sans"/>
                <a:cs typeface="Fira Sans"/>
                <a:sym typeface="Fira Sans"/>
              </a:rPr>
              <a:t>days</a:t>
            </a:r>
            <a:r>
              <a:rPr lang="de-DE" sz="1200" b="0" i="1" u="none" strike="noStrike" cap="none" dirty="0">
                <a:solidFill>
                  <a:schemeClr val="dk1"/>
                </a:solidFill>
                <a:latin typeface="Fira Sans Light" panose="020B0403050000020004" pitchFamily="34" charset="0"/>
                <a:ea typeface="Fira Sans"/>
                <a:cs typeface="Fira Sans"/>
                <a:sym typeface="Fira Sans"/>
              </a:rPr>
              <a:t> </a:t>
            </a:r>
            <a:r>
              <a:rPr lang="de-DE" sz="1200" b="0" i="1" u="none" strike="noStrike" cap="none" dirty="0" err="1">
                <a:solidFill>
                  <a:schemeClr val="dk1"/>
                </a:solidFill>
                <a:latin typeface="Fira Sans Light" panose="020B0403050000020004" pitchFamily="34" charset="0"/>
                <a:ea typeface="Fira Sans"/>
                <a:cs typeface="Fira Sans"/>
                <a:sym typeface="Fira Sans"/>
              </a:rPr>
              <a:t>of</a:t>
            </a:r>
            <a:r>
              <a:rPr lang="de-DE" sz="1200" b="0" i="1" u="none" strike="noStrike" cap="none" dirty="0">
                <a:solidFill>
                  <a:schemeClr val="dk1"/>
                </a:solidFill>
                <a:latin typeface="Fira Sans Light" panose="020B0403050000020004" pitchFamily="34" charset="0"/>
                <a:ea typeface="Fira Sans"/>
                <a:cs typeface="Fira Sans"/>
                <a:sym typeface="Fira Sans"/>
              </a:rPr>
              <a:t> </a:t>
            </a:r>
            <a:r>
              <a:rPr lang="de-DE" sz="1200" b="0" i="1" u="none" strike="noStrike" cap="none" dirty="0" err="1">
                <a:solidFill>
                  <a:schemeClr val="dk1"/>
                </a:solidFill>
                <a:latin typeface="Fira Sans Light" panose="020B0403050000020004" pitchFamily="34" charset="0"/>
                <a:ea typeface="Fira Sans"/>
                <a:cs typeface="Fira Sans"/>
                <a:sym typeface="Fira Sans"/>
              </a:rPr>
              <a:t>onboarding</a:t>
            </a:r>
            <a:endParaRPr dirty="0"/>
          </a:p>
        </p:txBody>
      </p:sp>
      <p:sp>
        <p:nvSpPr>
          <p:cNvPr id="177" name="Google Shape;177;g24f5e931de2_0_0"/>
          <p:cNvSpPr/>
          <p:nvPr/>
        </p:nvSpPr>
        <p:spPr>
          <a:xfrm>
            <a:off x="5850843" y="4387775"/>
            <a:ext cx="616792" cy="1580201"/>
          </a:xfrm>
          <a:prstGeom prst="rightArrow">
            <a:avLst>
              <a:gd name="adj1" fmla="val 50000"/>
              <a:gd name="adj2" fmla="val 7294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8" name="Google Shape;178;g24f5e931de2_0_0"/>
          <p:cNvSpPr/>
          <p:nvPr/>
        </p:nvSpPr>
        <p:spPr>
          <a:xfrm>
            <a:off x="8862978" y="4405279"/>
            <a:ext cx="616792" cy="1580201"/>
          </a:xfrm>
          <a:prstGeom prst="rightArrow">
            <a:avLst>
              <a:gd name="adj1" fmla="val 50000"/>
              <a:gd name="adj2" fmla="val 7294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2158419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294638e5c9_0_0"/>
          <p:cNvSpPr txBox="1">
            <a:spLocks noGrp="1"/>
          </p:cNvSpPr>
          <p:nvPr>
            <p:ph type="title"/>
          </p:nvPr>
        </p:nvSpPr>
        <p:spPr>
          <a:xfrm>
            <a:off x="838200" y="439774"/>
            <a:ext cx="10515600" cy="913200"/>
          </a:xfrm>
          <a:prstGeom prst="rect">
            <a:avLst/>
          </a:prstGeom>
          <a:noFill/>
          <a:ln>
            <a:noFill/>
          </a:ln>
        </p:spPr>
        <p:txBody>
          <a:bodyPr spcFirstLastPara="1" wrap="square" lIns="0" tIns="0" rIns="0" bIns="0" anchor="t" anchorCtr="0">
            <a:normAutofit/>
          </a:bodyPr>
          <a:lstStyle/>
          <a:p>
            <a:pPr marL="0" lvl="0" indent="0" algn="l" rtl="0">
              <a:lnSpc>
                <a:spcPct val="120000"/>
              </a:lnSpc>
              <a:spcBef>
                <a:spcPts val="0"/>
              </a:spcBef>
              <a:spcAft>
                <a:spcPts val="0"/>
              </a:spcAft>
              <a:buSzPts val="2400"/>
              <a:buNone/>
            </a:pPr>
            <a:endParaRPr/>
          </a:p>
        </p:txBody>
      </p:sp>
      <p:sp>
        <p:nvSpPr>
          <p:cNvPr id="184" name="Google Shape;184;g1294638e5c9_0_0"/>
          <p:cNvSpPr txBox="1">
            <a:spLocks noGrp="1"/>
          </p:cNvSpPr>
          <p:nvPr>
            <p:ph type="body" idx="1"/>
          </p:nvPr>
        </p:nvSpPr>
        <p:spPr>
          <a:xfrm>
            <a:off x="838200" y="1778970"/>
            <a:ext cx="10515600" cy="4351200"/>
          </a:xfrm>
          <a:prstGeom prst="rect">
            <a:avLst/>
          </a:prstGeom>
          <a:noFill/>
          <a:ln>
            <a:noFill/>
          </a:ln>
        </p:spPr>
        <p:txBody>
          <a:bodyPr spcFirstLastPara="1" wrap="square" lIns="0" tIns="0" rIns="0" bIns="0" anchor="t" anchorCtr="0">
            <a:normAutofit/>
          </a:bodyPr>
          <a:lstStyle/>
          <a:p>
            <a:pPr marL="457200" lvl="0" indent="-228600" algn="l" rtl="0">
              <a:lnSpc>
                <a:spcPct val="130000"/>
              </a:lnSpc>
              <a:spcBef>
                <a:spcPts val="0"/>
              </a:spcBef>
              <a:spcAft>
                <a:spcPts val="0"/>
              </a:spcAft>
              <a:buSzPts val="2000"/>
              <a:buNone/>
            </a:pPr>
            <a:endParaRPr/>
          </a:p>
        </p:txBody>
      </p:sp>
      <p:sp>
        <p:nvSpPr>
          <p:cNvPr id="185" name="Google Shape;185;g1294638e5c9_0_0"/>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SzPts val="1000"/>
              <a:buNone/>
            </a:pPr>
            <a:fld id="{00000000-1234-1234-1234-123412341234}" type="slidenum">
              <a:rPr lang="de-DE"/>
              <a:t>37</a:t>
            </a:fld>
            <a:endParaRPr/>
          </a:p>
        </p:txBody>
      </p:sp>
      <p:pic>
        <p:nvPicPr>
          <p:cNvPr id="186" name="Google Shape;186;g1294638e5c9_0_0" descr="Ein Bild, das Menschliches Gesicht, Frau, Person, Cartoon enthält.&#10;&#10;Automatisch generierte Beschreibung"/>
          <p:cNvPicPr preferRelativeResize="0"/>
          <p:nvPr/>
        </p:nvPicPr>
        <p:blipFill rotWithShape="1">
          <a:blip r:embed="rId4">
            <a:alphaModFix/>
          </a:blip>
          <a:srcRect/>
          <a:stretch/>
        </p:blipFill>
        <p:spPr>
          <a:xfrm>
            <a:off x="668936" y="0"/>
            <a:ext cx="10854128" cy="6858000"/>
          </a:xfrm>
          <a:prstGeom prst="rect">
            <a:avLst/>
          </a:prstGeom>
          <a:noFill/>
          <a:ln>
            <a:noFill/>
          </a:ln>
        </p:spPr>
      </p:pic>
      <p:sp>
        <p:nvSpPr>
          <p:cNvPr id="187" name="Google Shape;187;g1294638e5c9_0_0"/>
          <p:cNvSpPr txBox="1"/>
          <p:nvPr/>
        </p:nvSpPr>
        <p:spPr>
          <a:xfrm>
            <a:off x="68345" y="6493006"/>
            <a:ext cx="117340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Images by upklyak on Freepik</a:t>
            </a: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SzPts val="1000"/>
              <a:buNone/>
            </a:pPr>
            <a:fld id="{00000000-1234-1234-1234-123412341234}" type="slidenum">
              <a:rPr lang="de-DE"/>
              <a:t>38</a:t>
            </a:fld>
            <a:endParaRPr/>
          </a:p>
        </p:txBody>
      </p:sp>
      <p:pic>
        <p:nvPicPr>
          <p:cNvPr id="193" name="Google Shape;193;p1" descr="Ein Bild, das Person, Menschliches Gesicht, Cartoon, Kleidung enthält.&#10;&#10;Automatisch generierte Beschreibung"/>
          <p:cNvPicPr preferRelativeResize="0"/>
          <p:nvPr/>
        </p:nvPicPr>
        <p:blipFill rotWithShape="1">
          <a:blip r:embed="rId4">
            <a:alphaModFix/>
          </a:blip>
          <a:srcRect l="5812" t="35601" r="75000" b="36908"/>
          <a:stretch/>
        </p:blipFill>
        <p:spPr>
          <a:xfrm>
            <a:off x="1329809" y="2768057"/>
            <a:ext cx="1857082" cy="1885361"/>
          </a:xfrm>
          <a:prstGeom prst="rect">
            <a:avLst/>
          </a:prstGeom>
          <a:noFill/>
          <a:ln>
            <a:noFill/>
          </a:ln>
        </p:spPr>
      </p:pic>
      <p:sp>
        <p:nvSpPr>
          <p:cNvPr id="194" name="Google Shape;194;p1"/>
          <p:cNvSpPr txBox="1"/>
          <p:nvPr/>
        </p:nvSpPr>
        <p:spPr>
          <a:xfrm>
            <a:off x="68345" y="6493006"/>
            <a:ext cx="117340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Images by upklyak on Freepik</a:t>
            </a:r>
            <a:endParaRPr sz="1400" b="0" i="0" u="none" strike="noStrike" cap="none">
              <a:solidFill>
                <a:srgbClr val="000000"/>
              </a:solidFill>
              <a:latin typeface="Arial"/>
              <a:ea typeface="Arial"/>
              <a:cs typeface="Arial"/>
              <a:sym typeface="Arial"/>
            </a:endParaRPr>
          </a:p>
        </p:txBody>
      </p:sp>
      <p:pic>
        <p:nvPicPr>
          <p:cNvPr id="195" name="Google Shape;195;p1" descr="Ein Bild, das Person, Menschliches Gesicht, Cartoon, Kleidung enthält.&#10;&#10;Automatisch generierte Beschreibung"/>
          <p:cNvPicPr preferRelativeResize="0"/>
          <p:nvPr/>
        </p:nvPicPr>
        <p:blipFill rotWithShape="1">
          <a:blip r:embed="rId4">
            <a:alphaModFix/>
          </a:blip>
          <a:srcRect l="5497" t="4011" r="75315" b="68498"/>
          <a:stretch/>
        </p:blipFill>
        <p:spPr>
          <a:xfrm>
            <a:off x="1198901" y="559863"/>
            <a:ext cx="1857081" cy="1885361"/>
          </a:xfrm>
          <a:prstGeom prst="rect">
            <a:avLst/>
          </a:prstGeom>
          <a:noFill/>
          <a:ln>
            <a:noFill/>
          </a:ln>
        </p:spPr>
      </p:pic>
      <p:pic>
        <p:nvPicPr>
          <p:cNvPr id="196" name="Google Shape;196;p1" descr="Ein Bild, das Person, Menschliches Gesicht, Cartoon, Kleidung enthält.&#10;&#10;Automatisch generierte Beschreibung"/>
          <p:cNvPicPr preferRelativeResize="0"/>
          <p:nvPr/>
        </p:nvPicPr>
        <p:blipFill rotWithShape="1">
          <a:blip r:embed="rId4">
            <a:alphaModFix/>
          </a:blip>
          <a:srcRect l="74708" t="67784" r="6102" b="4723"/>
          <a:stretch/>
        </p:blipFill>
        <p:spPr>
          <a:xfrm>
            <a:off x="3044774" y="1686760"/>
            <a:ext cx="1857082" cy="1885361"/>
          </a:xfrm>
          <a:prstGeom prst="rect">
            <a:avLst/>
          </a:prstGeom>
          <a:noFill/>
          <a:ln>
            <a:noFill/>
          </a:ln>
        </p:spPr>
      </p:pic>
      <p:pic>
        <p:nvPicPr>
          <p:cNvPr id="197" name="Google Shape;197;p1" descr="Ein Bild, das Person, Menschliches Gesicht, Cartoon, Kleidung enthält.&#10;&#10;Automatisch generierte Beschreibung"/>
          <p:cNvPicPr preferRelativeResize="0"/>
          <p:nvPr/>
        </p:nvPicPr>
        <p:blipFill rotWithShape="1">
          <a:blip r:embed="rId4">
            <a:alphaModFix/>
          </a:blip>
          <a:srcRect l="51383" t="67229" r="29429" b="5280"/>
          <a:stretch/>
        </p:blipFill>
        <p:spPr>
          <a:xfrm>
            <a:off x="4890647" y="216016"/>
            <a:ext cx="1857082" cy="1885361"/>
          </a:xfrm>
          <a:prstGeom prst="rect">
            <a:avLst/>
          </a:prstGeom>
          <a:noFill/>
          <a:ln>
            <a:noFill/>
          </a:ln>
        </p:spPr>
      </p:pic>
      <p:pic>
        <p:nvPicPr>
          <p:cNvPr id="198" name="Google Shape;198;p1" descr="Ein Bild, das Person, Menschliches Gesicht, Cartoon, Kleidung enthält.&#10;&#10;Automatisch generierte Beschreibung"/>
          <p:cNvPicPr preferRelativeResize="0"/>
          <p:nvPr/>
        </p:nvPicPr>
        <p:blipFill rotWithShape="1">
          <a:blip r:embed="rId4">
            <a:alphaModFix/>
          </a:blip>
          <a:srcRect l="28414" t="68385" r="52397" b="4123"/>
          <a:stretch/>
        </p:blipFill>
        <p:spPr>
          <a:xfrm>
            <a:off x="3155154" y="4005640"/>
            <a:ext cx="1857082" cy="1885361"/>
          </a:xfrm>
          <a:prstGeom prst="rect">
            <a:avLst/>
          </a:prstGeom>
          <a:noFill/>
          <a:ln>
            <a:noFill/>
          </a:ln>
        </p:spPr>
      </p:pic>
      <p:pic>
        <p:nvPicPr>
          <p:cNvPr id="199" name="Google Shape;199;p1" descr="Ein Bild, das Frau, Menschliches Gesicht, Person, Cartoon enthält.&#10;&#10;Automatisch generierte Beschreibung"/>
          <p:cNvPicPr preferRelativeResize="0"/>
          <p:nvPr/>
        </p:nvPicPr>
        <p:blipFill rotWithShape="1">
          <a:blip r:embed="rId5">
            <a:alphaModFix/>
          </a:blip>
          <a:srcRect l="8779" t="36250" r="72857" b="35416"/>
          <a:stretch/>
        </p:blipFill>
        <p:spPr>
          <a:xfrm>
            <a:off x="8113857" y="4355797"/>
            <a:ext cx="1828800" cy="1943100"/>
          </a:xfrm>
          <a:prstGeom prst="rect">
            <a:avLst/>
          </a:prstGeom>
          <a:noFill/>
          <a:ln>
            <a:noFill/>
          </a:ln>
        </p:spPr>
      </p:pic>
      <p:pic>
        <p:nvPicPr>
          <p:cNvPr id="200" name="Google Shape;200;p1" descr="Ein Bild, das Frau, Menschliches Gesicht, Person, Cartoon enthält.&#10;&#10;Automatisch generierte Beschreibung"/>
          <p:cNvPicPr preferRelativeResize="0"/>
          <p:nvPr/>
        </p:nvPicPr>
        <p:blipFill rotWithShape="1">
          <a:blip r:embed="rId5">
            <a:alphaModFix/>
          </a:blip>
          <a:srcRect l="30490" t="37360" r="52007" b="37501"/>
          <a:stretch/>
        </p:blipFill>
        <p:spPr>
          <a:xfrm>
            <a:off x="9377121" y="640531"/>
            <a:ext cx="1743075" cy="1724026"/>
          </a:xfrm>
          <a:prstGeom prst="rect">
            <a:avLst/>
          </a:prstGeom>
          <a:noFill/>
          <a:ln>
            <a:noFill/>
          </a:ln>
        </p:spPr>
      </p:pic>
      <p:pic>
        <p:nvPicPr>
          <p:cNvPr id="201" name="Google Shape;201;p1" descr="Ein Bild, das Frau, Menschliches Gesicht, Person, Cartoon enthält.&#10;&#10;Automatisch generierte Beschreibung"/>
          <p:cNvPicPr preferRelativeResize="0"/>
          <p:nvPr/>
        </p:nvPicPr>
        <p:blipFill rotWithShape="1">
          <a:blip r:embed="rId5">
            <a:alphaModFix/>
          </a:blip>
          <a:srcRect l="51913" t="37430" r="30585" b="37430"/>
          <a:stretch/>
        </p:blipFill>
        <p:spPr>
          <a:xfrm>
            <a:off x="9808415" y="2882756"/>
            <a:ext cx="1743075" cy="1724026"/>
          </a:xfrm>
          <a:prstGeom prst="rect">
            <a:avLst/>
          </a:prstGeom>
          <a:noFill/>
          <a:ln>
            <a:noFill/>
          </a:ln>
        </p:spPr>
      </p:pic>
      <p:pic>
        <p:nvPicPr>
          <p:cNvPr id="202" name="Google Shape;202;p1" descr="Ein Bild, das Frau, Menschliches Gesicht, Person, Cartoon enthält.&#10;&#10;Automatisch generierte Beschreibung"/>
          <p:cNvPicPr preferRelativeResize="0"/>
          <p:nvPr/>
        </p:nvPicPr>
        <p:blipFill rotWithShape="1">
          <a:blip r:embed="rId5">
            <a:alphaModFix/>
          </a:blip>
          <a:srcRect l="73475" t="36944" r="9023" b="37917"/>
          <a:stretch/>
        </p:blipFill>
        <p:spPr>
          <a:xfrm>
            <a:off x="7880494" y="2082573"/>
            <a:ext cx="1743075" cy="1724026"/>
          </a:xfrm>
          <a:prstGeom prst="rect">
            <a:avLst/>
          </a:prstGeom>
          <a:noFill/>
          <a:ln>
            <a:noFill/>
          </a:ln>
        </p:spPr>
      </p:pic>
      <p:pic>
        <p:nvPicPr>
          <p:cNvPr id="2" name="Google Shape;193;p1" descr="Ein Bild, das Person, Menschliches Gesicht, Cartoon, Kleidung enthält.&#10;&#10;Automatisch generierte Beschreibung">
            <a:extLst>
              <a:ext uri="{FF2B5EF4-FFF2-40B4-BE49-F238E27FC236}">
                <a16:creationId xmlns:a16="http://schemas.microsoft.com/office/drawing/2014/main" id="{4801BEAE-E5D8-167F-03E0-3C2599EE3872}"/>
              </a:ext>
            </a:extLst>
          </p:cNvPr>
          <p:cNvPicPr preferRelativeResize="0"/>
          <p:nvPr/>
        </p:nvPicPr>
        <p:blipFill rotWithShape="1">
          <a:blip r:embed="rId4">
            <a:alphaModFix/>
          </a:blip>
          <a:srcRect l="5812" t="35601" r="75000" b="36908"/>
          <a:stretch/>
        </p:blipFill>
        <p:spPr>
          <a:xfrm>
            <a:off x="1329809" y="2786861"/>
            <a:ext cx="1857082" cy="1885361"/>
          </a:xfrm>
          <a:prstGeom prst="rect">
            <a:avLst/>
          </a:prstGeom>
          <a:noFill/>
          <a:ln>
            <a:noFill/>
          </a:ln>
        </p:spPr>
      </p:pic>
      <p:pic>
        <p:nvPicPr>
          <p:cNvPr id="3" name="Google Shape;202;p1" descr="Ein Bild, das Frau, Menschliches Gesicht, Person, Cartoon enthält.&#10;&#10;Automatisch generierte Beschreibung">
            <a:extLst>
              <a:ext uri="{FF2B5EF4-FFF2-40B4-BE49-F238E27FC236}">
                <a16:creationId xmlns:a16="http://schemas.microsoft.com/office/drawing/2014/main" id="{E59BC4D4-D94E-B6F7-3EEC-BF2098B3A629}"/>
              </a:ext>
            </a:extLst>
          </p:cNvPr>
          <p:cNvPicPr preferRelativeResize="0"/>
          <p:nvPr/>
        </p:nvPicPr>
        <p:blipFill rotWithShape="1">
          <a:blip r:embed="rId5">
            <a:alphaModFix/>
          </a:blip>
          <a:srcRect l="73475" t="36944" r="9023" b="37917"/>
          <a:stretch/>
        </p:blipFill>
        <p:spPr>
          <a:xfrm>
            <a:off x="7880494" y="2101377"/>
            <a:ext cx="1743075" cy="1724026"/>
          </a:xfrm>
          <a:prstGeom prst="rect">
            <a:avLst/>
          </a:prstGeom>
          <a:noFill/>
          <a:ln>
            <a:noFill/>
          </a:ln>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ctrTitle"/>
          </p:nvPr>
        </p:nvSpPr>
        <p:spPr>
          <a:xfrm>
            <a:off x="790672" y="1631716"/>
            <a:ext cx="9309600" cy="2091198"/>
          </a:xfrm>
          <a:prstGeom prst="rect">
            <a:avLst/>
          </a:prstGeom>
          <a:noFill/>
          <a:ln>
            <a:noFill/>
          </a:ln>
        </p:spPr>
        <p:txBody>
          <a:bodyPr spcFirstLastPara="1" wrap="square" lIns="0" tIns="0" rIns="0" bIns="0" anchor="b" anchorCtr="0">
            <a:noAutofit/>
          </a:bodyPr>
          <a:lstStyle/>
          <a:p>
            <a:pPr marL="0" lvl="0" indent="0" algn="l" rtl="0">
              <a:lnSpc>
                <a:spcPct val="110000"/>
              </a:lnSpc>
              <a:spcBef>
                <a:spcPts val="0"/>
              </a:spcBef>
              <a:spcAft>
                <a:spcPts val="0"/>
              </a:spcAft>
              <a:buClr>
                <a:schemeClr val="lt1"/>
              </a:buClr>
              <a:buSzPts val="5000"/>
              <a:buFont typeface="Fira Sans Light"/>
              <a:buNone/>
            </a:pPr>
            <a:r>
              <a:rPr lang="de-DE" sz="5400" dirty="0" err="1">
                <a:latin typeface="Fira Sans" panose="020B0503050000020004" pitchFamily="34" charset="0"/>
              </a:rPr>
              <a:t>What‘s</a:t>
            </a:r>
            <a:r>
              <a:rPr lang="de-DE" sz="5400" dirty="0">
                <a:latin typeface="Fira Sans" panose="020B0503050000020004" pitchFamily="34" charset="0"/>
              </a:rPr>
              <a:t> </a:t>
            </a:r>
            <a:r>
              <a:rPr lang="de-DE" sz="5400" dirty="0" err="1">
                <a:latin typeface="Fira Sans" panose="020B0503050000020004" pitchFamily="34" charset="0"/>
              </a:rPr>
              <a:t>next</a:t>
            </a:r>
            <a:r>
              <a:rPr lang="de-DE" sz="5400" dirty="0">
                <a:latin typeface="Fira Sans" panose="020B0503050000020004" pitchFamily="34" charset="0"/>
              </a:rPr>
              <a:t>? </a:t>
            </a:r>
            <a:endParaRPr sz="5400" dirty="0">
              <a:latin typeface="Fira Sans" panose="020B0503050000020004" pitchFamily="34" charset="0"/>
            </a:endParaRPr>
          </a:p>
        </p:txBody>
      </p:sp>
      <p:sp>
        <p:nvSpPr>
          <p:cNvPr id="135" name="Google Shape;135;p4"/>
          <p:cNvSpPr txBox="1">
            <a:spLocks noGrp="1"/>
          </p:cNvSpPr>
          <p:nvPr>
            <p:ph type="body" idx="1"/>
          </p:nvPr>
        </p:nvSpPr>
        <p:spPr>
          <a:xfrm>
            <a:off x="822499" y="3864429"/>
            <a:ext cx="9277800" cy="1786663"/>
          </a:xfrm>
          <a:prstGeom prst="rect">
            <a:avLst/>
          </a:prstGeom>
          <a:noFill/>
          <a:ln>
            <a:noFill/>
          </a:ln>
        </p:spPr>
        <p:txBody>
          <a:bodyPr spcFirstLastPara="1" wrap="square" lIns="0" tIns="0" rIns="0" bIns="0" anchor="t" anchorCtr="0">
            <a:noAutofit/>
          </a:bodyPr>
          <a:lstStyle/>
          <a:p>
            <a:pPr marL="174625" lvl="0" indent="0" algn="l" rtl="0">
              <a:lnSpc>
                <a:spcPct val="140000"/>
              </a:lnSpc>
              <a:spcBef>
                <a:spcPts val="0"/>
              </a:spcBef>
              <a:spcAft>
                <a:spcPts val="0"/>
              </a:spcAft>
              <a:buClr>
                <a:schemeClr val="lt1"/>
              </a:buClr>
              <a:buSzPts val="1200"/>
              <a:buFont typeface="Fira Sans"/>
              <a:buNone/>
            </a:pPr>
            <a:r>
              <a:rPr lang="de-DE" dirty="0">
                <a:latin typeface="Fira Sans Light" panose="020B0403050000020004" pitchFamily="34" charset="0"/>
              </a:rPr>
              <a:t>Here </a:t>
            </a:r>
            <a:r>
              <a:rPr lang="de-DE" dirty="0" err="1">
                <a:latin typeface="Fira Sans Light" panose="020B0403050000020004" pitchFamily="34" charset="0"/>
              </a:rPr>
              <a:t>are</a:t>
            </a:r>
            <a:r>
              <a:rPr lang="de-DE" dirty="0">
                <a:latin typeface="Fira Sans Light" panose="020B0403050000020004" pitchFamily="34" charset="0"/>
              </a:rPr>
              <a:t> </a:t>
            </a:r>
            <a:r>
              <a:rPr lang="de-DE" dirty="0" err="1">
                <a:latin typeface="Fira Sans Light" panose="020B0403050000020004" pitchFamily="34" charset="0"/>
              </a:rPr>
              <a:t>some</a:t>
            </a:r>
            <a:r>
              <a:rPr lang="de-DE" dirty="0">
                <a:latin typeface="Fira Sans Light" panose="020B0403050000020004" pitchFamily="34" charset="0"/>
              </a:rPr>
              <a:t> </a:t>
            </a:r>
            <a:r>
              <a:rPr lang="de-DE" dirty="0" err="1">
                <a:latin typeface="Fira Sans Light" panose="020B0403050000020004" pitchFamily="34" charset="0"/>
              </a:rPr>
              <a:t>ideas</a:t>
            </a:r>
            <a:r>
              <a:rPr lang="de-DE" dirty="0">
                <a:latin typeface="Fira Sans Light" panose="020B0403050000020004" pitchFamily="34" charset="0"/>
              </a:rPr>
              <a:t> </a:t>
            </a:r>
            <a:r>
              <a:rPr lang="de-DE" dirty="0" err="1">
                <a:latin typeface="Fira Sans Light" panose="020B0403050000020004" pitchFamily="34" charset="0"/>
              </a:rPr>
              <a:t>how</a:t>
            </a:r>
            <a:r>
              <a:rPr lang="de-DE" dirty="0">
                <a:latin typeface="Fira Sans Light" panose="020B0403050000020004" pitchFamily="34" charset="0"/>
              </a:rPr>
              <a:t> to </a:t>
            </a:r>
            <a:r>
              <a:rPr lang="de-DE" dirty="0" err="1">
                <a:latin typeface="Fira Sans Light" panose="020B0403050000020004" pitchFamily="34" charset="0"/>
              </a:rPr>
              <a:t>give</a:t>
            </a:r>
            <a:r>
              <a:rPr lang="de-DE" dirty="0">
                <a:latin typeface="Fira Sans Light" panose="020B0403050000020004" pitchFamily="34" charset="0"/>
              </a:rPr>
              <a:t> your personas </a:t>
            </a:r>
            <a:r>
              <a:rPr lang="de-DE" dirty="0" err="1">
                <a:latin typeface="Fira Sans Light" panose="020B0403050000020004" pitchFamily="34" charset="0"/>
              </a:rPr>
              <a:t>more</a:t>
            </a:r>
            <a:r>
              <a:rPr lang="de-DE" dirty="0">
                <a:latin typeface="Fira Sans Light" panose="020B0403050000020004" pitchFamily="34" charset="0"/>
              </a:rPr>
              <a:t> </a:t>
            </a:r>
            <a:r>
              <a:rPr lang="de-DE" dirty="0" err="1">
                <a:latin typeface="Fira Sans Light" panose="020B0403050000020004" pitchFamily="34" charset="0"/>
              </a:rPr>
              <a:t>life</a:t>
            </a:r>
            <a:r>
              <a:rPr lang="de-DE" dirty="0">
                <a:latin typeface="Fira Sans Light" panose="020B0403050000020004" pitchFamily="34" charset="0"/>
              </a:rPr>
              <a:t> and </a:t>
            </a:r>
            <a:r>
              <a:rPr lang="de-DE" dirty="0" err="1">
                <a:latin typeface="Fira Sans Light" panose="020B0403050000020004" pitchFamily="34" charset="0"/>
              </a:rPr>
              <a:t>how</a:t>
            </a:r>
            <a:r>
              <a:rPr lang="de-DE" dirty="0">
                <a:latin typeface="Fira Sans Light" panose="020B0403050000020004" pitchFamily="34" charset="0"/>
              </a:rPr>
              <a:t> to </a:t>
            </a:r>
            <a:r>
              <a:rPr lang="de-DE" dirty="0" err="1">
                <a:latin typeface="Fira Sans Light" panose="020B0403050000020004" pitchFamily="34" charset="0"/>
              </a:rPr>
              <a:t>refine</a:t>
            </a:r>
            <a:r>
              <a:rPr lang="de-DE" dirty="0">
                <a:latin typeface="Fira Sans Light" panose="020B0403050000020004" pitchFamily="34" charset="0"/>
              </a:rPr>
              <a:t> </a:t>
            </a:r>
            <a:r>
              <a:rPr lang="de-DE" dirty="0" err="1">
                <a:latin typeface="Fira Sans Light" panose="020B0403050000020004" pitchFamily="34" charset="0"/>
              </a:rPr>
              <a:t>them</a:t>
            </a:r>
            <a:r>
              <a:rPr lang="de-DE" dirty="0">
                <a:latin typeface="Fira Sans Light" panose="020B0403050000020004" pitchFamily="34" charset="0"/>
              </a:rPr>
              <a:t>. These </a:t>
            </a:r>
            <a:r>
              <a:rPr lang="de-DE" dirty="0" err="1">
                <a:latin typeface="Fira Sans Light" panose="020B0403050000020004" pitchFamily="34" charset="0"/>
              </a:rPr>
              <a:t>interactive</a:t>
            </a:r>
            <a:r>
              <a:rPr lang="de-DE" dirty="0">
                <a:latin typeface="Fira Sans Light" panose="020B0403050000020004" pitchFamily="34" charset="0"/>
              </a:rPr>
              <a:t> </a:t>
            </a:r>
            <a:r>
              <a:rPr lang="de-DE" dirty="0" err="1">
                <a:latin typeface="Fira Sans Light" panose="020B0403050000020004" pitchFamily="34" charset="0"/>
              </a:rPr>
              <a:t>activites</a:t>
            </a:r>
            <a:r>
              <a:rPr lang="de-DE" dirty="0">
                <a:latin typeface="Fira Sans Light" panose="020B0403050000020004" pitchFamily="34" charset="0"/>
              </a:rPr>
              <a:t> </a:t>
            </a:r>
            <a:r>
              <a:rPr lang="de-DE" dirty="0" err="1">
                <a:latin typeface="Fira Sans Light" panose="020B0403050000020004" pitchFamily="34" charset="0"/>
              </a:rPr>
              <a:t>have</a:t>
            </a:r>
            <a:r>
              <a:rPr lang="de-DE" dirty="0">
                <a:latin typeface="Fira Sans Light" panose="020B0403050000020004" pitchFamily="34" charset="0"/>
              </a:rPr>
              <a:t> </a:t>
            </a:r>
            <a:r>
              <a:rPr lang="de-DE" dirty="0" err="1">
                <a:latin typeface="Fira Sans Light" panose="020B0403050000020004" pitchFamily="34" charset="0"/>
              </a:rPr>
              <a:t>been</a:t>
            </a:r>
            <a:r>
              <a:rPr lang="de-DE" dirty="0">
                <a:latin typeface="Fira Sans Light" panose="020B0403050000020004" pitchFamily="34" charset="0"/>
              </a:rPr>
              <a:t> </a:t>
            </a:r>
            <a:r>
              <a:rPr lang="de-DE" dirty="0" err="1">
                <a:latin typeface="Fira Sans Light" panose="020B0403050000020004" pitchFamily="34" charset="0"/>
              </a:rPr>
              <a:t>used</a:t>
            </a:r>
            <a:r>
              <a:rPr lang="de-DE" dirty="0">
                <a:latin typeface="Fira Sans Light" panose="020B0403050000020004" pitchFamily="34" charset="0"/>
              </a:rPr>
              <a:t> in a follow-</a:t>
            </a:r>
            <a:r>
              <a:rPr lang="de-DE" dirty="0" err="1">
                <a:latin typeface="Fira Sans Light" panose="020B0403050000020004" pitchFamily="34" charset="0"/>
              </a:rPr>
              <a:t>up</a:t>
            </a:r>
            <a:r>
              <a:rPr lang="de-DE" dirty="0">
                <a:latin typeface="Fira Sans Light" panose="020B0403050000020004" pitchFamily="34" charset="0"/>
              </a:rPr>
              <a:t> </a:t>
            </a:r>
            <a:r>
              <a:rPr lang="de-DE" dirty="0" err="1">
                <a:latin typeface="Fira Sans Light" panose="020B0403050000020004" pitchFamily="34" charset="0"/>
              </a:rPr>
              <a:t>workshop</a:t>
            </a:r>
            <a:r>
              <a:rPr lang="de-DE" dirty="0">
                <a:latin typeface="Fira Sans Light" panose="020B0403050000020004" pitchFamily="34" charset="0"/>
              </a:rPr>
              <a:t> with Base4NFDI </a:t>
            </a:r>
            <a:r>
              <a:rPr lang="de-DE" dirty="0" err="1">
                <a:latin typeface="Fira Sans Light" panose="020B0403050000020004" pitchFamily="34" charset="0"/>
              </a:rPr>
              <a:t>basic</a:t>
            </a:r>
            <a:r>
              <a:rPr lang="de-DE" dirty="0">
                <a:latin typeface="Fira Sans Light" panose="020B0403050000020004" pitchFamily="34" charset="0"/>
              </a:rPr>
              <a:t> </a:t>
            </a:r>
            <a:r>
              <a:rPr lang="de-DE" dirty="0" err="1">
                <a:latin typeface="Fira Sans Light" panose="020B0403050000020004" pitchFamily="34" charset="0"/>
              </a:rPr>
              <a:t>service</a:t>
            </a:r>
            <a:r>
              <a:rPr lang="de-DE" dirty="0">
                <a:latin typeface="Fira Sans Light" panose="020B0403050000020004" pitchFamily="34" charset="0"/>
              </a:rPr>
              <a:t> </a:t>
            </a:r>
            <a:r>
              <a:rPr lang="de-DE" dirty="0" err="1">
                <a:latin typeface="Fira Sans Light" panose="020B0403050000020004" pitchFamily="34" charset="0"/>
              </a:rPr>
              <a:t>teams</a:t>
            </a:r>
            <a:r>
              <a:rPr lang="de-DE" dirty="0">
                <a:latin typeface="Fira Sans Light" panose="020B0403050000020004" pitchFamily="34" charset="0"/>
              </a:rPr>
              <a:t>. </a:t>
            </a:r>
            <a:r>
              <a:rPr lang="de-DE" dirty="0" err="1">
                <a:latin typeface="Fira Sans Light" panose="020B0403050000020004" pitchFamily="34" charset="0"/>
              </a:rPr>
              <a:t>If</a:t>
            </a:r>
            <a:r>
              <a:rPr lang="de-DE" dirty="0">
                <a:latin typeface="Fira Sans Light" panose="020B0403050000020004" pitchFamily="34" charset="0"/>
              </a:rPr>
              <a:t> you </a:t>
            </a:r>
            <a:r>
              <a:rPr lang="de-DE" dirty="0" err="1">
                <a:latin typeface="Fira Sans Light" panose="020B0403050000020004" pitchFamily="34" charset="0"/>
              </a:rPr>
              <a:t>want</a:t>
            </a:r>
            <a:r>
              <a:rPr lang="de-DE" dirty="0">
                <a:latin typeface="Fira Sans Light" panose="020B0403050000020004" pitchFamily="34" charset="0"/>
              </a:rPr>
              <a:t> to </a:t>
            </a:r>
            <a:r>
              <a:rPr lang="de-DE" dirty="0" err="1">
                <a:latin typeface="Fira Sans Light" panose="020B0403050000020004" pitchFamily="34" charset="0"/>
              </a:rPr>
              <a:t>use</a:t>
            </a:r>
            <a:r>
              <a:rPr lang="de-DE" dirty="0">
                <a:latin typeface="Fira Sans Light" panose="020B0403050000020004" pitchFamily="34" charset="0"/>
              </a:rPr>
              <a:t> </a:t>
            </a:r>
            <a:r>
              <a:rPr lang="de-DE" dirty="0" err="1">
                <a:latin typeface="Fira Sans Light" panose="020B0403050000020004" pitchFamily="34" charset="0"/>
              </a:rPr>
              <a:t>these</a:t>
            </a:r>
            <a:r>
              <a:rPr lang="de-DE" dirty="0">
                <a:latin typeface="Fira Sans Light" panose="020B0403050000020004" pitchFamily="34" charset="0"/>
              </a:rPr>
              <a:t> </a:t>
            </a:r>
            <a:r>
              <a:rPr lang="de-DE" dirty="0" err="1">
                <a:latin typeface="Fira Sans Light" panose="020B0403050000020004" pitchFamily="34" charset="0"/>
              </a:rPr>
              <a:t>activities</a:t>
            </a:r>
            <a:r>
              <a:rPr lang="de-DE" dirty="0">
                <a:latin typeface="Fira Sans Light" panose="020B0403050000020004" pitchFamily="34" charset="0"/>
              </a:rPr>
              <a:t>, personas </a:t>
            </a:r>
            <a:r>
              <a:rPr lang="de-DE" dirty="0" err="1">
                <a:latin typeface="Fira Sans Light" panose="020B0403050000020004" pitchFamily="34" charset="0"/>
              </a:rPr>
              <a:t>should</a:t>
            </a:r>
            <a:r>
              <a:rPr lang="de-DE" dirty="0">
                <a:latin typeface="Fira Sans Light" panose="020B0403050000020004" pitchFamily="34" charset="0"/>
              </a:rPr>
              <a:t> </a:t>
            </a:r>
            <a:r>
              <a:rPr lang="de-DE" dirty="0" err="1">
                <a:latin typeface="Fira Sans Light" panose="020B0403050000020004" pitchFamily="34" charset="0"/>
              </a:rPr>
              <a:t>already</a:t>
            </a:r>
            <a:r>
              <a:rPr lang="de-DE" dirty="0">
                <a:latin typeface="Fira Sans Light" panose="020B0403050000020004" pitchFamily="34" charset="0"/>
              </a:rPr>
              <a:t> </a:t>
            </a:r>
            <a:r>
              <a:rPr lang="de-DE" dirty="0" err="1">
                <a:latin typeface="Fira Sans Light" panose="020B0403050000020004" pitchFamily="34" charset="0"/>
              </a:rPr>
              <a:t>be</a:t>
            </a:r>
            <a:r>
              <a:rPr lang="de-DE" dirty="0">
                <a:latin typeface="Fira Sans Light" panose="020B0403050000020004" pitchFamily="34" charset="0"/>
              </a:rPr>
              <a:t> </a:t>
            </a:r>
            <a:r>
              <a:rPr lang="de-DE" dirty="0" err="1">
                <a:latin typeface="Fira Sans Light" panose="020B0403050000020004" pitchFamily="34" charset="0"/>
              </a:rPr>
              <a:t>available</a:t>
            </a:r>
            <a:r>
              <a:rPr lang="de-DE" dirty="0">
                <a:latin typeface="Fira Sans Light" panose="020B0403050000020004" pitchFamily="34" charset="0"/>
              </a:rPr>
              <a:t>.</a:t>
            </a:r>
            <a:endParaRPr dirty="0">
              <a:latin typeface="Fira Sans Light" panose="020B0403050000020004" pitchFamily="34" charset="0"/>
            </a:endParaRPr>
          </a:p>
        </p:txBody>
      </p:sp>
    </p:spTree>
    <p:custDataLst>
      <p:tags r:id="rId1"/>
    </p:custDataLst>
    <p:extLst>
      <p:ext uri="{BB962C8B-B14F-4D97-AF65-F5344CB8AC3E}">
        <p14:creationId xmlns:p14="http://schemas.microsoft.com/office/powerpoint/2010/main" val="147369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F6A22B18-8F0D-323C-4688-5AEA69C7093C}"/>
              </a:ext>
            </a:extLst>
          </p:cNvPr>
          <p:cNvSpPr>
            <a:spLocks noGrp="1"/>
          </p:cNvSpPr>
          <p:nvPr>
            <p:ph type="body" idx="1"/>
          </p:nvPr>
        </p:nvSpPr>
        <p:spPr/>
        <p:txBody>
          <a:bodyPr>
            <a:normAutofit/>
          </a:bodyPr>
          <a:lstStyle/>
          <a:p>
            <a:pPr marL="263525" indent="-34925"/>
            <a:r>
              <a:rPr lang="de-DE" dirty="0">
                <a:latin typeface="Fira Sans Light" panose="020B0403050000020004" pitchFamily="34" charset="0"/>
              </a:rPr>
              <a:t>So, </a:t>
            </a:r>
            <a:r>
              <a:rPr lang="de-DE" dirty="0" err="1">
                <a:latin typeface="Fira Sans Light" panose="020B0403050000020004" pitchFamily="34" charset="0"/>
              </a:rPr>
              <a:t>how</a:t>
            </a:r>
            <a:r>
              <a:rPr lang="de-DE" dirty="0">
                <a:latin typeface="Fira Sans Light" panose="020B0403050000020004" pitchFamily="34" charset="0"/>
              </a:rPr>
              <a:t> do </a:t>
            </a:r>
            <a:r>
              <a:rPr lang="de-DE" dirty="0" err="1">
                <a:latin typeface="Fira Sans Light" panose="020B0403050000020004" pitchFamily="34" charset="0"/>
              </a:rPr>
              <a:t>user</a:t>
            </a:r>
            <a:r>
              <a:rPr lang="de-DE" dirty="0">
                <a:latin typeface="Fira Sans Light" panose="020B0403050000020004" pitchFamily="34" charset="0"/>
              </a:rPr>
              <a:t> personas </a:t>
            </a:r>
            <a:r>
              <a:rPr lang="de-DE" dirty="0" err="1">
                <a:latin typeface="Fira Sans Light" panose="020B0403050000020004" pitchFamily="34" charset="0"/>
              </a:rPr>
              <a:t>help</a:t>
            </a:r>
            <a:r>
              <a:rPr lang="de-DE" dirty="0">
                <a:latin typeface="Fira Sans Light" panose="020B0403050000020004" pitchFamily="34" charset="0"/>
              </a:rPr>
              <a:t> to </a:t>
            </a:r>
            <a:r>
              <a:rPr lang="de-DE" dirty="0" err="1">
                <a:latin typeface="Fira Sans Light" panose="020B0403050000020004" pitchFamily="34" charset="0"/>
              </a:rPr>
              <a:t>get</a:t>
            </a:r>
            <a:r>
              <a:rPr lang="de-DE" dirty="0">
                <a:latin typeface="Fira Sans Light" panose="020B0403050000020004" pitchFamily="34" charset="0"/>
              </a:rPr>
              <a:t> </a:t>
            </a:r>
            <a:r>
              <a:rPr lang="de-DE" dirty="0" err="1">
                <a:latin typeface="Fira Sans Light" panose="020B0403050000020004" pitchFamily="34" charset="0"/>
              </a:rPr>
              <a:t>more</a:t>
            </a:r>
            <a:r>
              <a:rPr lang="de-DE" dirty="0">
                <a:latin typeface="Fira Sans Light" panose="020B0403050000020004" pitchFamily="34" charset="0"/>
              </a:rPr>
              <a:t> </a:t>
            </a:r>
            <a:r>
              <a:rPr lang="de-DE" dirty="0" err="1">
                <a:latin typeface="Fira Sans Light" panose="020B0403050000020004" pitchFamily="34" charset="0"/>
              </a:rPr>
              <a:t>users</a:t>
            </a:r>
            <a:r>
              <a:rPr lang="de-DE" dirty="0">
                <a:latin typeface="Fira Sans Light" panose="020B0403050000020004" pitchFamily="34" charset="0"/>
              </a:rPr>
              <a:t> to </a:t>
            </a:r>
            <a:r>
              <a:rPr lang="de-DE" dirty="0" err="1">
                <a:latin typeface="Fira Sans Light" panose="020B0403050000020004" pitchFamily="34" charset="0"/>
              </a:rPr>
              <a:t>love</a:t>
            </a:r>
            <a:r>
              <a:rPr lang="de-DE" dirty="0">
                <a:latin typeface="Fira Sans Light" panose="020B0403050000020004" pitchFamily="34" charset="0"/>
              </a:rPr>
              <a:t> and </a:t>
            </a:r>
            <a:r>
              <a:rPr lang="de-DE" dirty="0" err="1">
                <a:latin typeface="Fira Sans Light" panose="020B0403050000020004" pitchFamily="34" charset="0"/>
              </a:rPr>
              <a:t>use</a:t>
            </a:r>
            <a:r>
              <a:rPr lang="de-DE" dirty="0">
                <a:latin typeface="Fira Sans Light" panose="020B0403050000020004" pitchFamily="34" charset="0"/>
              </a:rPr>
              <a:t> </a:t>
            </a:r>
            <a:r>
              <a:rPr lang="de-DE" dirty="0" err="1">
                <a:latin typeface="Fira Sans Light" panose="020B0403050000020004" pitchFamily="34" charset="0"/>
              </a:rPr>
              <a:t>our</a:t>
            </a:r>
            <a:r>
              <a:rPr lang="de-DE" dirty="0">
                <a:latin typeface="Fira Sans Light" panose="020B0403050000020004" pitchFamily="34" charset="0"/>
              </a:rPr>
              <a:t> </a:t>
            </a:r>
            <a:r>
              <a:rPr lang="de-DE" dirty="0" err="1">
                <a:latin typeface="Fira Sans Light" panose="020B0403050000020004" pitchFamily="34" charset="0"/>
              </a:rPr>
              <a:t>service</a:t>
            </a:r>
            <a:r>
              <a:rPr lang="de-DE" dirty="0">
                <a:latin typeface="Fira Sans Light" panose="020B0403050000020004" pitchFamily="34" charset="0"/>
              </a:rPr>
              <a:t>? </a:t>
            </a:r>
          </a:p>
          <a:p>
            <a:pPr marL="263525" indent="-34925"/>
            <a:r>
              <a:rPr lang="de-DE" dirty="0" err="1">
                <a:latin typeface="Fira Sans Light" panose="020B0403050000020004" pitchFamily="34" charset="0"/>
              </a:rPr>
              <a:t>We</a:t>
            </a:r>
            <a:r>
              <a:rPr lang="de-DE" dirty="0">
                <a:latin typeface="Fira Sans Light" panose="020B0403050000020004" pitchFamily="34" charset="0"/>
              </a:rPr>
              <a:t> </a:t>
            </a:r>
            <a:r>
              <a:rPr lang="de-DE" dirty="0" err="1">
                <a:latin typeface="Fira Sans Light" panose="020B0403050000020004" pitchFamily="34" charset="0"/>
              </a:rPr>
              <a:t>need</a:t>
            </a:r>
            <a:r>
              <a:rPr lang="de-DE" dirty="0">
                <a:latin typeface="Fira Sans Light" panose="020B0403050000020004" pitchFamily="34" charset="0"/>
              </a:rPr>
              <a:t> to </a:t>
            </a:r>
            <a:r>
              <a:rPr lang="de-DE" dirty="0" err="1">
                <a:latin typeface="Fira Sans Light" panose="020B0403050000020004" pitchFamily="34" charset="0"/>
              </a:rPr>
              <a:t>put</a:t>
            </a:r>
            <a:r>
              <a:rPr lang="de-DE" dirty="0">
                <a:latin typeface="Fira Sans Light" panose="020B0403050000020004" pitchFamily="34" charset="0"/>
              </a:rPr>
              <a:t>…</a:t>
            </a:r>
          </a:p>
          <a:p>
            <a:pPr marL="263525" indent="-34925"/>
            <a:endParaRPr lang="de-DE" b="1" dirty="0">
              <a:latin typeface="Fira Sans Light" panose="020B0403050000020004" pitchFamily="34" charset="0"/>
            </a:endParaRPr>
          </a:p>
          <a:p>
            <a:pPr marL="263525" indent="-34925"/>
            <a:endParaRPr lang="de-DE" dirty="0">
              <a:latin typeface="Fira Sans Light" panose="020B0403050000020004" pitchFamily="34" charset="0"/>
            </a:endParaRPr>
          </a:p>
          <a:p>
            <a:pPr marL="263525" indent="-34925"/>
            <a:endParaRPr lang="de-DE" dirty="0">
              <a:latin typeface="Fira Sans Light" panose="020B0403050000020004" pitchFamily="34" charset="0"/>
            </a:endParaRPr>
          </a:p>
          <a:p>
            <a:pPr marL="263525" indent="-34925"/>
            <a:endParaRPr lang="de-DE" dirty="0">
              <a:latin typeface="Fira Sans Light" panose="020B0403050000020004" pitchFamily="34" charset="0"/>
            </a:endParaRPr>
          </a:p>
          <a:p>
            <a:pPr marL="263525" indent="-34925"/>
            <a:endParaRPr lang="de-DE" dirty="0">
              <a:latin typeface="Fira Sans Light" panose="020B0403050000020004" pitchFamily="34" charset="0"/>
            </a:endParaRPr>
          </a:p>
          <a:p>
            <a:pPr marL="263525" indent="-34925"/>
            <a:endParaRPr lang="de-DE" dirty="0">
              <a:latin typeface="Fira Sans Light" panose="020B0403050000020004" pitchFamily="34" charset="0"/>
            </a:endParaRPr>
          </a:p>
          <a:p>
            <a:pPr marL="263525" indent="-34925"/>
            <a:r>
              <a:rPr lang="de-DE" dirty="0">
                <a:latin typeface="Fira Sans Light" panose="020B0403050000020004" pitchFamily="34" charset="0"/>
              </a:rPr>
              <a:t>…</a:t>
            </a:r>
            <a:r>
              <a:rPr lang="de-DE" dirty="0" err="1">
                <a:latin typeface="Fira Sans Light" panose="020B0403050000020004" pitchFamily="34" charset="0"/>
              </a:rPr>
              <a:t>of</a:t>
            </a:r>
            <a:r>
              <a:rPr lang="de-DE" dirty="0">
                <a:latin typeface="Fira Sans Light" panose="020B0403050000020004" pitchFamily="34" charset="0"/>
              </a:rPr>
              <a:t> </a:t>
            </a:r>
            <a:r>
              <a:rPr lang="de-DE" dirty="0" err="1">
                <a:latin typeface="Fira Sans Light" panose="020B0403050000020004" pitchFamily="34" charset="0"/>
              </a:rPr>
              <a:t>our</a:t>
            </a:r>
            <a:r>
              <a:rPr lang="de-DE" dirty="0">
                <a:latin typeface="Fira Sans Light" panose="020B0403050000020004" pitchFamily="34" charset="0"/>
              </a:rPr>
              <a:t> </a:t>
            </a:r>
            <a:r>
              <a:rPr lang="de-DE" dirty="0" err="1">
                <a:latin typeface="Fira Sans Light" panose="020B0403050000020004" pitchFamily="34" charset="0"/>
              </a:rPr>
              <a:t>efforts</a:t>
            </a:r>
            <a:r>
              <a:rPr lang="de-DE" dirty="0">
                <a:latin typeface="Fira Sans Light" panose="020B0403050000020004" pitchFamily="34" charset="0"/>
              </a:rPr>
              <a:t> </a:t>
            </a:r>
            <a:r>
              <a:rPr lang="de-DE" dirty="0" err="1">
                <a:latin typeface="Fira Sans Light" panose="020B0403050000020004" pitchFamily="34" charset="0"/>
              </a:rPr>
              <a:t>towards</a:t>
            </a:r>
            <a:r>
              <a:rPr lang="de-DE" dirty="0">
                <a:latin typeface="Fira Sans Light" panose="020B0403050000020004" pitchFamily="34" charset="0"/>
              </a:rPr>
              <a:t> </a:t>
            </a:r>
            <a:r>
              <a:rPr lang="de-DE" dirty="0" err="1">
                <a:latin typeface="Fira Sans Light" panose="020B0403050000020004" pitchFamily="34" charset="0"/>
              </a:rPr>
              <a:t>needs</a:t>
            </a:r>
            <a:r>
              <a:rPr lang="de-DE" dirty="0">
                <a:latin typeface="Fira Sans Light" panose="020B0403050000020004" pitchFamily="34" charset="0"/>
              </a:rPr>
              <a:t> </a:t>
            </a:r>
            <a:r>
              <a:rPr lang="de-DE" dirty="0" err="1">
                <a:latin typeface="Fira Sans Light" panose="020B0403050000020004" pitchFamily="34" charset="0"/>
              </a:rPr>
              <a:t>analysis</a:t>
            </a:r>
            <a:r>
              <a:rPr lang="de-DE" dirty="0">
                <a:latin typeface="Fira Sans Light" panose="020B0403050000020004" pitchFamily="34" charset="0"/>
              </a:rPr>
              <a:t>, </a:t>
            </a:r>
            <a:r>
              <a:rPr lang="de-DE" dirty="0" err="1">
                <a:latin typeface="Fira Sans Light" panose="020B0403050000020004" pitchFamily="34" charset="0"/>
              </a:rPr>
              <a:t>development</a:t>
            </a:r>
            <a:r>
              <a:rPr lang="de-DE" dirty="0">
                <a:latin typeface="Fira Sans Light" panose="020B0403050000020004" pitchFamily="34" charset="0"/>
              </a:rPr>
              <a:t>, </a:t>
            </a:r>
            <a:r>
              <a:rPr lang="de-DE" dirty="0" err="1">
                <a:latin typeface="Fira Sans Light" panose="020B0403050000020004" pitchFamily="34" charset="0"/>
              </a:rPr>
              <a:t>usability</a:t>
            </a:r>
            <a:r>
              <a:rPr lang="de-DE" dirty="0">
                <a:latin typeface="Fira Sans Light" panose="020B0403050000020004" pitchFamily="34" charset="0"/>
              </a:rPr>
              <a:t> design, </a:t>
            </a:r>
            <a:r>
              <a:rPr lang="de-DE" dirty="0" err="1">
                <a:latin typeface="Fira Sans Light" panose="020B0403050000020004" pitchFamily="34" charset="0"/>
              </a:rPr>
              <a:t>testing</a:t>
            </a:r>
            <a:r>
              <a:rPr lang="de-DE" dirty="0">
                <a:latin typeface="Fira Sans Light" panose="020B0403050000020004" pitchFamily="34" charset="0"/>
              </a:rPr>
              <a:t>, </a:t>
            </a:r>
            <a:r>
              <a:rPr lang="de-DE" dirty="0" err="1">
                <a:latin typeface="Fira Sans Light" panose="020B0403050000020004" pitchFamily="34" charset="0"/>
              </a:rPr>
              <a:t>marketing</a:t>
            </a:r>
            <a:r>
              <a:rPr lang="de-DE" dirty="0">
                <a:latin typeface="Fira Sans Light" panose="020B0403050000020004" pitchFamily="34" charset="0"/>
              </a:rPr>
              <a:t>, </a:t>
            </a:r>
            <a:r>
              <a:rPr lang="de-DE" dirty="0" err="1">
                <a:latin typeface="Fira Sans Light" panose="020B0403050000020004" pitchFamily="34" charset="0"/>
              </a:rPr>
              <a:t>training</a:t>
            </a:r>
            <a:r>
              <a:rPr lang="de-DE" dirty="0">
                <a:latin typeface="Fira Sans Light" panose="020B0403050000020004" pitchFamily="34" charset="0"/>
              </a:rPr>
              <a:t> and </a:t>
            </a:r>
            <a:r>
              <a:rPr lang="de-DE" dirty="0" err="1">
                <a:latin typeface="Fira Sans Light" panose="020B0403050000020004" pitchFamily="34" charset="0"/>
              </a:rPr>
              <a:t>more</a:t>
            </a:r>
            <a:r>
              <a:rPr lang="de-DE" dirty="0">
                <a:latin typeface="Fira Sans Light" panose="020B0403050000020004" pitchFamily="34" charset="0"/>
              </a:rPr>
              <a:t> – </a:t>
            </a:r>
            <a:r>
              <a:rPr lang="de-DE" dirty="0" err="1">
                <a:latin typeface="Fira Sans Light" panose="020B0403050000020004" pitchFamily="34" charset="0"/>
              </a:rPr>
              <a:t>right</a:t>
            </a:r>
            <a:r>
              <a:rPr lang="de-DE" dirty="0">
                <a:latin typeface="Fira Sans Light" panose="020B0403050000020004" pitchFamily="34" charset="0"/>
              </a:rPr>
              <a:t> </a:t>
            </a:r>
            <a:r>
              <a:rPr lang="de-DE" dirty="0" err="1">
                <a:latin typeface="Fira Sans Light" panose="020B0403050000020004" pitchFamily="34" charset="0"/>
              </a:rPr>
              <a:t>from</a:t>
            </a:r>
            <a:r>
              <a:rPr lang="de-DE" dirty="0">
                <a:latin typeface="Fira Sans Light" panose="020B0403050000020004" pitchFamily="34" charset="0"/>
              </a:rPr>
              <a:t> </a:t>
            </a:r>
            <a:r>
              <a:rPr lang="de-DE" dirty="0" err="1">
                <a:latin typeface="Fira Sans Light" panose="020B0403050000020004" pitchFamily="34" charset="0"/>
              </a:rPr>
              <a:t>the</a:t>
            </a:r>
            <a:r>
              <a:rPr lang="de-DE" dirty="0">
                <a:latin typeface="Fira Sans Light" panose="020B0403050000020004" pitchFamily="34" charset="0"/>
              </a:rPr>
              <a:t> </a:t>
            </a:r>
            <a:r>
              <a:rPr lang="de-DE" dirty="0" err="1">
                <a:latin typeface="Fira Sans Light" panose="020B0403050000020004" pitchFamily="34" charset="0"/>
              </a:rPr>
              <a:t>beginning</a:t>
            </a:r>
            <a:r>
              <a:rPr lang="de-DE" dirty="0">
                <a:latin typeface="Fira Sans Light" panose="020B0403050000020004" pitchFamily="34" charset="0"/>
              </a:rPr>
              <a:t>! </a:t>
            </a:r>
          </a:p>
          <a:p>
            <a:endParaRPr lang="de-DE" dirty="0">
              <a:latin typeface="Fira Sans Light" panose="020B0403050000020004" pitchFamily="34" charset="0"/>
            </a:endParaRPr>
          </a:p>
        </p:txBody>
      </p:sp>
      <p:sp>
        <p:nvSpPr>
          <p:cNvPr id="22" name="Rechteck: abgeschrägt 21">
            <a:extLst>
              <a:ext uri="{FF2B5EF4-FFF2-40B4-BE49-F238E27FC236}">
                <a16:creationId xmlns:a16="http://schemas.microsoft.com/office/drawing/2014/main" id="{F376EA61-704E-7A83-27DD-920C56C7B6B4}"/>
              </a:ext>
            </a:extLst>
          </p:cNvPr>
          <p:cNvSpPr/>
          <p:nvPr/>
        </p:nvSpPr>
        <p:spPr>
          <a:xfrm>
            <a:off x="3906520" y="3075070"/>
            <a:ext cx="3891280" cy="1178560"/>
          </a:xfrm>
          <a:custGeom>
            <a:avLst/>
            <a:gdLst>
              <a:gd name="connsiteX0" fmla="*/ 147320 w 3891280"/>
              <a:gd name="connsiteY0" fmla="*/ 147320 h 1178560"/>
              <a:gd name="connsiteX1" fmla="*/ 746760 w 3891280"/>
              <a:gd name="connsiteY1" fmla="*/ 147320 h 1178560"/>
              <a:gd name="connsiteX2" fmla="*/ 1346200 w 3891280"/>
              <a:gd name="connsiteY2" fmla="*/ 147320 h 1178560"/>
              <a:gd name="connsiteX3" fmla="*/ 2017573 w 3891280"/>
              <a:gd name="connsiteY3" fmla="*/ 147320 h 1178560"/>
              <a:gd name="connsiteX4" fmla="*/ 2617013 w 3891280"/>
              <a:gd name="connsiteY4" fmla="*/ 147320 h 1178560"/>
              <a:gd name="connsiteX5" fmla="*/ 3180486 w 3891280"/>
              <a:gd name="connsiteY5" fmla="*/ 147320 h 1178560"/>
              <a:gd name="connsiteX6" fmla="*/ 3743960 w 3891280"/>
              <a:gd name="connsiteY6" fmla="*/ 147320 h 1178560"/>
              <a:gd name="connsiteX7" fmla="*/ 3743960 w 3891280"/>
              <a:gd name="connsiteY7" fmla="*/ 562762 h 1178560"/>
              <a:gd name="connsiteX8" fmla="*/ 3743960 w 3891280"/>
              <a:gd name="connsiteY8" fmla="*/ 1031240 h 1178560"/>
              <a:gd name="connsiteX9" fmla="*/ 3072587 w 3891280"/>
              <a:gd name="connsiteY9" fmla="*/ 1031240 h 1178560"/>
              <a:gd name="connsiteX10" fmla="*/ 2401214 w 3891280"/>
              <a:gd name="connsiteY10" fmla="*/ 1031240 h 1178560"/>
              <a:gd name="connsiteX11" fmla="*/ 1837741 w 3891280"/>
              <a:gd name="connsiteY11" fmla="*/ 1031240 h 1178560"/>
              <a:gd name="connsiteX12" fmla="*/ 1166368 w 3891280"/>
              <a:gd name="connsiteY12" fmla="*/ 1031240 h 1178560"/>
              <a:gd name="connsiteX13" fmla="*/ 147320 w 3891280"/>
              <a:gd name="connsiteY13" fmla="*/ 1031240 h 1178560"/>
              <a:gd name="connsiteX14" fmla="*/ 147320 w 3891280"/>
              <a:gd name="connsiteY14" fmla="*/ 589280 h 1178560"/>
              <a:gd name="connsiteX15" fmla="*/ 147320 w 3891280"/>
              <a:gd name="connsiteY15" fmla="*/ 147320 h 1178560"/>
              <a:gd name="connsiteX0" fmla="*/ 0 w 3891280"/>
              <a:gd name="connsiteY0" fmla="*/ 0 h 1178560"/>
              <a:gd name="connsiteX1" fmla="*/ 531808 w 3891280"/>
              <a:gd name="connsiteY1" fmla="*/ 0 h 1178560"/>
              <a:gd name="connsiteX2" fmla="*/ 1180355 w 3891280"/>
              <a:gd name="connsiteY2" fmla="*/ 0 h 1178560"/>
              <a:gd name="connsiteX3" fmla="*/ 1751076 w 3891280"/>
              <a:gd name="connsiteY3" fmla="*/ 0 h 1178560"/>
              <a:gd name="connsiteX4" fmla="*/ 2360710 w 3891280"/>
              <a:gd name="connsiteY4" fmla="*/ 0 h 1178560"/>
              <a:gd name="connsiteX5" fmla="*/ 3048169 w 3891280"/>
              <a:gd name="connsiteY5" fmla="*/ 0 h 1178560"/>
              <a:gd name="connsiteX6" fmla="*/ 3891280 w 3891280"/>
              <a:gd name="connsiteY6" fmla="*/ 0 h 1178560"/>
              <a:gd name="connsiteX7" fmla="*/ 3743960 w 3891280"/>
              <a:gd name="connsiteY7" fmla="*/ 147320 h 1178560"/>
              <a:gd name="connsiteX8" fmla="*/ 3108554 w 3891280"/>
              <a:gd name="connsiteY8" fmla="*/ 147320 h 1178560"/>
              <a:gd name="connsiteX9" fmla="*/ 2509114 w 3891280"/>
              <a:gd name="connsiteY9" fmla="*/ 147320 h 1178560"/>
              <a:gd name="connsiteX10" fmla="*/ 1981606 w 3891280"/>
              <a:gd name="connsiteY10" fmla="*/ 147320 h 1178560"/>
              <a:gd name="connsiteX11" fmla="*/ 1346200 w 3891280"/>
              <a:gd name="connsiteY11" fmla="*/ 147320 h 1178560"/>
              <a:gd name="connsiteX12" fmla="*/ 674827 w 3891280"/>
              <a:gd name="connsiteY12" fmla="*/ 147320 h 1178560"/>
              <a:gd name="connsiteX13" fmla="*/ 147320 w 3891280"/>
              <a:gd name="connsiteY13" fmla="*/ 147320 h 1178560"/>
              <a:gd name="connsiteX14" fmla="*/ 0 w 3891280"/>
              <a:gd name="connsiteY14" fmla="*/ 0 h 1178560"/>
              <a:gd name="connsiteX0" fmla="*/ 0 w 3891280"/>
              <a:gd name="connsiteY0" fmla="*/ 1178560 h 1178560"/>
              <a:gd name="connsiteX1" fmla="*/ 147320 w 3891280"/>
              <a:gd name="connsiteY1" fmla="*/ 1031240 h 1178560"/>
              <a:gd name="connsiteX2" fmla="*/ 818693 w 3891280"/>
              <a:gd name="connsiteY2" fmla="*/ 1031240 h 1178560"/>
              <a:gd name="connsiteX3" fmla="*/ 1346200 w 3891280"/>
              <a:gd name="connsiteY3" fmla="*/ 1031240 h 1178560"/>
              <a:gd name="connsiteX4" fmla="*/ 1837741 w 3891280"/>
              <a:gd name="connsiteY4" fmla="*/ 1031240 h 1178560"/>
              <a:gd name="connsiteX5" fmla="*/ 2365248 w 3891280"/>
              <a:gd name="connsiteY5" fmla="*/ 1031240 h 1178560"/>
              <a:gd name="connsiteX6" fmla="*/ 2892755 w 3891280"/>
              <a:gd name="connsiteY6" fmla="*/ 1031240 h 1178560"/>
              <a:gd name="connsiteX7" fmla="*/ 3743960 w 3891280"/>
              <a:gd name="connsiteY7" fmla="*/ 1031240 h 1178560"/>
              <a:gd name="connsiteX8" fmla="*/ 3891280 w 3891280"/>
              <a:gd name="connsiteY8" fmla="*/ 1178560 h 1178560"/>
              <a:gd name="connsiteX9" fmla="*/ 3242733 w 3891280"/>
              <a:gd name="connsiteY9" fmla="*/ 1178560 h 1178560"/>
              <a:gd name="connsiteX10" fmla="*/ 2594187 w 3891280"/>
              <a:gd name="connsiteY10" fmla="*/ 1178560 h 1178560"/>
              <a:gd name="connsiteX11" fmla="*/ 1906727 w 3891280"/>
              <a:gd name="connsiteY11" fmla="*/ 1178560 h 1178560"/>
              <a:gd name="connsiteX12" fmla="*/ 1374919 w 3891280"/>
              <a:gd name="connsiteY12" fmla="*/ 1178560 h 1178560"/>
              <a:gd name="connsiteX13" fmla="*/ 687459 w 3891280"/>
              <a:gd name="connsiteY13" fmla="*/ 1178560 h 1178560"/>
              <a:gd name="connsiteX14" fmla="*/ 0 w 3891280"/>
              <a:gd name="connsiteY14" fmla="*/ 1178560 h 1178560"/>
              <a:gd name="connsiteX0" fmla="*/ 0 w 3891280"/>
              <a:gd name="connsiteY0" fmla="*/ 0 h 1178560"/>
              <a:gd name="connsiteX1" fmla="*/ 147320 w 3891280"/>
              <a:gd name="connsiteY1" fmla="*/ 147320 h 1178560"/>
              <a:gd name="connsiteX2" fmla="*/ 147320 w 3891280"/>
              <a:gd name="connsiteY2" fmla="*/ 598119 h 1178560"/>
              <a:gd name="connsiteX3" fmla="*/ 147320 w 3891280"/>
              <a:gd name="connsiteY3" fmla="*/ 1031240 h 1178560"/>
              <a:gd name="connsiteX4" fmla="*/ 0 w 3891280"/>
              <a:gd name="connsiteY4" fmla="*/ 1178560 h 1178560"/>
              <a:gd name="connsiteX5" fmla="*/ 0 w 3891280"/>
              <a:gd name="connsiteY5" fmla="*/ 589280 h 1178560"/>
              <a:gd name="connsiteX6" fmla="*/ 0 w 3891280"/>
              <a:gd name="connsiteY6" fmla="*/ 0 h 1178560"/>
              <a:gd name="connsiteX0" fmla="*/ 3891280 w 3891280"/>
              <a:gd name="connsiteY0" fmla="*/ 0 h 1178560"/>
              <a:gd name="connsiteX1" fmla="*/ 3891280 w 3891280"/>
              <a:gd name="connsiteY1" fmla="*/ 601066 h 1178560"/>
              <a:gd name="connsiteX2" fmla="*/ 3891280 w 3891280"/>
              <a:gd name="connsiteY2" fmla="*/ 1178560 h 1178560"/>
              <a:gd name="connsiteX3" fmla="*/ 3743960 w 3891280"/>
              <a:gd name="connsiteY3" fmla="*/ 1031240 h 1178560"/>
              <a:gd name="connsiteX4" fmla="*/ 3743960 w 3891280"/>
              <a:gd name="connsiteY4" fmla="*/ 598119 h 1178560"/>
              <a:gd name="connsiteX5" fmla="*/ 3743960 w 3891280"/>
              <a:gd name="connsiteY5" fmla="*/ 147320 h 1178560"/>
              <a:gd name="connsiteX6" fmla="*/ 3891280 w 3891280"/>
              <a:gd name="connsiteY6" fmla="*/ 0 h 1178560"/>
              <a:gd name="connsiteX0" fmla="*/ 0 w 3891280"/>
              <a:gd name="connsiteY0" fmla="*/ 0 h 1178560"/>
              <a:gd name="connsiteX1" fmla="*/ 609634 w 3891280"/>
              <a:gd name="connsiteY1" fmla="*/ 0 h 1178560"/>
              <a:gd name="connsiteX2" fmla="*/ 1297093 w 3891280"/>
              <a:gd name="connsiteY2" fmla="*/ 0 h 1178560"/>
              <a:gd name="connsiteX3" fmla="*/ 1984553 w 3891280"/>
              <a:gd name="connsiteY3" fmla="*/ 0 h 1178560"/>
              <a:gd name="connsiteX4" fmla="*/ 2633099 w 3891280"/>
              <a:gd name="connsiteY4" fmla="*/ 0 h 1178560"/>
              <a:gd name="connsiteX5" fmla="*/ 3203821 w 3891280"/>
              <a:gd name="connsiteY5" fmla="*/ 0 h 1178560"/>
              <a:gd name="connsiteX6" fmla="*/ 3891280 w 3891280"/>
              <a:gd name="connsiteY6" fmla="*/ 0 h 1178560"/>
              <a:gd name="connsiteX7" fmla="*/ 3891280 w 3891280"/>
              <a:gd name="connsiteY7" fmla="*/ 577494 h 1178560"/>
              <a:gd name="connsiteX8" fmla="*/ 3891280 w 3891280"/>
              <a:gd name="connsiteY8" fmla="*/ 1178560 h 1178560"/>
              <a:gd name="connsiteX9" fmla="*/ 3281646 w 3891280"/>
              <a:gd name="connsiteY9" fmla="*/ 1178560 h 1178560"/>
              <a:gd name="connsiteX10" fmla="*/ 2633099 w 3891280"/>
              <a:gd name="connsiteY10" fmla="*/ 1178560 h 1178560"/>
              <a:gd name="connsiteX11" fmla="*/ 1906727 w 3891280"/>
              <a:gd name="connsiteY11" fmla="*/ 1178560 h 1178560"/>
              <a:gd name="connsiteX12" fmla="*/ 1219268 w 3891280"/>
              <a:gd name="connsiteY12" fmla="*/ 1178560 h 1178560"/>
              <a:gd name="connsiteX13" fmla="*/ 0 w 3891280"/>
              <a:gd name="connsiteY13" fmla="*/ 1178560 h 1178560"/>
              <a:gd name="connsiteX14" fmla="*/ 0 w 3891280"/>
              <a:gd name="connsiteY14" fmla="*/ 624637 h 1178560"/>
              <a:gd name="connsiteX15" fmla="*/ 0 w 3891280"/>
              <a:gd name="connsiteY15" fmla="*/ 0 h 1178560"/>
              <a:gd name="connsiteX16" fmla="*/ 147320 w 3891280"/>
              <a:gd name="connsiteY16" fmla="*/ 147320 h 1178560"/>
              <a:gd name="connsiteX17" fmla="*/ 818693 w 3891280"/>
              <a:gd name="connsiteY17" fmla="*/ 147320 h 1178560"/>
              <a:gd name="connsiteX18" fmla="*/ 1310234 w 3891280"/>
              <a:gd name="connsiteY18" fmla="*/ 147320 h 1178560"/>
              <a:gd name="connsiteX19" fmla="*/ 1837741 w 3891280"/>
              <a:gd name="connsiteY19" fmla="*/ 147320 h 1178560"/>
              <a:gd name="connsiteX20" fmla="*/ 2329282 w 3891280"/>
              <a:gd name="connsiteY20" fmla="*/ 147320 h 1178560"/>
              <a:gd name="connsiteX21" fmla="*/ 2856789 w 3891280"/>
              <a:gd name="connsiteY21" fmla="*/ 147320 h 1178560"/>
              <a:gd name="connsiteX22" fmla="*/ 3743960 w 3891280"/>
              <a:gd name="connsiteY22" fmla="*/ 147320 h 1178560"/>
              <a:gd name="connsiteX23" fmla="*/ 3743960 w 3891280"/>
              <a:gd name="connsiteY23" fmla="*/ 598119 h 1178560"/>
              <a:gd name="connsiteX24" fmla="*/ 3743960 w 3891280"/>
              <a:gd name="connsiteY24" fmla="*/ 1031240 h 1178560"/>
              <a:gd name="connsiteX25" fmla="*/ 3180486 w 3891280"/>
              <a:gd name="connsiteY25" fmla="*/ 1031240 h 1178560"/>
              <a:gd name="connsiteX26" fmla="*/ 2581046 w 3891280"/>
              <a:gd name="connsiteY26" fmla="*/ 1031240 h 1178560"/>
              <a:gd name="connsiteX27" fmla="*/ 1945640 w 3891280"/>
              <a:gd name="connsiteY27" fmla="*/ 1031240 h 1178560"/>
              <a:gd name="connsiteX28" fmla="*/ 1310234 w 3891280"/>
              <a:gd name="connsiteY28" fmla="*/ 1031240 h 1178560"/>
              <a:gd name="connsiteX29" fmla="*/ 746760 w 3891280"/>
              <a:gd name="connsiteY29" fmla="*/ 1031240 h 1178560"/>
              <a:gd name="connsiteX30" fmla="*/ 147320 w 3891280"/>
              <a:gd name="connsiteY30" fmla="*/ 1031240 h 1178560"/>
              <a:gd name="connsiteX31" fmla="*/ 147320 w 3891280"/>
              <a:gd name="connsiteY31" fmla="*/ 571602 h 1178560"/>
              <a:gd name="connsiteX32" fmla="*/ 147320 w 3891280"/>
              <a:gd name="connsiteY32" fmla="*/ 147320 h 1178560"/>
              <a:gd name="connsiteX33" fmla="*/ 0 w 3891280"/>
              <a:gd name="connsiteY33" fmla="*/ 0 h 1178560"/>
              <a:gd name="connsiteX34" fmla="*/ 147320 w 3891280"/>
              <a:gd name="connsiteY34" fmla="*/ 147320 h 1178560"/>
              <a:gd name="connsiteX35" fmla="*/ 0 w 3891280"/>
              <a:gd name="connsiteY35" fmla="*/ 1178560 h 1178560"/>
              <a:gd name="connsiteX36" fmla="*/ 147320 w 3891280"/>
              <a:gd name="connsiteY36" fmla="*/ 1031240 h 1178560"/>
              <a:gd name="connsiteX37" fmla="*/ 3891280 w 3891280"/>
              <a:gd name="connsiteY37" fmla="*/ 0 h 1178560"/>
              <a:gd name="connsiteX38" fmla="*/ 3743960 w 3891280"/>
              <a:gd name="connsiteY38" fmla="*/ 147320 h 1178560"/>
              <a:gd name="connsiteX39" fmla="*/ 3891280 w 3891280"/>
              <a:gd name="connsiteY39" fmla="*/ 1178560 h 1178560"/>
              <a:gd name="connsiteX40" fmla="*/ 3743960 w 3891280"/>
              <a:gd name="connsiteY40" fmla="*/ 103124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891280" h="1178560" stroke="0" extrusionOk="0">
                <a:moveTo>
                  <a:pt x="147320" y="147320"/>
                </a:moveTo>
                <a:cubicBezTo>
                  <a:pt x="334637" y="165419"/>
                  <a:pt x="603246" y="165417"/>
                  <a:pt x="746760" y="147320"/>
                </a:cubicBezTo>
                <a:cubicBezTo>
                  <a:pt x="890274" y="129223"/>
                  <a:pt x="1184347" y="122409"/>
                  <a:pt x="1346200" y="147320"/>
                </a:cubicBezTo>
                <a:cubicBezTo>
                  <a:pt x="1508053" y="172231"/>
                  <a:pt x="1830663" y="163233"/>
                  <a:pt x="2017573" y="147320"/>
                </a:cubicBezTo>
                <a:cubicBezTo>
                  <a:pt x="2204483" y="131407"/>
                  <a:pt x="2380377" y="163520"/>
                  <a:pt x="2617013" y="147320"/>
                </a:cubicBezTo>
                <a:cubicBezTo>
                  <a:pt x="2853649" y="131120"/>
                  <a:pt x="3031570" y="150017"/>
                  <a:pt x="3180486" y="147320"/>
                </a:cubicBezTo>
                <a:cubicBezTo>
                  <a:pt x="3329402" y="144623"/>
                  <a:pt x="3544352" y="144224"/>
                  <a:pt x="3743960" y="147320"/>
                </a:cubicBezTo>
                <a:cubicBezTo>
                  <a:pt x="3741231" y="257708"/>
                  <a:pt x="3724966" y="450508"/>
                  <a:pt x="3743960" y="562762"/>
                </a:cubicBezTo>
                <a:cubicBezTo>
                  <a:pt x="3762954" y="675016"/>
                  <a:pt x="3744389" y="814870"/>
                  <a:pt x="3743960" y="1031240"/>
                </a:cubicBezTo>
                <a:cubicBezTo>
                  <a:pt x="3603589" y="1001895"/>
                  <a:pt x="3297062" y="1052058"/>
                  <a:pt x="3072587" y="1031240"/>
                </a:cubicBezTo>
                <a:cubicBezTo>
                  <a:pt x="2848112" y="1010422"/>
                  <a:pt x="2554918" y="997995"/>
                  <a:pt x="2401214" y="1031240"/>
                </a:cubicBezTo>
                <a:cubicBezTo>
                  <a:pt x="2247510" y="1064485"/>
                  <a:pt x="1961204" y="1032237"/>
                  <a:pt x="1837741" y="1031240"/>
                </a:cubicBezTo>
                <a:cubicBezTo>
                  <a:pt x="1714278" y="1030243"/>
                  <a:pt x="1441841" y="1059644"/>
                  <a:pt x="1166368" y="1031240"/>
                </a:cubicBezTo>
                <a:cubicBezTo>
                  <a:pt x="890895" y="1002836"/>
                  <a:pt x="394434" y="1010231"/>
                  <a:pt x="147320" y="1031240"/>
                </a:cubicBezTo>
                <a:cubicBezTo>
                  <a:pt x="157569" y="930522"/>
                  <a:pt x="144069" y="695577"/>
                  <a:pt x="147320" y="589280"/>
                </a:cubicBezTo>
                <a:cubicBezTo>
                  <a:pt x="150571" y="482983"/>
                  <a:pt x="144996" y="336758"/>
                  <a:pt x="147320" y="147320"/>
                </a:cubicBezTo>
                <a:close/>
              </a:path>
              <a:path w="3891280" h="1178560" fill="lightenLess" stroke="0" extrusionOk="0">
                <a:moveTo>
                  <a:pt x="0" y="0"/>
                </a:moveTo>
                <a:cubicBezTo>
                  <a:pt x="214369" y="16708"/>
                  <a:pt x="374014" y="11283"/>
                  <a:pt x="531808" y="0"/>
                </a:cubicBezTo>
                <a:cubicBezTo>
                  <a:pt x="689602" y="-11283"/>
                  <a:pt x="1017912" y="-7728"/>
                  <a:pt x="1180355" y="0"/>
                </a:cubicBezTo>
                <a:cubicBezTo>
                  <a:pt x="1342798" y="7728"/>
                  <a:pt x="1613970" y="-13520"/>
                  <a:pt x="1751076" y="0"/>
                </a:cubicBezTo>
                <a:cubicBezTo>
                  <a:pt x="1888182" y="13520"/>
                  <a:pt x="2172063" y="4194"/>
                  <a:pt x="2360710" y="0"/>
                </a:cubicBezTo>
                <a:cubicBezTo>
                  <a:pt x="2549357" y="-4194"/>
                  <a:pt x="2713185" y="8746"/>
                  <a:pt x="3048169" y="0"/>
                </a:cubicBezTo>
                <a:cubicBezTo>
                  <a:pt x="3383153" y="-8746"/>
                  <a:pt x="3626457" y="-41223"/>
                  <a:pt x="3891280" y="0"/>
                </a:cubicBezTo>
                <a:cubicBezTo>
                  <a:pt x="3845902" y="32137"/>
                  <a:pt x="3781446" y="100992"/>
                  <a:pt x="3743960" y="147320"/>
                </a:cubicBezTo>
                <a:cubicBezTo>
                  <a:pt x="3442069" y="120264"/>
                  <a:pt x="3260305" y="178293"/>
                  <a:pt x="3108554" y="147320"/>
                </a:cubicBezTo>
                <a:cubicBezTo>
                  <a:pt x="2956803" y="116347"/>
                  <a:pt x="2721166" y="144535"/>
                  <a:pt x="2509114" y="147320"/>
                </a:cubicBezTo>
                <a:cubicBezTo>
                  <a:pt x="2297062" y="150105"/>
                  <a:pt x="2141440" y="141336"/>
                  <a:pt x="1981606" y="147320"/>
                </a:cubicBezTo>
                <a:cubicBezTo>
                  <a:pt x="1821772" y="153304"/>
                  <a:pt x="1645618" y="175861"/>
                  <a:pt x="1346200" y="147320"/>
                </a:cubicBezTo>
                <a:cubicBezTo>
                  <a:pt x="1046782" y="118779"/>
                  <a:pt x="922837" y="155330"/>
                  <a:pt x="674827" y="147320"/>
                </a:cubicBezTo>
                <a:cubicBezTo>
                  <a:pt x="426817" y="139310"/>
                  <a:pt x="394902" y="135804"/>
                  <a:pt x="147320" y="147320"/>
                </a:cubicBezTo>
                <a:cubicBezTo>
                  <a:pt x="83225" y="83466"/>
                  <a:pt x="65195" y="73188"/>
                  <a:pt x="0" y="0"/>
                </a:cubicBezTo>
                <a:close/>
              </a:path>
              <a:path w="3891280" h="1178560" fill="darkenLess" stroke="0" extrusionOk="0">
                <a:moveTo>
                  <a:pt x="0" y="1178560"/>
                </a:moveTo>
                <a:cubicBezTo>
                  <a:pt x="36738" y="1136294"/>
                  <a:pt x="104897" y="1079284"/>
                  <a:pt x="147320" y="1031240"/>
                </a:cubicBezTo>
                <a:cubicBezTo>
                  <a:pt x="435328" y="1029295"/>
                  <a:pt x="624169" y="1053453"/>
                  <a:pt x="818693" y="1031240"/>
                </a:cubicBezTo>
                <a:cubicBezTo>
                  <a:pt x="1013217" y="1009027"/>
                  <a:pt x="1141194" y="1046095"/>
                  <a:pt x="1346200" y="1031240"/>
                </a:cubicBezTo>
                <a:cubicBezTo>
                  <a:pt x="1551206" y="1016385"/>
                  <a:pt x="1635324" y="1018273"/>
                  <a:pt x="1837741" y="1031240"/>
                </a:cubicBezTo>
                <a:cubicBezTo>
                  <a:pt x="2040158" y="1044207"/>
                  <a:pt x="2189994" y="1041396"/>
                  <a:pt x="2365248" y="1031240"/>
                </a:cubicBezTo>
                <a:cubicBezTo>
                  <a:pt x="2540502" y="1021084"/>
                  <a:pt x="2784128" y="1018049"/>
                  <a:pt x="2892755" y="1031240"/>
                </a:cubicBezTo>
                <a:cubicBezTo>
                  <a:pt x="3001382" y="1044431"/>
                  <a:pt x="3565116" y="993860"/>
                  <a:pt x="3743960" y="1031240"/>
                </a:cubicBezTo>
                <a:cubicBezTo>
                  <a:pt x="3789933" y="1065459"/>
                  <a:pt x="3829016" y="1124136"/>
                  <a:pt x="3891280" y="1178560"/>
                </a:cubicBezTo>
                <a:cubicBezTo>
                  <a:pt x="3641332" y="1202499"/>
                  <a:pt x="3393460" y="1182116"/>
                  <a:pt x="3242733" y="1178560"/>
                </a:cubicBezTo>
                <a:cubicBezTo>
                  <a:pt x="3092006" y="1175004"/>
                  <a:pt x="2824324" y="1172252"/>
                  <a:pt x="2594187" y="1178560"/>
                </a:cubicBezTo>
                <a:cubicBezTo>
                  <a:pt x="2364050" y="1184868"/>
                  <a:pt x="2099923" y="1148685"/>
                  <a:pt x="1906727" y="1178560"/>
                </a:cubicBezTo>
                <a:cubicBezTo>
                  <a:pt x="1713531" y="1208435"/>
                  <a:pt x="1623999" y="1153287"/>
                  <a:pt x="1374919" y="1178560"/>
                </a:cubicBezTo>
                <a:cubicBezTo>
                  <a:pt x="1125839" y="1203833"/>
                  <a:pt x="861510" y="1186928"/>
                  <a:pt x="687459" y="1178560"/>
                </a:cubicBezTo>
                <a:cubicBezTo>
                  <a:pt x="513408" y="1170192"/>
                  <a:pt x="208579" y="1167680"/>
                  <a:pt x="0" y="1178560"/>
                </a:cubicBezTo>
                <a:close/>
              </a:path>
              <a:path w="3891280" h="1178560" fill="lighten" stroke="0" extrusionOk="0">
                <a:moveTo>
                  <a:pt x="0" y="0"/>
                </a:moveTo>
                <a:cubicBezTo>
                  <a:pt x="47435" y="43908"/>
                  <a:pt x="92107" y="94908"/>
                  <a:pt x="147320" y="147320"/>
                </a:cubicBezTo>
                <a:cubicBezTo>
                  <a:pt x="138272" y="367575"/>
                  <a:pt x="136365" y="414124"/>
                  <a:pt x="147320" y="598119"/>
                </a:cubicBezTo>
                <a:cubicBezTo>
                  <a:pt x="158275" y="782114"/>
                  <a:pt x="159611" y="849326"/>
                  <a:pt x="147320" y="1031240"/>
                </a:cubicBezTo>
                <a:cubicBezTo>
                  <a:pt x="79851" y="1106426"/>
                  <a:pt x="58771" y="1117154"/>
                  <a:pt x="0" y="1178560"/>
                </a:cubicBezTo>
                <a:cubicBezTo>
                  <a:pt x="25810" y="931644"/>
                  <a:pt x="-12520" y="791491"/>
                  <a:pt x="0" y="589280"/>
                </a:cubicBezTo>
                <a:cubicBezTo>
                  <a:pt x="12520" y="387069"/>
                  <a:pt x="-10262" y="117999"/>
                  <a:pt x="0" y="0"/>
                </a:cubicBezTo>
                <a:close/>
              </a:path>
              <a:path w="3891280" h="1178560" fill="darken" stroke="0" extrusionOk="0">
                <a:moveTo>
                  <a:pt x="3891280" y="0"/>
                </a:moveTo>
                <a:cubicBezTo>
                  <a:pt x="3863661" y="154458"/>
                  <a:pt x="3904551" y="441800"/>
                  <a:pt x="3891280" y="601066"/>
                </a:cubicBezTo>
                <a:cubicBezTo>
                  <a:pt x="3878009" y="760332"/>
                  <a:pt x="3881145" y="1031353"/>
                  <a:pt x="3891280" y="1178560"/>
                </a:cubicBezTo>
                <a:cubicBezTo>
                  <a:pt x="3854414" y="1132506"/>
                  <a:pt x="3774833" y="1071328"/>
                  <a:pt x="3743960" y="1031240"/>
                </a:cubicBezTo>
                <a:cubicBezTo>
                  <a:pt x="3739391" y="908870"/>
                  <a:pt x="3756330" y="721899"/>
                  <a:pt x="3743960" y="598119"/>
                </a:cubicBezTo>
                <a:cubicBezTo>
                  <a:pt x="3731590" y="474339"/>
                  <a:pt x="3733518" y="285504"/>
                  <a:pt x="3743960" y="147320"/>
                </a:cubicBezTo>
                <a:cubicBezTo>
                  <a:pt x="3810374" y="74004"/>
                  <a:pt x="3839444" y="42877"/>
                  <a:pt x="3891280" y="0"/>
                </a:cubicBezTo>
                <a:close/>
              </a:path>
              <a:path w="3891280" h="1178560" fill="none" extrusionOk="0">
                <a:moveTo>
                  <a:pt x="0" y="0"/>
                </a:moveTo>
                <a:cubicBezTo>
                  <a:pt x="279623" y="-4579"/>
                  <a:pt x="486876" y="14760"/>
                  <a:pt x="609634" y="0"/>
                </a:cubicBezTo>
                <a:cubicBezTo>
                  <a:pt x="732392" y="-14760"/>
                  <a:pt x="1054190" y="11368"/>
                  <a:pt x="1297093" y="0"/>
                </a:cubicBezTo>
                <a:cubicBezTo>
                  <a:pt x="1539996" y="-11368"/>
                  <a:pt x="1812002" y="-7942"/>
                  <a:pt x="1984553" y="0"/>
                </a:cubicBezTo>
                <a:cubicBezTo>
                  <a:pt x="2157104" y="7942"/>
                  <a:pt x="2495452" y="-28902"/>
                  <a:pt x="2633099" y="0"/>
                </a:cubicBezTo>
                <a:cubicBezTo>
                  <a:pt x="2770746" y="28902"/>
                  <a:pt x="2988910" y="24033"/>
                  <a:pt x="3203821" y="0"/>
                </a:cubicBezTo>
                <a:cubicBezTo>
                  <a:pt x="3418732" y="-24033"/>
                  <a:pt x="3549183" y="-5349"/>
                  <a:pt x="3891280" y="0"/>
                </a:cubicBezTo>
                <a:cubicBezTo>
                  <a:pt x="3900764" y="278025"/>
                  <a:pt x="3869139" y="310965"/>
                  <a:pt x="3891280" y="577494"/>
                </a:cubicBezTo>
                <a:cubicBezTo>
                  <a:pt x="3913421" y="844023"/>
                  <a:pt x="3909442" y="1027877"/>
                  <a:pt x="3891280" y="1178560"/>
                </a:cubicBezTo>
                <a:cubicBezTo>
                  <a:pt x="3658454" y="1192468"/>
                  <a:pt x="3450971" y="1165983"/>
                  <a:pt x="3281646" y="1178560"/>
                </a:cubicBezTo>
                <a:cubicBezTo>
                  <a:pt x="3112321" y="1191137"/>
                  <a:pt x="2948036" y="1171323"/>
                  <a:pt x="2633099" y="1178560"/>
                </a:cubicBezTo>
                <a:cubicBezTo>
                  <a:pt x="2318162" y="1185797"/>
                  <a:pt x="2259447" y="1201581"/>
                  <a:pt x="1906727" y="1178560"/>
                </a:cubicBezTo>
                <a:cubicBezTo>
                  <a:pt x="1554007" y="1155539"/>
                  <a:pt x="1491718" y="1192295"/>
                  <a:pt x="1219268" y="1178560"/>
                </a:cubicBezTo>
                <a:cubicBezTo>
                  <a:pt x="946818" y="1164825"/>
                  <a:pt x="314245" y="1186963"/>
                  <a:pt x="0" y="1178560"/>
                </a:cubicBezTo>
                <a:cubicBezTo>
                  <a:pt x="12354" y="1006778"/>
                  <a:pt x="23645" y="770401"/>
                  <a:pt x="0" y="624637"/>
                </a:cubicBezTo>
                <a:cubicBezTo>
                  <a:pt x="-23645" y="478873"/>
                  <a:pt x="-8063" y="140403"/>
                  <a:pt x="0" y="0"/>
                </a:cubicBezTo>
                <a:close/>
                <a:moveTo>
                  <a:pt x="147320" y="147320"/>
                </a:moveTo>
                <a:cubicBezTo>
                  <a:pt x="314869" y="178071"/>
                  <a:pt x="611885" y="160097"/>
                  <a:pt x="818693" y="147320"/>
                </a:cubicBezTo>
                <a:cubicBezTo>
                  <a:pt x="1025501" y="134543"/>
                  <a:pt x="1200127" y="155598"/>
                  <a:pt x="1310234" y="147320"/>
                </a:cubicBezTo>
                <a:cubicBezTo>
                  <a:pt x="1420341" y="139042"/>
                  <a:pt x="1701519" y="163754"/>
                  <a:pt x="1837741" y="147320"/>
                </a:cubicBezTo>
                <a:cubicBezTo>
                  <a:pt x="1973963" y="130886"/>
                  <a:pt x="2186000" y="152372"/>
                  <a:pt x="2329282" y="147320"/>
                </a:cubicBezTo>
                <a:cubicBezTo>
                  <a:pt x="2472564" y="142268"/>
                  <a:pt x="2617638" y="150315"/>
                  <a:pt x="2856789" y="147320"/>
                </a:cubicBezTo>
                <a:cubicBezTo>
                  <a:pt x="3095940" y="144325"/>
                  <a:pt x="3420808" y="109712"/>
                  <a:pt x="3743960" y="147320"/>
                </a:cubicBezTo>
                <a:cubicBezTo>
                  <a:pt x="3724418" y="311005"/>
                  <a:pt x="3742599" y="408667"/>
                  <a:pt x="3743960" y="598119"/>
                </a:cubicBezTo>
                <a:cubicBezTo>
                  <a:pt x="3745321" y="787571"/>
                  <a:pt x="3755429" y="932388"/>
                  <a:pt x="3743960" y="1031240"/>
                </a:cubicBezTo>
                <a:cubicBezTo>
                  <a:pt x="3529890" y="1032071"/>
                  <a:pt x="3350327" y="1043885"/>
                  <a:pt x="3180486" y="1031240"/>
                </a:cubicBezTo>
                <a:cubicBezTo>
                  <a:pt x="3010645" y="1018595"/>
                  <a:pt x="2796829" y="1010594"/>
                  <a:pt x="2581046" y="1031240"/>
                </a:cubicBezTo>
                <a:cubicBezTo>
                  <a:pt x="2365263" y="1051886"/>
                  <a:pt x="2176138" y="1061956"/>
                  <a:pt x="1945640" y="1031240"/>
                </a:cubicBezTo>
                <a:cubicBezTo>
                  <a:pt x="1715142" y="1000524"/>
                  <a:pt x="1621191" y="1016854"/>
                  <a:pt x="1310234" y="1031240"/>
                </a:cubicBezTo>
                <a:cubicBezTo>
                  <a:pt x="999277" y="1045626"/>
                  <a:pt x="982440" y="1026778"/>
                  <a:pt x="746760" y="1031240"/>
                </a:cubicBezTo>
                <a:cubicBezTo>
                  <a:pt x="511080" y="1035702"/>
                  <a:pt x="307688" y="1038968"/>
                  <a:pt x="147320" y="1031240"/>
                </a:cubicBezTo>
                <a:cubicBezTo>
                  <a:pt x="165851" y="884770"/>
                  <a:pt x="147558" y="672111"/>
                  <a:pt x="147320" y="571602"/>
                </a:cubicBezTo>
                <a:cubicBezTo>
                  <a:pt x="147082" y="471093"/>
                  <a:pt x="147579" y="277934"/>
                  <a:pt x="147320" y="147320"/>
                </a:cubicBezTo>
                <a:close/>
                <a:moveTo>
                  <a:pt x="0" y="0"/>
                </a:moveTo>
                <a:cubicBezTo>
                  <a:pt x="47121" y="51999"/>
                  <a:pt x="82835" y="81482"/>
                  <a:pt x="147320" y="147320"/>
                </a:cubicBezTo>
                <a:moveTo>
                  <a:pt x="0" y="1178560"/>
                </a:moveTo>
                <a:cubicBezTo>
                  <a:pt x="72161" y="1120462"/>
                  <a:pt x="92011" y="1078625"/>
                  <a:pt x="147320" y="1031240"/>
                </a:cubicBezTo>
                <a:moveTo>
                  <a:pt x="3891280" y="0"/>
                </a:moveTo>
                <a:cubicBezTo>
                  <a:pt x="3852593" y="32063"/>
                  <a:pt x="3796685" y="108833"/>
                  <a:pt x="3743960" y="147320"/>
                </a:cubicBezTo>
                <a:moveTo>
                  <a:pt x="3891280" y="1178560"/>
                </a:moveTo>
                <a:cubicBezTo>
                  <a:pt x="3814203" y="1111490"/>
                  <a:pt x="3788683" y="1080915"/>
                  <a:pt x="3743960" y="1031240"/>
                </a:cubicBezTo>
              </a:path>
            </a:pathLst>
          </a:custGeom>
          <a:noFill/>
          <a:ln w="9525" cap="flat" cmpd="sng" algn="ctr">
            <a:solidFill>
              <a:schemeClr val="accent1"/>
            </a:solidFill>
            <a:prstDash val="solid"/>
            <a:round/>
            <a:headEnd type="none" w="med" len="med"/>
            <a:tailEnd type="none" w="med" len="med"/>
            <a:extLst>
              <a:ext uri="{C807C97D-BFC1-408E-A445-0C87EB9F89A2}">
                <ask:lineSketchStyleProps xmlns:ask="http://schemas.microsoft.com/office/drawing/2018/sketchyshapes" sd="2315909645">
                  <a:prstGeom prst="bevel">
                    <a:avLst/>
                  </a:prstGeom>
                  <ask:type>
                    <ask:lineSketchFreehand/>
                  </ask:type>
                </ask:lineSketchStyleProps>
              </a:ext>
            </a:extLst>
          </a:ln>
        </p:spPr>
        <p:style>
          <a:lnRef idx="0">
            <a:scrgbClr r="0" g="0" b="0"/>
          </a:lnRef>
          <a:fillRef idx="0">
            <a:scrgbClr r="0" g="0" b="0"/>
          </a:fillRef>
          <a:effectRef idx="0">
            <a:scrgbClr r="0" g="0" b="0"/>
          </a:effectRef>
          <a:fontRef idx="minor">
            <a:schemeClr val="accent1"/>
          </a:fontRef>
        </p:style>
        <p:txBody>
          <a:bodyPr rtlCol="0" anchor="ctr"/>
          <a:lstStyle/>
          <a:p>
            <a:pPr marL="92075" indent="-92075" algn="ctr"/>
            <a:r>
              <a:rPr lang="en-US" sz="2000" dirty="0">
                <a:solidFill>
                  <a:schemeClr val="bg2"/>
                </a:solidFill>
                <a:latin typeface="Fira Sans Black" panose="020B0A03050000020004" pitchFamily="34" charset="0"/>
              </a:rPr>
              <a:t>Users and their Needs </a:t>
            </a:r>
            <a:br>
              <a:rPr lang="en-US" sz="2000" dirty="0">
                <a:solidFill>
                  <a:schemeClr val="bg2"/>
                </a:solidFill>
                <a:latin typeface="Fira Sans Black" panose="020B0A03050000020004" pitchFamily="34" charset="0"/>
              </a:rPr>
            </a:br>
            <a:r>
              <a:rPr lang="en-US" sz="2000" dirty="0">
                <a:solidFill>
                  <a:schemeClr val="bg2"/>
                </a:solidFill>
                <a:latin typeface="Fira Sans Black" panose="020B0A03050000020004" pitchFamily="34" charset="0"/>
              </a:rPr>
              <a:t>in the </a:t>
            </a:r>
            <a:r>
              <a:rPr lang="de-DE" sz="2000" dirty="0">
                <a:solidFill>
                  <a:schemeClr val="bg2"/>
                </a:solidFill>
                <a:latin typeface="Fira Sans Black" panose="020B0A03050000020004" pitchFamily="34" charset="0"/>
              </a:rPr>
              <a:t>Center </a:t>
            </a:r>
          </a:p>
        </p:txBody>
      </p:sp>
      <p:sp>
        <p:nvSpPr>
          <p:cNvPr id="2" name="Titel 1">
            <a:extLst>
              <a:ext uri="{FF2B5EF4-FFF2-40B4-BE49-F238E27FC236}">
                <a16:creationId xmlns:a16="http://schemas.microsoft.com/office/drawing/2014/main" id="{68528A3A-7F4D-8DE0-9526-9455E62671F1}"/>
              </a:ext>
            </a:extLst>
          </p:cNvPr>
          <p:cNvSpPr>
            <a:spLocks noGrp="1"/>
          </p:cNvSpPr>
          <p:nvPr>
            <p:ph type="title"/>
          </p:nvPr>
        </p:nvSpPr>
        <p:spPr/>
        <p:txBody>
          <a:bodyPr/>
          <a:lstStyle/>
          <a:p>
            <a:r>
              <a:rPr lang="de-DE" dirty="0" err="1"/>
              <a:t>How</a:t>
            </a:r>
            <a:r>
              <a:rPr lang="de-DE" dirty="0"/>
              <a:t> </a:t>
            </a:r>
            <a:r>
              <a:rPr lang="de-DE" dirty="0" err="1"/>
              <a:t>can</a:t>
            </a:r>
            <a:r>
              <a:rPr lang="de-DE" dirty="0"/>
              <a:t> </a:t>
            </a:r>
            <a:r>
              <a:rPr lang="de-DE" dirty="0" err="1"/>
              <a:t>user</a:t>
            </a:r>
            <a:r>
              <a:rPr lang="de-DE" dirty="0"/>
              <a:t> personas </a:t>
            </a:r>
            <a:r>
              <a:rPr lang="de-DE" dirty="0" err="1"/>
              <a:t>help</a:t>
            </a:r>
            <a:r>
              <a:rPr lang="de-DE" dirty="0"/>
              <a:t>?</a:t>
            </a:r>
          </a:p>
        </p:txBody>
      </p:sp>
      <p:sp>
        <p:nvSpPr>
          <p:cNvPr id="4" name="Foliennummernplatzhalter 3">
            <a:extLst>
              <a:ext uri="{FF2B5EF4-FFF2-40B4-BE49-F238E27FC236}">
                <a16:creationId xmlns:a16="http://schemas.microsoft.com/office/drawing/2014/main" id="{8119FA70-C74C-CD5D-BA52-A0774D26CC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4</a:t>
            </a:fld>
            <a:endParaRPr lang="de-DE"/>
          </a:p>
        </p:txBody>
      </p:sp>
      <p:pic>
        <p:nvPicPr>
          <p:cNvPr id="37" name="Grafik 36" descr="Held männlich mit einfarbiger Füllung">
            <a:extLst>
              <a:ext uri="{FF2B5EF4-FFF2-40B4-BE49-F238E27FC236}">
                <a16:creationId xmlns:a16="http://schemas.microsoft.com/office/drawing/2014/main" id="{4EA9EA31-9FB5-A08C-D41C-0AAC495B91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06740" y="3207150"/>
            <a:ext cx="914400" cy="914400"/>
          </a:xfrm>
          <a:prstGeom prst="rect">
            <a:avLst/>
          </a:prstGeom>
        </p:spPr>
      </p:pic>
      <p:pic>
        <p:nvPicPr>
          <p:cNvPr id="39" name="Grafik 38" descr="Held weiblich mit einfarbiger Füllung">
            <a:extLst>
              <a:ext uri="{FF2B5EF4-FFF2-40B4-BE49-F238E27FC236}">
                <a16:creationId xmlns:a16="http://schemas.microsoft.com/office/drawing/2014/main" id="{6EF03A40-30DB-3EC9-A01C-6341F29DA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3180" y="3207150"/>
            <a:ext cx="914400" cy="914400"/>
          </a:xfrm>
          <a:prstGeom prst="rect">
            <a:avLst/>
          </a:prstGeom>
        </p:spPr>
      </p:pic>
    </p:spTree>
    <p:custDataLst>
      <p:tags r:id="rId1"/>
    </p:custDataLst>
    <p:extLst>
      <p:ext uri="{BB962C8B-B14F-4D97-AF65-F5344CB8AC3E}">
        <p14:creationId xmlns:p14="http://schemas.microsoft.com/office/powerpoint/2010/main" val="770209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
          <p:cNvSpPr txBox="1">
            <a:spLocks noGrp="1"/>
          </p:cNvSpPr>
          <p:nvPr>
            <p:ph type="title"/>
          </p:nvPr>
        </p:nvSpPr>
        <p:spPr>
          <a:xfrm>
            <a:off x="838199" y="439774"/>
            <a:ext cx="7218300" cy="762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dirty="0"/>
              <a:t>Elevator Pitch</a:t>
            </a:r>
            <a:endParaRPr dirty="0"/>
          </a:p>
        </p:txBody>
      </p:sp>
      <p:sp>
        <p:nvSpPr>
          <p:cNvPr id="120" name="Google Shape;120;p1"/>
          <p:cNvSpPr txBox="1">
            <a:spLocks noGrp="1"/>
          </p:cNvSpPr>
          <p:nvPr>
            <p:ph type="body" idx="1"/>
          </p:nvPr>
        </p:nvSpPr>
        <p:spPr>
          <a:xfrm>
            <a:off x="838200" y="1681850"/>
            <a:ext cx="5724300" cy="4351200"/>
          </a:xfrm>
          <a:prstGeom prst="rect">
            <a:avLst/>
          </a:prstGeom>
          <a:noFill/>
          <a:ln>
            <a:noFill/>
          </a:ln>
        </p:spPr>
        <p:txBody>
          <a:bodyPr spcFirstLastPara="1" wrap="square" lIns="0" tIns="0" rIns="0" bIns="0" anchor="t" anchorCtr="0">
            <a:noAutofit/>
          </a:bodyPr>
          <a:lstStyle/>
          <a:p>
            <a:pPr marL="342900" lvl="0" indent="-330200" algn="l" rtl="0">
              <a:lnSpc>
                <a:spcPct val="144444"/>
              </a:lnSpc>
              <a:spcBef>
                <a:spcPts val="0"/>
              </a:spcBef>
              <a:spcAft>
                <a:spcPts val="0"/>
              </a:spcAft>
              <a:buSzPts val="2200"/>
              <a:buFont typeface="Arial"/>
              <a:buChar char="•"/>
            </a:pPr>
            <a:r>
              <a:rPr lang="de-DE" sz="1800"/>
              <a:t>Present your service: What do you do?</a:t>
            </a:r>
            <a:endParaRPr sz="1800"/>
          </a:p>
          <a:p>
            <a:pPr marL="342900" lvl="0" indent="-190500" algn="l" rtl="0">
              <a:lnSpc>
                <a:spcPct val="144444"/>
              </a:lnSpc>
              <a:spcBef>
                <a:spcPts val="0"/>
              </a:spcBef>
              <a:spcAft>
                <a:spcPts val="0"/>
              </a:spcAft>
              <a:buSzPts val="2400"/>
              <a:buFont typeface="Arial"/>
              <a:buNone/>
            </a:pPr>
            <a:endParaRPr sz="1800"/>
          </a:p>
          <a:p>
            <a:pPr marL="342900" lvl="0" indent="-330200" algn="l" rtl="0">
              <a:lnSpc>
                <a:spcPct val="144444"/>
              </a:lnSpc>
              <a:spcBef>
                <a:spcPts val="0"/>
              </a:spcBef>
              <a:spcAft>
                <a:spcPts val="0"/>
              </a:spcAft>
              <a:buSzPts val="2200"/>
              <a:buFont typeface="Arial"/>
              <a:buChar char="•"/>
            </a:pPr>
            <a:r>
              <a:rPr lang="de-DE" sz="1800"/>
              <a:t>Remind everyone of your target group / key stakeholders</a:t>
            </a:r>
            <a:endParaRPr sz="1800"/>
          </a:p>
          <a:p>
            <a:pPr marL="342900" lvl="0" indent="-190500" algn="l" rtl="0">
              <a:lnSpc>
                <a:spcPct val="144444"/>
              </a:lnSpc>
              <a:spcBef>
                <a:spcPts val="0"/>
              </a:spcBef>
              <a:spcAft>
                <a:spcPts val="0"/>
              </a:spcAft>
              <a:buSzPts val="2400"/>
              <a:buFont typeface="Arial"/>
              <a:buNone/>
            </a:pPr>
            <a:endParaRPr sz="1800"/>
          </a:p>
          <a:p>
            <a:pPr marL="342900" lvl="0" indent="-330200" algn="l" rtl="0">
              <a:lnSpc>
                <a:spcPct val="144444"/>
              </a:lnSpc>
              <a:spcBef>
                <a:spcPts val="0"/>
              </a:spcBef>
              <a:spcAft>
                <a:spcPts val="0"/>
              </a:spcAft>
              <a:buSzPts val="2200"/>
              <a:buFont typeface="Arial"/>
              <a:buChar char="•"/>
            </a:pPr>
            <a:r>
              <a:rPr lang="de-DE" sz="1800"/>
              <a:t>Give an example: How could your service look like in</a:t>
            </a:r>
            <a:br>
              <a:rPr lang="de-DE" sz="1800"/>
            </a:br>
            <a:r>
              <a:rPr lang="de-DE" sz="1800"/>
              <a:t>practice in the future?</a:t>
            </a:r>
            <a:endParaRPr sz="1800"/>
          </a:p>
          <a:p>
            <a:pPr marL="342900" lvl="0" indent="-190500" algn="l" rtl="0">
              <a:lnSpc>
                <a:spcPct val="144444"/>
              </a:lnSpc>
              <a:spcBef>
                <a:spcPts val="0"/>
              </a:spcBef>
              <a:spcAft>
                <a:spcPts val="0"/>
              </a:spcAft>
              <a:buSzPts val="2400"/>
              <a:buFont typeface="Arial"/>
              <a:buNone/>
            </a:pPr>
            <a:endParaRPr sz="1800"/>
          </a:p>
          <a:p>
            <a:pPr marL="457200" lvl="0" indent="0" algn="l" rtl="0">
              <a:lnSpc>
                <a:spcPct val="144444"/>
              </a:lnSpc>
              <a:spcBef>
                <a:spcPts val="0"/>
              </a:spcBef>
              <a:spcAft>
                <a:spcPts val="0"/>
              </a:spcAft>
              <a:buNone/>
            </a:pPr>
            <a:endParaRPr sz="1800"/>
          </a:p>
        </p:txBody>
      </p:sp>
      <p:sp>
        <p:nvSpPr>
          <p:cNvPr id="121" name="Google Shape;121;p1"/>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Clr>
                <a:srgbClr val="000000"/>
              </a:buClr>
              <a:buSzPts val="1000"/>
              <a:buFont typeface="Arial"/>
              <a:buNone/>
            </a:pPr>
            <a:fld id="{00000000-1234-1234-1234-123412341234}" type="slidenum">
              <a:rPr lang="de-DE"/>
              <a:t>40</a:t>
            </a:fld>
            <a:endParaRPr/>
          </a:p>
        </p:txBody>
      </p:sp>
      <p:sp>
        <p:nvSpPr>
          <p:cNvPr id="122" name="Google Shape;122;p1"/>
          <p:cNvSpPr txBox="1">
            <a:spLocks noGrp="1"/>
          </p:cNvSpPr>
          <p:nvPr>
            <p:ph type="body" idx="2"/>
          </p:nvPr>
        </p:nvSpPr>
        <p:spPr>
          <a:xfrm>
            <a:off x="838199" y="805100"/>
            <a:ext cx="7218300" cy="601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dirty="0" err="1"/>
              <a:t>Introduce</a:t>
            </a:r>
            <a:r>
              <a:rPr lang="de-DE" dirty="0"/>
              <a:t> your </a:t>
            </a:r>
            <a:r>
              <a:rPr lang="de-DE" dirty="0" err="1"/>
              <a:t>service</a:t>
            </a:r>
            <a:r>
              <a:rPr lang="de-DE" dirty="0"/>
              <a:t> &amp; </a:t>
            </a:r>
            <a:r>
              <a:rPr lang="de-DE" dirty="0" err="1"/>
              <a:t>key</a:t>
            </a:r>
            <a:r>
              <a:rPr lang="de-DE" dirty="0"/>
              <a:t> </a:t>
            </a:r>
            <a:r>
              <a:rPr lang="de-DE" dirty="0" err="1"/>
              <a:t>target</a:t>
            </a:r>
            <a:r>
              <a:rPr lang="de-DE" dirty="0"/>
              <a:t> </a:t>
            </a:r>
            <a:r>
              <a:rPr lang="de-DE" dirty="0" err="1"/>
              <a:t>group</a:t>
            </a:r>
            <a:r>
              <a:rPr lang="de-DE" dirty="0"/>
              <a:t> </a:t>
            </a:r>
            <a:endParaRPr dirty="0"/>
          </a:p>
        </p:txBody>
      </p:sp>
      <p:sp>
        <p:nvSpPr>
          <p:cNvPr id="123" name="Google Shape;123;p1"/>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 </a:t>
            </a:r>
            <a:endParaRPr/>
          </a:p>
        </p:txBody>
      </p:sp>
      <p:sp>
        <p:nvSpPr>
          <p:cNvPr id="124" name="Google Shape;124;p1"/>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 </a:t>
            </a:r>
            <a:endParaRPr/>
          </a:p>
        </p:txBody>
      </p:sp>
      <p:pic>
        <p:nvPicPr>
          <p:cNvPr id="125" name="Google Shape;125;p1"/>
          <p:cNvPicPr preferRelativeResize="0"/>
          <p:nvPr/>
        </p:nvPicPr>
        <p:blipFill>
          <a:blip r:embed="rId4">
            <a:alphaModFix/>
          </a:blip>
          <a:stretch>
            <a:fillRect/>
          </a:stretch>
        </p:blipFill>
        <p:spPr>
          <a:xfrm>
            <a:off x="7698725" y="1316925"/>
            <a:ext cx="1818350" cy="1818350"/>
          </a:xfrm>
          <a:prstGeom prst="rect">
            <a:avLst/>
          </a:prstGeom>
          <a:noFill/>
          <a:ln>
            <a:noFill/>
          </a:ln>
        </p:spPr>
      </p:pic>
      <p:pic>
        <p:nvPicPr>
          <p:cNvPr id="126" name="Google Shape;126;p1"/>
          <p:cNvPicPr preferRelativeResize="0"/>
          <p:nvPr/>
        </p:nvPicPr>
        <p:blipFill>
          <a:blip r:embed="rId5">
            <a:alphaModFix/>
          </a:blip>
          <a:stretch>
            <a:fillRect/>
          </a:stretch>
        </p:blipFill>
        <p:spPr>
          <a:xfrm>
            <a:off x="8147798" y="3711225"/>
            <a:ext cx="1818350" cy="1818350"/>
          </a:xfrm>
          <a:prstGeom prst="rect">
            <a:avLst/>
          </a:prstGeom>
          <a:noFill/>
          <a:ln>
            <a:noFill/>
          </a:ln>
        </p:spPr>
      </p:pic>
      <p:pic>
        <p:nvPicPr>
          <p:cNvPr id="127" name="Google Shape;127;p1"/>
          <p:cNvPicPr preferRelativeResize="0"/>
          <p:nvPr/>
        </p:nvPicPr>
        <p:blipFill>
          <a:blip r:embed="rId6">
            <a:alphaModFix/>
          </a:blip>
          <a:stretch>
            <a:fillRect/>
          </a:stretch>
        </p:blipFill>
        <p:spPr>
          <a:xfrm>
            <a:off x="10254050" y="1892875"/>
            <a:ext cx="1818350" cy="1818350"/>
          </a:xfrm>
          <a:prstGeom prst="rect">
            <a:avLst/>
          </a:prstGeom>
          <a:noFill/>
          <a:ln>
            <a:noFill/>
          </a:ln>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txBox="1">
            <a:spLocks noGrp="1"/>
          </p:cNvSpPr>
          <p:nvPr>
            <p:ph type="title"/>
          </p:nvPr>
        </p:nvSpPr>
        <p:spPr>
          <a:xfrm>
            <a:off x="838199" y="439774"/>
            <a:ext cx="7218300" cy="762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a:t>Present your Persona</a:t>
            </a:r>
            <a:endParaRPr/>
          </a:p>
        </p:txBody>
      </p:sp>
      <p:sp>
        <p:nvSpPr>
          <p:cNvPr id="134" name="Google Shape;134;p2"/>
          <p:cNvSpPr txBox="1">
            <a:spLocks noGrp="1"/>
          </p:cNvSpPr>
          <p:nvPr>
            <p:ph type="body" idx="1"/>
          </p:nvPr>
        </p:nvSpPr>
        <p:spPr>
          <a:xfrm>
            <a:off x="838200" y="2079076"/>
            <a:ext cx="10692900" cy="3973800"/>
          </a:xfrm>
          <a:prstGeom prst="rect">
            <a:avLst/>
          </a:prstGeom>
          <a:noFill/>
          <a:ln>
            <a:noFill/>
          </a:ln>
        </p:spPr>
        <p:txBody>
          <a:bodyPr spcFirstLastPara="1" wrap="square" lIns="0" tIns="0" rIns="0" bIns="0" anchor="t" anchorCtr="0">
            <a:noAutofit/>
          </a:bodyPr>
          <a:lstStyle/>
          <a:p>
            <a:pPr marL="342900" lvl="0" indent="-330200" algn="l" rtl="0">
              <a:lnSpc>
                <a:spcPct val="144444"/>
              </a:lnSpc>
              <a:spcBef>
                <a:spcPts val="0"/>
              </a:spcBef>
              <a:spcAft>
                <a:spcPts val="0"/>
              </a:spcAft>
              <a:buSzPts val="2200"/>
              <a:buFont typeface="Arial"/>
              <a:buChar char="•"/>
            </a:pPr>
            <a:r>
              <a:rPr lang="de-DE" sz="1800" dirty="0" err="1"/>
              <a:t>Present</a:t>
            </a:r>
            <a:r>
              <a:rPr lang="de-DE" sz="1800" dirty="0"/>
              <a:t> your </a:t>
            </a:r>
            <a:r>
              <a:rPr lang="de-DE" sz="1800" dirty="0" err="1"/>
              <a:t>persona</a:t>
            </a:r>
            <a:r>
              <a:rPr lang="de-DE" sz="1800" dirty="0"/>
              <a:t> - </a:t>
            </a:r>
            <a:r>
              <a:rPr lang="de-DE" sz="1800" dirty="0" err="1"/>
              <a:t>use</a:t>
            </a:r>
            <a:r>
              <a:rPr lang="de-DE" sz="1800" dirty="0"/>
              <a:t> </a:t>
            </a:r>
            <a:r>
              <a:rPr lang="de-DE" sz="1800" dirty="0" err="1"/>
              <a:t>pics</a:t>
            </a:r>
            <a:r>
              <a:rPr lang="de-DE" sz="1800" dirty="0"/>
              <a:t> &amp; </a:t>
            </a:r>
            <a:br>
              <a:rPr lang="de-DE" sz="1800" dirty="0"/>
            </a:br>
            <a:r>
              <a:rPr lang="de-DE" sz="1800" dirty="0" err="1"/>
              <a:t>props</a:t>
            </a:r>
            <a:r>
              <a:rPr lang="de-DE" sz="1800" dirty="0"/>
              <a:t> </a:t>
            </a:r>
            <a:r>
              <a:rPr lang="de-DE" sz="1800" dirty="0" err="1"/>
              <a:t>if</a:t>
            </a:r>
            <a:r>
              <a:rPr lang="de-DE" sz="1800" dirty="0"/>
              <a:t> you like </a:t>
            </a:r>
            <a:endParaRPr sz="1800" dirty="0"/>
          </a:p>
          <a:p>
            <a:pPr marL="298450" lvl="0" indent="-285750" algn="l" rtl="0">
              <a:lnSpc>
                <a:spcPct val="144444"/>
              </a:lnSpc>
              <a:spcBef>
                <a:spcPts val="0"/>
              </a:spcBef>
              <a:spcAft>
                <a:spcPts val="0"/>
              </a:spcAft>
              <a:buSzPts val="2200"/>
              <a:buFont typeface="Arial" panose="020B0604020202020204" pitchFamily="34" charset="0"/>
              <a:buChar char="•"/>
            </a:pPr>
            <a:r>
              <a:rPr lang="de-DE" sz="1800" dirty="0" err="1"/>
              <a:t>Why</a:t>
            </a:r>
            <a:r>
              <a:rPr lang="de-DE" sz="1800" dirty="0"/>
              <a:t> </a:t>
            </a:r>
            <a:r>
              <a:rPr lang="de-DE" sz="1800" dirty="0" err="1"/>
              <a:t>is</a:t>
            </a:r>
            <a:r>
              <a:rPr lang="de-DE" sz="1800" dirty="0"/>
              <a:t> your </a:t>
            </a:r>
            <a:r>
              <a:rPr lang="de-DE" sz="1800" dirty="0" err="1"/>
              <a:t>persona</a:t>
            </a:r>
            <a:r>
              <a:rPr lang="de-DE" sz="1800" dirty="0"/>
              <a:t> so </a:t>
            </a:r>
            <a:r>
              <a:rPr lang="de-DE" sz="1800" dirty="0" err="1"/>
              <a:t>fond</a:t>
            </a:r>
            <a:r>
              <a:rPr lang="de-DE" sz="1800" dirty="0"/>
              <a:t> </a:t>
            </a:r>
            <a:r>
              <a:rPr lang="de-DE" sz="1800" dirty="0" err="1"/>
              <a:t>of</a:t>
            </a:r>
            <a:br>
              <a:rPr lang="de-DE" sz="1800" dirty="0"/>
            </a:br>
            <a:r>
              <a:rPr lang="de-DE" sz="1800" dirty="0"/>
              <a:t>your (</a:t>
            </a:r>
            <a:r>
              <a:rPr lang="de-DE" sz="1800" dirty="0" err="1"/>
              <a:t>future</a:t>
            </a:r>
            <a:r>
              <a:rPr lang="de-DE" sz="1800" dirty="0"/>
              <a:t>) </a:t>
            </a:r>
            <a:r>
              <a:rPr lang="de-DE" sz="1800" dirty="0" err="1"/>
              <a:t>service</a:t>
            </a:r>
            <a:r>
              <a:rPr lang="de-DE" sz="1800" dirty="0"/>
              <a:t>? </a:t>
            </a:r>
            <a:br>
              <a:rPr lang="de-DE" sz="1800" dirty="0"/>
            </a:br>
            <a:r>
              <a:rPr lang="de-DE" sz="1700" i="1" dirty="0" err="1"/>
              <a:t>Give</a:t>
            </a:r>
            <a:r>
              <a:rPr lang="de-DE" sz="1700" i="1" dirty="0"/>
              <a:t> an </a:t>
            </a:r>
            <a:r>
              <a:rPr lang="de-DE" sz="1700" i="1" dirty="0" err="1"/>
              <a:t>example</a:t>
            </a:r>
            <a:r>
              <a:rPr lang="de-DE" sz="1700" i="1" dirty="0"/>
              <a:t> </a:t>
            </a:r>
            <a:r>
              <a:rPr lang="de-DE" sz="1700" i="1" dirty="0" err="1"/>
              <a:t>of</a:t>
            </a:r>
            <a:r>
              <a:rPr lang="de-DE" sz="1700" i="1" dirty="0"/>
              <a:t> a </a:t>
            </a:r>
            <a:r>
              <a:rPr lang="de-DE" sz="1700" i="1" dirty="0" err="1"/>
              <a:t>solution</a:t>
            </a:r>
            <a:r>
              <a:rPr lang="de-DE" sz="1700" i="1" dirty="0"/>
              <a:t> </a:t>
            </a:r>
            <a:r>
              <a:rPr lang="de-DE" sz="1700" i="1" dirty="0" err="1"/>
              <a:t>the</a:t>
            </a:r>
            <a:r>
              <a:rPr lang="de-DE" sz="1700" i="1" dirty="0"/>
              <a:t> </a:t>
            </a:r>
            <a:r>
              <a:rPr lang="de-DE" sz="1700" i="1" dirty="0" err="1"/>
              <a:t>service</a:t>
            </a:r>
            <a:br>
              <a:rPr lang="de-DE" sz="1700" i="1" dirty="0"/>
            </a:br>
            <a:r>
              <a:rPr lang="de-DE" sz="1700" i="1" dirty="0" err="1"/>
              <a:t>provides</a:t>
            </a:r>
            <a:r>
              <a:rPr lang="de-DE" sz="1700" i="1" dirty="0"/>
              <a:t> </a:t>
            </a:r>
            <a:r>
              <a:rPr lang="de-DE" sz="1700" i="1" dirty="0" err="1"/>
              <a:t>for</a:t>
            </a:r>
            <a:r>
              <a:rPr lang="de-DE" sz="1700" i="1" dirty="0"/>
              <a:t> a </a:t>
            </a:r>
            <a:r>
              <a:rPr lang="de-DE" sz="1700" i="1" dirty="0" err="1"/>
              <a:t>concrete</a:t>
            </a:r>
            <a:r>
              <a:rPr lang="de-DE" sz="1700" i="1" dirty="0"/>
              <a:t> </a:t>
            </a:r>
            <a:r>
              <a:rPr lang="de-DE" sz="1700" i="1" dirty="0" err="1"/>
              <a:t>issue</a:t>
            </a:r>
            <a:r>
              <a:rPr lang="de-DE" sz="1700" i="1" dirty="0"/>
              <a:t> </a:t>
            </a:r>
            <a:br>
              <a:rPr lang="de-DE" sz="1700" i="1" dirty="0"/>
            </a:br>
            <a:r>
              <a:rPr lang="de-DE" sz="1700" i="1" dirty="0" err="1"/>
              <a:t>of</a:t>
            </a:r>
            <a:r>
              <a:rPr lang="de-DE" sz="1700" i="1" dirty="0"/>
              <a:t> </a:t>
            </a:r>
            <a:r>
              <a:rPr lang="de-DE" sz="1700" i="1" dirty="0" err="1"/>
              <a:t>the</a:t>
            </a:r>
            <a:r>
              <a:rPr lang="de-DE" sz="1700" i="1" dirty="0"/>
              <a:t> </a:t>
            </a:r>
            <a:r>
              <a:rPr lang="de-DE" sz="1700" i="1" dirty="0" err="1"/>
              <a:t>persona</a:t>
            </a:r>
            <a:r>
              <a:rPr lang="de-DE" sz="1700" i="1" dirty="0"/>
              <a:t>. </a:t>
            </a:r>
            <a:br>
              <a:rPr lang="de-DE" sz="1700" i="1" dirty="0"/>
            </a:br>
            <a:r>
              <a:rPr lang="de-DE" sz="1700" i="1" dirty="0" err="1"/>
              <a:t>Give</a:t>
            </a:r>
            <a:r>
              <a:rPr lang="de-DE" sz="1700" i="1" dirty="0"/>
              <a:t> </a:t>
            </a:r>
            <a:r>
              <a:rPr lang="de-DE" sz="1700" i="1" dirty="0" err="1"/>
              <a:t>some</a:t>
            </a:r>
            <a:r>
              <a:rPr lang="de-DE" sz="1700" i="1" dirty="0"/>
              <a:t> </a:t>
            </a:r>
            <a:r>
              <a:rPr lang="de-DE" sz="1700" i="1" dirty="0" err="1"/>
              <a:t>context</a:t>
            </a:r>
            <a:r>
              <a:rPr lang="de-DE" sz="1700" i="1" dirty="0"/>
              <a:t> on </a:t>
            </a:r>
            <a:r>
              <a:rPr lang="de-DE" sz="1700" i="1" dirty="0" err="1"/>
              <a:t>the</a:t>
            </a:r>
            <a:r>
              <a:rPr lang="de-DE" sz="1700" i="1" dirty="0"/>
              <a:t> personas </a:t>
            </a:r>
            <a:r>
              <a:rPr lang="de-DE" sz="1700" i="1" dirty="0" err="1"/>
              <a:t>task</a:t>
            </a:r>
            <a:r>
              <a:rPr lang="de-DE" sz="1700" i="1" dirty="0"/>
              <a:t>.</a:t>
            </a:r>
          </a:p>
          <a:p>
            <a:pPr marL="342900" lvl="0" indent="-330200" algn="l" rtl="0">
              <a:lnSpc>
                <a:spcPct val="144444"/>
              </a:lnSpc>
              <a:spcBef>
                <a:spcPts val="0"/>
              </a:spcBef>
              <a:spcAft>
                <a:spcPts val="0"/>
              </a:spcAft>
              <a:buSzPts val="2200"/>
              <a:buFont typeface="Arial"/>
              <a:buChar char="•"/>
            </a:pPr>
            <a:r>
              <a:rPr lang="de-DE" sz="1800" dirty="0"/>
              <a:t>What </a:t>
            </a:r>
            <a:r>
              <a:rPr lang="de-DE" sz="1800" dirty="0" err="1"/>
              <a:t>did</a:t>
            </a:r>
            <a:r>
              <a:rPr lang="de-DE" sz="1800" dirty="0"/>
              <a:t> you </a:t>
            </a:r>
            <a:r>
              <a:rPr lang="de-DE" sz="1800" dirty="0" err="1"/>
              <a:t>learn</a:t>
            </a:r>
            <a:r>
              <a:rPr lang="de-DE" sz="1800" dirty="0"/>
              <a:t> </a:t>
            </a:r>
            <a:r>
              <a:rPr lang="de-DE" sz="1800" dirty="0" err="1"/>
              <a:t>from</a:t>
            </a:r>
            <a:r>
              <a:rPr lang="de-DE" sz="1800" dirty="0"/>
              <a:t> </a:t>
            </a:r>
            <a:r>
              <a:rPr lang="de-DE" sz="1800" dirty="0" err="1"/>
              <a:t>chats</a:t>
            </a:r>
            <a:r>
              <a:rPr lang="de-DE" sz="1800" dirty="0"/>
              <a:t> with </a:t>
            </a:r>
            <a:br>
              <a:rPr lang="de-DE" sz="1800" dirty="0"/>
            </a:br>
            <a:r>
              <a:rPr lang="de-DE" sz="1800" dirty="0" err="1"/>
              <a:t>future</a:t>
            </a:r>
            <a:r>
              <a:rPr lang="de-DE" sz="1800" dirty="0"/>
              <a:t> </a:t>
            </a:r>
            <a:r>
              <a:rPr lang="de-DE" sz="1800" dirty="0" err="1"/>
              <a:t>users</a:t>
            </a:r>
            <a:r>
              <a:rPr lang="de-DE" sz="1800" dirty="0"/>
              <a:t>?</a:t>
            </a:r>
            <a:endParaRPr sz="1800" dirty="0"/>
          </a:p>
          <a:p>
            <a:pPr marL="457200" lvl="0" indent="0" algn="l" rtl="0">
              <a:lnSpc>
                <a:spcPct val="144444"/>
              </a:lnSpc>
              <a:spcBef>
                <a:spcPts val="0"/>
              </a:spcBef>
              <a:spcAft>
                <a:spcPts val="0"/>
              </a:spcAft>
              <a:buNone/>
            </a:pPr>
            <a:endParaRPr sz="1800" dirty="0"/>
          </a:p>
          <a:p>
            <a:pPr marL="457200" lvl="3" indent="0" algn="l" rtl="0">
              <a:spcBef>
                <a:spcPts val="0"/>
              </a:spcBef>
              <a:spcAft>
                <a:spcPts val="0"/>
              </a:spcAft>
              <a:buClr>
                <a:srgbClr val="000000"/>
              </a:buClr>
              <a:buSzPts val="2400"/>
              <a:buFont typeface="Arial"/>
              <a:buNone/>
            </a:pPr>
            <a:endParaRPr sz="1200" dirty="0"/>
          </a:p>
          <a:p>
            <a:pPr marL="0" lvl="0" indent="0" algn="l" rtl="0">
              <a:lnSpc>
                <a:spcPct val="144444"/>
              </a:lnSpc>
              <a:spcBef>
                <a:spcPts val="0"/>
              </a:spcBef>
              <a:spcAft>
                <a:spcPts val="0"/>
              </a:spcAft>
              <a:buNone/>
            </a:pPr>
            <a:endParaRPr sz="1800" dirty="0"/>
          </a:p>
          <a:p>
            <a:pPr marL="342900" lvl="0" indent="-190500" algn="l" rtl="0">
              <a:lnSpc>
                <a:spcPct val="144444"/>
              </a:lnSpc>
              <a:spcBef>
                <a:spcPts val="0"/>
              </a:spcBef>
              <a:spcAft>
                <a:spcPts val="0"/>
              </a:spcAft>
              <a:buSzPts val="2400"/>
              <a:buFont typeface="Arial"/>
              <a:buNone/>
            </a:pPr>
            <a:endParaRPr sz="1800" dirty="0"/>
          </a:p>
          <a:p>
            <a:pPr marL="1371600" lvl="3" indent="0" algn="l" rtl="0">
              <a:lnSpc>
                <a:spcPct val="101111"/>
              </a:lnSpc>
              <a:spcBef>
                <a:spcPts val="0"/>
              </a:spcBef>
              <a:spcAft>
                <a:spcPts val="0"/>
              </a:spcAft>
              <a:buSzPts val="2400"/>
              <a:buNone/>
            </a:pPr>
            <a:r>
              <a:rPr lang="de-DE" sz="1200" dirty="0"/>
              <a:t>			</a:t>
            </a:r>
            <a:endParaRPr sz="1800" dirty="0"/>
          </a:p>
          <a:p>
            <a:pPr marL="342900" lvl="0" indent="-190500" algn="l" rtl="0">
              <a:lnSpc>
                <a:spcPct val="144444"/>
              </a:lnSpc>
              <a:spcBef>
                <a:spcPts val="0"/>
              </a:spcBef>
              <a:spcAft>
                <a:spcPts val="0"/>
              </a:spcAft>
              <a:buSzPts val="2400"/>
              <a:buFont typeface="Arial"/>
              <a:buNone/>
            </a:pPr>
            <a:endParaRPr sz="1800" dirty="0"/>
          </a:p>
          <a:p>
            <a:pPr marL="342900" lvl="0" indent="-190500" algn="l" rtl="0">
              <a:lnSpc>
                <a:spcPct val="144444"/>
              </a:lnSpc>
              <a:spcBef>
                <a:spcPts val="0"/>
              </a:spcBef>
              <a:spcAft>
                <a:spcPts val="0"/>
              </a:spcAft>
              <a:buSzPts val="2400"/>
              <a:buFont typeface="Arial"/>
              <a:buNone/>
            </a:pPr>
            <a:endParaRPr sz="1800" dirty="0"/>
          </a:p>
        </p:txBody>
      </p:sp>
      <p:sp>
        <p:nvSpPr>
          <p:cNvPr id="135" name="Google Shape;135;p2"/>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Clr>
                <a:srgbClr val="000000"/>
              </a:buClr>
              <a:buSzPts val="1000"/>
              <a:buFont typeface="Arial"/>
              <a:buNone/>
            </a:pPr>
            <a:fld id="{00000000-1234-1234-1234-123412341234}" type="slidenum">
              <a:rPr lang="de-DE"/>
              <a:t>41</a:t>
            </a:fld>
            <a:endParaRPr/>
          </a:p>
        </p:txBody>
      </p:sp>
      <p:sp>
        <p:nvSpPr>
          <p:cNvPr id="136" name="Google Shape;136;p2"/>
          <p:cNvSpPr txBox="1">
            <a:spLocks noGrp="1"/>
          </p:cNvSpPr>
          <p:nvPr>
            <p:ph type="body" idx="2"/>
          </p:nvPr>
        </p:nvSpPr>
        <p:spPr>
          <a:xfrm>
            <a:off x="838199" y="805100"/>
            <a:ext cx="7218300" cy="601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a:t>Leave a good first impression</a:t>
            </a:r>
            <a:endParaRPr/>
          </a:p>
        </p:txBody>
      </p:sp>
      <p:sp>
        <p:nvSpPr>
          <p:cNvPr id="137" name="Google Shape;137;p2"/>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 </a:t>
            </a:r>
            <a:endParaRPr/>
          </a:p>
        </p:txBody>
      </p:sp>
      <p:sp>
        <p:nvSpPr>
          <p:cNvPr id="138" name="Google Shape;138;p2"/>
          <p:cNvSpPr/>
          <p:nvPr/>
        </p:nvSpPr>
        <p:spPr>
          <a:xfrm>
            <a:off x="5978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b="0" i="0" u="none" strike="noStrike" cap="none">
                <a:solidFill>
                  <a:srgbClr val="000000"/>
                </a:solidFill>
                <a:latin typeface="Arial"/>
                <a:ea typeface="Arial"/>
                <a:cs typeface="Arial"/>
                <a:sym typeface="Arial"/>
              </a:rPr>
              <a:t> </a:t>
            </a:r>
            <a:endParaRPr/>
          </a:p>
        </p:txBody>
      </p:sp>
      <p:pic>
        <p:nvPicPr>
          <p:cNvPr id="139" name="Google Shape;139;p2"/>
          <p:cNvPicPr preferRelativeResize="0"/>
          <p:nvPr/>
        </p:nvPicPr>
        <p:blipFill rotWithShape="1">
          <a:blip r:embed="rId4">
            <a:alphaModFix/>
          </a:blip>
          <a:srcRect/>
          <a:stretch/>
        </p:blipFill>
        <p:spPr>
          <a:xfrm>
            <a:off x="5338917" y="0"/>
            <a:ext cx="6853084" cy="6853084"/>
          </a:xfrm>
          <a:prstGeom prst="rect">
            <a:avLst/>
          </a:prstGeom>
          <a:noFill/>
          <a:ln>
            <a:noFill/>
          </a:ln>
        </p:spPr>
      </p:pic>
      <p:sp>
        <p:nvSpPr>
          <p:cNvPr id="140" name="Google Shape;140;p2"/>
          <p:cNvSpPr/>
          <p:nvPr/>
        </p:nvSpPr>
        <p:spPr>
          <a:xfrm>
            <a:off x="9281950" y="128100"/>
            <a:ext cx="2749200" cy="354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3" indent="0" algn="l" rtl="0">
              <a:lnSpc>
                <a:spcPct val="101111"/>
              </a:lnSpc>
              <a:spcBef>
                <a:spcPts val="0"/>
              </a:spcBef>
              <a:spcAft>
                <a:spcPts val="0"/>
              </a:spcAft>
              <a:buNone/>
            </a:pPr>
            <a:r>
              <a:rPr lang="de-DE" sz="1800" b="1">
                <a:solidFill>
                  <a:schemeClr val="dk2"/>
                </a:solidFill>
                <a:latin typeface="Fira Sans Light"/>
                <a:ea typeface="Fira Sans Light"/>
                <a:cs typeface="Fira Sans Light"/>
                <a:sym typeface="Fira Sans Light"/>
              </a:rPr>
              <a:t>7‘ per service</a:t>
            </a:r>
            <a:endParaRPr sz="100">
              <a:latin typeface="Fira Sans Light"/>
              <a:ea typeface="Fira Sans Light"/>
              <a:cs typeface="Fira Sans Light"/>
              <a:sym typeface="Fira Sans Light"/>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8eafadf989_4_20"/>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sz="5400" dirty="0">
                <a:latin typeface="Fira Sans" panose="020B0503050000020004" pitchFamily="34" charset="0"/>
              </a:rPr>
              <a:t>Do you </a:t>
            </a:r>
            <a:r>
              <a:rPr lang="de-DE" sz="5400" dirty="0" err="1">
                <a:latin typeface="Fira Sans" panose="020B0503050000020004" pitchFamily="34" charset="0"/>
              </a:rPr>
              <a:t>need</a:t>
            </a:r>
            <a:r>
              <a:rPr lang="de-DE" sz="5400" dirty="0">
                <a:latin typeface="Fira Sans" panose="020B0503050000020004" pitchFamily="34" charset="0"/>
              </a:rPr>
              <a:t> a </a:t>
            </a:r>
            <a:r>
              <a:rPr lang="de-DE" sz="5400" dirty="0" err="1">
                <a:latin typeface="Fira Sans" panose="020B0503050000020004" pitchFamily="34" charset="0"/>
              </a:rPr>
              <a:t>refreshment</a:t>
            </a:r>
            <a:r>
              <a:rPr lang="de-DE" sz="5400" dirty="0">
                <a:latin typeface="Fira Sans" panose="020B0503050000020004" pitchFamily="34" charset="0"/>
              </a:rPr>
              <a:t>?</a:t>
            </a:r>
            <a:endParaRPr sz="5400" dirty="0">
              <a:latin typeface="Fira Sans" panose="020B0503050000020004" pitchFamily="34" charset="0"/>
            </a:endParaRPr>
          </a:p>
          <a:p>
            <a:pPr marL="0" lvl="0" indent="0" algn="l" rtl="0">
              <a:lnSpc>
                <a:spcPct val="120000"/>
              </a:lnSpc>
              <a:spcBef>
                <a:spcPts val="0"/>
              </a:spcBef>
              <a:spcAft>
                <a:spcPts val="0"/>
              </a:spcAft>
              <a:buSzPts val="2400"/>
              <a:buNone/>
            </a:pPr>
            <a:endParaRPr dirty="0"/>
          </a:p>
        </p:txBody>
      </p:sp>
      <p:sp>
        <p:nvSpPr>
          <p:cNvPr id="161" name="Google Shape;161;g28eafadf989_4_20"/>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None/>
            </a:pPr>
            <a:r>
              <a:rPr lang="de-DE" sz="2800"/>
              <a:t>Pick a cocktail!</a:t>
            </a:r>
            <a:endParaRPr sz="2800"/>
          </a:p>
          <a:p>
            <a:pPr marL="0" lvl="0" indent="0" algn="l" rtl="0">
              <a:lnSpc>
                <a:spcPct val="120000"/>
              </a:lnSpc>
              <a:spcBef>
                <a:spcPts val="2500"/>
              </a:spcBef>
              <a:spcAft>
                <a:spcPts val="2500"/>
              </a:spcAft>
              <a:buSzPts val="2400"/>
              <a:buNone/>
            </a:pPr>
            <a:endParaRPr sz="2800"/>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6" name="Grafik 5" descr="Grüner Palmenschatten auf weißem Hintergrund">
            <a:extLst>
              <a:ext uri="{FF2B5EF4-FFF2-40B4-BE49-F238E27FC236}">
                <a16:creationId xmlns:a16="http://schemas.microsoft.com/office/drawing/2014/main" id="{FD72E5DC-9770-A220-4C08-CBFE26B3E40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flipH="1">
            <a:off x="-9300" y="6949"/>
            <a:ext cx="12191950" cy="7854382"/>
          </a:xfrm>
          <a:prstGeom prst="rect">
            <a:avLst/>
          </a:prstGeom>
        </p:spPr>
      </p:pic>
      <p:sp>
        <p:nvSpPr>
          <p:cNvPr id="186" name="Google Shape;186;g2ab50f3748e_0_1"/>
          <p:cNvSpPr txBox="1">
            <a:spLocks noGrp="1"/>
          </p:cNvSpPr>
          <p:nvPr>
            <p:ph type="title"/>
          </p:nvPr>
        </p:nvSpPr>
        <p:spPr>
          <a:xfrm>
            <a:off x="838199" y="439774"/>
            <a:ext cx="7218300" cy="762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a:t>Personas &amp; Palm Trees </a:t>
            </a:r>
            <a:br>
              <a:rPr lang="de-DE"/>
            </a:br>
            <a:r>
              <a:rPr lang="de-DE"/>
              <a:t>Cocktail Menu</a:t>
            </a:r>
            <a:br>
              <a:rPr lang="de-DE"/>
            </a:br>
            <a:r>
              <a:rPr lang="de-DE" sz="1900"/>
              <a:t>(all alcohol-free of course)</a:t>
            </a:r>
            <a:endParaRPr sz="1900"/>
          </a:p>
        </p:txBody>
      </p:sp>
      <p:sp>
        <p:nvSpPr>
          <p:cNvPr id="187" name="Google Shape;187;g2ab50f3748e_0_1"/>
          <p:cNvSpPr txBox="1">
            <a:spLocks noGrp="1"/>
          </p:cNvSpPr>
          <p:nvPr>
            <p:ph type="body" idx="1"/>
          </p:nvPr>
        </p:nvSpPr>
        <p:spPr>
          <a:xfrm>
            <a:off x="1490675" y="1934450"/>
            <a:ext cx="2541300" cy="2304900"/>
          </a:xfrm>
          <a:prstGeom prst="rect">
            <a:avLst/>
          </a:prstGeom>
          <a:solidFill>
            <a:srgbClr val="EBEBEB"/>
          </a:solidFill>
          <a:ln>
            <a:noFill/>
          </a:ln>
        </p:spPr>
        <p:txBody>
          <a:bodyPr spcFirstLastPara="1" wrap="square" lIns="0" tIns="0" rIns="0" bIns="0" anchor="t" anchorCtr="0">
            <a:noAutofit/>
          </a:bodyPr>
          <a:lstStyle/>
          <a:p>
            <a:pPr marL="450000" marR="377887" lvl="0" indent="447673" algn="ctr" rtl="0">
              <a:lnSpc>
                <a:spcPct val="115000"/>
              </a:lnSpc>
              <a:spcBef>
                <a:spcPts val="0"/>
              </a:spcBef>
              <a:spcAft>
                <a:spcPts val="0"/>
              </a:spcAft>
              <a:buSzPts val="2400"/>
              <a:buNone/>
            </a:pPr>
            <a:br>
              <a:rPr lang="de-DE" sz="1200" dirty="0">
                <a:solidFill>
                  <a:srgbClr val="374151"/>
                </a:solidFill>
                <a:latin typeface="Arial"/>
                <a:ea typeface="Arial"/>
                <a:cs typeface="Arial"/>
                <a:sym typeface="Arial"/>
              </a:rPr>
            </a:br>
            <a:r>
              <a:rPr lang="de-DE" sz="1200" dirty="0">
                <a:solidFill>
                  <a:srgbClr val="374151"/>
                </a:solidFill>
                <a:latin typeface="Fira Sans Light" panose="020B0403050000020004" pitchFamily="34" charset="0"/>
                <a:ea typeface="Fira Sans"/>
                <a:cs typeface="Fira Sans"/>
                <a:sym typeface="Fira Sans"/>
              </a:rPr>
              <a:t>A </a:t>
            </a:r>
            <a:r>
              <a:rPr lang="de-DE" sz="1200" dirty="0" err="1">
                <a:solidFill>
                  <a:srgbClr val="374151"/>
                </a:solidFill>
                <a:latin typeface="Fira Sans Light" panose="020B0403050000020004" pitchFamily="34" charset="0"/>
                <a:ea typeface="Fira Sans"/>
                <a:cs typeface="Fira Sans"/>
                <a:sym typeface="Fira Sans"/>
              </a:rPr>
              <a:t>daiquiri</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garnished</a:t>
            </a:r>
            <a:r>
              <a:rPr lang="de-DE" sz="1200" dirty="0">
                <a:solidFill>
                  <a:srgbClr val="374151"/>
                </a:solidFill>
                <a:latin typeface="Fira Sans Light" panose="020B0403050000020004" pitchFamily="34" charset="0"/>
                <a:ea typeface="Fira Sans"/>
                <a:cs typeface="Fira Sans"/>
                <a:sym typeface="Fira Sans"/>
              </a:rPr>
              <a:t> with a </a:t>
            </a:r>
            <a:r>
              <a:rPr lang="de-DE" sz="1200" dirty="0" err="1">
                <a:solidFill>
                  <a:srgbClr val="374151"/>
                </a:solidFill>
                <a:latin typeface="Fira Sans Light" panose="020B0403050000020004" pitchFamily="34" charset="0"/>
                <a:ea typeface="Fira Sans"/>
                <a:cs typeface="Fira Sans"/>
                <a:sym typeface="Fira Sans"/>
              </a:rPr>
              <a:t>symbolic</a:t>
            </a:r>
            <a:r>
              <a:rPr lang="de-DE" sz="1200" dirty="0">
                <a:solidFill>
                  <a:srgbClr val="374151"/>
                </a:solidFill>
                <a:latin typeface="Fira Sans Light" panose="020B0403050000020004" pitchFamily="34" charset="0"/>
                <a:ea typeface="Fira Sans"/>
                <a:cs typeface="Fira Sans"/>
                <a:sym typeface="Fira Sans"/>
              </a:rPr>
              <a:t> DOI </a:t>
            </a:r>
            <a:r>
              <a:rPr lang="de-DE" sz="1200" dirty="0" err="1">
                <a:solidFill>
                  <a:srgbClr val="374151"/>
                </a:solidFill>
                <a:latin typeface="Fira Sans Light" panose="020B0403050000020004" pitchFamily="34" charset="0"/>
                <a:ea typeface="Fira Sans"/>
                <a:cs typeface="Fira Sans"/>
                <a:sym typeface="Fira Sans"/>
              </a:rPr>
              <a:t>umbrella</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this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drink</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is</a:t>
            </a:r>
            <a:r>
              <a:rPr lang="de-DE" sz="1200" dirty="0">
                <a:solidFill>
                  <a:srgbClr val="374151"/>
                </a:solidFill>
                <a:latin typeface="Fira Sans Light" panose="020B0403050000020004" pitchFamily="34" charset="0"/>
                <a:ea typeface="Fira Sans"/>
                <a:cs typeface="Fira Sans"/>
                <a:sym typeface="Fira Sans"/>
              </a:rPr>
              <a:t> a </a:t>
            </a:r>
            <a:r>
              <a:rPr lang="de-DE" sz="1200" dirty="0" err="1">
                <a:solidFill>
                  <a:srgbClr val="374151"/>
                </a:solidFill>
                <a:latin typeface="Fira Sans Light" panose="020B0403050000020004" pitchFamily="34" charset="0"/>
                <a:ea typeface="Fira Sans"/>
                <a:cs typeface="Fira Sans"/>
                <a:sym typeface="Fira Sans"/>
              </a:rPr>
              <a:t>toast</a:t>
            </a:r>
            <a:r>
              <a:rPr lang="de-DE" sz="1200" dirty="0">
                <a:solidFill>
                  <a:srgbClr val="374151"/>
                </a:solidFill>
                <a:latin typeface="Fira Sans Light" panose="020B0403050000020004" pitchFamily="34" charset="0"/>
                <a:ea typeface="Fira Sans"/>
                <a:cs typeface="Fira Sans"/>
                <a:sym typeface="Fira Sans"/>
              </a:rPr>
              <a:t> to persistent </a:t>
            </a:r>
            <a:r>
              <a:rPr lang="de-DE" sz="1200" dirty="0" err="1">
                <a:solidFill>
                  <a:srgbClr val="374151"/>
                </a:solidFill>
                <a:latin typeface="Fira Sans Light" panose="020B0403050000020004" pitchFamily="34" charset="0"/>
                <a:ea typeface="Fira Sans"/>
                <a:cs typeface="Fira Sans"/>
                <a:sym typeface="Fira Sans"/>
              </a:rPr>
              <a:t>identification</a:t>
            </a:r>
            <a:r>
              <a:rPr lang="de-DE" sz="1200" dirty="0">
                <a:solidFill>
                  <a:srgbClr val="374151"/>
                </a:solidFill>
                <a:latin typeface="Fira Sans Light" panose="020B0403050000020004" pitchFamily="34" charset="0"/>
                <a:ea typeface="Fira Sans"/>
                <a:cs typeface="Fira Sans"/>
                <a:sym typeface="Fira Sans"/>
              </a:rPr>
              <a:t>.</a:t>
            </a:r>
            <a:endParaRPr sz="1200" dirty="0">
              <a:solidFill>
                <a:srgbClr val="374151"/>
              </a:solidFill>
              <a:latin typeface="Fira Sans Light" panose="020B0403050000020004" pitchFamily="34" charset="0"/>
              <a:ea typeface="Fira Sans"/>
              <a:cs typeface="Fira Sans"/>
              <a:sym typeface="Fira Sans"/>
            </a:endParaRPr>
          </a:p>
          <a:p>
            <a:pPr marL="0" marR="377887" lvl="0" indent="0" algn="l" rtl="0">
              <a:lnSpc>
                <a:spcPct val="144444"/>
              </a:lnSpc>
              <a:spcBef>
                <a:spcPts val="1200"/>
              </a:spcBef>
              <a:spcAft>
                <a:spcPts val="0"/>
              </a:spcAft>
              <a:buSzPts val="2400"/>
              <a:buNone/>
            </a:pPr>
            <a:endParaRPr sz="1200" dirty="0"/>
          </a:p>
        </p:txBody>
      </p:sp>
      <p:sp>
        <p:nvSpPr>
          <p:cNvPr id="188" name="Google Shape;188;g2ab50f3748e_0_1"/>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SzPts val="1000"/>
              <a:buNone/>
            </a:pPr>
            <a:fld id="{00000000-1234-1234-1234-123412341234}" type="slidenum">
              <a:rPr lang="de-DE"/>
              <a:t>43</a:t>
            </a:fld>
            <a:endParaRPr/>
          </a:p>
        </p:txBody>
      </p:sp>
      <p:pic>
        <p:nvPicPr>
          <p:cNvPr id="189" name="Google Shape;189;g2ab50f3748e_0_1"/>
          <p:cNvPicPr preferRelativeResize="0"/>
          <p:nvPr/>
        </p:nvPicPr>
        <p:blipFill rotWithShape="1">
          <a:blip r:embed="rId6">
            <a:alphaModFix/>
          </a:blip>
          <a:srcRect/>
          <a:stretch/>
        </p:blipFill>
        <p:spPr>
          <a:xfrm>
            <a:off x="290525" y="1934450"/>
            <a:ext cx="1200150" cy="2305050"/>
          </a:xfrm>
          <a:prstGeom prst="rect">
            <a:avLst/>
          </a:prstGeom>
          <a:noFill/>
          <a:ln>
            <a:noFill/>
          </a:ln>
        </p:spPr>
      </p:pic>
      <p:pic>
        <p:nvPicPr>
          <p:cNvPr id="190" name="Google Shape;190;g2ab50f3748e_0_1"/>
          <p:cNvPicPr preferRelativeResize="0"/>
          <p:nvPr/>
        </p:nvPicPr>
        <p:blipFill rotWithShape="1">
          <a:blip r:embed="rId7">
            <a:alphaModFix/>
          </a:blip>
          <a:srcRect/>
          <a:stretch/>
        </p:blipFill>
        <p:spPr>
          <a:xfrm>
            <a:off x="700797" y="2398090"/>
            <a:ext cx="1074301" cy="1046983"/>
          </a:xfrm>
          <a:prstGeom prst="rect">
            <a:avLst/>
          </a:prstGeom>
          <a:noFill/>
          <a:ln>
            <a:noFill/>
          </a:ln>
        </p:spPr>
      </p:pic>
      <p:sp>
        <p:nvSpPr>
          <p:cNvPr id="191" name="Google Shape;191;g2ab50f3748e_0_1"/>
          <p:cNvSpPr txBox="1"/>
          <p:nvPr/>
        </p:nvSpPr>
        <p:spPr>
          <a:xfrm>
            <a:off x="6453425" y="6520300"/>
            <a:ext cx="5872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de-DE" sz="1100" b="0" i="0" u="none" strike="noStrike" cap="none">
                <a:solidFill>
                  <a:srgbClr val="666666"/>
                </a:solidFill>
                <a:latin typeface="Arial"/>
                <a:ea typeface="Arial"/>
                <a:cs typeface="Arial"/>
                <a:sym typeface="Arial"/>
              </a:rPr>
              <a:t>&lt;a href="https://de.vecteezy.com/gratis-vektor/isoliert"&gt;Isoliert Vektoren von Vecteezy&lt;/a&gt;</a:t>
            </a:r>
            <a:endParaRPr sz="1100" b="0" i="0" u="none" strike="noStrike" cap="none">
              <a:solidFill>
                <a:srgbClr val="666666"/>
              </a:solidFill>
              <a:latin typeface="Arial"/>
              <a:ea typeface="Arial"/>
              <a:cs typeface="Arial"/>
              <a:sym typeface="Arial"/>
            </a:endParaRPr>
          </a:p>
        </p:txBody>
      </p:sp>
      <p:pic>
        <p:nvPicPr>
          <p:cNvPr id="192" name="Google Shape;192;g2ab50f3748e_0_1"/>
          <p:cNvPicPr preferRelativeResize="0"/>
          <p:nvPr/>
        </p:nvPicPr>
        <p:blipFill rotWithShape="1">
          <a:blip r:embed="rId8">
            <a:alphaModFix/>
          </a:blip>
          <a:srcRect/>
          <a:stretch/>
        </p:blipFill>
        <p:spPr>
          <a:xfrm>
            <a:off x="5040050" y="608650"/>
            <a:ext cx="858125" cy="1599233"/>
          </a:xfrm>
          <a:prstGeom prst="rect">
            <a:avLst/>
          </a:prstGeom>
          <a:noFill/>
          <a:ln>
            <a:noFill/>
          </a:ln>
        </p:spPr>
      </p:pic>
      <p:sp>
        <p:nvSpPr>
          <p:cNvPr id="193" name="Google Shape;193;g2ab50f3748e_0_1"/>
          <p:cNvSpPr txBox="1">
            <a:spLocks noGrp="1"/>
          </p:cNvSpPr>
          <p:nvPr>
            <p:ph type="body" idx="1"/>
          </p:nvPr>
        </p:nvSpPr>
        <p:spPr>
          <a:xfrm>
            <a:off x="5833750" y="608500"/>
            <a:ext cx="2541300" cy="1536000"/>
          </a:xfrm>
          <a:prstGeom prst="rect">
            <a:avLst/>
          </a:prstGeom>
          <a:solidFill>
            <a:srgbClr val="F4F4F4"/>
          </a:solidFill>
          <a:ln>
            <a:noFill/>
          </a:ln>
        </p:spPr>
        <p:txBody>
          <a:bodyPr spcFirstLastPara="1" wrap="square" lIns="0" tIns="0" rIns="0" bIns="0" anchor="t" anchorCtr="0">
            <a:noAutofit/>
          </a:bodyPr>
          <a:lstStyle/>
          <a:p>
            <a:pPr marL="450000" marR="377887" lvl="0" indent="447673" algn="ctr" rtl="0">
              <a:lnSpc>
                <a:spcPct val="115000"/>
              </a:lnSpc>
              <a:spcBef>
                <a:spcPts val="0"/>
              </a:spcBef>
              <a:spcAft>
                <a:spcPts val="1200"/>
              </a:spcAft>
              <a:buSzPts val="2400"/>
              <a:buNone/>
            </a:pPr>
            <a:br>
              <a:rPr lang="de-DE" sz="1200" dirty="0">
                <a:solidFill>
                  <a:srgbClr val="374151"/>
                </a:solidFill>
                <a:latin typeface="Arial"/>
                <a:ea typeface="Arial"/>
                <a:cs typeface="Arial"/>
                <a:sym typeface="Arial"/>
              </a:rPr>
            </a:br>
            <a:br>
              <a:rPr lang="de-DE" sz="1200" dirty="0">
                <a:solidFill>
                  <a:srgbClr val="374151"/>
                </a:solidFill>
                <a:latin typeface="Arial"/>
                <a:ea typeface="Arial"/>
                <a:cs typeface="Arial"/>
                <a:sym typeface="Arial"/>
              </a:rPr>
            </a:br>
            <a:r>
              <a:rPr lang="de-DE" sz="1200" dirty="0">
                <a:solidFill>
                  <a:srgbClr val="374151"/>
                </a:solidFill>
                <a:latin typeface="Fira Sans Light" panose="020B0403050000020004" pitchFamily="34" charset="0"/>
                <a:ea typeface="Fira Sans"/>
                <a:cs typeface="Fira Sans"/>
                <a:sym typeface="Fira Sans"/>
              </a:rPr>
              <a:t>A </a:t>
            </a:r>
            <a:r>
              <a:rPr lang="de-DE" sz="1200" dirty="0" err="1">
                <a:solidFill>
                  <a:srgbClr val="374151"/>
                </a:solidFill>
                <a:latin typeface="Fira Sans Light" panose="020B0403050000020004" pitchFamily="34" charset="0"/>
                <a:ea typeface="Fira Sans"/>
                <a:cs typeface="Fira Sans"/>
                <a:sym typeface="Fira Sans"/>
              </a:rPr>
              <a:t>refreshing</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blend</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of</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data</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flavors</a:t>
            </a:r>
            <a:r>
              <a:rPr lang="de-DE" sz="1200" dirty="0">
                <a:solidFill>
                  <a:srgbClr val="374151"/>
                </a:solidFill>
                <a:latin typeface="Fira Sans Light" panose="020B0403050000020004" pitchFamily="34" charset="0"/>
                <a:ea typeface="Fira Sans"/>
                <a:cs typeface="Fira Sans"/>
                <a:sym typeface="Fira Sans"/>
              </a:rPr>
              <a:t> with a </a:t>
            </a:r>
            <a:r>
              <a:rPr lang="de-DE" sz="1200" dirty="0" err="1">
                <a:solidFill>
                  <a:srgbClr val="374151"/>
                </a:solidFill>
                <a:latin typeface="Fira Sans Light" panose="020B0403050000020004" pitchFamily="34" charset="0"/>
                <a:ea typeface="Fira Sans"/>
                <a:cs typeface="Fira Sans"/>
                <a:sym typeface="Fira Sans"/>
              </a:rPr>
              <a:t>hint</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of</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metadata</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mintiness</a:t>
            </a:r>
            <a:r>
              <a:rPr lang="de-DE" sz="1200" dirty="0">
                <a:solidFill>
                  <a:srgbClr val="374151"/>
                </a:solidFill>
                <a:latin typeface="Fira Sans Light" panose="020B0403050000020004" pitchFamily="34" charset="0"/>
                <a:ea typeface="Fira Sans"/>
                <a:cs typeface="Fira Sans"/>
                <a:sym typeface="Fira Sans"/>
              </a:rPr>
              <a:t>.</a:t>
            </a:r>
            <a:br>
              <a:rPr lang="de-DE" sz="1200" dirty="0">
                <a:solidFill>
                  <a:srgbClr val="374151"/>
                </a:solidFill>
                <a:latin typeface="Fira Sans Light" panose="020B0403050000020004" pitchFamily="34" charset="0"/>
                <a:ea typeface="Fira Sans"/>
                <a:cs typeface="Fira Sans"/>
                <a:sym typeface="Fira Sans"/>
              </a:rPr>
            </a:br>
            <a:br>
              <a:rPr lang="de-DE" sz="1200" dirty="0">
                <a:solidFill>
                  <a:srgbClr val="374151"/>
                </a:solidFill>
                <a:latin typeface="Fira Sans Light" panose="020B0403050000020004" pitchFamily="34" charset="0"/>
                <a:ea typeface="Fira Sans"/>
                <a:cs typeface="Fira Sans"/>
                <a:sym typeface="Fira Sans"/>
              </a:rPr>
            </a:br>
            <a:endParaRPr dirty="0"/>
          </a:p>
        </p:txBody>
      </p:sp>
      <p:pic>
        <p:nvPicPr>
          <p:cNvPr id="194" name="Google Shape;194;g2ab50f3748e_0_1"/>
          <p:cNvPicPr preferRelativeResize="0"/>
          <p:nvPr/>
        </p:nvPicPr>
        <p:blipFill rotWithShape="1">
          <a:blip r:embed="rId9">
            <a:alphaModFix/>
          </a:blip>
          <a:srcRect/>
          <a:stretch/>
        </p:blipFill>
        <p:spPr>
          <a:xfrm>
            <a:off x="543650" y="4640808"/>
            <a:ext cx="858125" cy="1527326"/>
          </a:xfrm>
          <a:prstGeom prst="rect">
            <a:avLst/>
          </a:prstGeom>
          <a:noFill/>
          <a:ln>
            <a:noFill/>
          </a:ln>
        </p:spPr>
      </p:pic>
      <p:sp>
        <p:nvSpPr>
          <p:cNvPr id="195" name="Google Shape;195;g2ab50f3748e_0_1"/>
          <p:cNvSpPr txBox="1">
            <a:spLocks noGrp="1"/>
          </p:cNvSpPr>
          <p:nvPr>
            <p:ph type="body" idx="1"/>
          </p:nvPr>
        </p:nvSpPr>
        <p:spPr>
          <a:xfrm>
            <a:off x="9650700" y="4790800"/>
            <a:ext cx="2541300" cy="1536000"/>
          </a:xfrm>
          <a:prstGeom prst="rect">
            <a:avLst/>
          </a:prstGeom>
          <a:solidFill>
            <a:srgbClr val="E5E5E5"/>
          </a:solidFill>
          <a:ln>
            <a:noFill/>
          </a:ln>
        </p:spPr>
        <p:txBody>
          <a:bodyPr spcFirstLastPara="1" wrap="square" lIns="0" tIns="0" rIns="0" bIns="0" anchor="ctr" anchorCtr="0">
            <a:noAutofit/>
          </a:bodyPr>
          <a:lstStyle/>
          <a:p>
            <a:pPr marL="450000" marR="377887" lvl="0" indent="0" algn="ctr" rtl="0">
              <a:lnSpc>
                <a:spcPct val="115000"/>
              </a:lnSpc>
              <a:spcBef>
                <a:spcPts val="0"/>
              </a:spcBef>
              <a:spcAft>
                <a:spcPts val="1200"/>
              </a:spcAft>
              <a:buSzPts val="2400"/>
              <a:buNone/>
            </a:pPr>
            <a:r>
              <a:rPr lang="de-DE" sz="1200" dirty="0">
                <a:solidFill>
                  <a:srgbClr val="374151"/>
                </a:solidFill>
                <a:latin typeface="Fira Sans Light" panose="020B0403050000020004" pitchFamily="34" charset="0"/>
                <a:ea typeface="Fira Sans"/>
                <a:cs typeface="Fira Sans"/>
                <a:sym typeface="Fira Sans"/>
              </a:rPr>
              <a:t> A </a:t>
            </a:r>
            <a:r>
              <a:rPr lang="de-DE" sz="1200" dirty="0" err="1">
                <a:solidFill>
                  <a:srgbClr val="374151"/>
                </a:solidFill>
                <a:latin typeface="Fira Sans Light" panose="020B0403050000020004" pitchFamily="34" charset="0"/>
                <a:ea typeface="Fira Sans"/>
                <a:cs typeface="Fira Sans"/>
                <a:sym typeface="Fira Sans"/>
              </a:rPr>
              <a:t>fruity</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blend</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that</a:t>
            </a:r>
            <a:r>
              <a:rPr lang="de-DE" sz="1200" dirty="0">
                <a:solidFill>
                  <a:srgbClr val="374151"/>
                </a:solidFill>
                <a:latin typeface="Fira Sans Light" panose="020B0403050000020004" pitchFamily="34" charset="0"/>
                <a:ea typeface="Fira Sans"/>
                <a:cs typeface="Fira Sans"/>
                <a:sym typeface="Fira Sans"/>
              </a:rPr>
              <a:t> will </a:t>
            </a:r>
            <a:r>
              <a:rPr lang="de-DE" sz="1200" dirty="0" err="1">
                <a:solidFill>
                  <a:srgbClr val="374151"/>
                </a:solidFill>
                <a:latin typeface="Fira Sans Light" panose="020B0403050000020004" pitchFamily="34" charset="0"/>
                <a:ea typeface="Fira Sans"/>
                <a:cs typeface="Fira Sans"/>
                <a:sym typeface="Fira Sans"/>
              </a:rPr>
              <a:t>leave</a:t>
            </a:r>
            <a:r>
              <a:rPr lang="de-DE" sz="1200" dirty="0">
                <a:solidFill>
                  <a:srgbClr val="374151"/>
                </a:solidFill>
                <a:latin typeface="Fira Sans Light" panose="020B0403050000020004" pitchFamily="34" charset="0"/>
                <a:ea typeface="Fira Sans"/>
                <a:cs typeface="Fira Sans"/>
                <a:sym typeface="Fira Sans"/>
              </a:rPr>
              <a:t> you </a:t>
            </a:r>
            <a:r>
              <a:rPr lang="de-DE" sz="1200" dirty="0" err="1">
                <a:solidFill>
                  <a:srgbClr val="374151"/>
                </a:solidFill>
                <a:latin typeface="Fira Sans Light" panose="020B0403050000020004" pitchFamily="34" charset="0"/>
                <a:ea typeface="Fira Sans"/>
                <a:cs typeface="Fira Sans"/>
                <a:sym typeface="Fira Sans"/>
              </a:rPr>
              <a:t>feeling</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refreshed</a:t>
            </a:r>
            <a:r>
              <a:rPr lang="de-DE" sz="1200" dirty="0">
                <a:solidFill>
                  <a:srgbClr val="374151"/>
                </a:solidFill>
                <a:latin typeface="Fira Sans Light" panose="020B0403050000020004" pitchFamily="34" charset="0"/>
                <a:ea typeface="Fira Sans"/>
                <a:cs typeface="Fira Sans"/>
                <a:sym typeface="Fira Sans"/>
              </a:rPr>
              <a:t> and </a:t>
            </a:r>
            <a:r>
              <a:rPr lang="de-DE" sz="1200" dirty="0" err="1">
                <a:solidFill>
                  <a:srgbClr val="374151"/>
                </a:solidFill>
                <a:latin typeface="Fira Sans Light" panose="020B0403050000020004" pitchFamily="34" charset="0"/>
                <a:ea typeface="Fira Sans"/>
                <a:cs typeface="Fira Sans"/>
                <a:sym typeface="Fira Sans"/>
              </a:rPr>
              <a:t>decluttered</a:t>
            </a:r>
            <a:r>
              <a:rPr lang="de-DE" sz="1200" dirty="0">
                <a:solidFill>
                  <a:srgbClr val="374151"/>
                </a:solidFill>
                <a:latin typeface="Fira Sans Light" panose="020B0403050000020004" pitchFamily="34" charset="0"/>
                <a:ea typeface="Fira Sans"/>
                <a:cs typeface="Fira Sans"/>
                <a:sym typeface="Fira Sans"/>
              </a:rPr>
              <a:t>.</a:t>
            </a:r>
            <a:endParaRPr sz="1200" dirty="0">
              <a:solidFill>
                <a:srgbClr val="374151"/>
              </a:solidFill>
              <a:latin typeface="Fira Sans Light" panose="020B0403050000020004" pitchFamily="34" charset="0"/>
              <a:ea typeface="Fira Sans"/>
              <a:cs typeface="Fira Sans"/>
              <a:sym typeface="Fira Sans"/>
            </a:endParaRPr>
          </a:p>
        </p:txBody>
      </p:sp>
      <p:sp>
        <p:nvSpPr>
          <p:cNvPr id="196" name="Google Shape;196;g2ab50f3748e_0_1"/>
          <p:cNvSpPr txBox="1">
            <a:spLocks noGrp="1"/>
          </p:cNvSpPr>
          <p:nvPr>
            <p:ph type="body" idx="1"/>
          </p:nvPr>
        </p:nvSpPr>
        <p:spPr>
          <a:xfrm>
            <a:off x="1401775" y="4640825"/>
            <a:ext cx="2378400" cy="1527300"/>
          </a:xfrm>
          <a:prstGeom prst="rect">
            <a:avLst/>
          </a:prstGeom>
          <a:solidFill>
            <a:srgbClr val="EBEBEB"/>
          </a:solidFill>
          <a:ln>
            <a:noFill/>
          </a:ln>
        </p:spPr>
        <p:txBody>
          <a:bodyPr spcFirstLastPara="1" wrap="square" lIns="0" tIns="0" rIns="0" bIns="0" anchor="t" anchorCtr="0">
            <a:noAutofit/>
          </a:bodyPr>
          <a:lstStyle/>
          <a:p>
            <a:pPr marL="450000" marR="401052" lvl="0" indent="447673" algn="ctr" rtl="0">
              <a:lnSpc>
                <a:spcPct val="115000"/>
              </a:lnSpc>
              <a:spcBef>
                <a:spcPts val="0"/>
              </a:spcBef>
              <a:spcAft>
                <a:spcPts val="0"/>
              </a:spcAft>
              <a:buSzPts val="2400"/>
              <a:buNone/>
            </a:pPr>
            <a:br>
              <a:rPr lang="de-DE" sz="1200" dirty="0">
                <a:solidFill>
                  <a:srgbClr val="374151"/>
                </a:solidFill>
                <a:latin typeface="Arial"/>
                <a:ea typeface="Arial"/>
                <a:cs typeface="Arial"/>
                <a:sym typeface="Arial"/>
              </a:rPr>
            </a:br>
            <a:r>
              <a:rPr lang="de-DE" sz="1200" dirty="0">
                <a:solidFill>
                  <a:srgbClr val="374151"/>
                </a:solidFill>
                <a:latin typeface="Fira Sans Light" panose="020B0403050000020004" pitchFamily="34" charset="0"/>
                <a:ea typeface="Fira Sans"/>
                <a:cs typeface="Fira Sans"/>
                <a:sym typeface="Fira Sans"/>
              </a:rPr>
              <a:t>A powerful </a:t>
            </a:r>
            <a:r>
              <a:rPr lang="de-DE" sz="1200" dirty="0" err="1">
                <a:solidFill>
                  <a:srgbClr val="374151"/>
                </a:solidFill>
                <a:latin typeface="Fira Sans Light" panose="020B0403050000020004" pitchFamily="34" charset="0"/>
                <a:ea typeface="Fira Sans"/>
                <a:cs typeface="Fira Sans"/>
                <a:sym typeface="Fira Sans"/>
              </a:rPr>
              <a:t>drink</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mixed</a:t>
            </a:r>
            <a:r>
              <a:rPr lang="de-DE" sz="1200" dirty="0">
                <a:solidFill>
                  <a:srgbClr val="374151"/>
                </a:solidFill>
                <a:latin typeface="Fira Sans Light" panose="020B0403050000020004" pitchFamily="34" charset="0"/>
                <a:ea typeface="Fira Sans"/>
                <a:cs typeface="Fira Sans"/>
                <a:sym typeface="Fira Sans"/>
              </a:rPr>
              <a:t> with robust </a:t>
            </a:r>
            <a:r>
              <a:rPr lang="de-DE" sz="1200" dirty="0" err="1">
                <a:solidFill>
                  <a:srgbClr val="374151"/>
                </a:solidFill>
                <a:latin typeface="Fira Sans Light" panose="020B0403050000020004" pitchFamily="34" charset="0"/>
                <a:ea typeface="Fira Sans"/>
                <a:cs typeface="Fira Sans"/>
                <a:sym typeface="Fira Sans"/>
              </a:rPr>
              <a:t>ingredients</a:t>
            </a:r>
            <a:r>
              <a:rPr lang="de-DE" sz="1200" dirty="0">
                <a:solidFill>
                  <a:srgbClr val="374151"/>
                </a:solidFill>
                <a:latin typeface="Fira Sans Light" panose="020B0403050000020004" pitchFamily="34" charset="0"/>
                <a:ea typeface="Fira Sans"/>
                <a:cs typeface="Fira Sans"/>
                <a:sym typeface="Fira Sans"/>
              </a:rPr>
              <a:t> and </a:t>
            </a:r>
            <a:r>
              <a:rPr lang="de-DE" sz="1200" dirty="0" err="1">
                <a:solidFill>
                  <a:srgbClr val="374151"/>
                </a:solidFill>
                <a:latin typeface="Fira Sans Light" panose="020B0403050000020004" pitchFamily="34" charset="0"/>
                <a:ea typeface="Fira Sans"/>
                <a:cs typeface="Fira Sans"/>
                <a:sym typeface="Fira Sans"/>
              </a:rPr>
              <a:t>served</a:t>
            </a:r>
            <a:r>
              <a:rPr lang="de-DE" sz="1200" dirty="0">
                <a:solidFill>
                  <a:srgbClr val="374151"/>
                </a:solidFill>
                <a:latin typeface="Fira Sans Light" panose="020B0403050000020004" pitchFamily="34" charset="0"/>
                <a:ea typeface="Fira Sans"/>
                <a:cs typeface="Fira Sans"/>
                <a:sym typeface="Fira Sans"/>
              </a:rPr>
              <a:t> with a </a:t>
            </a:r>
            <a:r>
              <a:rPr lang="de-DE" sz="1200" dirty="0" err="1">
                <a:solidFill>
                  <a:srgbClr val="374151"/>
                </a:solidFill>
                <a:latin typeface="Fira Sans Light" panose="020B0403050000020004" pitchFamily="34" charset="0"/>
                <a:ea typeface="Fira Sans"/>
                <a:cs typeface="Fira Sans"/>
                <a:sym typeface="Fira Sans"/>
              </a:rPr>
              <a:t>data</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fortress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garnish</a:t>
            </a:r>
            <a:r>
              <a:rPr lang="de-DE" sz="1200" dirty="0">
                <a:solidFill>
                  <a:srgbClr val="374151"/>
                </a:solidFill>
                <a:latin typeface="Arial"/>
                <a:ea typeface="Arial"/>
                <a:cs typeface="Arial"/>
                <a:sym typeface="Arial"/>
              </a:rPr>
              <a:t>.</a:t>
            </a:r>
            <a:endParaRPr sz="1200" dirty="0">
              <a:solidFill>
                <a:srgbClr val="374151"/>
              </a:solidFill>
              <a:latin typeface="Fira Sans Light" panose="020B0403050000020004" pitchFamily="34" charset="0"/>
              <a:ea typeface="Fira Sans"/>
              <a:cs typeface="Fira Sans"/>
              <a:sym typeface="Fira Sans"/>
            </a:endParaRPr>
          </a:p>
          <a:p>
            <a:pPr marL="0" marR="401052" lvl="0" indent="0" algn="l" rtl="0">
              <a:lnSpc>
                <a:spcPct val="144444"/>
              </a:lnSpc>
              <a:spcBef>
                <a:spcPts val="1200"/>
              </a:spcBef>
              <a:spcAft>
                <a:spcPts val="0"/>
              </a:spcAft>
              <a:buSzPts val="2400"/>
              <a:buNone/>
            </a:pPr>
            <a:endParaRPr dirty="0"/>
          </a:p>
        </p:txBody>
      </p:sp>
      <p:pic>
        <p:nvPicPr>
          <p:cNvPr id="197" name="Google Shape;197;g2ab50f3748e_0_1"/>
          <p:cNvPicPr preferRelativeResize="0"/>
          <p:nvPr/>
        </p:nvPicPr>
        <p:blipFill rotWithShape="1">
          <a:blip r:embed="rId10">
            <a:alphaModFix/>
          </a:blip>
          <a:srcRect/>
          <a:stretch/>
        </p:blipFill>
        <p:spPr>
          <a:xfrm>
            <a:off x="8906875" y="4790775"/>
            <a:ext cx="743819" cy="1536000"/>
          </a:xfrm>
          <a:prstGeom prst="rect">
            <a:avLst/>
          </a:prstGeom>
          <a:noFill/>
          <a:ln>
            <a:noFill/>
          </a:ln>
        </p:spPr>
      </p:pic>
      <p:sp>
        <p:nvSpPr>
          <p:cNvPr id="198" name="Google Shape;198;g2ab50f3748e_0_1"/>
          <p:cNvSpPr txBox="1">
            <a:spLocks noGrp="1"/>
          </p:cNvSpPr>
          <p:nvPr>
            <p:ph type="body" idx="1"/>
          </p:nvPr>
        </p:nvSpPr>
        <p:spPr>
          <a:xfrm>
            <a:off x="9574450" y="9863"/>
            <a:ext cx="2617500" cy="1536000"/>
          </a:xfrm>
          <a:prstGeom prst="rect">
            <a:avLst/>
          </a:prstGeom>
          <a:solidFill>
            <a:srgbClr val="E5E5E5"/>
          </a:solidFill>
          <a:ln>
            <a:noFill/>
          </a:ln>
        </p:spPr>
        <p:txBody>
          <a:bodyPr spcFirstLastPara="1" wrap="square" lIns="0" tIns="0" rIns="0" bIns="0" anchor="t" anchorCtr="0">
            <a:noAutofit/>
          </a:bodyPr>
          <a:lstStyle/>
          <a:p>
            <a:pPr marL="450000" marR="377887" lvl="0" indent="447673" algn="ctr" rtl="0">
              <a:lnSpc>
                <a:spcPct val="115000"/>
              </a:lnSpc>
              <a:spcBef>
                <a:spcPts val="0"/>
              </a:spcBef>
              <a:spcAft>
                <a:spcPts val="1200"/>
              </a:spcAft>
              <a:buSzPts val="2400"/>
              <a:buNone/>
            </a:pPr>
            <a:br>
              <a:rPr lang="de-DE" sz="1200" dirty="0">
                <a:solidFill>
                  <a:srgbClr val="374151"/>
                </a:solidFill>
                <a:latin typeface="Arial"/>
                <a:ea typeface="Arial"/>
                <a:cs typeface="Arial"/>
                <a:sym typeface="Arial"/>
              </a:rPr>
            </a:br>
            <a:r>
              <a:rPr lang="de-DE" sz="1200" dirty="0">
                <a:solidFill>
                  <a:srgbClr val="374151"/>
                </a:solidFill>
                <a:latin typeface="Fira Sans Light" panose="020B0403050000020004" pitchFamily="34" charset="0"/>
                <a:ea typeface="Fira Sans"/>
                <a:cs typeface="Fira Sans"/>
                <a:sym typeface="Fira Sans"/>
              </a:rPr>
              <a:t> A </a:t>
            </a:r>
            <a:r>
              <a:rPr lang="de-DE" sz="1200" dirty="0" err="1">
                <a:solidFill>
                  <a:srgbClr val="374151"/>
                </a:solidFill>
                <a:latin typeface="Fira Sans Light" panose="020B0403050000020004" pitchFamily="34" charset="0"/>
                <a:ea typeface="Fira Sans"/>
                <a:cs typeface="Fira Sans"/>
                <a:sym typeface="Fira Sans"/>
              </a:rPr>
              <a:t>tropical</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concoction</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that</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combines</a:t>
            </a:r>
            <a:r>
              <a:rPr lang="de-DE" sz="1200" dirty="0">
                <a:solidFill>
                  <a:srgbClr val="374151"/>
                </a:solidFill>
                <a:latin typeface="Fira Sans Light" panose="020B0403050000020004" pitchFamily="34" charset="0"/>
                <a:ea typeface="Fira Sans"/>
                <a:cs typeface="Fira Sans"/>
                <a:sym typeface="Fira Sans"/>
              </a:rPr>
              <a:t> open </a:t>
            </a:r>
            <a:r>
              <a:rPr lang="de-DE" sz="1200" dirty="0" err="1">
                <a:solidFill>
                  <a:srgbClr val="374151"/>
                </a:solidFill>
                <a:latin typeface="Fira Sans Light" panose="020B0403050000020004" pitchFamily="34" charset="0"/>
                <a:ea typeface="Fira Sans"/>
                <a:cs typeface="Fira Sans"/>
                <a:sym typeface="Fira Sans"/>
              </a:rPr>
              <a:t>flavors</a:t>
            </a:r>
            <a:r>
              <a:rPr lang="de-DE" sz="1200" dirty="0">
                <a:solidFill>
                  <a:srgbClr val="374151"/>
                </a:solidFill>
                <a:latin typeface="Fira Sans Light" panose="020B0403050000020004" pitchFamily="34" charset="0"/>
                <a:ea typeface="Fira Sans"/>
                <a:cs typeface="Fira Sans"/>
                <a:sym typeface="Fira Sans"/>
              </a:rPr>
              <a:t> with a </a:t>
            </a:r>
            <a:r>
              <a:rPr lang="de-DE" sz="1200" dirty="0" err="1">
                <a:solidFill>
                  <a:srgbClr val="374151"/>
                </a:solidFill>
                <a:latin typeface="Fira Sans Light" panose="020B0403050000020004" pitchFamily="34" charset="0"/>
                <a:ea typeface="Fira Sans"/>
                <a:cs typeface="Fira Sans"/>
                <a:sym typeface="Fira Sans"/>
              </a:rPr>
              <a:t>splash</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of</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citrus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for</a:t>
            </a:r>
            <a:r>
              <a:rPr lang="de-DE" sz="1200" dirty="0">
                <a:solidFill>
                  <a:srgbClr val="374151"/>
                </a:solidFill>
                <a:latin typeface="Fira Sans Light" panose="020B0403050000020004" pitchFamily="34" charset="0"/>
                <a:ea typeface="Fira Sans"/>
                <a:cs typeface="Fira Sans"/>
                <a:sym typeface="Fira Sans"/>
              </a:rPr>
              <a:t> a </a:t>
            </a:r>
            <a:r>
              <a:rPr lang="de-DE" sz="1200" dirty="0" err="1">
                <a:solidFill>
                  <a:srgbClr val="374151"/>
                </a:solidFill>
                <a:latin typeface="Fira Sans Light" panose="020B0403050000020004" pitchFamily="34" charset="0"/>
                <a:ea typeface="Fira Sans"/>
                <a:cs typeface="Fira Sans"/>
                <a:sym typeface="Fira Sans"/>
              </a:rPr>
              <a:t>refreshing</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experience</a:t>
            </a:r>
            <a:r>
              <a:rPr lang="de-DE" sz="1200" dirty="0">
                <a:solidFill>
                  <a:srgbClr val="374151"/>
                </a:solidFill>
                <a:latin typeface="Fira Sans Light" panose="020B0403050000020004" pitchFamily="34" charset="0"/>
                <a:ea typeface="Fira Sans"/>
                <a:cs typeface="Fira Sans"/>
                <a:sym typeface="Fira Sans"/>
              </a:rPr>
              <a:t>.</a:t>
            </a:r>
            <a:endParaRPr sz="1200" dirty="0">
              <a:solidFill>
                <a:srgbClr val="374151"/>
              </a:solidFill>
              <a:latin typeface="Fira Sans Light" panose="020B0403050000020004" pitchFamily="34" charset="0"/>
              <a:ea typeface="Fira Sans"/>
              <a:cs typeface="Fira Sans"/>
              <a:sym typeface="Fira Sans"/>
            </a:endParaRPr>
          </a:p>
        </p:txBody>
      </p:sp>
      <p:sp>
        <p:nvSpPr>
          <p:cNvPr id="199" name="Google Shape;199;g2ab50f3748e_0_1"/>
          <p:cNvSpPr txBox="1">
            <a:spLocks noGrp="1"/>
          </p:cNvSpPr>
          <p:nvPr>
            <p:ph type="body" idx="1"/>
          </p:nvPr>
        </p:nvSpPr>
        <p:spPr>
          <a:xfrm>
            <a:off x="9804250" y="2148325"/>
            <a:ext cx="2378400" cy="2304900"/>
          </a:xfrm>
          <a:prstGeom prst="rect">
            <a:avLst/>
          </a:prstGeom>
          <a:solidFill>
            <a:srgbClr val="EBEBEB"/>
          </a:solidFill>
          <a:ln>
            <a:noFill/>
          </a:ln>
        </p:spPr>
        <p:txBody>
          <a:bodyPr spcFirstLastPara="1" wrap="square" lIns="0" tIns="0" rIns="0" bIns="0" anchor="t" anchorCtr="0">
            <a:noAutofit/>
          </a:bodyPr>
          <a:lstStyle/>
          <a:p>
            <a:pPr marL="450000" marR="401052" lvl="0" indent="447673" algn="ctr" rtl="0">
              <a:lnSpc>
                <a:spcPct val="115000"/>
              </a:lnSpc>
              <a:spcBef>
                <a:spcPts val="0"/>
              </a:spcBef>
              <a:spcAft>
                <a:spcPts val="1200"/>
              </a:spcAft>
              <a:buSzPts val="2400"/>
              <a:buNone/>
            </a:pPr>
            <a:br>
              <a:rPr lang="de-DE" sz="1200" dirty="0">
                <a:solidFill>
                  <a:srgbClr val="374151"/>
                </a:solidFill>
                <a:latin typeface="Arial"/>
                <a:ea typeface="Arial"/>
                <a:cs typeface="Arial"/>
                <a:sym typeface="Arial"/>
              </a:rPr>
            </a:br>
            <a:r>
              <a:rPr lang="de-DE" sz="1200" dirty="0">
                <a:solidFill>
                  <a:srgbClr val="374151"/>
                </a:solidFill>
                <a:latin typeface="Fira Sans Light" panose="020B0403050000020004" pitchFamily="34" charset="0"/>
                <a:ea typeface="Fira Sans"/>
                <a:cs typeface="Fira Sans"/>
                <a:sym typeface="Fira Sans"/>
              </a:rPr>
              <a:t>This </a:t>
            </a:r>
            <a:r>
              <a:rPr lang="de-DE" sz="1200" dirty="0" err="1">
                <a:solidFill>
                  <a:srgbClr val="374151"/>
                </a:solidFill>
                <a:latin typeface="Fira Sans Light" panose="020B0403050000020004" pitchFamily="34" charset="0"/>
                <a:ea typeface="Fira Sans"/>
                <a:cs typeface="Fira Sans"/>
                <a:sym typeface="Fira Sans"/>
              </a:rPr>
              <a:t>sangria</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combines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the</a:t>
            </a:r>
            <a:r>
              <a:rPr lang="de-DE" sz="1200" dirty="0">
                <a:solidFill>
                  <a:srgbClr val="374151"/>
                </a:solidFill>
                <a:latin typeface="Fira Sans Light" panose="020B0403050000020004" pitchFamily="34" charset="0"/>
                <a:ea typeface="Fira Sans"/>
                <a:cs typeface="Fira Sans"/>
                <a:sym typeface="Fira Sans"/>
              </a:rPr>
              <a:t> robust </a:t>
            </a:r>
            <a:r>
              <a:rPr lang="de-DE" sz="1200" dirty="0" err="1">
                <a:solidFill>
                  <a:srgbClr val="374151"/>
                </a:solidFill>
                <a:latin typeface="Fira Sans Light" panose="020B0403050000020004" pitchFamily="34" charset="0"/>
                <a:ea typeface="Fira Sans"/>
                <a:cs typeface="Fira Sans"/>
                <a:sym typeface="Fira Sans"/>
              </a:rPr>
              <a:t>flavors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of</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secure</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data</a:t>
            </a:r>
            <a:r>
              <a:rPr lang="de-DE" sz="1200" dirty="0">
                <a:solidFill>
                  <a:srgbClr val="374151"/>
                </a:solidFill>
                <a:latin typeface="Fira Sans Light" panose="020B0403050000020004" pitchFamily="34" charset="0"/>
                <a:ea typeface="Fira Sans"/>
                <a:cs typeface="Fira Sans"/>
                <a:sym typeface="Fira Sans"/>
              </a:rPr>
              <a:t> with a </a:t>
            </a:r>
            <a:r>
              <a:rPr lang="de-DE" sz="1200" dirty="0" err="1">
                <a:solidFill>
                  <a:srgbClr val="374151"/>
                </a:solidFill>
                <a:latin typeface="Fira Sans Light" panose="020B0403050000020004" pitchFamily="34" charset="0"/>
                <a:ea typeface="Fira Sans"/>
                <a:cs typeface="Fira Sans"/>
                <a:sym typeface="Fira Sans"/>
              </a:rPr>
              <a:t>medley</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of</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encrypted</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fruits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Served</a:t>
            </a:r>
            <a:r>
              <a:rPr lang="de-DE" sz="1200" dirty="0">
                <a:solidFill>
                  <a:srgbClr val="374151"/>
                </a:solidFill>
                <a:latin typeface="Fira Sans Light" panose="020B0403050000020004" pitchFamily="34" charset="0"/>
                <a:ea typeface="Fira Sans"/>
                <a:cs typeface="Fira Sans"/>
                <a:sym typeface="Fira Sans"/>
              </a:rPr>
              <a:t> in a </a:t>
            </a:r>
            <a:r>
              <a:rPr lang="de-DE" sz="1200" dirty="0" err="1">
                <a:solidFill>
                  <a:srgbClr val="374151"/>
                </a:solidFill>
                <a:latin typeface="Fira Sans Light" panose="020B0403050000020004" pitchFamily="34" charset="0"/>
                <a:ea typeface="Fira Sans"/>
                <a:cs typeface="Fira Sans"/>
                <a:sym typeface="Fira Sans"/>
              </a:rPr>
              <a:t>fortified</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glass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for</a:t>
            </a:r>
            <a:r>
              <a:rPr lang="de-DE" sz="1200" dirty="0">
                <a:solidFill>
                  <a:srgbClr val="374151"/>
                </a:solidFill>
                <a:latin typeface="Fira Sans Light" panose="020B0403050000020004" pitchFamily="34" charset="0"/>
                <a:ea typeface="Fira Sans"/>
                <a:cs typeface="Fira Sans"/>
                <a:sym typeface="Fira Sans"/>
              </a:rPr>
              <a:t> maximum </a:t>
            </a:r>
            <a:r>
              <a:rPr lang="de-DE" sz="1200" dirty="0" err="1">
                <a:solidFill>
                  <a:srgbClr val="374151"/>
                </a:solidFill>
                <a:latin typeface="Fira Sans Light" panose="020B0403050000020004" pitchFamily="34" charset="0"/>
                <a:ea typeface="Fira Sans"/>
                <a:cs typeface="Fira Sans"/>
                <a:sym typeface="Fira Sans"/>
              </a:rPr>
              <a:t>protection</a:t>
            </a:r>
            <a:r>
              <a:rPr lang="de-DE" sz="1200" dirty="0">
                <a:solidFill>
                  <a:srgbClr val="374151"/>
                </a:solidFill>
                <a:latin typeface="Fira Sans Light" panose="020B0403050000020004" pitchFamily="34" charset="0"/>
                <a:ea typeface="Fira Sans"/>
                <a:cs typeface="Fira Sans"/>
                <a:sym typeface="Fira Sans"/>
              </a:rPr>
              <a:t>.</a:t>
            </a:r>
            <a:endParaRPr sz="1200" dirty="0">
              <a:solidFill>
                <a:srgbClr val="374151"/>
              </a:solidFill>
              <a:latin typeface="Arial"/>
              <a:ea typeface="Arial"/>
              <a:cs typeface="Arial"/>
              <a:sym typeface="Arial"/>
            </a:endParaRPr>
          </a:p>
        </p:txBody>
      </p:sp>
      <p:pic>
        <p:nvPicPr>
          <p:cNvPr id="200" name="Google Shape;200;g2ab50f3748e_0_1"/>
          <p:cNvPicPr preferRelativeResize="0"/>
          <p:nvPr/>
        </p:nvPicPr>
        <p:blipFill rotWithShape="1">
          <a:blip r:embed="rId11">
            <a:alphaModFix/>
          </a:blip>
          <a:srcRect/>
          <a:stretch/>
        </p:blipFill>
        <p:spPr>
          <a:xfrm>
            <a:off x="8482825" y="2148600"/>
            <a:ext cx="1351425" cy="2304353"/>
          </a:xfrm>
          <a:prstGeom prst="rect">
            <a:avLst/>
          </a:prstGeom>
          <a:noFill/>
          <a:ln>
            <a:noFill/>
          </a:ln>
        </p:spPr>
      </p:pic>
      <p:pic>
        <p:nvPicPr>
          <p:cNvPr id="201" name="Google Shape;201;g2ab50f3748e_0_1"/>
          <p:cNvPicPr preferRelativeResize="0"/>
          <p:nvPr/>
        </p:nvPicPr>
        <p:blipFill rotWithShape="1">
          <a:blip r:embed="rId12">
            <a:alphaModFix/>
          </a:blip>
          <a:srcRect/>
          <a:stretch/>
        </p:blipFill>
        <p:spPr>
          <a:xfrm>
            <a:off x="8830625" y="-3"/>
            <a:ext cx="743825" cy="1539966"/>
          </a:xfrm>
          <a:prstGeom prst="rect">
            <a:avLst/>
          </a:prstGeom>
          <a:noFill/>
          <a:ln>
            <a:noFill/>
          </a:ln>
        </p:spPr>
      </p:pic>
      <p:pic>
        <p:nvPicPr>
          <p:cNvPr id="202" name="Google Shape;202;g2ab50f3748e_0_1"/>
          <p:cNvPicPr preferRelativeResize="0"/>
          <p:nvPr/>
        </p:nvPicPr>
        <p:blipFill rotWithShape="1">
          <a:blip r:embed="rId13">
            <a:alphaModFix/>
          </a:blip>
          <a:srcRect/>
          <a:stretch/>
        </p:blipFill>
        <p:spPr>
          <a:xfrm>
            <a:off x="4374763" y="2795787"/>
            <a:ext cx="1238250" cy="2209800"/>
          </a:xfrm>
          <a:prstGeom prst="rect">
            <a:avLst/>
          </a:prstGeom>
          <a:noFill/>
          <a:ln>
            <a:noFill/>
          </a:ln>
        </p:spPr>
      </p:pic>
      <p:sp>
        <p:nvSpPr>
          <p:cNvPr id="203" name="Google Shape;203;g2ab50f3748e_0_1"/>
          <p:cNvSpPr txBox="1">
            <a:spLocks noGrp="1"/>
          </p:cNvSpPr>
          <p:nvPr>
            <p:ph type="body" idx="1"/>
          </p:nvPr>
        </p:nvSpPr>
        <p:spPr>
          <a:xfrm>
            <a:off x="5613013" y="2795788"/>
            <a:ext cx="2541300" cy="2209800"/>
          </a:xfrm>
          <a:prstGeom prst="rect">
            <a:avLst/>
          </a:prstGeom>
          <a:solidFill>
            <a:srgbClr val="E5E5E5"/>
          </a:solidFill>
          <a:ln>
            <a:noFill/>
          </a:ln>
        </p:spPr>
        <p:txBody>
          <a:bodyPr spcFirstLastPara="1" wrap="square" lIns="0" tIns="0" rIns="0" bIns="0" anchor="ctr" anchorCtr="0">
            <a:noAutofit/>
          </a:bodyPr>
          <a:lstStyle/>
          <a:p>
            <a:pPr marL="450000" marR="377887" lvl="0" indent="0" algn="ctr" rtl="0">
              <a:lnSpc>
                <a:spcPct val="115000"/>
              </a:lnSpc>
              <a:spcBef>
                <a:spcPts val="0"/>
              </a:spcBef>
              <a:spcAft>
                <a:spcPts val="1200"/>
              </a:spcAft>
              <a:buSzPts val="2400"/>
              <a:buNone/>
            </a:pPr>
            <a:r>
              <a:rPr lang="de-DE" sz="1200" dirty="0">
                <a:solidFill>
                  <a:srgbClr val="374151"/>
                </a:solidFill>
                <a:latin typeface="Fira Sans Light" panose="020B0403050000020004" pitchFamily="34" charset="0"/>
                <a:ea typeface="Fira Sans"/>
                <a:cs typeface="Fira Sans"/>
                <a:sym typeface="Fira Sans"/>
              </a:rPr>
              <a:t>A sophisticated </a:t>
            </a:r>
            <a:r>
              <a:rPr lang="de-DE" sz="1200" dirty="0" err="1">
                <a:solidFill>
                  <a:srgbClr val="374151"/>
                </a:solidFill>
                <a:latin typeface="Fira Sans Light" panose="020B0403050000020004" pitchFamily="34" charset="0"/>
                <a:ea typeface="Fira Sans"/>
                <a:cs typeface="Fira Sans"/>
                <a:sym typeface="Fira Sans"/>
              </a:rPr>
              <a:t>blend</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that</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pays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homage</a:t>
            </a:r>
            <a:r>
              <a:rPr lang="de-DE" sz="1200" dirty="0">
                <a:solidFill>
                  <a:srgbClr val="374151"/>
                </a:solidFill>
                <a:latin typeface="Fira Sans Light" panose="020B0403050000020004" pitchFamily="34" charset="0"/>
                <a:ea typeface="Fira Sans"/>
                <a:cs typeface="Fira Sans"/>
                <a:sym typeface="Fira Sans"/>
              </a:rPr>
              <a:t> to </a:t>
            </a:r>
            <a:r>
              <a:rPr lang="de-DE" sz="1200" dirty="0" err="1">
                <a:solidFill>
                  <a:srgbClr val="374151"/>
                </a:solidFill>
                <a:latin typeface="Fira Sans Light" panose="020B0403050000020004" pitchFamily="34" charset="0"/>
                <a:ea typeface="Fira Sans"/>
                <a:cs typeface="Fira Sans"/>
                <a:sym typeface="Fira Sans"/>
              </a:rPr>
              <a:t>the</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structured</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elegance</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of</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data</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repositories</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infused</a:t>
            </a:r>
            <a:r>
              <a:rPr lang="de-DE" sz="1200" dirty="0">
                <a:solidFill>
                  <a:srgbClr val="374151"/>
                </a:solidFill>
                <a:latin typeface="Fira Sans Light" panose="020B0403050000020004" pitchFamily="34" charset="0"/>
                <a:ea typeface="Fira Sans"/>
                <a:cs typeface="Fira Sans"/>
                <a:sym typeface="Fira Sans"/>
              </a:rPr>
              <a:t> with </a:t>
            </a:r>
            <a:r>
              <a:rPr lang="de-DE" sz="1200" dirty="0" err="1">
                <a:solidFill>
                  <a:srgbClr val="374151"/>
                </a:solidFill>
                <a:latin typeface="Fira Sans Light" panose="020B0403050000020004" pitchFamily="34" charset="0"/>
                <a:ea typeface="Fira Sans"/>
                <a:cs typeface="Fira Sans"/>
                <a:sym typeface="Fira Sans"/>
              </a:rPr>
              <a:t>the</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essence</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of</a:t>
            </a:r>
            <a:r>
              <a:rPr lang="de-DE" sz="1200" dirty="0">
                <a:solidFill>
                  <a:srgbClr val="374151"/>
                </a:solidFill>
                <a:latin typeface="Fira Sans Light" panose="020B0403050000020004" pitchFamily="34" charset="0"/>
                <a:ea typeface="Fira Sans"/>
                <a:cs typeface="Fira Sans"/>
                <a:sym typeface="Fira Sans"/>
              </a:rPr>
              <a:t> digital </a:t>
            </a:r>
            <a:r>
              <a:rPr lang="de-DE" sz="1200" dirty="0" err="1">
                <a:solidFill>
                  <a:srgbClr val="374151"/>
                </a:solidFill>
                <a:latin typeface="Fira Sans Light" panose="020B0403050000020004" pitchFamily="34" charset="0"/>
                <a:ea typeface="Fira Sans"/>
                <a:cs typeface="Fira Sans"/>
                <a:sym typeface="Fira Sans"/>
              </a:rPr>
              <a:t>preservation</a:t>
            </a:r>
            <a:r>
              <a:rPr lang="de-DE" sz="1200" dirty="0">
                <a:solidFill>
                  <a:srgbClr val="374151"/>
                </a:solidFill>
                <a:latin typeface="Fira Sans Light" panose="020B0403050000020004" pitchFamily="34" charset="0"/>
                <a:ea typeface="Fira Sans"/>
                <a:cs typeface="Fira Sans"/>
                <a:sym typeface="Fira Sans"/>
              </a:rPr>
              <a:t>, </a:t>
            </a:r>
            <a:r>
              <a:rPr lang="de-DE" sz="1200" dirty="0" err="1">
                <a:solidFill>
                  <a:srgbClr val="374151"/>
                </a:solidFill>
                <a:latin typeface="Fira Sans Light" panose="020B0403050000020004" pitchFamily="34" charset="0"/>
                <a:ea typeface="Fira Sans"/>
                <a:cs typeface="Fira Sans"/>
                <a:sym typeface="Fira Sans"/>
              </a:rPr>
              <a:t>providing</a:t>
            </a:r>
            <a:r>
              <a:rPr lang="de-DE" sz="1200" dirty="0">
                <a:solidFill>
                  <a:srgbClr val="374151"/>
                </a:solidFill>
                <a:latin typeface="Fira Sans Light" panose="020B0403050000020004" pitchFamily="34" charset="0"/>
                <a:ea typeface="Fira Sans"/>
                <a:cs typeface="Fira Sans"/>
                <a:sym typeface="Fira Sans"/>
              </a:rPr>
              <a:t> a smooth and reliable </a:t>
            </a:r>
            <a:r>
              <a:rPr lang="de-DE" sz="1200" dirty="0" err="1">
                <a:solidFill>
                  <a:srgbClr val="374151"/>
                </a:solidFill>
                <a:latin typeface="Fira Sans Light" panose="020B0403050000020004" pitchFamily="34" charset="0"/>
                <a:ea typeface="Fira Sans"/>
                <a:cs typeface="Fira Sans"/>
                <a:sym typeface="Fira Sans"/>
              </a:rPr>
              <a:t>experience</a:t>
            </a:r>
            <a:r>
              <a:rPr lang="de-DE" sz="1200" dirty="0">
                <a:solidFill>
                  <a:srgbClr val="374151"/>
                </a:solidFill>
                <a:latin typeface="Fira Sans Light" panose="020B0403050000020004" pitchFamily="34" charset="0"/>
                <a:ea typeface="Fira Sans"/>
                <a:cs typeface="Fira Sans"/>
                <a:sym typeface="Fira Sans"/>
              </a:rPr>
              <a:t>.</a:t>
            </a:r>
            <a:endParaRPr sz="1200" dirty="0">
              <a:solidFill>
                <a:srgbClr val="374151"/>
              </a:solidFill>
              <a:latin typeface="Fira Sans Light" panose="020B0403050000020004" pitchFamily="34" charset="0"/>
              <a:ea typeface="Fira Sans"/>
              <a:cs typeface="Fira Sans"/>
              <a:sym typeface="Fira Sans"/>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8eafadf989_4_28"/>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sz="5400" dirty="0">
                <a:latin typeface="Fira Sans" panose="020B0503050000020004" pitchFamily="34" charset="0"/>
              </a:rPr>
              <a:t>A </a:t>
            </a:r>
            <a:r>
              <a:rPr lang="de-DE" sz="5400" dirty="0" err="1">
                <a:latin typeface="Fira Sans" panose="020B0503050000020004" pitchFamily="34" charset="0"/>
              </a:rPr>
              <a:t>day</a:t>
            </a:r>
            <a:r>
              <a:rPr lang="de-DE" sz="5400" dirty="0">
                <a:latin typeface="Fira Sans" panose="020B0503050000020004" pitchFamily="34" charset="0"/>
              </a:rPr>
              <a:t> in </a:t>
            </a:r>
            <a:r>
              <a:rPr lang="de-DE" sz="5400" dirty="0" err="1">
                <a:latin typeface="Fira Sans" panose="020B0503050000020004" pitchFamily="34" charset="0"/>
              </a:rPr>
              <a:t>the</a:t>
            </a:r>
            <a:r>
              <a:rPr lang="de-DE" sz="5400" dirty="0">
                <a:latin typeface="Fira Sans" panose="020B0503050000020004" pitchFamily="34" charset="0"/>
              </a:rPr>
              <a:t> </a:t>
            </a:r>
            <a:r>
              <a:rPr lang="de-DE" sz="5400" dirty="0" err="1">
                <a:latin typeface="Fira Sans" panose="020B0503050000020004" pitchFamily="34" charset="0"/>
              </a:rPr>
              <a:t>life</a:t>
            </a:r>
            <a:r>
              <a:rPr lang="de-DE" sz="5400" dirty="0">
                <a:latin typeface="Fira Sans" panose="020B0503050000020004" pitchFamily="34" charset="0"/>
              </a:rPr>
              <a:t> </a:t>
            </a:r>
            <a:r>
              <a:rPr lang="de-DE" sz="5400" dirty="0" err="1">
                <a:latin typeface="Fira Sans" panose="020B0503050000020004" pitchFamily="34" charset="0"/>
              </a:rPr>
              <a:t>of</a:t>
            </a:r>
            <a:r>
              <a:rPr lang="de-DE" sz="5400" dirty="0">
                <a:latin typeface="Fira Sans" panose="020B0503050000020004" pitchFamily="34" charset="0"/>
              </a:rPr>
              <a:t> your </a:t>
            </a:r>
            <a:r>
              <a:rPr lang="de-DE" sz="5400" dirty="0" err="1">
                <a:latin typeface="Fira Sans" panose="020B0503050000020004" pitchFamily="34" charset="0"/>
              </a:rPr>
              <a:t>persona</a:t>
            </a:r>
            <a:endParaRPr sz="5400" dirty="0">
              <a:latin typeface="Fira Sans" panose="020B0503050000020004" pitchFamily="34" charset="0"/>
            </a:endParaRPr>
          </a:p>
          <a:p>
            <a:pPr marL="0" lvl="0" indent="0" algn="l" rtl="0">
              <a:lnSpc>
                <a:spcPct val="120000"/>
              </a:lnSpc>
              <a:spcBef>
                <a:spcPts val="0"/>
              </a:spcBef>
              <a:spcAft>
                <a:spcPts val="0"/>
              </a:spcAft>
              <a:buSzPts val="2400"/>
              <a:buNone/>
            </a:pPr>
            <a:endParaRPr dirty="0"/>
          </a:p>
        </p:txBody>
      </p:sp>
      <p:sp>
        <p:nvSpPr>
          <p:cNvPr id="237" name="Google Shape;237;g28eafadf989_4_28"/>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2500"/>
              </a:spcBef>
              <a:spcAft>
                <a:spcPts val="2500"/>
              </a:spcAft>
              <a:buSzPts val="2400"/>
              <a:buNone/>
            </a:pPr>
            <a:endParaRP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
          <p:cNvSpPr txBox="1">
            <a:spLocks noGrp="1"/>
          </p:cNvSpPr>
          <p:nvPr>
            <p:ph type="title"/>
          </p:nvPr>
        </p:nvSpPr>
        <p:spPr>
          <a:xfrm>
            <a:off x="838199" y="439774"/>
            <a:ext cx="7218367" cy="762725"/>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400"/>
              <a:buFont typeface="Fira Sans Medium"/>
              <a:buNone/>
            </a:pPr>
            <a:r>
              <a:rPr lang="de-DE"/>
              <a:t>A Day in the Life…</a:t>
            </a:r>
            <a:endParaRPr/>
          </a:p>
        </p:txBody>
      </p:sp>
      <p:sp>
        <p:nvSpPr>
          <p:cNvPr id="243" name="Google Shape;243;p4"/>
          <p:cNvSpPr txBox="1">
            <a:spLocks noGrp="1"/>
          </p:cNvSpPr>
          <p:nvPr>
            <p:ph type="body" idx="1"/>
          </p:nvPr>
        </p:nvSpPr>
        <p:spPr>
          <a:xfrm>
            <a:off x="838200" y="1796075"/>
            <a:ext cx="6276000" cy="4256700"/>
          </a:xfrm>
          <a:prstGeom prst="rect">
            <a:avLst/>
          </a:prstGeom>
          <a:noFill/>
          <a:ln>
            <a:noFill/>
          </a:ln>
        </p:spPr>
        <p:txBody>
          <a:bodyPr spcFirstLastPara="1" wrap="square" lIns="0" tIns="0" rIns="0" bIns="0" anchor="t" anchorCtr="0">
            <a:noAutofit/>
          </a:bodyPr>
          <a:lstStyle/>
          <a:p>
            <a:pPr marL="571500" lvl="0" indent="-342900" algn="l" rtl="0">
              <a:lnSpc>
                <a:spcPct val="144444"/>
              </a:lnSpc>
              <a:spcBef>
                <a:spcPts val="0"/>
              </a:spcBef>
              <a:spcAft>
                <a:spcPts val="0"/>
              </a:spcAft>
              <a:buSzPts val="2400"/>
              <a:buFont typeface="Arial"/>
              <a:buChar char="•"/>
            </a:pPr>
            <a:r>
              <a:rPr lang="de-DE" dirty="0" err="1"/>
              <a:t>Describe</a:t>
            </a:r>
            <a:r>
              <a:rPr lang="de-DE" dirty="0"/>
              <a:t> a </a:t>
            </a:r>
            <a:r>
              <a:rPr lang="de-DE" dirty="0" err="1"/>
              <a:t>typical</a:t>
            </a:r>
            <a:r>
              <a:rPr lang="de-DE" dirty="0"/>
              <a:t> </a:t>
            </a:r>
            <a:r>
              <a:rPr lang="de-DE" dirty="0" err="1"/>
              <a:t>workday</a:t>
            </a:r>
            <a:r>
              <a:rPr lang="de-DE" dirty="0"/>
              <a:t> </a:t>
            </a:r>
            <a:r>
              <a:rPr lang="de-DE" dirty="0" err="1"/>
              <a:t>of</a:t>
            </a:r>
            <a:r>
              <a:rPr lang="de-DE" dirty="0"/>
              <a:t> your </a:t>
            </a:r>
            <a:r>
              <a:rPr lang="de-DE" dirty="0" err="1"/>
              <a:t>persona</a:t>
            </a:r>
            <a:r>
              <a:rPr lang="de-DE" dirty="0"/>
              <a:t>, </a:t>
            </a:r>
            <a:r>
              <a:rPr lang="de-DE" dirty="0" err="1"/>
              <a:t>where</a:t>
            </a:r>
            <a:r>
              <a:rPr lang="de-DE" dirty="0"/>
              <a:t> </a:t>
            </a:r>
            <a:r>
              <a:rPr lang="de-DE" dirty="0" err="1"/>
              <a:t>does</a:t>
            </a:r>
            <a:r>
              <a:rPr lang="de-DE" dirty="0"/>
              <a:t> your </a:t>
            </a:r>
            <a:r>
              <a:rPr lang="de-DE" dirty="0" err="1"/>
              <a:t>service</a:t>
            </a:r>
            <a:r>
              <a:rPr lang="de-DE" dirty="0"/>
              <a:t> </a:t>
            </a:r>
            <a:r>
              <a:rPr lang="de-DE" dirty="0" err="1"/>
              <a:t>come</a:t>
            </a:r>
            <a:r>
              <a:rPr lang="de-DE" dirty="0"/>
              <a:t> </a:t>
            </a:r>
            <a:r>
              <a:rPr lang="de-DE" dirty="0" err="1"/>
              <a:t>into</a:t>
            </a:r>
            <a:r>
              <a:rPr lang="de-DE" dirty="0"/>
              <a:t> </a:t>
            </a:r>
            <a:r>
              <a:rPr lang="de-DE" dirty="0" err="1"/>
              <a:t>play</a:t>
            </a:r>
            <a:r>
              <a:rPr lang="de-DE" dirty="0"/>
              <a:t>?</a:t>
            </a:r>
            <a:endParaRPr dirty="0"/>
          </a:p>
          <a:p>
            <a:pPr marL="571500" lvl="0" indent="-190500" algn="l" rtl="0">
              <a:lnSpc>
                <a:spcPct val="144444"/>
              </a:lnSpc>
              <a:spcBef>
                <a:spcPts val="0"/>
              </a:spcBef>
              <a:spcAft>
                <a:spcPts val="0"/>
              </a:spcAft>
              <a:buSzPts val="2400"/>
              <a:buFont typeface="Arial"/>
              <a:buNone/>
            </a:pPr>
            <a:endParaRPr dirty="0"/>
          </a:p>
          <a:p>
            <a:pPr marL="571500" lvl="0" indent="-342900" algn="l" rtl="0">
              <a:lnSpc>
                <a:spcPct val="144444"/>
              </a:lnSpc>
              <a:spcBef>
                <a:spcPts val="0"/>
              </a:spcBef>
              <a:spcAft>
                <a:spcPts val="0"/>
              </a:spcAft>
              <a:buSzPts val="2400"/>
              <a:buFont typeface="Arial"/>
              <a:buChar char="•"/>
            </a:pPr>
            <a:r>
              <a:rPr lang="de-DE" dirty="0"/>
              <a:t>At what </a:t>
            </a:r>
            <a:r>
              <a:rPr lang="de-DE" dirty="0" err="1"/>
              <a:t>stage</a:t>
            </a:r>
            <a:r>
              <a:rPr lang="de-DE" dirty="0"/>
              <a:t> </a:t>
            </a:r>
            <a:r>
              <a:rPr lang="de-DE" dirty="0" err="1"/>
              <a:t>of</a:t>
            </a:r>
            <a:r>
              <a:rPr lang="de-DE" dirty="0"/>
              <a:t> </a:t>
            </a:r>
            <a:r>
              <a:rPr lang="de-DE" dirty="0" err="1"/>
              <a:t>the</a:t>
            </a:r>
            <a:r>
              <a:rPr lang="de-DE" dirty="0"/>
              <a:t> </a:t>
            </a:r>
            <a:r>
              <a:rPr lang="de-DE" dirty="0" err="1"/>
              <a:t>data</a:t>
            </a:r>
            <a:r>
              <a:rPr lang="de-DE" dirty="0"/>
              <a:t> </a:t>
            </a:r>
            <a:r>
              <a:rPr lang="de-DE" dirty="0" err="1"/>
              <a:t>life</a:t>
            </a:r>
            <a:r>
              <a:rPr lang="de-DE" dirty="0"/>
              <a:t> </a:t>
            </a:r>
            <a:r>
              <a:rPr lang="de-DE" dirty="0" err="1"/>
              <a:t>cycle</a:t>
            </a:r>
            <a:r>
              <a:rPr lang="de-DE" dirty="0"/>
              <a:t> </a:t>
            </a:r>
            <a:r>
              <a:rPr lang="de-DE" dirty="0" err="1"/>
              <a:t>are</a:t>
            </a:r>
            <a:r>
              <a:rPr lang="de-DE" dirty="0"/>
              <a:t> </a:t>
            </a:r>
            <a:r>
              <a:rPr lang="de-DE" dirty="0" err="1"/>
              <a:t>they</a:t>
            </a:r>
            <a:r>
              <a:rPr lang="de-DE" dirty="0"/>
              <a:t>?</a:t>
            </a:r>
            <a:endParaRPr dirty="0"/>
          </a:p>
          <a:p>
            <a:pPr marL="571500" lvl="0" indent="-190500" algn="l" rtl="0">
              <a:lnSpc>
                <a:spcPct val="144444"/>
              </a:lnSpc>
              <a:spcBef>
                <a:spcPts val="0"/>
              </a:spcBef>
              <a:spcAft>
                <a:spcPts val="0"/>
              </a:spcAft>
              <a:buSzPts val="2400"/>
              <a:buFont typeface="Arial"/>
              <a:buNone/>
            </a:pPr>
            <a:endParaRPr dirty="0"/>
          </a:p>
          <a:p>
            <a:pPr marL="571500" lvl="0" indent="-342900" algn="l" rtl="0">
              <a:lnSpc>
                <a:spcPct val="144444"/>
              </a:lnSpc>
              <a:spcBef>
                <a:spcPts val="0"/>
              </a:spcBef>
              <a:spcAft>
                <a:spcPts val="0"/>
              </a:spcAft>
              <a:buSzPts val="2400"/>
              <a:buFont typeface="Arial"/>
              <a:buChar char="•"/>
            </a:pPr>
            <a:r>
              <a:rPr lang="de-DE" dirty="0"/>
              <a:t>What </a:t>
            </a:r>
            <a:r>
              <a:rPr lang="de-DE" dirty="0" err="1"/>
              <a:t>are</a:t>
            </a:r>
            <a:r>
              <a:rPr lang="de-DE" dirty="0"/>
              <a:t> </a:t>
            </a:r>
            <a:r>
              <a:rPr lang="de-DE" dirty="0" err="1"/>
              <a:t>other</a:t>
            </a:r>
            <a:r>
              <a:rPr lang="de-DE" dirty="0"/>
              <a:t> </a:t>
            </a:r>
            <a:r>
              <a:rPr lang="de-DE" dirty="0" err="1"/>
              <a:t>things</a:t>
            </a:r>
            <a:r>
              <a:rPr lang="de-DE" dirty="0"/>
              <a:t> on </a:t>
            </a:r>
            <a:r>
              <a:rPr lang="de-DE" dirty="0" err="1"/>
              <a:t>their</a:t>
            </a:r>
            <a:r>
              <a:rPr lang="de-DE" dirty="0"/>
              <a:t> </a:t>
            </a:r>
            <a:r>
              <a:rPr lang="de-DE" dirty="0" err="1"/>
              <a:t>plate</a:t>
            </a:r>
            <a:r>
              <a:rPr lang="de-DE" dirty="0"/>
              <a:t>?</a:t>
            </a:r>
            <a:endParaRPr dirty="0"/>
          </a:p>
          <a:p>
            <a:pPr marL="571500" lvl="0" indent="-190500" algn="l" rtl="0">
              <a:lnSpc>
                <a:spcPct val="144444"/>
              </a:lnSpc>
              <a:spcBef>
                <a:spcPts val="0"/>
              </a:spcBef>
              <a:spcAft>
                <a:spcPts val="0"/>
              </a:spcAft>
              <a:buSzPts val="2400"/>
              <a:buFont typeface="Arial"/>
              <a:buNone/>
            </a:pPr>
            <a:endParaRPr dirty="0"/>
          </a:p>
        </p:txBody>
      </p:sp>
      <p:sp>
        <p:nvSpPr>
          <p:cNvPr id="244" name="Google Shape;244;p4"/>
          <p:cNvSpPr txBox="1">
            <a:spLocks noGrp="1"/>
          </p:cNvSpPr>
          <p:nvPr>
            <p:ph type="sldNum" idx="12"/>
          </p:nvPr>
        </p:nvSpPr>
        <p:spPr>
          <a:xfrm>
            <a:off x="11183814" y="6403006"/>
            <a:ext cx="347261"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SzPts val="1000"/>
              <a:buNone/>
            </a:pPr>
            <a:fld id="{00000000-1234-1234-1234-123412341234}" type="slidenum">
              <a:rPr lang="de-DE"/>
              <a:t>45</a:t>
            </a:fld>
            <a:endParaRPr/>
          </a:p>
        </p:txBody>
      </p:sp>
      <p:sp>
        <p:nvSpPr>
          <p:cNvPr id="245" name="Google Shape;245;p4"/>
          <p:cNvSpPr txBox="1">
            <a:spLocks noGrp="1"/>
          </p:cNvSpPr>
          <p:nvPr>
            <p:ph type="body" idx="2"/>
          </p:nvPr>
        </p:nvSpPr>
        <p:spPr>
          <a:xfrm>
            <a:off x="838199" y="805100"/>
            <a:ext cx="7218367" cy="601662"/>
          </a:xfrm>
          <a:prstGeom prst="rect">
            <a:avLst/>
          </a:prstGeom>
          <a:noFill/>
          <a:ln>
            <a:noFill/>
          </a:ln>
        </p:spPr>
        <p:txBody>
          <a:bodyPr spcFirstLastPara="1" wrap="square" lIns="0" tIns="0" rIns="0" bIns="0" anchor="t" anchorCtr="0">
            <a:noAutofit/>
          </a:bodyPr>
          <a:lstStyle/>
          <a:p>
            <a:pPr marL="457200" lvl="0" indent="-228600" algn="l" rtl="0">
              <a:lnSpc>
                <a:spcPct val="120000"/>
              </a:lnSpc>
              <a:spcBef>
                <a:spcPts val="0"/>
              </a:spcBef>
              <a:spcAft>
                <a:spcPts val="0"/>
              </a:spcAft>
              <a:buClr>
                <a:schemeClr val="dk2"/>
              </a:buClr>
              <a:buSzPts val="2400"/>
              <a:buFont typeface="Fira Sans Light"/>
              <a:buNone/>
            </a:pPr>
            <a:endParaRPr/>
          </a:p>
        </p:txBody>
      </p:sp>
      <p:pic>
        <p:nvPicPr>
          <p:cNvPr id="246" name="Google Shape;246;p4"/>
          <p:cNvPicPr preferRelativeResize="0"/>
          <p:nvPr/>
        </p:nvPicPr>
        <p:blipFill>
          <a:blip r:embed="rId4">
            <a:alphaModFix/>
          </a:blip>
          <a:stretch>
            <a:fillRect/>
          </a:stretch>
        </p:blipFill>
        <p:spPr>
          <a:xfrm>
            <a:off x="7514097" y="1485726"/>
            <a:ext cx="4253624" cy="4256675"/>
          </a:xfrm>
          <a:prstGeom prst="rect">
            <a:avLst/>
          </a:prstGeom>
          <a:noFill/>
          <a:ln>
            <a:noFill/>
          </a:ln>
        </p:spPr>
      </p:pic>
      <p:sp>
        <p:nvSpPr>
          <p:cNvPr id="247" name="Google Shape;247;p4"/>
          <p:cNvSpPr/>
          <p:nvPr/>
        </p:nvSpPr>
        <p:spPr>
          <a:xfrm>
            <a:off x="8493675" y="128100"/>
            <a:ext cx="3537600" cy="601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3" indent="-367200" algn="l" rtl="0">
              <a:lnSpc>
                <a:spcPct val="101111"/>
              </a:lnSpc>
              <a:spcBef>
                <a:spcPts val="0"/>
              </a:spcBef>
              <a:spcAft>
                <a:spcPts val="0"/>
              </a:spcAft>
              <a:buNone/>
            </a:pPr>
            <a:r>
              <a:rPr lang="de-DE" sz="1800" b="1">
                <a:solidFill>
                  <a:schemeClr val="dk2"/>
                </a:solidFill>
                <a:latin typeface="Fira Sans Light"/>
                <a:ea typeface="Fira Sans Light"/>
                <a:cs typeface="Fira Sans Light"/>
                <a:sym typeface="Fira Sans Light"/>
              </a:rPr>
              <a:t>10’ prep</a:t>
            </a:r>
            <a:endParaRPr sz="1800" b="1">
              <a:solidFill>
                <a:schemeClr val="dk2"/>
              </a:solidFill>
              <a:latin typeface="Fira Sans Light"/>
              <a:ea typeface="Fira Sans Light"/>
              <a:cs typeface="Fira Sans Light"/>
              <a:sym typeface="Fira Sans Light"/>
            </a:endParaRPr>
          </a:p>
          <a:p>
            <a:pPr marL="457200" lvl="3" indent="-367200" algn="l" rtl="0">
              <a:lnSpc>
                <a:spcPct val="101111"/>
              </a:lnSpc>
              <a:spcBef>
                <a:spcPts val="0"/>
              </a:spcBef>
              <a:spcAft>
                <a:spcPts val="0"/>
              </a:spcAft>
              <a:buNone/>
            </a:pPr>
            <a:r>
              <a:rPr lang="de-DE" sz="1800" b="1">
                <a:solidFill>
                  <a:schemeClr val="dk2"/>
                </a:solidFill>
                <a:latin typeface="Fira Sans Light"/>
                <a:ea typeface="Fira Sans Light"/>
                <a:cs typeface="Fira Sans Light"/>
                <a:sym typeface="Fira Sans Light"/>
              </a:rPr>
              <a:t>5‘ presentation per service</a:t>
            </a:r>
            <a:endParaRPr sz="100">
              <a:latin typeface="Fira Sans Light"/>
              <a:ea typeface="Fira Sans Light"/>
              <a:cs typeface="Fira Sans Light"/>
              <a:sym typeface="Fira Sans Light"/>
            </a:endParaRPr>
          </a:p>
        </p:txBody>
      </p:sp>
      <p:sp>
        <p:nvSpPr>
          <p:cNvPr id="248" name="Google Shape;248;p4"/>
          <p:cNvSpPr txBox="1"/>
          <p:nvPr/>
        </p:nvSpPr>
        <p:spPr>
          <a:xfrm>
            <a:off x="7600613" y="5872600"/>
            <a:ext cx="408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a:solidFill>
                  <a:schemeClr val="accent5"/>
                </a:solidFill>
              </a:rPr>
              <a:t>https://rdmkit.elixir-europe.org/media_kit.html</a:t>
            </a:r>
            <a:endParaRPr>
              <a:solidFill>
                <a:schemeClr val="accent5"/>
              </a:solidFill>
            </a:endParaRP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3" name="Grafik 2" descr="Ein Bild, das Himmel, draußen, Wärme, Natur enthält.&#10;&#10;Automatisch generierte Beschreibung">
            <a:extLst>
              <a:ext uri="{FF2B5EF4-FFF2-40B4-BE49-F238E27FC236}">
                <a16:creationId xmlns:a16="http://schemas.microsoft.com/office/drawing/2014/main" id="{62CB2F89-E87C-C7BC-A66C-F4E11727840C}"/>
              </a:ext>
            </a:extLst>
          </p:cNvPr>
          <p:cNvPicPr>
            <a:picLocks noChangeAspect="1"/>
          </p:cNvPicPr>
          <p:nvPr/>
        </p:nvPicPr>
        <p:blipFill>
          <a:blip r:embed="rId4"/>
          <a:stretch>
            <a:fillRect/>
          </a:stretch>
        </p:blipFill>
        <p:spPr>
          <a:xfrm>
            <a:off x="0" y="10682"/>
            <a:ext cx="12192000" cy="6836635"/>
          </a:xfrm>
          <a:prstGeom prst="rect">
            <a:avLst/>
          </a:prstGeom>
        </p:spPr>
      </p:pic>
      <p:sp>
        <p:nvSpPr>
          <p:cNvPr id="261" name="Google Shape;261;g2ab50f3748e_0_60"/>
          <p:cNvSpPr txBox="1">
            <a:spLocks noGrp="1"/>
          </p:cNvSpPr>
          <p:nvPr>
            <p:ph type="title"/>
          </p:nvPr>
        </p:nvSpPr>
        <p:spPr>
          <a:xfrm>
            <a:off x="838199" y="439774"/>
            <a:ext cx="7218300" cy="762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sz="4000">
                <a:solidFill>
                  <a:schemeClr val="lt1"/>
                </a:solidFill>
              </a:rPr>
              <a:t>Last but not least … Seaside Storytime</a:t>
            </a:r>
            <a:endParaRPr sz="3500">
              <a:solidFill>
                <a:schemeClr val="lt1"/>
              </a:solidFill>
            </a:endParaRPr>
          </a:p>
        </p:txBody>
      </p:sp>
      <p:sp>
        <p:nvSpPr>
          <p:cNvPr id="262" name="Google Shape;262;g2ab50f3748e_0_60"/>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SzPts val="1000"/>
              <a:buNone/>
            </a:pPr>
            <a:fld id="{00000000-1234-1234-1234-123412341234}" type="slidenum">
              <a:rPr lang="de-DE"/>
              <a:t>46</a:t>
            </a:fld>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ab50f3748e_0_88"/>
          <p:cNvSpPr txBox="1">
            <a:spLocks noGrp="1"/>
          </p:cNvSpPr>
          <p:nvPr>
            <p:ph type="title"/>
          </p:nvPr>
        </p:nvSpPr>
        <p:spPr>
          <a:xfrm>
            <a:off x="838199" y="439774"/>
            <a:ext cx="7218300" cy="762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a:t>Seaside Storytime</a:t>
            </a:r>
            <a:endParaRPr/>
          </a:p>
        </p:txBody>
      </p:sp>
      <p:sp>
        <p:nvSpPr>
          <p:cNvPr id="269" name="Google Shape;269;g2ab50f3748e_0_88"/>
          <p:cNvSpPr txBox="1">
            <a:spLocks noGrp="1"/>
          </p:cNvSpPr>
          <p:nvPr>
            <p:ph type="body" idx="1"/>
          </p:nvPr>
        </p:nvSpPr>
        <p:spPr>
          <a:xfrm>
            <a:off x="838200" y="1701562"/>
            <a:ext cx="10692900" cy="4351200"/>
          </a:xfrm>
          <a:prstGeom prst="rect">
            <a:avLst/>
          </a:prstGeom>
          <a:noFill/>
          <a:ln>
            <a:noFill/>
          </a:ln>
        </p:spPr>
        <p:txBody>
          <a:bodyPr spcFirstLastPara="1" wrap="square" lIns="0" tIns="0" rIns="0" bIns="0" anchor="t" anchorCtr="0">
            <a:noAutofit/>
          </a:bodyPr>
          <a:lstStyle/>
          <a:p>
            <a:pPr marL="0" lvl="0" indent="0" algn="l" rtl="0">
              <a:lnSpc>
                <a:spcPct val="144444"/>
              </a:lnSpc>
              <a:spcBef>
                <a:spcPts val="0"/>
              </a:spcBef>
              <a:spcAft>
                <a:spcPts val="0"/>
              </a:spcAft>
              <a:buSzPts val="2400"/>
              <a:buNone/>
            </a:pPr>
            <a:r>
              <a:rPr lang="de-DE" sz="1800" dirty="0"/>
              <a:t>Imagine </a:t>
            </a:r>
            <a:r>
              <a:rPr lang="de-DE" sz="1800" dirty="0" err="1"/>
              <a:t>we</a:t>
            </a:r>
            <a:r>
              <a:rPr lang="de-DE" sz="1800" dirty="0"/>
              <a:t> </a:t>
            </a:r>
            <a:r>
              <a:rPr lang="de-DE" sz="1800" dirty="0" err="1"/>
              <a:t>are</a:t>
            </a:r>
            <a:r>
              <a:rPr lang="de-DE" sz="1800" dirty="0"/>
              <a:t> 7 </a:t>
            </a:r>
            <a:r>
              <a:rPr lang="de-DE" sz="1800" dirty="0" err="1"/>
              <a:t>years</a:t>
            </a:r>
            <a:r>
              <a:rPr lang="de-DE" sz="1800" dirty="0"/>
              <a:t> in </a:t>
            </a:r>
            <a:r>
              <a:rPr lang="de-DE" sz="1800" dirty="0" err="1"/>
              <a:t>the</a:t>
            </a:r>
            <a:r>
              <a:rPr lang="de-DE" sz="1800" dirty="0"/>
              <a:t> </a:t>
            </a:r>
            <a:r>
              <a:rPr lang="de-DE" sz="1800" dirty="0" err="1"/>
              <a:t>future</a:t>
            </a:r>
            <a:r>
              <a:rPr lang="de-DE" sz="1800" dirty="0"/>
              <a:t>. Your </a:t>
            </a:r>
            <a:r>
              <a:rPr lang="de-DE" sz="1800" dirty="0" err="1"/>
              <a:t>persona</a:t>
            </a:r>
            <a:r>
              <a:rPr lang="de-DE" sz="1800" dirty="0"/>
              <a:t> </a:t>
            </a:r>
            <a:r>
              <a:rPr lang="de-DE" sz="1800" dirty="0" err="1"/>
              <a:t>is</a:t>
            </a:r>
            <a:r>
              <a:rPr lang="de-DE" sz="1800" dirty="0"/>
              <a:t> an </a:t>
            </a:r>
            <a:r>
              <a:rPr lang="de-DE" sz="1800" dirty="0" err="1"/>
              <a:t>experienced</a:t>
            </a:r>
            <a:r>
              <a:rPr lang="de-DE" sz="1800" dirty="0"/>
              <a:t> professional in </a:t>
            </a:r>
            <a:r>
              <a:rPr lang="de-DE" sz="1800" dirty="0" err="1"/>
              <a:t>their</a:t>
            </a:r>
            <a:r>
              <a:rPr lang="de-DE" sz="1800" dirty="0"/>
              <a:t> role and </a:t>
            </a:r>
            <a:r>
              <a:rPr lang="de-DE" sz="1800" dirty="0" err="1"/>
              <a:t>has</a:t>
            </a:r>
            <a:r>
              <a:rPr lang="de-DE" sz="1800" dirty="0"/>
              <a:t> </a:t>
            </a:r>
            <a:r>
              <a:rPr lang="de-DE" sz="1800" dirty="0" err="1"/>
              <a:t>been</a:t>
            </a:r>
            <a:r>
              <a:rPr lang="de-DE" sz="1800" dirty="0"/>
              <a:t> in </a:t>
            </a:r>
            <a:r>
              <a:rPr lang="de-DE" sz="1800" dirty="0" err="1"/>
              <a:t>the</a:t>
            </a:r>
            <a:r>
              <a:rPr lang="de-DE" sz="1800" dirty="0"/>
              <a:t> </a:t>
            </a:r>
            <a:r>
              <a:rPr lang="de-DE" sz="1800" dirty="0" err="1"/>
              <a:t>job</a:t>
            </a:r>
            <a:r>
              <a:rPr lang="de-DE" sz="1800" dirty="0"/>
              <a:t> </a:t>
            </a:r>
            <a:r>
              <a:rPr lang="de-DE" sz="1800" dirty="0" err="1"/>
              <a:t>for</a:t>
            </a:r>
            <a:r>
              <a:rPr lang="de-DE" sz="1800" dirty="0"/>
              <a:t> a </a:t>
            </a:r>
            <a:r>
              <a:rPr lang="de-DE" sz="1800" dirty="0" err="1"/>
              <a:t>while</a:t>
            </a:r>
            <a:r>
              <a:rPr lang="de-DE" sz="1800" dirty="0"/>
              <a:t> - </a:t>
            </a:r>
            <a:r>
              <a:rPr lang="de-DE" sz="1800" dirty="0" err="1"/>
              <a:t>seeing</a:t>
            </a:r>
            <a:r>
              <a:rPr lang="de-DE" sz="1800" dirty="0"/>
              <a:t> </a:t>
            </a:r>
            <a:r>
              <a:rPr lang="de-DE" sz="1800" dirty="0" err="1"/>
              <a:t>the</a:t>
            </a:r>
            <a:r>
              <a:rPr lang="de-DE" sz="1800" dirty="0"/>
              <a:t> </a:t>
            </a:r>
            <a:r>
              <a:rPr lang="de-DE" sz="1800" dirty="0" err="1"/>
              <a:t>good</a:t>
            </a:r>
            <a:r>
              <a:rPr lang="de-DE" sz="1800" dirty="0"/>
              <a:t>, </a:t>
            </a:r>
            <a:r>
              <a:rPr lang="de-DE" sz="1800" dirty="0" err="1"/>
              <a:t>the</a:t>
            </a:r>
            <a:r>
              <a:rPr lang="de-DE" sz="1800" dirty="0"/>
              <a:t> </a:t>
            </a:r>
            <a:r>
              <a:rPr lang="de-DE" sz="1800" dirty="0" err="1"/>
              <a:t>bad</a:t>
            </a:r>
            <a:r>
              <a:rPr lang="de-DE" sz="1800" dirty="0"/>
              <a:t> and </a:t>
            </a:r>
            <a:r>
              <a:rPr lang="de-DE" sz="1800" dirty="0" err="1"/>
              <a:t>the</a:t>
            </a:r>
            <a:r>
              <a:rPr lang="de-DE" sz="1800" dirty="0"/>
              <a:t> </a:t>
            </a:r>
            <a:r>
              <a:rPr lang="de-DE" sz="1800" dirty="0" err="1"/>
              <a:t>ugly</a:t>
            </a:r>
            <a:r>
              <a:rPr lang="de-DE" sz="1800" dirty="0"/>
              <a:t>. </a:t>
            </a:r>
            <a:r>
              <a:rPr lang="de-DE" sz="1800" dirty="0" err="1"/>
              <a:t>Now</a:t>
            </a:r>
            <a:r>
              <a:rPr lang="de-DE" sz="1800" dirty="0"/>
              <a:t> </a:t>
            </a:r>
            <a:r>
              <a:rPr lang="de-DE" sz="1800" dirty="0" err="1"/>
              <a:t>that</a:t>
            </a:r>
            <a:r>
              <a:rPr lang="de-DE" sz="1800" dirty="0"/>
              <a:t> </a:t>
            </a:r>
            <a:r>
              <a:rPr lang="de-DE" sz="1800" dirty="0" err="1"/>
              <a:t>times</a:t>
            </a:r>
            <a:r>
              <a:rPr lang="de-DE" sz="1800" dirty="0"/>
              <a:t> </a:t>
            </a:r>
            <a:r>
              <a:rPr lang="de-DE" sz="1800" dirty="0" err="1"/>
              <a:t>have</a:t>
            </a:r>
            <a:r>
              <a:rPr lang="de-DE" sz="1800" dirty="0"/>
              <a:t> </a:t>
            </a:r>
            <a:r>
              <a:rPr lang="de-DE" sz="1800" dirty="0" err="1"/>
              <a:t>changed</a:t>
            </a:r>
            <a:r>
              <a:rPr lang="de-DE" sz="1800" dirty="0"/>
              <a:t> </a:t>
            </a:r>
            <a:r>
              <a:rPr lang="de-DE" sz="1800" dirty="0" err="1"/>
              <a:t>for</a:t>
            </a:r>
            <a:r>
              <a:rPr lang="de-DE" sz="1800" dirty="0"/>
              <a:t> </a:t>
            </a:r>
            <a:r>
              <a:rPr lang="de-DE" sz="1800" dirty="0" err="1"/>
              <a:t>the</a:t>
            </a:r>
            <a:r>
              <a:rPr lang="de-DE" sz="1800" dirty="0"/>
              <a:t> </a:t>
            </a:r>
            <a:r>
              <a:rPr lang="de-DE" sz="1800" dirty="0" err="1"/>
              <a:t>better</a:t>
            </a:r>
            <a:r>
              <a:rPr lang="de-DE" sz="1800" dirty="0"/>
              <a:t> with </a:t>
            </a:r>
            <a:r>
              <a:rPr lang="de-DE" sz="1800" dirty="0" err="1"/>
              <a:t>the</a:t>
            </a:r>
            <a:r>
              <a:rPr lang="de-DE" sz="1800" dirty="0"/>
              <a:t> </a:t>
            </a:r>
            <a:r>
              <a:rPr lang="de-DE" sz="1800" dirty="0" err="1"/>
              <a:t>tools</a:t>
            </a:r>
            <a:r>
              <a:rPr lang="de-DE" sz="1800" dirty="0"/>
              <a:t> and </a:t>
            </a:r>
            <a:r>
              <a:rPr lang="de-DE" sz="1800" dirty="0" err="1"/>
              <a:t>services</a:t>
            </a:r>
            <a:r>
              <a:rPr lang="de-DE" sz="1800" dirty="0"/>
              <a:t> </a:t>
            </a:r>
            <a:r>
              <a:rPr lang="de-DE" sz="1800" dirty="0" err="1"/>
              <a:t>developed</a:t>
            </a:r>
            <a:r>
              <a:rPr lang="de-DE" sz="1800" dirty="0"/>
              <a:t>, </a:t>
            </a:r>
            <a:r>
              <a:rPr lang="de-DE" sz="1800" dirty="0" err="1"/>
              <a:t>let</a:t>
            </a:r>
            <a:r>
              <a:rPr lang="de-DE" sz="1800" dirty="0"/>
              <a:t> your </a:t>
            </a:r>
            <a:r>
              <a:rPr lang="de-DE" sz="1800" dirty="0" err="1"/>
              <a:t>persona</a:t>
            </a:r>
            <a:r>
              <a:rPr lang="de-DE" sz="1800" dirty="0"/>
              <a:t> </a:t>
            </a:r>
            <a:r>
              <a:rPr lang="de-DE" sz="1800" dirty="0" err="1"/>
              <a:t>tell</a:t>
            </a:r>
            <a:r>
              <a:rPr lang="de-DE" sz="1800" dirty="0"/>
              <a:t> a </a:t>
            </a:r>
            <a:r>
              <a:rPr lang="de-DE" sz="1800" dirty="0" err="1"/>
              <a:t>story</a:t>
            </a:r>
            <a:r>
              <a:rPr lang="de-DE" sz="1800" dirty="0"/>
              <a:t>.</a:t>
            </a:r>
            <a:endParaRPr sz="1800" dirty="0"/>
          </a:p>
          <a:p>
            <a:pPr marL="0" lvl="0" indent="0" algn="l" rtl="0">
              <a:lnSpc>
                <a:spcPct val="144444"/>
              </a:lnSpc>
              <a:spcBef>
                <a:spcPts val="0"/>
              </a:spcBef>
              <a:spcAft>
                <a:spcPts val="0"/>
              </a:spcAft>
              <a:buSzPts val="2400"/>
              <a:buNone/>
            </a:pPr>
            <a:endParaRPr sz="1800" dirty="0"/>
          </a:p>
          <a:p>
            <a:pPr marL="0" lvl="0" indent="0" algn="l" rtl="0">
              <a:spcBef>
                <a:spcPts val="0"/>
              </a:spcBef>
              <a:spcAft>
                <a:spcPts val="0"/>
              </a:spcAft>
              <a:buSzPts val="2400"/>
              <a:buNone/>
            </a:pPr>
            <a:r>
              <a:rPr lang="de-DE" dirty="0"/>
              <a:t>Take </a:t>
            </a:r>
            <a:r>
              <a:rPr lang="de-DE" b="1" dirty="0">
                <a:latin typeface="Fira Sans Light" panose="020B0403050000020004" pitchFamily="34" charset="0"/>
                <a:ea typeface="Fira Sans"/>
                <a:cs typeface="Fira Sans"/>
                <a:sym typeface="Fira Sans"/>
              </a:rPr>
              <a:t>10 </a:t>
            </a:r>
            <a:r>
              <a:rPr lang="de-DE" b="1" dirty="0" err="1">
                <a:latin typeface="Fira Sans Light" panose="020B0403050000020004" pitchFamily="34" charset="0"/>
                <a:ea typeface="Fira Sans"/>
                <a:cs typeface="Fira Sans"/>
                <a:sym typeface="Fira Sans"/>
              </a:rPr>
              <a:t>minutes</a:t>
            </a:r>
            <a:r>
              <a:rPr lang="de-DE" dirty="0"/>
              <a:t> to </a:t>
            </a:r>
            <a:r>
              <a:rPr lang="de-DE" dirty="0" err="1"/>
              <a:t>think</a:t>
            </a:r>
            <a:r>
              <a:rPr lang="de-DE" dirty="0"/>
              <a:t> </a:t>
            </a:r>
            <a:r>
              <a:rPr lang="de-DE" dirty="0" err="1"/>
              <a:t>about</a:t>
            </a:r>
            <a:r>
              <a:rPr lang="de-DE" dirty="0"/>
              <a:t> a </a:t>
            </a:r>
            <a:r>
              <a:rPr lang="de-DE" dirty="0" err="1"/>
              <a:t>story</a:t>
            </a:r>
            <a:r>
              <a:rPr lang="de-DE" dirty="0"/>
              <a:t>…</a:t>
            </a:r>
            <a:endParaRPr dirty="0"/>
          </a:p>
          <a:p>
            <a:pPr marL="0" lvl="0" indent="0" algn="l" rtl="0">
              <a:spcBef>
                <a:spcPts val="0"/>
              </a:spcBef>
              <a:spcAft>
                <a:spcPts val="0"/>
              </a:spcAft>
              <a:buSzPts val="2400"/>
              <a:buNone/>
            </a:pPr>
            <a:r>
              <a:rPr lang="de-DE" sz="1800" dirty="0"/>
              <a:t>…</a:t>
            </a:r>
            <a:r>
              <a:rPr lang="de-DE" sz="1800" dirty="0" err="1"/>
              <a:t>from</a:t>
            </a:r>
            <a:r>
              <a:rPr lang="de-DE" sz="1800" dirty="0"/>
              <a:t> </a:t>
            </a:r>
            <a:r>
              <a:rPr lang="de-DE" sz="1800" dirty="0" err="1"/>
              <a:t>the</a:t>
            </a:r>
            <a:r>
              <a:rPr lang="de-DE" sz="1800" dirty="0"/>
              <a:t> </a:t>
            </a:r>
            <a:r>
              <a:rPr lang="de-DE" sz="1800" dirty="0" err="1"/>
              <a:t>future</a:t>
            </a:r>
            <a:endParaRPr sz="1800" dirty="0"/>
          </a:p>
          <a:p>
            <a:pPr marL="0" lvl="0" indent="0" algn="l" rtl="0">
              <a:spcBef>
                <a:spcPts val="0"/>
              </a:spcBef>
              <a:spcAft>
                <a:spcPts val="0"/>
              </a:spcAft>
              <a:buSzPts val="2400"/>
              <a:buNone/>
            </a:pPr>
            <a:r>
              <a:rPr lang="de-DE" sz="1800" dirty="0"/>
              <a:t>…</a:t>
            </a:r>
            <a:r>
              <a:rPr lang="de-DE" sz="1800" dirty="0" err="1"/>
              <a:t>that</a:t>
            </a:r>
            <a:r>
              <a:rPr lang="de-DE" sz="1800" dirty="0"/>
              <a:t> </a:t>
            </a:r>
            <a:r>
              <a:rPr lang="de-DE" sz="1800" dirty="0" err="1"/>
              <a:t>relates</a:t>
            </a:r>
            <a:r>
              <a:rPr lang="de-DE" sz="1800" dirty="0"/>
              <a:t> to your </a:t>
            </a:r>
            <a:r>
              <a:rPr lang="de-DE" sz="1800" dirty="0" err="1"/>
              <a:t>service</a:t>
            </a:r>
            <a:r>
              <a:rPr lang="de-DE" sz="1800" dirty="0"/>
              <a:t> and a </a:t>
            </a:r>
            <a:r>
              <a:rPr lang="de-DE" sz="1800" dirty="0" err="1"/>
              <a:t>typical</a:t>
            </a:r>
            <a:r>
              <a:rPr lang="de-DE" sz="1800" dirty="0"/>
              <a:t> </a:t>
            </a:r>
            <a:r>
              <a:rPr lang="de-DE" sz="1800" dirty="0" err="1"/>
              <a:t>task</a:t>
            </a:r>
            <a:r>
              <a:rPr lang="de-DE" sz="1800" dirty="0"/>
              <a:t> </a:t>
            </a:r>
            <a:r>
              <a:rPr lang="de-DE" sz="1800" dirty="0" err="1"/>
              <a:t>of</a:t>
            </a:r>
            <a:r>
              <a:rPr lang="de-DE" sz="1800" dirty="0"/>
              <a:t> your </a:t>
            </a:r>
            <a:r>
              <a:rPr lang="de-DE" sz="1800" dirty="0" err="1"/>
              <a:t>persona</a:t>
            </a:r>
            <a:endParaRPr sz="1800" dirty="0"/>
          </a:p>
          <a:p>
            <a:pPr marL="0" lvl="0" indent="0" algn="l" rtl="0">
              <a:spcBef>
                <a:spcPts val="0"/>
              </a:spcBef>
              <a:spcAft>
                <a:spcPts val="0"/>
              </a:spcAft>
              <a:buSzPts val="2400"/>
              <a:buNone/>
            </a:pPr>
            <a:r>
              <a:rPr lang="de-DE" sz="1800" dirty="0"/>
              <a:t>…</a:t>
            </a:r>
            <a:r>
              <a:rPr lang="de-DE" sz="1800" dirty="0" err="1"/>
              <a:t>that</a:t>
            </a:r>
            <a:r>
              <a:rPr lang="de-DE" sz="1800" dirty="0"/>
              <a:t> </a:t>
            </a:r>
            <a:r>
              <a:rPr lang="de-DE" sz="1800" dirty="0" err="1"/>
              <a:t>takes</a:t>
            </a:r>
            <a:r>
              <a:rPr lang="de-DE" sz="1800" dirty="0"/>
              <a:t> </a:t>
            </a:r>
            <a:r>
              <a:rPr lang="de-DE" sz="1800" dirty="0" err="1"/>
              <a:t>about</a:t>
            </a:r>
            <a:r>
              <a:rPr lang="de-DE" sz="1800" dirty="0"/>
              <a:t> 5 </a:t>
            </a:r>
            <a:r>
              <a:rPr lang="de-DE" sz="1800" dirty="0" err="1"/>
              <a:t>minutes</a:t>
            </a:r>
            <a:r>
              <a:rPr lang="de-DE" sz="1800" dirty="0"/>
              <a:t> to </a:t>
            </a:r>
            <a:r>
              <a:rPr lang="de-DE" sz="1800" dirty="0" err="1"/>
              <a:t>tell</a:t>
            </a:r>
            <a:endParaRPr sz="1800" dirty="0"/>
          </a:p>
          <a:p>
            <a:pPr marL="0" lvl="0" indent="0" algn="l" rtl="0">
              <a:lnSpc>
                <a:spcPct val="144444"/>
              </a:lnSpc>
              <a:spcBef>
                <a:spcPts val="0"/>
              </a:spcBef>
              <a:spcAft>
                <a:spcPts val="0"/>
              </a:spcAft>
              <a:buSzPts val="2400"/>
              <a:buNone/>
            </a:pPr>
            <a:endParaRPr b="1" dirty="0">
              <a:latin typeface="Fira Sans Light" panose="020B0403050000020004" pitchFamily="34" charset="0"/>
              <a:ea typeface="Fira Sans"/>
              <a:cs typeface="Fira Sans"/>
              <a:sym typeface="Fira Sans"/>
            </a:endParaRPr>
          </a:p>
          <a:p>
            <a:pPr marL="0" lvl="0" indent="0" algn="l" rtl="0">
              <a:lnSpc>
                <a:spcPct val="144444"/>
              </a:lnSpc>
              <a:spcBef>
                <a:spcPts val="0"/>
              </a:spcBef>
              <a:spcAft>
                <a:spcPts val="0"/>
              </a:spcAft>
              <a:buSzPts val="2400"/>
              <a:buNone/>
            </a:pPr>
            <a:r>
              <a:rPr lang="de-DE" b="1" dirty="0">
                <a:latin typeface="Fira Sans Light" panose="020B0403050000020004" pitchFamily="34" charset="0"/>
                <a:ea typeface="Fira Sans"/>
                <a:cs typeface="Fira Sans"/>
                <a:sym typeface="Fira Sans"/>
              </a:rPr>
              <a:t>Use </a:t>
            </a:r>
            <a:r>
              <a:rPr lang="de-DE" b="1" dirty="0" err="1">
                <a:latin typeface="Fira Sans Light" panose="020B0403050000020004" pitchFamily="34" charset="0"/>
                <a:ea typeface="Fira Sans"/>
                <a:cs typeface="Fira Sans"/>
                <a:sym typeface="Fira Sans"/>
              </a:rPr>
              <a:t>the</a:t>
            </a:r>
            <a:r>
              <a:rPr lang="de-DE" b="1" dirty="0">
                <a:latin typeface="Fira Sans Light" panose="020B0403050000020004" pitchFamily="34" charset="0"/>
                <a:ea typeface="Fira Sans"/>
                <a:cs typeface="Fira Sans"/>
                <a:sym typeface="Fira Sans"/>
              </a:rPr>
              <a:t> </a:t>
            </a:r>
            <a:r>
              <a:rPr lang="de-DE" b="1" dirty="0" err="1">
                <a:solidFill>
                  <a:schemeClr val="accent3"/>
                </a:solidFill>
                <a:latin typeface="Fira Sans Light" panose="020B0403050000020004" pitchFamily="34" charset="0"/>
                <a:ea typeface="Fira Sans"/>
                <a:cs typeface="Fira Sans"/>
                <a:sym typeface="Fira Sans"/>
              </a:rPr>
              <a:t>handout</a:t>
            </a:r>
            <a:r>
              <a:rPr lang="de-DE" b="1" dirty="0">
                <a:solidFill>
                  <a:schemeClr val="accent3"/>
                </a:solidFill>
                <a:latin typeface="Fira Sans Light" panose="020B0403050000020004" pitchFamily="34" charset="0"/>
                <a:ea typeface="Fira Sans"/>
                <a:cs typeface="Fira Sans"/>
                <a:sym typeface="Fira Sans"/>
              </a:rPr>
              <a:t> </a:t>
            </a:r>
            <a:r>
              <a:rPr lang="de-DE" b="1" dirty="0" err="1">
                <a:solidFill>
                  <a:schemeClr val="accent3"/>
                </a:solidFill>
                <a:latin typeface="Fira Sans Light" panose="020B0403050000020004" pitchFamily="34" charset="0"/>
                <a:ea typeface="Fira Sans"/>
                <a:cs typeface="Fira Sans"/>
                <a:sym typeface="Fira Sans"/>
              </a:rPr>
              <a:t>embedded</a:t>
            </a:r>
            <a:r>
              <a:rPr lang="de-DE" b="1" dirty="0">
                <a:solidFill>
                  <a:schemeClr val="accent3"/>
                </a:solidFill>
                <a:latin typeface="Fira Sans Light" panose="020B0403050000020004" pitchFamily="34" charset="0"/>
                <a:ea typeface="Fira Sans"/>
                <a:cs typeface="Fira Sans"/>
                <a:sym typeface="Fira Sans"/>
              </a:rPr>
              <a:t> </a:t>
            </a:r>
            <a:r>
              <a:rPr lang="de-DE" dirty="0" err="1">
                <a:latin typeface="Fira Sans Light" panose="020B0403050000020004" pitchFamily="34" charset="0"/>
                <a:ea typeface="Fira Sans"/>
                <a:cs typeface="Fira Sans"/>
                <a:sym typeface="Fira Sans"/>
              </a:rPr>
              <a:t>as</a:t>
            </a:r>
            <a:r>
              <a:rPr lang="de-DE" dirty="0">
                <a:latin typeface="Fira Sans Light" panose="020B0403050000020004" pitchFamily="34" charset="0"/>
                <a:ea typeface="Fira Sans"/>
                <a:cs typeface="Fira Sans"/>
                <a:sym typeface="Fira Sans"/>
              </a:rPr>
              <a:t> </a:t>
            </a:r>
            <a:r>
              <a:rPr lang="de-DE" dirty="0" err="1">
                <a:latin typeface="Fira Sans Light" panose="020B0403050000020004" pitchFamily="34" charset="0"/>
                <a:ea typeface="Fira Sans"/>
                <a:cs typeface="Fira Sans"/>
                <a:sym typeface="Fira Sans"/>
              </a:rPr>
              <a:t>guidance</a:t>
            </a:r>
            <a:r>
              <a:rPr lang="de-DE" dirty="0">
                <a:latin typeface="Fira Sans Light" panose="020B0403050000020004" pitchFamily="34" charset="0"/>
                <a:ea typeface="Fira Sans"/>
                <a:cs typeface="Fira Sans"/>
                <a:sym typeface="Fira Sans"/>
              </a:rPr>
              <a:t> </a:t>
            </a:r>
            <a:r>
              <a:rPr lang="de-DE" dirty="0" err="1">
                <a:latin typeface="Fira Sans Light" panose="020B0403050000020004" pitchFamily="34" charset="0"/>
                <a:ea typeface="Fira Sans"/>
                <a:cs typeface="Fira Sans"/>
                <a:sym typeface="Fira Sans"/>
              </a:rPr>
              <a:t>regarding</a:t>
            </a:r>
            <a:r>
              <a:rPr lang="de-DE" dirty="0">
                <a:latin typeface="Fira Sans Light" panose="020B0403050000020004" pitchFamily="34" charset="0"/>
                <a:ea typeface="Fira Sans"/>
                <a:cs typeface="Fira Sans"/>
                <a:sym typeface="Fira Sans"/>
              </a:rPr>
              <a:t> </a:t>
            </a:r>
            <a:r>
              <a:rPr lang="de-DE" dirty="0" err="1">
                <a:latin typeface="Fira Sans Light" panose="020B0403050000020004" pitchFamily="34" charset="0"/>
                <a:ea typeface="Fira Sans"/>
                <a:cs typeface="Fira Sans"/>
                <a:sym typeface="Fira Sans"/>
              </a:rPr>
              <a:t>story</a:t>
            </a:r>
            <a:r>
              <a:rPr lang="de-DE" dirty="0">
                <a:latin typeface="Fira Sans Light" panose="020B0403050000020004" pitchFamily="34" charset="0"/>
                <a:ea typeface="Fira Sans"/>
                <a:cs typeface="Fira Sans"/>
                <a:sym typeface="Fira Sans"/>
              </a:rPr>
              <a:t> </a:t>
            </a:r>
            <a:r>
              <a:rPr lang="de-DE" dirty="0" err="1">
                <a:latin typeface="Fira Sans Light" panose="020B0403050000020004" pitchFamily="34" charset="0"/>
                <a:ea typeface="Fira Sans"/>
                <a:cs typeface="Fira Sans"/>
                <a:sym typeface="Fira Sans"/>
              </a:rPr>
              <a:t>types</a:t>
            </a:r>
            <a:r>
              <a:rPr lang="de-DE" dirty="0">
                <a:latin typeface="Fira Sans Light" panose="020B0403050000020004" pitchFamily="34" charset="0"/>
                <a:ea typeface="Fira Sans"/>
                <a:cs typeface="Fira Sans"/>
                <a:sym typeface="Fira Sans"/>
              </a:rPr>
              <a:t> and </a:t>
            </a:r>
            <a:r>
              <a:rPr lang="de-DE" dirty="0" err="1">
                <a:latin typeface="Fira Sans Light" panose="020B0403050000020004" pitchFamily="34" charset="0"/>
                <a:ea typeface="Fira Sans"/>
                <a:cs typeface="Fira Sans"/>
                <a:sym typeface="Fira Sans"/>
              </a:rPr>
              <a:t>structure</a:t>
            </a:r>
            <a:r>
              <a:rPr lang="de-DE" dirty="0">
                <a:latin typeface="Fira Sans Light" panose="020B0403050000020004" pitchFamily="34" charset="0"/>
                <a:ea typeface="Fira Sans"/>
                <a:cs typeface="Fira Sans"/>
                <a:sym typeface="Fira Sans"/>
              </a:rPr>
              <a:t> </a:t>
            </a:r>
            <a:r>
              <a:rPr lang="de-DE" dirty="0" err="1">
                <a:latin typeface="Fira Sans Light" panose="020B0403050000020004" pitchFamily="34" charset="0"/>
                <a:ea typeface="Fira Sans"/>
                <a:cs typeface="Fira Sans"/>
                <a:sym typeface="Fira Sans"/>
              </a:rPr>
              <a:t>options</a:t>
            </a:r>
            <a:r>
              <a:rPr lang="de-DE" dirty="0">
                <a:latin typeface="Fira Sans Light" panose="020B0403050000020004" pitchFamily="34" charset="0"/>
                <a:ea typeface="Fira Sans"/>
                <a:cs typeface="Fira Sans"/>
                <a:sym typeface="Fira Sans"/>
              </a:rPr>
              <a:t>.</a:t>
            </a:r>
            <a:endParaRPr dirty="0">
              <a:latin typeface="Fira Sans Light" panose="020B0403050000020004" pitchFamily="34" charset="0"/>
              <a:ea typeface="Fira Sans"/>
              <a:cs typeface="Fira Sans"/>
              <a:sym typeface="Fira Sans"/>
            </a:endParaRPr>
          </a:p>
        </p:txBody>
      </p:sp>
      <p:sp>
        <p:nvSpPr>
          <p:cNvPr id="270" name="Google Shape;270;g2ab50f3748e_0_88"/>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Clr>
                <a:srgbClr val="000000"/>
              </a:buClr>
              <a:buSzPts val="1000"/>
              <a:buFont typeface="Arial"/>
              <a:buNone/>
            </a:pPr>
            <a:fld id="{00000000-1234-1234-1234-123412341234}" type="slidenum">
              <a:rPr lang="de-DE"/>
              <a:t>47</a:t>
            </a:fld>
            <a:endParaRPr/>
          </a:p>
        </p:txBody>
      </p:sp>
      <p:sp>
        <p:nvSpPr>
          <p:cNvPr id="271" name="Google Shape;271;g2ab50f3748e_0_88"/>
          <p:cNvSpPr txBox="1">
            <a:spLocks noGrp="1"/>
          </p:cNvSpPr>
          <p:nvPr>
            <p:ph type="body" idx="2"/>
          </p:nvPr>
        </p:nvSpPr>
        <p:spPr>
          <a:xfrm>
            <a:off x="838200" y="805100"/>
            <a:ext cx="11112600" cy="601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sz="1900"/>
              <a:t>What story would your persona tell in the future when your service is successfully established?</a:t>
            </a:r>
            <a:endParaRPr sz="1900"/>
          </a:p>
        </p:txBody>
      </p:sp>
      <p:graphicFrame>
        <p:nvGraphicFramePr>
          <p:cNvPr id="15" name="Objekt 14">
            <a:extLst>
              <a:ext uri="{FF2B5EF4-FFF2-40B4-BE49-F238E27FC236}">
                <a16:creationId xmlns:a16="http://schemas.microsoft.com/office/drawing/2014/main" id="{A2CB4FC6-CD44-47F6-1456-275FD5C9F5EC}"/>
              </a:ext>
            </a:extLst>
          </p:cNvPr>
          <p:cNvGraphicFramePr>
            <a:graphicFrameLocks noChangeAspect="1"/>
          </p:cNvGraphicFramePr>
          <p:nvPr>
            <p:extLst>
              <p:ext uri="{D42A27DB-BD31-4B8C-83A1-F6EECF244321}">
                <p14:modId xmlns:p14="http://schemas.microsoft.com/office/powerpoint/2010/main" val="3075359229"/>
              </p:ext>
            </p:extLst>
          </p:nvPr>
        </p:nvGraphicFramePr>
        <p:xfrm>
          <a:off x="3049396" y="5810446"/>
          <a:ext cx="914400" cy="771525"/>
        </p:xfrm>
        <a:graphic>
          <a:graphicData uri="http://schemas.openxmlformats.org/presentationml/2006/ole">
            <mc:AlternateContent xmlns:mc="http://schemas.openxmlformats.org/markup-compatibility/2006">
              <mc:Choice xmlns:v="urn:schemas-microsoft-com:vml" Requires="v">
                <p:oleObj name="Document" showAsIcon="1" r:id="rId4" imgW="914400" imgH="771822" progId="Word.Document.12">
                  <p:embed/>
                </p:oleObj>
              </mc:Choice>
              <mc:Fallback>
                <p:oleObj name="Document" showAsIcon="1" r:id="rId4" imgW="914400" imgH="771822" progId="Word.Document.12">
                  <p:embed/>
                  <p:pic>
                    <p:nvPicPr>
                      <p:cNvPr id="0" name=""/>
                      <p:cNvPicPr/>
                      <p:nvPr/>
                    </p:nvPicPr>
                    <p:blipFill>
                      <a:blip r:embed="rId5"/>
                      <a:stretch>
                        <a:fillRect/>
                      </a:stretch>
                    </p:blipFill>
                    <p:spPr>
                      <a:xfrm>
                        <a:off x="3049396" y="5810446"/>
                        <a:ext cx="914400" cy="771525"/>
                      </a:xfrm>
                      <a:prstGeom prst="rect">
                        <a:avLst/>
                      </a:prstGeom>
                    </p:spPr>
                  </p:pic>
                </p:oleObj>
              </mc:Fallback>
            </mc:AlternateContent>
          </a:graphicData>
        </a:graphic>
      </p:graphicFrame>
      <p:sp>
        <p:nvSpPr>
          <p:cNvPr id="16" name="Pfeil: nach rechts 15">
            <a:extLst>
              <a:ext uri="{FF2B5EF4-FFF2-40B4-BE49-F238E27FC236}">
                <a16:creationId xmlns:a16="http://schemas.microsoft.com/office/drawing/2014/main" id="{4ECB9A43-BCE4-AFD2-C83F-489DFC4B3A4C}"/>
              </a:ext>
            </a:extLst>
          </p:cNvPr>
          <p:cNvSpPr/>
          <p:nvPr/>
        </p:nvSpPr>
        <p:spPr>
          <a:xfrm>
            <a:off x="1828392" y="5810446"/>
            <a:ext cx="978408" cy="484632"/>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8eafadf989_4_28"/>
          <p:cNvSpPr txBox="1">
            <a:spLocks noGrp="1"/>
          </p:cNvSpPr>
          <p:nvPr>
            <p:ph type="ctrTitle"/>
          </p:nvPr>
        </p:nvSpPr>
        <p:spPr>
          <a:xfrm>
            <a:off x="790672" y="1631716"/>
            <a:ext cx="9309600" cy="2901300"/>
          </a:xfrm>
          <a:prstGeom prst="rect">
            <a:avLst/>
          </a:prstGeom>
          <a:noFill/>
          <a:ln>
            <a:noFill/>
          </a:ln>
        </p:spPr>
        <p:txBody>
          <a:bodyPr spcFirstLastPara="1" wrap="square" lIns="0" tIns="0" rIns="0" bIns="0" anchor="t" anchorCtr="0">
            <a:noAutofit/>
          </a:bodyPr>
          <a:lstStyle/>
          <a:p>
            <a:pPr>
              <a:buSzPts val="2400"/>
            </a:pPr>
            <a:r>
              <a:rPr lang="de-DE" sz="5400" dirty="0" err="1">
                <a:latin typeface="Fira Sans" panose="020B0503050000020004" pitchFamily="34" charset="0"/>
              </a:rPr>
              <a:t>Revisit</a:t>
            </a:r>
            <a:r>
              <a:rPr lang="de-DE" sz="5400" dirty="0">
                <a:latin typeface="Fira Sans" panose="020B0503050000020004" pitchFamily="34" charset="0"/>
              </a:rPr>
              <a:t> Slide 6 </a:t>
            </a:r>
            <a:r>
              <a:rPr lang="de-DE" sz="5400" dirty="0" err="1">
                <a:latin typeface="Fira Sans" panose="020B0503050000020004" pitchFamily="34" charset="0"/>
              </a:rPr>
              <a:t>for</a:t>
            </a:r>
            <a:r>
              <a:rPr lang="de-DE" sz="5400" dirty="0">
                <a:latin typeface="Fira Sans" panose="020B0503050000020004" pitchFamily="34" charset="0"/>
              </a:rPr>
              <a:t> </a:t>
            </a:r>
            <a:r>
              <a:rPr lang="de-DE" sz="5400" dirty="0" err="1">
                <a:latin typeface="Fira Sans" panose="020B0503050000020004" pitchFamily="34" charset="0"/>
              </a:rPr>
              <a:t>ideas</a:t>
            </a:r>
            <a:r>
              <a:rPr lang="de-DE" sz="5400" dirty="0">
                <a:latin typeface="Fira Sans" panose="020B0503050000020004" pitchFamily="34" charset="0"/>
              </a:rPr>
              <a:t> </a:t>
            </a:r>
            <a:r>
              <a:rPr lang="de-DE" sz="5400" dirty="0" err="1">
                <a:latin typeface="Fira Sans" panose="020B0503050000020004" pitchFamily="34" charset="0"/>
              </a:rPr>
              <a:t>how</a:t>
            </a:r>
            <a:r>
              <a:rPr lang="de-DE" sz="5400" dirty="0">
                <a:latin typeface="Fira Sans" panose="020B0503050000020004" pitchFamily="34" charset="0"/>
              </a:rPr>
              <a:t> to </a:t>
            </a:r>
            <a:r>
              <a:rPr lang="de-DE" sz="5400" dirty="0" err="1">
                <a:latin typeface="Fira Sans" panose="020B0503050000020004" pitchFamily="34" charset="0"/>
              </a:rPr>
              <a:t>use</a:t>
            </a:r>
            <a:r>
              <a:rPr lang="de-DE" sz="5400" dirty="0">
                <a:latin typeface="Fira Sans" panose="020B0503050000020004" pitchFamily="34" charset="0"/>
              </a:rPr>
              <a:t> your </a:t>
            </a:r>
            <a:r>
              <a:rPr lang="de-DE" sz="5400" dirty="0" err="1">
                <a:latin typeface="Fira Sans" panose="020B0503050000020004" pitchFamily="34" charset="0"/>
              </a:rPr>
              <a:t>persona</a:t>
            </a:r>
            <a:r>
              <a:rPr lang="de-DE" sz="5400" dirty="0">
                <a:latin typeface="Fira Sans" panose="020B0503050000020004" pitchFamily="34" charset="0"/>
              </a:rPr>
              <a:t> in your </a:t>
            </a:r>
            <a:r>
              <a:rPr lang="de-DE" sz="5400" dirty="0" err="1">
                <a:latin typeface="Fira Sans" panose="020B0503050000020004" pitchFamily="34" charset="0"/>
              </a:rPr>
              <a:t>project</a:t>
            </a:r>
            <a:endParaRPr sz="5400" dirty="0">
              <a:latin typeface="Fira Sans" panose="020B0503050000020004" pitchFamily="34" charset="0"/>
            </a:endParaRPr>
          </a:p>
          <a:p>
            <a:pPr marL="0" lvl="0" indent="0" algn="l" rtl="0">
              <a:lnSpc>
                <a:spcPct val="120000"/>
              </a:lnSpc>
              <a:spcBef>
                <a:spcPts val="0"/>
              </a:spcBef>
              <a:spcAft>
                <a:spcPts val="0"/>
              </a:spcAft>
              <a:buSzPts val="2400"/>
              <a:buNone/>
            </a:pPr>
            <a:endParaRPr sz="4800" dirty="0"/>
          </a:p>
        </p:txBody>
      </p:sp>
      <p:sp>
        <p:nvSpPr>
          <p:cNvPr id="237" name="Google Shape;237;g28eafadf989_4_28"/>
          <p:cNvSpPr txBox="1">
            <a:spLocks noGrp="1"/>
          </p:cNvSpPr>
          <p:nvPr>
            <p:ph type="body" idx="1"/>
          </p:nvPr>
        </p:nvSpPr>
        <p:spPr>
          <a:xfrm>
            <a:off x="822499" y="4808092"/>
            <a:ext cx="9277800" cy="843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2500"/>
              </a:spcBef>
              <a:spcAft>
                <a:spcPts val="2500"/>
              </a:spcAft>
              <a:buSzPts val="2400"/>
              <a:buNone/>
            </a:pPr>
            <a:endParaRPr/>
          </a:p>
        </p:txBody>
      </p:sp>
    </p:spTree>
    <p:custDataLst>
      <p:tags r:id="rId1"/>
    </p:custDataLst>
    <p:extLst>
      <p:ext uri="{BB962C8B-B14F-4D97-AF65-F5344CB8AC3E}">
        <p14:creationId xmlns:p14="http://schemas.microsoft.com/office/powerpoint/2010/main" val="1305641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8eafadf989_4_28"/>
          <p:cNvSpPr txBox="1">
            <a:spLocks noGrp="1"/>
          </p:cNvSpPr>
          <p:nvPr>
            <p:ph type="ctrTitle"/>
          </p:nvPr>
        </p:nvSpPr>
        <p:spPr>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de-DE" dirty="0" err="1"/>
              <a:t>Creating</a:t>
            </a:r>
            <a:r>
              <a:rPr lang="de-DE" dirty="0"/>
              <a:t> your personas </a:t>
            </a:r>
            <a:r>
              <a:rPr lang="de-DE" dirty="0" err="1"/>
              <a:t>is</a:t>
            </a:r>
            <a:r>
              <a:rPr lang="de-DE" dirty="0"/>
              <a:t> just </a:t>
            </a:r>
            <a:r>
              <a:rPr lang="de-DE" dirty="0" err="1"/>
              <a:t>the</a:t>
            </a:r>
            <a:r>
              <a:rPr lang="de-DE" dirty="0"/>
              <a:t> </a:t>
            </a:r>
            <a:r>
              <a:rPr lang="de-DE" dirty="0" err="1"/>
              <a:t>beginning</a:t>
            </a:r>
            <a:r>
              <a:rPr lang="de-DE" dirty="0"/>
              <a:t>…</a:t>
            </a:r>
            <a:endParaRPr dirty="0"/>
          </a:p>
        </p:txBody>
      </p:sp>
      <p:sp>
        <p:nvSpPr>
          <p:cNvPr id="2" name="Untertitel 1">
            <a:extLst>
              <a:ext uri="{FF2B5EF4-FFF2-40B4-BE49-F238E27FC236}">
                <a16:creationId xmlns:a16="http://schemas.microsoft.com/office/drawing/2014/main" id="{7CB082ED-D55E-3AB6-3433-FEC32123CB20}"/>
              </a:ext>
            </a:extLst>
          </p:cNvPr>
          <p:cNvSpPr>
            <a:spLocks noGrp="1"/>
          </p:cNvSpPr>
          <p:nvPr>
            <p:ph type="subTitle" idx="1"/>
          </p:nvPr>
        </p:nvSpPr>
        <p:spPr/>
        <p:txBody>
          <a:bodyPr/>
          <a:lstStyle/>
          <a:p>
            <a:pPr marL="174625" indent="0">
              <a:tabLst>
                <a:tab pos="538163" algn="l"/>
              </a:tabLst>
            </a:pPr>
            <a:r>
              <a:rPr lang="en-US" sz="2000" dirty="0"/>
              <a:t>If you have any questions with regards to Base4NFDI in general or this deck specifically, please contact </a:t>
            </a:r>
            <a:r>
              <a:rPr lang="en-US" sz="2000" dirty="0">
                <a:solidFill>
                  <a:schemeClr val="bg1"/>
                </a:solidFill>
                <a:hlinkClick r:id="rId4">
                  <a:extLst>
                    <a:ext uri="{A12FA001-AC4F-418D-AE19-62706E023703}">
                      <ahyp:hlinkClr xmlns:ahyp="http://schemas.microsoft.com/office/drawing/2018/hyperlinkcolor" val="tx"/>
                    </a:ext>
                  </a:extLst>
                </a:hlinkClick>
              </a:rPr>
              <a:t>base4nfdi-office@lists.nfdi.de</a:t>
            </a:r>
            <a:r>
              <a:rPr lang="en-US" sz="2000" dirty="0">
                <a:solidFill>
                  <a:schemeClr val="bg1"/>
                </a:solidFill>
              </a:rPr>
              <a:t> </a:t>
            </a:r>
          </a:p>
          <a:p>
            <a:endParaRPr lang="de-DE" sz="2000" dirty="0"/>
          </a:p>
        </p:txBody>
      </p:sp>
    </p:spTree>
    <p:custDataLst>
      <p:tags r:id="rId1"/>
    </p:custDataLst>
    <p:extLst>
      <p:ext uri="{BB962C8B-B14F-4D97-AF65-F5344CB8AC3E}">
        <p14:creationId xmlns:p14="http://schemas.microsoft.com/office/powerpoint/2010/main" val="293458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579583" y="439774"/>
            <a:ext cx="10774217" cy="913200"/>
          </a:xfrm>
          <a:prstGeom prst="rect">
            <a:avLst/>
          </a:prstGeom>
          <a:noFill/>
          <a:ln>
            <a:noFill/>
          </a:ln>
        </p:spPr>
        <p:txBody>
          <a:bodyPr spcFirstLastPara="1" wrap="square" lIns="0" tIns="0" rIns="0" bIns="0" anchor="t" anchorCtr="0">
            <a:normAutofit/>
          </a:bodyPr>
          <a:lstStyle/>
          <a:p>
            <a:pPr marL="0" lvl="0" indent="0" algn="l" rtl="0">
              <a:lnSpc>
                <a:spcPct val="120000"/>
              </a:lnSpc>
              <a:spcBef>
                <a:spcPts val="0"/>
              </a:spcBef>
              <a:spcAft>
                <a:spcPts val="0"/>
              </a:spcAft>
              <a:buSzPts val="2400"/>
              <a:buNone/>
            </a:pPr>
            <a:r>
              <a:rPr lang="de-DE" sz="3600"/>
              <a:t>Base4NFDI Personas</a:t>
            </a:r>
            <a:endParaRPr/>
          </a:p>
        </p:txBody>
      </p:sp>
      <p:sp>
        <p:nvSpPr>
          <p:cNvPr id="113" name="Google Shape;113;p2"/>
          <p:cNvSpPr txBox="1">
            <a:spLocks noGrp="1"/>
          </p:cNvSpPr>
          <p:nvPr>
            <p:ph type="body" idx="1"/>
          </p:nvPr>
        </p:nvSpPr>
        <p:spPr>
          <a:xfrm>
            <a:off x="579583" y="1362210"/>
            <a:ext cx="6800273" cy="4777196"/>
          </a:xfrm>
          <a:prstGeom prst="rect">
            <a:avLst/>
          </a:prstGeom>
          <a:noFill/>
          <a:ln>
            <a:noFill/>
          </a:ln>
        </p:spPr>
        <p:txBody>
          <a:bodyPr spcFirstLastPara="1" wrap="square" lIns="0" tIns="0" rIns="0" bIns="0" anchor="t" anchorCtr="0">
            <a:normAutofit/>
          </a:bodyPr>
          <a:lstStyle/>
          <a:p>
            <a:pPr marL="268288" lvl="0" indent="0" algn="l" rtl="0">
              <a:lnSpc>
                <a:spcPct val="130000"/>
              </a:lnSpc>
              <a:spcBef>
                <a:spcPts val="0"/>
              </a:spcBef>
              <a:spcAft>
                <a:spcPts val="0"/>
              </a:spcAft>
              <a:buSzPts val="2000"/>
              <a:buNone/>
            </a:pPr>
            <a:r>
              <a:rPr lang="de-DE" sz="1600" dirty="0">
                <a:solidFill>
                  <a:srgbClr val="404040"/>
                </a:solidFill>
                <a:latin typeface="Fira Sans Light" panose="020B0403050000020004" pitchFamily="34" charset="0"/>
                <a:ea typeface="Fira Sans"/>
                <a:cs typeface="Fira Sans"/>
                <a:sym typeface="Fira Sans"/>
              </a:rPr>
              <a:t>Personas </a:t>
            </a:r>
            <a:r>
              <a:rPr lang="de-DE" sz="1600" dirty="0" err="1">
                <a:solidFill>
                  <a:srgbClr val="404040"/>
                </a:solidFill>
                <a:latin typeface="Fira Sans Light" panose="020B0403050000020004" pitchFamily="34" charset="0"/>
                <a:ea typeface="Fira Sans"/>
                <a:cs typeface="Fira Sans"/>
                <a:sym typeface="Fira Sans"/>
              </a:rPr>
              <a:t>are</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archetypes</a:t>
            </a:r>
            <a:r>
              <a:rPr lang="de-DE" sz="1600" dirty="0">
                <a:solidFill>
                  <a:srgbClr val="404040"/>
                </a:solidFill>
                <a:latin typeface="Fira Sans Light" panose="020B0403050000020004" pitchFamily="34" charset="0"/>
                <a:ea typeface="Fira Sans"/>
                <a:cs typeface="Fira Sans"/>
                <a:sym typeface="Fira Sans"/>
              </a:rPr>
              <a:t> - </a:t>
            </a:r>
            <a:r>
              <a:rPr lang="de-DE" sz="1600" dirty="0" err="1">
                <a:solidFill>
                  <a:srgbClr val="404040"/>
                </a:solidFill>
                <a:latin typeface="Fira Sans Light" panose="020B0403050000020004" pitchFamily="34" charset="0"/>
                <a:ea typeface="Fira Sans"/>
                <a:cs typeface="Fira Sans"/>
                <a:sym typeface="Fira Sans"/>
              </a:rPr>
              <a:t>fictional</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characters</a:t>
            </a:r>
            <a:r>
              <a:rPr lang="de-DE" sz="1600" dirty="0">
                <a:solidFill>
                  <a:srgbClr val="404040"/>
                </a:solidFill>
                <a:latin typeface="Fira Sans Light" panose="020B0403050000020004" pitchFamily="34" charset="0"/>
                <a:ea typeface="Fira Sans"/>
                <a:cs typeface="Fira Sans"/>
                <a:sym typeface="Fira Sans"/>
              </a:rPr>
              <a:t> - </a:t>
            </a:r>
            <a:r>
              <a:rPr lang="de-DE" sz="1600" dirty="0" err="1">
                <a:solidFill>
                  <a:srgbClr val="404040"/>
                </a:solidFill>
                <a:latin typeface="Fira Sans Light" panose="020B0403050000020004" pitchFamily="34" charset="0"/>
                <a:ea typeface="Fira Sans"/>
                <a:cs typeface="Fira Sans"/>
                <a:sym typeface="Fira Sans"/>
              </a:rPr>
              <a:t>that</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represent</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typical</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users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They</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help</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designers</a:t>
            </a:r>
            <a:r>
              <a:rPr lang="de-DE" sz="1600" dirty="0">
                <a:solidFill>
                  <a:srgbClr val="404040"/>
                </a:solidFill>
                <a:latin typeface="Fira Sans Light" panose="020B0403050000020004" pitchFamily="34" charset="0"/>
                <a:ea typeface="Fira Sans"/>
                <a:cs typeface="Fira Sans"/>
                <a:sym typeface="Fira Sans"/>
              </a:rPr>
              <a:t> and </a:t>
            </a:r>
            <a:r>
              <a:rPr lang="de-DE" sz="1600" dirty="0" err="1">
                <a:solidFill>
                  <a:srgbClr val="404040"/>
                </a:solidFill>
                <a:latin typeface="Fira Sans Light" panose="020B0403050000020004" pitchFamily="34" charset="0"/>
                <a:ea typeface="Fira Sans"/>
                <a:cs typeface="Fira Sans"/>
                <a:sym typeface="Fira Sans"/>
              </a:rPr>
              <a:t>developers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of</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services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efficiently</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identify</a:t>
            </a:r>
            <a:r>
              <a:rPr lang="de-DE" sz="1600" dirty="0">
                <a:solidFill>
                  <a:srgbClr val="404040"/>
                </a:solidFill>
                <a:latin typeface="Fira Sans Light" panose="020B0403050000020004" pitchFamily="34" charset="0"/>
                <a:ea typeface="Fira Sans"/>
                <a:cs typeface="Fira Sans"/>
                <a:sym typeface="Fira Sans"/>
              </a:rPr>
              <a:t> and </a:t>
            </a:r>
            <a:r>
              <a:rPr lang="de-DE" sz="1600" dirty="0" err="1">
                <a:solidFill>
                  <a:srgbClr val="404040"/>
                </a:solidFill>
                <a:latin typeface="Fira Sans Light" panose="020B0403050000020004" pitchFamily="34" charset="0"/>
                <a:ea typeface="Fira Sans"/>
                <a:cs typeface="Fira Sans"/>
                <a:sym typeface="Fira Sans"/>
              </a:rPr>
              <a:t>empathize</a:t>
            </a:r>
            <a:r>
              <a:rPr lang="de-DE" sz="1600" dirty="0">
                <a:solidFill>
                  <a:srgbClr val="404040"/>
                </a:solidFill>
                <a:latin typeface="Fira Sans Light" panose="020B0403050000020004" pitchFamily="34" charset="0"/>
                <a:ea typeface="Fira Sans"/>
                <a:cs typeface="Fira Sans"/>
                <a:sym typeface="Fira Sans"/>
              </a:rPr>
              <a:t> with </a:t>
            </a:r>
            <a:r>
              <a:rPr lang="de-DE" sz="1600" dirty="0" err="1">
                <a:solidFill>
                  <a:srgbClr val="404040"/>
                </a:solidFill>
                <a:latin typeface="Fira Sans Light" panose="020B0403050000020004" pitchFamily="34" charset="0"/>
                <a:ea typeface="Fira Sans"/>
                <a:cs typeface="Fira Sans"/>
                <a:sym typeface="Fira Sans"/>
              </a:rPr>
              <a:t>user</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needs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characteristics</a:t>
            </a:r>
            <a:r>
              <a:rPr lang="de-DE" sz="1600" dirty="0">
                <a:solidFill>
                  <a:srgbClr val="404040"/>
                </a:solidFill>
                <a:latin typeface="Fira Sans Light" panose="020B0403050000020004" pitchFamily="34" charset="0"/>
                <a:ea typeface="Fira Sans"/>
                <a:cs typeface="Fira Sans"/>
                <a:sym typeface="Fira Sans"/>
              </a:rPr>
              <a:t>, and </a:t>
            </a:r>
            <a:r>
              <a:rPr lang="de-DE" sz="1600" dirty="0" err="1">
                <a:solidFill>
                  <a:srgbClr val="404040"/>
                </a:solidFill>
                <a:latin typeface="Fira Sans Light" panose="020B0403050000020004" pitchFamily="34" charset="0"/>
                <a:ea typeface="Fira Sans"/>
                <a:cs typeface="Fira Sans"/>
                <a:sym typeface="Fira Sans"/>
              </a:rPr>
              <a:t>goals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They</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are</a:t>
            </a:r>
            <a:r>
              <a:rPr lang="de-DE" sz="1600" dirty="0">
                <a:solidFill>
                  <a:srgbClr val="404040"/>
                </a:solidFill>
                <a:latin typeface="Fira Sans Light" panose="020B0403050000020004" pitchFamily="34" charset="0"/>
                <a:ea typeface="Fira Sans"/>
                <a:cs typeface="Fira Sans"/>
                <a:sym typeface="Fira Sans"/>
              </a:rPr>
              <a:t> your </a:t>
            </a:r>
            <a:r>
              <a:rPr lang="de-DE" sz="1600" dirty="0" err="1">
                <a:solidFill>
                  <a:srgbClr val="404040"/>
                </a:solidFill>
                <a:latin typeface="Fira Sans Light" panose="020B0403050000020004" pitchFamily="34" charset="0"/>
                <a:ea typeface="Fira Sans"/>
                <a:cs typeface="Fira Sans"/>
                <a:sym typeface="Fira Sans"/>
              </a:rPr>
              <a:t>guiding</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lights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during</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the</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development</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process</a:t>
            </a:r>
            <a:r>
              <a:rPr lang="de-DE" sz="1600" dirty="0">
                <a:solidFill>
                  <a:srgbClr val="404040"/>
                </a:solidFill>
                <a:latin typeface="Fira Sans Light" panose="020B0403050000020004" pitchFamily="34" charset="0"/>
                <a:ea typeface="Fira Sans"/>
                <a:cs typeface="Fira Sans"/>
                <a:sym typeface="Fira Sans"/>
              </a:rPr>
              <a:t>. </a:t>
            </a:r>
          </a:p>
          <a:p>
            <a:pPr marL="268288" lvl="0" indent="0" algn="l" rtl="0">
              <a:lnSpc>
                <a:spcPct val="130000"/>
              </a:lnSpc>
              <a:spcBef>
                <a:spcPts val="0"/>
              </a:spcBef>
              <a:spcAft>
                <a:spcPts val="0"/>
              </a:spcAft>
              <a:buSzPts val="2000"/>
              <a:buNone/>
            </a:pPr>
            <a:r>
              <a:rPr lang="de-DE" sz="500" dirty="0">
                <a:solidFill>
                  <a:srgbClr val="404040"/>
                </a:solidFill>
                <a:latin typeface="Fira Sans Light" panose="020B0403050000020004" pitchFamily="34" charset="0"/>
                <a:sym typeface="Fira Sans"/>
              </a:rPr>
              <a:t> </a:t>
            </a:r>
            <a:endParaRPr sz="400" dirty="0"/>
          </a:p>
          <a:p>
            <a:pPr marL="268288" lvl="0" indent="0" algn="l" rtl="0">
              <a:lnSpc>
                <a:spcPct val="130000"/>
              </a:lnSpc>
              <a:spcBef>
                <a:spcPts val="0"/>
              </a:spcBef>
              <a:spcAft>
                <a:spcPts val="0"/>
              </a:spcAft>
              <a:buSzPts val="2000"/>
              <a:buNone/>
            </a:pPr>
            <a:r>
              <a:rPr lang="de-DE" sz="1600" dirty="0">
                <a:solidFill>
                  <a:srgbClr val="404040"/>
                </a:solidFill>
                <a:latin typeface="Fira Sans Light" panose="020B0403050000020004" pitchFamily="34" charset="0"/>
                <a:ea typeface="Fira Sans"/>
                <a:cs typeface="Fira Sans"/>
                <a:sym typeface="Fira Sans"/>
              </a:rPr>
              <a:t>This deck </a:t>
            </a:r>
            <a:r>
              <a:rPr lang="de-DE" sz="1600" dirty="0" err="1">
                <a:solidFill>
                  <a:srgbClr val="404040"/>
                </a:solidFill>
                <a:latin typeface="Fira Sans Light" panose="020B0403050000020004" pitchFamily="34" charset="0"/>
                <a:ea typeface="Fira Sans"/>
                <a:cs typeface="Fira Sans"/>
                <a:sym typeface="Fira Sans"/>
              </a:rPr>
              <a:t>serves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as</a:t>
            </a:r>
            <a:r>
              <a:rPr lang="de-DE" sz="1600" dirty="0">
                <a:solidFill>
                  <a:srgbClr val="404040"/>
                </a:solidFill>
                <a:latin typeface="Fira Sans Light" panose="020B0403050000020004" pitchFamily="34" charset="0"/>
                <a:ea typeface="Fira Sans"/>
                <a:cs typeface="Fira Sans"/>
                <a:sym typeface="Fira Sans"/>
              </a:rPr>
              <a:t> a </a:t>
            </a:r>
            <a:r>
              <a:rPr lang="de-DE" sz="1600" dirty="0" err="1">
                <a:solidFill>
                  <a:srgbClr val="404040"/>
                </a:solidFill>
                <a:latin typeface="Fira Sans Light" panose="020B0403050000020004" pitchFamily="34" charset="0"/>
                <a:ea typeface="Fira Sans"/>
                <a:cs typeface="Fira Sans"/>
                <a:sym typeface="Fira Sans"/>
              </a:rPr>
              <a:t>starting</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point</a:t>
            </a:r>
            <a:r>
              <a:rPr lang="de-DE" sz="1600" dirty="0">
                <a:solidFill>
                  <a:srgbClr val="404040"/>
                </a:solidFill>
                <a:latin typeface="Fira Sans Light" panose="020B0403050000020004" pitchFamily="34" charset="0"/>
                <a:ea typeface="Fira Sans"/>
                <a:cs typeface="Fira Sans"/>
                <a:sym typeface="Fira Sans"/>
              </a:rPr>
              <a:t> to </a:t>
            </a:r>
            <a:r>
              <a:rPr lang="de-DE" sz="1600" dirty="0" err="1">
                <a:solidFill>
                  <a:srgbClr val="404040"/>
                </a:solidFill>
                <a:latin typeface="Fira Sans Light" panose="020B0403050000020004" pitchFamily="34" charset="0"/>
                <a:ea typeface="Fira Sans"/>
                <a:cs typeface="Fira Sans"/>
                <a:sym typeface="Fira Sans"/>
              </a:rPr>
              <a:t>develop</a:t>
            </a:r>
            <a:r>
              <a:rPr lang="de-DE" sz="1600" dirty="0">
                <a:solidFill>
                  <a:srgbClr val="404040"/>
                </a:solidFill>
                <a:latin typeface="Fira Sans Light" panose="020B0403050000020004" pitchFamily="34" charset="0"/>
                <a:ea typeface="Fira Sans"/>
                <a:cs typeface="Fira Sans"/>
                <a:sym typeface="Fira Sans"/>
              </a:rPr>
              <a:t> your personas. </a:t>
            </a:r>
            <a:r>
              <a:rPr lang="de-DE" sz="1600" dirty="0" err="1">
                <a:solidFill>
                  <a:srgbClr val="404040"/>
                </a:solidFill>
                <a:latin typeface="Fira Sans Light" panose="020B0403050000020004" pitchFamily="34" charset="0"/>
                <a:ea typeface="Fira Sans"/>
                <a:cs typeface="Fira Sans"/>
                <a:sym typeface="Fira Sans"/>
              </a:rPr>
              <a:t>It</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is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based</a:t>
            </a:r>
            <a:r>
              <a:rPr lang="de-DE" sz="1600" dirty="0">
                <a:solidFill>
                  <a:srgbClr val="404040"/>
                </a:solidFill>
                <a:latin typeface="Fira Sans Light" panose="020B0403050000020004" pitchFamily="34" charset="0"/>
                <a:ea typeface="Fira Sans"/>
                <a:cs typeface="Fira Sans"/>
                <a:sym typeface="Fira Sans"/>
              </a:rPr>
              <a:t> on </a:t>
            </a:r>
            <a:r>
              <a:rPr lang="de-DE" sz="1600" dirty="0" err="1">
                <a:solidFill>
                  <a:srgbClr val="404040"/>
                </a:solidFill>
                <a:latin typeface="Fira Sans Light" panose="020B0403050000020004" pitchFamily="34" charset="0"/>
                <a:ea typeface="Fira Sans"/>
                <a:cs typeface="Fira Sans"/>
                <a:sym typeface="Fira Sans"/>
              </a:rPr>
              <a:t>two</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workshops</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conducted</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for</a:t>
            </a:r>
            <a:r>
              <a:rPr lang="de-DE" sz="1600" dirty="0">
                <a:solidFill>
                  <a:srgbClr val="404040"/>
                </a:solidFill>
                <a:latin typeface="Fira Sans Light" panose="020B0403050000020004" pitchFamily="34" charset="0"/>
                <a:ea typeface="Fira Sans"/>
                <a:cs typeface="Fira Sans"/>
                <a:sym typeface="Fira Sans"/>
              </a:rPr>
              <a:t> Base4NFDI </a:t>
            </a:r>
            <a:r>
              <a:rPr lang="de-DE" sz="1600" dirty="0" err="1">
                <a:solidFill>
                  <a:srgbClr val="404040"/>
                </a:solidFill>
                <a:latin typeface="Fira Sans Light" panose="020B0403050000020004" pitchFamily="34" charset="0"/>
                <a:ea typeface="Fira Sans"/>
                <a:cs typeface="Fira Sans"/>
                <a:sym typeface="Fira Sans"/>
              </a:rPr>
              <a:t>basic</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service</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teams</a:t>
            </a:r>
            <a:r>
              <a:rPr lang="de-DE" sz="1600" dirty="0">
                <a:solidFill>
                  <a:srgbClr val="404040"/>
                </a:solidFill>
                <a:latin typeface="Fira Sans Light" panose="020B0403050000020004" pitchFamily="34" charset="0"/>
                <a:ea typeface="Fira Sans"/>
                <a:cs typeface="Fira Sans"/>
                <a:sym typeface="Fira Sans"/>
              </a:rPr>
              <a:t> in November 2023 &amp; </a:t>
            </a:r>
            <a:r>
              <a:rPr lang="de-DE" sz="1600" dirty="0" err="1">
                <a:solidFill>
                  <a:srgbClr val="404040"/>
                </a:solidFill>
                <a:latin typeface="Fira Sans Light" panose="020B0403050000020004" pitchFamily="34" charset="0"/>
                <a:ea typeface="Fira Sans"/>
                <a:cs typeface="Fira Sans"/>
                <a:sym typeface="Fira Sans"/>
              </a:rPr>
              <a:t>February</a:t>
            </a:r>
            <a:r>
              <a:rPr lang="de-DE" sz="1600" dirty="0">
                <a:solidFill>
                  <a:srgbClr val="404040"/>
                </a:solidFill>
                <a:latin typeface="Fira Sans Light" panose="020B0403050000020004" pitchFamily="34" charset="0"/>
                <a:ea typeface="Fira Sans"/>
                <a:cs typeface="Fira Sans"/>
                <a:sym typeface="Fira Sans"/>
              </a:rPr>
              <a:t> 2024. </a:t>
            </a:r>
            <a:r>
              <a:rPr lang="de-DE" sz="1600" dirty="0" err="1">
                <a:solidFill>
                  <a:srgbClr val="404040"/>
                </a:solidFill>
                <a:latin typeface="Fira Sans Light" panose="020B0403050000020004" pitchFamily="34" charset="0"/>
                <a:ea typeface="Fira Sans"/>
                <a:cs typeface="Fira Sans"/>
                <a:sym typeface="Fira Sans"/>
              </a:rPr>
              <a:t>It</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can</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be</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used</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by</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anybody</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developing</a:t>
            </a:r>
            <a:r>
              <a:rPr lang="de-DE" sz="1600" dirty="0">
                <a:solidFill>
                  <a:srgbClr val="404040"/>
                </a:solidFill>
                <a:latin typeface="Fira Sans Light" panose="020B0403050000020004" pitchFamily="34" charset="0"/>
                <a:ea typeface="Fira Sans"/>
                <a:cs typeface="Fira Sans"/>
                <a:sym typeface="Fira Sans"/>
              </a:rPr>
              <a:t> a </a:t>
            </a:r>
            <a:r>
              <a:rPr lang="de-DE" sz="1600" dirty="0" err="1">
                <a:solidFill>
                  <a:srgbClr val="404040"/>
                </a:solidFill>
                <a:latin typeface="Fira Sans Light" panose="020B0403050000020004" pitchFamily="34" charset="0"/>
                <a:ea typeface="Fira Sans"/>
                <a:cs typeface="Fira Sans"/>
                <a:sym typeface="Fira Sans"/>
              </a:rPr>
              <a:t>software</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or</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service</a:t>
            </a:r>
            <a:r>
              <a:rPr lang="de-DE" sz="1600" dirty="0">
                <a:solidFill>
                  <a:srgbClr val="404040"/>
                </a:solidFill>
                <a:latin typeface="Fira Sans Light" panose="020B0403050000020004" pitchFamily="34" charset="0"/>
                <a:ea typeface="Fira Sans"/>
                <a:cs typeface="Fira Sans"/>
                <a:sym typeface="Fira Sans"/>
              </a:rPr>
              <a:t> – but </a:t>
            </a:r>
            <a:r>
              <a:rPr lang="de-DE" sz="1600" dirty="0" err="1">
                <a:solidFill>
                  <a:srgbClr val="404040"/>
                </a:solidFill>
                <a:latin typeface="Fira Sans Light" panose="020B0403050000020004" pitchFamily="34" charset="0"/>
                <a:ea typeface="Fira Sans"/>
                <a:cs typeface="Fira Sans"/>
                <a:sym typeface="Fira Sans"/>
              </a:rPr>
              <a:t>it</a:t>
            </a:r>
            <a:r>
              <a:rPr lang="de-DE" sz="1600" dirty="0">
                <a:solidFill>
                  <a:srgbClr val="404040"/>
                </a:solidFill>
                <a:latin typeface="Fira Sans Light" panose="020B0403050000020004" pitchFamily="34" charset="0"/>
                <a:ea typeface="Fira Sans"/>
                <a:cs typeface="Fira Sans"/>
                <a:sym typeface="Fira Sans"/>
              </a:rPr>
              <a:t> </a:t>
            </a:r>
            <a:r>
              <a:rPr lang="de-DE" sz="1600" dirty="0" err="1">
                <a:solidFill>
                  <a:srgbClr val="404040"/>
                </a:solidFill>
                <a:latin typeface="Fira Sans Light" panose="020B0403050000020004" pitchFamily="34" charset="0"/>
                <a:ea typeface="Fira Sans"/>
                <a:cs typeface="Fira Sans"/>
                <a:sym typeface="Fira Sans"/>
              </a:rPr>
              <a:t>is</a:t>
            </a:r>
            <a:r>
              <a:rPr lang="de-DE" sz="1600" dirty="0">
                <a:solidFill>
                  <a:srgbClr val="404040"/>
                </a:solidFill>
                <a:latin typeface="Fira Sans Light" panose="020B0403050000020004" pitchFamily="34" charset="0"/>
                <a:ea typeface="Fira Sans"/>
                <a:cs typeface="Fira Sans"/>
                <a:sym typeface="Fira Sans"/>
              </a:rPr>
              <a:t> </a:t>
            </a:r>
            <a:r>
              <a:rPr lang="de-DE" sz="1600" b="1" i="1" dirty="0">
                <a:solidFill>
                  <a:srgbClr val="404040"/>
                </a:solidFill>
                <a:latin typeface="Fira Sans Light" panose="020B0403050000020004" pitchFamily="34" charset="0"/>
                <a:ea typeface="Fira Sans"/>
                <a:cs typeface="Fira Sans"/>
                <a:sym typeface="Fira Sans"/>
              </a:rPr>
              <a:t> </a:t>
            </a:r>
            <a:r>
              <a:rPr lang="de-DE" sz="1600" b="1" i="1" dirty="0" err="1">
                <a:solidFill>
                  <a:srgbClr val="404040"/>
                </a:solidFill>
                <a:latin typeface="Fira Sans Light" panose="020B0403050000020004" pitchFamily="34" charset="0"/>
                <a:ea typeface="Fira Sans"/>
                <a:cs typeface="Fira Sans"/>
                <a:sym typeface="Fira Sans"/>
              </a:rPr>
              <a:t>highly</a:t>
            </a:r>
            <a:r>
              <a:rPr lang="de-DE" sz="1600" b="1" i="1" dirty="0">
                <a:solidFill>
                  <a:srgbClr val="404040"/>
                </a:solidFill>
                <a:latin typeface="Fira Sans Light" panose="020B0403050000020004" pitchFamily="34" charset="0"/>
                <a:ea typeface="Fira Sans"/>
                <a:cs typeface="Fira Sans"/>
                <a:sym typeface="Fira Sans"/>
              </a:rPr>
              <a:t> </a:t>
            </a:r>
            <a:r>
              <a:rPr lang="de-DE" sz="1600" b="1" i="1" dirty="0" err="1">
                <a:solidFill>
                  <a:srgbClr val="404040"/>
                </a:solidFill>
                <a:latin typeface="Fira Sans Light" panose="020B0403050000020004" pitchFamily="34" charset="0"/>
                <a:ea typeface="Fira Sans"/>
                <a:cs typeface="Fira Sans"/>
                <a:sym typeface="Fira Sans"/>
              </a:rPr>
              <a:t>recommended</a:t>
            </a:r>
            <a:r>
              <a:rPr lang="de-DE" sz="1600" b="1" i="1" dirty="0">
                <a:solidFill>
                  <a:srgbClr val="404040"/>
                </a:solidFill>
                <a:latin typeface="Fira Sans Light" panose="020B0403050000020004" pitchFamily="34" charset="0"/>
                <a:ea typeface="Fira Sans"/>
                <a:cs typeface="Fira Sans"/>
                <a:sym typeface="Fira Sans"/>
              </a:rPr>
              <a:t> </a:t>
            </a:r>
            <a:r>
              <a:rPr lang="de-DE" sz="1600" b="1" i="1" dirty="0" err="1">
                <a:solidFill>
                  <a:srgbClr val="404040"/>
                </a:solidFill>
                <a:latin typeface="Fira Sans Light" panose="020B0403050000020004" pitchFamily="34" charset="0"/>
                <a:ea typeface="Fira Sans"/>
                <a:cs typeface="Fira Sans"/>
                <a:sym typeface="Fira Sans"/>
              </a:rPr>
              <a:t>for</a:t>
            </a:r>
            <a:r>
              <a:rPr lang="de-DE" sz="1600" b="1" i="1" dirty="0">
                <a:solidFill>
                  <a:srgbClr val="404040"/>
                </a:solidFill>
                <a:latin typeface="Fira Sans Light" panose="020B0403050000020004" pitchFamily="34" charset="0"/>
                <a:ea typeface="Fira Sans"/>
                <a:cs typeface="Fira Sans"/>
                <a:sym typeface="Fira Sans"/>
              </a:rPr>
              <a:t> Base4NFDI </a:t>
            </a:r>
            <a:r>
              <a:rPr lang="de-DE" sz="1600" b="1" i="1" dirty="0" err="1">
                <a:solidFill>
                  <a:srgbClr val="404040"/>
                </a:solidFill>
                <a:latin typeface="Fira Sans Light" panose="020B0403050000020004" pitchFamily="34" charset="0"/>
                <a:ea typeface="Fira Sans"/>
                <a:cs typeface="Fira Sans"/>
                <a:sym typeface="Fira Sans"/>
              </a:rPr>
              <a:t>teams</a:t>
            </a:r>
            <a:r>
              <a:rPr lang="de-DE" sz="1600" b="1" i="1" dirty="0">
                <a:solidFill>
                  <a:srgbClr val="404040"/>
                </a:solidFill>
                <a:latin typeface="Fira Sans Light" panose="020B0403050000020004" pitchFamily="34" charset="0"/>
                <a:ea typeface="Fira Sans"/>
                <a:cs typeface="Fira Sans"/>
                <a:sym typeface="Fira Sans"/>
              </a:rPr>
              <a:t>!</a:t>
            </a:r>
            <a:br>
              <a:rPr lang="de-DE" sz="1600" dirty="0">
                <a:solidFill>
                  <a:srgbClr val="404040"/>
                </a:solidFill>
                <a:latin typeface="Fira Sans Light" panose="020B0403050000020004" pitchFamily="34" charset="0"/>
                <a:ea typeface="Fira Sans"/>
                <a:cs typeface="Fira Sans"/>
                <a:sym typeface="Fira Sans"/>
              </a:rPr>
            </a:br>
            <a:endParaRPr sz="1800" dirty="0"/>
          </a:p>
        </p:txBody>
      </p:sp>
      <p:sp>
        <p:nvSpPr>
          <p:cNvPr id="114" name="Google Shape;114;p2"/>
          <p:cNvSpPr txBox="1">
            <a:spLocks noGrp="1"/>
          </p:cNvSpPr>
          <p:nvPr>
            <p:ph type="sldNum" idx="12"/>
          </p:nvPr>
        </p:nvSpPr>
        <p:spPr>
          <a:xfrm>
            <a:off x="11183814" y="6403006"/>
            <a:ext cx="347400" cy="180000"/>
          </a:xfrm>
          <a:prstGeom prst="rect">
            <a:avLst/>
          </a:prstGeom>
          <a:noFill/>
          <a:ln>
            <a:noFill/>
          </a:ln>
        </p:spPr>
        <p:txBody>
          <a:bodyPr spcFirstLastPara="1" wrap="square" lIns="0" tIns="0" rIns="0" bIns="0" anchor="t" anchorCtr="0">
            <a:noAutofit/>
          </a:bodyPr>
          <a:lstStyle/>
          <a:p>
            <a:pPr marL="0" lvl="0" indent="0" algn="r" rtl="0">
              <a:lnSpc>
                <a:spcPct val="140000"/>
              </a:lnSpc>
              <a:spcBef>
                <a:spcPts val="0"/>
              </a:spcBef>
              <a:spcAft>
                <a:spcPts val="0"/>
              </a:spcAft>
              <a:buSzPts val="1000"/>
              <a:buNone/>
            </a:pPr>
            <a:fld id="{00000000-1234-1234-1234-123412341234}" type="slidenum">
              <a:rPr lang="de-DE"/>
              <a:t>5</a:t>
            </a:fld>
            <a:endParaRPr/>
          </a:p>
        </p:txBody>
      </p:sp>
      <p:pic>
        <p:nvPicPr>
          <p:cNvPr id="115" name="Google Shape;115;p2"/>
          <p:cNvPicPr preferRelativeResize="0"/>
          <p:nvPr/>
        </p:nvPicPr>
        <p:blipFill rotWithShape="1">
          <a:blip r:embed="rId4">
            <a:alphaModFix/>
          </a:blip>
          <a:srcRect/>
          <a:stretch/>
        </p:blipFill>
        <p:spPr>
          <a:xfrm>
            <a:off x="2420467" y="4690834"/>
            <a:ext cx="1451018" cy="1474548"/>
          </a:xfrm>
          <a:prstGeom prst="rect">
            <a:avLst/>
          </a:prstGeom>
          <a:noFill/>
          <a:ln>
            <a:noFill/>
          </a:ln>
        </p:spPr>
      </p:pic>
      <p:pic>
        <p:nvPicPr>
          <p:cNvPr id="116" name="Google Shape;116;p2" descr="Ein Bild, das Person, Menschliches Gesicht, Cartoon, Kleidung enthält.&#10;&#10;Automatisch generierte Beschreibung"/>
          <p:cNvPicPr preferRelativeResize="0"/>
          <p:nvPr/>
        </p:nvPicPr>
        <p:blipFill rotWithShape="1">
          <a:blip r:embed="rId5">
            <a:alphaModFix/>
          </a:blip>
          <a:srcRect l="5812" t="35601" r="75000" b="36908"/>
          <a:stretch/>
        </p:blipFill>
        <p:spPr>
          <a:xfrm>
            <a:off x="4025173" y="4626563"/>
            <a:ext cx="1515738" cy="1538819"/>
          </a:xfrm>
          <a:prstGeom prst="rect">
            <a:avLst/>
          </a:prstGeom>
          <a:noFill/>
          <a:ln>
            <a:noFill/>
          </a:ln>
        </p:spPr>
      </p:pic>
      <p:pic>
        <p:nvPicPr>
          <p:cNvPr id="117" name="Google Shape;117;p2" descr="Ein Bild, das Frau, Menschliches Gesicht, Person, Cartoon enthält.&#10;&#10;Automatisch generierte Beschreibung"/>
          <p:cNvPicPr preferRelativeResize="0"/>
          <p:nvPr/>
        </p:nvPicPr>
        <p:blipFill rotWithShape="1">
          <a:blip r:embed="rId6">
            <a:alphaModFix/>
          </a:blip>
          <a:srcRect l="73475" t="36944" r="9023" b="37917"/>
          <a:stretch/>
        </p:blipFill>
        <p:spPr>
          <a:xfrm>
            <a:off x="5694600" y="4626563"/>
            <a:ext cx="1555822" cy="1538819"/>
          </a:xfrm>
          <a:prstGeom prst="rect">
            <a:avLst/>
          </a:prstGeom>
          <a:noFill/>
          <a:ln>
            <a:noFill/>
          </a:ln>
        </p:spPr>
      </p:pic>
      <p:pic>
        <p:nvPicPr>
          <p:cNvPr id="118" name="Google Shape;118;p2"/>
          <p:cNvPicPr preferRelativeResize="0"/>
          <p:nvPr/>
        </p:nvPicPr>
        <p:blipFill rotWithShape="1">
          <a:blip r:embed="rId7">
            <a:alphaModFix/>
          </a:blip>
          <a:srcRect/>
          <a:stretch/>
        </p:blipFill>
        <p:spPr>
          <a:xfrm>
            <a:off x="871180" y="4626563"/>
            <a:ext cx="1451018" cy="1443615"/>
          </a:xfrm>
          <a:prstGeom prst="rect">
            <a:avLst/>
          </a:prstGeom>
          <a:noFill/>
          <a:ln>
            <a:noFill/>
          </a:ln>
        </p:spPr>
      </p:pic>
      <p:sp>
        <p:nvSpPr>
          <p:cNvPr id="119" name="Google Shape;119;p2"/>
          <p:cNvSpPr/>
          <p:nvPr/>
        </p:nvSpPr>
        <p:spPr>
          <a:xfrm>
            <a:off x="8501506" y="0"/>
            <a:ext cx="3703782" cy="6858000"/>
          </a:xfrm>
          <a:prstGeom prst="rect">
            <a:avLst/>
          </a:prstGeom>
          <a:solidFill>
            <a:srgbClr val="E6E8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 name="Google Shape;120;p2"/>
          <p:cNvSpPr/>
          <p:nvPr/>
        </p:nvSpPr>
        <p:spPr>
          <a:xfrm>
            <a:off x="8802256" y="439774"/>
            <a:ext cx="756000" cy="756000"/>
          </a:xfrm>
          <a:prstGeom prst="flowChartDocument">
            <a:avLst/>
          </a:prstGeom>
          <a:solidFill>
            <a:schemeClr val="accent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1</a:t>
            </a:r>
            <a:endParaRPr sz="1400" b="0" i="0" u="none" strike="noStrike" cap="none">
              <a:solidFill>
                <a:srgbClr val="000000"/>
              </a:solidFill>
              <a:latin typeface="Arial"/>
              <a:ea typeface="Arial"/>
              <a:cs typeface="Arial"/>
              <a:sym typeface="Arial"/>
            </a:endParaRPr>
          </a:p>
        </p:txBody>
      </p:sp>
      <p:sp>
        <p:nvSpPr>
          <p:cNvPr id="121" name="Google Shape;121;p2"/>
          <p:cNvSpPr txBox="1"/>
          <p:nvPr/>
        </p:nvSpPr>
        <p:spPr>
          <a:xfrm>
            <a:off x="9790545" y="368370"/>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List your </a:t>
            </a:r>
            <a:r>
              <a:rPr lang="de-DE" sz="1600" b="0" i="0" u="none" strike="noStrike" cap="none" dirty="0" err="1">
                <a:solidFill>
                  <a:srgbClr val="404040"/>
                </a:solidFill>
                <a:latin typeface="Fira Sans Light" panose="020B0403050000020004" pitchFamily="34" charset="0"/>
                <a:ea typeface="Fira Sans"/>
                <a:cs typeface="Fira Sans"/>
                <a:sym typeface="Fira Sans"/>
              </a:rPr>
              <a:t>user</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segments</a:t>
            </a:r>
            <a:r>
              <a:rPr lang="de-DE" sz="1600" b="0" i="0" u="none" strike="noStrike" cap="none" dirty="0">
                <a:solidFill>
                  <a:srgbClr val="404040"/>
                </a:solidFill>
                <a:latin typeface="Fira Sans Light" panose="020B0403050000020004" pitchFamily="34" charset="0"/>
                <a:ea typeface="Fira Sans"/>
                <a:cs typeface="Fira Sans"/>
                <a:sym typeface="Fira Sans"/>
              </a:rPr>
              <a:t> and </a:t>
            </a:r>
            <a:r>
              <a:rPr lang="de-DE" sz="1600" b="0" i="0" u="none" strike="noStrike" cap="none" dirty="0" err="1">
                <a:solidFill>
                  <a:srgbClr val="404040"/>
                </a:solidFill>
                <a:latin typeface="Fira Sans Light" panose="020B0403050000020004" pitchFamily="34" charset="0"/>
                <a:ea typeface="Fira Sans"/>
                <a:cs typeface="Fira Sans"/>
                <a:sym typeface="Fira Sans"/>
              </a:rPr>
              <a:t>choose</a:t>
            </a:r>
            <a:r>
              <a:rPr lang="de-DE" sz="1600" b="0" i="0" u="none" strike="noStrike" cap="none" dirty="0">
                <a:solidFill>
                  <a:srgbClr val="404040"/>
                </a:solidFill>
                <a:latin typeface="Fira Sans Light" panose="020B0403050000020004" pitchFamily="34" charset="0"/>
                <a:ea typeface="Fira Sans"/>
                <a:cs typeface="Fira Sans"/>
                <a:sym typeface="Fira Sans"/>
              </a:rPr>
              <a:t> your </a:t>
            </a:r>
            <a:r>
              <a:rPr lang="de-DE" sz="1600" b="0" i="0" u="none" strike="noStrike" cap="none" dirty="0" err="1">
                <a:solidFill>
                  <a:srgbClr val="404040"/>
                </a:solidFill>
                <a:latin typeface="Fira Sans Light" panose="020B0403050000020004" pitchFamily="34" charset="0"/>
                <a:ea typeface="Fira Sans"/>
                <a:cs typeface="Fira Sans"/>
                <a:sym typeface="Fira Sans"/>
              </a:rPr>
              <a:t>main</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user</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group</a:t>
            </a:r>
            <a:r>
              <a:rPr lang="de-DE" sz="1600" b="0" i="0" u="none" strike="noStrike" cap="none" dirty="0">
                <a:solidFill>
                  <a:srgbClr val="404040"/>
                </a:solidFill>
                <a:latin typeface="Fira Sans Light" panose="020B0403050000020004" pitchFamily="34" charset="0"/>
                <a:ea typeface="Fira Sans"/>
                <a:cs typeface="Fira Sans"/>
                <a:sym typeface="Fira Sans"/>
              </a:rPr>
              <a:t> </a:t>
            </a:r>
            <a:endParaRPr sz="1400" b="0" i="0" u="none" strike="noStrike" cap="none" dirty="0">
              <a:solidFill>
                <a:srgbClr val="000000"/>
              </a:solidFill>
              <a:latin typeface="Arial"/>
              <a:ea typeface="Arial"/>
              <a:cs typeface="Arial"/>
              <a:sym typeface="Arial"/>
            </a:endParaRPr>
          </a:p>
        </p:txBody>
      </p:sp>
      <p:sp>
        <p:nvSpPr>
          <p:cNvPr id="122" name="Google Shape;122;p2"/>
          <p:cNvSpPr/>
          <p:nvPr/>
        </p:nvSpPr>
        <p:spPr>
          <a:xfrm>
            <a:off x="8802256" y="1673373"/>
            <a:ext cx="756000" cy="756000"/>
          </a:xfrm>
          <a:prstGeom prst="flowChartDocument">
            <a:avLst/>
          </a:prstGeom>
          <a:solidFill>
            <a:schemeClr val="accent2"/>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2</a:t>
            </a: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a:off x="8802256" y="2906972"/>
            <a:ext cx="756000" cy="756000"/>
          </a:xfrm>
          <a:prstGeom prst="flowChartDocument">
            <a:avLst/>
          </a:prstGeom>
          <a:solidFill>
            <a:schemeClr val="accent4"/>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3</a:t>
            </a:r>
            <a:endParaRPr sz="1400" b="0" i="0" u="none" strike="noStrike" cap="none">
              <a:solidFill>
                <a:srgbClr val="000000"/>
              </a:solidFill>
              <a:latin typeface="Arial"/>
              <a:ea typeface="Arial"/>
              <a:cs typeface="Arial"/>
              <a:sym typeface="Arial"/>
            </a:endParaRPr>
          </a:p>
        </p:txBody>
      </p:sp>
      <p:sp>
        <p:nvSpPr>
          <p:cNvPr id="124" name="Google Shape;124;p2"/>
          <p:cNvSpPr/>
          <p:nvPr/>
        </p:nvSpPr>
        <p:spPr>
          <a:xfrm>
            <a:off x="8800876" y="5374170"/>
            <a:ext cx="756000" cy="756000"/>
          </a:xfrm>
          <a:prstGeom prst="flowChartDocument">
            <a:avLst/>
          </a:prstGeom>
          <a:solidFill>
            <a:schemeClr val="dk1"/>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5</a:t>
            </a: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a:off x="8800876" y="4140571"/>
            <a:ext cx="756000" cy="756000"/>
          </a:xfrm>
          <a:prstGeom prst="flowChartDocument">
            <a:avLst/>
          </a:prstGeom>
          <a:solidFill>
            <a:schemeClr val="accent3"/>
          </a:solidFill>
          <a:ln>
            <a:noFill/>
          </a:ln>
        </p:spPr>
        <p:txBody>
          <a:bodyPr spcFirstLastPara="1" wrap="square" lIns="0" tIns="45700" rIns="0"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Fira Sans Medium"/>
                <a:ea typeface="Fira Sans Medium"/>
                <a:cs typeface="Fira Sans Medium"/>
                <a:sym typeface="Fira Sans Medium"/>
              </a:rPr>
              <a:t>4</a:t>
            </a:r>
            <a:endParaRPr sz="1400" b="0" i="0" u="none" strike="noStrike" cap="none">
              <a:solidFill>
                <a:srgbClr val="000000"/>
              </a:solidFill>
              <a:latin typeface="Arial"/>
              <a:ea typeface="Arial"/>
              <a:cs typeface="Arial"/>
              <a:sym typeface="Arial"/>
            </a:endParaRPr>
          </a:p>
        </p:txBody>
      </p:sp>
      <p:sp>
        <p:nvSpPr>
          <p:cNvPr id="126" name="Google Shape;126;p2"/>
          <p:cNvSpPr txBox="1"/>
          <p:nvPr/>
        </p:nvSpPr>
        <p:spPr>
          <a:xfrm>
            <a:off x="9788802" y="1567278"/>
            <a:ext cx="241474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insights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that</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are</a:t>
            </a:r>
            <a:r>
              <a:rPr lang="de-DE" sz="1600" b="0" i="0" u="none" strike="noStrike" cap="none" dirty="0">
                <a:solidFill>
                  <a:srgbClr val="404040"/>
                </a:solidFill>
                <a:latin typeface="Fira Sans Light" panose="020B0403050000020004" pitchFamily="34" charset="0"/>
                <a:ea typeface="Fira Sans"/>
                <a:cs typeface="Fira Sans"/>
                <a:sym typeface="Fira Sans"/>
              </a:rPr>
              <a:t> relevant to your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27" name="Google Shape;127;p2"/>
          <p:cNvSpPr txBox="1"/>
          <p:nvPr/>
        </p:nvSpPr>
        <p:spPr>
          <a:xfrm>
            <a:off x="9777257" y="285854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Write down </a:t>
            </a:r>
            <a:r>
              <a:rPr lang="de-DE" sz="1600" b="0" i="0" u="none" strike="noStrike" cap="none" dirty="0" err="1">
                <a:solidFill>
                  <a:srgbClr val="404040"/>
                </a:solidFill>
                <a:latin typeface="Fira Sans Light" panose="020B0403050000020004" pitchFamily="34" charset="0"/>
                <a:ea typeface="Fira Sans"/>
                <a:cs typeface="Fira Sans"/>
                <a:sym typeface="Fira Sans"/>
              </a:rPr>
              <a:t>specific</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tasks</a:t>
            </a:r>
            <a:r>
              <a:rPr lang="de-DE" sz="1600" b="1" i="0" u="none" strike="noStrike" cap="none" dirty="0">
                <a:solidFill>
                  <a:srgbClr val="404040"/>
                </a:solidFill>
                <a:latin typeface="Fira Sans Light" panose="020B0403050000020004" pitchFamily="34" charset="0"/>
                <a:ea typeface="Fira Sans"/>
                <a:cs typeface="Fira Sans"/>
                <a:sym typeface="Fira Sans"/>
              </a:rPr>
              <a:t> &amp; </a:t>
            </a:r>
            <a:r>
              <a:rPr lang="de-DE" sz="1600" b="1" i="0" u="none" strike="noStrike" cap="none" dirty="0" err="1">
                <a:solidFill>
                  <a:srgbClr val="404040"/>
                </a:solidFill>
                <a:latin typeface="Fira Sans Light" panose="020B0403050000020004" pitchFamily="34" charset="0"/>
                <a:ea typeface="Fira Sans"/>
                <a:cs typeface="Fira Sans"/>
                <a:sym typeface="Fira Sans"/>
              </a:rPr>
              <a:t>pain</a:t>
            </a:r>
            <a:r>
              <a:rPr lang="de-DE" sz="1600" b="1" i="0" u="none" strike="noStrike" cap="none" dirty="0">
                <a:solidFill>
                  <a:srgbClr val="404040"/>
                </a:solidFill>
                <a:latin typeface="Fira Sans Light" panose="020B0403050000020004" pitchFamily="34" charset="0"/>
                <a:ea typeface="Fira Sans"/>
                <a:cs typeface="Fira Sans"/>
                <a:sym typeface="Fira Sans"/>
              </a:rPr>
              <a:t> </a:t>
            </a:r>
            <a:r>
              <a:rPr lang="de-DE" sz="1600" b="1" i="0" u="none" strike="noStrike" cap="none" dirty="0" err="1">
                <a:solidFill>
                  <a:srgbClr val="404040"/>
                </a:solidFill>
                <a:latin typeface="Fira Sans Light" panose="020B0403050000020004" pitchFamily="34" charset="0"/>
                <a:ea typeface="Fira Sans"/>
                <a:cs typeface="Fira Sans"/>
                <a:sym typeface="Fira Sans"/>
              </a:rPr>
              <a:t>points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to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context</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
        <p:nvSpPr>
          <p:cNvPr id="128" name="Google Shape;128;p2"/>
          <p:cNvSpPr txBox="1"/>
          <p:nvPr/>
        </p:nvSpPr>
        <p:spPr>
          <a:xfrm>
            <a:off x="9788802" y="4297587"/>
            <a:ext cx="24147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rgbClr val="404040"/>
                </a:solidFill>
                <a:latin typeface="Fira Sans Light" panose="020B0403050000020004" pitchFamily="34" charset="0"/>
                <a:ea typeface="Fira Sans"/>
                <a:cs typeface="Fira Sans"/>
                <a:sym typeface="Fira Sans"/>
              </a:rPr>
              <a:t>Gather </a:t>
            </a:r>
            <a:r>
              <a:rPr lang="de-DE" sz="1600" b="1" i="0" u="none" strike="noStrike" cap="none" dirty="0" err="1">
                <a:solidFill>
                  <a:srgbClr val="404040"/>
                </a:solidFill>
                <a:latin typeface="Fira Sans Light" panose="020B0403050000020004" pitchFamily="34" charset="0"/>
                <a:ea typeface="Fira Sans"/>
                <a:cs typeface="Fira Sans"/>
                <a:sym typeface="Fira Sans"/>
              </a:rPr>
              <a:t>feedback</a:t>
            </a:r>
            <a:endParaRPr sz="1600" b="1" i="0" u="none" strike="noStrike" cap="none" dirty="0">
              <a:solidFill>
                <a:srgbClr val="404040"/>
              </a:solidFill>
              <a:latin typeface="Fira Sans Light" panose="020B0403050000020004" pitchFamily="34" charset="0"/>
              <a:ea typeface="Fira Sans"/>
              <a:cs typeface="Fira Sans"/>
              <a:sym typeface="Fira Sans"/>
            </a:endParaRPr>
          </a:p>
        </p:txBody>
      </p:sp>
      <p:sp>
        <p:nvSpPr>
          <p:cNvPr id="129" name="Google Shape;129;p2"/>
          <p:cNvSpPr txBox="1"/>
          <p:nvPr/>
        </p:nvSpPr>
        <p:spPr>
          <a:xfrm>
            <a:off x="9777257" y="5234966"/>
            <a:ext cx="2414743"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err="1">
                <a:solidFill>
                  <a:srgbClr val="404040"/>
                </a:solidFill>
                <a:latin typeface="Fira Sans Light" panose="020B0403050000020004" pitchFamily="34" charset="0"/>
                <a:ea typeface="Fira Sans"/>
                <a:cs typeface="Fira Sans"/>
                <a:sym typeface="Fira Sans"/>
              </a:rPr>
              <a:t>Brainstorm</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interactions</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of</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the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persona</a:t>
            </a:r>
            <a:r>
              <a:rPr lang="de-DE" sz="1600" b="0" i="0" u="none" strike="noStrike" cap="none" dirty="0">
                <a:solidFill>
                  <a:srgbClr val="404040"/>
                </a:solidFill>
                <a:latin typeface="Fira Sans Light" panose="020B0403050000020004" pitchFamily="34" charset="0"/>
                <a:ea typeface="Fira Sans"/>
                <a:cs typeface="Fira Sans"/>
                <a:sym typeface="Fira Sans"/>
              </a:rPr>
              <a:t> with your </a:t>
            </a:r>
            <a:r>
              <a:rPr lang="de-DE" sz="1600" b="1" i="0" u="none" strike="noStrike" cap="none" dirty="0" err="1">
                <a:solidFill>
                  <a:srgbClr val="404040"/>
                </a:solidFill>
                <a:latin typeface="Fira Sans Light" panose="020B0403050000020004" pitchFamily="34" charset="0"/>
                <a:ea typeface="Fira Sans"/>
                <a:cs typeface="Fira Sans"/>
                <a:sym typeface="Fira Sans"/>
              </a:rPr>
              <a:t>service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related</a:t>
            </a:r>
            <a:r>
              <a:rPr lang="de-DE" sz="1600" b="0" i="0" u="none" strike="noStrike" cap="none" dirty="0">
                <a:solidFill>
                  <a:srgbClr val="404040"/>
                </a:solidFill>
                <a:latin typeface="Fira Sans Light" panose="020B0403050000020004" pitchFamily="34" charset="0"/>
                <a:ea typeface="Fira Sans"/>
                <a:cs typeface="Fira Sans"/>
                <a:sym typeface="Fira Sans"/>
              </a:rPr>
              <a:t> to </a:t>
            </a:r>
            <a:r>
              <a:rPr lang="de-DE" sz="1600" b="0" i="0" u="none" strike="noStrike" cap="none" dirty="0" err="1">
                <a:solidFill>
                  <a:srgbClr val="404040"/>
                </a:solidFill>
                <a:latin typeface="Fira Sans Light" panose="020B0403050000020004" pitchFamily="34" charset="0"/>
                <a:ea typeface="Fira Sans"/>
                <a:cs typeface="Fira Sans"/>
                <a:sym typeface="Fira Sans"/>
              </a:rPr>
              <a:t>those</a:t>
            </a:r>
            <a:r>
              <a:rPr lang="de-DE" sz="1600" b="0" i="0" u="none" strike="noStrike" cap="none" dirty="0">
                <a:solidFill>
                  <a:srgbClr val="404040"/>
                </a:solidFill>
                <a:latin typeface="Fira Sans Light" panose="020B0403050000020004" pitchFamily="34" charset="0"/>
                <a:ea typeface="Fira Sans"/>
                <a:cs typeface="Fira Sans"/>
                <a:sym typeface="Fira Sans"/>
              </a:rPr>
              <a:t> </a:t>
            </a:r>
            <a:r>
              <a:rPr lang="de-DE" sz="1600" b="0" i="0" u="none" strike="noStrike" cap="none" dirty="0" err="1">
                <a:solidFill>
                  <a:srgbClr val="404040"/>
                </a:solidFill>
                <a:latin typeface="Fira Sans Light" panose="020B0403050000020004" pitchFamily="34" charset="0"/>
                <a:ea typeface="Fira Sans"/>
                <a:cs typeface="Fira Sans"/>
                <a:sym typeface="Fira Sans"/>
              </a:rPr>
              <a:t>tasks</a:t>
            </a:r>
            <a:endParaRPr sz="1600" b="0" i="0" u="none" strike="noStrike" cap="none" dirty="0">
              <a:solidFill>
                <a:srgbClr val="404040"/>
              </a:solidFill>
              <a:latin typeface="Fira Sans Light" panose="020B0403050000020004" pitchFamily="34" charset="0"/>
              <a:ea typeface="Fira Sans"/>
              <a:cs typeface="Fira Sans"/>
              <a:sym typeface="Fira Sans"/>
            </a:endParaRPr>
          </a:p>
        </p:txBody>
      </p:sp>
    </p:spTree>
    <p:custDataLst>
      <p:tags r:id="rId1"/>
    </p:custDataLst>
    <p:extLst>
      <p:ext uri="{BB962C8B-B14F-4D97-AF65-F5344CB8AC3E}">
        <p14:creationId xmlns:p14="http://schemas.microsoft.com/office/powerpoint/2010/main" val="156706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8eafadf989_4_37"/>
          <p:cNvSpPr txBox="1">
            <a:spLocks noGrp="1"/>
          </p:cNvSpPr>
          <p:nvPr>
            <p:ph type="ctrTitle"/>
          </p:nvPr>
        </p:nvSpPr>
        <p:spPr>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400"/>
              <a:buNone/>
            </a:pPr>
            <a:r>
              <a:rPr lang="en-US" sz="4400" dirty="0">
                <a:latin typeface="Fira Sans" panose="020B0503050000020004" pitchFamily="34" charset="0"/>
              </a:rPr>
              <a:t>How could you use </a:t>
            </a:r>
            <a:br>
              <a:rPr lang="en-US" sz="4400" dirty="0">
                <a:latin typeface="Fira Sans" panose="020B0503050000020004" pitchFamily="34" charset="0"/>
              </a:rPr>
            </a:br>
            <a:r>
              <a:rPr lang="en-US" sz="4400" dirty="0">
                <a:latin typeface="Fira Sans" panose="020B0503050000020004" pitchFamily="34" charset="0"/>
              </a:rPr>
              <a:t>personas in your </a:t>
            </a:r>
            <a:br>
              <a:rPr lang="en-US" sz="4400" dirty="0">
                <a:latin typeface="Fira Sans" panose="020B0503050000020004" pitchFamily="34" charset="0"/>
              </a:rPr>
            </a:br>
            <a:r>
              <a:rPr lang="en-US" sz="4400" dirty="0">
                <a:latin typeface="Fira Sans" panose="020B0503050000020004" pitchFamily="34" charset="0"/>
              </a:rPr>
              <a:t>Base4NFDI project? </a:t>
            </a:r>
          </a:p>
        </p:txBody>
      </p:sp>
      <p:sp>
        <p:nvSpPr>
          <p:cNvPr id="2" name="Textplatzhalter 1">
            <a:extLst>
              <a:ext uri="{FF2B5EF4-FFF2-40B4-BE49-F238E27FC236}">
                <a16:creationId xmlns:a16="http://schemas.microsoft.com/office/drawing/2014/main" id="{F50F8149-64C2-891D-89C7-C69A52CE4820}"/>
              </a:ext>
            </a:extLst>
          </p:cNvPr>
          <p:cNvSpPr>
            <a:spLocks noGrp="1"/>
          </p:cNvSpPr>
          <p:nvPr>
            <p:ph type="body" idx="1"/>
          </p:nvPr>
        </p:nvSpPr>
        <p:spPr>
          <a:xfrm>
            <a:off x="1904999" y="4808092"/>
            <a:ext cx="6044683" cy="843000"/>
          </a:xfrm>
        </p:spPr>
        <p:txBody>
          <a:bodyPr/>
          <a:lstStyle/>
          <a:p>
            <a:pPr marL="266700" indent="-38100"/>
            <a:r>
              <a:rPr lang="de-DE" dirty="0"/>
              <a:t>Listen to Sonja </a:t>
            </a:r>
            <a:r>
              <a:rPr lang="de-DE" dirty="0" err="1"/>
              <a:t>speaking</a:t>
            </a:r>
            <a:r>
              <a:rPr lang="de-DE" dirty="0"/>
              <a:t> </a:t>
            </a:r>
            <a:r>
              <a:rPr lang="de-DE" dirty="0" err="1"/>
              <a:t>about</a:t>
            </a:r>
            <a:r>
              <a:rPr lang="de-DE" dirty="0"/>
              <a:t> </a:t>
            </a:r>
            <a:r>
              <a:rPr lang="de-DE" dirty="0" err="1"/>
              <a:t>the</a:t>
            </a:r>
            <a:r>
              <a:rPr lang="de-DE" dirty="0"/>
              <a:t> </a:t>
            </a:r>
            <a:r>
              <a:rPr lang="de-DE" dirty="0" err="1"/>
              <a:t>significance</a:t>
            </a:r>
            <a:r>
              <a:rPr lang="de-DE" dirty="0"/>
              <a:t> </a:t>
            </a:r>
            <a:br>
              <a:rPr lang="de-DE" dirty="0"/>
            </a:br>
            <a:r>
              <a:rPr lang="de-DE" dirty="0" err="1"/>
              <a:t>of</a:t>
            </a:r>
            <a:r>
              <a:rPr lang="de-DE" dirty="0"/>
              <a:t> personas &amp; </a:t>
            </a:r>
            <a:r>
              <a:rPr lang="de-DE" dirty="0" err="1"/>
              <a:t>where</a:t>
            </a:r>
            <a:r>
              <a:rPr lang="de-DE" dirty="0"/>
              <a:t> to </a:t>
            </a:r>
            <a:r>
              <a:rPr lang="de-DE" dirty="0" err="1"/>
              <a:t>use</a:t>
            </a:r>
            <a:r>
              <a:rPr lang="de-DE" dirty="0"/>
              <a:t> </a:t>
            </a:r>
            <a:r>
              <a:rPr lang="de-DE" dirty="0" err="1"/>
              <a:t>them</a:t>
            </a:r>
            <a:r>
              <a:rPr lang="de-DE" dirty="0"/>
              <a:t> in your </a:t>
            </a:r>
            <a:r>
              <a:rPr lang="de-DE" dirty="0" err="1"/>
              <a:t>project</a:t>
            </a:r>
            <a:r>
              <a:rPr lang="de-DE" dirty="0"/>
              <a:t>. </a:t>
            </a:r>
            <a:br>
              <a:rPr lang="de-DE" dirty="0"/>
            </a:br>
            <a:endParaRPr lang="de-DE" dirty="0"/>
          </a:p>
          <a:p>
            <a:pPr marL="266700" indent="-38100"/>
            <a:r>
              <a:rPr lang="de-DE" sz="1800" dirty="0">
                <a:latin typeface="Fira Sans Light" panose="020B0403050000020004" pitchFamily="34" charset="0"/>
              </a:rPr>
              <a:t>Transkript </a:t>
            </a:r>
            <a:r>
              <a:rPr lang="de-DE" sz="1800" dirty="0" err="1">
                <a:latin typeface="Fira Sans Light" panose="020B0403050000020004" pitchFamily="34" charset="0"/>
              </a:rPr>
              <a:t>included</a:t>
            </a:r>
            <a:r>
              <a:rPr lang="de-DE" sz="1800" dirty="0">
                <a:latin typeface="Fira Sans Light" panose="020B0403050000020004" pitchFamily="34" charset="0"/>
              </a:rPr>
              <a:t> in </a:t>
            </a:r>
            <a:r>
              <a:rPr lang="de-DE" sz="1800" dirty="0" err="1">
                <a:latin typeface="Fira Sans Light" panose="020B0403050000020004" pitchFamily="34" charset="0"/>
              </a:rPr>
              <a:t>the</a:t>
            </a:r>
            <a:r>
              <a:rPr lang="de-DE" sz="1800" dirty="0">
                <a:latin typeface="Fira Sans Light" panose="020B0403050000020004" pitchFamily="34" charset="0"/>
              </a:rPr>
              <a:t> Speaker Notes. </a:t>
            </a:r>
          </a:p>
          <a:p>
            <a:pPr marL="266700" indent="-38100"/>
            <a:r>
              <a:rPr lang="de-DE" sz="1800" dirty="0" err="1">
                <a:latin typeface="Fira Sans Light" panose="020B0403050000020004" pitchFamily="34" charset="0"/>
              </a:rPr>
              <a:t>Alternatively</a:t>
            </a:r>
            <a:r>
              <a:rPr lang="de-DE" sz="1800" dirty="0">
                <a:latin typeface="Fira Sans Light" panose="020B0403050000020004" pitchFamily="34" charset="0"/>
              </a:rPr>
              <a:t> </a:t>
            </a:r>
            <a:r>
              <a:rPr lang="de-DE" sz="1800" dirty="0" err="1">
                <a:latin typeface="Fira Sans Light" panose="020B0403050000020004" pitchFamily="34" charset="0"/>
              </a:rPr>
              <a:t>use</a:t>
            </a:r>
            <a:r>
              <a:rPr lang="de-DE" sz="1800" dirty="0">
                <a:latin typeface="Fira Sans Light" panose="020B0403050000020004" pitchFamily="34" charset="0"/>
              </a:rPr>
              <a:t> </a:t>
            </a:r>
            <a:r>
              <a:rPr lang="de-DE" sz="1800" dirty="0" err="1">
                <a:latin typeface="Fira Sans Light" panose="020B0403050000020004" pitchFamily="34" charset="0"/>
              </a:rPr>
              <a:t>the</a:t>
            </a:r>
            <a:r>
              <a:rPr lang="de-DE" sz="1800" dirty="0">
                <a:latin typeface="Fira Sans Light" panose="020B0403050000020004" pitchFamily="34" charset="0"/>
              </a:rPr>
              <a:t> </a:t>
            </a:r>
            <a:r>
              <a:rPr lang="de-DE" sz="1800" dirty="0" err="1">
                <a:latin typeface="Fira Sans Light" panose="020B0403050000020004" pitchFamily="34" charset="0"/>
              </a:rPr>
              <a:t>following</a:t>
            </a:r>
            <a:r>
              <a:rPr lang="de-DE" sz="1800" dirty="0">
                <a:latin typeface="Fira Sans Light" panose="020B0403050000020004" pitchFamily="34" charset="0"/>
              </a:rPr>
              <a:t> </a:t>
            </a:r>
            <a:r>
              <a:rPr lang="de-DE" sz="1800" dirty="0" err="1">
                <a:latin typeface="Fira Sans Light" panose="020B0403050000020004" pitchFamily="34" charset="0"/>
              </a:rPr>
              <a:t>hidden</a:t>
            </a:r>
            <a:r>
              <a:rPr lang="de-DE" sz="1800" dirty="0">
                <a:latin typeface="Fira Sans Light" panose="020B0403050000020004" pitchFamily="34" charset="0"/>
              </a:rPr>
              <a:t> </a:t>
            </a:r>
            <a:r>
              <a:rPr lang="de-DE" sz="1800" dirty="0" err="1">
                <a:latin typeface="Fira Sans Light" panose="020B0403050000020004" pitchFamily="34" charset="0"/>
              </a:rPr>
              <a:t>slides</a:t>
            </a:r>
            <a:r>
              <a:rPr lang="de-DE" sz="1800" dirty="0">
                <a:latin typeface="Fira Sans Light" panose="020B0403050000020004" pitchFamily="34" charset="0"/>
              </a:rPr>
              <a:t>.</a:t>
            </a:r>
          </a:p>
        </p:txBody>
      </p:sp>
      <p:pic>
        <p:nvPicPr>
          <p:cNvPr id="1026" name="Picture 2" descr="Sonja Schimmler">
            <a:extLst>
              <a:ext uri="{FF2B5EF4-FFF2-40B4-BE49-F238E27FC236}">
                <a16:creationId xmlns:a16="http://schemas.microsoft.com/office/drawing/2014/main" id="{A09737B1-A219-DDE3-EE17-B41A66B780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176" r="18176"/>
          <a:stretch/>
        </p:blipFill>
        <p:spPr bwMode="auto">
          <a:xfrm flipH="1">
            <a:off x="8197141" y="398219"/>
            <a:ext cx="3698375" cy="364242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0E40D509-AFCA-686A-2A88-6C2D2AA731A3}"/>
              </a:ext>
            </a:extLst>
          </p:cNvPr>
          <p:cNvSpPr/>
          <p:nvPr/>
        </p:nvSpPr>
        <p:spPr>
          <a:xfrm>
            <a:off x="8197141" y="4040647"/>
            <a:ext cx="3698375" cy="269174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1600" b="1" dirty="0">
                <a:latin typeface="Fira Sans Light" panose="020B0403050000020004" pitchFamily="34" charset="0"/>
              </a:rPr>
              <a:t>Sonja Schimmler</a:t>
            </a:r>
            <a:br>
              <a:rPr lang="de-DE" sz="1200" dirty="0">
                <a:latin typeface="Fira Sans Light" panose="020B0403050000020004" pitchFamily="34" charset="0"/>
              </a:rPr>
            </a:br>
            <a:r>
              <a:rPr lang="de-DE" sz="1200" dirty="0">
                <a:latin typeface="Fira Sans Light" panose="020B0403050000020004" pitchFamily="34" charset="0"/>
              </a:rPr>
              <a:t>Base4NFDI TA 1 Co-</a:t>
            </a:r>
            <a:r>
              <a:rPr lang="de-DE" sz="1200" dirty="0" err="1">
                <a:latin typeface="Fira Sans Light" panose="020B0403050000020004" pitchFamily="34" charset="0"/>
              </a:rPr>
              <a:t>Spokesperson</a:t>
            </a:r>
            <a:endParaRPr lang="de-DE" sz="1200" dirty="0">
              <a:latin typeface="Fira Sans Light" panose="020B0403050000020004" pitchFamily="34" charset="0"/>
            </a:endParaRPr>
          </a:p>
          <a:p>
            <a:pPr algn="ctr"/>
            <a:endParaRPr lang="de-DE" sz="1200" dirty="0">
              <a:latin typeface="Fira Sans Light" panose="020B0403050000020004" pitchFamily="34" charset="0"/>
            </a:endParaRPr>
          </a:p>
          <a:p>
            <a:pPr marL="285750" indent="-285750" algn="l" fontAlgn="base">
              <a:buClr>
                <a:schemeClr val="tx1">
                  <a:lumMod val="60000"/>
                  <a:lumOff val="40000"/>
                </a:schemeClr>
              </a:buClr>
              <a:buFont typeface="Courier New" panose="02070309020205020404" pitchFamily="49" charset="0"/>
              <a:buChar char="o"/>
            </a:pPr>
            <a:r>
              <a:rPr lang="de-DE" sz="1200" b="0" i="0" dirty="0" err="1">
                <a:solidFill>
                  <a:schemeClr val="tx1"/>
                </a:solidFill>
                <a:effectLst/>
                <a:latin typeface="Fira Sans Light" panose="020B0403050000020004" pitchFamily="34" charset="0"/>
              </a:rPr>
              <a:t>visiting</a:t>
            </a:r>
            <a:r>
              <a:rPr lang="de-DE" sz="1200" b="0" i="0" dirty="0">
                <a:solidFill>
                  <a:schemeClr val="tx1"/>
                </a:solidFill>
                <a:effectLst/>
                <a:latin typeface="Fira Sans Light" panose="020B0403050000020004" pitchFamily="34" charset="0"/>
              </a:rPr>
              <a:t> </a:t>
            </a:r>
            <a:r>
              <a:rPr lang="de-DE" sz="1200" b="0" i="0" dirty="0" err="1">
                <a:solidFill>
                  <a:schemeClr val="tx1"/>
                </a:solidFill>
                <a:effectLst/>
                <a:latin typeface="Fira Sans Light" panose="020B0403050000020004" pitchFamily="34" charset="0"/>
              </a:rPr>
              <a:t>professor</a:t>
            </a:r>
            <a:r>
              <a:rPr lang="de-DE" sz="1200" b="0" i="0" dirty="0">
                <a:solidFill>
                  <a:schemeClr val="tx1"/>
                </a:solidFill>
                <a:effectLst/>
                <a:latin typeface="Fira Sans Light" panose="020B0403050000020004" pitchFamily="34" charset="0"/>
              </a:rPr>
              <a:t> </a:t>
            </a:r>
            <a:r>
              <a:rPr lang="de-DE" sz="1200" b="0" i="0" dirty="0" err="1">
                <a:solidFill>
                  <a:schemeClr val="tx1"/>
                </a:solidFill>
                <a:effectLst/>
                <a:latin typeface="Fira Sans Light" panose="020B0403050000020004" pitchFamily="34" charset="0"/>
              </a:rPr>
              <a:t>for</a:t>
            </a:r>
            <a:r>
              <a:rPr lang="de-DE" sz="1200" b="0" i="0" dirty="0">
                <a:solidFill>
                  <a:schemeClr val="tx1"/>
                </a:solidFill>
                <a:effectLst/>
                <a:latin typeface="Fira Sans Light" panose="020B0403050000020004" pitchFamily="34" charset="0"/>
              </a:rPr>
              <a:t> </a:t>
            </a:r>
            <a:r>
              <a:rPr lang="de-DE" sz="1200" b="0" i="0" dirty="0" err="1">
                <a:solidFill>
                  <a:schemeClr val="tx1"/>
                </a:solidFill>
                <a:effectLst/>
                <a:latin typeface="Fira Sans Light" panose="020B0403050000020004" pitchFamily="34" charset="0"/>
              </a:rPr>
              <a:t>research</a:t>
            </a:r>
            <a:r>
              <a:rPr lang="de-DE" sz="1200" b="0" i="0" dirty="0">
                <a:solidFill>
                  <a:schemeClr val="tx1"/>
                </a:solidFill>
                <a:effectLst/>
                <a:latin typeface="Fira Sans Light" panose="020B0403050000020004" pitchFamily="34" charset="0"/>
              </a:rPr>
              <a:t> </a:t>
            </a:r>
            <a:r>
              <a:rPr lang="de-DE" sz="1200" b="0" i="0" dirty="0" err="1">
                <a:solidFill>
                  <a:schemeClr val="tx1"/>
                </a:solidFill>
                <a:effectLst/>
                <a:latin typeface="Fira Sans Light" panose="020B0403050000020004" pitchFamily="34" charset="0"/>
              </a:rPr>
              <a:t>data</a:t>
            </a:r>
            <a:r>
              <a:rPr lang="de-DE" sz="1200" b="0" i="0" dirty="0">
                <a:solidFill>
                  <a:schemeClr val="tx1"/>
                </a:solidFill>
                <a:effectLst/>
                <a:latin typeface="Fira Sans Light" panose="020B0403050000020004" pitchFamily="34" charset="0"/>
              </a:rPr>
              <a:t> </a:t>
            </a:r>
            <a:r>
              <a:rPr lang="de-DE" sz="1200" b="0" i="0" dirty="0" err="1">
                <a:solidFill>
                  <a:schemeClr val="tx1"/>
                </a:solidFill>
                <a:effectLst/>
                <a:latin typeface="Fira Sans Light" panose="020B0403050000020004" pitchFamily="34" charset="0"/>
              </a:rPr>
              <a:t>infrastructure</a:t>
            </a:r>
            <a:r>
              <a:rPr lang="de-DE" sz="1200" b="0" i="0" dirty="0">
                <a:solidFill>
                  <a:schemeClr val="tx1"/>
                </a:solidFill>
                <a:effectLst/>
                <a:latin typeface="Fira Sans Light" panose="020B0403050000020004" pitchFamily="34" charset="0"/>
              </a:rPr>
              <a:t> at TU Berlin</a:t>
            </a:r>
          </a:p>
          <a:p>
            <a:pPr marL="285750" indent="-285750" algn="l" fontAlgn="base">
              <a:buClr>
                <a:schemeClr val="tx1">
                  <a:lumMod val="60000"/>
                  <a:lumOff val="40000"/>
                </a:schemeClr>
              </a:buClr>
              <a:buFont typeface="Courier New" panose="02070309020205020404" pitchFamily="49" charset="0"/>
              <a:buChar char="o"/>
            </a:pPr>
            <a:r>
              <a:rPr lang="de-DE" sz="1200" b="0" i="0" dirty="0">
                <a:solidFill>
                  <a:schemeClr val="tx1"/>
                </a:solidFill>
                <a:effectLst/>
                <a:latin typeface="Fira Sans Light" panose="020B0403050000020004" pitchFamily="34" charset="0"/>
              </a:rPr>
              <a:t>Research </a:t>
            </a:r>
            <a:r>
              <a:rPr lang="de-DE" sz="1200" b="0" i="0" dirty="0" err="1">
                <a:solidFill>
                  <a:schemeClr val="tx1"/>
                </a:solidFill>
                <a:effectLst/>
                <a:latin typeface="Fira Sans Light" panose="020B0403050000020004" pitchFamily="34" charset="0"/>
              </a:rPr>
              <a:t>g</a:t>
            </a:r>
            <a:r>
              <a:rPr lang="de-DE" sz="1200" dirty="0" err="1">
                <a:solidFill>
                  <a:schemeClr val="tx1"/>
                </a:solidFill>
                <a:latin typeface="Fira Sans Light" panose="020B0403050000020004" pitchFamily="34" charset="0"/>
              </a:rPr>
              <a:t>roup</a:t>
            </a:r>
            <a:r>
              <a:rPr lang="de-DE" sz="1200" dirty="0">
                <a:solidFill>
                  <a:schemeClr val="tx1"/>
                </a:solidFill>
                <a:latin typeface="Fira Sans Light" panose="020B0403050000020004" pitchFamily="34" charset="0"/>
              </a:rPr>
              <a:t> </a:t>
            </a:r>
            <a:r>
              <a:rPr lang="de-DE" sz="1200" dirty="0" err="1">
                <a:solidFill>
                  <a:schemeClr val="tx1"/>
                </a:solidFill>
                <a:latin typeface="Fira Sans Light" panose="020B0403050000020004" pitchFamily="34" charset="0"/>
              </a:rPr>
              <a:t>lead</a:t>
            </a:r>
            <a:r>
              <a:rPr lang="de-DE" sz="1200" dirty="0">
                <a:solidFill>
                  <a:schemeClr val="tx1"/>
                </a:solidFill>
                <a:latin typeface="Fira Sans Light" panose="020B0403050000020004" pitchFamily="34" charset="0"/>
              </a:rPr>
              <a:t> at Fraunhofer FOKUS</a:t>
            </a:r>
          </a:p>
          <a:p>
            <a:pPr marL="285750" indent="-285750" algn="l" fontAlgn="base">
              <a:buClr>
                <a:schemeClr val="tx1">
                  <a:lumMod val="60000"/>
                  <a:lumOff val="40000"/>
                </a:schemeClr>
              </a:buClr>
              <a:buFont typeface="Courier New" panose="02070309020205020404" pitchFamily="49" charset="0"/>
              <a:buChar char="o"/>
            </a:pPr>
            <a:r>
              <a:rPr lang="de-DE" sz="1200" dirty="0" err="1">
                <a:solidFill>
                  <a:schemeClr val="tx1"/>
                </a:solidFill>
                <a:latin typeface="Fira Sans Light" panose="020B0403050000020004" pitchFamily="34" charset="0"/>
              </a:rPr>
              <a:t>Spokesperson</a:t>
            </a:r>
            <a:r>
              <a:rPr lang="de-DE" sz="1200" dirty="0">
                <a:solidFill>
                  <a:schemeClr val="tx1"/>
                </a:solidFill>
                <a:latin typeface="Fira Sans Light" panose="020B0403050000020004" pitchFamily="34" charset="0"/>
              </a:rPr>
              <a:t> </a:t>
            </a:r>
            <a:r>
              <a:rPr lang="de-DE" sz="1200" dirty="0" err="1">
                <a:solidFill>
                  <a:schemeClr val="tx1"/>
                </a:solidFill>
                <a:latin typeface="Fira Sans Light" panose="020B0403050000020004" pitchFamily="34" charset="0"/>
              </a:rPr>
              <a:t>for</a:t>
            </a:r>
            <a:r>
              <a:rPr lang="de-DE" sz="1200" dirty="0">
                <a:solidFill>
                  <a:schemeClr val="tx1"/>
                </a:solidFill>
                <a:latin typeface="Fira Sans Light" panose="020B0403050000020004" pitchFamily="34" charset="0"/>
              </a:rPr>
              <a:t> NFDI4DataScience</a:t>
            </a:r>
          </a:p>
          <a:p>
            <a:pPr marL="285750" indent="-285750" algn="l" fontAlgn="base">
              <a:buClr>
                <a:schemeClr val="tx1">
                  <a:lumMod val="60000"/>
                  <a:lumOff val="40000"/>
                </a:schemeClr>
              </a:buClr>
              <a:buFont typeface="Courier New" panose="02070309020205020404" pitchFamily="49" charset="0"/>
              <a:buChar char="o"/>
            </a:pPr>
            <a:r>
              <a:rPr lang="de-DE" sz="1200" dirty="0">
                <a:solidFill>
                  <a:schemeClr val="tx1"/>
                </a:solidFill>
                <a:latin typeface="Fira Sans Light" panose="020B0403050000020004" pitchFamily="34" charset="0"/>
              </a:rPr>
              <a:t>Co-</a:t>
            </a:r>
            <a:r>
              <a:rPr lang="de-DE" sz="1200" dirty="0" err="1">
                <a:solidFill>
                  <a:schemeClr val="tx1"/>
                </a:solidFill>
                <a:latin typeface="Fira Sans Light" panose="020B0403050000020004" pitchFamily="34" charset="0"/>
              </a:rPr>
              <a:t>Spokesperson</a:t>
            </a:r>
            <a:r>
              <a:rPr lang="de-DE" sz="1200" dirty="0">
                <a:solidFill>
                  <a:schemeClr val="tx1"/>
                </a:solidFill>
                <a:latin typeface="Fira Sans Light" panose="020B0403050000020004" pitchFamily="34" charset="0"/>
              </a:rPr>
              <a:t> </a:t>
            </a:r>
            <a:r>
              <a:rPr lang="de-DE" sz="1200" dirty="0" err="1">
                <a:solidFill>
                  <a:schemeClr val="tx1"/>
                </a:solidFill>
                <a:latin typeface="Fira Sans Light" panose="020B0403050000020004" pitchFamily="34" charset="0"/>
              </a:rPr>
              <a:t>for</a:t>
            </a:r>
            <a:r>
              <a:rPr lang="de-DE" sz="1200" dirty="0">
                <a:solidFill>
                  <a:schemeClr val="tx1"/>
                </a:solidFill>
                <a:latin typeface="Fira Sans Light" panose="020B0403050000020004" pitchFamily="34" charset="0"/>
              </a:rPr>
              <a:t> NFDI </a:t>
            </a:r>
            <a:r>
              <a:rPr lang="de-DE" sz="1200" dirty="0" err="1">
                <a:solidFill>
                  <a:schemeClr val="tx1"/>
                </a:solidFill>
                <a:latin typeface="Fira Sans Light" panose="020B0403050000020004" pitchFamily="34" charset="0"/>
              </a:rPr>
              <a:t>Section</a:t>
            </a:r>
            <a:r>
              <a:rPr lang="de-DE" sz="1200" dirty="0">
                <a:solidFill>
                  <a:schemeClr val="tx1"/>
                </a:solidFill>
                <a:latin typeface="Fira Sans Light" panose="020B0403050000020004" pitchFamily="34" charset="0"/>
              </a:rPr>
              <a:t> Common </a:t>
            </a:r>
            <a:r>
              <a:rPr lang="de-DE" sz="1200" dirty="0" err="1">
                <a:solidFill>
                  <a:schemeClr val="tx1"/>
                </a:solidFill>
                <a:latin typeface="Fira Sans Light" panose="020B0403050000020004" pitchFamily="34" charset="0"/>
              </a:rPr>
              <a:t>Infrastructures</a:t>
            </a:r>
            <a:r>
              <a:rPr lang="de-DE" sz="1200" dirty="0">
                <a:solidFill>
                  <a:schemeClr val="tx1"/>
                </a:solidFill>
                <a:latin typeface="Fira Sans Light" panose="020B0403050000020004" pitchFamily="34" charset="0"/>
              </a:rPr>
              <a:t> &amp; NFDI4Cat</a:t>
            </a:r>
          </a:p>
          <a:p>
            <a:pPr marL="285750" indent="-285750" algn="l" fontAlgn="base">
              <a:buClr>
                <a:schemeClr val="tx1">
                  <a:lumMod val="60000"/>
                  <a:lumOff val="40000"/>
                </a:schemeClr>
              </a:buClr>
              <a:buFont typeface="Courier New" panose="02070309020205020404" pitchFamily="49" charset="0"/>
              <a:buChar char="o"/>
            </a:pPr>
            <a:endParaRPr lang="de-DE" sz="1200" dirty="0">
              <a:solidFill>
                <a:schemeClr val="tx1"/>
              </a:solidFill>
              <a:latin typeface="Fira Sans Light" panose="020B0403050000020004" pitchFamily="34" charset="0"/>
            </a:endParaRPr>
          </a:p>
          <a:p>
            <a:pPr marL="285750" indent="-285750" algn="l" fontAlgn="base">
              <a:buClr>
                <a:schemeClr val="tx1">
                  <a:lumMod val="60000"/>
                  <a:lumOff val="40000"/>
                </a:schemeClr>
              </a:buClr>
              <a:buFont typeface="Courier New" panose="02070309020205020404" pitchFamily="49" charset="0"/>
              <a:buChar char="o"/>
            </a:pPr>
            <a:r>
              <a:rPr lang="de-DE" sz="1200" dirty="0">
                <a:solidFill>
                  <a:schemeClr val="tx1"/>
                </a:solidFill>
                <a:latin typeface="Fira Sans Light" panose="020B0403050000020004" pitchFamily="34" charset="0"/>
              </a:rPr>
              <a:t>At Base4NFDI Sonja </a:t>
            </a:r>
            <a:r>
              <a:rPr lang="de-DE" sz="1200" dirty="0" err="1">
                <a:solidFill>
                  <a:schemeClr val="tx1"/>
                </a:solidFill>
                <a:latin typeface="Fira Sans Light" panose="020B0403050000020004" pitchFamily="34" charset="0"/>
              </a:rPr>
              <a:t>is</a:t>
            </a:r>
            <a:r>
              <a:rPr lang="de-DE" sz="1200" dirty="0">
                <a:solidFill>
                  <a:schemeClr val="tx1"/>
                </a:solidFill>
                <a:latin typeface="Fira Sans Light" panose="020B0403050000020004" pitchFamily="34" charset="0"/>
              </a:rPr>
              <a:t> Co-</a:t>
            </a:r>
            <a:r>
              <a:rPr lang="de-DE" sz="1200" dirty="0" err="1">
                <a:solidFill>
                  <a:schemeClr val="tx1"/>
                </a:solidFill>
                <a:latin typeface="Fira Sans Light" panose="020B0403050000020004" pitchFamily="34" charset="0"/>
              </a:rPr>
              <a:t>Spokesperson</a:t>
            </a:r>
            <a:r>
              <a:rPr lang="de-DE" sz="1200" dirty="0">
                <a:solidFill>
                  <a:schemeClr val="tx1"/>
                </a:solidFill>
                <a:latin typeface="Fira Sans Light" panose="020B0403050000020004" pitchFamily="34" charset="0"/>
              </a:rPr>
              <a:t> </a:t>
            </a:r>
            <a:r>
              <a:rPr lang="de-DE" sz="1200" dirty="0" err="1">
                <a:solidFill>
                  <a:schemeClr val="tx1"/>
                </a:solidFill>
                <a:latin typeface="Fira Sans Light" panose="020B0403050000020004" pitchFamily="34" charset="0"/>
              </a:rPr>
              <a:t>of</a:t>
            </a:r>
            <a:r>
              <a:rPr lang="de-DE" sz="1200" dirty="0">
                <a:solidFill>
                  <a:schemeClr val="tx1"/>
                </a:solidFill>
                <a:latin typeface="Fira Sans Light" panose="020B0403050000020004" pitchFamily="34" charset="0"/>
              </a:rPr>
              <a:t> Task Area 1, with a </a:t>
            </a:r>
            <a:r>
              <a:rPr lang="de-DE" sz="1200" dirty="0" err="1">
                <a:solidFill>
                  <a:schemeClr val="tx1"/>
                </a:solidFill>
                <a:latin typeface="Fira Sans Light" panose="020B0403050000020004" pitchFamily="34" charset="0"/>
              </a:rPr>
              <a:t>focus</a:t>
            </a:r>
            <a:r>
              <a:rPr lang="de-DE" sz="1200" dirty="0">
                <a:solidFill>
                  <a:schemeClr val="tx1"/>
                </a:solidFill>
                <a:latin typeface="Fira Sans Light" panose="020B0403050000020004" pitchFamily="34" charset="0"/>
              </a:rPr>
              <a:t> on </a:t>
            </a:r>
            <a:r>
              <a:rPr lang="de-DE" sz="1200" dirty="0" err="1">
                <a:solidFill>
                  <a:schemeClr val="tx1"/>
                </a:solidFill>
                <a:latin typeface="Fira Sans Light" panose="020B0403050000020004" pitchFamily="34" charset="0"/>
              </a:rPr>
              <a:t>service</a:t>
            </a:r>
            <a:r>
              <a:rPr lang="de-DE" sz="1200" dirty="0">
                <a:solidFill>
                  <a:schemeClr val="tx1"/>
                </a:solidFill>
                <a:latin typeface="Fira Sans Light" panose="020B0403050000020004" pitchFamily="34" charset="0"/>
              </a:rPr>
              <a:t> </a:t>
            </a:r>
            <a:r>
              <a:rPr lang="de-DE" sz="1200" dirty="0" err="1">
                <a:solidFill>
                  <a:schemeClr val="tx1"/>
                </a:solidFill>
                <a:latin typeface="Fira Sans Light" panose="020B0403050000020004" pitchFamily="34" charset="0"/>
              </a:rPr>
              <a:t>projects</a:t>
            </a:r>
            <a:r>
              <a:rPr lang="de-DE" sz="1200" dirty="0">
                <a:solidFill>
                  <a:schemeClr val="tx1"/>
                </a:solidFill>
                <a:latin typeface="Fira Sans Light" panose="020B0403050000020004" pitchFamily="34" charset="0"/>
              </a:rPr>
              <a:t> in </a:t>
            </a:r>
            <a:r>
              <a:rPr lang="de-DE" sz="1200" dirty="0" err="1">
                <a:solidFill>
                  <a:schemeClr val="tx1"/>
                </a:solidFill>
                <a:latin typeface="Fira Sans Light" panose="020B0403050000020004" pitchFamily="34" charset="0"/>
              </a:rPr>
              <a:t>the</a:t>
            </a:r>
            <a:r>
              <a:rPr lang="de-DE" sz="1200" dirty="0">
                <a:solidFill>
                  <a:schemeClr val="tx1"/>
                </a:solidFill>
                <a:latin typeface="Fira Sans Light" panose="020B0403050000020004" pitchFamily="34" charset="0"/>
              </a:rPr>
              <a:t> </a:t>
            </a:r>
            <a:r>
              <a:rPr lang="de-DE" sz="1200" dirty="0" err="1">
                <a:solidFill>
                  <a:schemeClr val="tx1"/>
                </a:solidFill>
                <a:latin typeface="Fira Sans Light" panose="020B0403050000020004" pitchFamily="34" charset="0"/>
              </a:rPr>
              <a:t>initialisation</a:t>
            </a:r>
            <a:r>
              <a:rPr lang="de-DE" sz="1200" dirty="0">
                <a:solidFill>
                  <a:schemeClr val="tx1"/>
                </a:solidFill>
                <a:latin typeface="Fira Sans Light" panose="020B0403050000020004" pitchFamily="34" charset="0"/>
              </a:rPr>
              <a:t> </a:t>
            </a:r>
            <a:r>
              <a:rPr lang="de-DE" sz="1200" dirty="0" err="1">
                <a:solidFill>
                  <a:schemeClr val="tx1"/>
                </a:solidFill>
                <a:latin typeface="Fira Sans Light" panose="020B0403050000020004" pitchFamily="34" charset="0"/>
              </a:rPr>
              <a:t>phase</a:t>
            </a:r>
            <a:endParaRPr lang="de-DE" sz="1200" dirty="0">
              <a:solidFill>
                <a:schemeClr val="tx1"/>
              </a:solidFill>
              <a:latin typeface="Fira Sans Light" panose="020B0403050000020004" pitchFamily="34" charset="0"/>
            </a:endParaRPr>
          </a:p>
        </p:txBody>
      </p:sp>
      <p:pic>
        <p:nvPicPr>
          <p:cNvPr id="3" name="vlc-record-2024-02-26-14h53m10s-PersonaWorkshop2_RoughCut.mp3-">
            <a:hlinkClick r:id="" action="ppaction://media"/>
            <a:extLst>
              <a:ext uri="{FF2B5EF4-FFF2-40B4-BE49-F238E27FC236}">
                <a16:creationId xmlns:a16="http://schemas.microsoft.com/office/drawing/2014/main" id="{1A16D1FA-457D-FF5E-83A6-F8FE7F623A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9344" y="516180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B694C-DB0C-4F10-9D2F-46DDACDC87AC}"/>
              </a:ext>
            </a:extLst>
          </p:cNvPr>
          <p:cNvSpPr>
            <a:spLocks noGrp="1"/>
          </p:cNvSpPr>
          <p:nvPr>
            <p:ph type="title"/>
          </p:nvPr>
        </p:nvSpPr>
        <p:spPr/>
        <p:txBody>
          <a:bodyPr/>
          <a:lstStyle/>
          <a:p>
            <a:r>
              <a:rPr lang="de-DE" dirty="0" err="1"/>
              <a:t>Why</a:t>
            </a:r>
            <a:r>
              <a:rPr lang="de-DE" dirty="0"/>
              <a:t> </a:t>
            </a:r>
            <a:r>
              <a:rPr lang="de-DE" dirty="0" err="1"/>
              <a:t>should</a:t>
            </a:r>
            <a:r>
              <a:rPr lang="de-DE" dirty="0"/>
              <a:t> I </a:t>
            </a:r>
            <a:r>
              <a:rPr lang="de-DE" dirty="0" err="1"/>
              <a:t>develop</a:t>
            </a:r>
            <a:r>
              <a:rPr lang="de-DE" dirty="0"/>
              <a:t> personas?</a:t>
            </a:r>
          </a:p>
        </p:txBody>
      </p:sp>
      <p:sp>
        <p:nvSpPr>
          <p:cNvPr id="3" name="Textplatzhalter 2">
            <a:extLst>
              <a:ext uri="{FF2B5EF4-FFF2-40B4-BE49-F238E27FC236}">
                <a16:creationId xmlns:a16="http://schemas.microsoft.com/office/drawing/2014/main" id="{7FBFBCF3-5E88-4018-B383-3B1C7ED36997}"/>
              </a:ext>
            </a:extLst>
          </p:cNvPr>
          <p:cNvSpPr>
            <a:spLocks noGrp="1"/>
          </p:cNvSpPr>
          <p:nvPr>
            <p:ph type="body" idx="1"/>
          </p:nvPr>
        </p:nvSpPr>
        <p:spPr>
          <a:xfrm>
            <a:off x="838199" y="3143777"/>
            <a:ext cx="2132530" cy="2090695"/>
          </a:xfrm>
        </p:spPr>
        <p:txBody>
          <a:bodyPr/>
          <a:lstStyle/>
          <a:p>
            <a:pPr marL="514350" indent="-285750">
              <a:lnSpc>
                <a:spcPct val="100000"/>
              </a:lnSpc>
              <a:spcAft>
                <a:spcPts val="1200"/>
              </a:spcAft>
              <a:buClr>
                <a:srgbClr val="000000"/>
              </a:buClr>
              <a:buSzPct val="100000"/>
              <a:buFont typeface="Wingdings" panose="05000000000000000000" pitchFamily="2" charset="2"/>
              <a:buChar char="ü"/>
            </a:pPr>
            <a:r>
              <a:rPr lang="de-DE" sz="1400" dirty="0">
                <a:solidFill>
                  <a:srgbClr val="000000"/>
                </a:solidFill>
                <a:latin typeface="Fira Sans Light" panose="020B0403050000020004" pitchFamily="34" charset="0"/>
                <a:cs typeface="Arial"/>
                <a:sym typeface="Arial"/>
              </a:rPr>
              <a:t>actual </a:t>
            </a:r>
            <a:r>
              <a:rPr lang="de-DE" sz="1400" dirty="0" err="1">
                <a:solidFill>
                  <a:srgbClr val="000000"/>
                </a:solidFill>
                <a:latin typeface="Fira Sans Light" panose="020B0403050000020004" pitchFamily="34" charset="0"/>
                <a:cs typeface="Arial"/>
                <a:sym typeface="Arial"/>
              </a:rPr>
              <a:t>requirements</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are</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adressed</a:t>
            </a:r>
            <a:r>
              <a:rPr lang="de-DE" sz="1400" dirty="0">
                <a:solidFill>
                  <a:srgbClr val="000000"/>
                </a:solidFill>
                <a:latin typeface="Fira Sans Light" panose="020B0403050000020004" pitchFamily="34" charset="0"/>
                <a:cs typeface="Arial"/>
                <a:sym typeface="Arial"/>
              </a:rPr>
              <a:t> </a:t>
            </a:r>
          </a:p>
          <a:p>
            <a:pPr marL="514350" indent="-285750">
              <a:lnSpc>
                <a:spcPct val="100000"/>
              </a:lnSpc>
              <a:spcAft>
                <a:spcPts val="1200"/>
              </a:spcAft>
              <a:buClr>
                <a:srgbClr val="000000"/>
              </a:buClr>
              <a:buSzPct val="100000"/>
              <a:buFont typeface="Wingdings" panose="05000000000000000000" pitchFamily="2" charset="2"/>
              <a:buChar char="ü"/>
            </a:pPr>
            <a:r>
              <a:rPr lang="de-DE" sz="1400" dirty="0" err="1">
                <a:solidFill>
                  <a:srgbClr val="000000"/>
                </a:solidFill>
                <a:latin typeface="Fira Sans Light" panose="020B0403050000020004" pitchFamily="34" charset="0"/>
                <a:cs typeface="Arial"/>
                <a:sym typeface="Arial"/>
              </a:rPr>
              <a:t>the</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service</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helps</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them</a:t>
            </a:r>
            <a:r>
              <a:rPr lang="de-DE" sz="1400" dirty="0">
                <a:solidFill>
                  <a:srgbClr val="000000"/>
                </a:solidFill>
                <a:latin typeface="Fira Sans Light" panose="020B0403050000020004" pitchFamily="34" charset="0"/>
                <a:cs typeface="Arial"/>
                <a:sym typeface="Arial"/>
              </a:rPr>
              <a:t> do </a:t>
            </a:r>
            <a:r>
              <a:rPr lang="de-DE" sz="1400" dirty="0" err="1">
                <a:solidFill>
                  <a:srgbClr val="000000"/>
                </a:solidFill>
                <a:latin typeface="Fira Sans Light" panose="020B0403050000020004" pitchFamily="34" charset="0"/>
                <a:cs typeface="Arial"/>
                <a:sym typeface="Arial"/>
              </a:rPr>
              <a:t>their</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job</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better</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or</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more</a:t>
            </a:r>
            <a:r>
              <a:rPr lang="de-DE" sz="1400" dirty="0">
                <a:solidFill>
                  <a:srgbClr val="000000"/>
                </a:solidFill>
                <a:latin typeface="Fira Sans Light" panose="020B0403050000020004" pitchFamily="34" charset="0"/>
                <a:cs typeface="Arial"/>
                <a:sym typeface="Arial"/>
              </a:rPr>
              <a:t> </a:t>
            </a:r>
            <a:r>
              <a:rPr lang="de-DE" sz="1400" dirty="0" err="1">
                <a:solidFill>
                  <a:srgbClr val="000000"/>
                </a:solidFill>
                <a:latin typeface="Fira Sans Light" panose="020B0403050000020004" pitchFamily="34" charset="0"/>
                <a:cs typeface="Arial"/>
                <a:sym typeface="Arial"/>
              </a:rPr>
              <a:t>efficiently</a:t>
            </a:r>
            <a:endParaRPr lang="de-DE" sz="1400" dirty="0">
              <a:solidFill>
                <a:srgbClr val="000000"/>
              </a:solidFill>
              <a:latin typeface="Fira Sans Light" panose="020B0403050000020004" pitchFamily="34" charset="0"/>
              <a:cs typeface="Arial"/>
              <a:sym typeface="Arial"/>
            </a:endParaRPr>
          </a:p>
        </p:txBody>
      </p:sp>
      <p:sp>
        <p:nvSpPr>
          <p:cNvPr id="4" name="Foliennummernplatzhalter 3">
            <a:extLst>
              <a:ext uri="{FF2B5EF4-FFF2-40B4-BE49-F238E27FC236}">
                <a16:creationId xmlns:a16="http://schemas.microsoft.com/office/drawing/2014/main" id="{FC99C4E5-A21E-CD3F-3EF6-76A57B65C4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7</a:t>
            </a:fld>
            <a:endParaRPr lang="de-DE"/>
          </a:p>
        </p:txBody>
      </p:sp>
      <p:sp>
        <p:nvSpPr>
          <p:cNvPr id="5" name="Textplatzhalter 4">
            <a:extLst>
              <a:ext uri="{FF2B5EF4-FFF2-40B4-BE49-F238E27FC236}">
                <a16:creationId xmlns:a16="http://schemas.microsoft.com/office/drawing/2014/main" id="{738CB401-1920-C8B3-6E81-22FDCD2D3B16}"/>
              </a:ext>
            </a:extLst>
          </p:cNvPr>
          <p:cNvSpPr>
            <a:spLocks noGrp="1"/>
          </p:cNvSpPr>
          <p:nvPr>
            <p:ph type="body" idx="2"/>
          </p:nvPr>
        </p:nvSpPr>
        <p:spPr/>
        <p:txBody>
          <a:bodyPr/>
          <a:lstStyle/>
          <a:p>
            <a:endParaRPr lang="de-DE"/>
          </a:p>
        </p:txBody>
      </p:sp>
      <p:pic>
        <p:nvPicPr>
          <p:cNvPr id="6" name="Picture 2" descr="Sonja Schimmler">
            <a:extLst>
              <a:ext uri="{FF2B5EF4-FFF2-40B4-BE49-F238E27FC236}">
                <a16:creationId xmlns:a16="http://schemas.microsoft.com/office/drawing/2014/main" id="{5CA40886-618D-D943-845D-58A71F9AE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76" r="18176"/>
          <a:stretch/>
        </p:blipFill>
        <p:spPr bwMode="auto">
          <a:xfrm flipH="1">
            <a:off x="10663843" y="125579"/>
            <a:ext cx="1379916" cy="135904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Programmiererin mit einfarbiger Füllung">
            <a:extLst>
              <a:ext uri="{FF2B5EF4-FFF2-40B4-BE49-F238E27FC236}">
                <a16:creationId xmlns:a16="http://schemas.microsoft.com/office/drawing/2014/main" id="{75EAA3C7-564A-6E44-E4F5-2541176BCD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7680" y="2983366"/>
            <a:ext cx="914400" cy="914400"/>
          </a:xfrm>
          <a:prstGeom prst="rect">
            <a:avLst/>
          </a:prstGeom>
        </p:spPr>
      </p:pic>
      <p:pic>
        <p:nvPicPr>
          <p:cNvPr id="12" name="Grafik 11" descr="Programmierer mit einfarbiger Füllung">
            <a:extLst>
              <a:ext uri="{FF2B5EF4-FFF2-40B4-BE49-F238E27FC236}">
                <a16:creationId xmlns:a16="http://schemas.microsoft.com/office/drawing/2014/main" id="{0FB4F37F-98C9-9F89-F187-284A3AC8A8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6101" y="3874634"/>
            <a:ext cx="914400" cy="914400"/>
          </a:xfrm>
          <a:prstGeom prst="rect">
            <a:avLst/>
          </a:prstGeom>
        </p:spPr>
      </p:pic>
      <p:pic>
        <p:nvPicPr>
          <p:cNvPr id="14" name="Grafik 13" descr="Gruppe von Personen mit einfarbiger Füllung">
            <a:extLst>
              <a:ext uri="{FF2B5EF4-FFF2-40B4-BE49-F238E27FC236}">
                <a16:creationId xmlns:a16="http://schemas.microsoft.com/office/drawing/2014/main" id="{BE18476E-1C5D-A063-211B-80F349D16C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46440" y="3237819"/>
            <a:ext cx="1273629" cy="1273629"/>
          </a:xfrm>
          <a:prstGeom prst="rect">
            <a:avLst/>
          </a:prstGeom>
        </p:spPr>
      </p:pic>
      <p:sp>
        <p:nvSpPr>
          <p:cNvPr id="16" name="Textfeld 15">
            <a:extLst>
              <a:ext uri="{FF2B5EF4-FFF2-40B4-BE49-F238E27FC236}">
                <a16:creationId xmlns:a16="http://schemas.microsoft.com/office/drawing/2014/main" id="{93A27394-172B-82E8-5C07-6D5CBA815BF8}"/>
              </a:ext>
            </a:extLst>
          </p:cNvPr>
          <p:cNvSpPr txBox="1"/>
          <p:nvPr/>
        </p:nvSpPr>
        <p:spPr>
          <a:xfrm>
            <a:off x="9120486" y="3143594"/>
            <a:ext cx="2561441" cy="1754326"/>
          </a:xfrm>
          <a:prstGeom prst="rect">
            <a:avLst/>
          </a:prstGeom>
          <a:noFill/>
        </p:spPr>
        <p:txBody>
          <a:bodyPr wrap="square">
            <a:spAutoFit/>
          </a:bodyPr>
          <a:lstStyle/>
          <a:p>
            <a:pPr marL="514350" indent="-285750">
              <a:spcAft>
                <a:spcPts val="1200"/>
              </a:spcAft>
              <a:buSzPct val="100000"/>
              <a:buFont typeface="Wingdings" panose="05000000000000000000" pitchFamily="2" charset="2"/>
              <a:buChar char="ü"/>
            </a:pPr>
            <a:r>
              <a:rPr lang="de-DE" dirty="0">
                <a:latin typeface="Fira Sans Light" panose="020B0403050000020004" pitchFamily="34" charset="0"/>
                <a:sym typeface="Fira Sans Light"/>
              </a:rPr>
              <a:t>your </a:t>
            </a:r>
            <a:r>
              <a:rPr lang="de-DE" dirty="0" err="1">
                <a:latin typeface="Fira Sans Light" panose="020B0403050000020004" pitchFamily="34" charset="0"/>
                <a:sym typeface="Fira Sans Light"/>
              </a:rPr>
              <a:t>service</a:t>
            </a:r>
            <a:r>
              <a:rPr lang="de-DE" dirty="0">
                <a:latin typeface="Fira Sans Light" panose="020B0403050000020004" pitchFamily="34" charset="0"/>
                <a:sym typeface="Fira Sans Light"/>
              </a:rPr>
              <a:t> </a:t>
            </a:r>
            <a:r>
              <a:rPr lang="de-DE" dirty="0" err="1">
                <a:latin typeface="Fira Sans Light" panose="020B0403050000020004" pitchFamily="34" charset="0"/>
                <a:sym typeface="Fira Sans Light"/>
              </a:rPr>
              <a:t>becomes</a:t>
            </a:r>
            <a:r>
              <a:rPr lang="de-DE" dirty="0">
                <a:latin typeface="Fira Sans Light" panose="020B0403050000020004" pitchFamily="34" charset="0"/>
                <a:sym typeface="Fira Sans Light"/>
              </a:rPr>
              <a:t> </a:t>
            </a:r>
            <a:r>
              <a:rPr lang="de-DE" dirty="0" err="1">
                <a:latin typeface="Fira Sans Light" panose="020B0403050000020004" pitchFamily="34" charset="0"/>
                <a:sym typeface="Fira Sans Light"/>
              </a:rPr>
              <a:t>more</a:t>
            </a:r>
            <a:r>
              <a:rPr lang="de-DE" dirty="0">
                <a:latin typeface="Fira Sans Light" panose="020B0403050000020004" pitchFamily="34" charset="0"/>
                <a:sym typeface="Fira Sans Light"/>
              </a:rPr>
              <a:t> </a:t>
            </a:r>
            <a:r>
              <a:rPr lang="de-DE" dirty="0" err="1">
                <a:latin typeface="Fira Sans Light" panose="020B0403050000020004" pitchFamily="34" charset="0"/>
                <a:sym typeface="Fira Sans Light"/>
              </a:rPr>
              <a:t>concrete</a:t>
            </a:r>
            <a:r>
              <a:rPr lang="de-DE" dirty="0">
                <a:latin typeface="Fira Sans Light" panose="020B0403050000020004" pitchFamily="34" charset="0"/>
                <a:sym typeface="Fira Sans Light"/>
              </a:rPr>
              <a:t> </a:t>
            </a:r>
          </a:p>
          <a:p>
            <a:pPr marL="514350" indent="-285750">
              <a:spcAft>
                <a:spcPts val="1200"/>
              </a:spcAft>
              <a:buSzPct val="100000"/>
              <a:buFont typeface="Wingdings" panose="05000000000000000000" pitchFamily="2" charset="2"/>
              <a:buChar char="ü"/>
            </a:pPr>
            <a:r>
              <a:rPr lang="de-DE" dirty="0">
                <a:latin typeface="Fira Sans Light" panose="020B0403050000020004" pitchFamily="34" charset="0"/>
                <a:sym typeface="Fira Sans Light"/>
              </a:rPr>
              <a:t>you </a:t>
            </a:r>
            <a:r>
              <a:rPr lang="de-DE" dirty="0" err="1">
                <a:latin typeface="Fira Sans Light" panose="020B0403050000020004" pitchFamily="34" charset="0"/>
                <a:sym typeface="Fira Sans Light"/>
              </a:rPr>
              <a:t>get</a:t>
            </a:r>
            <a:r>
              <a:rPr lang="de-DE" dirty="0">
                <a:latin typeface="Fira Sans Light" panose="020B0403050000020004" pitchFamily="34" charset="0"/>
                <a:sym typeface="Fira Sans Light"/>
              </a:rPr>
              <a:t> a </a:t>
            </a:r>
            <a:r>
              <a:rPr lang="de-DE" dirty="0" err="1">
                <a:latin typeface="Fira Sans Light" panose="020B0403050000020004" pitchFamily="34" charset="0"/>
                <a:sym typeface="Fira Sans Light"/>
              </a:rPr>
              <a:t>better</a:t>
            </a:r>
            <a:r>
              <a:rPr lang="de-DE" dirty="0">
                <a:latin typeface="Fira Sans Light" panose="020B0403050000020004" pitchFamily="34" charset="0"/>
                <a:sym typeface="Fira Sans Light"/>
              </a:rPr>
              <a:t> </a:t>
            </a:r>
            <a:r>
              <a:rPr lang="de-DE" dirty="0" err="1">
                <a:latin typeface="Fira Sans Light" panose="020B0403050000020004" pitchFamily="34" charset="0"/>
                <a:sym typeface="Fira Sans Light"/>
              </a:rPr>
              <a:t>idea</a:t>
            </a:r>
            <a:r>
              <a:rPr lang="de-DE" dirty="0">
                <a:latin typeface="Fira Sans Light" panose="020B0403050000020004" pitchFamily="34" charset="0"/>
                <a:sym typeface="Fira Sans Light"/>
              </a:rPr>
              <a:t> </a:t>
            </a:r>
            <a:r>
              <a:rPr lang="de-DE" dirty="0" err="1">
                <a:latin typeface="Fira Sans Light" panose="020B0403050000020004" pitchFamily="34" charset="0"/>
                <a:sym typeface="Fira Sans Light"/>
              </a:rPr>
              <a:t>of</a:t>
            </a:r>
            <a:r>
              <a:rPr lang="de-DE" dirty="0">
                <a:latin typeface="Fira Sans Light" panose="020B0403050000020004" pitchFamily="34" charset="0"/>
                <a:sym typeface="Fira Sans Light"/>
              </a:rPr>
              <a:t> what you </a:t>
            </a:r>
            <a:r>
              <a:rPr lang="de-DE" dirty="0" err="1">
                <a:latin typeface="Fira Sans Light" panose="020B0403050000020004" pitchFamily="34" charset="0"/>
                <a:sym typeface="Fira Sans Light"/>
              </a:rPr>
              <a:t>are</a:t>
            </a:r>
            <a:r>
              <a:rPr lang="de-DE" dirty="0">
                <a:latin typeface="Fira Sans Light" panose="020B0403050000020004" pitchFamily="34" charset="0"/>
                <a:sym typeface="Fira Sans Light"/>
              </a:rPr>
              <a:t> </a:t>
            </a:r>
            <a:r>
              <a:rPr lang="de-DE" dirty="0" err="1">
                <a:latin typeface="Fira Sans Light" panose="020B0403050000020004" pitchFamily="34" charset="0"/>
                <a:sym typeface="Fira Sans Light"/>
              </a:rPr>
              <a:t>actually</a:t>
            </a:r>
            <a:r>
              <a:rPr lang="de-DE" dirty="0">
                <a:latin typeface="Fira Sans Light" panose="020B0403050000020004" pitchFamily="34" charset="0"/>
                <a:sym typeface="Fira Sans Light"/>
              </a:rPr>
              <a:t> </a:t>
            </a:r>
            <a:r>
              <a:rPr lang="de-DE" dirty="0" err="1">
                <a:latin typeface="Fira Sans Light" panose="020B0403050000020004" pitchFamily="34" charset="0"/>
                <a:sym typeface="Fira Sans Light"/>
              </a:rPr>
              <a:t>developing</a:t>
            </a:r>
            <a:r>
              <a:rPr lang="de-DE" dirty="0">
                <a:latin typeface="Fira Sans Light" panose="020B0403050000020004" pitchFamily="34" charset="0"/>
                <a:sym typeface="Fira Sans Light"/>
              </a:rPr>
              <a:t>, what you </a:t>
            </a:r>
            <a:r>
              <a:rPr lang="de-DE" dirty="0" err="1">
                <a:latin typeface="Fira Sans Light" panose="020B0403050000020004" pitchFamily="34" charset="0"/>
                <a:sym typeface="Fira Sans Light"/>
              </a:rPr>
              <a:t>need</a:t>
            </a:r>
            <a:r>
              <a:rPr lang="de-DE" dirty="0">
                <a:latin typeface="Fira Sans Light" panose="020B0403050000020004" pitchFamily="34" charset="0"/>
                <a:sym typeface="Fira Sans Light"/>
              </a:rPr>
              <a:t> to </a:t>
            </a:r>
            <a:r>
              <a:rPr lang="de-DE" dirty="0" err="1">
                <a:latin typeface="Fira Sans Light" panose="020B0403050000020004" pitchFamily="34" charset="0"/>
                <a:sym typeface="Fira Sans Light"/>
              </a:rPr>
              <a:t>test</a:t>
            </a:r>
            <a:r>
              <a:rPr lang="de-DE" dirty="0">
                <a:latin typeface="Fira Sans Light" panose="020B0403050000020004" pitchFamily="34" charset="0"/>
                <a:sym typeface="Fira Sans Light"/>
              </a:rPr>
              <a:t>, </a:t>
            </a:r>
            <a:r>
              <a:rPr lang="de-DE" dirty="0" err="1">
                <a:latin typeface="Fira Sans Light" panose="020B0403050000020004" pitchFamily="34" charset="0"/>
                <a:sym typeface="Fira Sans Light"/>
              </a:rPr>
              <a:t>communicate</a:t>
            </a:r>
            <a:endParaRPr lang="de-DE" dirty="0">
              <a:latin typeface="Fira Sans Light" panose="020B0403050000020004" pitchFamily="34" charset="0"/>
              <a:sym typeface="Fira Sans Light"/>
            </a:endParaRPr>
          </a:p>
        </p:txBody>
      </p:sp>
      <p:sp>
        <p:nvSpPr>
          <p:cNvPr id="17" name="Pfeil: nach links und rechts 16">
            <a:extLst>
              <a:ext uri="{FF2B5EF4-FFF2-40B4-BE49-F238E27FC236}">
                <a16:creationId xmlns:a16="http://schemas.microsoft.com/office/drawing/2014/main" id="{59F9928E-7110-DEAF-23C1-054E20F44ADE}"/>
              </a:ext>
            </a:extLst>
          </p:cNvPr>
          <p:cNvSpPr/>
          <p:nvPr/>
        </p:nvSpPr>
        <p:spPr>
          <a:xfrm>
            <a:off x="5066041" y="3587461"/>
            <a:ext cx="2375928" cy="601663"/>
          </a:xfrm>
          <a:prstGeom prst="leftRightArrow">
            <a:avLst>
              <a:gd name="adj1" fmla="val 50000"/>
              <a:gd name="adj2" fmla="val 191123"/>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DE"/>
          </a:p>
        </p:txBody>
      </p:sp>
      <p:sp>
        <p:nvSpPr>
          <p:cNvPr id="18" name="Textfeld 17">
            <a:extLst>
              <a:ext uri="{FF2B5EF4-FFF2-40B4-BE49-F238E27FC236}">
                <a16:creationId xmlns:a16="http://schemas.microsoft.com/office/drawing/2014/main" id="{98486505-0351-D632-749C-4E2B931DA304}"/>
              </a:ext>
            </a:extLst>
          </p:cNvPr>
          <p:cNvSpPr txBox="1"/>
          <p:nvPr/>
        </p:nvSpPr>
        <p:spPr>
          <a:xfrm>
            <a:off x="3326847" y="2343223"/>
            <a:ext cx="1337226" cy="307777"/>
          </a:xfrm>
          <a:prstGeom prst="rect">
            <a:avLst/>
          </a:prstGeom>
          <a:noFill/>
        </p:spPr>
        <p:txBody>
          <a:bodyPr wrap="none" rtlCol="0">
            <a:spAutoFit/>
          </a:bodyPr>
          <a:lstStyle/>
          <a:p>
            <a:r>
              <a:rPr lang="de-DE" b="1" dirty="0">
                <a:solidFill>
                  <a:schemeClr val="bg2"/>
                </a:solidFill>
                <a:latin typeface="Fira Sans Light" panose="020B0403050000020004" pitchFamily="34" charset="0"/>
              </a:rPr>
              <a:t>(Future) Users</a:t>
            </a:r>
          </a:p>
        </p:txBody>
      </p:sp>
      <p:sp>
        <p:nvSpPr>
          <p:cNvPr id="19" name="Textfeld 18">
            <a:extLst>
              <a:ext uri="{FF2B5EF4-FFF2-40B4-BE49-F238E27FC236}">
                <a16:creationId xmlns:a16="http://schemas.microsoft.com/office/drawing/2014/main" id="{97DF8CF9-E73B-A0DF-25C2-578C9EA861C6}"/>
              </a:ext>
            </a:extLst>
          </p:cNvPr>
          <p:cNvSpPr txBox="1"/>
          <p:nvPr/>
        </p:nvSpPr>
        <p:spPr>
          <a:xfrm>
            <a:off x="7715153" y="2343223"/>
            <a:ext cx="2472152" cy="307777"/>
          </a:xfrm>
          <a:prstGeom prst="rect">
            <a:avLst/>
          </a:prstGeom>
          <a:noFill/>
        </p:spPr>
        <p:txBody>
          <a:bodyPr wrap="none" rtlCol="0">
            <a:spAutoFit/>
          </a:bodyPr>
          <a:lstStyle/>
          <a:p>
            <a:r>
              <a:rPr lang="de-DE" b="1" dirty="0">
                <a:solidFill>
                  <a:schemeClr val="bg2"/>
                </a:solidFill>
                <a:latin typeface="Fira Sans Light" panose="020B0403050000020004" pitchFamily="34" charset="0"/>
              </a:rPr>
              <a:t>Developers / Service Teams</a:t>
            </a:r>
          </a:p>
        </p:txBody>
      </p:sp>
    </p:spTree>
    <p:custDataLst>
      <p:tags r:id="rId1"/>
    </p:custDataLst>
    <p:extLst>
      <p:ext uri="{BB962C8B-B14F-4D97-AF65-F5344CB8AC3E}">
        <p14:creationId xmlns:p14="http://schemas.microsoft.com/office/powerpoint/2010/main" val="3390811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10587-0345-E3B6-08C9-929AD9162AC7}"/>
              </a:ext>
            </a:extLst>
          </p:cNvPr>
          <p:cNvSpPr>
            <a:spLocks noGrp="1"/>
          </p:cNvSpPr>
          <p:nvPr>
            <p:ph type="title"/>
          </p:nvPr>
        </p:nvSpPr>
        <p:spPr/>
        <p:txBody>
          <a:bodyPr/>
          <a:lstStyle/>
          <a:p>
            <a:r>
              <a:rPr lang="de-DE" dirty="0" err="1"/>
              <a:t>Now</a:t>
            </a:r>
            <a:r>
              <a:rPr lang="de-DE" dirty="0"/>
              <a:t> </a:t>
            </a:r>
            <a:r>
              <a:rPr lang="de-DE" dirty="0" err="1"/>
              <a:t>we</a:t>
            </a:r>
            <a:r>
              <a:rPr lang="de-DE" dirty="0"/>
              <a:t> </a:t>
            </a:r>
            <a:r>
              <a:rPr lang="de-DE" dirty="0" err="1"/>
              <a:t>have</a:t>
            </a:r>
            <a:r>
              <a:rPr lang="de-DE" dirty="0"/>
              <a:t> </a:t>
            </a:r>
            <a:r>
              <a:rPr lang="de-DE" dirty="0" err="1"/>
              <a:t>our</a:t>
            </a:r>
            <a:r>
              <a:rPr lang="de-DE" dirty="0"/>
              <a:t> personas – </a:t>
            </a:r>
            <a:r>
              <a:rPr lang="de-DE" dirty="0" err="1"/>
              <a:t>done</a:t>
            </a:r>
            <a:r>
              <a:rPr lang="de-DE" dirty="0"/>
              <a:t>, </a:t>
            </a:r>
            <a:r>
              <a:rPr lang="de-DE" dirty="0" err="1"/>
              <a:t>right</a:t>
            </a:r>
            <a:r>
              <a:rPr lang="de-DE" dirty="0"/>
              <a:t>?</a:t>
            </a:r>
          </a:p>
        </p:txBody>
      </p:sp>
      <p:sp>
        <p:nvSpPr>
          <p:cNvPr id="3" name="Textplatzhalter 2">
            <a:extLst>
              <a:ext uri="{FF2B5EF4-FFF2-40B4-BE49-F238E27FC236}">
                <a16:creationId xmlns:a16="http://schemas.microsoft.com/office/drawing/2014/main" id="{FC66C125-EB75-B7EB-634B-9288B7E2C545}"/>
              </a:ext>
            </a:extLst>
          </p:cNvPr>
          <p:cNvSpPr>
            <a:spLocks noGrp="1"/>
          </p:cNvSpPr>
          <p:nvPr>
            <p:ph type="body" idx="1"/>
          </p:nvPr>
        </p:nvSpPr>
        <p:spPr/>
        <p:txBody>
          <a:bodyPr/>
          <a:lstStyle/>
          <a:p>
            <a:pPr marL="1143000" lvl="1" indent="-457200">
              <a:buFont typeface="+mj-lt"/>
              <a:buAutoNum type="arabicPeriod"/>
            </a:pPr>
            <a:r>
              <a:rPr lang="de-DE" dirty="0"/>
              <a:t>Are </a:t>
            </a:r>
            <a:r>
              <a:rPr lang="de-DE" dirty="0" err="1"/>
              <a:t>the</a:t>
            </a:r>
            <a:r>
              <a:rPr lang="de-DE" dirty="0"/>
              <a:t> personas still </a:t>
            </a:r>
            <a:r>
              <a:rPr lang="de-DE" dirty="0" err="1"/>
              <a:t>sufficient</a:t>
            </a:r>
            <a:r>
              <a:rPr lang="de-DE" dirty="0"/>
              <a:t>? Are </a:t>
            </a:r>
            <a:r>
              <a:rPr lang="de-DE" dirty="0" err="1"/>
              <a:t>there</a:t>
            </a:r>
            <a:r>
              <a:rPr lang="de-DE" dirty="0"/>
              <a:t> </a:t>
            </a:r>
            <a:r>
              <a:rPr lang="de-DE" dirty="0" err="1"/>
              <a:t>actually</a:t>
            </a:r>
            <a:r>
              <a:rPr lang="de-DE" dirty="0"/>
              <a:t> </a:t>
            </a:r>
            <a:r>
              <a:rPr lang="de-DE" dirty="0" err="1"/>
              <a:t>more</a:t>
            </a:r>
            <a:r>
              <a:rPr lang="de-DE" dirty="0"/>
              <a:t> personas to </a:t>
            </a:r>
            <a:r>
              <a:rPr lang="de-DE" dirty="0" err="1"/>
              <a:t>think</a:t>
            </a:r>
            <a:r>
              <a:rPr lang="de-DE" dirty="0"/>
              <a:t> </a:t>
            </a:r>
            <a:r>
              <a:rPr lang="de-DE" dirty="0" err="1"/>
              <a:t>about</a:t>
            </a:r>
            <a:r>
              <a:rPr lang="de-DE" dirty="0"/>
              <a:t> </a:t>
            </a:r>
            <a:r>
              <a:rPr lang="de-DE" dirty="0" err="1"/>
              <a:t>or</a:t>
            </a:r>
            <a:r>
              <a:rPr lang="de-DE" dirty="0"/>
              <a:t> a </a:t>
            </a:r>
            <a:r>
              <a:rPr lang="de-DE" dirty="0" err="1"/>
              <a:t>persona</a:t>
            </a:r>
            <a:r>
              <a:rPr lang="de-DE" dirty="0"/>
              <a:t> </a:t>
            </a:r>
            <a:r>
              <a:rPr lang="de-DE" dirty="0" err="1"/>
              <a:t>that</a:t>
            </a:r>
            <a:r>
              <a:rPr lang="de-DE" dirty="0"/>
              <a:t> you </a:t>
            </a:r>
            <a:r>
              <a:rPr lang="de-DE" dirty="0" err="1"/>
              <a:t>need</a:t>
            </a:r>
            <a:r>
              <a:rPr lang="de-DE" dirty="0"/>
              <a:t> to divide </a:t>
            </a:r>
            <a:r>
              <a:rPr lang="de-DE" dirty="0" err="1"/>
              <a:t>into</a:t>
            </a:r>
            <a:r>
              <a:rPr lang="de-DE" dirty="0"/>
              <a:t> </a:t>
            </a:r>
            <a:r>
              <a:rPr lang="de-DE" dirty="0" err="1"/>
              <a:t>two</a:t>
            </a:r>
            <a:r>
              <a:rPr lang="de-DE" dirty="0"/>
              <a:t>? </a:t>
            </a:r>
            <a:br>
              <a:rPr lang="de-DE" dirty="0"/>
            </a:br>
            <a:r>
              <a:rPr lang="de-DE" dirty="0"/>
              <a:t>– </a:t>
            </a:r>
            <a:r>
              <a:rPr lang="de-DE" dirty="0" err="1"/>
              <a:t>as</a:t>
            </a:r>
            <a:r>
              <a:rPr lang="de-DE" dirty="0"/>
              <a:t> a </a:t>
            </a:r>
            <a:r>
              <a:rPr lang="de-DE" dirty="0" err="1"/>
              <a:t>rule</a:t>
            </a:r>
            <a:r>
              <a:rPr lang="de-DE" dirty="0"/>
              <a:t> </a:t>
            </a:r>
            <a:r>
              <a:rPr lang="de-DE" dirty="0" err="1"/>
              <a:t>of</a:t>
            </a:r>
            <a:r>
              <a:rPr lang="de-DE" dirty="0"/>
              <a:t> </a:t>
            </a:r>
            <a:r>
              <a:rPr lang="de-DE" dirty="0" err="1"/>
              <a:t>thumb</a:t>
            </a:r>
            <a:r>
              <a:rPr lang="de-DE" dirty="0"/>
              <a:t>, a </a:t>
            </a:r>
            <a:r>
              <a:rPr lang="de-DE" dirty="0" err="1"/>
              <a:t>service</a:t>
            </a:r>
            <a:r>
              <a:rPr lang="de-DE" dirty="0"/>
              <a:t> will </a:t>
            </a:r>
            <a:r>
              <a:rPr lang="de-DE" dirty="0" err="1"/>
              <a:t>usually</a:t>
            </a:r>
            <a:r>
              <a:rPr lang="de-DE" dirty="0"/>
              <a:t> </a:t>
            </a:r>
            <a:r>
              <a:rPr lang="de-DE" dirty="0" err="1"/>
              <a:t>have</a:t>
            </a:r>
            <a:r>
              <a:rPr lang="de-DE" dirty="0"/>
              <a:t> 5-10 personas</a:t>
            </a:r>
          </a:p>
          <a:p>
            <a:pPr marL="1143000" lvl="1" indent="-457200">
              <a:buFont typeface="+mj-lt"/>
              <a:buAutoNum type="arabicPeriod"/>
            </a:pPr>
            <a:r>
              <a:rPr lang="de-DE" dirty="0" err="1"/>
              <a:t>Increment</a:t>
            </a:r>
            <a:r>
              <a:rPr lang="de-DE" dirty="0"/>
              <a:t> on </a:t>
            </a:r>
            <a:r>
              <a:rPr lang="de-DE" dirty="0" err="1"/>
              <a:t>the</a:t>
            </a:r>
            <a:r>
              <a:rPr lang="de-DE" dirty="0"/>
              <a:t> individual personas, </a:t>
            </a:r>
            <a:r>
              <a:rPr lang="de-DE" dirty="0" err="1"/>
              <a:t>think</a:t>
            </a:r>
            <a:r>
              <a:rPr lang="de-DE" dirty="0"/>
              <a:t> </a:t>
            </a:r>
            <a:r>
              <a:rPr lang="de-DE" dirty="0" err="1"/>
              <a:t>about</a:t>
            </a:r>
            <a:r>
              <a:rPr lang="de-DE" dirty="0"/>
              <a:t> </a:t>
            </a:r>
            <a:r>
              <a:rPr lang="de-DE" dirty="0" err="1"/>
              <a:t>changes</a:t>
            </a:r>
            <a:r>
              <a:rPr lang="de-DE" dirty="0"/>
              <a:t> </a:t>
            </a:r>
            <a:r>
              <a:rPr lang="de-DE" dirty="0" err="1"/>
              <a:t>that</a:t>
            </a:r>
            <a:r>
              <a:rPr lang="de-DE" dirty="0"/>
              <a:t> </a:t>
            </a:r>
            <a:r>
              <a:rPr lang="de-DE" dirty="0" err="1"/>
              <a:t>occured</a:t>
            </a:r>
            <a:r>
              <a:rPr lang="de-DE" dirty="0"/>
              <a:t> in </a:t>
            </a:r>
            <a:r>
              <a:rPr lang="de-DE" dirty="0" err="1"/>
              <a:t>the</a:t>
            </a:r>
            <a:r>
              <a:rPr lang="de-DE" dirty="0"/>
              <a:t> </a:t>
            </a:r>
            <a:r>
              <a:rPr lang="de-DE" dirty="0" err="1"/>
              <a:t>meantime</a:t>
            </a:r>
            <a:r>
              <a:rPr lang="de-DE" dirty="0"/>
              <a:t> </a:t>
            </a:r>
            <a:r>
              <a:rPr lang="de-DE" dirty="0" err="1"/>
              <a:t>or</a:t>
            </a:r>
            <a:r>
              <a:rPr lang="de-DE" dirty="0"/>
              <a:t> </a:t>
            </a:r>
            <a:r>
              <a:rPr lang="de-DE" dirty="0" err="1"/>
              <a:t>new</a:t>
            </a:r>
            <a:r>
              <a:rPr lang="de-DE" dirty="0"/>
              <a:t> </a:t>
            </a:r>
            <a:r>
              <a:rPr lang="de-DE" dirty="0" err="1"/>
              <a:t>insights</a:t>
            </a:r>
            <a:r>
              <a:rPr lang="de-DE" dirty="0"/>
              <a:t> you </a:t>
            </a:r>
            <a:r>
              <a:rPr lang="de-DE" dirty="0" err="1"/>
              <a:t>have</a:t>
            </a:r>
            <a:r>
              <a:rPr lang="de-DE" dirty="0"/>
              <a:t> </a:t>
            </a:r>
            <a:r>
              <a:rPr lang="de-DE" dirty="0" err="1"/>
              <a:t>gained</a:t>
            </a:r>
            <a:r>
              <a:rPr lang="de-DE" dirty="0"/>
              <a:t> </a:t>
            </a:r>
            <a:r>
              <a:rPr lang="de-DE" dirty="0" err="1"/>
              <a:t>that</a:t>
            </a:r>
            <a:r>
              <a:rPr lang="de-DE" dirty="0"/>
              <a:t> you </a:t>
            </a:r>
            <a:r>
              <a:rPr lang="de-DE" dirty="0" err="1"/>
              <a:t>can</a:t>
            </a:r>
            <a:r>
              <a:rPr lang="de-DE" dirty="0"/>
              <a:t> </a:t>
            </a:r>
            <a:r>
              <a:rPr lang="de-DE" dirty="0" err="1"/>
              <a:t>use</a:t>
            </a:r>
            <a:r>
              <a:rPr lang="de-DE" dirty="0"/>
              <a:t> to </a:t>
            </a:r>
            <a:r>
              <a:rPr lang="de-DE" dirty="0" err="1"/>
              <a:t>refine</a:t>
            </a:r>
            <a:r>
              <a:rPr lang="de-DE" dirty="0"/>
              <a:t> your personas</a:t>
            </a:r>
          </a:p>
          <a:p>
            <a:pPr marL="1143000" lvl="1" indent="-457200">
              <a:buFont typeface="+mj-lt"/>
              <a:buAutoNum type="arabicPeriod"/>
            </a:pPr>
            <a:endParaRPr lang="de-DE" dirty="0"/>
          </a:p>
          <a:p>
            <a:pPr marL="1143000" lvl="1" indent="-457200">
              <a:buFont typeface="+mj-lt"/>
              <a:buAutoNum type="arabicPeriod"/>
            </a:pPr>
            <a:endParaRPr lang="de-DE" dirty="0"/>
          </a:p>
        </p:txBody>
      </p:sp>
      <p:sp>
        <p:nvSpPr>
          <p:cNvPr id="4" name="Foliennummernplatzhalter 3">
            <a:extLst>
              <a:ext uri="{FF2B5EF4-FFF2-40B4-BE49-F238E27FC236}">
                <a16:creationId xmlns:a16="http://schemas.microsoft.com/office/drawing/2014/main" id="{8A0FAE70-C906-7669-143C-56110BE66E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8</a:t>
            </a:fld>
            <a:endParaRPr lang="de-DE"/>
          </a:p>
        </p:txBody>
      </p:sp>
      <p:sp>
        <p:nvSpPr>
          <p:cNvPr id="5" name="Textplatzhalter 4">
            <a:extLst>
              <a:ext uri="{FF2B5EF4-FFF2-40B4-BE49-F238E27FC236}">
                <a16:creationId xmlns:a16="http://schemas.microsoft.com/office/drawing/2014/main" id="{2539BA62-CF28-E218-E938-AC1A36DE4070}"/>
              </a:ext>
            </a:extLst>
          </p:cNvPr>
          <p:cNvSpPr>
            <a:spLocks noGrp="1"/>
          </p:cNvSpPr>
          <p:nvPr>
            <p:ph type="body" idx="2"/>
          </p:nvPr>
        </p:nvSpPr>
        <p:spPr/>
        <p:txBody>
          <a:bodyPr/>
          <a:lstStyle/>
          <a:p>
            <a:r>
              <a:rPr lang="de-DE" dirty="0" err="1"/>
              <a:t>Increment</a:t>
            </a:r>
            <a:r>
              <a:rPr lang="de-DE" dirty="0"/>
              <a:t> and </a:t>
            </a:r>
            <a:r>
              <a:rPr lang="de-DE" dirty="0" err="1"/>
              <a:t>Revisit</a:t>
            </a:r>
            <a:r>
              <a:rPr lang="de-DE" dirty="0"/>
              <a:t> </a:t>
            </a:r>
            <a:r>
              <a:rPr lang="de-DE" dirty="0" err="1"/>
              <a:t>regularly</a:t>
            </a:r>
            <a:endParaRPr lang="de-DE" dirty="0"/>
          </a:p>
          <a:p>
            <a:endParaRPr lang="de-DE" dirty="0"/>
          </a:p>
        </p:txBody>
      </p:sp>
      <p:pic>
        <p:nvPicPr>
          <p:cNvPr id="6" name="Picture 2" descr="Sonja Schimmler">
            <a:extLst>
              <a:ext uri="{FF2B5EF4-FFF2-40B4-BE49-F238E27FC236}">
                <a16:creationId xmlns:a16="http://schemas.microsoft.com/office/drawing/2014/main" id="{F7C08912-7710-FAC0-F303-0A7CD332A4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76" r="18176"/>
          <a:stretch/>
        </p:blipFill>
        <p:spPr bwMode="auto">
          <a:xfrm flipH="1">
            <a:off x="10663843" y="125579"/>
            <a:ext cx="1379916" cy="13590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91828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10587-0345-E3B6-08C9-929AD9162AC7}"/>
              </a:ext>
            </a:extLst>
          </p:cNvPr>
          <p:cNvSpPr>
            <a:spLocks noGrp="1"/>
          </p:cNvSpPr>
          <p:nvPr>
            <p:ph type="title"/>
          </p:nvPr>
        </p:nvSpPr>
        <p:spPr/>
        <p:txBody>
          <a:bodyPr/>
          <a:lstStyle/>
          <a:p>
            <a:r>
              <a:rPr lang="de-DE" dirty="0" err="1"/>
              <a:t>Where</a:t>
            </a:r>
            <a:r>
              <a:rPr lang="de-DE" dirty="0"/>
              <a:t> to </a:t>
            </a:r>
            <a:r>
              <a:rPr lang="de-DE" dirty="0" err="1"/>
              <a:t>use</a:t>
            </a:r>
            <a:r>
              <a:rPr lang="de-DE" dirty="0"/>
              <a:t> your personas</a:t>
            </a:r>
          </a:p>
        </p:txBody>
      </p:sp>
      <p:sp>
        <p:nvSpPr>
          <p:cNvPr id="3" name="Textplatzhalter 2">
            <a:extLst>
              <a:ext uri="{FF2B5EF4-FFF2-40B4-BE49-F238E27FC236}">
                <a16:creationId xmlns:a16="http://schemas.microsoft.com/office/drawing/2014/main" id="{FC66C125-EB75-B7EB-634B-9288B7E2C545}"/>
              </a:ext>
            </a:extLst>
          </p:cNvPr>
          <p:cNvSpPr>
            <a:spLocks noGrp="1"/>
          </p:cNvSpPr>
          <p:nvPr>
            <p:ph type="body" idx="1"/>
          </p:nvPr>
        </p:nvSpPr>
        <p:spPr/>
        <p:txBody>
          <a:bodyPr/>
          <a:lstStyle/>
          <a:p>
            <a:pPr marL="1143000" lvl="1" indent="-457200">
              <a:buFont typeface="+mj-lt"/>
              <a:buAutoNum type="arabicPeriod"/>
            </a:pPr>
            <a:r>
              <a:rPr lang="de-DE" dirty="0" err="1"/>
              <a:t>When</a:t>
            </a:r>
            <a:r>
              <a:rPr lang="de-DE" dirty="0"/>
              <a:t> you </a:t>
            </a:r>
            <a:r>
              <a:rPr lang="de-DE" dirty="0" err="1"/>
              <a:t>present</a:t>
            </a:r>
            <a:r>
              <a:rPr lang="de-DE" dirty="0"/>
              <a:t> your </a:t>
            </a:r>
            <a:r>
              <a:rPr lang="de-DE" dirty="0" err="1"/>
              <a:t>project</a:t>
            </a:r>
            <a:r>
              <a:rPr lang="de-DE" dirty="0"/>
              <a:t>, </a:t>
            </a:r>
            <a:r>
              <a:rPr lang="de-DE" dirty="0" err="1"/>
              <a:t>use</a:t>
            </a:r>
            <a:r>
              <a:rPr lang="de-DE" dirty="0"/>
              <a:t> your </a:t>
            </a:r>
            <a:r>
              <a:rPr lang="de-DE" dirty="0" err="1"/>
              <a:t>persona</a:t>
            </a:r>
            <a:r>
              <a:rPr lang="de-DE" dirty="0"/>
              <a:t> </a:t>
            </a:r>
          </a:p>
          <a:p>
            <a:pPr marL="1600200" lvl="2" indent="-457200">
              <a:buFont typeface="+mj-lt"/>
              <a:buAutoNum type="arabicPeriod"/>
            </a:pPr>
            <a:r>
              <a:rPr lang="de-DE" dirty="0" err="1"/>
              <a:t>as</a:t>
            </a:r>
            <a:r>
              <a:rPr lang="de-DE" dirty="0"/>
              <a:t> an </a:t>
            </a:r>
            <a:r>
              <a:rPr lang="de-DE" dirty="0" err="1"/>
              <a:t>icebreaker</a:t>
            </a:r>
            <a:endParaRPr lang="de-DE" dirty="0"/>
          </a:p>
          <a:p>
            <a:pPr marL="1600200" lvl="2" indent="-457200">
              <a:buFont typeface="+mj-lt"/>
              <a:buAutoNum type="arabicPeriod"/>
            </a:pPr>
            <a:r>
              <a:rPr lang="de-DE" dirty="0"/>
              <a:t>to </a:t>
            </a:r>
            <a:r>
              <a:rPr lang="de-DE" dirty="0" err="1"/>
              <a:t>give</a:t>
            </a:r>
            <a:r>
              <a:rPr lang="de-DE" dirty="0"/>
              <a:t> </a:t>
            </a:r>
            <a:r>
              <a:rPr lang="de-DE" dirty="0" err="1"/>
              <a:t>context</a:t>
            </a:r>
            <a:r>
              <a:rPr lang="de-DE" dirty="0"/>
              <a:t> </a:t>
            </a:r>
            <a:r>
              <a:rPr lang="de-DE" dirty="0" err="1"/>
              <a:t>before</a:t>
            </a:r>
            <a:r>
              <a:rPr lang="de-DE" dirty="0"/>
              <a:t> </a:t>
            </a:r>
            <a:r>
              <a:rPr lang="de-DE" dirty="0" err="1"/>
              <a:t>diving</a:t>
            </a:r>
            <a:r>
              <a:rPr lang="de-DE" dirty="0"/>
              <a:t> </a:t>
            </a:r>
            <a:r>
              <a:rPr lang="de-DE" dirty="0" err="1"/>
              <a:t>into</a:t>
            </a:r>
            <a:r>
              <a:rPr lang="de-DE" dirty="0"/>
              <a:t> </a:t>
            </a:r>
            <a:r>
              <a:rPr lang="de-DE" dirty="0" err="1"/>
              <a:t>the</a:t>
            </a:r>
            <a:r>
              <a:rPr lang="de-DE" dirty="0"/>
              <a:t> </a:t>
            </a:r>
            <a:r>
              <a:rPr lang="de-DE" dirty="0" err="1"/>
              <a:t>details</a:t>
            </a:r>
            <a:endParaRPr lang="de-DE" dirty="0"/>
          </a:p>
          <a:p>
            <a:pPr marL="1600200" lvl="2" indent="-457200">
              <a:buFont typeface="+mj-lt"/>
              <a:buAutoNum type="arabicPeriod"/>
            </a:pPr>
            <a:r>
              <a:rPr lang="de-DE" dirty="0"/>
              <a:t>to </a:t>
            </a:r>
            <a:r>
              <a:rPr lang="de-DE" dirty="0" err="1"/>
              <a:t>give</a:t>
            </a:r>
            <a:r>
              <a:rPr lang="de-DE" dirty="0"/>
              <a:t> a </a:t>
            </a:r>
            <a:r>
              <a:rPr lang="de-DE" dirty="0" err="1"/>
              <a:t>use</a:t>
            </a:r>
            <a:r>
              <a:rPr lang="de-DE" dirty="0"/>
              <a:t> </a:t>
            </a:r>
            <a:r>
              <a:rPr lang="de-DE" dirty="0" err="1"/>
              <a:t>case</a:t>
            </a:r>
            <a:r>
              <a:rPr lang="de-DE" dirty="0"/>
              <a:t> </a:t>
            </a:r>
            <a:r>
              <a:rPr lang="de-DE" dirty="0" err="1"/>
              <a:t>example</a:t>
            </a:r>
            <a:endParaRPr lang="de-DE" dirty="0"/>
          </a:p>
          <a:p>
            <a:pPr marL="1143000" lvl="1" indent="-457200">
              <a:buFont typeface="+mj-lt"/>
              <a:buAutoNum type="arabicPeriod"/>
            </a:pPr>
            <a:r>
              <a:rPr lang="de-DE" dirty="0"/>
              <a:t>Publish </a:t>
            </a:r>
            <a:r>
              <a:rPr lang="de-DE" dirty="0" err="1"/>
              <a:t>them</a:t>
            </a:r>
            <a:r>
              <a:rPr lang="de-DE" dirty="0"/>
              <a:t> on your </a:t>
            </a:r>
            <a:r>
              <a:rPr lang="de-DE" dirty="0" err="1"/>
              <a:t>website</a:t>
            </a:r>
            <a:r>
              <a:rPr lang="de-DE" dirty="0"/>
              <a:t> – potential </a:t>
            </a:r>
            <a:r>
              <a:rPr lang="de-DE" dirty="0" err="1"/>
              <a:t>users</a:t>
            </a:r>
            <a:r>
              <a:rPr lang="de-DE" dirty="0"/>
              <a:t> and </a:t>
            </a:r>
            <a:r>
              <a:rPr lang="de-DE" dirty="0" err="1"/>
              <a:t>stakeholders</a:t>
            </a:r>
            <a:r>
              <a:rPr lang="de-DE" dirty="0"/>
              <a:t> </a:t>
            </a:r>
            <a:r>
              <a:rPr lang="de-DE" dirty="0" err="1"/>
              <a:t>can</a:t>
            </a:r>
            <a:r>
              <a:rPr lang="de-DE" dirty="0"/>
              <a:t> </a:t>
            </a:r>
            <a:r>
              <a:rPr lang="de-DE" dirty="0" err="1"/>
              <a:t>use</a:t>
            </a:r>
            <a:r>
              <a:rPr lang="de-DE" dirty="0"/>
              <a:t> </a:t>
            </a:r>
            <a:r>
              <a:rPr lang="de-DE" dirty="0" err="1"/>
              <a:t>it</a:t>
            </a:r>
            <a:r>
              <a:rPr lang="de-DE" dirty="0"/>
              <a:t> to </a:t>
            </a:r>
            <a:r>
              <a:rPr lang="de-DE" dirty="0" err="1"/>
              <a:t>get</a:t>
            </a:r>
            <a:r>
              <a:rPr lang="de-DE" dirty="0"/>
              <a:t> a </a:t>
            </a:r>
            <a:r>
              <a:rPr lang="de-DE" dirty="0" err="1"/>
              <a:t>better</a:t>
            </a:r>
            <a:r>
              <a:rPr lang="de-DE" dirty="0"/>
              <a:t> </a:t>
            </a:r>
            <a:r>
              <a:rPr lang="de-DE" dirty="0" err="1"/>
              <a:t>idea</a:t>
            </a:r>
            <a:r>
              <a:rPr lang="de-DE" dirty="0"/>
              <a:t> </a:t>
            </a:r>
            <a:r>
              <a:rPr lang="de-DE" dirty="0" err="1"/>
              <a:t>of</a:t>
            </a:r>
            <a:r>
              <a:rPr lang="de-DE" dirty="0"/>
              <a:t> what </a:t>
            </a:r>
            <a:r>
              <a:rPr lang="de-DE" dirty="0" err="1"/>
              <a:t>the</a:t>
            </a:r>
            <a:r>
              <a:rPr lang="de-DE" dirty="0"/>
              <a:t> </a:t>
            </a:r>
            <a:r>
              <a:rPr lang="de-DE" dirty="0" err="1"/>
              <a:t>service</a:t>
            </a:r>
            <a:r>
              <a:rPr lang="de-DE" dirty="0"/>
              <a:t> </a:t>
            </a:r>
            <a:r>
              <a:rPr lang="de-DE" dirty="0" err="1"/>
              <a:t>is</a:t>
            </a:r>
            <a:r>
              <a:rPr lang="de-DE" dirty="0"/>
              <a:t> all </a:t>
            </a:r>
            <a:r>
              <a:rPr lang="de-DE" dirty="0" err="1"/>
              <a:t>about</a:t>
            </a:r>
            <a:endParaRPr lang="de-DE" dirty="0"/>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a:p>
            <a:pPr marL="1143000" lvl="1" indent="-457200">
              <a:buFont typeface="+mj-lt"/>
              <a:buAutoNum type="arabicPeriod"/>
            </a:pPr>
            <a:endParaRPr lang="de-DE" dirty="0"/>
          </a:p>
        </p:txBody>
      </p:sp>
      <p:sp>
        <p:nvSpPr>
          <p:cNvPr id="4" name="Foliennummernplatzhalter 3">
            <a:extLst>
              <a:ext uri="{FF2B5EF4-FFF2-40B4-BE49-F238E27FC236}">
                <a16:creationId xmlns:a16="http://schemas.microsoft.com/office/drawing/2014/main" id="{8A0FAE70-C906-7669-143C-56110BE66E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9</a:t>
            </a:fld>
            <a:endParaRPr lang="de-DE"/>
          </a:p>
        </p:txBody>
      </p:sp>
      <p:sp>
        <p:nvSpPr>
          <p:cNvPr id="5" name="Textplatzhalter 4">
            <a:extLst>
              <a:ext uri="{FF2B5EF4-FFF2-40B4-BE49-F238E27FC236}">
                <a16:creationId xmlns:a16="http://schemas.microsoft.com/office/drawing/2014/main" id="{2539BA62-CF28-E218-E938-AC1A36DE4070}"/>
              </a:ext>
            </a:extLst>
          </p:cNvPr>
          <p:cNvSpPr>
            <a:spLocks noGrp="1"/>
          </p:cNvSpPr>
          <p:nvPr>
            <p:ph type="body" idx="2"/>
          </p:nvPr>
        </p:nvSpPr>
        <p:spPr/>
        <p:txBody>
          <a:bodyPr/>
          <a:lstStyle/>
          <a:p>
            <a:r>
              <a:rPr lang="de-DE" dirty="0"/>
              <a:t>1. Communication</a:t>
            </a:r>
          </a:p>
        </p:txBody>
      </p:sp>
      <p:pic>
        <p:nvPicPr>
          <p:cNvPr id="6" name="Picture 2" descr="Sonja Schimmler">
            <a:extLst>
              <a:ext uri="{FF2B5EF4-FFF2-40B4-BE49-F238E27FC236}">
                <a16:creationId xmlns:a16="http://schemas.microsoft.com/office/drawing/2014/main" id="{1903E6E5-4E75-651F-0B65-65C9FEB22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76" r="18176"/>
          <a:stretch/>
        </p:blipFill>
        <p:spPr bwMode="auto">
          <a:xfrm flipH="1">
            <a:off x="10663843" y="125579"/>
            <a:ext cx="1379916" cy="13590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316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fdi">
  <a:themeElements>
    <a:clrScheme name="Base4NFDI">
      <a:dk1>
        <a:srgbClr val="45546B"/>
      </a:dk1>
      <a:lt1>
        <a:srgbClr val="FFFFFF"/>
      </a:lt1>
      <a:dk2>
        <a:srgbClr val="0ABAF0"/>
      </a:dk2>
      <a:lt2>
        <a:srgbClr val="B2BDC2"/>
      </a:lt2>
      <a:accent1>
        <a:srgbClr val="0ABAF0"/>
      </a:accent1>
      <a:accent2>
        <a:srgbClr val="A3C717"/>
      </a:accent2>
      <a:accent3>
        <a:srgbClr val="E7324C"/>
      </a:accent3>
      <a:accent4>
        <a:srgbClr val="FBBC41"/>
      </a:accent4>
      <a:accent5>
        <a:srgbClr val="88949A"/>
      </a:accent5>
      <a:accent6>
        <a:srgbClr val="B2BDC2"/>
      </a:accent6>
      <a:hlink>
        <a:srgbClr val="0ABAF0"/>
      </a:hlink>
      <a:folHlink>
        <a:srgbClr val="E732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66EE97FA214EE4BBD6C905201D6A191" ma:contentTypeVersion="14" ma:contentTypeDescription="Ein neues Dokument erstellen." ma:contentTypeScope="" ma:versionID="d42d09c5a4d541f84298090a4edf565f">
  <xsd:schema xmlns:xsd="http://www.w3.org/2001/XMLSchema" xmlns:xs="http://www.w3.org/2001/XMLSchema" xmlns:p="http://schemas.microsoft.com/office/2006/metadata/properties" xmlns:ns2="0a0cb9e9-9fe3-40df-b498-95e295f1aef4" xmlns:ns3="c38a5687-c9da-4f7e-85fd-9a124dd72ef4" targetNamespace="http://schemas.microsoft.com/office/2006/metadata/properties" ma:root="true" ma:fieldsID="75d059383b6a83d386157799b3ece412" ns2:_="" ns3:_="">
    <xsd:import namespace="0a0cb9e9-9fe3-40df-b498-95e295f1aef4"/>
    <xsd:import namespace="c38a5687-c9da-4f7e-85fd-9a124dd72ef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0cb9e9-9fe3-40df-b498-95e295f1ae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14ca0621-4a8f-4189-ba8e-862c39f322f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8a5687-c9da-4f7e-85fd-9a124dd72ef4"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TaxCatchAll" ma:index="15" nillable="true" ma:displayName="Taxonomy Catch All Column" ma:hidden="true" ma:list="{4a7ec44d-35de-487f-87d6-6fca5e814354}" ma:internalName="TaxCatchAll" ma:showField="CatchAllData" ma:web="c38a5687-c9da-4f7e-85fd-9a124dd72e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38a5687-c9da-4f7e-85fd-9a124dd72ef4"/>
    <lcf76f155ced4ddcb4097134ff3c332f xmlns="0a0cb9e9-9fe3-40df-b498-95e295f1ae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A471B9-8905-4316-B41A-9EDBE07A8BB5}">
  <ds:schemaRefs>
    <ds:schemaRef ds:uri="http://schemas.microsoft.com/sharepoint/v3/contenttype/forms"/>
  </ds:schemaRefs>
</ds:datastoreItem>
</file>

<file path=customXml/itemProps2.xml><?xml version="1.0" encoding="utf-8"?>
<ds:datastoreItem xmlns:ds="http://schemas.openxmlformats.org/officeDocument/2006/customXml" ds:itemID="{9E5D9CD6-9E02-4CE8-8DFE-BDB537B548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0cb9e9-9fe3-40df-b498-95e295f1aef4"/>
    <ds:schemaRef ds:uri="c38a5687-c9da-4f7e-85fd-9a124dd72e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E8456F-4435-4283-BCB9-C82C05D5260B}">
  <ds:schemaRefs>
    <ds:schemaRef ds:uri="http://schemas.microsoft.com/office/2006/metadata/properties"/>
    <ds:schemaRef ds:uri="http://purl.org/dc/elements/1.1/"/>
    <ds:schemaRef ds:uri="c38a5687-c9da-4f7e-85fd-9a124dd72ef4"/>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0a0cb9e9-9fe3-40df-b498-95e295f1aef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5085</Words>
  <Application>Microsoft Office PowerPoint</Application>
  <PresentationFormat>Breitbild</PresentationFormat>
  <Paragraphs>542</Paragraphs>
  <Slides>49</Slides>
  <Notes>28</Notes>
  <HiddenSlides>7</HiddenSlides>
  <MMClips>1</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1</vt:i4>
      </vt:variant>
      <vt:variant>
        <vt:lpstr>Folientitel</vt:lpstr>
      </vt:variant>
      <vt:variant>
        <vt:i4>49</vt:i4>
      </vt:variant>
    </vt:vector>
  </HeadingPairs>
  <TitlesOfParts>
    <vt:vector size="63" baseType="lpstr">
      <vt:lpstr>Fira Sans Medium</vt:lpstr>
      <vt:lpstr>Wingdings</vt:lpstr>
      <vt:lpstr>Segoe UI</vt:lpstr>
      <vt:lpstr>Courier New</vt:lpstr>
      <vt:lpstr>Calibri Light</vt:lpstr>
      <vt:lpstr>Fira Sans Black</vt:lpstr>
      <vt:lpstr>Calibri</vt:lpstr>
      <vt:lpstr>Fira Sans</vt:lpstr>
      <vt:lpstr>Bodoni</vt:lpstr>
      <vt:lpstr>Fira Sans Light</vt:lpstr>
      <vt:lpstr>Cochocib Script Latin Pro</vt:lpstr>
      <vt:lpstr>Arial</vt:lpstr>
      <vt:lpstr>nfdi</vt:lpstr>
      <vt:lpstr>Document</vt:lpstr>
      <vt:lpstr>Slide Zero: How to use this deck</vt:lpstr>
      <vt:lpstr>Create Personas  for your Service   Step by Step </vt:lpstr>
      <vt:lpstr>Let‘s make a service!</vt:lpstr>
      <vt:lpstr>How can user personas help?</vt:lpstr>
      <vt:lpstr>Base4NFDI Personas</vt:lpstr>
      <vt:lpstr>How could you use  personas in your  Base4NFDI project? </vt:lpstr>
      <vt:lpstr>Why should I develop personas?</vt:lpstr>
      <vt:lpstr>Now we have our personas – done, right?</vt:lpstr>
      <vt:lpstr>Where to use your personas</vt:lpstr>
      <vt:lpstr>Where to use your personas</vt:lpstr>
      <vt:lpstr>Where to use your personas</vt:lpstr>
      <vt:lpstr>Where to use your personas</vt:lpstr>
      <vt:lpstr>Examples – how might your end result look like</vt:lpstr>
      <vt:lpstr>Examples from Base4NFDI Basic Service Candidates (status 02.2024)</vt:lpstr>
      <vt:lpstr>Step by Step to  your Persona</vt:lpstr>
      <vt:lpstr>PowerPoint-Präsentation</vt:lpstr>
      <vt:lpstr>PowerPoint-Präsentation</vt:lpstr>
      <vt:lpstr>PowerPoint-Präsentation</vt:lpstr>
      <vt:lpstr>Step by Step to  your Persona</vt:lpstr>
      <vt:lpstr>PowerPoint-Präsentation</vt:lpstr>
      <vt:lpstr>PowerPoint-Präsentation</vt:lpstr>
      <vt:lpstr>PowerPoint-Präsentation</vt:lpstr>
      <vt:lpstr>PowerPoint-Präsentation</vt:lpstr>
      <vt:lpstr>Step by Step to  your Persona</vt:lpstr>
      <vt:lpstr>PowerPoint-Präsentation</vt:lpstr>
      <vt:lpstr>PowerPoint-Präsentation</vt:lpstr>
      <vt:lpstr>PowerPoint-Präsentation</vt:lpstr>
      <vt:lpstr>Step by Step to  your Persona</vt:lpstr>
      <vt:lpstr>PowerPoint-Präsentation</vt:lpstr>
      <vt:lpstr>PowerPoint-Präsentation</vt:lpstr>
      <vt:lpstr>Step by Step to  your Persona</vt:lpstr>
      <vt:lpstr>PowerPoint-Präsentation</vt:lpstr>
      <vt:lpstr>PowerPoint-Präsentation</vt:lpstr>
      <vt:lpstr>PowerPoint-Präsentation</vt:lpstr>
      <vt:lpstr>Time to bring it all together </vt:lpstr>
      <vt:lpstr>PowerPoint-Präsentation</vt:lpstr>
      <vt:lpstr>PowerPoint-Präsentation</vt:lpstr>
      <vt:lpstr>PowerPoint-Präsentation</vt:lpstr>
      <vt:lpstr>What‘s next? </vt:lpstr>
      <vt:lpstr>Elevator Pitch</vt:lpstr>
      <vt:lpstr>Present your Persona</vt:lpstr>
      <vt:lpstr>Do you need a refreshment? </vt:lpstr>
      <vt:lpstr>Personas &amp; Palm Trees  Cocktail Menu (all alcohol-free of course)</vt:lpstr>
      <vt:lpstr>A day in the life of your persona </vt:lpstr>
      <vt:lpstr>A Day in the Life…</vt:lpstr>
      <vt:lpstr>Last but not least … Seaside Storytime</vt:lpstr>
      <vt:lpstr>Seaside Storytime</vt:lpstr>
      <vt:lpstr>Revisit Slide 6 for ideas how to use your persona in your project </vt:lpstr>
      <vt:lpstr>Creating your personas is just the beginning…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Base4NFDI Persona Template</dc:title>
  <dc:creator>Sophie Becker</dc:creator>
  <cp:lastModifiedBy>Manske, Antje</cp:lastModifiedBy>
  <cp:revision>16</cp:revision>
  <dcterms:created xsi:type="dcterms:W3CDTF">2020-07-14T08:36:14Z</dcterms:created>
  <dcterms:modified xsi:type="dcterms:W3CDTF">2024-03-11T15:54:47Z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0x010100566EE97FA214EE4BBD6C905201D6A191</vt:lpwstr>
  </property>
  <property fmtid="{D5CDD505-2E9C-101B-9397-08002B2CF9AE}" pid="3" name="MediaServiceImageTags">
    <vt:lpwstr/>
  </property>
  <property fmtid="{D5CDD505-2E9C-101B-9397-08002B2CF9AE}" pid="4" name="ArticulateGUID">
    <vt:lpwstr>B5354B0E-AEAE-4509-8F67-2B877101DBD0</vt:lpwstr>
  </property>
  <property fmtid="{D5CDD505-2E9C-101B-9397-08002B2CF9AE}" pid="5" name="ArticulatePath">
    <vt:lpwstr>Base4NFDI_PersonaTemplate_16102023 (2)</vt:lpwstr>
  </property>
</Properties>
</file>