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81" r:id="rId4"/>
    <p:sldId id="276" r:id="rId5"/>
    <p:sldId id="278" r:id="rId6"/>
    <p:sldId id="277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4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6"/>
    <p:restoredTop sz="97733"/>
  </p:normalViewPr>
  <p:slideViewPr>
    <p:cSldViewPr snapToGrid="0" snapToObjects="1">
      <p:cViewPr varScale="1">
        <p:scale>
          <a:sx n="117" d="100"/>
          <a:sy n="117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0E6A-290E-2D44-A95A-D96300CD142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D1959-A7AE-0047-AD6C-BC3259A4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959-A7AE-0047-AD6C-BC3259A4A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7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959-A7AE-0047-AD6C-BC3259A4A2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959-A7AE-0047-AD6C-BC3259A4A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2110-B4F9-1C42-9619-BD859347B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837EC-2965-F84F-9F17-ED14C526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96F60-AC9C-464B-83EB-E5DDC138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8BC7-940B-C549-ACFA-6D0A1E9C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B63E-17D1-2F43-A3A0-889C4AA1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57A2-C0BA-1248-AFC9-2F7222E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4F38A-9158-FB49-8FBE-7162C67D6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66EA8-3DC7-9F48-BBB0-D39A0090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13765-5D78-B048-B2BC-AF441D56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6B28C-1263-3441-9BD5-4631D56B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1B102A-B859-AC4C-BEF7-553C8DE88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73EC4-5CB9-1444-9095-7E7C457C2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8713A-4BD8-6545-83DA-D47BD8A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C8AC7-4F0D-B541-9DAD-33D9D30C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11C3-A277-ED41-8897-A01C0673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5874-3613-A945-AC86-1E0E73E9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3ACD-416B-E042-8108-5C76EFF1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28B5D-EB10-ED45-8533-2B5796A6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F7CB0-9934-A543-AA37-519CC609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88CF-79B5-E940-91FF-1CAD6A0B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7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4B6C-BAAC-2749-83F8-5B0ACB96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0C3B5-7964-0044-9CB0-C3D21BE7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2F37B-3864-0347-ADF0-F6FBA7E4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0F7B0-661D-B448-BB8D-2CC7945B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C0A7A-9EB6-9847-9A8F-1602D3A6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17DD-98E4-C54B-A5BD-FFB4F3E7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40B4-7E69-434E-848A-05059F528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1674E-9861-7345-8B29-6C64CBF0B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EA0F1-787B-6B44-8D65-E998DE31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A5EB4-31A9-6B48-9FFC-2CFBCBC5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5C539-CD14-474A-907E-10040086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EFB9-BD34-C94E-9B10-59556722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F4A29-D579-8F43-B97E-967465BAE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18DC0-EA82-ED4F-B356-B9ABCF6B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AFAA6-17BD-184A-BB5D-B4CD468A1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9C511-4E22-6D47-8849-1C3CEAE23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25816-9B56-B542-8D10-1A9FA38F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300E8-A05A-074C-81F9-6315F047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B7BFD-7406-804B-9C5B-F9494B79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D633-29A0-5E4F-A419-C69861C2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9F285-67E8-924D-A38B-542335B9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5D180-F6DE-0549-9D30-D802EAB4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F4F8C-2DB0-7941-8FE4-E147DE18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201DE-8BE1-AF4C-9243-5ABA4CE8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B98CF-18AE-C046-AFF2-DA57E59D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A2F05-53DD-AC4F-910B-A8A3C25A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1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0C2B-4F4A-2345-8419-034FCBB2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9096-A0F7-844B-BCE1-3A7ADB32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53F8-1525-EA44-AB5A-DC7DBDDE3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94A67-0689-2344-A64F-D1590121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16A03-BD21-FB46-8BE5-E902102D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6CBC6-C6A1-114E-83F3-32C3F292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BF39-DE7F-9D4A-B109-D1E3A6E6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8CAA4-5D92-3E42-9E1C-9646F1C75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79F8-FCB4-134C-ACFF-90C8C31A4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F4C43-6075-DF45-ABDE-6DCB24BF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09F48-9242-D14B-BAB8-CE2E02E8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831C9-30DF-2F48-9907-C069F86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E3BB1-3E64-D54A-9D8F-15315958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48F2-C426-4640-AA6A-A629B4C9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1E1A6-8A56-9244-BFD0-C06036D09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0724-F450-434F-94B8-ADE2AA83D0A9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B40BA-8DA9-6745-87B0-C374E3325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2681E-1B8F-204F-B9CA-2D6708572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B6EF-549B-F447-A961-4ACB150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B6E4-78E3-6E49-8BEB-8559151EBC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H074_238U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C42B9-DE57-3A4D-A33E-F1A7DD81E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 dirty="0"/>
              <a:t>@ 10 MeV/u</a:t>
            </a:r>
          </a:p>
          <a:p>
            <a:r>
              <a:rPr lang="en-US" dirty="0"/>
              <a:t>B-field = 2.5 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42D353-B2A4-2A47-B64A-B8E7E98AF3FA}"/>
              </a:ext>
            </a:extLst>
          </p:cNvPr>
          <p:cNvGrpSpPr/>
          <p:nvPr/>
        </p:nvGrpSpPr>
        <p:grpSpPr>
          <a:xfrm>
            <a:off x="7443762" y="2502533"/>
            <a:ext cx="2469735" cy="1452785"/>
            <a:chOff x="8109959" y="2532993"/>
            <a:chExt cx="2469735" cy="14527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035F73-C554-DE47-B7F8-A8D62DCCE88F}"/>
                </a:ext>
              </a:extLst>
            </p:cNvPr>
            <p:cNvSpPr/>
            <p:nvPr/>
          </p:nvSpPr>
          <p:spPr>
            <a:xfrm>
              <a:off x="8255238" y="2532993"/>
              <a:ext cx="2324456" cy="14527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27E4FA-CAC3-7E4D-B9BF-D9D84B03271E}"/>
                </a:ext>
              </a:extLst>
            </p:cNvPr>
            <p:cNvSpPr/>
            <p:nvPr/>
          </p:nvSpPr>
          <p:spPr>
            <a:xfrm>
              <a:off x="8109959" y="2986166"/>
              <a:ext cx="2170632" cy="54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9CF2BA-89B3-084A-9886-3317C173FF75}"/>
              </a:ext>
            </a:extLst>
          </p:cNvPr>
          <p:cNvSpPr txBox="1"/>
          <p:nvPr/>
        </p:nvSpPr>
        <p:spPr>
          <a:xfrm>
            <a:off x="241738" y="168166"/>
            <a:ext cx="397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 Setup (not in scale)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56BABC-926A-0048-BB91-CAB23A5B0F8A}"/>
              </a:ext>
            </a:extLst>
          </p:cNvPr>
          <p:cNvCxnSpPr/>
          <p:nvPr/>
        </p:nvCxnSpPr>
        <p:spPr>
          <a:xfrm>
            <a:off x="546538" y="3195145"/>
            <a:ext cx="102686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7527AAC-127B-604F-BA1E-EF3249944CE2}"/>
              </a:ext>
            </a:extLst>
          </p:cNvPr>
          <p:cNvSpPr/>
          <p:nvPr/>
        </p:nvSpPr>
        <p:spPr>
          <a:xfrm>
            <a:off x="1324304" y="2974428"/>
            <a:ext cx="2609240" cy="421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Array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F4119-4C92-DC4C-92FA-1613852522F6}"/>
              </a:ext>
            </a:extLst>
          </p:cNvPr>
          <p:cNvSpPr/>
          <p:nvPr/>
        </p:nvSpPr>
        <p:spPr>
          <a:xfrm>
            <a:off x="5192110" y="2532993"/>
            <a:ext cx="45719" cy="137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F0FF8-832F-4E4E-99DE-B9C8ED704132}"/>
              </a:ext>
            </a:extLst>
          </p:cNvPr>
          <p:cNvSpPr txBox="1"/>
          <p:nvPr/>
        </p:nvSpPr>
        <p:spPr>
          <a:xfrm>
            <a:off x="4819796" y="4130565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target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ED13DC3-21D7-CE40-A0F1-982497443BEF}"/>
              </a:ext>
            </a:extLst>
          </p:cNvPr>
          <p:cNvSpPr/>
          <p:nvPr/>
        </p:nvSpPr>
        <p:spPr>
          <a:xfrm>
            <a:off x="2375338" y="788246"/>
            <a:ext cx="2837793" cy="2406899"/>
          </a:xfrm>
          <a:custGeom>
            <a:avLst/>
            <a:gdLst>
              <a:gd name="connsiteX0" fmla="*/ 2837793 w 2837793"/>
              <a:gd name="connsiteY0" fmla="*/ 2406899 h 2406899"/>
              <a:gd name="connsiteX1" fmla="*/ 1418896 w 2837793"/>
              <a:gd name="connsiteY1" fmla="*/ 30 h 2406899"/>
              <a:gd name="connsiteX2" fmla="*/ 0 w 2837793"/>
              <a:gd name="connsiteY2" fmla="*/ 2364857 h 240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793" h="2406899">
                <a:moveTo>
                  <a:pt x="2837793" y="2406899"/>
                </a:moveTo>
                <a:cubicBezTo>
                  <a:pt x="2364827" y="1206968"/>
                  <a:pt x="1891861" y="7037"/>
                  <a:pt x="1418896" y="30"/>
                </a:cubicBezTo>
                <a:cubicBezTo>
                  <a:pt x="945931" y="-6977"/>
                  <a:pt x="472965" y="1178940"/>
                  <a:pt x="0" y="236485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1A48068-DF3E-2142-913E-0C6975D4A4D1}"/>
              </a:ext>
            </a:extLst>
          </p:cNvPr>
          <p:cNvSpPr/>
          <p:nvPr/>
        </p:nvSpPr>
        <p:spPr>
          <a:xfrm flipH="1">
            <a:off x="5219961" y="1818291"/>
            <a:ext cx="4840463" cy="1376855"/>
          </a:xfrm>
          <a:custGeom>
            <a:avLst/>
            <a:gdLst>
              <a:gd name="connsiteX0" fmla="*/ 2837793 w 2837793"/>
              <a:gd name="connsiteY0" fmla="*/ 2406899 h 2406899"/>
              <a:gd name="connsiteX1" fmla="*/ 1418896 w 2837793"/>
              <a:gd name="connsiteY1" fmla="*/ 30 h 2406899"/>
              <a:gd name="connsiteX2" fmla="*/ 0 w 2837793"/>
              <a:gd name="connsiteY2" fmla="*/ 2364857 h 2406899"/>
              <a:gd name="connsiteX0" fmla="*/ 1418897 w 1418897"/>
              <a:gd name="connsiteY0" fmla="*/ 2406866 h 2406866"/>
              <a:gd name="connsiteX1" fmla="*/ 0 w 1418897"/>
              <a:gd name="connsiteY1" fmla="*/ -3 h 240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897" h="2406866">
                <a:moveTo>
                  <a:pt x="1418897" y="2406866"/>
                </a:moveTo>
                <a:cubicBezTo>
                  <a:pt x="945931" y="1206935"/>
                  <a:pt x="472965" y="7004"/>
                  <a:pt x="0" y="-3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347C99-0991-BE47-9F1D-5245AE68ACBD}"/>
              </a:ext>
            </a:extLst>
          </p:cNvPr>
          <p:cNvSpPr txBox="1"/>
          <p:nvPr/>
        </p:nvSpPr>
        <p:spPr>
          <a:xfrm>
            <a:off x="2900761" y="430377"/>
            <a:ext cx="2065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rgbClr val="FF0000"/>
                </a:solidFill>
              </a:rPr>
              <a:t>238</a:t>
            </a:r>
            <a:r>
              <a:rPr lang="en-US" sz="1600" dirty="0">
                <a:solidFill>
                  <a:srgbClr val="FF0000"/>
                </a:solidFill>
              </a:rPr>
              <a:t>U(</a:t>
            </a:r>
            <a:r>
              <a:rPr lang="en-US" sz="1600" dirty="0" err="1">
                <a:solidFill>
                  <a:srgbClr val="FF0000"/>
                </a:solidFill>
              </a:rPr>
              <a:t>d,p</a:t>
            </a:r>
            <a:r>
              <a:rPr lang="en-US" sz="1600" dirty="0">
                <a:solidFill>
                  <a:srgbClr val="FF0000"/>
                </a:solidFill>
              </a:rPr>
              <a:t>) @ 8.6 MeV/u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DBB0E2-F0D4-5444-AC34-5DC734FC7243}"/>
              </a:ext>
            </a:extLst>
          </p:cNvPr>
          <p:cNvCxnSpPr/>
          <p:nvPr/>
        </p:nvCxnSpPr>
        <p:spPr>
          <a:xfrm>
            <a:off x="4010498" y="5339593"/>
            <a:ext cx="118161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2E400C5-AFBC-2945-9DA0-987E6A226466}"/>
              </a:ext>
            </a:extLst>
          </p:cNvPr>
          <p:cNvSpPr txBox="1"/>
          <p:nvPr/>
        </p:nvSpPr>
        <p:spPr>
          <a:xfrm>
            <a:off x="4056184" y="551841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 mm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2ED577-EB1A-B341-A2B9-15A7CB861986}"/>
              </a:ext>
            </a:extLst>
          </p:cNvPr>
          <p:cNvCxnSpPr>
            <a:cxnSpLocks/>
          </p:cNvCxnSpPr>
          <p:nvPr/>
        </p:nvCxnSpPr>
        <p:spPr>
          <a:xfrm>
            <a:off x="5193383" y="5339593"/>
            <a:ext cx="130301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31D097-BCE5-E047-A6D0-335EC90B8AA5}"/>
              </a:ext>
            </a:extLst>
          </p:cNvPr>
          <p:cNvSpPr txBox="1"/>
          <p:nvPr/>
        </p:nvSpPr>
        <p:spPr>
          <a:xfrm>
            <a:off x="5510206" y="548158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 mm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9DF56C-B3E6-8345-8D0D-2B0E80E947B3}"/>
              </a:ext>
            </a:extLst>
          </p:cNvPr>
          <p:cNvCxnSpPr>
            <a:cxnSpLocks/>
          </p:cNvCxnSpPr>
          <p:nvPr/>
        </p:nvCxnSpPr>
        <p:spPr>
          <a:xfrm>
            <a:off x="1324303" y="5339593"/>
            <a:ext cx="268619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AF51396-8C38-7E44-8204-55FD1BFFBF53}"/>
              </a:ext>
            </a:extLst>
          </p:cNvPr>
          <p:cNvSpPr txBox="1"/>
          <p:nvPr/>
        </p:nvSpPr>
        <p:spPr>
          <a:xfrm>
            <a:off x="1896680" y="544535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350 mm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AA84F8-7704-794B-A2F5-ADD1BFFE9D72}"/>
              </a:ext>
            </a:extLst>
          </p:cNvPr>
          <p:cNvSpPr/>
          <p:nvPr/>
        </p:nvSpPr>
        <p:spPr>
          <a:xfrm>
            <a:off x="6496395" y="2506717"/>
            <a:ext cx="45719" cy="137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FCF0F-F598-5849-9E75-1A1DE05D70CA}"/>
              </a:ext>
            </a:extLst>
          </p:cNvPr>
          <p:cNvSpPr txBox="1"/>
          <p:nvPr/>
        </p:nvSpPr>
        <p:spPr>
          <a:xfrm>
            <a:off x="5876259" y="3981949"/>
            <a:ext cx="133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stripper foil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C5060-1A89-004A-927D-647384A2B22F}"/>
              </a:ext>
            </a:extLst>
          </p:cNvPr>
          <p:cNvSpPr txBox="1"/>
          <p:nvPr/>
        </p:nvSpPr>
        <p:spPr>
          <a:xfrm>
            <a:off x="8728715" y="4102583"/>
            <a:ext cx="133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Faraday cup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AE69BF-E3F2-3343-BEAD-66CA0B7846BB}"/>
              </a:ext>
            </a:extLst>
          </p:cNvPr>
          <p:cNvCxnSpPr>
            <a:cxnSpLocks/>
          </p:cNvCxnSpPr>
          <p:nvPr/>
        </p:nvCxnSpPr>
        <p:spPr>
          <a:xfrm flipV="1">
            <a:off x="6496395" y="5339593"/>
            <a:ext cx="3888929" cy="55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F85E22C-9CD3-8E49-9D7D-D601000FBDF7}"/>
              </a:ext>
            </a:extLst>
          </p:cNvPr>
          <p:cNvSpPr txBox="1"/>
          <p:nvPr/>
        </p:nvSpPr>
        <p:spPr>
          <a:xfrm>
            <a:off x="7998103" y="546192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mm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4E12CE-A5DF-9F4F-98DB-A4F88DBF547F}"/>
              </a:ext>
            </a:extLst>
          </p:cNvPr>
          <p:cNvSpPr/>
          <p:nvPr/>
        </p:nvSpPr>
        <p:spPr>
          <a:xfrm>
            <a:off x="10385324" y="2540497"/>
            <a:ext cx="45719" cy="137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B09CD0-CE04-4843-9DBD-F60EF6DA2483}"/>
              </a:ext>
            </a:extLst>
          </p:cNvPr>
          <p:cNvSpPr txBox="1"/>
          <p:nvPr/>
        </p:nvSpPr>
        <p:spPr>
          <a:xfrm>
            <a:off x="10330430" y="3917917"/>
            <a:ext cx="133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elum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983CA3-BA0F-D84B-AE19-EB30F29FDDC9}"/>
              </a:ext>
            </a:extLst>
          </p:cNvPr>
          <p:cNvSpPr txBox="1"/>
          <p:nvPr/>
        </p:nvSpPr>
        <p:spPr>
          <a:xfrm>
            <a:off x="461473" y="1273323"/>
            <a:ext cx="216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B-field = 2.5 T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DED8767-7E19-6846-A799-3D167F1295F6}"/>
              </a:ext>
            </a:extLst>
          </p:cNvPr>
          <p:cNvSpPr/>
          <p:nvPr/>
        </p:nvSpPr>
        <p:spPr>
          <a:xfrm flipH="1">
            <a:off x="5213129" y="376714"/>
            <a:ext cx="5172193" cy="2818431"/>
          </a:xfrm>
          <a:custGeom>
            <a:avLst/>
            <a:gdLst>
              <a:gd name="connsiteX0" fmla="*/ 2837793 w 2837793"/>
              <a:gd name="connsiteY0" fmla="*/ 2406899 h 2406899"/>
              <a:gd name="connsiteX1" fmla="*/ 1418896 w 2837793"/>
              <a:gd name="connsiteY1" fmla="*/ 30 h 2406899"/>
              <a:gd name="connsiteX2" fmla="*/ 0 w 2837793"/>
              <a:gd name="connsiteY2" fmla="*/ 2364857 h 240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7793" h="2406899">
                <a:moveTo>
                  <a:pt x="2837793" y="2406899"/>
                </a:moveTo>
                <a:cubicBezTo>
                  <a:pt x="2364827" y="1206968"/>
                  <a:pt x="1891861" y="7037"/>
                  <a:pt x="1418896" y="30"/>
                </a:cubicBezTo>
                <a:cubicBezTo>
                  <a:pt x="945931" y="-6977"/>
                  <a:pt x="472965" y="1178940"/>
                  <a:pt x="0" y="236485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0D683A-7956-A848-BCDD-2A82B0C74945}"/>
              </a:ext>
            </a:extLst>
          </p:cNvPr>
          <p:cNvSpPr txBox="1"/>
          <p:nvPr/>
        </p:nvSpPr>
        <p:spPr>
          <a:xfrm>
            <a:off x="6772833" y="856742"/>
            <a:ext cx="2065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rgbClr val="FF0000"/>
                </a:solidFill>
              </a:rPr>
              <a:t>238</a:t>
            </a:r>
            <a:r>
              <a:rPr lang="en-US" sz="1600" dirty="0">
                <a:solidFill>
                  <a:srgbClr val="FF0000"/>
                </a:solidFill>
              </a:rPr>
              <a:t>U(</a:t>
            </a:r>
            <a:r>
              <a:rPr lang="en-US" sz="1600" dirty="0" err="1">
                <a:solidFill>
                  <a:srgbClr val="FF0000"/>
                </a:solidFill>
              </a:rPr>
              <a:t>d,d</a:t>
            </a:r>
            <a:r>
              <a:rPr lang="en-US" sz="1600" dirty="0">
                <a:solidFill>
                  <a:srgbClr val="FF0000"/>
                </a:solidFill>
              </a:rPr>
              <a:t>) @ 8.6 MeV/u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D32EAB-AC6C-D941-8A64-BD97BF859164}"/>
              </a:ext>
            </a:extLst>
          </p:cNvPr>
          <p:cNvCxnSpPr>
            <a:cxnSpLocks/>
          </p:cNvCxnSpPr>
          <p:nvPr/>
        </p:nvCxnSpPr>
        <p:spPr>
          <a:xfrm flipH="1">
            <a:off x="10871322" y="2499953"/>
            <a:ext cx="6446" cy="70985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DDB0562-15C2-104E-82A5-43A73C957EBD}"/>
              </a:ext>
            </a:extLst>
          </p:cNvPr>
          <p:cNvSpPr txBox="1"/>
          <p:nvPr/>
        </p:nvSpPr>
        <p:spPr>
          <a:xfrm>
            <a:off x="10817958" y="284221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11.28 mm</a:t>
            </a:r>
          </a:p>
        </p:txBody>
      </p:sp>
    </p:spTree>
    <p:extLst>
      <p:ext uri="{BB962C8B-B14F-4D97-AF65-F5344CB8AC3E}">
        <p14:creationId xmlns:p14="http://schemas.microsoft.com/office/powerpoint/2010/main" val="421710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5EB54FF7-089D-7849-96A7-441C3625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72" y="0"/>
            <a:ext cx="5997677" cy="6858000"/>
          </a:xfrm>
          <a:prstGeom prst="rect">
            <a:avLst/>
          </a:prstGeom>
        </p:spPr>
      </p:pic>
      <p:pic>
        <p:nvPicPr>
          <p:cNvPr id="6" name="Picture 5" descr="A picture containing indoor, equipment, cluttered, worktable&#10;&#10;Description automatically generated">
            <a:extLst>
              <a:ext uri="{FF2B5EF4-FFF2-40B4-BE49-F238E27FC236}">
                <a16:creationId xmlns:a16="http://schemas.microsoft.com/office/drawing/2014/main" id="{F5757A25-15C0-F448-8FE8-15665ED8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94" y="1355834"/>
            <a:ext cx="4696863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5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4574047B-020D-6247-B6F6-E0C64001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413279" cy="301679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9288E6-5EAA-D042-BB60-1AB9961E3192}"/>
              </a:ext>
            </a:extLst>
          </p:cNvPr>
          <p:cNvSpPr/>
          <p:nvPr/>
        </p:nvSpPr>
        <p:spPr>
          <a:xfrm>
            <a:off x="5846892" y="4892688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Ortec</a:t>
            </a:r>
            <a:r>
              <a:rPr lang="en-US" sz="1400" dirty="0"/>
              <a:t> FTA</a:t>
            </a:r>
          </a:p>
          <a:p>
            <a:pPr algn="ctr"/>
            <a:r>
              <a:rPr lang="en-US" sz="1400" dirty="0"/>
              <a:t>820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C3A36EA-B2AB-F544-A46F-DEB80D453223}"/>
              </a:ext>
            </a:extLst>
          </p:cNvPr>
          <p:cNvSpPr/>
          <p:nvPr/>
        </p:nvSpPr>
        <p:spPr>
          <a:xfrm>
            <a:off x="5869892" y="3229734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Ortec</a:t>
            </a:r>
            <a:r>
              <a:rPr lang="en-US" sz="1400" dirty="0"/>
              <a:t> FTA</a:t>
            </a:r>
          </a:p>
          <a:p>
            <a:pPr algn="ctr"/>
            <a:r>
              <a:rPr lang="en-US" sz="1400" dirty="0"/>
              <a:t>820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C68728D-52A7-3546-A32E-ACDD228A2C2B}"/>
              </a:ext>
            </a:extLst>
          </p:cNvPr>
          <p:cNvSpPr/>
          <p:nvPr/>
        </p:nvSpPr>
        <p:spPr>
          <a:xfrm>
            <a:off x="6867506" y="3223029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LeCroy</a:t>
            </a:r>
            <a:r>
              <a:rPr lang="en-US" sz="1400" dirty="0"/>
              <a:t> 623B</a:t>
            </a:r>
          </a:p>
          <a:p>
            <a:pPr algn="ctr"/>
            <a:r>
              <a:rPr lang="en-US" sz="1400" dirty="0"/>
              <a:t>CFD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5090936-A903-4B4A-AFD8-0FA0DD13FEC8}"/>
              </a:ext>
            </a:extLst>
          </p:cNvPr>
          <p:cNvSpPr/>
          <p:nvPr/>
        </p:nvSpPr>
        <p:spPr>
          <a:xfrm>
            <a:off x="6867506" y="4885983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LeCroy</a:t>
            </a:r>
            <a:r>
              <a:rPr lang="en-US" sz="1400" dirty="0"/>
              <a:t> 623B</a:t>
            </a:r>
          </a:p>
          <a:p>
            <a:pPr algn="ctr"/>
            <a:r>
              <a:rPr lang="en-US" sz="1400" dirty="0"/>
              <a:t>CFD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D8CA530-F6C1-B246-8BE6-64D1BA73AFB8}"/>
              </a:ext>
            </a:extLst>
          </p:cNvPr>
          <p:cNvSpPr/>
          <p:nvPr/>
        </p:nvSpPr>
        <p:spPr>
          <a:xfrm>
            <a:off x="7837639" y="3223029"/>
            <a:ext cx="781822" cy="874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Delay</a:t>
            </a:r>
          </a:p>
          <a:p>
            <a:pPr algn="ctr"/>
            <a:r>
              <a:rPr lang="en-US" sz="1400" dirty="0"/>
              <a:t>300 ns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9BDF35B-9C11-BF40-A7CF-83D150AA075A}"/>
              </a:ext>
            </a:extLst>
          </p:cNvPr>
          <p:cNvSpPr/>
          <p:nvPr/>
        </p:nvSpPr>
        <p:spPr>
          <a:xfrm>
            <a:off x="8984840" y="3223029"/>
            <a:ext cx="781822" cy="696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FIFO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74E884C-416A-864F-9A9C-A08CE0660F7F}"/>
              </a:ext>
            </a:extLst>
          </p:cNvPr>
          <p:cNvSpPr/>
          <p:nvPr/>
        </p:nvSpPr>
        <p:spPr>
          <a:xfrm>
            <a:off x="8619461" y="4675803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B684318-5AD1-614B-A15B-E71B7843E271}"/>
              </a:ext>
            </a:extLst>
          </p:cNvPr>
          <p:cNvSpPr/>
          <p:nvPr/>
        </p:nvSpPr>
        <p:spPr>
          <a:xfrm>
            <a:off x="9094436" y="5073995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9D610E2-2D1E-2446-BE0F-27D096C3B56B}"/>
              </a:ext>
            </a:extLst>
          </p:cNvPr>
          <p:cNvSpPr/>
          <p:nvPr/>
        </p:nvSpPr>
        <p:spPr>
          <a:xfrm>
            <a:off x="9586303" y="5535245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45B45C-BAC6-0141-9191-D19FFA98919E}"/>
              </a:ext>
            </a:extLst>
          </p:cNvPr>
          <p:cNvSpPr/>
          <p:nvPr/>
        </p:nvSpPr>
        <p:spPr>
          <a:xfrm>
            <a:off x="10121822" y="5949520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172C321-238B-0B4F-85B0-316ECBEC8888}"/>
              </a:ext>
            </a:extLst>
          </p:cNvPr>
          <p:cNvGrpSpPr/>
          <p:nvPr/>
        </p:nvGrpSpPr>
        <p:grpSpPr>
          <a:xfrm>
            <a:off x="-38893" y="-270"/>
            <a:ext cx="5390406" cy="6827372"/>
            <a:chOff x="658355" y="0"/>
            <a:chExt cx="5390406" cy="6827372"/>
          </a:xfrm>
        </p:grpSpPr>
        <p:pic>
          <p:nvPicPr>
            <p:cNvPr id="6" name="Picture 5" descr="A picture containing electronics, computer&#10;&#10;Description automatically generated">
              <a:extLst>
                <a:ext uri="{FF2B5EF4-FFF2-40B4-BE49-F238E27FC236}">
                  <a16:creationId xmlns:a16="http://schemas.microsoft.com/office/drawing/2014/main" id="{37D8B782-FDB9-8243-9563-FC5884132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978" r="7231"/>
            <a:stretch/>
          </p:blipFill>
          <p:spPr>
            <a:xfrm rot="5400000">
              <a:off x="-71252" y="1357617"/>
              <a:ext cx="6816878" cy="4101644"/>
            </a:xfrm>
            <a:prstGeom prst="rect">
              <a:avLst/>
            </a:prstGeom>
          </p:spPr>
        </p:pic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E9D2258D-527E-C541-BA5C-7286E1F945D0}"/>
                </a:ext>
              </a:extLst>
            </p:cNvPr>
            <p:cNvSpPr/>
            <p:nvPr/>
          </p:nvSpPr>
          <p:spPr>
            <a:xfrm>
              <a:off x="865414" y="3600715"/>
              <a:ext cx="984143" cy="37196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Det-3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39FBA10C-B230-964D-A80C-74CCB2186CCB}"/>
                </a:ext>
              </a:extLst>
            </p:cNvPr>
            <p:cNvSpPr/>
            <p:nvPr/>
          </p:nvSpPr>
          <p:spPr>
            <a:xfrm>
              <a:off x="919635" y="4590867"/>
              <a:ext cx="984143" cy="37196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Det-4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2B3C6A0B-3576-6941-9494-68D40D434672}"/>
                </a:ext>
              </a:extLst>
            </p:cNvPr>
            <p:cNvSpPr/>
            <p:nvPr/>
          </p:nvSpPr>
          <p:spPr>
            <a:xfrm rot="20214710">
              <a:off x="4644793" y="3621709"/>
              <a:ext cx="1030638" cy="458512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Det-1</a:t>
              </a:r>
            </a:p>
          </p:txBody>
        </p:sp>
        <p:sp>
          <p:nvSpPr>
            <p:cNvPr id="11" name="Left Arrow 10">
              <a:extLst>
                <a:ext uri="{FF2B5EF4-FFF2-40B4-BE49-F238E27FC236}">
                  <a16:creationId xmlns:a16="http://schemas.microsoft.com/office/drawing/2014/main" id="{ABCC09E2-99C1-FA43-9230-7F08B98BA658}"/>
                </a:ext>
              </a:extLst>
            </p:cNvPr>
            <p:cNvSpPr/>
            <p:nvPr/>
          </p:nvSpPr>
          <p:spPr>
            <a:xfrm rot="2053479">
              <a:off x="4186035" y="4908675"/>
              <a:ext cx="1030638" cy="458512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Det-2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7DFB8F-A7BC-924E-8702-79AC3C2F1DD7}"/>
                </a:ext>
              </a:extLst>
            </p:cNvPr>
            <p:cNvSpPr txBox="1"/>
            <p:nvPr/>
          </p:nvSpPr>
          <p:spPr>
            <a:xfrm rot="16200000">
              <a:off x="2723889" y="2673528"/>
              <a:ext cx="1041277" cy="276999"/>
            </a:xfrm>
            <a:prstGeom prst="rect">
              <a:avLst/>
            </a:prstGeom>
            <a:solidFill>
              <a:srgbClr val="000000">
                <a:alpha val="48235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Cathode FTA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890CED-3FA1-0448-A713-E0134DE3E069}"/>
                </a:ext>
              </a:extLst>
            </p:cNvPr>
            <p:cNvSpPr txBox="1"/>
            <p:nvPr/>
          </p:nvSpPr>
          <p:spPr>
            <a:xfrm rot="16200000">
              <a:off x="3610919" y="2655193"/>
              <a:ext cx="947302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Det-1/2 FTA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2F4A23-388A-4C4F-A772-74E8E9252238}"/>
                </a:ext>
              </a:extLst>
            </p:cNvPr>
            <p:cNvSpPr txBox="1"/>
            <p:nvPr/>
          </p:nvSpPr>
          <p:spPr>
            <a:xfrm rot="16200000">
              <a:off x="1825562" y="2710316"/>
              <a:ext cx="1041277" cy="276999"/>
            </a:xfrm>
            <a:prstGeom prst="rect">
              <a:avLst/>
            </a:prstGeom>
            <a:solidFill>
              <a:srgbClr val="000000">
                <a:alpha val="48235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Det-3/4 FTA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AD9B78-1CE1-074D-8518-1E7641148E77}"/>
                </a:ext>
              </a:extLst>
            </p:cNvPr>
            <p:cNvSpPr txBox="1"/>
            <p:nvPr/>
          </p:nvSpPr>
          <p:spPr>
            <a:xfrm rot="16200000">
              <a:off x="2133824" y="2710317"/>
              <a:ext cx="1041277" cy="276999"/>
            </a:xfrm>
            <a:prstGeom prst="rect">
              <a:avLst/>
            </a:prstGeom>
            <a:solidFill>
              <a:srgbClr val="000000">
                <a:alpha val="48235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Det-3/4 CFD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DF68A9-E899-D64F-AF4F-67AF5847E692}"/>
                </a:ext>
              </a:extLst>
            </p:cNvPr>
            <p:cNvSpPr txBox="1"/>
            <p:nvPr/>
          </p:nvSpPr>
          <p:spPr>
            <a:xfrm rot="16200000">
              <a:off x="3329116" y="2683816"/>
              <a:ext cx="947302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Det-1/2 CFD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09E6C8-A33F-D946-AA33-25DD0A5B85ED}"/>
                </a:ext>
              </a:extLst>
            </p:cNvPr>
            <p:cNvSpPr txBox="1"/>
            <p:nvPr/>
          </p:nvSpPr>
          <p:spPr>
            <a:xfrm rot="16200000">
              <a:off x="2442086" y="2655194"/>
              <a:ext cx="1041277" cy="276999"/>
            </a:xfrm>
            <a:prstGeom prst="rect">
              <a:avLst/>
            </a:prstGeom>
            <a:solidFill>
              <a:srgbClr val="000000">
                <a:alpha val="48235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Cathode CFD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D2B86E33-A3A6-C548-B183-81EFBF6D6ADE}"/>
                </a:ext>
              </a:extLst>
            </p:cNvPr>
            <p:cNvSpPr/>
            <p:nvPr/>
          </p:nvSpPr>
          <p:spPr>
            <a:xfrm rot="2677548">
              <a:off x="4863212" y="6001855"/>
              <a:ext cx="1185549" cy="37196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Det-3 Delay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29D5C8-A8C8-C945-83B6-9DF89ADC1BE8}"/>
                </a:ext>
              </a:extLst>
            </p:cNvPr>
            <p:cNvSpPr txBox="1"/>
            <p:nvPr/>
          </p:nvSpPr>
          <p:spPr>
            <a:xfrm rot="16200000">
              <a:off x="2921805" y="2529683"/>
              <a:ext cx="119832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Fan-in/Fan-Out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E6D324-5E03-E941-8FC4-8343F0801E57}"/>
                </a:ext>
              </a:extLst>
            </p:cNvPr>
            <p:cNvSpPr txBox="1"/>
            <p:nvPr/>
          </p:nvSpPr>
          <p:spPr>
            <a:xfrm rot="16200000">
              <a:off x="2998729" y="6369104"/>
              <a:ext cx="639536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FF00"/>
                  </a:solidFill>
                </a:rPr>
                <a:t>Coinc</a:t>
              </a:r>
              <a:r>
                <a:rPr lang="en-US" sz="1200" dirty="0">
                  <a:solidFill>
                    <a:srgbClr val="FFFF00"/>
                  </a:solidFill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3A87B5-1752-F74B-8894-603F66D691AF}"/>
                </a:ext>
              </a:extLst>
            </p:cNvPr>
            <p:cNvSpPr txBox="1"/>
            <p:nvPr/>
          </p:nvSpPr>
          <p:spPr>
            <a:xfrm rot="16200000">
              <a:off x="4590226" y="6133438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Det-2 y2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295FDC-F09F-D540-9529-D68F7616183F}"/>
                </a:ext>
              </a:extLst>
            </p:cNvPr>
            <p:cNvSpPr txBox="1"/>
            <p:nvPr/>
          </p:nvSpPr>
          <p:spPr>
            <a:xfrm rot="16200000">
              <a:off x="4298184" y="6133438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Det-2 y1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F22BD7-DB78-6746-981D-2E49C879AC37}"/>
                </a:ext>
              </a:extLst>
            </p:cNvPr>
            <p:cNvSpPr txBox="1"/>
            <p:nvPr/>
          </p:nvSpPr>
          <p:spPr>
            <a:xfrm rot="16200000">
              <a:off x="3953786" y="6192848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Det-2 x2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15CFF2-6307-8E4D-A713-C842F16CDE1A}"/>
                </a:ext>
              </a:extLst>
            </p:cNvPr>
            <p:cNvSpPr txBox="1"/>
            <p:nvPr/>
          </p:nvSpPr>
          <p:spPr>
            <a:xfrm rot="16200000">
              <a:off x="3610876" y="6192848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Det-2 x1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13C619-0808-024F-A711-267A72174743}"/>
                </a:ext>
              </a:extLst>
            </p:cNvPr>
            <p:cNvSpPr txBox="1"/>
            <p:nvPr/>
          </p:nvSpPr>
          <p:spPr>
            <a:xfrm rot="16200000">
              <a:off x="4623538" y="1200895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Det-1 y2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9BFA11-93F0-0A46-9052-953D6520D0F6}"/>
                </a:ext>
              </a:extLst>
            </p:cNvPr>
            <p:cNvSpPr txBox="1"/>
            <p:nvPr/>
          </p:nvSpPr>
          <p:spPr>
            <a:xfrm rot="16200000">
              <a:off x="4331496" y="1200895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Det-1 y1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4860A9-5427-FC4C-8938-7A9473762119}"/>
                </a:ext>
              </a:extLst>
            </p:cNvPr>
            <p:cNvSpPr txBox="1"/>
            <p:nvPr/>
          </p:nvSpPr>
          <p:spPr>
            <a:xfrm rot="16200000">
              <a:off x="3987098" y="1260305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Det-1 x2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29A721-4F3D-B341-88CC-06D2493B60D7}"/>
                </a:ext>
              </a:extLst>
            </p:cNvPr>
            <p:cNvSpPr txBox="1"/>
            <p:nvPr/>
          </p:nvSpPr>
          <p:spPr>
            <a:xfrm rot="16200000">
              <a:off x="3644188" y="1260305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Det-1 x1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D54ACC-46B9-BC44-B252-2844DE4FBECB}"/>
                </a:ext>
              </a:extLst>
            </p:cNvPr>
            <p:cNvSpPr txBox="1"/>
            <p:nvPr/>
          </p:nvSpPr>
          <p:spPr>
            <a:xfrm rot="16200000">
              <a:off x="1597755" y="1323403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Det-3 y2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ADBB46-4020-EF4D-81EF-13EAD01D0B48}"/>
                </a:ext>
              </a:extLst>
            </p:cNvPr>
            <p:cNvSpPr txBox="1"/>
            <p:nvPr/>
          </p:nvSpPr>
          <p:spPr>
            <a:xfrm rot="16200000">
              <a:off x="1874754" y="1323403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Det-3 y1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4124B0-23D4-F24E-AF52-D33B0DE95075}"/>
                </a:ext>
              </a:extLst>
            </p:cNvPr>
            <p:cNvSpPr txBox="1"/>
            <p:nvPr/>
          </p:nvSpPr>
          <p:spPr>
            <a:xfrm rot="16200000">
              <a:off x="2188058" y="1294672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Det-3 x2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672E8C-D178-9041-83B7-4D5E50FD76CA}"/>
                </a:ext>
              </a:extLst>
            </p:cNvPr>
            <p:cNvSpPr txBox="1"/>
            <p:nvPr/>
          </p:nvSpPr>
          <p:spPr>
            <a:xfrm rot="16200000">
              <a:off x="2477059" y="1329531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Det-3 x1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AEFD4A-A3A9-6140-A008-82A6D97C6B19}"/>
                </a:ext>
              </a:extLst>
            </p:cNvPr>
            <p:cNvSpPr txBox="1"/>
            <p:nvPr/>
          </p:nvSpPr>
          <p:spPr>
            <a:xfrm rot="16200000">
              <a:off x="1648988" y="5309127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Det-4 y2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31E3B6-4CC8-AF4C-ABA0-0CA1755963A2}"/>
                </a:ext>
              </a:extLst>
            </p:cNvPr>
            <p:cNvSpPr txBox="1"/>
            <p:nvPr/>
          </p:nvSpPr>
          <p:spPr>
            <a:xfrm rot="16200000">
              <a:off x="1925987" y="5309127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Det-4 y1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32269BF-EA52-E544-BEEF-05C588CAFC6F}"/>
                </a:ext>
              </a:extLst>
            </p:cNvPr>
            <p:cNvSpPr txBox="1"/>
            <p:nvPr/>
          </p:nvSpPr>
          <p:spPr>
            <a:xfrm rot="16200000">
              <a:off x="2229224" y="5327098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Det-4 x2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60C0E7D-AD57-9047-916F-C67E7F1BD7BC}"/>
                </a:ext>
              </a:extLst>
            </p:cNvPr>
            <p:cNvSpPr txBox="1"/>
            <p:nvPr/>
          </p:nvSpPr>
          <p:spPr>
            <a:xfrm rot="16200000">
              <a:off x="2528292" y="5315255"/>
              <a:ext cx="806340" cy="276999"/>
            </a:xfrm>
            <a:prstGeom prst="rect">
              <a:avLst/>
            </a:prstGeom>
            <a:solidFill>
              <a:srgbClr val="000000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Det-4 x1</a:t>
              </a:r>
            </a:p>
          </p:txBody>
        </p:sp>
        <p:sp>
          <p:nvSpPr>
            <p:cNvPr id="50" name="Left Arrow 49">
              <a:extLst>
                <a:ext uri="{FF2B5EF4-FFF2-40B4-BE49-F238E27FC236}">
                  <a16:creationId xmlns:a16="http://schemas.microsoft.com/office/drawing/2014/main" id="{945630A3-C1EC-D14E-891C-4A95BB950A90}"/>
                </a:ext>
              </a:extLst>
            </p:cNvPr>
            <p:cNvSpPr/>
            <p:nvPr/>
          </p:nvSpPr>
          <p:spPr>
            <a:xfrm rot="2855477">
              <a:off x="2181497" y="3369099"/>
              <a:ext cx="668479" cy="271884"/>
            </a:xfrm>
            <a:prstGeom prst="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Det-3</a:t>
              </a:r>
            </a:p>
          </p:txBody>
        </p:sp>
        <p:sp>
          <p:nvSpPr>
            <p:cNvPr id="51" name="Left Arrow 50">
              <a:extLst>
                <a:ext uri="{FF2B5EF4-FFF2-40B4-BE49-F238E27FC236}">
                  <a16:creationId xmlns:a16="http://schemas.microsoft.com/office/drawing/2014/main" id="{4743F4E2-09BF-BB48-AAFA-289948E4DF28}"/>
                </a:ext>
              </a:extLst>
            </p:cNvPr>
            <p:cNvSpPr/>
            <p:nvPr/>
          </p:nvSpPr>
          <p:spPr>
            <a:xfrm rot="18606337">
              <a:off x="2623324" y="5904909"/>
              <a:ext cx="668479" cy="271884"/>
            </a:xfrm>
            <a:prstGeom prst="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Det-4</a:t>
              </a:r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AF34AD30-9DCA-984F-8643-C8E0396D0C6E}"/>
                </a:ext>
              </a:extLst>
            </p:cNvPr>
            <p:cNvSpPr/>
            <p:nvPr/>
          </p:nvSpPr>
          <p:spPr>
            <a:xfrm rot="19222587">
              <a:off x="4104587" y="3389305"/>
              <a:ext cx="632755" cy="21956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Det-1</a:t>
              </a:r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644B769B-76BA-DE41-B1F4-7A764C1C57AD}"/>
                </a:ext>
              </a:extLst>
            </p:cNvPr>
            <p:cNvSpPr/>
            <p:nvPr/>
          </p:nvSpPr>
          <p:spPr>
            <a:xfrm rot="3400560">
              <a:off x="3767911" y="5847020"/>
              <a:ext cx="632755" cy="21956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Det-2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C8813F88-B4BB-8C4D-8548-AC3A52878D0E}"/>
                </a:ext>
              </a:extLst>
            </p:cNvPr>
            <p:cNvSpPr/>
            <p:nvPr/>
          </p:nvSpPr>
          <p:spPr>
            <a:xfrm rot="19427974">
              <a:off x="4730356" y="2659338"/>
              <a:ext cx="1185549" cy="37196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Det-1 Delay</a:t>
              </a:r>
            </a:p>
          </p:txBody>
        </p:sp>
        <p:sp>
          <p:nvSpPr>
            <p:cNvPr id="55" name="Left Arrow 54">
              <a:extLst>
                <a:ext uri="{FF2B5EF4-FFF2-40B4-BE49-F238E27FC236}">
                  <a16:creationId xmlns:a16="http://schemas.microsoft.com/office/drawing/2014/main" id="{DDF18C72-6799-0948-87D6-04316791362A}"/>
                </a:ext>
              </a:extLst>
            </p:cNvPr>
            <p:cNvSpPr/>
            <p:nvPr/>
          </p:nvSpPr>
          <p:spPr>
            <a:xfrm rot="1090268">
              <a:off x="658355" y="2595323"/>
              <a:ext cx="1317799" cy="345868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Det-2 delay</a:t>
              </a:r>
            </a:p>
          </p:txBody>
        </p:sp>
        <p:sp>
          <p:nvSpPr>
            <p:cNvPr id="56" name="Left Arrow 55">
              <a:extLst>
                <a:ext uri="{FF2B5EF4-FFF2-40B4-BE49-F238E27FC236}">
                  <a16:creationId xmlns:a16="http://schemas.microsoft.com/office/drawing/2014/main" id="{76C4D064-5E71-AF47-8DF0-7959460FC1D8}"/>
                </a:ext>
              </a:extLst>
            </p:cNvPr>
            <p:cNvSpPr/>
            <p:nvPr/>
          </p:nvSpPr>
          <p:spPr>
            <a:xfrm rot="19024935">
              <a:off x="717143" y="6172914"/>
              <a:ext cx="1317799" cy="345868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Det-4 delay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C85045-34A4-B742-BCBD-50546C8B90E7}"/>
              </a:ext>
            </a:extLst>
          </p:cNvPr>
          <p:cNvCxnSpPr/>
          <p:nvPr/>
        </p:nvCxnSpPr>
        <p:spPr>
          <a:xfrm>
            <a:off x="5176094" y="3610432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7E3A29-72C5-0A47-BF33-7A7BDB253341}"/>
              </a:ext>
            </a:extLst>
          </p:cNvPr>
          <p:cNvCxnSpPr/>
          <p:nvPr/>
        </p:nvCxnSpPr>
        <p:spPr>
          <a:xfrm>
            <a:off x="5176094" y="5073995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C1F693-E866-6240-AF16-030E6F52CEC7}"/>
              </a:ext>
            </a:extLst>
          </p:cNvPr>
          <p:cNvCxnSpPr/>
          <p:nvPr/>
        </p:nvCxnSpPr>
        <p:spPr>
          <a:xfrm>
            <a:off x="5176094" y="5241894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6B2AFF7-F257-2E47-803B-52F4DA37042D}"/>
              </a:ext>
            </a:extLst>
          </p:cNvPr>
          <p:cNvCxnSpPr/>
          <p:nvPr/>
        </p:nvCxnSpPr>
        <p:spPr>
          <a:xfrm>
            <a:off x="5176094" y="5411910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A8A0E5C-3465-7C4E-BBB0-5D7119753E09}"/>
              </a:ext>
            </a:extLst>
          </p:cNvPr>
          <p:cNvCxnSpPr>
            <a:cxnSpLocks/>
          </p:cNvCxnSpPr>
          <p:nvPr/>
        </p:nvCxnSpPr>
        <p:spPr>
          <a:xfrm>
            <a:off x="5176094" y="5579525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B13B9F0-B6E1-2346-8DAA-B72F037004DF}"/>
              </a:ext>
            </a:extLst>
          </p:cNvPr>
          <p:cNvGrpSpPr/>
          <p:nvPr/>
        </p:nvGrpSpPr>
        <p:grpSpPr>
          <a:xfrm>
            <a:off x="6620056" y="5073995"/>
            <a:ext cx="247073" cy="505530"/>
            <a:chOff x="7548620" y="6148379"/>
            <a:chExt cx="670798" cy="505530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F778FA0-92BF-E44A-A72C-D18AC6A56A2F}"/>
                </a:ext>
              </a:extLst>
            </p:cNvPr>
            <p:cNvCxnSpPr/>
            <p:nvPr/>
          </p:nvCxnSpPr>
          <p:spPr>
            <a:xfrm>
              <a:off x="7548620" y="6148379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5C3674C-A1A0-3846-9BCA-E564CF808F09}"/>
                </a:ext>
              </a:extLst>
            </p:cNvPr>
            <p:cNvCxnSpPr/>
            <p:nvPr/>
          </p:nvCxnSpPr>
          <p:spPr>
            <a:xfrm>
              <a:off x="7548620" y="6316278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F5727E6-1A85-104E-A1FE-283B24CBF47A}"/>
                </a:ext>
              </a:extLst>
            </p:cNvPr>
            <p:cNvCxnSpPr/>
            <p:nvPr/>
          </p:nvCxnSpPr>
          <p:spPr>
            <a:xfrm>
              <a:off x="7548620" y="6486294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2B42F15-DDDF-7B40-ADF6-224F58D92FA3}"/>
                </a:ext>
              </a:extLst>
            </p:cNvPr>
            <p:cNvCxnSpPr>
              <a:cxnSpLocks/>
            </p:cNvCxnSpPr>
            <p:nvPr/>
          </p:nvCxnSpPr>
          <p:spPr>
            <a:xfrm>
              <a:off x="7548620" y="6653909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1C3FC3-BE7D-F64B-B60B-8F7AEEBD002B}"/>
              </a:ext>
            </a:extLst>
          </p:cNvPr>
          <p:cNvCxnSpPr>
            <a:cxnSpLocks/>
          </p:cNvCxnSpPr>
          <p:nvPr/>
        </p:nvCxnSpPr>
        <p:spPr>
          <a:xfrm>
            <a:off x="6628714" y="3603727"/>
            <a:ext cx="2384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21E25B-3841-C54E-85E8-697681421C38}"/>
              </a:ext>
            </a:extLst>
          </p:cNvPr>
          <p:cNvSpPr txBox="1"/>
          <p:nvPr/>
        </p:nvSpPr>
        <p:spPr>
          <a:xfrm>
            <a:off x="5076396" y="3419032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Cathode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358A2AE-8681-014D-B46A-88600DF6A59A}"/>
              </a:ext>
            </a:extLst>
          </p:cNvPr>
          <p:cNvSpPr txBox="1"/>
          <p:nvPr/>
        </p:nvSpPr>
        <p:spPr>
          <a:xfrm>
            <a:off x="5132267" y="4862172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x1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2E945F-7C9C-8642-A120-99CEFD2D003C}"/>
              </a:ext>
            </a:extLst>
          </p:cNvPr>
          <p:cNvSpPr txBox="1"/>
          <p:nvPr/>
        </p:nvSpPr>
        <p:spPr>
          <a:xfrm>
            <a:off x="5123909" y="5029786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x2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935D8B-299E-D346-978E-D1F86DADEFB2}"/>
              </a:ext>
            </a:extLst>
          </p:cNvPr>
          <p:cNvSpPr txBox="1"/>
          <p:nvPr/>
        </p:nvSpPr>
        <p:spPr>
          <a:xfrm>
            <a:off x="5125413" y="5211093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6796B7-D5EA-CE40-8E4D-F1578CF6D5C6}"/>
              </a:ext>
            </a:extLst>
          </p:cNvPr>
          <p:cNvSpPr txBox="1"/>
          <p:nvPr/>
        </p:nvSpPr>
        <p:spPr>
          <a:xfrm>
            <a:off x="5122522" y="5378991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y2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8D705F90-EC07-C248-9059-2A7C7E950E36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649328" y="4854315"/>
            <a:ext cx="970133" cy="211734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6A0D858F-95DB-5D42-A25C-53EC485DB430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7649328" y="5196469"/>
            <a:ext cx="1445108" cy="56038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4C74490C-C98E-B94C-9D63-1536606C661F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7648951" y="5444414"/>
            <a:ext cx="1937352" cy="269343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6BBB26E5-4259-034A-9B10-4EF54A75B283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7649328" y="5609529"/>
            <a:ext cx="2472494" cy="518503"/>
          </a:xfrm>
          <a:prstGeom prst="bentConnector3">
            <a:avLst>
              <a:gd name="adj1" fmla="val 34956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20CAA19-5C7C-444A-A6EF-807C71013A18}"/>
              </a:ext>
            </a:extLst>
          </p:cNvPr>
          <p:cNvSpPr txBox="1"/>
          <p:nvPr/>
        </p:nvSpPr>
        <p:spPr>
          <a:xfrm>
            <a:off x="7806694" y="5137634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start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B14DC4F-0838-024F-AF0D-A76D70690372}"/>
              </a:ext>
            </a:extLst>
          </p:cNvPr>
          <p:cNvCxnSpPr>
            <a:cxnSpLocks/>
          </p:cNvCxnSpPr>
          <p:nvPr/>
        </p:nvCxnSpPr>
        <p:spPr>
          <a:xfrm flipV="1">
            <a:off x="7649328" y="3603726"/>
            <a:ext cx="18831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9ADB5BB-4CC7-7845-A5DE-852E39D4B154}"/>
              </a:ext>
            </a:extLst>
          </p:cNvPr>
          <p:cNvCxnSpPr>
            <a:cxnSpLocks/>
          </p:cNvCxnSpPr>
          <p:nvPr/>
        </p:nvCxnSpPr>
        <p:spPr>
          <a:xfrm flipV="1">
            <a:off x="8588498" y="3603726"/>
            <a:ext cx="37763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F974B6C1-5E56-EC47-88C0-B6C5702523AB}"/>
              </a:ext>
            </a:extLst>
          </p:cNvPr>
          <p:cNvCxnSpPr>
            <a:cxnSpLocks/>
            <a:endCxn id="62" idx="0"/>
          </p:cNvCxnSpPr>
          <p:nvPr/>
        </p:nvCxnSpPr>
        <p:spPr>
          <a:xfrm rot="5400000">
            <a:off x="8612768" y="4173578"/>
            <a:ext cx="756684" cy="247766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>
            <a:extLst>
              <a:ext uri="{FF2B5EF4-FFF2-40B4-BE49-F238E27FC236}">
                <a16:creationId xmlns:a16="http://schemas.microsoft.com/office/drawing/2014/main" id="{8E7F43BA-EF11-1540-AB78-14DED2D4BA76}"/>
              </a:ext>
            </a:extLst>
          </p:cNvPr>
          <p:cNvCxnSpPr>
            <a:cxnSpLocks/>
            <a:endCxn id="63" idx="0"/>
          </p:cNvCxnSpPr>
          <p:nvPr/>
        </p:nvCxnSpPr>
        <p:spPr>
          <a:xfrm rot="16200000" flipH="1">
            <a:off x="8755740" y="4487533"/>
            <a:ext cx="1155254" cy="17670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1F28D0AE-8FFD-E246-B0F8-2BA731C596B6}"/>
              </a:ext>
            </a:extLst>
          </p:cNvPr>
          <p:cNvCxnSpPr>
            <a:cxnSpLocks/>
            <a:endCxn id="64" idx="0"/>
          </p:cNvCxnSpPr>
          <p:nvPr/>
        </p:nvCxnSpPr>
        <p:spPr>
          <a:xfrm rot="16200000" flipH="1">
            <a:off x="8862694" y="4563870"/>
            <a:ext cx="1602052" cy="340697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4710221D-1A52-F143-97C8-C6E041D71A8D}"/>
              </a:ext>
            </a:extLst>
          </p:cNvPr>
          <p:cNvCxnSpPr>
            <a:cxnSpLocks/>
            <a:endCxn id="65" idx="0"/>
          </p:cNvCxnSpPr>
          <p:nvPr/>
        </p:nvCxnSpPr>
        <p:spPr>
          <a:xfrm rot="16200000" flipH="1">
            <a:off x="8985060" y="4564992"/>
            <a:ext cx="2034504" cy="734552"/>
          </a:xfrm>
          <a:prstGeom prst="bentConnector3">
            <a:avLst>
              <a:gd name="adj1" fmla="val 33241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FE98752-1630-8D48-A330-AAA6FE3AE80B}"/>
              </a:ext>
            </a:extLst>
          </p:cNvPr>
          <p:cNvSpPr txBox="1"/>
          <p:nvPr/>
        </p:nvSpPr>
        <p:spPr>
          <a:xfrm>
            <a:off x="9586303" y="425537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stop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2EA7FA9-AAD0-0B4F-B948-04F3F72D007B}"/>
              </a:ext>
            </a:extLst>
          </p:cNvPr>
          <p:cNvCxnSpPr>
            <a:stCxn id="62" idx="3"/>
          </p:cNvCxnSpPr>
          <p:nvPr/>
        </p:nvCxnSpPr>
        <p:spPr>
          <a:xfrm>
            <a:off x="9114993" y="4854315"/>
            <a:ext cx="23942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734478C-3DBF-AF46-95CE-37728D4EF1F5}"/>
              </a:ext>
            </a:extLst>
          </p:cNvPr>
          <p:cNvCxnSpPr>
            <a:cxnSpLocks/>
          </p:cNvCxnSpPr>
          <p:nvPr/>
        </p:nvCxnSpPr>
        <p:spPr>
          <a:xfrm>
            <a:off x="9586303" y="5265904"/>
            <a:ext cx="19229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617688F-448C-E341-B921-5125AE46363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10081835" y="5713757"/>
            <a:ext cx="14274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11C2ABF-3928-D24E-BAEE-2162C943BA43}"/>
              </a:ext>
            </a:extLst>
          </p:cNvPr>
          <p:cNvCxnSpPr>
            <a:cxnSpLocks/>
          </p:cNvCxnSpPr>
          <p:nvPr/>
        </p:nvCxnSpPr>
        <p:spPr>
          <a:xfrm>
            <a:off x="10617354" y="6128032"/>
            <a:ext cx="8919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A1614DAB-E592-B34C-B7D4-E4361290D54B}"/>
              </a:ext>
            </a:extLst>
          </p:cNvPr>
          <p:cNvSpPr txBox="1"/>
          <p:nvPr/>
        </p:nvSpPr>
        <p:spPr>
          <a:xfrm>
            <a:off x="10856374" y="5322300"/>
            <a:ext cx="96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 DAQ</a:t>
            </a:r>
          </a:p>
        </p:txBody>
      </p:sp>
    </p:spTree>
    <p:extLst>
      <p:ext uri="{BB962C8B-B14F-4D97-AF65-F5344CB8AC3E}">
        <p14:creationId xmlns:p14="http://schemas.microsoft.com/office/powerpoint/2010/main" val="271799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9288E6-5EAA-D042-BB60-1AB9961E3192}"/>
              </a:ext>
            </a:extLst>
          </p:cNvPr>
          <p:cNvSpPr/>
          <p:nvPr/>
        </p:nvSpPr>
        <p:spPr>
          <a:xfrm>
            <a:off x="1524739" y="5320895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Ortec</a:t>
            </a:r>
            <a:r>
              <a:rPr lang="en-US" sz="1400" dirty="0"/>
              <a:t> FTA</a:t>
            </a:r>
          </a:p>
          <a:p>
            <a:pPr algn="ctr"/>
            <a:r>
              <a:rPr lang="en-US" sz="1400" dirty="0"/>
              <a:t>820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C3A36EA-B2AB-F544-A46F-DEB80D453223}"/>
              </a:ext>
            </a:extLst>
          </p:cNvPr>
          <p:cNvSpPr/>
          <p:nvPr/>
        </p:nvSpPr>
        <p:spPr>
          <a:xfrm>
            <a:off x="1547739" y="3657941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Ortec</a:t>
            </a:r>
            <a:r>
              <a:rPr lang="en-US" sz="1400" dirty="0"/>
              <a:t> FTA</a:t>
            </a:r>
          </a:p>
          <a:p>
            <a:pPr algn="ctr"/>
            <a:r>
              <a:rPr lang="en-US" sz="1400" dirty="0"/>
              <a:t>820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C68728D-52A7-3546-A32E-ACDD228A2C2B}"/>
              </a:ext>
            </a:extLst>
          </p:cNvPr>
          <p:cNvSpPr/>
          <p:nvPr/>
        </p:nvSpPr>
        <p:spPr>
          <a:xfrm>
            <a:off x="2545353" y="3651236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LeCroy</a:t>
            </a:r>
            <a:r>
              <a:rPr lang="en-US" sz="1400" dirty="0"/>
              <a:t> 623B</a:t>
            </a:r>
          </a:p>
          <a:p>
            <a:pPr algn="ctr"/>
            <a:r>
              <a:rPr lang="en-US" sz="1400" dirty="0"/>
              <a:t>CFD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5090936-A903-4B4A-AFD8-0FA0DD13FEC8}"/>
              </a:ext>
            </a:extLst>
          </p:cNvPr>
          <p:cNvSpPr/>
          <p:nvPr/>
        </p:nvSpPr>
        <p:spPr>
          <a:xfrm>
            <a:off x="2545353" y="5314190"/>
            <a:ext cx="781822" cy="85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LeCroy</a:t>
            </a:r>
            <a:r>
              <a:rPr lang="en-US" sz="1400" dirty="0"/>
              <a:t> 623B</a:t>
            </a:r>
          </a:p>
          <a:p>
            <a:pPr algn="ctr"/>
            <a:r>
              <a:rPr lang="en-US" sz="1400" dirty="0"/>
              <a:t>CFD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D8CA530-F6C1-B246-8BE6-64D1BA73AFB8}"/>
              </a:ext>
            </a:extLst>
          </p:cNvPr>
          <p:cNvSpPr/>
          <p:nvPr/>
        </p:nvSpPr>
        <p:spPr>
          <a:xfrm>
            <a:off x="3515486" y="3651236"/>
            <a:ext cx="781822" cy="874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Delay</a:t>
            </a:r>
          </a:p>
          <a:p>
            <a:pPr algn="ctr"/>
            <a:r>
              <a:rPr lang="en-US" sz="1400" dirty="0"/>
              <a:t>300 ns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9BDF35B-9C11-BF40-A7CF-83D150AA075A}"/>
              </a:ext>
            </a:extLst>
          </p:cNvPr>
          <p:cNvSpPr/>
          <p:nvPr/>
        </p:nvSpPr>
        <p:spPr>
          <a:xfrm>
            <a:off x="4662687" y="3651236"/>
            <a:ext cx="781822" cy="696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FIFO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74E884C-416A-864F-9A9C-A08CE0660F7F}"/>
              </a:ext>
            </a:extLst>
          </p:cNvPr>
          <p:cNvSpPr/>
          <p:nvPr/>
        </p:nvSpPr>
        <p:spPr>
          <a:xfrm>
            <a:off x="4297308" y="5104010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B684318-5AD1-614B-A15B-E71B7843E271}"/>
              </a:ext>
            </a:extLst>
          </p:cNvPr>
          <p:cNvSpPr/>
          <p:nvPr/>
        </p:nvSpPr>
        <p:spPr>
          <a:xfrm>
            <a:off x="4772283" y="5502202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9D610E2-2D1E-2446-BE0F-27D096C3B56B}"/>
              </a:ext>
            </a:extLst>
          </p:cNvPr>
          <p:cNvSpPr/>
          <p:nvPr/>
        </p:nvSpPr>
        <p:spPr>
          <a:xfrm>
            <a:off x="5264150" y="5963452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45B45C-BAC6-0141-9191-D19FFA98919E}"/>
              </a:ext>
            </a:extLst>
          </p:cNvPr>
          <p:cNvSpPr/>
          <p:nvPr/>
        </p:nvSpPr>
        <p:spPr>
          <a:xfrm>
            <a:off x="5799669" y="6377727"/>
            <a:ext cx="495532" cy="35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C85045-34A4-B742-BCBD-50546C8B90E7}"/>
              </a:ext>
            </a:extLst>
          </p:cNvPr>
          <p:cNvCxnSpPr/>
          <p:nvPr/>
        </p:nvCxnSpPr>
        <p:spPr>
          <a:xfrm>
            <a:off x="853941" y="4038639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7E3A29-72C5-0A47-BF33-7A7BDB253341}"/>
              </a:ext>
            </a:extLst>
          </p:cNvPr>
          <p:cNvCxnSpPr/>
          <p:nvPr/>
        </p:nvCxnSpPr>
        <p:spPr>
          <a:xfrm>
            <a:off x="853941" y="5502202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C1F693-E866-6240-AF16-030E6F52CEC7}"/>
              </a:ext>
            </a:extLst>
          </p:cNvPr>
          <p:cNvCxnSpPr/>
          <p:nvPr/>
        </p:nvCxnSpPr>
        <p:spPr>
          <a:xfrm>
            <a:off x="853941" y="5670101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6B2AFF7-F257-2E47-803B-52F4DA37042D}"/>
              </a:ext>
            </a:extLst>
          </p:cNvPr>
          <p:cNvCxnSpPr/>
          <p:nvPr/>
        </p:nvCxnSpPr>
        <p:spPr>
          <a:xfrm>
            <a:off x="853941" y="5840117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A8A0E5C-3465-7C4E-BBB0-5D7119753E09}"/>
              </a:ext>
            </a:extLst>
          </p:cNvPr>
          <p:cNvCxnSpPr>
            <a:cxnSpLocks/>
          </p:cNvCxnSpPr>
          <p:nvPr/>
        </p:nvCxnSpPr>
        <p:spPr>
          <a:xfrm>
            <a:off x="853941" y="6007732"/>
            <a:ext cx="670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B13B9F0-B6E1-2346-8DAA-B72F037004DF}"/>
              </a:ext>
            </a:extLst>
          </p:cNvPr>
          <p:cNvGrpSpPr/>
          <p:nvPr/>
        </p:nvGrpSpPr>
        <p:grpSpPr>
          <a:xfrm>
            <a:off x="2297903" y="5502202"/>
            <a:ext cx="247073" cy="505530"/>
            <a:chOff x="7548620" y="6148379"/>
            <a:chExt cx="670798" cy="505530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F778FA0-92BF-E44A-A72C-D18AC6A56A2F}"/>
                </a:ext>
              </a:extLst>
            </p:cNvPr>
            <p:cNvCxnSpPr/>
            <p:nvPr/>
          </p:nvCxnSpPr>
          <p:spPr>
            <a:xfrm>
              <a:off x="7548620" y="6148379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5C3674C-A1A0-3846-9BCA-E564CF808F09}"/>
                </a:ext>
              </a:extLst>
            </p:cNvPr>
            <p:cNvCxnSpPr/>
            <p:nvPr/>
          </p:nvCxnSpPr>
          <p:spPr>
            <a:xfrm>
              <a:off x="7548620" y="6316278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F5727E6-1A85-104E-A1FE-283B24CBF47A}"/>
                </a:ext>
              </a:extLst>
            </p:cNvPr>
            <p:cNvCxnSpPr/>
            <p:nvPr/>
          </p:nvCxnSpPr>
          <p:spPr>
            <a:xfrm>
              <a:off x="7548620" y="6486294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2B42F15-DDDF-7B40-ADF6-224F58D92FA3}"/>
                </a:ext>
              </a:extLst>
            </p:cNvPr>
            <p:cNvCxnSpPr>
              <a:cxnSpLocks/>
            </p:cNvCxnSpPr>
            <p:nvPr/>
          </p:nvCxnSpPr>
          <p:spPr>
            <a:xfrm>
              <a:off x="7548620" y="6653909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1C3FC3-BE7D-F64B-B60B-8F7AEEBD002B}"/>
              </a:ext>
            </a:extLst>
          </p:cNvPr>
          <p:cNvCxnSpPr>
            <a:cxnSpLocks/>
          </p:cNvCxnSpPr>
          <p:nvPr/>
        </p:nvCxnSpPr>
        <p:spPr>
          <a:xfrm>
            <a:off x="2306561" y="4031934"/>
            <a:ext cx="2384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21E25B-3841-C54E-85E8-697681421C38}"/>
              </a:ext>
            </a:extLst>
          </p:cNvPr>
          <p:cNvSpPr txBox="1"/>
          <p:nvPr/>
        </p:nvSpPr>
        <p:spPr>
          <a:xfrm>
            <a:off x="754243" y="3847239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Cathode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358A2AE-8681-014D-B46A-88600DF6A59A}"/>
              </a:ext>
            </a:extLst>
          </p:cNvPr>
          <p:cNvSpPr txBox="1"/>
          <p:nvPr/>
        </p:nvSpPr>
        <p:spPr>
          <a:xfrm>
            <a:off x="810114" y="5290379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x1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2E945F-7C9C-8642-A120-99CEFD2D003C}"/>
              </a:ext>
            </a:extLst>
          </p:cNvPr>
          <p:cNvSpPr txBox="1"/>
          <p:nvPr/>
        </p:nvSpPr>
        <p:spPr>
          <a:xfrm>
            <a:off x="801756" y="5457993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x2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935D8B-299E-D346-978E-D1F86DADEFB2}"/>
              </a:ext>
            </a:extLst>
          </p:cNvPr>
          <p:cNvSpPr txBox="1"/>
          <p:nvPr/>
        </p:nvSpPr>
        <p:spPr>
          <a:xfrm>
            <a:off x="803260" y="5639300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6796B7-D5EA-CE40-8E4D-F1578CF6D5C6}"/>
              </a:ext>
            </a:extLst>
          </p:cNvPr>
          <p:cNvSpPr txBox="1"/>
          <p:nvPr/>
        </p:nvSpPr>
        <p:spPr>
          <a:xfrm>
            <a:off x="800369" y="5807198"/>
            <a:ext cx="670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y2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8D705F90-EC07-C248-9059-2A7C7E950E36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3327175" y="5282522"/>
            <a:ext cx="970133" cy="211734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6A0D858F-95DB-5D42-A25C-53EC485DB430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3327175" y="5624676"/>
            <a:ext cx="1445108" cy="56038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4C74490C-C98E-B94C-9D63-1536606C661F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3326798" y="5872621"/>
            <a:ext cx="1937352" cy="269343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6BBB26E5-4259-034A-9B10-4EF54A75B283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3327175" y="6037736"/>
            <a:ext cx="2472494" cy="518503"/>
          </a:xfrm>
          <a:prstGeom prst="bentConnector3">
            <a:avLst>
              <a:gd name="adj1" fmla="val 34956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20CAA19-5C7C-444A-A6EF-807C71013A18}"/>
              </a:ext>
            </a:extLst>
          </p:cNvPr>
          <p:cNvSpPr txBox="1"/>
          <p:nvPr/>
        </p:nvSpPr>
        <p:spPr>
          <a:xfrm>
            <a:off x="3484541" y="5565841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start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B14DC4F-0838-024F-AF0D-A76D70690372}"/>
              </a:ext>
            </a:extLst>
          </p:cNvPr>
          <p:cNvCxnSpPr>
            <a:cxnSpLocks/>
          </p:cNvCxnSpPr>
          <p:nvPr/>
        </p:nvCxnSpPr>
        <p:spPr>
          <a:xfrm flipV="1">
            <a:off x="3327175" y="4031933"/>
            <a:ext cx="18831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9ADB5BB-4CC7-7845-A5DE-852E39D4B154}"/>
              </a:ext>
            </a:extLst>
          </p:cNvPr>
          <p:cNvCxnSpPr>
            <a:cxnSpLocks/>
          </p:cNvCxnSpPr>
          <p:nvPr/>
        </p:nvCxnSpPr>
        <p:spPr>
          <a:xfrm flipV="1">
            <a:off x="4266345" y="4031933"/>
            <a:ext cx="37763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F974B6C1-5E56-EC47-88C0-B6C5702523AB}"/>
              </a:ext>
            </a:extLst>
          </p:cNvPr>
          <p:cNvCxnSpPr>
            <a:cxnSpLocks/>
            <a:endCxn id="62" idx="0"/>
          </p:cNvCxnSpPr>
          <p:nvPr/>
        </p:nvCxnSpPr>
        <p:spPr>
          <a:xfrm rot="5400000">
            <a:off x="4290615" y="4601785"/>
            <a:ext cx="756684" cy="247766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>
            <a:extLst>
              <a:ext uri="{FF2B5EF4-FFF2-40B4-BE49-F238E27FC236}">
                <a16:creationId xmlns:a16="http://schemas.microsoft.com/office/drawing/2014/main" id="{8E7F43BA-EF11-1540-AB78-14DED2D4BA76}"/>
              </a:ext>
            </a:extLst>
          </p:cNvPr>
          <p:cNvCxnSpPr>
            <a:cxnSpLocks/>
            <a:endCxn id="63" idx="0"/>
          </p:cNvCxnSpPr>
          <p:nvPr/>
        </p:nvCxnSpPr>
        <p:spPr>
          <a:xfrm rot="16200000" flipH="1">
            <a:off x="4433587" y="4915740"/>
            <a:ext cx="1155254" cy="17670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1F28D0AE-8FFD-E246-B0F8-2BA731C596B6}"/>
              </a:ext>
            </a:extLst>
          </p:cNvPr>
          <p:cNvCxnSpPr>
            <a:cxnSpLocks/>
            <a:endCxn id="64" idx="0"/>
          </p:cNvCxnSpPr>
          <p:nvPr/>
        </p:nvCxnSpPr>
        <p:spPr>
          <a:xfrm rot="16200000" flipH="1">
            <a:off x="4540541" y="4992077"/>
            <a:ext cx="1602052" cy="340697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4710221D-1A52-F143-97C8-C6E041D71A8D}"/>
              </a:ext>
            </a:extLst>
          </p:cNvPr>
          <p:cNvCxnSpPr>
            <a:cxnSpLocks/>
            <a:endCxn id="65" idx="0"/>
          </p:cNvCxnSpPr>
          <p:nvPr/>
        </p:nvCxnSpPr>
        <p:spPr>
          <a:xfrm rot="16200000" flipH="1">
            <a:off x="4662907" y="4993199"/>
            <a:ext cx="2034504" cy="734552"/>
          </a:xfrm>
          <a:prstGeom prst="bentConnector3">
            <a:avLst>
              <a:gd name="adj1" fmla="val 33241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FE98752-1630-8D48-A330-AAA6FE3AE80B}"/>
              </a:ext>
            </a:extLst>
          </p:cNvPr>
          <p:cNvSpPr txBox="1"/>
          <p:nvPr/>
        </p:nvSpPr>
        <p:spPr>
          <a:xfrm>
            <a:off x="5264150" y="46835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stop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2EA7FA9-AAD0-0B4F-B948-04F3F72D007B}"/>
              </a:ext>
            </a:extLst>
          </p:cNvPr>
          <p:cNvCxnSpPr>
            <a:stCxn id="62" idx="3"/>
          </p:cNvCxnSpPr>
          <p:nvPr/>
        </p:nvCxnSpPr>
        <p:spPr>
          <a:xfrm>
            <a:off x="4792840" y="5282522"/>
            <a:ext cx="23942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734478C-3DBF-AF46-95CE-37728D4EF1F5}"/>
              </a:ext>
            </a:extLst>
          </p:cNvPr>
          <p:cNvCxnSpPr>
            <a:cxnSpLocks/>
          </p:cNvCxnSpPr>
          <p:nvPr/>
        </p:nvCxnSpPr>
        <p:spPr>
          <a:xfrm>
            <a:off x="5264150" y="5694111"/>
            <a:ext cx="19229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617688F-448C-E341-B921-5125AE463635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5759682" y="6141964"/>
            <a:ext cx="14274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11C2ABF-3928-D24E-BAEE-2162C943BA43}"/>
              </a:ext>
            </a:extLst>
          </p:cNvPr>
          <p:cNvCxnSpPr>
            <a:cxnSpLocks/>
          </p:cNvCxnSpPr>
          <p:nvPr/>
        </p:nvCxnSpPr>
        <p:spPr>
          <a:xfrm>
            <a:off x="6295201" y="6556239"/>
            <a:ext cx="8919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A1614DAB-E592-B34C-B7D4-E4361290D54B}"/>
              </a:ext>
            </a:extLst>
          </p:cNvPr>
          <p:cNvSpPr txBox="1"/>
          <p:nvPr/>
        </p:nvSpPr>
        <p:spPr>
          <a:xfrm>
            <a:off x="6534221" y="5750507"/>
            <a:ext cx="96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 DAQ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B7A9DF91-778A-6048-97D6-6EFBEA35CD27}"/>
              </a:ext>
            </a:extLst>
          </p:cNvPr>
          <p:cNvCxnSpPr>
            <a:cxnSpLocks/>
            <a:stCxn id="58" idx="0"/>
          </p:cNvCxnSpPr>
          <p:nvPr/>
        </p:nvCxnSpPr>
        <p:spPr>
          <a:xfrm rot="5400000" flipH="1" flipV="1">
            <a:off x="4446093" y="1872067"/>
            <a:ext cx="269340" cy="3288999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066524-2D97-7645-AFB5-606B2BDCC7E6}"/>
              </a:ext>
            </a:extLst>
          </p:cNvPr>
          <p:cNvGrpSpPr/>
          <p:nvPr/>
        </p:nvGrpSpPr>
        <p:grpSpPr>
          <a:xfrm>
            <a:off x="753866" y="2316713"/>
            <a:ext cx="2572932" cy="865930"/>
            <a:chOff x="654545" y="1618970"/>
            <a:chExt cx="2572932" cy="865930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06436F1C-88DE-E545-893D-2F63FB8849B5}"/>
                </a:ext>
              </a:extLst>
            </p:cNvPr>
            <p:cNvSpPr/>
            <p:nvPr/>
          </p:nvSpPr>
          <p:spPr>
            <a:xfrm>
              <a:off x="1448041" y="1625675"/>
              <a:ext cx="781822" cy="859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Ortec</a:t>
              </a:r>
              <a:r>
                <a:rPr lang="en-US" sz="1400" dirty="0"/>
                <a:t> FTA</a:t>
              </a:r>
            </a:p>
            <a:p>
              <a:pPr algn="ctr"/>
              <a:r>
                <a:rPr lang="en-US" sz="1400" dirty="0"/>
                <a:t>820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A56E6C14-63DA-AF42-B70A-C2A93DA43682}"/>
                </a:ext>
              </a:extLst>
            </p:cNvPr>
            <p:cNvSpPr/>
            <p:nvPr/>
          </p:nvSpPr>
          <p:spPr>
            <a:xfrm>
              <a:off x="2445655" y="1618970"/>
              <a:ext cx="781822" cy="859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LeCroy</a:t>
              </a:r>
              <a:r>
                <a:rPr lang="en-US" sz="1400" dirty="0"/>
                <a:t> 623B</a:t>
              </a:r>
            </a:p>
            <a:p>
              <a:pPr algn="ctr"/>
              <a:r>
                <a:rPr lang="en-US" sz="1400" dirty="0"/>
                <a:t>CFD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5CDD024-AA87-9646-8162-815A1BF95F52}"/>
                </a:ext>
              </a:extLst>
            </p:cNvPr>
            <p:cNvCxnSpPr/>
            <p:nvPr/>
          </p:nvCxnSpPr>
          <p:spPr>
            <a:xfrm>
              <a:off x="754243" y="2006373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FDDA9A1-6C3B-EE47-9AE5-269E65851923}"/>
                </a:ext>
              </a:extLst>
            </p:cNvPr>
            <p:cNvCxnSpPr>
              <a:cxnSpLocks/>
            </p:cNvCxnSpPr>
            <p:nvPr/>
          </p:nvCxnSpPr>
          <p:spPr>
            <a:xfrm>
              <a:off x="2206863" y="1999668"/>
              <a:ext cx="2384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BE035AF-BB72-ED49-9D72-FE24F5DF1444}"/>
                </a:ext>
              </a:extLst>
            </p:cNvPr>
            <p:cNvSpPr txBox="1"/>
            <p:nvPr/>
          </p:nvSpPr>
          <p:spPr>
            <a:xfrm>
              <a:off x="654545" y="1814973"/>
              <a:ext cx="6707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Cathode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7F0C84-F02C-5842-984A-A4391F8B24D4}"/>
              </a:ext>
            </a:extLst>
          </p:cNvPr>
          <p:cNvGrpSpPr/>
          <p:nvPr/>
        </p:nvGrpSpPr>
        <p:grpSpPr>
          <a:xfrm>
            <a:off x="753866" y="1249179"/>
            <a:ext cx="2572932" cy="865930"/>
            <a:chOff x="654545" y="560545"/>
            <a:chExt cx="2572932" cy="865930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72B76473-C9D1-894B-92DF-0DD2F512B0D3}"/>
                </a:ext>
              </a:extLst>
            </p:cNvPr>
            <p:cNvSpPr/>
            <p:nvPr/>
          </p:nvSpPr>
          <p:spPr>
            <a:xfrm>
              <a:off x="1448041" y="567250"/>
              <a:ext cx="781822" cy="859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Ortec</a:t>
              </a:r>
              <a:r>
                <a:rPr lang="en-US" sz="1400" dirty="0"/>
                <a:t> FTA</a:t>
              </a:r>
            </a:p>
            <a:p>
              <a:pPr algn="ctr"/>
              <a:r>
                <a:rPr lang="en-US" sz="1400" dirty="0"/>
                <a:t>820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41E21198-48E5-9D47-AFD9-8A229CE232C0}"/>
                </a:ext>
              </a:extLst>
            </p:cNvPr>
            <p:cNvSpPr/>
            <p:nvPr/>
          </p:nvSpPr>
          <p:spPr>
            <a:xfrm>
              <a:off x="2445655" y="560545"/>
              <a:ext cx="781822" cy="859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LeCroy</a:t>
              </a:r>
              <a:r>
                <a:rPr lang="en-US" sz="1400" dirty="0"/>
                <a:t> 623B</a:t>
              </a:r>
            </a:p>
            <a:p>
              <a:pPr algn="ctr"/>
              <a:r>
                <a:rPr lang="en-US" sz="1400" dirty="0"/>
                <a:t>CFD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31E7B19-1B81-EC4D-A89E-2E71D36CAF90}"/>
                </a:ext>
              </a:extLst>
            </p:cNvPr>
            <p:cNvCxnSpPr/>
            <p:nvPr/>
          </p:nvCxnSpPr>
          <p:spPr>
            <a:xfrm>
              <a:off x="754243" y="947948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C4C580D-D884-534B-BA10-B9C8E142B3A0}"/>
                </a:ext>
              </a:extLst>
            </p:cNvPr>
            <p:cNvCxnSpPr>
              <a:cxnSpLocks/>
            </p:cNvCxnSpPr>
            <p:nvPr/>
          </p:nvCxnSpPr>
          <p:spPr>
            <a:xfrm>
              <a:off x="2206863" y="941243"/>
              <a:ext cx="2384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87695B0-AC7A-0744-BB8B-4F1F702F4F9B}"/>
                </a:ext>
              </a:extLst>
            </p:cNvPr>
            <p:cNvSpPr txBox="1"/>
            <p:nvPr/>
          </p:nvSpPr>
          <p:spPr>
            <a:xfrm>
              <a:off x="654545" y="756548"/>
              <a:ext cx="6707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Cathode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3E3148-DC6E-644F-953E-B2BA3F931119}"/>
              </a:ext>
            </a:extLst>
          </p:cNvPr>
          <p:cNvGrpSpPr/>
          <p:nvPr/>
        </p:nvGrpSpPr>
        <p:grpSpPr>
          <a:xfrm>
            <a:off x="753866" y="191099"/>
            <a:ext cx="2572932" cy="865930"/>
            <a:chOff x="863645" y="-212350"/>
            <a:chExt cx="2572932" cy="865930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7EA8C304-F6B8-084B-9CE7-5035383EBDDF}"/>
                </a:ext>
              </a:extLst>
            </p:cNvPr>
            <p:cNvSpPr/>
            <p:nvPr/>
          </p:nvSpPr>
          <p:spPr>
            <a:xfrm>
              <a:off x="1657141" y="-205645"/>
              <a:ext cx="781822" cy="859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Ortec</a:t>
              </a:r>
              <a:r>
                <a:rPr lang="en-US" sz="1400" dirty="0"/>
                <a:t> FTA</a:t>
              </a:r>
            </a:p>
            <a:p>
              <a:pPr algn="ctr"/>
              <a:r>
                <a:rPr lang="en-US" sz="1400" dirty="0"/>
                <a:t>820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25512FAA-C51E-9341-A5E9-1E448545B7DB}"/>
                </a:ext>
              </a:extLst>
            </p:cNvPr>
            <p:cNvSpPr/>
            <p:nvPr/>
          </p:nvSpPr>
          <p:spPr>
            <a:xfrm>
              <a:off x="2654755" y="-212350"/>
              <a:ext cx="781822" cy="859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LeCroy</a:t>
              </a:r>
              <a:r>
                <a:rPr lang="en-US" sz="1400" dirty="0"/>
                <a:t> 623B</a:t>
              </a:r>
            </a:p>
            <a:p>
              <a:pPr algn="ctr"/>
              <a:r>
                <a:rPr lang="en-US" sz="1400" dirty="0"/>
                <a:t>CFD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3B2127F-CBAD-0F4D-86D5-34339820AACA}"/>
                </a:ext>
              </a:extLst>
            </p:cNvPr>
            <p:cNvCxnSpPr/>
            <p:nvPr/>
          </p:nvCxnSpPr>
          <p:spPr>
            <a:xfrm>
              <a:off x="963343" y="175053"/>
              <a:ext cx="6707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81197F3-6493-FA45-9058-7DA1241CFCBB}"/>
                </a:ext>
              </a:extLst>
            </p:cNvPr>
            <p:cNvCxnSpPr>
              <a:cxnSpLocks/>
            </p:cNvCxnSpPr>
            <p:nvPr/>
          </p:nvCxnSpPr>
          <p:spPr>
            <a:xfrm>
              <a:off x="2415963" y="168348"/>
              <a:ext cx="2384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DDB648D-0A28-2E45-8593-8C10938CBB7B}"/>
                </a:ext>
              </a:extLst>
            </p:cNvPr>
            <p:cNvSpPr txBox="1"/>
            <p:nvPr/>
          </p:nvSpPr>
          <p:spPr>
            <a:xfrm>
              <a:off x="863645" y="-16347"/>
              <a:ext cx="6707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Cathode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EF7AB10-2145-AB4F-876E-D43DCE03E2B6}"/>
              </a:ext>
            </a:extLst>
          </p:cNvPr>
          <p:cNvSpPr txBox="1"/>
          <p:nvPr/>
        </p:nvSpPr>
        <p:spPr>
          <a:xfrm rot="16200000">
            <a:off x="-432923" y="1445211"/>
            <a:ext cx="163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others MWPC</a:t>
            </a:r>
          </a:p>
        </p:txBody>
      </p: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4C40E0A1-D40C-7B4F-B958-A7F378E4FAA2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3326798" y="2746325"/>
            <a:ext cx="2898465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D11A9F49-E6CC-254B-9513-B759A819FBF8}"/>
              </a:ext>
            </a:extLst>
          </p:cNvPr>
          <p:cNvCxnSpPr>
            <a:cxnSpLocks/>
            <a:stCxn id="99" idx="3"/>
          </p:cNvCxnSpPr>
          <p:nvPr/>
        </p:nvCxnSpPr>
        <p:spPr>
          <a:xfrm flipV="1">
            <a:off x="3326798" y="1672848"/>
            <a:ext cx="2851933" cy="5944"/>
          </a:xfrm>
          <a:prstGeom prst="bentConnector3">
            <a:avLst>
              <a:gd name="adj1" fmla="val 50000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F5B782C9-DDB1-C24A-A5F0-84CF6E49400D}"/>
              </a:ext>
            </a:extLst>
          </p:cNvPr>
          <p:cNvCxnSpPr>
            <a:cxnSpLocks/>
            <a:stCxn id="104" idx="3"/>
          </p:cNvCxnSpPr>
          <p:nvPr/>
        </p:nvCxnSpPr>
        <p:spPr>
          <a:xfrm flipV="1">
            <a:off x="3326798" y="620711"/>
            <a:ext cx="2898465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F86B247E-A342-BD42-8102-063C8624B835}"/>
              </a:ext>
            </a:extLst>
          </p:cNvPr>
          <p:cNvSpPr txBox="1"/>
          <p:nvPr/>
        </p:nvSpPr>
        <p:spPr>
          <a:xfrm>
            <a:off x="4687513" y="1790633"/>
            <a:ext cx="153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 Trigger</a:t>
            </a: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80239E4-D46B-5042-8016-183C4F94A87A}"/>
              </a:ext>
            </a:extLst>
          </p:cNvPr>
          <p:cNvSpPr/>
          <p:nvPr/>
        </p:nvSpPr>
        <p:spPr>
          <a:xfrm>
            <a:off x="6225263" y="306143"/>
            <a:ext cx="1424948" cy="3377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Digitizer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Trigger on any</a:t>
            </a:r>
          </a:p>
        </p:txBody>
      </p:sp>
    </p:spTree>
    <p:extLst>
      <p:ext uri="{BB962C8B-B14F-4D97-AF65-F5344CB8AC3E}">
        <p14:creationId xmlns:p14="http://schemas.microsoft.com/office/powerpoint/2010/main" val="234407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A79FA-90D3-D245-9D2D-1472C10C2EBE}"/>
              </a:ext>
            </a:extLst>
          </p:cNvPr>
          <p:cNvSpPr txBox="1"/>
          <p:nvPr/>
        </p:nvSpPr>
        <p:spPr>
          <a:xfrm>
            <a:off x="488197" y="178231"/>
            <a:ext cx="514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of MWPC and Bragg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9A1E77-FD87-6843-9AE6-2EF2F36A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50260"/>
              </p:ext>
            </p:extLst>
          </p:nvPr>
        </p:nvGraphicFramePr>
        <p:xfrm>
          <a:off x="2032000" y="719666"/>
          <a:ext cx="94754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549">
                  <a:extLst>
                    <a:ext uri="{9D8B030D-6E8A-4147-A177-3AD203B41FA5}">
                      <a16:colId xmlns:a16="http://schemas.microsoft.com/office/drawing/2014/main" val="4063000604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2710594229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240969429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884449801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3641753516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2900200564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3706205463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1195141166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3459201016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469821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B1-BP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B1-F1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B1-F2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B1-F3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B1-A2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B1-C2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B1-A1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B2-BP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B2-F1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B2-F2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5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B3-A1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B4-BP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B4-F1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B4-F2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B4-F3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B4-A2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B4-C2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B4-A1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1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8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B2-F3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B2-A2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B2-C2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B2-A1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B3-BP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B3-F1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B3-F2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B3-F3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B3-A2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B3-C2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08234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DCCA91-8881-A341-A088-878B09754305}"/>
              </a:ext>
            </a:extLst>
          </p:cNvPr>
          <p:cNvSpPr/>
          <p:nvPr/>
        </p:nvSpPr>
        <p:spPr>
          <a:xfrm>
            <a:off x="915742" y="719666"/>
            <a:ext cx="1013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VME1:1</a:t>
            </a:r>
          </a:p>
          <a:p>
            <a:r>
              <a:rPr lang="en-US" dirty="0"/>
              <a:t>Cable-14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96572-352D-7C4C-8332-9FEF9AB5860B}"/>
              </a:ext>
            </a:extLst>
          </p:cNvPr>
          <p:cNvSpPr/>
          <p:nvPr/>
        </p:nvSpPr>
        <p:spPr>
          <a:xfrm>
            <a:off x="915741" y="1462854"/>
            <a:ext cx="1013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VME1:3</a:t>
            </a:r>
          </a:p>
          <a:p>
            <a:r>
              <a:rPr lang="en-US" dirty="0"/>
              <a:t>Cable-16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84E12-CD29-4141-9335-A4812412BBF2}"/>
              </a:ext>
            </a:extLst>
          </p:cNvPr>
          <p:cNvSpPr/>
          <p:nvPr/>
        </p:nvSpPr>
        <p:spPr>
          <a:xfrm>
            <a:off x="915741" y="2218799"/>
            <a:ext cx="1013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VME1:4</a:t>
            </a:r>
          </a:p>
          <a:p>
            <a:r>
              <a:rPr lang="en-US" dirty="0"/>
              <a:t>Cable-15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0641474-2F1B-E74F-A1D6-2A4B13792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73951"/>
              </p:ext>
            </p:extLst>
          </p:nvPr>
        </p:nvGraphicFramePr>
        <p:xfrm>
          <a:off x="2032000" y="4927169"/>
          <a:ext cx="94754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549">
                  <a:extLst>
                    <a:ext uri="{9D8B030D-6E8A-4147-A177-3AD203B41FA5}">
                      <a16:colId xmlns:a16="http://schemas.microsoft.com/office/drawing/2014/main" val="4063000604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2710594229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240969429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884449801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3641753516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2900200564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3706205463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1195141166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3459201016"/>
                    </a:ext>
                  </a:extLst>
                </a:gridCol>
                <a:gridCol w="947549">
                  <a:extLst>
                    <a:ext uri="{9D8B030D-6E8A-4147-A177-3AD203B41FA5}">
                      <a16:colId xmlns:a16="http://schemas.microsoft.com/office/drawing/2014/main" val="469821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M1y1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M1x1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M1-trig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M3-trig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M3x1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M3x2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M3y1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M3y2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5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M2y2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M2y1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M2x1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M2-trig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M4-trig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M4x1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M4x2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M4y1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M4y2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1701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D188B7D-B5E7-5143-AE2A-78D721F58D01}"/>
              </a:ext>
            </a:extLst>
          </p:cNvPr>
          <p:cNvSpPr/>
          <p:nvPr/>
        </p:nvSpPr>
        <p:spPr>
          <a:xfrm>
            <a:off x="915740" y="5022518"/>
            <a:ext cx="1013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VME3:4</a:t>
            </a:r>
          </a:p>
          <a:p>
            <a:r>
              <a:rPr lang="en-US" dirty="0"/>
              <a:t>Cable-11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ABDAD8-747B-D943-A694-F55F600ACED9}"/>
              </a:ext>
            </a:extLst>
          </p:cNvPr>
          <p:cNvSpPr/>
          <p:nvPr/>
        </p:nvSpPr>
        <p:spPr>
          <a:xfrm>
            <a:off x="915739" y="5764198"/>
            <a:ext cx="1013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VME2:4</a:t>
            </a:r>
          </a:p>
          <a:p>
            <a:r>
              <a:rPr lang="en-US" dirty="0"/>
              <a:t>Cable-12</a:t>
            </a:r>
          </a:p>
        </p:txBody>
      </p:sp>
      <p:pic>
        <p:nvPicPr>
          <p:cNvPr id="12" name="Picture 11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4EE98D20-72B6-B345-B9C5-99F9165B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85" y="3116809"/>
            <a:ext cx="4195140" cy="17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C30B31-41DE-5E47-A246-A18C25F23861}"/>
              </a:ext>
            </a:extLst>
          </p:cNvPr>
          <p:cNvGraphicFramePr>
            <a:graphicFrameLocks noGrp="1"/>
          </p:cNvGraphicFramePr>
          <p:nvPr/>
        </p:nvGraphicFramePr>
        <p:xfrm>
          <a:off x="402896" y="604054"/>
          <a:ext cx="57035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300">
                  <a:extLst>
                    <a:ext uri="{9D8B030D-6E8A-4147-A177-3AD203B41FA5}">
                      <a16:colId xmlns:a16="http://schemas.microsoft.com/office/drawing/2014/main" val="3146224180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3861948547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1303081157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499624048"/>
                    </a:ext>
                  </a:extLst>
                </a:gridCol>
                <a:gridCol w="831723">
                  <a:extLst>
                    <a:ext uri="{9D8B030D-6E8A-4147-A177-3AD203B41FA5}">
                      <a16:colId xmlns:a16="http://schemas.microsoft.com/office/drawing/2014/main" val="1976130256"/>
                    </a:ext>
                  </a:extLst>
                </a:gridCol>
                <a:gridCol w="805289">
                  <a:extLst>
                    <a:ext uri="{9D8B030D-6E8A-4147-A177-3AD203B41FA5}">
                      <a16:colId xmlns:a16="http://schemas.microsoft.com/office/drawing/2014/main" val="4243978050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974413634"/>
                    </a:ext>
                  </a:extLst>
                </a:gridCol>
              </a:tblGrid>
              <a:tr h="205268">
                <a:tc>
                  <a:txBody>
                    <a:bodyPr/>
                    <a:lstStyle/>
                    <a:p>
                      <a:r>
                        <a:rPr lang="en-US" sz="1200" dirty="0"/>
                        <a:t>det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5983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Energy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VME-21-7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VME-21-6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VME-21-5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VME-21-4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VME-21-3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VME-21-2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27731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VME-21-1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VME-21-0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31609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XN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VME-22-0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VME-23-7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VME-23-6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70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92105C-54F9-1E4B-A0B2-39F6DCD2E0F4}"/>
              </a:ext>
            </a:extLst>
          </p:cNvPr>
          <p:cNvSpPr txBox="1"/>
          <p:nvPr/>
        </p:nvSpPr>
        <p:spPr>
          <a:xfrm>
            <a:off x="7148637" y="968028"/>
            <a:ext cx="54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9DE0D-04C5-A64E-AAC0-9B6567939184}"/>
              </a:ext>
            </a:extLst>
          </p:cNvPr>
          <p:cNvSpPr txBox="1"/>
          <p:nvPr/>
        </p:nvSpPr>
        <p:spPr>
          <a:xfrm>
            <a:off x="6977244" y="2695694"/>
            <a:ext cx="8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329870-688C-6047-8BC6-1E35C9E4CACC}"/>
              </a:ext>
            </a:extLst>
          </p:cNvPr>
          <p:cNvGraphicFramePr>
            <a:graphicFrameLocks noGrp="1"/>
          </p:cNvGraphicFramePr>
          <p:nvPr/>
        </p:nvGraphicFramePr>
        <p:xfrm>
          <a:off x="414581" y="2331720"/>
          <a:ext cx="571152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300">
                  <a:extLst>
                    <a:ext uri="{9D8B030D-6E8A-4147-A177-3AD203B41FA5}">
                      <a16:colId xmlns:a16="http://schemas.microsoft.com/office/drawing/2014/main" val="3146224180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3861948547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1303081157"/>
                    </a:ext>
                  </a:extLst>
                </a:gridCol>
                <a:gridCol w="831723">
                  <a:extLst>
                    <a:ext uri="{9D8B030D-6E8A-4147-A177-3AD203B41FA5}">
                      <a16:colId xmlns:a16="http://schemas.microsoft.com/office/drawing/2014/main" val="499624048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1976130256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4243978050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974413634"/>
                    </a:ext>
                  </a:extLst>
                </a:gridCol>
              </a:tblGrid>
              <a:tr h="205268">
                <a:tc>
                  <a:txBody>
                    <a:bodyPr/>
                    <a:lstStyle/>
                    <a:p>
                      <a:r>
                        <a:rPr lang="en-US" sz="1200" dirty="0"/>
                        <a:t>det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5983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Energy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VME-23-5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VME-23-4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VME-23-3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VME-23-2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VME-23-1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VME-23-0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27731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VME-31-7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VME-31-6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VME-31-5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VME-31-4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VME-31-3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VME-31-2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31609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XN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VME-31-1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VME-31-0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VME-32-7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VME-32-6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VME-32-5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VME-32-4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704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D26EEE-DB05-E740-BA97-7DE19095A7CF}"/>
              </a:ext>
            </a:extLst>
          </p:cNvPr>
          <p:cNvGraphicFramePr>
            <a:graphicFrameLocks noGrp="1"/>
          </p:cNvGraphicFramePr>
          <p:nvPr/>
        </p:nvGraphicFramePr>
        <p:xfrm>
          <a:off x="414581" y="3903017"/>
          <a:ext cx="571152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300">
                  <a:extLst>
                    <a:ext uri="{9D8B030D-6E8A-4147-A177-3AD203B41FA5}">
                      <a16:colId xmlns:a16="http://schemas.microsoft.com/office/drawing/2014/main" val="3146224180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3861948547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1303081157"/>
                    </a:ext>
                  </a:extLst>
                </a:gridCol>
                <a:gridCol w="831723">
                  <a:extLst>
                    <a:ext uri="{9D8B030D-6E8A-4147-A177-3AD203B41FA5}">
                      <a16:colId xmlns:a16="http://schemas.microsoft.com/office/drawing/2014/main" val="499624048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1976130256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4243978050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974413634"/>
                    </a:ext>
                  </a:extLst>
                </a:gridCol>
              </a:tblGrid>
              <a:tr h="205268">
                <a:tc>
                  <a:txBody>
                    <a:bodyPr/>
                    <a:lstStyle/>
                    <a:p>
                      <a:r>
                        <a:rPr lang="en-US" sz="1200" dirty="0"/>
                        <a:t>det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5983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Energy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VME-32-3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VME-32-2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VME-32-1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VME-32-0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VME-33-7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VME-33-6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27731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VME-33-5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VME-33-4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VME-33-3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VME-33-2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VME-33-1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VME-33-0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31609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XN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VME-41-7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VME-41-6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VME-41-5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VME-41-4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VME-41-3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VME-41-2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7043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E25E46-C529-DB4F-BA57-5C4D113D18C4}"/>
              </a:ext>
            </a:extLst>
          </p:cNvPr>
          <p:cNvGraphicFramePr>
            <a:graphicFrameLocks noGrp="1"/>
          </p:cNvGraphicFramePr>
          <p:nvPr/>
        </p:nvGraphicFramePr>
        <p:xfrm>
          <a:off x="414581" y="5474314"/>
          <a:ext cx="571152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129">
                  <a:extLst>
                    <a:ext uri="{9D8B030D-6E8A-4147-A177-3AD203B41FA5}">
                      <a16:colId xmlns:a16="http://schemas.microsoft.com/office/drawing/2014/main" val="3146224180"/>
                    </a:ext>
                  </a:extLst>
                </a:gridCol>
                <a:gridCol w="811471">
                  <a:extLst>
                    <a:ext uri="{9D8B030D-6E8A-4147-A177-3AD203B41FA5}">
                      <a16:colId xmlns:a16="http://schemas.microsoft.com/office/drawing/2014/main" val="3861948547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1303081157"/>
                    </a:ext>
                  </a:extLst>
                </a:gridCol>
                <a:gridCol w="831723">
                  <a:extLst>
                    <a:ext uri="{9D8B030D-6E8A-4147-A177-3AD203B41FA5}">
                      <a16:colId xmlns:a16="http://schemas.microsoft.com/office/drawing/2014/main" val="499624048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1976130256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4243978050"/>
                    </a:ext>
                  </a:extLst>
                </a:gridCol>
                <a:gridCol w="813300">
                  <a:extLst>
                    <a:ext uri="{9D8B030D-6E8A-4147-A177-3AD203B41FA5}">
                      <a16:colId xmlns:a16="http://schemas.microsoft.com/office/drawing/2014/main" val="974413634"/>
                    </a:ext>
                  </a:extLst>
                </a:gridCol>
              </a:tblGrid>
              <a:tr h="205268">
                <a:tc>
                  <a:txBody>
                    <a:bodyPr/>
                    <a:lstStyle/>
                    <a:p>
                      <a:r>
                        <a:rPr lang="en-US" sz="1200" dirty="0"/>
                        <a:t>det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5983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Energy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VME-41-1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VME-42-7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VME-42-6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VME-42-5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VME-42-4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27731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VME-42-3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VME-42-2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VME-42-1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VME-41-0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31609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r>
                        <a:rPr lang="en-US" sz="1200" dirty="0"/>
                        <a:t>XN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VME-43-0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704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F67B6A-DA84-F04F-BD2E-E94552ED0294}"/>
              </a:ext>
            </a:extLst>
          </p:cNvPr>
          <p:cNvSpPr txBox="1"/>
          <p:nvPr/>
        </p:nvSpPr>
        <p:spPr>
          <a:xfrm>
            <a:off x="7086152" y="4266991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6FDA4-6F7B-B740-B5B7-5663F795F0DD}"/>
              </a:ext>
            </a:extLst>
          </p:cNvPr>
          <p:cNvSpPr txBox="1"/>
          <p:nvPr/>
        </p:nvSpPr>
        <p:spPr>
          <a:xfrm>
            <a:off x="7160275" y="5838288"/>
            <a:ext cx="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40889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98242</TotalTime>
  <Words>445</Words>
  <Application>Microsoft Macintosh PowerPoint</Application>
  <PresentationFormat>Widescreen</PresentationFormat>
  <Paragraphs>347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H074_238U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H068_29Al</dc:title>
  <dc:creator>Tang, Tsz Leung (Ryan)</dc:creator>
  <cp:lastModifiedBy>Samuel Bennett</cp:lastModifiedBy>
  <cp:revision>97</cp:revision>
  <cp:lastPrinted>2021-01-29T20:12:58Z</cp:lastPrinted>
  <dcterms:created xsi:type="dcterms:W3CDTF">2020-11-07T19:51:24Z</dcterms:created>
  <dcterms:modified xsi:type="dcterms:W3CDTF">2022-11-15T10:56:29Z</dcterms:modified>
</cp:coreProperties>
</file>