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51" r:id="rId5"/>
    <p:sldId id="256" r:id="rId6"/>
    <p:sldId id="350" r:id="rId7"/>
    <p:sldId id="257" r:id="rId8"/>
    <p:sldId id="342" r:id="rId9"/>
    <p:sldId id="343" r:id="rId10"/>
    <p:sldId id="285" r:id="rId11"/>
    <p:sldId id="341" r:id="rId12"/>
    <p:sldId id="279" r:id="rId13"/>
    <p:sldId id="345" r:id="rId14"/>
    <p:sldId id="284" r:id="rId15"/>
    <p:sldId id="344" r:id="rId16"/>
    <p:sldId id="275" r:id="rId17"/>
    <p:sldId id="347" r:id="rId18"/>
    <p:sldId id="348" r:id="rId19"/>
    <p:sldId id="349" r:id="rId20"/>
    <p:sldId id="2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F3C61-949F-4EDC-BC92-37081155E3DE}" v="362" dt="2022-04-27T14:46:44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to, Rosemeire (BIR)" userId="7e3e70d3-540c-401b-825b-33b2e65b054e" providerId="ADAL" clId="{56EF3C61-949F-4EDC-BC92-37081155E3DE}"/>
    <pc:docChg chg="undo custSel addSld delSld modSld sldOrd">
      <pc:chgData name="Pinto, Rosemeire (BIR)" userId="7e3e70d3-540c-401b-825b-33b2e65b054e" providerId="ADAL" clId="{56EF3C61-949F-4EDC-BC92-37081155E3DE}" dt="2022-04-27T14:46:54.461" v="489"/>
      <pc:docMkLst>
        <pc:docMk/>
      </pc:docMkLst>
      <pc:sldChg chg="modSp mod">
        <pc:chgData name="Pinto, Rosemeire (BIR)" userId="7e3e70d3-540c-401b-825b-33b2e65b054e" providerId="ADAL" clId="{56EF3C61-949F-4EDC-BC92-37081155E3DE}" dt="2022-04-27T14:29:06.399" v="481" actId="14861"/>
        <pc:sldMkLst>
          <pc:docMk/>
          <pc:sldMk cId="2629409911" sldId="256"/>
        </pc:sldMkLst>
        <pc:picChg chg="mod">
          <ac:chgData name="Pinto, Rosemeire (BIR)" userId="7e3e70d3-540c-401b-825b-33b2e65b054e" providerId="ADAL" clId="{56EF3C61-949F-4EDC-BC92-37081155E3DE}" dt="2022-04-27T14:29:06.399" v="481" actId="14861"/>
          <ac:picMkLst>
            <pc:docMk/>
            <pc:sldMk cId="2629409911" sldId="256"/>
            <ac:picMk id="6" creationId="{1B3FFA06-FA9F-4DBE-B4FE-802CB6838197}"/>
          </ac:picMkLst>
        </pc:picChg>
      </pc:sldChg>
      <pc:sldChg chg="modSp mod">
        <pc:chgData name="Pinto, Rosemeire (BIR)" userId="7e3e70d3-540c-401b-825b-33b2e65b054e" providerId="ADAL" clId="{56EF3C61-949F-4EDC-BC92-37081155E3DE}" dt="2022-04-27T14:08:26.343" v="239" actId="20577"/>
        <pc:sldMkLst>
          <pc:docMk/>
          <pc:sldMk cId="646537066" sldId="257"/>
        </pc:sldMkLst>
        <pc:spChg chg="mod">
          <ac:chgData name="Pinto, Rosemeire (BIR)" userId="7e3e70d3-540c-401b-825b-33b2e65b054e" providerId="ADAL" clId="{56EF3C61-949F-4EDC-BC92-37081155E3DE}" dt="2022-04-27T14:08:26.343" v="239" actId="20577"/>
          <ac:spMkLst>
            <pc:docMk/>
            <pc:sldMk cId="646537066" sldId="257"/>
            <ac:spMk id="5" creationId="{3C65A494-48C9-48B5-A962-B741C2262D5B}"/>
          </ac:spMkLst>
        </pc:spChg>
      </pc:sldChg>
      <pc:sldChg chg="addSp delSp modSp add mod">
        <pc:chgData name="Pinto, Rosemeire (BIR)" userId="7e3e70d3-540c-401b-825b-33b2e65b054e" providerId="ADAL" clId="{56EF3C61-949F-4EDC-BC92-37081155E3DE}" dt="2022-04-27T14:07:48.847" v="232" actId="6549"/>
        <pc:sldMkLst>
          <pc:docMk/>
          <pc:sldMk cId="1465720046" sldId="275"/>
        </pc:sldMkLst>
        <pc:spChg chg="del">
          <ac:chgData name="Pinto, Rosemeire (BIR)" userId="7e3e70d3-540c-401b-825b-33b2e65b054e" providerId="ADAL" clId="{56EF3C61-949F-4EDC-BC92-37081155E3DE}" dt="2022-04-27T13:53:58.550" v="17" actId="478"/>
          <ac:spMkLst>
            <pc:docMk/>
            <pc:sldMk cId="1465720046" sldId="275"/>
            <ac:spMk id="3" creationId="{1F26C304-5BB7-4538-B591-F720DF94A11F}"/>
          </ac:spMkLst>
        </pc:spChg>
        <pc:spChg chg="mod">
          <ac:chgData name="Pinto, Rosemeire (BIR)" userId="7e3e70d3-540c-401b-825b-33b2e65b054e" providerId="ADAL" clId="{56EF3C61-949F-4EDC-BC92-37081155E3DE}" dt="2022-04-27T14:05:03.957" v="165" actId="1076"/>
          <ac:spMkLst>
            <pc:docMk/>
            <pc:sldMk cId="1465720046" sldId="275"/>
            <ac:spMk id="5" creationId="{F3FBFEAF-3052-4CF8-9D58-0E4719C667E0}"/>
          </ac:spMkLst>
        </pc:spChg>
        <pc:spChg chg="mod">
          <ac:chgData name="Pinto, Rosemeire (BIR)" userId="7e3e70d3-540c-401b-825b-33b2e65b054e" providerId="ADAL" clId="{56EF3C61-949F-4EDC-BC92-37081155E3DE}" dt="2022-04-27T14:01:30.113" v="147" actId="207"/>
          <ac:spMkLst>
            <pc:docMk/>
            <pc:sldMk cId="1465720046" sldId="275"/>
            <ac:spMk id="6" creationId="{7319212A-062A-4207-8C9D-7E43444D6DB5}"/>
          </ac:spMkLst>
        </pc:spChg>
        <pc:spChg chg="mod">
          <ac:chgData name="Pinto, Rosemeire (BIR)" userId="7e3e70d3-540c-401b-825b-33b2e65b054e" providerId="ADAL" clId="{56EF3C61-949F-4EDC-BC92-37081155E3DE}" dt="2022-04-27T14:01:30.113" v="147" actId="207"/>
          <ac:spMkLst>
            <pc:docMk/>
            <pc:sldMk cId="1465720046" sldId="275"/>
            <ac:spMk id="7" creationId="{BD7C5B86-BB59-46DE-8C7B-C07B94C695AE}"/>
          </ac:spMkLst>
        </pc:spChg>
        <pc:spChg chg="mod">
          <ac:chgData name="Pinto, Rosemeire (BIR)" userId="7e3e70d3-540c-401b-825b-33b2e65b054e" providerId="ADAL" clId="{56EF3C61-949F-4EDC-BC92-37081155E3DE}" dt="2022-04-27T14:01:30.113" v="147" actId="207"/>
          <ac:spMkLst>
            <pc:docMk/>
            <pc:sldMk cId="1465720046" sldId="275"/>
            <ac:spMk id="8" creationId="{729BBBE6-6696-45AD-AFAC-940B65353652}"/>
          </ac:spMkLst>
        </pc:spChg>
        <pc:spChg chg="mod">
          <ac:chgData name="Pinto, Rosemeire (BIR)" userId="7e3e70d3-540c-401b-825b-33b2e65b054e" providerId="ADAL" clId="{56EF3C61-949F-4EDC-BC92-37081155E3DE}" dt="2022-04-27T14:07:23.681" v="201" actId="20577"/>
          <ac:spMkLst>
            <pc:docMk/>
            <pc:sldMk cId="1465720046" sldId="275"/>
            <ac:spMk id="9" creationId="{C4223BEF-1413-4CA5-B30B-A206340B325D}"/>
          </ac:spMkLst>
        </pc:spChg>
        <pc:spChg chg="mod">
          <ac:chgData name="Pinto, Rosemeire (BIR)" userId="7e3e70d3-540c-401b-825b-33b2e65b054e" providerId="ADAL" clId="{56EF3C61-949F-4EDC-BC92-37081155E3DE}" dt="2022-04-27T14:07:48.847" v="232" actId="6549"/>
          <ac:spMkLst>
            <pc:docMk/>
            <pc:sldMk cId="1465720046" sldId="275"/>
            <ac:spMk id="10" creationId="{B824F105-17D9-42FF-B68F-EF7CA3537980}"/>
          </ac:spMkLst>
        </pc:spChg>
        <pc:spChg chg="add mod">
          <ac:chgData name="Pinto, Rosemeire (BIR)" userId="7e3e70d3-540c-401b-825b-33b2e65b054e" providerId="ADAL" clId="{56EF3C61-949F-4EDC-BC92-37081155E3DE}" dt="2022-04-27T14:04:43.883" v="164" actId="1076"/>
          <ac:spMkLst>
            <pc:docMk/>
            <pc:sldMk cId="1465720046" sldId="275"/>
            <ac:spMk id="11" creationId="{B8E4B8A3-EF84-4A91-9FF7-A91869FB3B87}"/>
          </ac:spMkLst>
        </pc:spChg>
        <pc:spChg chg="mod">
          <ac:chgData name="Pinto, Rosemeire (BIR)" userId="7e3e70d3-540c-401b-825b-33b2e65b054e" providerId="ADAL" clId="{56EF3C61-949F-4EDC-BC92-37081155E3DE}" dt="2022-04-27T14:06:17.525" v="171" actId="20577"/>
          <ac:spMkLst>
            <pc:docMk/>
            <pc:sldMk cId="1465720046" sldId="275"/>
            <ac:spMk id="12" creationId="{3D4AEF65-6B04-4F4E-BF98-9F5EBEC78DB4}"/>
          </ac:spMkLst>
        </pc:spChg>
        <pc:picChg chg="mod">
          <ac:chgData name="Pinto, Rosemeire (BIR)" userId="7e3e70d3-540c-401b-825b-33b2e65b054e" providerId="ADAL" clId="{56EF3C61-949F-4EDC-BC92-37081155E3DE}" dt="2022-04-27T14:04:35.690" v="163" actId="1076"/>
          <ac:picMkLst>
            <pc:docMk/>
            <pc:sldMk cId="1465720046" sldId="275"/>
            <ac:picMk id="2050" creationId="{E51563A1-6FD3-4D3E-BCD1-062055F54A55}"/>
          </ac:picMkLst>
        </pc:picChg>
      </pc:sldChg>
      <pc:sldChg chg="delSp modSp mod">
        <pc:chgData name="Pinto, Rosemeire (BIR)" userId="7e3e70d3-540c-401b-825b-33b2e65b054e" providerId="ADAL" clId="{56EF3C61-949F-4EDC-BC92-37081155E3DE}" dt="2022-04-27T14:28:18.944" v="479" actId="20577"/>
        <pc:sldMkLst>
          <pc:docMk/>
          <pc:sldMk cId="991670981" sldId="285"/>
        </pc:sldMkLst>
        <pc:spChg chg="mod">
          <ac:chgData name="Pinto, Rosemeire (BIR)" userId="7e3e70d3-540c-401b-825b-33b2e65b054e" providerId="ADAL" clId="{56EF3C61-949F-4EDC-BC92-37081155E3DE}" dt="2022-04-27T13:48:49.636" v="1" actId="1076"/>
          <ac:spMkLst>
            <pc:docMk/>
            <pc:sldMk cId="991670981" sldId="285"/>
            <ac:spMk id="2" creationId="{D0DF7C2B-060C-4C26-8D40-79EACBDE54CD}"/>
          </ac:spMkLst>
        </pc:spChg>
        <pc:spChg chg="mod">
          <ac:chgData name="Pinto, Rosemeire (BIR)" userId="7e3e70d3-540c-401b-825b-33b2e65b054e" providerId="ADAL" clId="{56EF3C61-949F-4EDC-BC92-37081155E3DE}" dt="2022-04-27T14:28:18.944" v="479" actId="20577"/>
          <ac:spMkLst>
            <pc:docMk/>
            <pc:sldMk cId="991670981" sldId="285"/>
            <ac:spMk id="5" creationId="{E8CD80E8-40F4-4ACA-A29E-189B86C92E7A}"/>
          </ac:spMkLst>
        </pc:spChg>
        <pc:spChg chg="mod">
          <ac:chgData name="Pinto, Rosemeire (BIR)" userId="7e3e70d3-540c-401b-825b-33b2e65b054e" providerId="ADAL" clId="{56EF3C61-949F-4EDC-BC92-37081155E3DE}" dt="2022-04-27T14:21:59.430" v="428" actId="18245"/>
          <ac:spMkLst>
            <pc:docMk/>
            <pc:sldMk cId="991670981" sldId="285"/>
            <ac:spMk id="6" creationId="{244BC4FB-135E-41EF-B08F-B3C95FC1387A}"/>
          </ac:spMkLst>
        </pc:spChg>
        <pc:spChg chg="mod">
          <ac:chgData name="Pinto, Rosemeire (BIR)" userId="7e3e70d3-540c-401b-825b-33b2e65b054e" providerId="ADAL" clId="{56EF3C61-949F-4EDC-BC92-37081155E3DE}" dt="2022-04-27T14:22:37.499" v="438" actId="14100"/>
          <ac:spMkLst>
            <pc:docMk/>
            <pc:sldMk cId="991670981" sldId="285"/>
            <ac:spMk id="7" creationId="{04E75B30-F325-48AA-86D7-0B02872AE0DB}"/>
          </ac:spMkLst>
        </pc:spChg>
        <pc:spChg chg="mod">
          <ac:chgData name="Pinto, Rosemeire (BIR)" userId="7e3e70d3-540c-401b-825b-33b2e65b054e" providerId="ADAL" clId="{56EF3C61-949F-4EDC-BC92-37081155E3DE}" dt="2022-04-27T14:21:59.430" v="428" actId="18245"/>
          <ac:spMkLst>
            <pc:docMk/>
            <pc:sldMk cId="991670981" sldId="285"/>
            <ac:spMk id="9" creationId="{1021768F-2EAE-4EE7-823B-52C071932054}"/>
          </ac:spMkLst>
        </pc:spChg>
        <pc:spChg chg="mod">
          <ac:chgData name="Pinto, Rosemeire (BIR)" userId="7e3e70d3-540c-401b-825b-33b2e65b054e" providerId="ADAL" clId="{56EF3C61-949F-4EDC-BC92-37081155E3DE}" dt="2022-04-27T14:22:29.315" v="437" actId="1037"/>
          <ac:spMkLst>
            <pc:docMk/>
            <pc:sldMk cId="991670981" sldId="285"/>
            <ac:spMk id="10" creationId="{F1E336AB-35B2-44B6-8C60-F7B34F48E543}"/>
          </ac:spMkLst>
        </pc:spChg>
        <pc:spChg chg="mod">
          <ac:chgData name="Pinto, Rosemeire (BIR)" userId="7e3e70d3-540c-401b-825b-33b2e65b054e" providerId="ADAL" clId="{56EF3C61-949F-4EDC-BC92-37081155E3DE}" dt="2022-04-27T14:21:59.430" v="428" actId="18245"/>
          <ac:spMkLst>
            <pc:docMk/>
            <pc:sldMk cId="991670981" sldId="285"/>
            <ac:spMk id="11" creationId="{4F32EB24-60CE-40F5-9CAD-7BE70A28FCAD}"/>
          </ac:spMkLst>
        </pc:spChg>
        <pc:grpChg chg="mod">
          <ac:chgData name="Pinto, Rosemeire (BIR)" userId="7e3e70d3-540c-401b-825b-33b2e65b054e" providerId="ADAL" clId="{56EF3C61-949F-4EDC-BC92-37081155E3DE}" dt="2022-04-27T14:21:59.430" v="428" actId="18245"/>
          <ac:grpSpMkLst>
            <pc:docMk/>
            <pc:sldMk cId="991670981" sldId="285"/>
            <ac:grpSpMk id="3" creationId="{FA8DDD37-D7F2-41A7-B58D-D8815B3A08EC}"/>
          </ac:grpSpMkLst>
        </pc:grpChg>
        <pc:graphicFrameChg chg="del mod modGraphic">
          <ac:chgData name="Pinto, Rosemeire (BIR)" userId="7e3e70d3-540c-401b-825b-33b2e65b054e" providerId="ADAL" clId="{56EF3C61-949F-4EDC-BC92-37081155E3DE}" dt="2022-04-27T14:21:59.430" v="428" actId="18245"/>
          <ac:graphicFrameMkLst>
            <pc:docMk/>
            <pc:sldMk cId="991670981" sldId="285"/>
            <ac:graphicFrameMk id="8" creationId="{5A79464A-7A2F-4E3C-A7CF-D7D1F90DA3E9}"/>
          </ac:graphicFrameMkLst>
        </pc:graphicFrameChg>
      </pc:sldChg>
      <pc:sldChg chg="addSp delSp modSp mod">
        <pc:chgData name="Pinto, Rosemeire (BIR)" userId="7e3e70d3-540c-401b-825b-33b2e65b054e" providerId="ADAL" clId="{56EF3C61-949F-4EDC-BC92-37081155E3DE}" dt="2022-04-27T14:28:12.734" v="478" actId="20577"/>
        <pc:sldMkLst>
          <pc:docMk/>
          <pc:sldMk cId="0" sldId="341"/>
        </pc:sldMkLst>
        <pc:spChg chg="del">
          <ac:chgData name="Pinto, Rosemeire (BIR)" userId="7e3e70d3-540c-401b-825b-33b2e65b054e" providerId="ADAL" clId="{56EF3C61-949F-4EDC-BC92-37081155E3DE}" dt="2022-04-27T14:24:16.020" v="448" actId="478"/>
          <ac:spMkLst>
            <pc:docMk/>
            <pc:sldMk cId="0" sldId="341"/>
            <ac:spMk id="3" creationId="{B8C91FED-3E19-4564-AAB9-9F21CA055C36}"/>
          </ac:spMkLst>
        </pc:spChg>
        <pc:spChg chg="add mod">
          <ac:chgData name="Pinto, Rosemeire (BIR)" userId="7e3e70d3-540c-401b-825b-33b2e65b054e" providerId="ADAL" clId="{56EF3C61-949F-4EDC-BC92-37081155E3DE}" dt="2022-04-27T14:24:17.850" v="449"/>
          <ac:spMkLst>
            <pc:docMk/>
            <pc:sldMk cId="0" sldId="341"/>
            <ac:spMk id="4" creationId="{CF14D684-F009-46E5-922F-9BAD661840DE}"/>
          </ac:spMkLst>
        </pc:spChg>
        <pc:graphicFrameChg chg="mod modGraphic">
          <ac:chgData name="Pinto, Rosemeire (BIR)" userId="7e3e70d3-540c-401b-825b-33b2e65b054e" providerId="ADAL" clId="{56EF3C61-949F-4EDC-BC92-37081155E3DE}" dt="2022-04-27T14:28:12.734" v="478" actId="20577"/>
          <ac:graphicFrameMkLst>
            <pc:docMk/>
            <pc:sldMk cId="0" sldId="341"/>
            <ac:graphicFrameMk id="2" creationId="{DE94CAC0-FB2B-44B1-9F78-8405E5185DC7}"/>
          </ac:graphicFrameMkLst>
        </pc:graphicFrameChg>
      </pc:sldChg>
      <pc:sldChg chg="del">
        <pc:chgData name="Pinto, Rosemeire (BIR)" userId="7e3e70d3-540c-401b-825b-33b2e65b054e" providerId="ADAL" clId="{56EF3C61-949F-4EDC-BC92-37081155E3DE}" dt="2022-04-27T14:02:40.016" v="148" actId="47"/>
        <pc:sldMkLst>
          <pc:docMk/>
          <pc:sldMk cId="1911884743" sldId="346"/>
        </pc:sldMkLst>
      </pc:sldChg>
      <pc:sldChg chg="addSp delSp modSp add del mod modAnim">
        <pc:chgData name="Pinto, Rosemeire (BIR)" userId="7e3e70d3-540c-401b-825b-33b2e65b054e" providerId="ADAL" clId="{56EF3C61-949F-4EDC-BC92-37081155E3DE}" dt="2022-04-27T14:02:43.430" v="149" actId="47"/>
        <pc:sldMkLst>
          <pc:docMk/>
          <pc:sldMk cId="66560845" sldId="351"/>
        </pc:sldMkLst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7" creationId="{1EE13565-A084-4F53-BDD3-0B23BEEA39E7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8" creationId="{BA8644F3-9FC2-4E6A-BA1B-1ED0C15565EF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9" creationId="{30D1D251-23EA-4CD0-B397-D4DC5E58BDAC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10" creationId="{4CADD7C0-CB4B-41D3-A486-A3CA70FE4A38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11" creationId="{8644E51F-9324-4F87-A5DE-A57CABF2F14C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12" creationId="{D6252BE8-C623-4289-AF16-5B09E333C246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13" creationId="{DD1A1903-859B-48A8-85C0-843272103D78}"/>
          </ac:spMkLst>
        </pc:spChg>
        <pc:spChg chg="add del mod">
          <ac:chgData name="Pinto, Rosemeire (BIR)" userId="7e3e70d3-540c-401b-825b-33b2e65b054e" providerId="ADAL" clId="{56EF3C61-949F-4EDC-BC92-37081155E3DE}" dt="2022-04-27T13:52:31.789" v="12"/>
          <ac:spMkLst>
            <pc:docMk/>
            <pc:sldMk cId="66560845" sldId="351"/>
            <ac:spMk id="14" creationId="{525715CE-F7D0-4AF0-9563-056BC906B1DC}"/>
          </ac:spMkLst>
        </pc:spChg>
        <pc:picChg chg="add del mod">
          <ac:chgData name="Pinto, Rosemeire (BIR)" userId="7e3e70d3-540c-401b-825b-33b2e65b054e" providerId="ADAL" clId="{56EF3C61-949F-4EDC-BC92-37081155E3DE}" dt="2022-04-27T13:52:31.789" v="12"/>
          <ac:picMkLst>
            <pc:docMk/>
            <pc:sldMk cId="66560845" sldId="351"/>
            <ac:picMk id="5" creationId="{A80F73FD-5B84-4AED-BD22-A2BCFEF9A5B7}"/>
          </ac:picMkLst>
        </pc:picChg>
        <pc:picChg chg="del">
          <ac:chgData name="Pinto, Rosemeire (BIR)" userId="7e3e70d3-540c-401b-825b-33b2e65b054e" providerId="ADAL" clId="{56EF3C61-949F-4EDC-BC92-37081155E3DE}" dt="2022-04-27T13:52:12.602" v="8" actId="478"/>
          <ac:picMkLst>
            <pc:docMk/>
            <pc:sldMk cId="66560845" sldId="351"/>
            <ac:picMk id="6" creationId="{A50F8B76-93DB-48C3-8E51-4EC12ADF665E}"/>
          </ac:picMkLst>
        </pc:picChg>
      </pc:sldChg>
      <pc:sldChg chg="addSp delSp modSp new mod ord setBg">
        <pc:chgData name="Pinto, Rosemeire (BIR)" userId="7e3e70d3-540c-401b-825b-33b2e65b054e" providerId="ADAL" clId="{56EF3C61-949F-4EDC-BC92-37081155E3DE}" dt="2022-04-27T14:46:54.461" v="489"/>
        <pc:sldMkLst>
          <pc:docMk/>
          <pc:sldMk cId="3957984698" sldId="351"/>
        </pc:sldMkLst>
        <pc:spChg chg="del">
          <ac:chgData name="Pinto, Rosemeire (BIR)" userId="7e3e70d3-540c-401b-825b-33b2e65b054e" providerId="ADAL" clId="{56EF3C61-949F-4EDC-BC92-37081155E3DE}" dt="2022-04-27T14:46:51.998" v="487" actId="26606"/>
          <ac:spMkLst>
            <pc:docMk/>
            <pc:sldMk cId="3957984698" sldId="351"/>
            <ac:spMk id="2" creationId="{A2111A03-74C6-42C5-B430-FE5B514D5238}"/>
          </ac:spMkLst>
        </pc:spChg>
        <pc:spChg chg="del">
          <ac:chgData name="Pinto, Rosemeire (BIR)" userId="7e3e70d3-540c-401b-825b-33b2e65b054e" providerId="ADAL" clId="{56EF3C61-949F-4EDC-BC92-37081155E3DE}" dt="2022-04-27T14:46:44.749" v="483"/>
          <ac:spMkLst>
            <pc:docMk/>
            <pc:sldMk cId="3957984698" sldId="351"/>
            <ac:spMk id="3" creationId="{2CDBEF62-F99F-4167-B7E4-E8DFF3C50749}"/>
          </ac:spMkLst>
        </pc:spChg>
        <pc:spChg chg="add">
          <ac:chgData name="Pinto, Rosemeire (BIR)" userId="7e3e70d3-540c-401b-825b-33b2e65b054e" providerId="ADAL" clId="{56EF3C61-949F-4EDC-BC92-37081155E3DE}" dt="2022-04-27T14:46:51.998" v="487" actId="26606"/>
          <ac:spMkLst>
            <pc:docMk/>
            <pc:sldMk cId="3957984698" sldId="351"/>
            <ac:spMk id="10" creationId="{42A4FC2C-047E-45A5-965D-8E1E3BF09BC6}"/>
          </ac:spMkLst>
        </pc:spChg>
        <pc:picChg chg="add mod">
          <ac:chgData name="Pinto, Rosemeire (BIR)" userId="7e3e70d3-540c-401b-825b-33b2e65b054e" providerId="ADAL" clId="{56EF3C61-949F-4EDC-BC92-37081155E3DE}" dt="2022-04-27T14:46:51.998" v="487" actId="26606"/>
          <ac:picMkLst>
            <pc:docMk/>
            <pc:sldMk cId="3957984698" sldId="351"/>
            <ac:picMk id="5" creationId="{CB22114F-572F-48AA-B431-663C08E1E60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F451B-E479-4BA4-AC7A-D81F98528FAD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7A45F3D-3DB4-4716-9F6F-E2B76FAE6785}">
      <dgm:prSet phldrT="[Texto]" custT="1"/>
      <dgm:spPr>
        <a:solidFill>
          <a:srgbClr val="F3575B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pt-BR" sz="2400" dirty="0">
              <a:solidFill>
                <a:schemeClr val="bg1"/>
              </a:solidFill>
            </a:rPr>
            <a:t>¿</a:t>
          </a:r>
          <a:r>
            <a:rPr lang="pt-BR" sz="2400" dirty="0" err="1">
              <a:solidFill>
                <a:schemeClr val="bg1"/>
              </a:solidFill>
            </a:rPr>
            <a:t>Cual</a:t>
          </a:r>
          <a:r>
            <a:rPr lang="pt-BR" sz="2400" dirty="0">
              <a:solidFill>
                <a:schemeClr val="bg1"/>
              </a:solidFill>
            </a:rPr>
            <a:t> es </a:t>
          </a:r>
          <a:r>
            <a:rPr lang="pt-BR" sz="2400" dirty="0" err="1">
              <a:solidFill>
                <a:schemeClr val="bg1"/>
              </a:solidFill>
            </a:rPr>
            <a:t>la</a:t>
          </a:r>
          <a:r>
            <a:rPr lang="pt-BR" sz="2400" dirty="0">
              <a:solidFill>
                <a:schemeClr val="bg1"/>
              </a:solidFill>
            </a:rPr>
            <a:t> </a:t>
          </a:r>
          <a:r>
            <a:rPr lang="pt-BR" sz="2400" dirty="0" err="1">
              <a:solidFill>
                <a:schemeClr val="bg1"/>
              </a:solidFill>
            </a:rPr>
            <a:t>necesidad</a:t>
          </a:r>
          <a:r>
            <a:rPr lang="pt-BR" sz="2400" dirty="0">
              <a:solidFill>
                <a:schemeClr val="bg1"/>
              </a:solidFill>
            </a:rPr>
            <a:t> de </a:t>
          </a:r>
          <a:r>
            <a:rPr lang="pt-BR" sz="2400" dirty="0" err="1">
              <a:solidFill>
                <a:schemeClr val="bg1"/>
              </a:solidFill>
            </a:rPr>
            <a:t>información</a:t>
          </a:r>
          <a:r>
            <a:rPr lang="pt-BR" sz="2400" dirty="0">
              <a:solidFill>
                <a:schemeClr val="bg1"/>
              </a:solidFill>
            </a:rPr>
            <a:t>?</a:t>
          </a:r>
          <a:endParaRPr lang="pt-BR" sz="2400" b="1" dirty="0">
            <a:solidFill>
              <a:schemeClr val="bg1"/>
            </a:solidFill>
          </a:endParaRPr>
        </a:p>
      </dgm:t>
    </dgm:pt>
    <dgm:pt modelId="{584882FA-F5AA-406A-B6D6-9949144DC2D3}" type="parTrans" cxnId="{16F5FC0B-ED5D-4337-A440-D4503E8B85A5}">
      <dgm:prSet/>
      <dgm:spPr/>
      <dgm:t>
        <a:bodyPr/>
        <a:lstStyle/>
        <a:p>
          <a:endParaRPr lang="pt-BR"/>
        </a:p>
      </dgm:t>
    </dgm:pt>
    <dgm:pt modelId="{66B65C1F-71A1-4F44-ADDC-D89AC12C58E9}" type="sibTrans" cxnId="{16F5FC0B-ED5D-4337-A440-D4503E8B85A5}">
      <dgm:prSet/>
      <dgm:spPr/>
      <dgm:t>
        <a:bodyPr/>
        <a:lstStyle/>
        <a:p>
          <a:endParaRPr lang="pt-BR"/>
        </a:p>
      </dgm:t>
    </dgm:pt>
    <dgm:pt modelId="{DEECEBDE-3D9B-4F7D-A305-4C38A3CF9AC8}">
      <dgm:prSet phldrT="[Texto]" custT="1"/>
      <dgm:spPr>
        <a:solidFill>
          <a:schemeClr val="tx2">
            <a:lumMod val="20000"/>
            <a:lumOff val="8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pt-BR" sz="2000" dirty="0">
              <a:solidFill>
                <a:srgbClr val="002060"/>
              </a:solidFill>
            </a:rPr>
            <a:t>¿</a:t>
          </a:r>
          <a:r>
            <a:rPr lang="pt-BR" sz="2000" dirty="0" err="1">
              <a:solidFill>
                <a:srgbClr val="002060"/>
              </a:solidFill>
            </a:rPr>
            <a:t>Qué</a:t>
          </a:r>
          <a:r>
            <a:rPr lang="pt-BR" sz="2000" dirty="0">
              <a:solidFill>
                <a:srgbClr val="002060"/>
              </a:solidFill>
            </a:rPr>
            <a:t> nível de </a:t>
          </a:r>
          <a:r>
            <a:rPr lang="pt-BR" sz="2000" dirty="0" err="1">
              <a:solidFill>
                <a:srgbClr val="002060"/>
              </a:solidFill>
            </a:rPr>
            <a:t>información</a:t>
          </a:r>
          <a:r>
            <a:rPr lang="pt-BR" sz="2000" dirty="0">
              <a:solidFill>
                <a:srgbClr val="002060"/>
              </a:solidFill>
            </a:rPr>
            <a:t> </a:t>
          </a:r>
          <a:r>
            <a:rPr lang="pt-BR" sz="2000" dirty="0" err="1">
              <a:solidFill>
                <a:srgbClr val="002060"/>
              </a:solidFill>
            </a:rPr>
            <a:t>necesito</a:t>
          </a:r>
          <a:r>
            <a:rPr lang="pt-BR" sz="2000" dirty="0">
              <a:solidFill>
                <a:srgbClr val="002060"/>
              </a:solidFill>
            </a:rPr>
            <a:t>?</a:t>
          </a:r>
        </a:p>
      </dgm:t>
    </dgm:pt>
    <dgm:pt modelId="{C92C0B66-3BB8-4C4C-841F-7157D0F045D6}" type="parTrans" cxnId="{E876BE7C-7174-4FEC-ABF6-F129E93081EC}">
      <dgm:prSet/>
      <dgm:spPr>
        <a:ln w="19050"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C9AB2449-E159-4A68-981A-4F18D45E659E}" type="sibTrans" cxnId="{E876BE7C-7174-4FEC-ABF6-F129E93081EC}">
      <dgm:prSet/>
      <dgm:spPr/>
      <dgm:t>
        <a:bodyPr/>
        <a:lstStyle/>
        <a:p>
          <a:endParaRPr lang="pt-BR"/>
        </a:p>
      </dgm:t>
    </dgm:pt>
    <dgm:pt modelId="{6CCBF1A1-BCC5-4E3E-A29F-88C14FA386AD}">
      <dgm:prSet phldrT="[Texto]" custT="1"/>
      <dgm:spPr>
        <a:solidFill>
          <a:schemeClr val="tx2">
            <a:lumMod val="20000"/>
            <a:lumOff val="8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es-ES" sz="2000" dirty="0">
              <a:solidFill>
                <a:srgbClr val="002060"/>
              </a:solidFill>
            </a:rPr>
            <a:t>¿El resultado debe ser amplio o estrecho?</a:t>
          </a:r>
          <a:endParaRPr lang="pt-BR" sz="2000" dirty="0">
            <a:solidFill>
              <a:srgbClr val="002060"/>
            </a:solidFill>
          </a:endParaRPr>
        </a:p>
      </dgm:t>
    </dgm:pt>
    <dgm:pt modelId="{70A0B965-FABA-44AA-8531-4387D10ECAA5}" type="parTrans" cxnId="{1187E8F9-0D4E-488F-9E9F-4934F35AF887}">
      <dgm:prSet/>
      <dgm:spPr>
        <a:ln w="19050"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38D06C60-D25D-4F2F-B072-A333A7B1CE72}" type="sibTrans" cxnId="{1187E8F9-0D4E-488F-9E9F-4934F35AF887}">
      <dgm:prSet/>
      <dgm:spPr/>
      <dgm:t>
        <a:bodyPr/>
        <a:lstStyle/>
        <a:p>
          <a:endParaRPr lang="pt-BR"/>
        </a:p>
      </dgm:t>
    </dgm:pt>
    <dgm:pt modelId="{92613E47-829C-4B7E-8195-8CDBB73B84F5}">
      <dgm:prSet phldrT="[Texto]" custT="1"/>
      <dgm:spPr>
        <a:solidFill>
          <a:schemeClr val="tx2">
            <a:lumMod val="20000"/>
            <a:lumOff val="8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es-ES" sz="2000" dirty="0">
              <a:solidFill>
                <a:srgbClr val="002060"/>
              </a:solidFill>
            </a:rPr>
            <a:t>¿Hay un límite de tiempo para la búsqueda?</a:t>
          </a:r>
          <a:endParaRPr lang="pt-BR" sz="2000" dirty="0">
            <a:solidFill>
              <a:srgbClr val="002060"/>
            </a:solidFill>
          </a:endParaRPr>
        </a:p>
      </dgm:t>
    </dgm:pt>
    <dgm:pt modelId="{DABFFF53-F9B6-45E5-9D14-274B2B63CACD}" type="parTrans" cxnId="{2FF6D97D-A1AF-4F27-A4A2-E78F90EDE891}">
      <dgm:prSet/>
      <dgm:spPr>
        <a:ln w="19050"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137889B1-2EB1-4C9A-A46E-3C1FFD49A490}" type="sibTrans" cxnId="{2FF6D97D-A1AF-4F27-A4A2-E78F90EDE891}">
      <dgm:prSet/>
      <dgm:spPr/>
      <dgm:t>
        <a:bodyPr/>
        <a:lstStyle/>
        <a:p>
          <a:endParaRPr lang="pt-BR"/>
        </a:p>
      </dgm:t>
    </dgm:pt>
    <dgm:pt modelId="{ED652629-C60A-4056-96DB-06502CD4A49F}">
      <dgm:prSet phldrT="[Texto]" custT="1"/>
      <dgm:spPr>
        <a:solidFill>
          <a:schemeClr val="tx2">
            <a:lumMod val="20000"/>
            <a:lumOff val="8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pt-BR" sz="2000" dirty="0">
              <a:solidFill>
                <a:srgbClr val="002060"/>
              </a:solidFill>
            </a:rPr>
            <a:t>¿El contexto será local, regional o global?</a:t>
          </a:r>
        </a:p>
      </dgm:t>
    </dgm:pt>
    <dgm:pt modelId="{A0DD774F-00C3-43A2-B27A-5C9BEADE6029}" type="parTrans" cxnId="{D21BE3DE-C741-48CF-89DF-E85C83A2A87D}">
      <dgm:prSet/>
      <dgm:spPr>
        <a:ln w="19050"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A1B54F59-AF8A-4F49-925B-EA5B0ED6D476}" type="sibTrans" cxnId="{D21BE3DE-C741-48CF-89DF-E85C83A2A87D}">
      <dgm:prSet/>
      <dgm:spPr/>
      <dgm:t>
        <a:bodyPr/>
        <a:lstStyle/>
        <a:p>
          <a:endParaRPr lang="pt-BR"/>
        </a:p>
      </dgm:t>
    </dgm:pt>
    <dgm:pt modelId="{7C645D8B-8B9C-4D81-BF70-A46A92095345}">
      <dgm:prSet phldrT="[Texto]" custT="1"/>
      <dgm:spPr>
        <a:solidFill>
          <a:schemeClr val="tx2">
            <a:lumMod val="20000"/>
            <a:lumOff val="8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es-ES" sz="2000" dirty="0">
              <a:solidFill>
                <a:srgbClr val="002060"/>
              </a:solidFill>
            </a:rPr>
            <a:t>¿Qué población se debe considerar?</a:t>
          </a:r>
          <a:endParaRPr lang="pt-BR" sz="2000" dirty="0">
            <a:solidFill>
              <a:srgbClr val="002060"/>
            </a:solidFill>
          </a:endParaRPr>
        </a:p>
      </dgm:t>
    </dgm:pt>
    <dgm:pt modelId="{574860A1-7DD6-4F79-AA0B-83C4813F3DEF}" type="parTrans" cxnId="{4141F04A-E595-459A-8857-6B1FD30D1A9E}">
      <dgm:prSet/>
      <dgm:spPr>
        <a:ln w="19050"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D8C4911F-812F-4240-92A8-9C8AC543513E}" type="sibTrans" cxnId="{4141F04A-E595-459A-8857-6B1FD30D1A9E}">
      <dgm:prSet/>
      <dgm:spPr/>
      <dgm:t>
        <a:bodyPr/>
        <a:lstStyle/>
        <a:p>
          <a:endParaRPr lang="pt-BR"/>
        </a:p>
      </dgm:t>
    </dgm:pt>
    <dgm:pt modelId="{FE6507E3-EF7B-400C-9AF4-D3C322466DE6}" type="pres">
      <dgm:prSet presAssocID="{896F451B-E479-4BA4-AC7A-D81F98528F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EA4651-8A22-41D4-9426-A0E4EA642B59}" type="pres">
      <dgm:prSet presAssocID="{07A45F3D-3DB4-4716-9F6F-E2B76FAE6785}" presName="centerShape" presStyleLbl="node0" presStyleIdx="0" presStyleCnt="1" custScaleX="147345" custScaleY="120202"/>
      <dgm:spPr/>
    </dgm:pt>
    <dgm:pt modelId="{E4C0F8A6-5CF7-4BAD-B742-AE474EB56509}" type="pres">
      <dgm:prSet presAssocID="{C92C0B66-3BB8-4C4C-841F-7157D0F045D6}" presName="Name9" presStyleLbl="parChTrans1D2" presStyleIdx="0" presStyleCnt="5"/>
      <dgm:spPr/>
    </dgm:pt>
    <dgm:pt modelId="{515971C7-A425-4CEA-AB3E-F9A5C1F17647}" type="pres">
      <dgm:prSet presAssocID="{C92C0B66-3BB8-4C4C-841F-7157D0F045D6}" presName="connTx" presStyleLbl="parChTrans1D2" presStyleIdx="0" presStyleCnt="5"/>
      <dgm:spPr/>
    </dgm:pt>
    <dgm:pt modelId="{95EF3F0A-B4AB-4C73-BACA-A9F1BBF70E16}" type="pres">
      <dgm:prSet presAssocID="{DEECEBDE-3D9B-4F7D-A305-4C38A3CF9AC8}" presName="node" presStyleLbl="node1" presStyleIdx="0" presStyleCnt="5" custScaleX="121477" custRadScaleRad="139385" custRadScaleInc="202422">
        <dgm:presLayoutVars>
          <dgm:bulletEnabled val="1"/>
        </dgm:presLayoutVars>
      </dgm:prSet>
      <dgm:spPr/>
    </dgm:pt>
    <dgm:pt modelId="{69101472-1B72-4289-9015-4D7782A060F6}" type="pres">
      <dgm:prSet presAssocID="{70A0B965-FABA-44AA-8531-4387D10ECAA5}" presName="Name9" presStyleLbl="parChTrans1D2" presStyleIdx="1" presStyleCnt="5"/>
      <dgm:spPr/>
    </dgm:pt>
    <dgm:pt modelId="{4A9F3F0D-1FC8-4A81-883D-D3AE59267B35}" type="pres">
      <dgm:prSet presAssocID="{70A0B965-FABA-44AA-8531-4387D10ECAA5}" presName="connTx" presStyleLbl="parChTrans1D2" presStyleIdx="1" presStyleCnt="5"/>
      <dgm:spPr/>
    </dgm:pt>
    <dgm:pt modelId="{2C5813C3-B632-4AD4-AC57-2F1714946651}" type="pres">
      <dgm:prSet presAssocID="{6CCBF1A1-BCC5-4E3E-A29F-88C14FA386AD}" presName="node" presStyleLbl="node1" presStyleIdx="1" presStyleCnt="5" custScaleX="116685" custRadScaleRad="125382" custRadScaleInc="163665">
        <dgm:presLayoutVars>
          <dgm:bulletEnabled val="1"/>
        </dgm:presLayoutVars>
      </dgm:prSet>
      <dgm:spPr/>
    </dgm:pt>
    <dgm:pt modelId="{62FA4433-B0AC-4403-9724-F0AC7EFAEA46}" type="pres">
      <dgm:prSet presAssocID="{DABFFF53-F9B6-45E5-9D14-274B2B63CACD}" presName="Name9" presStyleLbl="parChTrans1D2" presStyleIdx="2" presStyleCnt="5"/>
      <dgm:spPr/>
    </dgm:pt>
    <dgm:pt modelId="{0A7F5B7D-B164-46BE-B4AF-F1ADDD03D2BB}" type="pres">
      <dgm:prSet presAssocID="{DABFFF53-F9B6-45E5-9D14-274B2B63CACD}" presName="connTx" presStyleLbl="parChTrans1D2" presStyleIdx="2" presStyleCnt="5"/>
      <dgm:spPr/>
    </dgm:pt>
    <dgm:pt modelId="{7FBCBB2E-C719-4FC2-8593-A0BCA16F72BE}" type="pres">
      <dgm:prSet presAssocID="{92613E47-829C-4B7E-8195-8CDBB73B84F5}" presName="node" presStyleLbl="node1" presStyleIdx="2" presStyleCnt="5" custScaleX="118207" custScaleY="96468" custRadScaleRad="138567" custRadScaleInc="411763">
        <dgm:presLayoutVars>
          <dgm:bulletEnabled val="1"/>
        </dgm:presLayoutVars>
      </dgm:prSet>
      <dgm:spPr/>
    </dgm:pt>
    <dgm:pt modelId="{0F4834CC-E124-4837-A0FD-8DA6F0E97023}" type="pres">
      <dgm:prSet presAssocID="{A0DD774F-00C3-43A2-B27A-5C9BEADE6029}" presName="Name9" presStyleLbl="parChTrans1D2" presStyleIdx="3" presStyleCnt="5"/>
      <dgm:spPr/>
    </dgm:pt>
    <dgm:pt modelId="{53A66386-F324-404B-BDFC-9897E5C0B683}" type="pres">
      <dgm:prSet presAssocID="{A0DD774F-00C3-43A2-B27A-5C9BEADE6029}" presName="connTx" presStyleLbl="parChTrans1D2" presStyleIdx="3" presStyleCnt="5"/>
      <dgm:spPr/>
    </dgm:pt>
    <dgm:pt modelId="{C8F86CD4-C696-4166-BD53-9A580FF09F63}" type="pres">
      <dgm:prSet presAssocID="{ED652629-C60A-4056-96DB-06502CD4A49F}" presName="node" presStyleLbl="node1" presStyleIdx="3" presStyleCnt="5" custScaleX="131940" custRadScaleRad="133789" custRadScaleInc="64024">
        <dgm:presLayoutVars>
          <dgm:bulletEnabled val="1"/>
        </dgm:presLayoutVars>
      </dgm:prSet>
      <dgm:spPr/>
    </dgm:pt>
    <dgm:pt modelId="{AAF869D9-84C4-4320-8A4F-D6988F377096}" type="pres">
      <dgm:prSet presAssocID="{574860A1-7DD6-4F79-AA0B-83C4813F3DEF}" presName="Name9" presStyleLbl="parChTrans1D2" presStyleIdx="4" presStyleCnt="5"/>
      <dgm:spPr/>
    </dgm:pt>
    <dgm:pt modelId="{66B4DEEE-402B-406F-AAB8-E38E9E8043EF}" type="pres">
      <dgm:prSet presAssocID="{574860A1-7DD6-4F79-AA0B-83C4813F3DEF}" presName="connTx" presStyleLbl="parChTrans1D2" presStyleIdx="4" presStyleCnt="5"/>
      <dgm:spPr/>
    </dgm:pt>
    <dgm:pt modelId="{B10AF88F-2216-4FB8-943B-EAB08881B38E}" type="pres">
      <dgm:prSet presAssocID="{7C645D8B-8B9C-4D81-BF70-A46A92095345}" presName="node" presStyleLbl="node1" presStyleIdx="4" presStyleCnt="5" custScaleX="134076" custRadScaleRad="100985" custRadScaleInc="202444">
        <dgm:presLayoutVars>
          <dgm:bulletEnabled val="1"/>
        </dgm:presLayoutVars>
      </dgm:prSet>
      <dgm:spPr/>
    </dgm:pt>
  </dgm:ptLst>
  <dgm:cxnLst>
    <dgm:cxn modelId="{D30E1702-791B-4E3E-9C6D-304000CFACCF}" type="presOf" srcId="{ED652629-C60A-4056-96DB-06502CD4A49F}" destId="{C8F86CD4-C696-4166-BD53-9A580FF09F63}" srcOrd="0" destOrd="0" presId="urn:microsoft.com/office/officeart/2005/8/layout/radial1"/>
    <dgm:cxn modelId="{16F5FC0B-ED5D-4337-A440-D4503E8B85A5}" srcId="{896F451B-E479-4BA4-AC7A-D81F98528FAD}" destId="{07A45F3D-3DB4-4716-9F6F-E2B76FAE6785}" srcOrd="0" destOrd="0" parTransId="{584882FA-F5AA-406A-B6D6-9949144DC2D3}" sibTransId="{66B65C1F-71A1-4F44-ADDC-D89AC12C58E9}"/>
    <dgm:cxn modelId="{019DB818-CA41-4742-A388-F0337475C320}" type="presOf" srcId="{70A0B965-FABA-44AA-8531-4387D10ECAA5}" destId="{4A9F3F0D-1FC8-4A81-883D-D3AE59267B35}" srcOrd="1" destOrd="0" presId="urn:microsoft.com/office/officeart/2005/8/layout/radial1"/>
    <dgm:cxn modelId="{52C24C3A-FAB2-4BC6-9237-FBDB462F752A}" type="presOf" srcId="{70A0B965-FABA-44AA-8531-4387D10ECAA5}" destId="{69101472-1B72-4289-9015-4D7782A060F6}" srcOrd="0" destOrd="0" presId="urn:microsoft.com/office/officeart/2005/8/layout/radial1"/>
    <dgm:cxn modelId="{1AEF7540-6E2B-456F-9100-08B5062701CA}" type="presOf" srcId="{574860A1-7DD6-4F79-AA0B-83C4813F3DEF}" destId="{66B4DEEE-402B-406F-AAB8-E38E9E8043EF}" srcOrd="1" destOrd="0" presId="urn:microsoft.com/office/officeart/2005/8/layout/radial1"/>
    <dgm:cxn modelId="{9FC1E741-6CC2-4FE5-967A-10B0DA3975F0}" type="presOf" srcId="{896F451B-E479-4BA4-AC7A-D81F98528FAD}" destId="{FE6507E3-EF7B-400C-9AF4-D3C322466DE6}" srcOrd="0" destOrd="0" presId="urn:microsoft.com/office/officeart/2005/8/layout/radial1"/>
    <dgm:cxn modelId="{E00AEE46-91C0-43E1-AC1D-E72E4FA05A99}" type="presOf" srcId="{A0DD774F-00C3-43A2-B27A-5C9BEADE6029}" destId="{53A66386-F324-404B-BDFC-9897E5C0B683}" srcOrd="1" destOrd="0" presId="urn:microsoft.com/office/officeart/2005/8/layout/radial1"/>
    <dgm:cxn modelId="{4141F04A-E595-459A-8857-6B1FD30D1A9E}" srcId="{07A45F3D-3DB4-4716-9F6F-E2B76FAE6785}" destId="{7C645D8B-8B9C-4D81-BF70-A46A92095345}" srcOrd="4" destOrd="0" parTransId="{574860A1-7DD6-4F79-AA0B-83C4813F3DEF}" sibTransId="{D8C4911F-812F-4240-92A8-9C8AC543513E}"/>
    <dgm:cxn modelId="{6007CA59-A322-48B1-BC59-C93151155C7D}" type="presOf" srcId="{574860A1-7DD6-4F79-AA0B-83C4813F3DEF}" destId="{AAF869D9-84C4-4320-8A4F-D6988F377096}" srcOrd="0" destOrd="0" presId="urn:microsoft.com/office/officeart/2005/8/layout/radial1"/>
    <dgm:cxn modelId="{58F43B7B-44E9-47CE-8C1F-54F33986AD41}" type="presOf" srcId="{C92C0B66-3BB8-4C4C-841F-7157D0F045D6}" destId="{E4C0F8A6-5CF7-4BAD-B742-AE474EB56509}" srcOrd="0" destOrd="0" presId="urn:microsoft.com/office/officeart/2005/8/layout/radial1"/>
    <dgm:cxn modelId="{E876BE7C-7174-4FEC-ABF6-F129E93081EC}" srcId="{07A45F3D-3DB4-4716-9F6F-E2B76FAE6785}" destId="{DEECEBDE-3D9B-4F7D-A305-4C38A3CF9AC8}" srcOrd="0" destOrd="0" parTransId="{C92C0B66-3BB8-4C4C-841F-7157D0F045D6}" sibTransId="{C9AB2449-E159-4A68-981A-4F18D45E659E}"/>
    <dgm:cxn modelId="{2FF6D97D-A1AF-4F27-A4A2-E78F90EDE891}" srcId="{07A45F3D-3DB4-4716-9F6F-E2B76FAE6785}" destId="{92613E47-829C-4B7E-8195-8CDBB73B84F5}" srcOrd="2" destOrd="0" parTransId="{DABFFF53-F9B6-45E5-9D14-274B2B63CACD}" sibTransId="{137889B1-2EB1-4C9A-A46E-3C1FFD49A490}"/>
    <dgm:cxn modelId="{A9C8868B-5FE6-4A6E-8CD6-81A07CFA9FFF}" type="presOf" srcId="{7C645D8B-8B9C-4D81-BF70-A46A92095345}" destId="{B10AF88F-2216-4FB8-943B-EAB08881B38E}" srcOrd="0" destOrd="0" presId="urn:microsoft.com/office/officeart/2005/8/layout/radial1"/>
    <dgm:cxn modelId="{C1EEC49E-66BA-4A1A-B11C-8EB88A030480}" type="presOf" srcId="{6CCBF1A1-BCC5-4E3E-A29F-88C14FA386AD}" destId="{2C5813C3-B632-4AD4-AC57-2F1714946651}" srcOrd="0" destOrd="0" presId="urn:microsoft.com/office/officeart/2005/8/layout/radial1"/>
    <dgm:cxn modelId="{9E79999F-3AA7-41EC-AE22-864401E54289}" type="presOf" srcId="{C92C0B66-3BB8-4C4C-841F-7157D0F045D6}" destId="{515971C7-A425-4CEA-AB3E-F9A5C1F17647}" srcOrd="1" destOrd="0" presId="urn:microsoft.com/office/officeart/2005/8/layout/radial1"/>
    <dgm:cxn modelId="{556A0EAA-AB15-48AC-9617-39D9757D1FBF}" type="presOf" srcId="{DEECEBDE-3D9B-4F7D-A305-4C38A3CF9AC8}" destId="{95EF3F0A-B4AB-4C73-BACA-A9F1BBF70E16}" srcOrd="0" destOrd="0" presId="urn:microsoft.com/office/officeart/2005/8/layout/radial1"/>
    <dgm:cxn modelId="{FD8D4AAE-34E9-43A4-9487-16D82694E4D7}" type="presOf" srcId="{92613E47-829C-4B7E-8195-8CDBB73B84F5}" destId="{7FBCBB2E-C719-4FC2-8593-A0BCA16F72BE}" srcOrd="0" destOrd="0" presId="urn:microsoft.com/office/officeart/2005/8/layout/radial1"/>
    <dgm:cxn modelId="{E7A7F4DB-33A8-4684-B29D-F046F42608C2}" type="presOf" srcId="{07A45F3D-3DB4-4716-9F6F-E2B76FAE6785}" destId="{6BEA4651-8A22-41D4-9426-A0E4EA642B59}" srcOrd="0" destOrd="0" presId="urn:microsoft.com/office/officeart/2005/8/layout/radial1"/>
    <dgm:cxn modelId="{D21BE3DE-C741-48CF-89DF-E85C83A2A87D}" srcId="{07A45F3D-3DB4-4716-9F6F-E2B76FAE6785}" destId="{ED652629-C60A-4056-96DB-06502CD4A49F}" srcOrd="3" destOrd="0" parTransId="{A0DD774F-00C3-43A2-B27A-5C9BEADE6029}" sibTransId="{A1B54F59-AF8A-4F49-925B-EA5B0ED6D476}"/>
    <dgm:cxn modelId="{8E8528E3-89D0-4954-B549-2EDE531FBD3A}" type="presOf" srcId="{DABFFF53-F9B6-45E5-9D14-274B2B63CACD}" destId="{0A7F5B7D-B164-46BE-B4AF-F1ADDD03D2BB}" srcOrd="1" destOrd="0" presId="urn:microsoft.com/office/officeart/2005/8/layout/radial1"/>
    <dgm:cxn modelId="{DC280FEA-E3E3-4A63-BF9C-F5DDD38E36F7}" type="presOf" srcId="{A0DD774F-00C3-43A2-B27A-5C9BEADE6029}" destId="{0F4834CC-E124-4837-A0FD-8DA6F0E97023}" srcOrd="0" destOrd="0" presId="urn:microsoft.com/office/officeart/2005/8/layout/radial1"/>
    <dgm:cxn modelId="{908BBDF1-AE3E-4CF6-9D64-87EA3D169AFF}" type="presOf" srcId="{DABFFF53-F9B6-45E5-9D14-274B2B63CACD}" destId="{62FA4433-B0AC-4403-9724-F0AC7EFAEA46}" srcOrd="0" destOrd="0" presId="urn:microsoft.com/office/officeart/2005/8/layout/radial1"/>
    <dgm:cxn modelId="{1187E8F9-0D4E-488F-9E9F-4934F35AF887}" srcId="{07A45F3D-3DB4-4716-9F6F-E2B76FAE6785}" destId="{6CCBF1A1-BCC5-4E3E-A29F-88C14FA386AD}" srcOrd="1" destOrd="0" parTransId="{70A0B965-FABA-44AA-8531-4387D10ECAA5}" sibTransId="{38D06C60-D25D-4F2F-B072-A333A7B1CE72}"/>
    <dgm:cxn modelId="{79382416-8BED-44B7-9314-8DDA5529738E}" type="presParOf" srcId="{FE6507E3-EF7B-400C-9AF4-D3C322466DE6}" destId="{6BEA4651-8A22-41D4-9426-A0E4EA642B59}" srcOrd="0" destOrd="0" presId="urn:microsoft.com/office/officeart/2005/8/layout/radial1"/>
    <dgm:cxn modelId="{ABA74E6B-DEB9-488A-BF6D-BC54FC795E8A}" type="presParOf" srcId="{FE6507E3-EF7B-400C-9AF4-D3C322466DE6}" destId="{E4C0F8A6-5CF7-4BAD-B742-AE474EB56509}" srcOrd="1" destOrd="0" presId="urn:microsoft.com/office/officeart/2005/8/layout/radial1"/>
    <dgm:cxn modelId="{15852BAF-CEBA-438F-A9B3-4225E66FA71D}" type="presParOf" srcId="{E4C0F8A6-5CF7-4BAD-B742-AE474EB56509}" destId="{515971C7-A425-4CEA-AB3E-F9A5C1F17647}" srcOrd="0" destOrd="0" presId="urn:microsoft.com/office/officeart/2005/8/layout/radial1"/>
    <dgm:cxn modelId="{3BE14ED3-BCBA-4C2A-BCD5-3D06FADD79B3}" type="presParOf" srcId="{FE6507E3-EF7B-400C-9AF4-D3C322466DE6}" destId="{95EF3F0A-B4AB-4C73-BACA-A9F1BBF70E16}" srcOrd="2" destOrd="0" presId="urn:microsoft.com/office/officeart/2005/8/layout/radial1"/>
    <dgm:cxn modelId="{FC596A8B-4050-49C4-8DB5-0D340878DED7}" type="presParOf" srcId="{FE6507E3-EF7B-400C-9AF4-D3C322466DE6}" destId="{69101472-1B72-4289-9015-4D7782A060F6}" srcOrd="3" destOrd="0" presId="urn:microsoft.com/office/officeart/2005/8/layout/radial1"/>
    <dgm:cxn modelId="{3B57FC9E-F3F2-486F-BF7F-3A8B331D9329}" type="presParOf" srcId="{69101472-1B72-4289-9015-4D7782A060F6}" destId="{4A9F3F0D-1FC8-4A81-883D-D3AE59267B35}" srcOrd="0" destOrd="0" presId="urn:microsoft.com/office/officeart/2005/8/layout/radial1"/>
    <dgm:cxn modelId="{001FEE4E-76A0-47C5-B86B-18178E4A641C}" type="presParOf" srcId="{FE6507E3-EF7B-400C-9AF4-D3C322466DE6}" destId="{2C5813C3-B632-4AD4-AC57-2F1714946651}" srcOrd="4" destOrd="0" presId="urn:microsoft.com/office/officeart/2005/8/layout/radial1"/>
    <dgm:cxn modelId="{C64302DA-81C9-42DC-B527-ABAD744426FB}" type="presParOf" srcId="{FE6507E3-EF7B-400C-9AF4-D3C322466DE6}" destId="{62FA4433-B0AC-4403-9724-F0AC7EFAEA46}" srcOrd="5" destOrd="0" presId="urn:microsoft.com/office/officeart/2005/8/layout/radial1"/>
    <dgm:cxn modelId="{FB850C32-CFD6-476F-9026-3B4FCA9C9D60}" type="presParOf" srcId="{62FA4433-B0AC-4403-9724-F0AC7EFAEA46}" destId="{0A7F5B7D-B164-46BE-B4AF-F1ADDD03D2BB}" srcOrd="0" destOrd="0" presId="urn:microsoft.com/office/officeart/2005/8/layout/radial1"/>
    <dgm:cxn modelId="{33831A84-4159-46C2-BDF7-66692A7BE678}" type="presParOf" srcId="{FE6507E3-EF7B-400C-9AF4-D3C322466DE6}" destId="{7FBCBB2E-C719-4FC2-8593-A0BCA16F72BE}" srcOrd="6" destOrd="0" presId="urn:microsoft.com/office/officeart/2005/8/layout/radial1"/>
    <dgm:cxn modelId="{DCD7BF29-68FC-4A5B-9FFA-7C933738869F}" type="presParOf" srcId="{FE6507E3-EF7B-400C-9AF4-D3C322466DE6}" destId="{0F4834CC-E124-4837-A0FD-8DA6F0E97023}" srcOrd="7" destOrd="0" presId="urn:microsoft.com/office/officeart/2005/8/layout/radial1"/>
    <dgm:cxn modelId="{B8AAA424-F82F-4777-BDDD-8399E1F66513}" type="presParOf" srcId="{0F4834CC-E124-4837-A0FD-8DA6F0E97023}" destId="{53A66386-F324-404B-BDFC-9897E5C0B683}" srcOrd="0" destOrd="0" presId="urn:microsoft.com/office/officeart/2005/8/layout/radial1"/>
    <dgm:cxn modelId="{3E7274BC-88AA-42C7-B0FC-1FCAF52E27F5}" type="presParOf" srcId="{FE6507E3-EF7B-400C-9AF4-D3C322466DE6}" destId="{C8F86CD4-C696-4166-BD53-9A580FF09F63}" srcOrd="8" destOrd="0" presId="urn:microsoft.com/office/officeart/2005/8/layout/radial1"/>
    <dgm:cxn modelId="{35871CCE-0C69-40CC-9F21-0D23F73040E1}" type="presParOf" srcId="{FE6507E3-EF7B-400C-9AF4-D3C322466DE6}" destId="{AAF869D9-84C4-4320-8A4F-D6988F377096}" srcOrd="9" destOrd="0" presId="urn:microsoft.com/office/officeart/2005/8/layout/radial1"/>
    <dgm:cxn modelId="{2152B580-4A72-442D-839A-A3161D6638F2}" type="presParOf" srcId="{AAF869D9-84C4-4320-8A4F-D6988F377096}" destId="{66B4DEEE-402B-406F-AAB8-E38E9E8043EF}" srcOrd="0" destOrd="0" presId="urn:microsoft.com/office/officeart/2005/8/layout/radial1"/>
    <dgm:cxn modelId="{5AA78E5F-D8F2-442D-A0AB-E5FBA4D1D891}" type="presParOf" srcId="{FE6507E3-EF7B-400C-9AF4-D3C322466DE6}" destId="{B10AF88F-2216-4FB8-943B-EAB08881B38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D36AD-AFE7-43BE-833E-981DC901FC3D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A55703-3A1F-425E-8129-8F8290A5129D}">
      <dgm:prSet phldrT="[Texto]" custT="1"/>
      <dgm:spPr/>
      <dgm:t>
        <a:bodyPr/>
        <a:lstStyle/>
        <a:p>
          <a:r>
            <a:rPr lang="pt-BR" sz="1400" dirty="0" err="1"/>
            <a:t>Definición</a:t>
          </a:r>
          <a:r>
            <a:rPr lang="pt-BR" sz="1400" dirty="0"/>
            <a:t> </a:t>
          </a:r>
          <a:r>
            <a:rPr lang="pt-BR" sz="1400" dirty="0" err="1"/>
            <a:t>del</a:t>
          </a:r>
          <a:r>
            <a:rPr lang="pt-BR" sz="1400" dirty="0"/>
            <a:t> tema</a:t>
          </a:r>
        </a:p>
      </dgm:t>
    </dgm:pt>
    <dgm:pt modelId="{22FFCE8C-735A-4092-B5A1-D654F0F26A4F}" type="parTrans" cxnId="{CB8A9909-2143-4F8B-AF1A-BDC63AFD3FAD}">
      <dgm:prSet/>
      <dgm:spPr/>
      <dgm:t>
        <a:bodyPr/>
        <a:lstStyle/>
        <a:p>
          <a:endParaRPr lang="pt-BR"/>
        </a:p>
      </dgm:t>
    </dgm:pt>
    <dgm:pt modelId="{7EC87C80-EB38-4961-9569-9556A1F38FC0}" type="sibTrans" cxnId="{CB8A9909-2143-4F8B-AF1A-BDC63AFD3F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uzes acesas estrutura de tópicos"/>
        </a:ext>
      </dgm:extLst>
    </dgm:pt>
    <dgm:pt modelId="{2E4BA5CF-FE99-4843-90B3-8FB332BEC62D}">
      <dgm:prSet phldrT="[Texto]" custT="1"/>
      <dgm:spPr/>
      <dgm:t>
        <a:bodyPr/>
        <a:lstStyle/>
        <a:p>
          <a:r>
            <a:rPr lang="pt-BR" sz="1600" dirty="0"/>
            <a:t>Ajustes y </a:t>
          </a:r>
          <a:r>
            <a:rPr lang="pt-BR" sz="1600" dirty="0" err="1"/>
            <a:t>publicación</a:t>
          </a:r>
          <a:endParaRPr lang="pt-BR" sz="1600" dirty="0"/>
        </a:p>
      </dgm:t>
    </dgm:pt>
    <dgm:pt modelId="{7754152A-12F4-4E6D-81BC-AFAF38485771}" type="parTrans" cxnId="{D95F88F7-5821-4A5F-BFCA-885AF8FE5A24}">
      <dgm:prSet/>
      <dgm:spPr/>
      <dgm:t>
        <a:bodyPr/>
        <a:lstStyle/>
        <a:p>
          <a:endParaRPr lang="pt-BR"/>
        </a:p>
      </dgm:t>
    </dgm:pt>
    <dgm:pt modelId="{04BAF6DC-B501-4B36-B7B7-5C28374C9414}" type="sibTrans" cxnId="{D95F88F7-5821-4A5F-BFCA-885AF8FE5A2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Internet estrutura de tópicos"/>
        </a:ext>
      </dgm:extLst>
    </dgm:pt>
    <dgm:pt modelId="{FC22F080-81DB-4684-8F16-C41524CEDF40}">
      <dgm:prSet phldrT="[Texto]" custT="1"/>
      <dgm:spPr/>
      <dgm:t>
        <a:bodyPr/>
        <a:lstStyle/>
        <a:p>
          <a:r>
            <a:rPr lang="pt-BR" sz="1400" dirty="0"/>
            <a:t>Busca de  términos </a:t>
          </a:r>
        </a:p>
      </dgm:t>
    </dgm:pt>
    <dgm:pt modelId="{9B8F50FA-6E93-4543-951B-61A296FB88AD}" type="parTrans" cxnId="{0619B1BB-8FA1-46EF-8324-47DDD682B1D8}">
      <dgm:prSet/>
      <dgm:spPr/>
      <dgm:t>
        <a:bodyPr/>
        <a:lstStyle/>
        <a:p>
          <a:endParaRPr lang="pt-BR"/>
        </a:p>
      </dgm:t>
    </dgm:pt>
    <dgm:pt modelId="{B3271DC9-AE7A-4ACE-9B24-2FFF43DDB4E8}" type="sibTrans" cxnId="{0619B1BB-8FA1-46EF-8324-47DDD682B1D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Ampliar estrutura de tópicos"/>
        </a:ext>
      </dgm:extLst>
    </dgm:pt>
    <dgm:pt modelId="{B8EFC0A4-2A6E-4A7E-95E1-693B0AC46BEF}">
      <dgm:prSet phldrT="[Texto]" custT="1"/>
      <dgm:spPr/>
      <dgm:t>
        <a:bodyPr/>
        <a:lstStyle/>
        <a:p>
          <a:r>
            <a:rPr lang="pt-BR" sz="1400" dirty="0"/>
            <a:t>Consulta a </a:t>
          </a:r>
          <a:r>
            <a:rPr lang="pt-BR" sz="1400" dirty="0" err="1"/>
            <a:t>los</a:t>
          </a:r>
          <a:r>
            <a:rPr lang="pt-BR" sz="1400" dirty="0"/>
            <a:t> expertos </a:t>
          </a:r>
        </a:p>
      </dgm:t>
    </dgm:pt>
    <dgm:pt modelId="{54707417-D054-41D2-A617-996D9D987B08}" type="parTrans" cxnId="{B5F0D0E2-B3B7-43EE-82A9-8554818F56FB}">
      <dgm:prSet/>
      <dgm:spPr/>
      <dgm:t>
        <a:bodyPr/>
        <a:lstStyle/>
        <a:p>
          <a:endParaRPr lang="pt-BR"/>
        </a:p>
      </dgm:t>
    </dgm:pt>
    <dgm:pt modelId="{EC427EE3-4B48-4695-B85F-9CD5FCDE9414}" type="sibTrans" cxnId="{B5F0D0E2-B3B7-43EE-82A9-8554818F56FB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édica estrutura de tópicos"/>
        </a:ext>
      </dgm:extLst>
    </dgm:pt>
    <dgm:pt modelId="{E762A5CF-318C-4EE0-8180-1EDA852675A7}">
      <dgm:prSet phldrT="[Texto]" custT="1"/>
      <dgm:spPr/>
      <dgm:t>
        <a:bodyPr/>
        <a:lstStyle/>
        <a:p>
          <a:r>
            <a:rPr lang="pt-BR" sz="1400" dirty="0" err="1"/>
            <a:t>Elaboración</a:t>
          </a:r>
          <a:r>
            <a:rPr lang="pt-BR" sz="1400" dirty="0"/>
            <a:t> de </a:t>
          </a:r>
          <a:r>
            <a:rPr lang="pt-BR" sz="1400" dirty="0" err="1"/>
            <a:t>las</a:t>
          </a:r>
          <a:r>
            <a:rPr lang="pt-BR" sz="1400" dirty="0"/>
            <a:t> </a:t>
          </a:r>
          <a:r>
            <a:rPr lang="pt-BR" sz="1400" dirty="0" err="1"/>
            <a:t>expresiones</a:t>
          </a:r>
          <a:r>
            <a:rPr lang="pt-BR" sz="1400" dirty="0"/>
            <a:t> de </a:t>
          </a:r>
          <a:r>
            <a:rPr lang="pt-BR" sz="1400" dirty="0" err="1"/>
            <a:t>búsqueda</a:t>
          </a:r>
          <a:endParaRPr lang="pt-BR" sz="1400" dirty="0"/>
        </a:p>
      </dgm:t>
    </dgm:pt>
    <dgm:pt modelId="{05995FCD-8D3C-4F8C-BDD5-D1D327562DF1}" type="parTrans" cxnId="{9A11B6D2-A852-4092-9FFF-67985A8A7BF6}">
      <dgm:prSet/>
      <dgm:spPr/>
      <dgm:t>
        <a:bodyPr/>
        <a:lstStyle/>
        <a:p>
          <a:endParaRPr lang="pt-BR"/>
        </a:p>
      </dgm:t>
    </dgm:pt>
    <dgm:pt modelId="{AC7AA62A-56A9-4F9D-885C-27D708451D66}" type="sibTrans" cxnId="{9A11B6D2-A852-4092-9FFF-67985A8A7BF6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Ferramentas estrutura de tópicos"/>
        </a:ext>
      </dgm:extLst>
    </dgm:pt>
    <dgm:pt modelId="{3CA555FA-D44B-4080-934D-66C734AC4FCE}">
      <dgm:prSet phldrT="[Texto]" custT="1"/>
      <dgm:spPr/>
      <dgm:t>
        <a:bodyPr/>
        <a:lstStyle/>
        <a:p>
          <a:r>
            <a:rPr lang="pt-BR" sz="1400" dirty="0" err="1"/>
            <a:t>Ejecución</a:t>
          </a:r>
          <a:r>
            <a:rPr lang="pt-BR" sz="1400" dirty="0"/>
            <a:t> de </a:t>
          </a:r>
          <a:r>
            <a:rPr lang="pt-BR" sz="1400" dirty="0" err="1"/>
            <a:t>las</a:t>
          </a:r>
          <a:r>
            <a:rPr lang="pt-BR" sz="1400" dirty="0"/>
            <a:t> Búsquedas </a:t>
          </a:r>
        </a:p>
      </dgm:t>
    </dgm:pt>
    <dgm:pt modelId="{E875F4C4-03F2-47C9-AF93-C768E0C3B03F}" type="parTrans" cxnId="{BB559A60-07C0-4A21-93E8-CFD07EAFDCF4}">
      <dgm:prSet/>
      <dgm:spPr/>
      <dgm:t>
        <a:bodyPr/>
        <a:lstStyle/>
        <a:p>
          <a:endParaRPr lang="pt-BR"/>
        </a:p>
      </dgm:t>
    </dgm:pt>
    <dgm:pt modelId="{E5055039-0579-4F11-9AD9-7953A247BD84}" type="sibTrans" cxnId="{BB559A60-07C0-4A21-93E8-CFD07EAFDCF4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omputador estrutura de tópicos"/>
        </a:ext>
      </dgm:extLst>
    </dgm:pt>
    <dgm:pt modelId="{D00EAE3C-0501-43B9-8A0E-A1D3643567B5}">
      <dgm:prSet phldrT="[Texto]" custT="1"/>
      <dgm:spPr/>
      <dgm:t>
        <a:bodyPr/>
        <a:lstStyle/>
        <a:p>
          <a:r>
            <a:rPr lang="pt-BR" sz="1400" dirty="0" err="1"/>
            <a:t>Evaluación</a:t>
          </a:r>
          <a:r>
            <a:rPr lang="pt-BR" sz="1400" dirty="0"/>
            <a:t> de </a:t>
          </a:r>
          <a:r>
            <a:rPr lang="pt-BR" sz="1400" dirty="0" err="1"/>
            <a:t>los</a:t>
          </a:r>
          <a:r>
            <a:rPr lang="pt-BR" sz="1400" dirty="0"/>
            <a:t> resultados</a:t>
          </a:r>
        </a:p>
      </dgm:t>
    </dgm:pt>
    <dgm:pt modelId="{34D2A578-688A-4CAD-BA19-4FCDEEE97C96}" type="parTrans" cxnId="{B7BD04AA-9CCB-4300-9AAA-610C015802F2}">
      <dgm:prSet/>
      <dgm:spPr/>
      <dgm:t>
        <a:bodyPr/>
        <a:lstStyle/>
        <a:p>
          <a:endParaRPr lang="pt-BR"/>
        </a:p>
      </dgm:t>
    </dgm:pt>
    <dgm:pt modelId="{E83C6465-E34F-4539-B40F-CFFAE0386E49}" type="sibTrans" cxnId="{B7BD04AA-9CCB-4300-9AAA-610C015802F2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Na mosca estrutura de tópicos"/>
        </a:ext>
      </dgm:extLst>
    </dgm:pt>
    <dgm:pt modelId="{9667118D-0B38-496D-B247-C05A984172E5}" type="pres">
      <dgm:prSet presAssocID="{178D36AD-AFE7-43BE-833E-981DC901FC3D}" presName="Name0" presStyleCnt="0">
        <dgm:presLayoutVars>
          <dgm:chMax val="7"/>
          <dgm:chPref val="7"/>
          <dgm:dir/>
        </dgm:presLayoutVars>
      </dgm:prSet>
      <dgm:spPr/>
    </dgm:pt>
    <dgm:pt modelId="{8A19B321-0F1D-49B0-B025-6D152DAF060F}" type="pres">
      <dgm:prSet presAssocID="{178D36AD-AFE7-43BE-833E-981DC901FC3D}" presName="dot1" presStyleLbl="alignNode1" presStyleIdx="0" presStyleCnt="18"/>
      <dgm:spPr/>
    </dgm:pt>
    <dgm:pt modelId="{F531B136-2C55-4666-A162-FC11DE771F26}" type="pres">
      <dgm:prSet presAssocID="{178D36AD-AFE7-43BE-833E-981DC901FC3D}" presName="dot2" presStyleLbl="alignNode1" presStyleIdx="1" presStyleCnt="18"/>
      <dgm:spPr/>
    </dgm:pt>
    <dgm:pt modelId="{BBBDB592-89D2-4B34-8AAC-9AC51B50FE34}" type="pres">
      <dgm:prSet presAssocID="{178D36AD-AFE7-43BE-833E-981DC901FC3D}" presName="dot3" presStyleLbl="alignNode1" presStyleIdx="2" presStyleCnt="18"/>
      <dgm:spPr/>
    </dgm:pt>
    <dgm:pt modelId="{DF7768A4-596B-4543-AED2-6E1770943F88}" type="pres">
      <dgm:prSet presAssocID="{178D36AD-AFE7-43BE-833E-981DC901FC3D}" presName="dot4" presStyleLbl="alignNode1" presStyleIdx="3" presStyleCnt="18"/>
      <dgm:spPr/>
    </dgm:pt>
    <dgm:pt modelId="{F121E311-9502-44C3-999F-77077547301D}" type="pres">
      <dgm:prSet presAssocID="{178D36AD-AFE7-43BE-833E-981DC901FC3D}" presName="dot5" presStyleLbl="alignNode1" presStyleIdx="4" presStyleCnt="18"/>
      <dgm:spPr/>
    </dgm:pt>
    <dgm:pt modelId="{46DF1D16-7CAA-4274-96A2-D13B3CDBFE84}" type="pres">
      <dgm:prSet presAssocID="{178D36AD-AFE7-43BE-833E-981DC901FC3D}" presName="dot6" presStyleLbl="alignNode1" presStyleIdx="5" presStyleCnt="18"/>
      <dgm:spPr/>
    </dgm:pt>
    <dgm:pt modelId="{6679E814-E32D-4D38-91F4-EE7AC4262805}" type="pres">
      <dgm:prSet presAssocID="{178D36AD-AFE7-43BE-833E-981DC901FC3D}" presName="dot7" presStyleLbl="alignNode1" presStyleIdx="6" presStyleCnt="18"/>
      <dgm:spPr/>
    </dgm:pt>
    <dgm:pt modelId="{73F9316B-7C73-4B17-9541-83494C7E3D40}" type="pres">
      <dgm:prSet presAssocID="{178D36AD-AFE7-43BE-833E-981DC901FC3D}" presName="dot8" presStyleLbl="alignNode1" presStyleIdx="7" presStyleCnt="18"/>
      <dgm:spPr/>
    </dgm:pt>
    <dgm:pt modelId="{17A821C8-D322-403B-AD2A-D2C01636D082}" type="pres">
      <dgm:prSet presAssocID="{178D36AD-AFE7-43BE-833E-981DC901FC3D}" presName="dot9" presStyleLbl="alignNode1" presStyleIdx="8" presStyleCnt="18"/>
      <dgm:spPr/>
    </dgm:pt>
    <dgm:pt modelId="{AEDB62C1-47AA-47E7-8A78-8AB1BA03D066}" type="pres">
      <dgm:prSet presAssocID="{178D36AD-AFE7-43BE-833E-981DC901FC3D}" presName="dot10" presStyleLbl="alignNode1" presStyleIdx="9" presStyleCnt="18"/>
      <dgm:spPr/>
    </dgm:pt>
    <dgm:pt modelId="{37D01A7C-4B8A-4F67-B30C-718184624E11}" type="pres">
      <dgm:prSet presAssocID="{178D36AD-AFE7-43BE-833E-981DC901FC3D}" presName="dot11" presStyleLbl="alignNode1" presStyleIdx="10" presStyleCnt="18"/>
      <dgm:spPr/>
    </dgm:pt>
    <dgm:pt modelId="{21AD587F-1215-4FF8-B6E7-30D5605B1546}" type="pres">
      <dgm:prSet presAssocID="{178D36AD-AFE7-43BE-833E-981DC901FC3D}" presName="dotArrow1" presStyleLbl="alignNode1" presStyleIdx="11" presStyleCnt="18"/>
      <dgm:spPr/>
    </dgm:pt>
    <dgm:pt modelId="{6640AE2A-DECE-4504-B3C6-802A8626ECBE}" type="pres">
      <dgm:prSet presAssocID="{178D36AD-AFE7-43BE-833E-981DC901FC3D}" presName="dotArrow2" presStyleLbl="alignNode1" presStyleIdx="12" presStyleCnt="18"/>
      <dgm:spPr/>
    </dgm:pt>
    <dgm:pt modelId="{1A58F7D2-0589-40C1-B6D9-F2677C893DCA}" type="pres">
      <dgm:prSet presAssocID="{178D36AD-AFE7-43BE-833E-981DC901FC3D}" presName="dotArrow3" presStyleLbl="alignNode1" presStyleIdx="13" presStyleCnt="18"/>
      <dgm:spPr/>
    </dgm:pt>
    <dgm:pt modelId="{7FB073C9-69D9-4EB3-9D13-B8784DCD61F1}" type="pres">
      <dgm:prSet presAssocID="{178D36AD-AFE7-43BE-833E-981DC901FC3D}" presName="dotArrow4" presStyleLbl="alignNode1" presStyleIdx="14" presStyleCnt="18"/>
      <dgm:spPr/>
    </dgm:pt>
    <dgm:pt modelId="{F656920D-2372-40A2-A132-EA711D5D869E}" type="pres">
      <dgm:prSet presAssocID="{178D36AD-AFE7-43BE-833E-981DC901FC3D}" presName="dotArrow5" presStyleLbl="alignNode1" presStyleIdx="15" presStyleCnt="18"/>
      <dgm:spPr/>
    </dgm:pt>
    <dgm:pt modelId="{2FA653D4-B51A-40AC-B267-E401F947BB9C}" type="pres">
      <dgm:prSet presAssocID="{178D36AD-AFE7-43BE-833E-981DC901FC3D}" presName="dotArrow6" presStyleLbl="alignNode1" presStyleIdx="16" presStyleCnt="18"/>
      <dgm:spPr/>
    </dgm:pt>
    <dgm:pt modelId="{94B908A5-2BBC-4A29-811B-E77DE1044427}" type="pres">
      <dgm:prSet presAssocID="{178D36AD-AFE7-43BE-833E-981DC901FC3D}" presName="dotArrow7" presStyleLbl="alignNode1" presStyleIdx="17" presStyleCnt="18"/>
      <dgm:spPr/>
    </dgm:pt>
    <dgm:pt modelId="{9CA4CA98-0C73-402E-9355-3958936E6336}" type="pres">
      <dgm:prSet presAssocID="{8FA55703-3A1F-425E-8129-8F8290A5129D}" presName="parTx1" presStyleLbl="node1" presStyleIdx="0" presStyleCnt="7" custScaleX="126614" custLinFactNeighborX="13689" custLinFactNeighborY="7827"/>
      <dgm:spPr/>
    </dgm:pt>
    <dgm:pt modelId="{BEDBC101-A7E5-49B1-9312-3B192929C15F}" type="pres">
      <dgm:prSet presAssocID="{7EC87C80-EB38-4961-9569-9556A1F38FC0}" presName="picture1" presStyleCnt="0"/>
      <dgm:spPr/>
    </dgm:pt>
    <dgm:pt modelId="{68D08F94-81E8-4E05-AD77-779938336494}" type="pres">
      <dgm:prSet presAssocID="{7EC87C80-EB38-4961-9569-9556A1F38FC0}" presName="imageRepeatNode" presStyleLbl="fgImgPlace1" presStyleIdx="0" presStyleCnt="7"/>
      <dgm:spPr/>
    </dgm:pt>
    <dgm:pt modelId="{C382328C-79FF-4318-86EA-7D7E43972B0C}" type="pres">
      <dgm:prSet presAssocID="{FC22F080-81DB-4684-8F16-C41524CEDF40}" presName="parTx2" presStyleLbl="node1" presStyleIdx="1" presStyleCnt="7" custScaleX="141064" custScaleY="106458" custLinFactNeighborX="16510"/>
      <dgm:spPr/>
    </dgm:pt>
    <dgm:pt modelId="{13B45EB7-BF31-46F1-B7C5-95F426D584AD}" type="pres">
      <dgm:prSet presAssocID="{B3271DC9-AE7A-4ACE-9B24-2FFF43DDB4E8}" presName="picture2" presStyleCnt="0"/>
      <dgm:spPr/>
    </dgm:pt>
    <dgm:pt modelId="{9A490D12-484A-4136-8206-C4E427829D3F}" type="pres">
      <dgm:prSet presAssocID="{B3271DC9-AE7A-4ACE-9B24-2FFF43DDB4E8}" presName="imageRepeatNode" presStyleLbl="fgImgPlace1" presStyleIdx="1" presStyleCnt="7"/>
      <dgm:spPr/>
    </dgm:pt>
    <dgm:pt modelId="{A607BC62-B1EB-4BE7-ADD8-E86971E17C86}" type="pres">
      <dgm:prSet presAssocID="{B8EFC0A4-2A6E-4A7E-95E1-693B0AC46BEF}" presName="parTx3" presStyleLbl="node1" presStyleIdx="2" presStyleCnt="7" custScaleX="145227" custScaleY="106603" custLinFactNeighborX="23062" custLinFactNeighborY="12512"/>
      <dgm:spPr/>
    </dgm:pt>
    <dgm:pt modelId="{13D5007F-C05C-4442-A664-DF2A2BEC35C1}" type="pres">
      <dgm:prSet presAssocID="{EC427EE3-4B48-4695-B85F-9CD5FCDE9414}" presName="picture3" presStyleCnt="0"/>
      <dgm:spPr/>
    </dgm:pt>
    <dgm:pt modelId="{A85839E9-583D-47DE-8AA5-20A9A23FF9D4}" type="pres">
      <dgm:prSet presAssocID="{EC427EE3-4B48-4695-B85F-9CD5FCDE9414}" presName="imageRepeatNode" presStyleLbl="fgImgPlace1" presStyleIdx="2" presStyleCnt="7"/>
      <dgm:spPr/>
    </dgm:pt>
    <dgm:pt modelId="{2F2FD985-E5EC-41E4-8460-67C75AC5C6BC}" type="pres">
      <dgm:prSet presAssocID="{E762A5CF-318C-4EE0-8180-1EDA852675A7}" presName="parTx4" presStyleLbl="node1" presStyleIdx="3" presStyleCnt="7" custScaleX="170668" custScaleY="100481" custLinFactNeighborX="39386" custLinFactNeighborY="-20889"/>
      <dgm:spPr/>
    </dgm:pt>
    <dgm:pt modelId="{D8F7A383-179F-4F1F-B54C-2F21E219BAC9}" type="pres">
      <dgm:prSet presAssocID="{AC7AA62A-56A9-4F9D-885C-27D708451D66}" presName="picture4" presStyleCnt="0"/>
      <dgm:spPr/>
    </dgm:pt>
    <dgm:pt modelId="{93D529B6-C7D1-4423-8174-8F948A439C79}" type="pres">
      <dgm:prSet presAssocID="{AC7AA62A-56A9-4F9D-885C-27D708451D66}" presName="imageRepeatNode" presStyleLbl="fgImgPlace1" presStyleIdx="3" presStyleCnt="7"/>
      <dgm:spPr/>
    </dgm:pt>
    <dgm:pt modelId="{28AF5427-B315-413F-8330-8601BF4E4D7E}" type="pres">
      <dgm:prSet presAssocID="{3CA555FA-D44B-4080-934D-66C734AC4FCE}" presName="parTx5" presStyleLbl="node1" presStyleIdx="4" presStyleCnt="7" custScaleX="155881" custScaleY="101922" custLinFactNeighborX="35042" custLinFactNeighborY="-5968"/>
      <dgm:spPr/>
    </dgm:pt>
    <dgm:pt modelId="{330BE11E-E3B8-4486-8EEF-0DE0441D1038}" type="pres">
      <dgm:prSet presAssocID="{E5055039-0579-4F11-9AD9-7953A247BD84}" presName="picture5" presStyleCnt="0"/>
      <dgm:spPr/>
    </dgm:pt>
    <dgm:pt modelId="{AF7457E2-60ED-449A-9704-6F78C01EE479}" type="pres">
      <dgm:prSet presAssocID="{E5055039-0579-4F11-9AD9-7953A247BD84}" presName="imageRepeatNode" presStyleLbl="fgImgPlace1" presStyleIdx="4" presStyleCnt="7"/>
      <dgm:spPr/>
    </dgm:pt>
    <dgm:pt modelId="{3B91E36F-0961-4C32-BEE7-A2D3D33C091B}" type="pres">
      <dgm:prSet presAssocID="{D00EAE3C-0501-43B9-8A0E-A1D3643567B5}" presName="parTx6" presStyleLbl="node1" presStyleIdx="5" presStyleCnt="7" custScaleX="131414" custScaleY="100536" custLinFactNeighborX="20142" custLinFactNeighborY="-15309"/>
      <dgm:spPr/>
    </dgm:pt>
    <dgm:pt modelId="{C36A9001-47C9-471A-B130-9D5071781E2E}" type="pres">
      <dgm:prSet presAssocID="{E83C6465-E34F-4539-B40F-CFFAE0386E49}" presName="picture6" presStyleCnt="0"/>
      <dgm:spPr/>
    </dgm:pt>
    <dgm:pt modelId="{D35E13A6-B49C-4950-918C-2E9E2C523072}" type="pres">
      <dgm:prSet presAssocID="{E83C6465-E34F-4539-B40F-CFFAE0386E49}" presName="imageRepeatNode" presStyleLbl="fgImgPlace1" presStyleIdx="5" presStyleCnt="7"/>
      <dgm:spPr/>
    </dgm:pt>
    <dgm:pt modelId="{B6BCB9F7-9361-4CE2-9ACF-A5316E083710}" type="pres">
      <dgm:prSet presAssocID="{2E4BA5CF-FE99-4843-90B3-8FB332BEC62D}" presName="parTx7" presStyleLbl="node1" presStyleIdx="6" presStyleCnt="7" custScaleX="147262" custScaleY="124615" custLinFactNeighborX="28302" custLinFactNeighborY="9549"/>
      <dgm:spPr/>
    </dgm:pt>
    <dgm:pt modelId="{AF131906-5BF2-489C-968F-655593BEB3FE}" type="pres">
      <dgm:prSet presAssocID="{04BAF6DC-B501-4B36-B7B7-5C28374C9414}" presName="picture7" presStyleCnt="0"/>
      <dgm:spPr/>
    </dgm:pt>
    <dgm:pt modelId="{27674E01-3CA4-402E-ACE5-3225D7EF638F}" type="pres">
      <dgm:prSet presAssocID="{04BAF6DC-B501-4B36-B7B7-5C28374C9414}" presName="imageRepeatNode" presStyleLbl="fgImgPlace1" presStyleIdx="6" presStyleCnt="7"/>
      <dgm:spPr/>
    </dgm:pt>
  </dgm:ptLst>
  <dgm:cxnLst>
    <dgm:cxn modelId="{CB8A9909-2143-4F8B-AF1A-BDC63AFD3FAD}" srcId="{178D36AD-AFE7-43BE-833E-981DC901FC3D}" destId="{8FA55703-3A1F-425E-8129-8F8290A5129D}" srcOrd="0" destOrd="0" parTransId="{22FFCE8C-735A-4092-B5A1-D654F0F26A4F}" sibTransId="{7EC87C80-EB38-4961-9569-9556A1F38FC0}"/>
    <dgm:cxn modelId="{8C103920-1527-4950-8AD8-85F77B1D20E1}" type="presOf" srcId="{2E4BA5CF-FE99-4843-90B3-8FB332BEC62D}" destId="{B6BCB9F7-9361-4CE2-9ACF-A5316E083710}" srcOrd="0" destOrd="0" presId="urn:microsoft.com/office/officeart/2008/layout/AscendingPictureAccentProcess"/>
    <dgm:cxn modelId="{D2A55D23-550A-434F-888F-4B24294CD811}" type="presOf" srcId="{E762A5CF-318C-4EE0-8180-1EDA852675A7}" destId="{2F2FD985-E5EC-41E4-8460-67C75AC5C6BC}" srcOrd="0" destOrd="0" presId="urn:microsoft.com/office/officeart/2008/layout/AscendingPictureAccentProcess"/>
    <dgm:cxn modelId="{6A0DF229-95F8-4013-BB6F-0AB383CA3FF3}" type="presOf" srcId="{178D36AD-AFE7-43BE-833E-981DC901FC3D}" destId="{9667118D-0B38-496D-B247-C05A984172E5}" srcOrd="0" destOrd="0" presId="urn:microsoft.com/office/officeart/2008/layout/AscendingPictureAccentProcess"/>
    <dgm:cxn modelId="{2582ED3A-3C97-4DC7-B660-8B919E4C0CF1}" type="presOf" srcId="{E5055039-0579-4F11-9AD9-7953A247BD84}" destId="{AF7457E2-60ED-449A-9704-6F78C01EE479}" srcOrd="0" destOrd="0" presId="urn:microsoft.com/office/officeart/2008/layout/AscendingPictureAccentProcess"/>
    <dgm:cxn modelId="{2A07D55C-89C2-4D6B-BA3A-9C9978671FB1}" type="presOf" srcId="{B8EFC0A4-2A6E-4A7E-95E1-693B0AC46BEF}" destId="{A607BC62-B1EB-4BE7-ADD8-E86971E17C86}" srcOrd="0" destOrd="0" presId="urn:microsoft.com/office/officeart/2008/layout/AscendingPictureAccentProcess"/>
    <dgm:cxn modelId="{BB559A60-07C0-4A21-93E8-CFD07EAFDCF4}" srcId="{178D36AD-AFE7-43BE-833E-981DC901FC3D}" destId="{3CA555FA-D44B-4080-934D-66C734AC4FCE}" srcOrd="4" destOrd="0" parTransId="{E875F4C4-03F2-47C9-AF93-C768E0C3B03F}" sibTransId="{E5055039-0579-4F11-9AD9-7953A247BD84}"/>
    <dgm:cxn modelId="{13065763-58BB-4533-81D3-2BD760E009FB}" type="presOf" srcId="{AC7AA62A-56A9-4F9D-885C-27D708451D66}" destId="{93D529B6-C7D1-4423-8174-8F948A439C79}" srcOrd="0" destOrd="0" presId="urn:microsoft.com/office/officeart/2008/layout/AscendingPictureAccentProcess"/>
    <dgm:cxn modelId="{86A34565-4678-43F5-A302-585BD307884A}" type="presOf" srcId="{8FA55703-3A1F-425E-8129-8F8290A5129D}" destId="{9CA4CA98-0C73-402E-9355-3958936E6336}" srcOrd="0" destOrd="0" presId="urn:microsoft.com/office/officeart/2008/layout/AscendingPictureAccentProcess"/>
    <dgm:cxn modelId="{65D81F57-291E-4BFE-AF2A-8D082FE8287A}" type="presOf" srcId="{EC427EE3-4B48-4695-B85F-9CD5FCDE9414}" destId="{A85839E9-583D-47DE-8AA5-20A9A23FF9D4}" srcOrd="0" destOrd="0" presId="urn:microsoft.com/office/officeart/2008/layout/AscendingPictureAccentProcess"/>
    <dgm:cxn modelId="{9C1D718B-5F95-4914-8AEB-74ACAFBE02D0}" type="presOf" srcId="{FC22F080-81DB-4684-8F16-C41524CEDF40}" destId="{C382328C-79FF-4318-86EA-7D7E43972B0C}" srcOrd="0" destOrd="0" presId="urn:microsoft.com/office/officeart/2008/layout/AscendingPictureAccentProcess"/>
    <dgm:cxn modelId="{613A1A8E-D473-46CA-9746-ABCB1E9A567A}" type="presOf" srcId="{D00EAE3C-0501-43B9-8A0E-A1D3643567B5}" destId="{3B91E36F-0961-4C32-BEE7-A2D3D33C091B}" srcOrd="0" destOrd="0" presId="urn:microsoft.com/office/officeart/2008/layout/AscendingPictureAccentProcess"/>
    <dgm:cxn modelId="{F5DB5395-6AAE-49CC-AF33-67E284D90E0A}" type="presOf" srcId="{E83C6465-E34F-4539-B40F-CFFAE0386E49}" destId="{D35E13A6-B49C-4950-918C-2E9E2C523072}" srcOrd="0" destOrd="0" presId="urn:microsoft.com/office/officeart/2008/layout/AscendingPictureAccentProcess"/>
    <dgm:cxn modelId="{BC836EA6-8245-4FD2-A7D6-350C08155340}" type="presOf" srcId="{3CA555FA-D44B-4080-934D-66C734AC4FCE}" destId="{28AF5427-B315-413F-8330-8601BF4E4D7E}" srcOrd="0" destOrd="0" presId="urn:microsoft.com/office/officeart/2008/layout/AscendingPictureAccentProcess"/>
    <dgm:cxn modelId="{B7BD04AA-9CCB-4300-9AAA-610C015802F2}" srcId="{178D36AD-AFE7-43BE-833E-981DC901FC3D}" destId="{D00EAE3C-0501-43B9-8A0E-A1D3643567B5}" srcOrd="5" destOrd="0" parTransId="{34D2A578-688A-4CAD-BA19-4FCDEEE97C96}" sibTransId="{E83C6465-E34F-4539-B40F-CFFAE0386E49}"/>
    <dgm:cxn modelId="{0619B1BB-8FA1-46EF-8324-47DDD682B1D8}" srcId="{178D36AD-AFE7-43BE-833E-981DC901FC3D}" destId="{FC22F080-81DB-4684-8F16-C41524CEDF40}" srcOrd="1" destOrd="0" parTransId="{9B8F50FA-6E93-4543-951B-61A296FB88AD}" sibTransId="{B3271DC9-AE7A-4ACE-9B24-2FFF43DDB4E8}"/>
    <dgm:cxn modelId="{EAA405C2-38EC-4814-8443-245BD03ECF6D}" type="presOf" srcId="{7EC87C80-EB38-4961-9569-9556A1F38FC0}" destId="{68D08F94-81E8-4E05-AD77-779938336494}" srcOrd="0" destOrd="0" presId="urn:microsoft.com/office/officeart/2008/layout/AscendingPictureAccentProcess"/>
    <dgm:cxn modelId="{100785C5-2B24-43C2-8337-80B2760EEF4A}" type="presOf" srcId="{04BAF6DC-B501-4B36-B7B7-5C28374C9414}" destId="{27674E01-3CA4-402E-ACE5-3225D7EF638F}" srcOrd="0" destOrd="0" presId="urn:microsoft.com/office/officeart/2008/layout/AscendingPictureAccentProcess"/>
    <dgm:cxn modelId="{9A11B6D2-A852-4092-9FFF-67985A8A7BF6}" srcId="{178D36AD-AFE7-43BE-833E-981DC901FC3D}" destId="{E762A5CF-318C-4EE0-8180-1EDA852675A7}" srcOrd="3" destOrd="0" parTransId="{05995FCD-8D3C-4F8C-BDD5-D1D327562DF1}" sibTransId="{AC7AA62A-56A9-4F9D-885C-27D708451D66}"/>
    <dgm:cxn modelId="{B5F0D0E2-B3B7-43EE-82A9-8554818F56FB}" srcId="{178D36AD-AFE7-43BE-833E-981DC901FC3D}" destId="{B8EFC0A4-2A6E-4A7E-95E1-693B0AC46BEF}" srcOrd="2" destOrd="0" parTransId="{54707417-D054-41D2-A617-996D9D987B08}" sibTransId="{EC427EE3-4B48-4695-B85F-9CD5FCDE9414}"/>
    <dgm:cxn modelId="{FB40ABF6-8F74-4F3E-8318-6A8956EA4B9F}" type="presOf" srcId="{B3271DC9-AE7A-4ACE-9B24-2FFF43DDB4E8}" destId="{9A490D12-484A-4136-8206-C4E427829D3F}" srcOrd="0" destOrd="0" presId="urn:microsoft.com/office/officeart/2008/layout/AscendingPictureAccentProcess"/>
    <dgm:cxn modelId="{D95F88F7-5821-4A5F-BFCA-885AF8FE5A24}" srcId="{178D36AD-AFE7-43BE-833E-981DC901FC3D}" destId="{2E4BA5CF-FE99-4843-90B3-8FB332BEC62D}" srcOrd="6" destOrd="0" parTransId="{7754152A-12F4-4E6D-81BC-AFAF38485771}" sibTransId="{04BAF6DC-B501-4B36-B7B7-5C28374C9414}"/>
    <dgm:cxn modelId="{AF2C3AA5-21F1-4C01-9398-FEDAEE73EDEA}" type="presParOf" srcId="{9667118D-0B38-496D-B247-C05A984172E5}" destId="{8A19B321-0F1D-49B0-B025-6D152DAF060F}" srcOrd="0" destOrd="0" presId="urn:microsoft.com/office/officeart/2008/layout/AscendingPictureAccentProcess"/>
    <dgm:cxn modelId="{59AF0A13-BC42-4519-BB1F-850671E5CD77}" type="presParOf" srcId="{9667118D-0B38-496D-B247-C05A984172E5}" destId="{F531B136-2C55-4666-A162-FC11DE771F26}" srcOrd="1" destOrd="0" presId="urn:microsoft.com/office/officeart/2008/layout/AscendingPictureAccentProcess"/>
    <dgm:cxn modelId="{B509106A-6F6E-4853-9F18-1FF141176056}" type="presParOf" srcId="{9667118D-0B38-496D-B247-C05A984172E5}" destId="{BBBDB592-89D2-4B34-8AAC-9AC51B50FE34}" srcOrd="2" destOrd="0" presId="urn:microsoft.com/office/officeart/2008/layout/AscendingPictureAccentProcess"/>
    <dgm:cxn modelId="{28B0AC16-2DDB-4EAC-B540-92240B2B5A6D}" type="presParOf" srcId="{9667118D-0B38-496D-B247-C05A984172E5}" destId="{DF7768A4-596B-4543-AED2-6E1770943F88}" srcOrd="3" destOrd="0" presId="urn:microsoft.com/office/officeart/2008/layout/AscendingPictureAccentProcess"/>
    <dgm:cxn modelId="{5931A582-DBC2-4164-A638-18ADF5A00E0F}" type="presParOf" srcId="{9667118D-0B38-496D-B247-C05A984172E5}" destId="{F121E311-9502-44C3-999F-77077547301D}" srcOrd="4" destOrd="0" presId="urn:microsoft.com/office/officeart/2008/layout/AscendingPictureAccentProcess"/>
    <dgm:cxn modelId="{092665C9-BEDE-41DA-977A-3D59E0FA49ED}" type="presParOf" srcId="{9667118D-0B38-496D-B247-C05A984172E5}" destId="{46DF1D16-7CAA-4274-96A2-D13B3CDBFE84}" srcOrd="5" destOrd="0" presId="urn:microsoft.com/office/officeart/2008/layout/AscendingPictureAccentProcess"/>
    <dgm:cxn modelId="{E2D0EA36-3A87-4CF5-B036-603AD79424AA}" type="presParOf" srcId="{9667118D-0B38-496D-B247-C05A984172E5}" destId="{6679E814-E32D-4D38-91F4-EE7AC4262805}" srcOrd="6" destOrd="0" presId="urn:microsoft.com/office/officeart/2008/layout/AscendingPictureAccentProcess"/>
    <dgm:cxn modelId="{6FCD5F8C-B6C1-4082-B787-8ECB33228EA0}" type="presParOf" srcId="{9667118D-0B38-496D-B247-C05A984172E5}" destId="{73F9316B-7C73-4B17-9541-83494C7E3D40}" srcOrd="7" destOrd="0" presId="urn:microsoft.com/office/officeart/2008/layout/AscendingPictureAccentProcess"/>
    <dgm:cxn modelId="{5C6C0375-014B-40CD-A5E4-4040F82BF772}" type="presParOf" srcId="{9667118D-0B38-496D-B247-C05A984172E5}" destId="{17A821C8-D322-403B-AD2A-D2C01636D082}" srcOrd="8" destOrd="0" presId="urn:microsoft.com/office/officeart/2008/layout/AscendingPictureAccentProcess"/>
    <dgm:cxn modelId="{DAD390BF-34F0-493E-8D88-33AA427D63C2}" type="presParOf" srcId="{9667118D-0B38-496D-B247-C05A984172E5}" destId="{AEDB62C1-47AA-47E7-8A78-8AB1BA03D066}" srcOrd="9" destOrd="0" presId="urn:microsoft.com/office/officeart/2008/layout/AscendingPictureAccentProcess"/>
    <dgm:cxn modelId="{E52ADD9A-9A97-413F-ABE1-4323C7490E6C}" type="presParOf" srcId="{9667118D-0B38-496D-B247-C05A984172E5}" destId="{37D01A7C-4B8A-4F67-B30C-718184624E11}" srcOrd="10" destOrd="0" presId="urn:microsoft.com/office/officeart/2008/layout/AscendingPictureAccentProcess"/>
    <dgm:cxn modelId="{D6EC0358-14D2-49B4-B56A-91AC63993FF2}" type="presParOf" srcId="{9667118D-0B38-496D-B247-C05A984172E5}" destId="{21AD587F-1215-4FF8-B6E7-30D5605B1546}" srcOrd="11" destOrd="0" presId="urn:microsoft.com/office/officeart/2008/layout/AscendingPictureAccentProcess"/>
    <dgm:cxn modelId="{0529641B-2AFE-4BB0-937A-4EECDB687D41}" type="presParOf" srcId="{9667118D-0B38-496D-B247-C05A984172E5}" destId="{6640AE2A-DECE-4504-B3C6-802A8626ECBE}" srcOrd="12" destOrd="0" presId="urn:microsoft.com/office/officeart/2008/layout/AscendingPictureAccentProcess"/>
    <dgm:cxn modelId="{B2DDA7BE-511A-482C-ADB9-5BF11C43A308}" type="presParOf" srcId="{9667118D-0B38-496D-B247-C05A984172E5}" destId="{1A58F7D2-0589-40C1-B6D9-F2677C893DCA}" srcOrd="13" destOrd="0" presId="urn:microsoft.com/office/officeart/2008/layout/AscendingPictureAccentProcess"/>
    <dgm:cxn modelId="{6D1C1FE9-BD8A-48ED-BFE7-21AF6C0BEE9B}" type="presParOf" srcId="{9667118D-0B38-496D-B247-C05A984172E5}" destId="{7FB073C9-69D9-4EB3-9D13-B8784DCD61F1}" srcOrd="14" destOrd="0" presId="urn:microsoft.com/office/officeart/2008/layout/AscendingPictureAccentProcess"/>
    <dgm:cxn modelId="{2A8F3CA7-C25D-4DDF-A442-1947014CCFFF}" type="presParOf" srcId="{9667118D-0B38-496D-B247-C05A984172E5}" destId="{F656920D-2372-40A2-A132-EA711D5D869E}" srcOrd="15" destOrd="0" presId="urn:microsoft.com/office/officeart/2008/layout/AscendingPictureAccentProcess"/>
    <dgm:cxn modelId="{832694DF-8798-4FCF-B6C8-9548A34784D0}" type="presParOf" srcId="{9667118D-0B38-496D-B247-C05A984172E5}" destId="{2FA653D4-B51A-40AC-B267-E401F947BB9C}" srcOrd="16" destOrd="0" presId="urn:microsoft.com/office/officeart/2008/layout/AscendingPictureAccentProcess"/>
    <dgm:cxn modelId="{2366A204-6DC6-4843-9BA9-F8644D4B8AA8}" type="presParOf" srcId="{9667118D-0B38-496D-B247-C05A984172E5}" destId="{94B908A5-2BBC-4A29-811B-E77DE1044427}" srcOrd="17" destOrd="0" presId="urn:microsoft.com/office/officeart/2008/layout/AscendingPictureAccentProcess"/>
    <dgm:cxn modelId="{425A22E4-9C2F-4ADA-8D19-A47D59205914}" type="presParOf" srcId="{9667118D-0B38-496D-B247-C05A984172E5}" destId="{9CA4CA98-0C73-402E-9355-3958936E6336}" srcOrd="18" destOrd="0" presId="urn:microsoft.com/office/officeart/2008/layout/AscendingPictureAccentProcess"/>
    <dgm:cxn modelId="{430A2A95-8C88-4EB4-9652-061F6D9D368E}" type="presParOf" srcId="{9667118D-0B38-496D-B247-C05A984172E5}" destId="{BEDBC101-A7E5-49B1-9312-3B192929C15F}" srcOrd="19" destOrd="0" presId="urn:microsoft.com/office/officeart/2008/layout/AscendingPictureAccentProcess"/>
    <dgm:cxn modelId="{A10CCC64-4B45-4821-B2E4-DAA79D266039}" type="presParOf" srcId="{BEDBC101-A7E5-49B1-9312-3B192929C15F}" destId="{68D08F94-81E8-4E05-AD77-779938336494}" srcOrd="0" destOrd="0" presId="urn:microsoft.com/office/officeart/2008/layout/AscendingPictureAccentProcess"/>
    <dgm:cxn modelId="{AE74E54F-96BE-4F25-ADA6-CF84733850DF}" type="presParOf" srcId="{9667118D-0B38-496D-B247-C05A984172E5}" destId="{C382328C-79FF-4318-86EA-7D7E43972B0C}" srcOrd="20" destOrd="0" presId="urn:microsoft.com/office/officeart/2008/layout/AscendingPictureAccentProcess"/>
    <dgm:cxn modelId="{A347B3C5-9E8E-4DF7-9633-FCE013C556F6}" type="presParOf" srcId="{9667118D-0B38-496D-B247-C05A984172E5}" destId="{13B45EB7-BF31-46F1-B7C5-95F426D584AD}" srcOrd="21" destOrd="0" presId="urn:microsoft.com/office/officeart/2008/layout/AscendingPictureAccentProcess"/>
    <dgm:cxn modelId="{BE4D285B-D88A-4C33-877D-09D340400DBF}" type="presParOf" srcId="{13B45EB7-BF31-46F1-B7C5-95F426D584AD}" destId="{9A490D12-484A-4136-8206-C4E427829D3F}" srcOrd="0" destOrd="0" presId="urn:microsoft.com/office/officeart/2008/layout/AscendingPictureAccentProcess"/>
    <dgm:cxn modelId="{BC3A83F8-9100-49B3-8A9D-2C90DE4DAE0C}" type="presParOf" srcId="{9667118D-0B38-496D-B247-C05A984172E5}" destId="{A607BC62-B1EB-4BE7-ADD8-E86971E17C86}" srcOrd="22" destOrd="0" presId="urn:microsoft.com/office/officeart/2008/layout/AscendingPictureAccentProcess"/>
    <dgm:cxn modelId="{FA2D5506-0076-4F6D-8CDB-D9C8F38B56D9}" type="presParOf" srcId="{9667118D-0B38-496D-B247-C05A984172E5}" destId="{13D5007F-C05C-4442-A664-DF2A2BEC35C1}" srcOrd="23" destOrd="0" presId="urn:microsoft.com/office/officeart/2008/layout/AscendingPictureAccentProcess"/>
    <dgm:cxn modelId="{142CB2BF-74EE-46E6-B0D0-A81BE58AF7C6}" type="presParOf" srcId="{13D5007F-C05C-4442-A664-DF2A2BEC35C1}" destId="{A85839E9-583D-47DE-8AA5-20A9A23FF9D4}" srcOrd="0" destOrd="0" presId="urn:microsoft.com/office/officeart/2008/layout/AscendingPictureAccentProcess"/>
    <dgm:cxn modelId="{6AC3AA13-43EC-4D4E-B80B-1F83C41858CE}" type="presParOf" srcId="{9667118D-0B38-496D-B247-C05A984172E5}" destId="{2F2FD985-E5EC-41E4-8460-67C75AC5C6BC}" srcOrd="24" destOrd="0" presId="urn:microsoft.com/office/officeart/2008/layout/AscendingPictureAccentProcess"/>
    <dgm:cxn modelId="{830C86A6-8F5B-48A2-9130-7FAEF782DA0E}" type="presParOf" srcId="{9667118D-0B38-496D-B247-C05A984172E5}" destId="{D8F7A383-179F-4F1F-B54C-2F21E219BAC9}" srcOrd="25" destOrd="0" presId="urn:microsoft.com/office/officeart/2008/layout/AscendingPictureAccentProcess"/>
    <dgm:cxn modelId="{71C39C55-EE80-4A62-B485-51440DEFD6A8}" type="presParOf" srcId="{D8F7A383-179F-4F1F-B54C-2F21E219BAC9}" destId="{93D529B6-C7D1-4423-8174-8F948A439C79}" srcOrd="0" destOrd="0" presId="urn:microsoft.com/office/officeart/2008/layout/AscendingPictureAccentProcess"/>
    <dgm:cxn modelId="{FC8D8473-677B-48E9-9917-2BD228F84667}" type="presParOf" srcId="{9667118D-0B38-496D-B247-C05A984172E5}" destId="{28AF5427-B315-413F-8330-8601BF4E4D7E}" srcOrd="26" destOrd="0" presId="urn:microsoft.com/office/officeart/2008/layout/AscendingPictureAccentProcess"/>
    <dgm:cxn modelId="{F5F266E5-D24A-4B2B-B23B-A0DE39FE5DBE}" type="presParOf" srcId="{9667118D-0B38-496D-B247-C05A984172E5}" destId="{330BE11E-E3B8-4486-8EEF-0DE0441D1038}" srcOrd="27" destOrd="0" presId="urn:microsoft.com/office/officeart/2008/layout/AscendingPictureAccentProcess"/>
    <dgm:cxn modelId="{DBEF5EC7-80DF-4692-97E8-71B2EF7B2686}" type="presParOf" srcId="{330BE11E-E3B8-4486-8EEF-0DE0441D1038}" destId="{AF7457E2-60ED-449A-9704-6F78C01EE479}" srcOrd="0" destOrd="0" presId="urn:microsoft.com/office/officeart/2008/layout/AscendingPictureAccentProcess"/>
    <dgm:cxn modelId="{9B490CD5-3D33-4F97-BD26-39F63B1F29D7}" type="presParOf" srcId="{9667118D-0B38-496D-B247-C05A984172E5}" destId="{3B91E36F-0961-4C32-BEE7-A2D3D33C091B}" srcOrd="28" destOrd="0" presId="urn:microsoft.com/office/officeart/2008/layout/AscendingPictureAccentProcess"/>
    <dgm:cxn modelId="{E55D96DC-D4D5-4A7F-B677-DA612674C719}" type="presParOf" srcId="{9667118D-0B38-496D-B247-C05A984172E5}" destId="{C36A9001-47C9-471A-B130-9D5071781E2E}" srcOrd="29" destOrd="0" presId="urn:microsoft.com/office/officeart/2008/layout/AscendingPictureAccentProcess"/>
    <dgm:cxn modelId="{2B803315-D65F-4368-A6D5-8AC6A6470D77}" type="presParOf" srcId="{C36A9001-47C9-471A-B130-9D5071781E2E}" destId="{D35E13A6-B49C-4950-918C-2E9E2C523072}" srcOrd="0" destOrd="0" presId="urn:microsoft.com/office/officeart/2008/layout/AscendingPictureAccentProcess"/>
    <dgm:cxn modelId="{EE4D712B-1919-4930-8B1D-3C2E2DFBCB78}" type="presParOf" srcId="{9667118D-0B38-496D-B247-C05A984172E5}" destId="{B6BCB9F7-9361-4CE2-9ACF-A5316E083710}" srcOrd="30" destOrd="0" presId="urn:microsoft.com/office/officeart/2008/layout/AscendingPictureAccentProcess"/>
    <dgm:cxn modelId="{2289FFAE-E512-433D-9049-E18765949B27}" type="presParOf" srcId="{9667118D-0B38-496D-B247-C05A984172E5}" destId="{AF131906-5BF2-489C-968F-655593BEB3FE}" srcOrd="31" destOrd="0" presId="urn:microsoft.com/office/officeart/2008/layout/AscendingPictureAccentProcess"/>
    <dgm:cxn modelId="{2254E83D-161A-4EAA-9D9B-B3ABC2B0EA64}" type="presParOf" srcId="{AF131906-5BF2-489C-968F-655593BEB3FE}" destId="{27674E01-3CA4-402E-ACE5-3225D7EF638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A4651-8A22-41D4-9426-A0E4EA642B59}">
      <dsp:nvSpPr>
        <dsp:cNvPr id="0" name=""/>
        <dsp:cNvSpPr/>
      </dsp:nvSpPr>
      <dsp:spPr>
        <a:xfrm>
          <a:off x="3166741" y="2057352"/>
          <a:ext cx="2498275" cy="2038058"/>
        </a:xfrm>
        <a:prstGeom prst="ellipse">
          <a:avLst/>
        </a:prstGeom>
        <a:solidFill>
          <a:srgbClr val="F3575B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¿</a:t>
          </a:r>
          <a:r>
            <a:rPr lang="pt-BR" sz="2400" kern="1200" dirty="0" err="1">
              <a:solidFill>
                <a:schemeClr val="bg1"/>
              </a:solidFill>
            </a:rPr>
            <a:t>Cual</a:t>
          </a:r>
          <a:r>
            <a:rPr lang="pt-BR" sz="2400" kern="1200" dirty="0">
              <a:solidFill>
                <a:schemeClr val="bg1"/>
              </a:solidFill>
            </a:rPr>
            <a:t> es </a:t>
          </a:r>
          <a:r>
            <a:rPr lang="pt-BR" sz="2400" kern="1200" dirty="0" err="1">
              <a:solidFill>
                <a:schemeClr val="bg1"/>
              </a:solidFill>
            </a:rPr>
            <a:t>la</a:t>
          </a:r>
          <a:r>
            <a:rPr lang="pt-BR" sz="2400" kern="1200" dirty="0">
              <a:solidFill>
                <a:schemeClr val="bg1"/>
              </a:solidFill>
            </a:rPr>
            <a:t> </a:t>
          </a:r>
          <a:r>
            <a:rPr lang="pt-BR" sz="2400" kern="1200" dirty="0" err="1">
              <a:solidFill>
                <a:schemeClr val="bg1"/>
              </a:solidFill>
            </a:rPr>
            <a:t>necesidad</a:t>
          </a:r>
          <a:r>
            <a:rPr lang="pt-BR" sz="2400" kern="1200" dirty="0">
              <a:solidFill>
                <a:schemeClr val="bg1"/>
              </a:solidFill>
            </a:rPr>
            <a:t> de </a:t>
          </a:r>
          <a:r>
            <a:rPr lang="pt-BR" sz="2400" kern="1200" dirty="0" err="1">
              <a:solidFill>
                <a:schemeClr val="bg1"/>
              </a:solidFill>
            </a:rPr>
            <a:t>información</a:t>
          </a:r>
          <a:r>
            <a:rPr lang="pt-BR" sz="2400" kern="1200" dirty="0">
              <a:solidFill>
                <a:schemeClr val="bg1"/>
              </a:solidFill>
            </a:rPr>
            <a:t>?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3532605" y="2355819"/>
        <a:ext cx="1766547" cy="1441124"/>
      </dsp:txXfrm>
    </dsp:sp>
    <dsp:sp modelId="{E4C0F8A6-5CF7-4BAD-B742-AE474EB56509}">
      <dsp:nvSpPr>
        <dsp:cNvPr id="0" name=""/>
        <dsp:cNvSpPr/>
      </dsp:nvSpPr>
      <dsp:spPr>
        <a:xfrm rot="20572315">
          <a:off x="5565710" y="2574477"/>
          <a:ext cx="843546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843546" y="1757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66395" y="2570960"/>
        <a:ext cx="42177" cy="42177"/>
      </dsp:txXfrm>
    </dsp:sp>
    <dsp:sp modelId="{95EF3F0A-B4AB-4C73-BACA-A9F1BBF70E16}">
      <dsp:nvSpPr>
        <dsp:cNvPr id="0" name=""/>
        <dsp:cNvSpPr/>
      </dsp:nvSpPr>
      <dsp:spPr>
        <a:xfrm>
          <a:off x="6325182" y="1322842"/>
          <a:ext cx="2059676" cy="16955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</a:rPr>
            <a:t>¿</a:t>
          </a:r>
          <a:r>
            <a:rPr lang="pt-BR" sz="2000" kern="1200" dirty="0" err="1">
              <a:solidFill>
                <a:srgbClr val="002060"/>
              </a:solidFill>
            </a:rPr>
            <a:t>Qué</a:t>
          </a:r>
          <a:r>
            <a:rPr lang="pt-BR" sz="2000" kern="1200" dirty="0">
              <a:solidFill>
                <a:srgbClr val="002060"/>
              </a:solidFill>
            </a:rPr>
            <a:t> nível de </a:t>
          </a:r>
          <a:r>
            <a:rPr lang="pt-BR" sz="2000" kern="1200" dirty="0" err="1">
              <a:solidFill>
                <a:srgbClr val="002060"/>
              </a:solidFill>
            </a:rPr>
            <a:t>información</a:t>
          </a:r>
          <a:r>
            <a:rPr lang="pt-BR" sz="2000" kern="1200" dirty="0">
              <a:solidFill>
                <a:srgbClr val="002060"/>
              </a:solidFill>
            </a:rPr>
            <a:t> </a:t>
          </a:r>
          <a:r>
            <a:rPr lang="pt-BR" sz="2000" kern="1200" dirty="0" err="1">
              <a:solidFill>
                <a:srgbClr val="002060"/>
              </a:solidFill>
            </a:rPr>
            <a:t>necesito</a:t>
          </a:r>
          <a:r>
            <a:rPr lang="pt-BR" sz="2000" kern="1200" dirty="0">
              <a:solidFill>
                <a:srgbClr val="002060"/>
              </a:solidFill>
            </a:rPr>
            <a:t>?</a:t>
          </a:r>
        </a:p>
      </dsp:txBody>
      <dsp:txXfrm>
        <a:off x="6626815" y="1571146"/>
        <a:ext cx="1456410" cy="1198919"/>
      </dsp:txXfrm>
    </dsp:sp>
    <dsp:sp modelId="{69101472-1B72-4289-9015-4D7782A060F6}">
      <dsp:nvSpPr>
        <dsp:cNvPr id="0" name=""/>
        <dsp:cNvSpPr/>
      </dsp:nvSpPr>
      <dsp:spPr>
        <a:xfrm rot="2450575">
          <a:off x="5186810" y="4031953"/>
          <a:ext cx="70952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709522" y="1757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523833" y="4031787"/>
        <a:ext cx="35476" cy="35476"/>
      </dsp:txXfrm>
    </dsp:sp>
    <dsp:sp modelId="{2C5813C3-B632-4AD4-AC57-2F1714946651}">
      <dsp:nvSpPr>
        <dsp:cNvPr id="0" name=""/>
        <dsp:cNvSpPr/>
      </dsp:nvSpPr>
      <dsp:spPr>
        <a:xfrm>
          <a:off x="5517172" y="4035828"/>
          <a:ext cx="1978426" cy="16955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2060"/>
              </a:solidFill>
            </a:rPr>
            <a:t>¿El resultado debe ser amplio o estrecho?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5806906" y="4284132"/>
        <a:ext cx="1398958" cy="1198919"/>
      </dsp:txXfrm>
    </dsp:sp>
    <dsp:sp modelId="{62FA4433-B0AC-4403-9724-F0AC7EFAEA46}">
      <dsp:nvSpPr>
        <dsp:cNvPr id="0" name=""/>
        <dsp:cNvSpPr/>
      </dsp:nvSpPr>
      <dsp:spPr>
        <a:xfrm rot="12134081">
          <a:off x="2448891" y="2435202"/>
          <a:ext cx="88305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883052" y="1757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68341" y="2430698"/>
        <a:ext cx="44152" cy="44152"/>
      </dsp:txXfrm>
    </dsp:sp>
    <dsp:sp modelId="{7FBCBB2E-C719-4FC2-8593-A0BCA16F72BE}">
      <dsp:nvSpPr>
        <dsp:cNvPr id="0" name=""/>
        <dsp:cNvSpPr/>
      </dsp:nvSpPr>
      <dsp:spPr>
        <a:xfrm>
          <a:off x="583617" y="1101600"/>
          <a:ext cx="2004232" cy="163564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2060"/>
              </a:solidFill>
            </a:rPr>
            <a:t>¿Hay un límite de tiempo para la búsqueda?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877130" y="1341134"/>
        <a:ext cx="1417206" cy="1156573"/>
      </dsp:txXfrm>
    </dsp:sp>
    <dsp:sp modelId="{0F4834CC-E124-4837-A0FD-8DA6F0E97023}">
      <dsp:nvSpPr>
        <dsp:cNvPr id="0" name=""/>
        <dsp:cNvSpPr/>
      </dsp:nvSpPr>
      <dsp:spPr>
        <a:xfrm rot="8942918">
          <a:off x="2707531" y="3856715"/>
          <a:ext cx="75570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755702" y="1757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66490" y="3855394"/>
        <a:ext cx="37785" cy="37785"/>
      </dsp:txXfrm>
    </dsp:sp>
    <dsp:sp modelId="{C8F86CD4-C696-4166-BD53-9A580FF09F63}">
      <dsp:nvSpPr>
        <dsp:cNvPr id="0" name=""/>
        <dsp:cNvSpPr/>
      </dsp:nvSpPr>
      <dsp:spPr>
        <a:xfrm>
          <a:off x="765632" y="3746896"/>
          <a:ext cx="2237079" cy="16955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002060"/>
              </a:solidFill>
            </a:rPr>
            <a:t>¿El contexto será local, regional o global?</a:t>
          </a:r>
        </a:p>
      </dsp:txBody>
      <dsp:txXfrm>
        <a:off x="1093245" y="3995200"/>
        <a:ext cx="1581853" cy="1198919"/>
      </dsp:txXfrm>
    </dsp:sp>
    <dsp:sp modelId="{AAF869D9-84C4-4320-8A4F-D6988F377096}">
      <dsp:nvSpPr>
        <dsp:cNvPr id="0" name=""/>
        <dsp:cNvSpPr/>
      </dsp:nvSpPr>
      <dsp:spPr>
        <a:xfrm rot="16252790">
          <a:off x="4253618" y="1859197"/>
          <a:ext cx="361367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361367" y="1757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425267" y="1867735"/>
        <a:ext cx="18068" cy="18068"/>
      </dsp:txXfrm>
    </dsp:sp>
    <dsp:sp modelId="{B10AF88F-2216-4FB8-943B-EAB08881B38E}">
      <dsp:nvSpPr>
        <dsp:cNvPr id="0" name=""/>
        <dsp:cNvSpPr/>
      </dsp:nvSpPr>
      <dsp:spPr>
        <a:xfrm>
          <a:off x="3313447" y="634"/>
          <a:ext cx="2273295" cy="16955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2060"/>
              </a:solidFill>
            </a:rPr>
            <a:t>¿Qué población se debe considerar?</a:t>
          </a:r>
          <a:endParaRPr lang="pt-BR" sz="2000" kern="1200" dirty="0">
            <a:solidFill>
              <a:srgbClr val="002060"/>
            </a:solidFill>
          </a:endParaRPr>
        </a:p>
      </dsp:txBody>
      <dsp:txXfrm>
        <a:off x="3646363" y="248938"/>
        <a:ext cx="1607463" cy="1198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9B321-0F1D-49B0-B025-6D152DAF060F}">
      <dsp:nvSpPr>
        <dsp:cNvPr id="0" name=""/>
        <dsp:cNvSpPr/>
      </dsp:nvSpPr>
      <dsp:spPr>
        <a:xfrm>
          <a:off x="4068051" y="5789737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1B136-2C55-4666-A162-FC11DE771F26}">
      <dsp:nvSpPr>
        <dsp:cNvPr id="0" name=""/>
        <dsp:cNvSpPr/>
      </dsp:nvSpPr>
      <dsp:spPr>
        <a:xfrm>
          <a:off x="3911705" y="5860067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BDB592-89D2-4B34-8AAC-9AC51B50FE34}">
      <dsp:nvSpPr>
        <dsp:cNvPr id="0" name=""/>
        <dsp:cNvSpPr/>
      </dsp:nvSpPr>
      <dsp:spPr>
        <a:xfrm>
          <a:off x="3753177" y="5920446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768A4-596B-4543-AED2-6E1770943F88}">
      <dsp:nvSpPr>
        <dsp:cNvPr id="0" name=""/>
        <dsp:cNvSpPr/>
      </dsp:nvSpPr>
      <dsp:spPr>
        <a:xfrm>
          <a:off x="3593194" y="5970871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1E311-9502-44C3-999F-77077547301D}">
      <dsp:nvSpPr>
        <dsp:cNvPr id="0" name=""/>
        <dsp:cNvSpPr/>
      </dsp:nvSpPr>
      <dsp:spPr>
        <a:xfrm>
          <a:off x="3431757" y="6011345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F1D16-7CAA-4274-96A2-D13B3CDBFE84}">
      <dsp:nvSpPr>
        <dsp:cNvPr id="0" name=""/>
        <dsp:cNvSpPr/>
      </dsp:nvSpPr>
      <dsp:spPr>
        <a:xfrm>
          <a:off x="5045399" y="5068515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9E814-E32D-4D38-91F4-EE7AC4262805}">
      <dsp:nvSpPr>
        <dsp:cNvPr id="0" name=""/>
        <dsp:cNvSpPr/>
      </dsp:nvSpPr>
      <dsp:spPr>
        <a:xfrm>
          <a:off x="4910868" y="5200551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9316B-7C73-4B17-9541-83494C7E3D40}">
      <dsp:nvSpPr>
        <dsp:cNvPr id="0" name=""/>
        <dsp:cNvSpPr/>
      </dsp:nvSpPr>
      <dsp:spPr>
        <a:xfrm>
          <a:off x="5665695" y="4253076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821C8-D322-403B-AD2A-D2C01636D082}">
      <dsp:nvSpPr>
        <dsp:cNvPr id="0" name=""/>
        <dsp:cNvSpPr/>
      </dsp:nvSpPr>
      <dsp:spPr>
        <a:xfrm>
          <a:off x="6109283" y="3328161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B62C1-47AA-47E7-8A78-8AB1BA03D066}">
      <dsp:nvSpPr>
        <dsp:cNvPr id="0" name=""/>
        <dsp:cNvSpPr/>
      </dsp:nvSpPr>
      <dsp:spPr>
        <a:xfrm>
          <a:off x="6383435" y="2369406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01A7C-4B8A-4F67-B30C-718184624E11}">
      <dsp:nvSpPr>
        <dsp:cNvPr id="0" name=""/>
        <dsp:cNvSpPr/>
      </dsp:nvSpPr>
      <dsp:spPr>
        <a:xfrm>
          <a:off x="6509239" y="1424586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D587F-1215-4FF8-B6E7-30D5605B1546}">
      <dsp:nvSpPr>
        <dsp:cNvPr id="0" name=""/>
        <dsp:cNvSpPr/>
      </dsp:nvSpPr>
      <dsp:spPr>
        <a:xfrm>
          <a:off x="6321624" y="189153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40AE2A-DECE-4504-B3C6-802A8626ECBE}">
      <dsp:nvSpPr>
        <dsp:cNvPr id="0" name=""/>
        <dsp:cNvSpPr/>
      </dsp:nvSpPr>
      <dsp:spPr>
        <a:xfrm>
          <a:off x="6443065" y="96264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8F7D2-0589-40C1-B6D9-F2677C893DCA}">
      <dsp:nvSpPr>
        <dsp:cNvPr id="0" name=""/>
        <dsp:cNvSpPr/>
      </dsp:nvSpPr>
      <dsp:spPr>
        <a:xfrm>
          <a:off x="6564506" y="4038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073C9-69D9-4EB3-9D13-B8784DCD61F1}">
      <dsp:nvSpPr>
        <dsp:cNvPr id="0" name=""/>
        <dsp:cNvSpPr/>
      </dsp:nvSpPr>
      <dsp:spPr>
        <a:xfrm>
          <a:off x="6685220" y="96264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6920D-2372-40A2-A132-EA711D5D869E}">
      <dsp:nvSpPr>
        <dsp:cNvPr id="0" name=""/>
        <dsp:cNvSpPr/>
      </dsp:nvSpPr>
      <dsp:spPr>
        <a:xfrm>
          <a:off x="6806662" y="189153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653D4-B51A-40AC-B267-E401F947BB9C}">
      <dsp:nvSpPr>
        <dsp:cNvPr id="0" name=""/>
        <dsp:cNvSpPr/>
      </dsp:nvSpPr>
      <dsp:spPr>
        <a:xfrm>
          <a:off x="6564506" y="199106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908A5-2BBC-4A29-811B-E77DE1044427}">
      <dsp:nvSpPr>
        <dsp:cNvPr id="0" name=""/>
        <dsp:cNvSpPr/>
      </dsp:nvSpPr>
      <dsp:spPr>
        <a:xfrm>
          <a:off x="6564506" y="394838"/>
          <a:ext cx="80718" cy="8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4CA98-0C73-402E-9355-3958936E6336}">
      <dsp:nvSpPr>
        <dsp:cNvPr id="0" name=""/>
        <dsp:cNvSpPr/>
      </dsp:nvSpPr>
      <dsp:spPr>
        <a:xfrm>
          <a:off x="2992280" y="6167873"/>
          <a:ext cx="2206065" cy="467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Definición</a:t>
          </a:r>
          <a:r>
            <a:rPr lang="pt-BR" sz="1400" kern="1200" dirty="0"/>
            <a:t> </a:t>
          </a:r>
          <a:r>
            <a:rPr lang="pt-BR" sz="1400" kern="1200" dirty="0" err="1"/>
            <a:t>del</a:t>
          </a:r>
          <a:r>
            <a:rPr lang="pt-BR" sz="1400" kern="1200" dirty="0"/>
            <a:t> tema</a:t>
          </a:r>
        </a:p>
      </dsp:txBody>
      <dsp:txXfrm>
        <a:off x="3015082" y="6190675"/>
        <a:ext cx="2160461" cy="421498"/>
      </dsp:txXfrm>
    </dsp:sp>
    <dsp:sp modelId="{68D08F94-81E8-4E05-AD77-779938336494}">
      <dsp:nvSpPr>
        <dsp:cNvPr id="0" name=""/>
        <dsp:cNvSpPr/>
      </dsp:nvSpPr>
      <dsp:spPr>
        <a:xfrm>
          <a:off x="2502404" y="5709339"/>
          <a:ext cx="807911" cy="8081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82328C-79FF-4318-86EA-7D7E43972B0C}">
      <dsp:nvSpPr>
        <dsp:cNvPr id="0" name=""/>
        <dsp:cNvSpPr/>
      </dsp:nvSpPr>
      <dsp:spPr>
        <a:xfrm>
          <a:off x="4556822" y="5552268"/>
          <a:ext cx="2457836" cy="497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Busca de  términos </a:t>
          </a:r>
        </a:p>
      </dsp:txBody>
      <dsp:txXfrm>
        <a:off x="4581097" y="5576543"/>
        <a:ext cx="2409286" cy="448717"/>
      </dsp:txXfrm>
    </dsp:sp>
    <dsp:sp modelId="{9A490D12-484A-4136-8206-C4E427829D3F}">
      <dsp:nvSpPr>
        <dsp:cNvPr id="0" name=""/>
        <dsp:cNvSpPr/>
      </dsp:nvSpPr>
      <dsp:spPr>
        <a:xfrm>
          <a:off x="4143679" y="5112855"/>
          <a:ext cx="807911" cy="8081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07BC62-B1EB-4BE7-ADD8-E86971E17C86}">
      <dsp:nvSpPr>
        <dsp:cNvPr id="0" name=""/>
        <dsp:cNvSpPr/>
      </dsp:nvSpPr>
      <dsp:spPr>
        <a:xfrm>
          <a:off x="5444080" y="4796925"/>
          <a:ext cx="2530370" cy="497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Consulta a </a:t>
          </a:r>
          <a:r>
            <a:rPr lang="pt-BR" sz="1400" kern="1200" dirty="0" err="1"/>
            <a:t>los</a:t>
          </a:r>
          <a:r>
            <a:rPr lang="pt-BR" sz="1400" kern="1200" dirty="0"/>
            <a:t> expertos </a:t>
          </a:r>
        </a:p>
      </dsp:txBody>
      <dsp:txXfrm>
        <a:off x="5468388" y="4821233"/>
        <a:ext cx="2481754" cy="449329"/>
      </dsp:txXfrm>
    </dsp:sp>
    <dsp:sp modelId="{A85839E9-583D-47DE-8AA5-20A9A23FF9D4}">
      <dsp:nvSpPr>
        <dsp:cNvPr id="0" name=""/>
        <dsp:cNvSpPr/>
      </dsp:nvSpPr>
      <dsp:spPr>
        <a:xfrm>
          <a:off x="4953046" y="4299407"/>
          <a:ext cx="807911" cy="8081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2FD985-E5EC-41E4-8460-67C75AC5C6BC}">
      <dsp:nvSpPr>
        <dsp:cNvPr id="0" name=""/>
        <dsp:cNvSpPr/>
      </dsp:nvSpPr>
      <dsp:spPr>
        <a:xfrm>
          <a:off x="6022446" y="3758821"/>
          <a:ext cx="2973642" cy="4693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Elaboración</a:t>
          </a:r>
          <a:r>
            <a:rPr lang="pt-BR" sz="1400" kern="1200" dirty="0"/>
            <a:t> de </a:t>
          </a:r>
          <a:r>
            <a:rPr lang="pt-BR" sz="1400" kern="1200" dirty="0" err="1"/>
            <a:t>las</a:t>
          </a:r>
          <a:r>
            <a:rPr lang="pt-BR" sz="1400" kern="1200" dirty="0"/>
            <a:t> </a:t>
          </a:r>
          <a:r>
            <a:rPr lang="pt-BR" sz="1400" kern="1200" dirty="0" err="1"/>
            <a:t>expresiones</a:t>
          </a:r>
          <a:r>
            <a:rPr lang="pt-BR" sz="1400" kern="1200" dirty="0"/>
            <a:t> de </a:t>
          </a:r>
          <a:r>
            <a:rPr lang="pt-BR" sz="1400" kern="1200" dirty="0" err="1"/>
            <a:t>búsqueda</a:t>
          </a:r>
          <a:endParaRPr lang="pt-BR" sz="1400" kern="1200" dirty="0"/>
        </a:p>
      </dsp:txBody>
      <dsp:txXfrm>
        <a:off x="6045358" y="3781733"/>
        <a:ext cx="2927818" cy="423525"/>
      </dsp:txXfrm>
    </dsp:sp>
    <dsp:sp modelId="{93D529B6-C7D1-4423-8174-8F948A439C79}">
      <dsp:nvSpPr>
        <dsp:cNvPr id="0" name=""/>
        <dsp:cNvSpPr/>
      </dsp:nvSpPr>
      <dsp:spPr>
        <a:xfrm>
          <a:off x="5468626" y="3403685"/>
          <a:ext cx="807911" cy="80814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AF5427-B315-413F-8330-8601BF4E4D7E}">
      <dsp:nvSpPr>
        <dsp:cNvPr id="0" name=""/>
        <dsp:cNvSpPr/>
      </dsp:nvSpPr>
      <dsp:spPr>
        <a:xfrm>
          <a:off x="6443539" y="2877014"/>
          <a:ext cx="2716000" cy="47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Ejecución</a:t>
          </a:r>
          <a:r>
            <a:rPr lang="pt-BR" sz="1400" kern="1200" dirty="0"/>
            <a:t> de </a:t>
          </a:r>
          <a:r>
            <a:rPr lang="pt-BR" sz="1400" kern="1200" dirty="0" err="1"/>
            <a:t>las</a:t>
          </a:r>
          <a:r>
            <a:rPr lang="pt-BR" sz="1400" kern="1200" dirty="0"/>
            <a:t> Búsquedas </a:t>
          </a:r>
        </a:p>
      </dsp:txBody>
      <dsp:txXfrm>
        <a:off x="6466779" y="2900254"/>
        <a:ext cx="2669520" cy="429600"/>
      </dsp:txXfrm>
    </dsp:sp>
    <dsp:sp modelId="{AF7457E2-60ED-449A-9704-6F78C01EE479}">
      <dsp:nvSpPr>
        <dsp:cNvPr id="0" name=""/>
        <dsp:cNvSpPr/>
      </dsp:nvSpPr>
      <dsp:spPr>
        <a:xfrm>
          <a:off x="5836586" y="2454884"/>
          <a:ext cx="807911" cy="80814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91E36F-0961-4C32-BEE7-A2D3D33C091B}">
      <dsp:nvSpPr>
        <dsp:cNvPr id="0" name=""/>
        <dsp:cNvSpPr/>
      </dsp:nvSpPr>
      <dsp:spPr>
        <a:xfrm>
          <a:off x="6606511" y="1894452"/>
          <a:ext cx="2289698" cy="469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Evaluación</a:t>
          </a:r>
          <a:r>
            <a:rPr lang="pt-BR" sz="1400" kern="1200" dirty="0"/>
            <a:t> de </a:t>
          </a:r>
          <a:r>
            <a:rPr lang="pt-BR" sz="1400" kern="1200" dirty="0" err="1"/>
            <a:t>los</a:t>
          </a:r>
          <a:r>
            <a:rPr lang="pt-BR" sz="1400" kern="1200" dirty="0"/>
            <a:t> resultados</a:t>
          </a:r>
        </a:p>
      </dsp:txBody>
      <dsp:txXfrm>
        <a:off x="6629435" y="1917376"/>
        <a:ext cx="2243850" cy="423757"/>
      </dsp:txXfrm>
    </dsp:sp>
    <dsp:sp modelId="{D35E13A6-B49C-4950-918C-2E9E2C523072}">
      <dsp:nvSpPr>
        <dsp:cNvPr id="0" name=""/>
        <dsp:cNvSpPr/>
      </dsp:nvSpPr>
      <dsp:spPr>
        <a:xfrm>
          <a:off x="6046017" y="1512717"/>
          <a:ext cx="807911" cy="808140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BCB9F7-9361-4CE2-9ACF-A5316E083710}">
      <dsp:nvSpPr>
        <dsp:cNvPr id="0" name=""/>
        <dsp:cNvSpPr/>
      </dsp:nvSpPr>
      <dsp:spPr>
        <a:xfrm>
          <a:off x="6724792" y="1046000"/>
          <a:ext cx="2565827" cy="5820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9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Ajustes y </a:t>
          </a:r>
          <a:r>
            <a:rPr lang="pt-BR" sz="1600" kern="1200" dirty="0" err="1"/>
            <a:t>publicación</a:t>
          </a:r>
          <a:endParaRPr lang="pt-BR" sz="1600" kern="1200" dirty="0"/>
        </a:p>
      </dsp:txBody>
      <dsp:txXfrm>
        <a:off x="6753207" y="1074415"/>
        <a:ext cx="2508997" cy="525249"/>
      </dsp:txXfrm>
    </dsp:sp>
    <dsp:sp modelId="{27674E01-3CA4-402E-ACE5-3225D7EF638F}">
      <dsp:nvSpPr>
        <dsp:cNvPr id="0" name=""/>
        <dsp:cNvSpPr/>
      </dsp:nvSpPr>
      <dsp:spPr>
        <a:xfrm>
          <a:off x="6160187" y="604389"/>
          <a:ext cx="807911" cy="808140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2E8A-DA75-4BD3-BF3A-9F0D30B6835E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6661F-E5A7-42B7-AC93-0D2003FE0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15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6661F-E5A7-42B7-AC93-0D2003FE002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50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6661F-E5A7-42B7-AC93-0D2003FE002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52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6661F-E5A7-42B7-AC93-0D2003FE002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5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8332F-4744-4B8A-B215-F045377BC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A9CC6-042B-49DF-8E2C-E6CDB0535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A6F534-465E-43BF-97FB-1C7AEF94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5A0AF-B861-408B-B4EE-6199C862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6B8A0-E40D-477B-8321-8EB27819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F0D0C-FC7B-48F8-9768-381D8124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28A083-73AB-40D0-83A4-F5398C5E8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E2528-9113-449F-8A7B-A4389C7E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04EFD-309C-43AB-AB45-6111DDAE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278393-209B-4703-9CD6-CA8D6911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3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F92ADE-6459-453E-81B8-72735D91C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98C606-7538-4B54-ABFF-3E4937EA0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BC636-73EC-42CC-A51D-20847AD9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4D73E-0641-431C-BA62-57B9D8EE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C71C28-56DA-45A7-A69B-2C92BD1F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7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458E-1504-42BF-81AB-54DF8CC4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3A2F78-C187-4A10-9F66-FEFB6B6C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C6A34-3B88-41C9-8EB2-A05704A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49C3AE-6CB4-4198-AA22-15AAA09E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2BF34-9589-4893-9A66-9D13869D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2D399-36B2-4014-9312-CA1F829F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2C446-BC4B-43E5-AF68-76D33CAA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05CF80-0407-4BED-B3D9-DC141389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25AA0-DA83-4874-8243-643277DC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A0531-B82E-48DA-BFDB-B39BF6D2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5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F15B2-E56F-428A-A2A1-9E624AFB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C0D99-391B-4AF5-B7AE-9F121E46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787801-1CA6-4A94-ACA7-C0D47D407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3980A-A90F-49A6-9399-57195C8A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7C68C3-A028-42E7-A682-9812280A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3D936B-C529-4C27-892A-D494C77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4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EE0C4-6065-425E-8F85-092FD3CF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A79FE3-D37D-42CB-B85B-2F978009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F6C82F-8126-484B-9A59-95868A0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D32E33-D7C2-461A-9AB1-DD7717D50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E81406-27E1-48E1-8950-B0EE1FD8D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4FFF85-AC0C-41BB-8271-C902E173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24501D-8D0D-4E4B-A85D-69226F1A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09B54E-0F03-4E91-87F1-B2490365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99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9C036-8F86-4F5E-B3CF-B595A885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787442-C338-41AF-951B-B33E1D3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41E966-2C11-4B62-BF36-B61AAE85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283B19-2082-4525-BFBC-0A6176A7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B40EC1-C5E9-421D-8D8C-E952F733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2E3D3E-0785-429B-BBD6-32F4F3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0777A8-EEFE-4E5E-988F-F75B85DE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04048-EFA2-4AE4-A5FB-4280A04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39323-881D-4EAC-B4F9-06CBE82D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0791ED-5BD1-4F00-B310-72397181D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32C0CD-A44F-475E-AA36-52B6D347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C37A7E-9FDD-4DC8-8E37-47FC673A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955EE0-F58D-41E8-805E-A1C24CA9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08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71E48-16F5-415A-821A-D7B8CF23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94933C-F538-48D9-8760-4F84A2FB9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7F137-3AC7-47AA-B4CF-A2098D4E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F0E033-7D71-4033-AD92-A2DC90E2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F7A48B-22F6-455A-AC9B-95BED6DD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7342E4-76AF-4F7A-A544-FE083C3D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0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B2EBC2-89B4-4F43-983E-6603B737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AF806E-9FBA-40CC-B080-178BFF316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F4E8C-A848-4D91-A5ED-942697C00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7EAB-4EC4-4FF2-B3B3-AA7D87E716F5}" type="datetimeFigureOut">
              <a:rPr lang="pt-BR" smtClean="0"/>
              <a:t>27/04/2022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1A38E7-A1FB-4BA4-8F11-4E0BB499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A00D62-FAF9-4B0F-B0C4-291A9AB3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4F50-6FB9-4D09-98C4-03B86FCD7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0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vsalud.org/vitrina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sil.bvs.br/vitrinas/post_vitrines/informacao-para-a-gestao-no-s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bvs.b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asil.bvs.br/objetivos-e-metas-do-plano-nacional-de-saude-2020-2023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is.paho.org/xmlui/handle/123456789/49169" TargetMode="External"/><Relationship Id="rId2" Type="http://schemas.openxmlformats.org/officeDocument/2006/relationships/hyperlink" Target="https://www3.paho.org/hq/index.php?option=com_content&amp;view=article&amp;id=13355:agenda-2030-sustainable-development&amp;Itemid=39529&amp;lang=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ass.org.br/wp-content/uploads/2022/02/PES-20-23-Atualizado.pdf" TargetMode="External"/><Relationship Id="rId5" Type="http://schemas.openxmlformats.org/officeDocument/2006/relationships/hyperlink" Target="https://iris.paho.org/handle/10665.2/53950" TargetMode="External"/><Relationship Id="rId4" Type="http://schemas.openxmlformats.org/officeDocument/2006/relationships/hyperlink" Target="https://cdn.www.gob.pe/uploads/document/file/343478/Resoluci%C3%B3n_Ministerial_N__658-2019-MINS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vsalud.org/evideas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d.bvsalud.org/es/vitrinas-del-conocimien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Diagrama&#10;&#10;Descrição gerada automaticamente">
            <a:extLst>
              <a:ext uri="{FF2B5EF4-FFF2-40B4-BE49-F238E27FC236}">
                <a16:creationId xmlns:a16="http://schemas.microsoft.com/office/drawing/2014/main" id="{CB22114F-572F-48AA-B431-663C08E1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8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236D84-DD52-40EB-97FA-7287C850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" y="3782321"/>
            <a:ext cx="8987879" cy="294399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70BDAD6-52A4-4150-89A0-F885F8E1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1" y="16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temática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F48FEF5-4CE4-4483-A98D-93C8A7A79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6" y="1294050"/>
            <a:ext cx="8987879" cy="25209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DAA3D71-7857-464B-97C6-DC4368435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583" y="1680090"/>
            <a:ext cx="6892032" cy="5013507"/>
          </a:xfrm>
          <a:prstGeom prst="rect">
            <a:avLst/>
          </a:prstGeom>
        </p:spPr>
      </p:pic>
      <p:pic>
        <p:nvPicPr>
          <p:cNvPr id="15" name="Gráfico 14" descr="Voltar com preenchimento sólido">
            <a:extLst>
              <a:ext uri="{FF2B5EF4-FFF2-40B4-BE49-F238E27FC236}">
                <a16:creationId xmlns:a16="http://schemas.microsoft.com/office/drawing/2014/main" id="{5E756488-E2DC-49CC-A606-62098C73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0929" y="3429000"/>
            <a:ext cx="1252654" cy="1252654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5E7D243-BB6F-47C3-8E57-F2DF99E22664}"/>
              </a:ext>
            </a:extLst>
          </p:cNvPr>
          <p:cNvSpPr/>
          <p:nvPr/>
        </p:nvSpPr>
        <p:spPr>
          <a:xfrm>
            <a:off x="5252224" y="5129561"/>
            <a:ext cx="1505415" cy="1564036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7C2B-060C-4C26-8D40-79EACBD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8" y="2283135"/>
            <a:ext cx="5648092" cy="1325563"/>
          </a:xfrm>
        </p:spPr>
        <p:txBody>
          <a:bodyPr>
            <a:noAutofit/>
          </a:bodyPr>
          <a:lstStyle/>
          <a:p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área temática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A65929-D048-4F56-9F15-1B7DAED137BB}"/>
              </a:ext>
            </a:extLst>
          </p:cNvPr>
          <p:cNvSpPr txBox="1">
            <a:spLocks/>
          </p:cNvSpPr>
          <p:nvPr/>
        </p:nvSpPr>
        <p:spPr>
          <a:xfrm>
            <a:off x="2453640" y="2758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8631FF8-AD91-4975-9F8F-624B8C9AE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945253"/>
              </p:ext>
            </p:extLst>
          </p:nvPr>
        </p:nvGraphicFramePr>
        <p:xfrm>
          <a:off x="1267893" y="111512"/>
          <a:ext cx="11299903" cy="6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3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DF519-0F77-4B54-8BB6-61628780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8" y="97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Vitrinas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603DE5-50E2-455B-8C2F-557ACFA9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" y="1439785"/>
            <a:ext cx="5658139" cy="5235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E9E7B0D-6F34-437A-9466-8EAE366915A0}"/>
              </a:ext>
            </a:extLst>
          </p:cNvPr>
          <p:cNvSpPr txBox="1"/>
          <p:nvPr/>
        </p:nvSpPr>
        <p:spPr>
          <a:xfrm>
            <a:off x="3158583" y="1772373"/>
            <a:ext cx="3048929" cy="379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https://bvsalud.org/vitrinas</a:t>
            </a:r>
            <a:r>
              <a:rPr lang="pt-BR" dirty="0"/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4844B3B-AB2F-4FD7-BD4B-4E2C4863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38" y="1586892"/>
            <a:ext cx="5889006" cy="50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teps">
            <a:extLst>
              <a:ext uri="{FF2B5EF4-FFF2-40B4-BE49-F238E27FC236}">
                <a16:creationId xmlns:a16="http://schemas.microsoft.com/office/drawing/2014/main" id="{E51563A1-6FD3-4D3E-BCD1-062055F5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3" y="360277"/>
            <a:ext cx="8727039" cy="5818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3FBFEAF-3052-4CF8-9D58-0E4719C667E0}"/>
              </a:ext>
            </a:extLst>
          </p:cNvPr>
          <p:cNvSpPr/>
          <p:nvPr/>
        </p:nvSpPr>
        <p:spPr>
          <a:xfrm>
            <a:off x="443411" y="5776819"/>
            <a:ext cx="209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Identificación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del</a:t>
            </a:r>
            <a:r>
              <a:rPr lang="pt-BR" sz="2000" dirty="0">
                <a:solidFill>
                  <a:srgbClr val="002060"/>
                </a:solidFill>
              </a:rPr>
              <a:t>  </a:t>
            </a:r>
          </a:p>
          <a:p>
            <a:r>
              <a:rPr lang="pt-BR" sz="2000" dirty="0">
                <a:solidFill>
                  <a:srgbClr val="002060"/>
                </a:solidFill>
              </a:rPr>
              <a:t>tema relevante</a:t>
            </a:r>
            <a:endParaRPr lang="es-419" sz="2000" dirty="0">
              <a:solidFill>
                <a:srgbClr val="00206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319212A-062A-4207-8C9D-7E43444D6DB5}"/>
              </a:ext>
            </a:extLst>
          </p:cNvPr>
          <p:cNvSpPr/>
          <p:nvPr/>
        </p:nvSpPr>
        <p:spPr>
          <a:xfrm>
            <a:off x="4188043" y="5207042"/>
            <a:ext cx="4244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Selección</a:t>
            </a: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los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contenidos</a:t>
            </a: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(buscar </a:t>
            </a:r>
            <a:r>
              <a:rPr lang="pt-BR" sz="2000" dirty="0" err="1">
                <a:solidFill>
                  <a:srgbClr val="002060"/>
                </a:solidFill>
              </a:rPr>
              <a:t>en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la</a:t>
            </a:r>
            <a:r>
              <a:rPr lang="pt-BR" sz="2000" dirty="0">
                <a:solidFill>
                  <a:srgbClr val="002060"/>
                </a:solidFill>
              </a:rPr>
              <a:t> BVS, registrar </a:t>
            </a:r>
            <a:r>
              <a:rPr lang="pt-BR" sz="2000" dirty="0" err="1">
                <a:solidFill>
                  <a:srgbClr val="002060"/>
                </a:solidFill>
              </a:rPr>
              <a:t>en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las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FIs.</a:t>
            </a:r>
            <a:r>
              <a:rPr lang="pt-BR" sz="2000" dirty="0">
                <a:solidFill>
                  <a:srgbClr val="002060"/>
                </a:solidFill>
              </a:rPr>
              <a:t>..)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C5B86-BB59-46DE-8C7B-C07B94C695AE}"/>
              </a:ext>
            </a:extLst>
          </p:cNvPr>
          <p:cNvSpPr/>
          <p:nvPr/>
        </p:nvSpPr>
        <p:spPr>
          <a:xfrm>
            <a:off x="6278785" y="3914785"/>
            <a:ext cx="2920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Estructura</a:t>
            </a: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organización</a:t>
            </a:r>
            <a:r>
              <a:rPr lang="pt-BR" sz="2000" dirty="0">
                <a:solidFill>
                  <a:srgbClr val="002060"/>
                </a:solidFill>
              </a:rPr>
              <a:t> y/o </a:t>
            </a:r>
            <a:r>
              <a:rPr lang="pt-BR" sz="2000" dirty="0" err="1">
                <a:solidFill>
                  <a:srgbClr val="002060"/>
                </a:solidFill>
              </a:rPr>
              <a:t>sistematización</a:t>
            </a: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los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contenidos</a:t>
            </a:r>
            <a:r>
              <a:rPr lang="pt-BR" sz="2000" dirty="0">
                <a:solidFill>
                  <a:srgbClr val="002060"/>
                </a:solidFill>
              </a:rPr>
              <a:t> (borrador)</a:t>
            </a:r>
            <a:endParaRPr lang="es-419" sz="2000" dirty="0">
              <a:solidFill>
                <a:srgbClr val="00206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29BBBE6-6696-45AD-AFAC-940B65353652}"/>
              </a:ext>
            </a:extLst>
          </p:cNvPr>
          <p:cNvSpPr/>
          <p:nvPr/>
        </p:nvSpPr>
        <p:spPr>
          <a:xfrm>
            <a:off x="4057558" y="1814163"/>
            <a:ext cx="195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dirty="0" err="1">
                <a:solidFill>
                  <a:srgbClr val="002060"/>
                </a:solidFill>
              </a:rPr>
              <a:t>Creación</a:t>
            </a: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la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pt-BR" sz="2000" dirty="0">
                <a:solidFill>
                  <a:srgbClr val="002060"/>
                </a:solidFill>
              </a:rPr>
              <a:t>identidade visual</a:t>
            </a:r>
            <a:endParaRPr lang="es-419" sz="2000" dirty="0">
              <a:solidFill>
                <a:srgbClr val="00206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223BEF-1413-4CA5-B30B-A206340B325D}"/>
              </a:ext>
            </a:extLst>
          </p:cNvPr>
          <p:cNvSpPr/>
          <p:nvPr/>
        </p:nvSpPr>
        <p:spPr>
          <a:xfrm>
            <a:off x="8325170" y="2395262"/>
            <a:ext cx="2907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Alimentación</a:t>
            </a: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la</a:t>
            </a:r>
            <a:r>
              <a:rPr lang="pt-BR" sz="2000" dirty="0">
                <a:solidFill>
                  <a:srgbClr val="002060"/>
                </a:solidFill>
              </a:rPr>
              <a:t> vitrina </a:t>
            </a:r>
          </a:p>
          <a:p>
            <a:r>
              <a:rPr lang="pt-BR" sz="2000" dirty="0">
                <a:solidFill>
                  <a:srgbClr val="002060"/>
                </a:solidFill>
              </a:rPr>
              <a:t>(</a:t>
            </a:r>
            <a:r>
              <a:rPr lang="pt-BR" sz="2000" dirty="0" err="1">
                <a:solidFill>
                  <a:srgbClr val="002060"/>
                </a:solidFill>
              </a:rPr>
              <a:t>contenidos</a:t>
            </a:r>
            <a:r>
              <a:rPr lang="pt-BR" sz="2000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824F105-17D9-42FF-B68F-EF7CA3537980}"/>
              </a:ext>
            </a:extLst>
          </p:cNvPr>
          <p:cNvSpPr/>
          <p:nvPr/>
        </p:nvSpPr>
        <p:spPr>
          <a:xfrm>
            <a:off x="8827891" y="1176377"/>
            <a:ext cx="273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Publicación</a:t>
            </a:r>
            <a:r>
              <a:rPr lang="pt-BR" sz="2000" dirty="0">
                <a:solidFill>
                  <a:srgbClr val="002060"/>
                </a:solidFill>
              </a:rPr>
              <a:t> y </a:t>
            </a:r>
            <a:r>
              <a:rPr lang="pt-BR" sz="2000" dirty="0" err="1">
                <a:solidFill>
                  <a:srgbClr val="002060"/>
                </a:solidFill>
              </a:rPr>
              <a:t>promoción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 de </a:t>
            </a:r>
            <a:r>
              <a:rPr lang="pt-BR" sz="2000" dirty="0" err="1">
                <a:solidFill>
                  <a:srgbClr val="002060"/>
                </a:solidFill>
              </a:rPr>
              <a:t>la</a:t>
            </a:r>
            <a:r>
              <a:rPr lang="pt-BR" sz="2000" dirty="0">
                <a:solidFill>
                  <a:srgbClr val="002060"/>
                </a:solidFill>
              </a:rPr>
              <a:t> Vitrina</a:t>
            </a:r>
            <a:endParaRPr lang="es-419" sz="2000" dirty="0">
              <a:solidFill>
                <a:srgbClr val="00206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D4AEF65-6B04-4F4E-BF98-9F5EBEC78DB4}"/>
              </a:ext>
            </a:extLst>
          </p:cNvPr>
          <p:cNvSpPr/>
          <p:nvPr/>
        </p:nvSpPr>
        <p:spPr>
          <a:xfrm>
            <a:off x="2134345" y="2807625"/>
            <a:ext cx="1746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dirty="0" err="1">
                <a:solidFill>
                  <a:srgbClr val="002060"/>
                </a:solidFill>
              </a:rPr>
              <a:t>Instalación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del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Plugin Vitrina 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 err="1">
                <a:solidFill>
                  <a:srgbClr val="002060"/>
                </a:solidFill>
              </a:rPr>
              <a:t>en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la</a:t>
            </a:r>
            <a:r>
              <a:rPr lang="pt-BR" sz="2000" dirty="0">
                <a:solidFill>
                  <a:srgbClr val="002060"/>
                </a:solidFill>
              </a:rPr>
              <a:t> BVS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8E4B8A3-EF84-4A91-9FF7-A91869FB3B87}"/>
              </a:ext>
            </a:extLst>
          </p:cNvPr>
          <p:cNvSpPr txBox="1">
            <a:spLocks/>
          </p:cNvSpPr>
          <p:nvPr/>
        </p:nvSpPr>
        <p:spPr>
          <a:xfrm>
            <a:off x="1521474" y="-38773"/>
            <a:ext cx="7028985" cy="15974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Vitrina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7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ED4D6-266B-40E2-8526-585F09EC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7" y="-1432"/>
            <a:ext cx="6471731" cy="1325563"/>
          </a:xfrm>
        </p:spPr>
        <p:txBody>
          <a:bodyPr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Vitrina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-BVS Brasil-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74BDBE-1EB1-4B99-9D65-10EF08E1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33" y="1537436"/>
            <a:ext cx="6471731" cy="50893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96C743-E66B-4122-BFE5-2B47D80D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93" y="89229"/>
            <a:ext cx="3707568" cy="66795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EF379AE-6B01-4E6E-87C4-8BA7CDD3E497}"/>
              </a:ext>
            </a:extLst>
          </p:cNvPr>
          <p:cNvSpPr txBox="1"/>
          <p:nvPr/>
        </p:nvSpPr>
        <p:spPr>
          <a:xfrm>
            <a:off x="2907727" y="1547155"/>
            <a:ext cx="4112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https://brasil.bvs.br/vitrinas/post_vitrines/informacao-para-a-gestao-no-sus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38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ED4D6-266B-40E2-8526-585F09EC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244" y="153252"/>
            <a:ext cx="6454698" cy="1325563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Temática - BVS Brasil -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8E658C-01BE-4C61-B538-FB5D7E0B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8" y="1705021"/>
            <a:ext cx="11731083" cy="31943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A587A80-1DE0-438B-BDB6-699BEE855CD9}"/>
              </a:ext>
            </a:extLst>
          </p:cNvPr>
          <p:cNvSpPr txBox="1"/>
          <p:nvPr/>
        </p:nvSpPr>
        <p:spPr>
          <a:xfrm>
            <a:off x="5299618" y="1705021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hlinkClick r:id="rId3"/>
              </a:rPr>
              <a:t>https://brasil.bvs.br</a:t>
            </a:r>
            <a:r>
              <a:rPr lang="pt-BR" sz="2400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4218E6-8682-4AFB-960E-F4C37AB5BC6C}"/>
              </a:ext>
            </a:extLst>
          </p:cNvPr>
          <p:cNvSpPr txBox="1"/>
          <p:nvPr/>
        </p:nvSpPr>
        <p:spPr>
          <a:xfrm>
            <a:off x="1736803" y="5041467"/>
            <a:ext cx="8203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400" b="1" i="0" dirty="0">
                <a:solidFill>
                  <a:srgbClr val="4F7620"/>
                </a:solidFill>
                <a:effectLst/>
                <a:latin typeface="trebuchet MS" panose="020B0603020202020204" pitchFamily="34" charset="0"/>
                <a:hlinkClick r:id="rId4"/>
              </a:rPr>
              <a:t>Objetivos e Metas Plano Nacional de Saúde 2020-2023</a:t>
            </a:r>
            <a:r>
              <a:rPr lang="pt-BR" sz="2400" b="1" i="0" dirty="0">
                <a:solidFill>
                  <a:srgbClr val="4F7620"/>
                </a:solidFill>
                <a:effectLst/>
                <a:latin typeface="trebuchet MS" panose="020B0603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401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ED4D6-266B-40E2-8526-585F09EC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670"/>
            <a:ext cx="4939990" cy="2812973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BVS Brasil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Filtro para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761716-8D22-4120-975E-0FEA4C35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52" y="550552"/>
            <a:ext cx="7298284" cy="5979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BD11DA3-9020-4F2F-9385-FEB0A12B27B7}"/>
              </a:ext>
            </a:extLst>
          </p:cNvPr>
          <p:cNvSpPr/>
          <p:nvPr/>
        </p:nvSpPr>
        <p:spPr>
          <a:xfrm>
            <a:off x="4730352" y="3936381"/>
            <a:ext cx="1972168" cy="2589949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7E4F3-D99F-4121-BFD6-AE8B6CD6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Preguntas y comentários</a:t>
            </a:r>
            <a:endParaRPr lang="pt-BR" dirty="0">
              <a:cs typeface="Calibri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837880-27D1-40C8-BD05-22DB475D3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71" y="2115562"/>
            <a:ext cx="5758542" cy="2960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C22F33E-4C6C-443F-8364-77E868D5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60" y="3114672"/>
            <a:ext cx="9515410" cy="19702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Temas </a:t>
            </a:r>
            <a:r>
              <a:rPr lang="pt-BR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prioritarios</a:t>
            </a:r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pt-BR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salud</a:t>
            </a:r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b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recursos de </a:t>
            </a:r>
            <a:r>
              <a:rPr lang="pt-BR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</a:t>
            </a:r>
            <a:r>
              <a:rPr lang="pt-BR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BVS</a:t>
            </a:r>
            <a:endParaRPr lang="pt-BR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946546-8692-49CD-B748-8CC2A1AFA66B}"/>
              </a:ext>
            </a:extLst>
          </p:cNvPr>
          <p:cNvSpPr txBox="1">
            <a:spLocks/>
          </p:cNvSpPr>
          <p:nvPr/>
        </p:nvSpPr>
        <p:spPr>
          <a:xfrm>
            <a:off x="3001537" y="5424591"/>
            <a:ext cx="5257800" cy="642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abril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3FFA06-FA9F-4DBE-B4FE-802CB683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912" y="1550951"/>
            <a:ext cx="5519854" cy="1402962"/>
          </a:xfrm>
          <a:prstGeom prst="rect">
            <a:avLst/>
          </a:prstGeom>
          <a:effectLst>
            <a:outerShdw blurRad="63500" sx="102000" sy="102000" algn="ctr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40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A1739-969A-43C7-864D-5C1FE14D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4CD464-EA8F-48CE-A4C6-E831847F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825625"/>
            <a:ext cx="10963507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</a:rPr>
              <a:t>Sobre </a:t>
            </a:r>
            <a:r>
              <a:rPr lang="pt-BR" sz="2400" b="1" i="0" dirty="0" err="1">
                <a:solidFill>
                  <a:srgbClr val="000000"/>
                </a:solidFill>
                <a:effectLst/>
              </a:rPr>
              <a:t>los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 temas prioritários de </a:t>
            </a:r>
            <a:r>
              <a:rPr lang="pt-BR" sz="2400" b="1" i="0" dirty="0" err="1">
                <a:solidFill>
                  <a:srgbClr val="000000"/>
                </a:solidFill>
                <a:effectLst/>
              </a:rPr>
              <a:t>salud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,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 por Verônica Abdala, gerente PFI/SCI BIREME|OPS|OMS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b="0" i="0" dirty="0" err="1">
                <a:solidFill>
                  <a:srgbClr val="000000"/>
                </a:solidFill>
                <a:effectLst/>
              </a:rPr>
              <a:t>Alineamiento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con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los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objetivos da BVS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b="0" i="0" dirty="0" err="1">
                <a:solidFill>
                  <a:srgbClr val="000000"/>
                </a:solidFill>
                <a:effectLst/>
              </a:rPr>
              <a:t>Evid@Easy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endParaRPr lang="pt-BR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</a:rPr>
              <a:t>¿Área temática o Vitrina </a:t>
            </a:r>
            <a:r>
              <a:rPr lang="pt-BR" sz="2400" b="1" i="0" dirty="0" err="1">
                <a:solidFill>
                  <a:srgbClr val="000000"/>
                </a:solidFill>
                <a:effectLst/>
              </a:rPr>
              <a:t>del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pt-BR" sz="2400" b="1" i="0" dirty="0" err="1">
                <a:solidFill>
                  <a:srgbClr val="000000"/>
                </a:solidFill>
                <a:effectLst/>
              </a:rPr>
              <a:t>Conocimiento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? 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por Rosemeire Pinto, supervisora SCI BIREME|OPS|OMS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rgbClr val="000000"/>
                </a:solidFill>
                <a:effectLst/>
              </a:rPr>
              <a:t>¿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Cuál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es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la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diferencia?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rgbClr val="000000"/>
                </a:solidFill>
                <a:effectLst/>
              </a:rPr>
              <a:t>¿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Cuándo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usar uno u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otro</a:t>
            </a:r>
            <a:r>
              <a:rPr lang="pt-BR" b="0" i="0" dirty="0">
                <a:solidFill>
                  <a:srgbClr val="000000"/>
                </a:solidFill>
                <a:effectLst/>
              </a:rPr>
              <a:t>?</a:t>
            </a:r>
            <a:br>
              <a:rPr lang="pt-BR" b="0" i="0" dirty="0">
                <a:solidFill>
                  <a:srgbClr val="000000"/>
                </a:solidFill>
                <a:effectLst/>
              </a:rPr>
            </a:br>
            <a:endParaRPr lang="pt-BR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s-ES" sz="2400" b="1" i="0" dirty="0">
                <a:solidFill>
                  <a:srgbClr val="000000"/>
                </a:solidFill>
                <a:effectLst/>
              </a:rPr>
              <a:t>BVS Brasil alineada a las prioridades de salud del país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, por </a:t>
            </a:r>
            <a:r>
              <a:rPr lang="pt-BR" sz="2400" b="0" i="0" dirty="0" err="1">
                <a:solidFill>
                  <a:srgbClr val="000000"/>
                </a:solidFill>
                <a:effectLst/>
              </a:rPr>
              <a:t>Shirlei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 Rodrigues coordenadora CGDI/SAA/SE/MS</a:t>
            </a:r>
          </a:p>
          <a:p>
            <a:pPr marL="0" indent="0">
              <a:buNone/>
            </a:pPr>
            <a:br>
              <a:rPr lang="pt-BR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42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7C2B-060C-4C26-8D40-79EACBDE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temas prioritarios de salud?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A65929-D048-4F56-9F15-1B7DAED137BB}"/>
              </a:ext>
            </a:extLst>
          </p:cNvPr>
          <p:cNvSpPr txBox="1">
            <a:spLocks/>
          </p:cNvSpPr>
          <p:nvPr/>
        </p:nvSpPr>
        <p:spPr>
          <a:xfrm>
            <a:off x="2453640" y="2758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C65A494-48C9-48B5-A962-B741C226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600" dirty="0"/>
              <a:t>Politica/</a:t>
            </a:r>
            <a:r>
              <a:rPr lang="pt-BR" sz="3600" dirty="0" err="1"/>
              <a:t>Plan</a:t>
            </a:r>
            <a:r>
              <a:rPr lang="pt-BR" sz="3600" dirty="0"/>
              <a:t> nacional de </a:t>
            </a:r>
            <a:r>
              <a:rPr lang="pt-BR" sz="3600" dirty="0" err="1"/>
              <a:t>salud</a:t>
            </a:r>
            <a:endParaRPr lang="pt-BR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3600" dirty="0"/>
              <a:t>Temas/Problemas de </a:t>
            </a:r>
            <a:r>
              <a:rPr lang="pt-BR" sz="3600" dirty="0" err="1"/>
              <a:t>salud</a:t>
            </a:r>
            <a:r>
              <a:rPr lang="pt-BR" sz="3600" dirty="0"/>
              <a:t> </a:t>
            </a:r>
            <a:r>
              <a:rPr lang="pt-BR" sz="3600" dirty="0" err="1"/>
              <a:t>en</a:t>
            </a:r>
            <a:r>
              <a:rPr lang="pt-BR" sz="3600" dirty="0"/>
              <a:t> </a:t>
            </a:r>
            <a:r>
              <a:rPr lang="pt-BR" sz="3600" dirty="0" err="1"/>
              <a:t>el</a:t>
            </a:r>
            <a:r>
              <a:rPr lang="pt-BR" sz="3600" dirty="0"/>
              <a:t> contexto local, país o </a:t>
            </a:r>
            <a:r>
              <a:rPr lang="pt-BR" sz="3600" dirty="0" err="1"/>
              <a:t>región</a:t>
            </a:r>
            <a:endParaRPr lang="pt-BR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3600" dirty="0"/>
              <a:t>Asuntos relacionados con el área de la BVS (Institucional o temática)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600" dirty="0"/>
              <a:t>Temas emergentes </a:t>
            </a:r>
            <a:r>
              <a:rPr lang="pt-BR" sz="3600" dirty="0" err="1"/>
              <a:t>en</a:t>
            </a:r>
            <a:r>
              <a:rPr lang="pt-BR" sz="3600" dirty="0"/>
              <a:t> </a:t>
            </a:r>
            <a:r>
              <a:rPr lang="pt-BR" sz="3600" dirty="0" err="1"/>
              <a:t>salud</a:t>
            </a:r>
            <a:endParaRPr lang="pt-BR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4000" dirty="0"/>
              <a:t>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53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7C2B-060C-4C26-8D40-79EACBDE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A65929-D048-4F56-9F15-1B7DAED137BB}"/>
              </a:ext>
            </a:extLst>
          </p:cNvPr>
          <p:cNvSpPr txBox="1">
            <a:spLocks/>
          </p:cNvSpPr>
          <p:nvPr/>
        </p:nvSpPr>
        <p:spPr>
          <a:xfrm>
            <a:off x="2453640" y="2758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C65A494-48C9-48B5-A962-B741C226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3946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 2030 para el Desarrollo Sostenible </a:t>
            </a: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</a:rPr>
              <a:t>- Contexto Global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Agenda de Salud Sostenible para las Américas 2018-2030 (ASSA2030)</a:t>
            </a: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</a:rPr>
              <a:t> - Contexto Regional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Prioridades nacionales para promover la investigación en salud en Perú (2019-2023)</a:t>
            </a: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</a:rPr>
              <a:t>  - </a:t>
            </a:r>
            <a:r>
              <a:rPr lang="pt-BR" dirty="0">
                <a:solidFill>
                  <a:srgbClr val="30348C"/>
                </a:solidFill>
                <a:latin typeface="Source Sans Pro" panose="020B0503030403020204" pitchFamily="34" charset="0"/>
              </a:rPr>
              <a:t>Contexto Pais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30348C"/>
                </a:solidFill>
                <a:latin typeface="Source Sans Pro" panose="020B0503030403020204" pitchFamily="34" charset="0"/>
                <a:hlinkClick r:id="rId5"/>
              </a:rPr>
              <a:t>Estrategia de Cooperación Técnica de la Organización Panamericana de la Salud/Organización Mundial de la Salud con Ecuador 2018/2022</a:t>
            </a:r>
            <a:endParaRPr lang="pt-BR" dirty="0">
              <a:solidFill>
                <a:srgbClr val="30348C"/>
              </a:solidFill>
              <a:latin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30348C"/>
                </a:solidFill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Plano Estadual de Saúde </a:t>
            </a:r>
            <a:r>
              <a:rPr lang="pt-BR" dirty="0">
                <a:solidFill>
                  <a:srgbClr val="30348C"/>
                </a:solidFill>
                <a:latin typeface="Source Sans Pro" panose="020B0503030403020204" pitchFamily="34" charset="0"/>
              </a:rPr>
              <a:t>2020-2023 Ceará- Brasil Contexto local </a:t>
            </a:r>
          </a:p>
        </p:txBody>
      </p:sp>
    </p:spTree>
    <p:extLst>
      <p:ext uri="{BB962C8B-B14F-4D97-AF65-F5344CB8AC3E}">
        <p14:creationId xmlns:p14="http://schemas.microsoft.com/office/powerpoint/2010/main" val="342177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1B80252-6F37-45CB-BB18-1095146D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7" y="899885"/>
            <a:ext cx="11541512" cy="42553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5DF519-0F77-4B54-8BB6-61628780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EVID@Easy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Temas de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ODS 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804D34-F604-4F4E-B595-D15E21B9C827}"/>
              </a:ext>
            </a:extLst>
          </p:cNvPr>
          <p:cNvSpPr txBox="1"/>
          <p:nvPr/>
        </p:nvSpPr>
        <p:spPr>
          <a:xfrm>
            <a:off x="8276009" y="1945026"/>
            <a:ext cx="3265503" cy="39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hlinkClick r:id="rId3"/>
              </a:rPr>
              <a:t>https://bvsalud.org/evideasy</a:t>
            </a:r>
            <a:r>
              <a:rPr lang="pt-BR" sz="2000" dirty="0"/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83263A-557C-4504-8611-52215FB02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205" y="1815676"/>
            <a:ext cx="10013795" cy="5042324"/>
          </a:xfrm>
          <a:prstGeom prst="rect">
            <a:avLst/>
          </a:prstGeom>
        </p:spPr>
      </p:pic>
      <p:pic>
        <p:nvPicPr>
          <p:cNvPr id="15" name="Gráfico 14" descr="Voltar com preenchimento sólido">
            <a:extLst>
              <a:ext uri="{FF2B5EF4-FFF2-40B4-BE49-F238E27FC236}">
                <a16:creationId xmlns:a16="http://schemas.microsoft.com/office/drawing/2014/main" id="{4DD1B66A-A49A-4ACB-88D4-D40ACC9CF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234644">
            <a:off x="738469" y="4566874"/>
            <a:ext cx="1329647" cy="13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7C2B-060C-4C26-8D40-79EACBD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20" y="97414"/>
            <a:ext cx="10515600" cy="1325563"/>
          </a:xfrm>
        </p:spPr>
        <p:txBody>
          <a:bodyPr/>
          <a:lstStyle/>
          <a:p>
            <a:pPr algn="ctr"/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A65929-D048-4F56-9F15-1B7DAED137BB}"/>
              </a:ext>
            </a:extLst>
          </p:cNvPr>
          <p:cNvSpPr txBox="1">
            <a:spLocks/>
          </p:cNvSpPr>
          <p:nvPr/>
        </p:nvSpPr>
        <p:spPr>
          <a:xfrm>
            <a:off x="2453640" y="2758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A8DDD37-D7F2-41A7-B58D-D8815B3A08EC}"/>
              </a:ext>
            </a:extLst>
          </p:cNvPr>
          <p:cNvGrpSpPr/>
          <p:nvPr/>
        </p:nvGrpSpPr>
        <p:grpSpPr>
          <a:xfrm>
            <a:off x="1165321" y="1422977"/>
            <a:ext cx="8689532" cy="5043377"/>
            <a:chOff x="1165321" y="1422977"/>
            <a:chExt cx="8689532" cy="5043377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E8CD80E8-40F4-4ACA-A29E-189B86C92E7A}"/>
                </a:ext>
              </a:extLst>
            </p:cNvPr>
            <p:cNvSpPr/>
            <p:nvPr/>
          </p:nvSpPr>
          <p:spPr>
            <a:xfrm>
              <a:off x="4297246" y="1544980"/>
              <a:ext cx="5524153" cy="1628322"/>
            </a:xfrm>
            <a:custGeom>
              <a:avLst/>
              <a:gdLst>
                <a:gd name="connsiteX0" fmla="*/ 245673 w 1474007"/>
                <a:gd name="connsiteY0" fmla="*/ 0 h 5627338"/>
                <a:gd name="connsiteX1" fmla="*/ 1228334 w 1474007"/>
                <a:gd name="connsiteY1" fmla="*/ 0 h 5627338"/>
                <a:gd name="connsiteX2" fmla="*/ 1474007 w 1474007"/>
                <a:gd name="connsiteY2" fmla="*/ 245673 h 5627338"/>
                <a:gd name="connsiteX3" fmla="*/ 1474007 w 1474007"/>
                <a:gd name="connsiteY3" fmla="*/ 5627338 h 5627338"/>
                <a:gd name="connsiteX4" fmla="*/ 1474007 w 1474007"/>
                <a:gd name="connsiteY4" fmla="*/ 5627338 h 5627338"/>
                <a:gd name="connsiteX5" fmla="*/ 0 w 1474007"/>
                <a:gd name="connsiteY5" fmla="*/ 5627338 h 5627338"/>
                <a:gd name="connsiteX6" fmla="*/ 0 w 1474007"/>
                <a:gd name="connsiteY6" fmla="*/ 5627338 h 5627338"/>
                <a:gd name="connsiteX7" fmla="*/ 0 w 1474007"/>
                <a:gd name="connsiteY7" fmla="*/ 245673 h 5627338"/>
                <a:gd name="connsiteX8" fmla="*/ 245673 w 1474007"/>
                <a:gd name="connsiteY8" fmla="*/ 0 h 56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007" h="5627338">
                  <a:moveTo>
                    <a:pt x="1474007" y="937911"/>
                  </a:moveTo>
                  <a:lnTo>
                    <a:pt x="1474007" y="4689427"/>
                  </a:lnTo>
                  <a:cubicBezTo>
                    <a:pt x="1474007" y="5207418"/>
                    <a:pt x="1445196" y="5627336"/>
                    <a:pt x="1409656" y="5627336"/>
                  </a:cubicBezTo>
                  <a:lnTo>
                    <a:pt x="0" y="5627336"/>
                  </a:lnTo>
                  <a:lnTo>
                    <a:pt x="0" y="562733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09656" y="2"/>
                  </a:lnTo>
                  <a:cubicBezTo>
                    <a:pt x="1445196" y="2"/>
                    <a:pt x="1474007" y="419920"/>
                    <a:pt x="1474007" y="93791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 w="25400" cap="flat" cmpd="sng" algn="ctr">
              <a:solidFill>
                <a:srgbClr val="002060">
                  <a:alpha val="9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5780" rIns="319605" bIns="195781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15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pt-BR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¿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El tema es relevante para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la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BVS?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¿Tiene relación con los objetivos de la BVS?</a:t>
              </a:r>
              <a:endParaRPr lang="pt-BR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Hay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otras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BVS que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ya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trabajaran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con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el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tema?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pt-BR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244BC4FB-135E-41EF-B08F-B3C95FC1387A}"/>
                </a:ext>
              </a:extLst>
            </p:cNvPr>
            <p:cNvSpPr/>
            <p:nvPr/>
          </p:nvSpPr>
          <p:spPr>
            <a:xfrm>
              <a:off x="1165321" y="1422977"/>
              <a:ext cx="3165378" cy="1842508"/>
            </a:xfrm>
            <a:custGeom>
              <a:avLst/>
              <a:gdLst>
                <a:gd name="connsiteX0" fmla="*/ 0 w 3165378"/>
                <a:gd name="connsiteY0" fmla="*/ 307091 h 1842508"/>
                <a:gd name="connsiteX1" fmla="*/ 307091 w 3165378"/>
                <a:gd name="connsiteY1" fmla="*/ 0 h 1842508"/>
                <a:gd name="connsiteX2" fmla="*/ 2858287 w 3165378"/>
                <a:gd name="connsiteY2" fmla="*/ 0 h 1842508"/>
                <a:gd name="connsiteX3" fmla="*/ 3165378 w 3165378"/>
                <a:gd name="connsiteY3" fmla="*/ 307091 h 1842508"/>
                <a:gd name="connsiteX4" fmla="*/ 3165378 w 3165378"/>
                <a:gd name="connsiteY4" fmla="*/ 1535417 h 1842508"/>
                <a:gd name="connsiteX5" fmla="*/ 2858287 w 3165378"/>
                <a:gd name="connsiteY5" fmla="*/ 1842508 h 1842508"/>
                <a:gd name="connsiteX6" fmla="*/ 307091 w 3165378"/>
                <a:gd name="connsiteY6" fmla="*/ 1842508 h 1842508"/>
                <a:gd name="connsiteX7" fmla="*/ 0 w 3165378"/>
                <a:gd name="connsiteY7" fmla="*/ 1535417 h 1842508"/>
                <a:gd name="connsiteX8" fmla="*/ 0 w 3165378"/>
                <a:gd name="connsiteY8" fmla="*/ 307091 h 184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5378" h="1842508">
                  <a:moveTo>
                    <a:pt x="0" y="307091"/>
                  </a:moveTo>
                  <a:cubicBezTo>
                    <a:pt x="0" y="137489"/>
                    <a:pt x="137489" y="0"/>
                    <a:pt x="307091" y="0"/>
                  </a:cubicBezTo>
                  <a:lnTo>
                    <a:pt x="2858287" y="0"/>
                  </a:lnTo>
                  <a:cubicBezTo>
                    <a:pt x="3027889" y="0"/>
                    <a:pt x="3165378" y="137489"/>
                    <a:pt x="3165378" y="307091"/>
                  </a:cubicBezTo>
                  <a:lnTo>
                    <a:pt x="3165378" y="1535417"/>
                  </a:lnTo>
                  <a:cubicBezTo>
                    <a:pt x="3165378" y="1705019"/>
                    <a:pt x="3027889" y="1842508"/>
                    <a:pt x="2858287" y="1842508"/>
                  </a:cubicBezTo>
                  <a:lnTo>
                    <a:pt x="307091" y="1842508"/>
                  </a:lnTo>
                  <a:cubicBezTo>
                    <a:pt x="137489" y="1842508"/>
                    <a:pt x="0" y="1705019"/>
                    <a:pt x="0" y="1535417"/>
                  </a:cubicBezTo>
                  <a:lnTo>
                    <a:pt x="0" y="307091"/>
                  </a:lnTo>
                  <a:close/>
                </a:path>
              </a:pathLst>
            </a:custGeom>
            <a:solidFill>
              <a:srgbClr val="F3575B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624" tIns="143284" rIns="196624" bIns="14328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¿Qué buscamos lograr con esta información?</a:t>
              </a:r>
              <a:endParaRPr lang="pt-BR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04E75B30-F325-48AA-86D7-0B02872AE0DB}"/>
                </a:ext>
              </a:extLst>
            </p:cNvPr>
            <p:cNvSpPr/>
            <p:nvPr/>
          </p:nvSpPr>
          <p:spPr>
            <a:xfrm>
              <a:off x="4330699" y="3444926"/>
              <a:ext cx="5524154" cy="919486"/>
            </a:xfrm>
            <a:custGeom>
              <a:avLst/>
              <a:gdLst>
                <a:gd name="connsiteX0" fmla="*/ 153251 w 919485"/>
                <a:gd name="connsiteY0" fmla="*/ 0 h 5627338"/>
                <a:gd name="connsiteX1" fmla="*/ 766234 w 919485"/>
                <a:gd name="connsiteY1" fmla="*/ 0 h 5627338"/>
                <a:gd name="connsiteX2" fmla="*/ 919485 w 919485"/>
                <a:gd name="connsiteY2" fmla="*/ 153251 h 5627338"/>
                <a:gd name="connsiteX3" fmla="*/ 919485 w 919485"/>
                <a:gd name="connsiteY3" fmla="*/ 5627338 h 5627338"/>
                <a:gd name="connsiteX4" fmla="*/ 919485 w 919485"/>
                <a:gd name="connsiteY4" fmla="*/ 5627338 h 5627338"/>
                <a:gd name="connsiteX5" fmla="*/ 0 w 919485"/>
                <a:gd name="connsiteY5" fmla="*/ 5627338 h 5627338"/>
                <a:gd name="connsiteX6" fmla="*/ 0 w 919485"/>
                <a:gd name="connsiteY6" fmla="*/ 5627338 h 5627338"/>
                <a:gd name="connsiteX7" fmla="*/ 0 w 919485"/>
                <a:gd name="connsiteY7" fmla="*/ 153251 h 5627338"/>
                <a:gd name="connsiteX8" fmla="*/ 153251 w 919485"/>
                <a:gd name="connsiteY8" fmla="*/ 0 h 56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485" h="5627338">
                  <a:moveTo>
                    <a:pt x="919485" y="937913"/>
                  </a:moveTo>
                  <a:lnTo>
                    <a:pt x="919485" y="4689425"/>
                  </a:lnTo>
                  <a:cubicBezTo>
                    <a:pt x="919485" y="5207417"/>
                    <a:pt x="908274" y="5627335"/>
                    <a:pt x="894444" y="5627335"/>
                  </a:cubicBezTo>
                  <a:lnTo>
                    <a:pt x="0" y="5627335"/>
                  </a:lnTo>
                  <a:lnTo>
                    <a:pt x="0" y="5627335"/>
                  </a:lnTo>
                  <a:lnTo>
                    <a:pt x="0" y="3"/>
                  </a:lnTo>
                  <a:lnTo>
                    <a:pt x="0" y="3"/>
                  </a:lnTo>
                  <a:lnTo>
                    <a:pt x="894444" y="3"/>
                  </a:lnTo>
                  <a:cubicBezTo>
                    <a:pt x="908274" y="3"/>
                    <a:pt x="919485" y="419921"/>
                    <a:pt x="919485" y="93791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 w="25400" cap="flat" cmpd="sng" algn="ctr">
              <a:solidFill>
                <a:srgbClr val="002060">
                  <a:alpha val="9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8711" rIns="292536" bIns="16871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     ¿Es de interés para el usuario de la BVS?</a:t>
              </a:r>
              <a:endParaRPr lang="pt-BR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021768F-2EAE-4EE7-823B-52C071932054}"/>
                </a:ext>
              </a:extLst>
            </p:cNvPr>
            <p:cNvSpPr/>
            <p:nvPr/>
          </p:nvSpPr>
          <p:spPr>
            <a:xfrm>
              <a:off x="1165321" y="3358963"/>
              <a:ext cx="3165378" cy="1091410"/>
            </a:xfrm>
            <a:custGeom>
              <a:avLst/>
              <a:gdLst>
                <a:gd name="connsiteX0" fmla="*/ 0 w 3165378"/>
                <a:gd name="connsiteY0" fmla="*/ 181905 h 1091410"/>
                <a:gd name="connsiteX1" fmla="*/ 181905 w 3165378"/>
                <a:gd name="connsiteY1" fmla="*/ 0 h 1091410"/>
                <a:gd name="connsiteX2" fmla="*/ 2983473 w 3165378"/>
                <a:gd name="connsiteY2" fmla="*/ 0 h 1091410"/>
                <a:gd name="connsiteX3" fmla="*/ 3165378 w 3165378"/>
                <a:gd name="connsiteY3" fmla="*/ 181905 h 1091410"/>
                <a:gd name="connsiteX4" fmla="*/ 3165378 w 3165378"/>
                <a:gd name="connsiteY4" fmla="*/ 909505 h 1091410"/>
                <a:gd name="connsiteX5" fmla="*/ 2983473 w 3165378"/>
                <a:gd name="connsiteY5" fmla="*/ 1091410 h 1091410"/>
                <a:gd name="connsiteX6" fmla="*/ 181905 w 3165378"/>
                <a:gd name="connsiteY6" fmla="*/ 1091410 h 1091410"/>
                <a:gd name="connsiteX7" fmla="*/ 0 w 3165378"/>
                <a:gd name="connsiteY7" fmla="*/ 909505 h 1091410"/>
                <a:gd name="connsiteX8" fmla="*/ 0 w 3165378"/>
                <a:gd name="connsiteY8" fmla="*/ 181905 h 109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5378" h="1091410">
                  <a:moveTo>
                    <a:pt x="0" y="181905"/>
                  </a:moveTo>
                  <a:cubicBezTo>
                    <a:pt x="0" y="81442"/>
                    <a:pt x="81442" y="0"/>
                    <a:pt x="181905" y="0"/>
                  </a:cubicBezTo>
                  <a:lnTo>
                    <a:pt x="2983473" y="0"/>
                  </a:lnTo>
                  <a:cubicBezTo>
                    <a:pt x="3083936" y="0"/>
                    <a:pt x="3165378" y="81442"/>
                    <a:pt x="3165378" y="181905"/>
                  </a:cubicBezTo>
                  <a:lnTo>
                    <a:pt x="3165378" y="909505"/>
                  </a:lnTo>
                  <a:cubicBezTo>
                    <a:pt x="3165378" y="1009968"/>
                    <a:pt x="3083936" y="1091410"/>
                    <a:pt x="2983473" y="1091410"/>
                  </a:cubicBezTo>
                  <a:lnTo>
                    <a:pt x="181905" y="1091410"/>
                  </a:lnTo>
                  <a:cubicBezTo>
                    <a:pt x="81442" y="1091410"/>
                    <a:pt x="0" y="1009968"/>
                    <a:pt x="0" y="909505"/>
                  </a:cubicBezTo>
                  <a:lnTo>
                    <a:pt x="0" y="181905"/>
                  </a:lnTo>
                  <a:close/>
                </a:path>
              </a:pathLst>
            </a:custGeom>
            <a:solidFill>
              <a:srgbClr val="F3575B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958" tIns="106618" rIns="159958" bIns="10661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¿Para quién es la información?</a:t>
              </a:r>
              <a:endParaRPr lang="pt-BR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1E336AB-35B2-44B6-8C60-F7B34F48E543}"/>
                </a:ext>
              </a:extLst>
            </p:cNvPr>
            <p:cNvSpPr/>
            <p:nvPr/>
          </p:nvSpPr>
          <p:spPr>
            <a:xfrm>
              <a:off x="4198182" y="4561224"/>
              <a:ext cx="5656670" cy="1886405"/>
            </a:xfrm>
            <a:custGeom>
              <a:avLst/>
              <a:gdLst>
                <a:gd name="connsiteX0" fmla="*/ 314407 w 1886404"/>
                <a:gd name="connsiteY0" fmla="*/ 0 h 5656669"/>
                <a:gd name="connsiteX1" fmla="*/ 1571997 w 1886404"/>
                <a:gd name="connsiteY1" fmla="*/ 0 h 5656669"/>
                <a:gd name="connsiteX2" fmla="*/ 1886404 w 1886404"/>
                <a:gd name="connsiteY2" fmla="*/ 314407 h 5656669"/>
                <a:gd name="connsiteX3" fmla="*/ 1886404 w 1886404"/>
                <a:gd name="connsiteY3" fmla="*/ 5656669 h 5656669"/>
                <a:gd name="connsiteX4" fmla="*/ 1886404 w 1886404"/>
                <a:gd name="connsiteY4" fmla="*/ 5656669 h 5656669"/>
                <a:gd name="connsiteX5" fmla="*/ 0 w 1886404"/>
                <a:gd name="connsiteY5" fmla="*/ 5656669 h 5656669"/>
                <a:gd name="connsiteX6" fmla="*/ 0 w 1886404"/>
                <a:gd name="connsiteY6" fmla="*/ 5656669 h 5656669"/>
                <a:gd name="connsiteX7" fmla="*/ 0 w 1886404"/>
                <a:gd name="connsiteY7" fmla="*/ 314407 h 5656669"/>
                <a:gd name="connsiteX8" fmla="*/ 314407 w 1886404"/>
                <a:gd name="connsiteY8" fmla="*/ 0 h 565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404" h="5656669">
                  <a:moveTo>
                    <a:pt x="1886404" y="942798"/>
                  </a:moveTo>
                  <a:lnTo>
                    <a:pt x="1886404" y="4713871"/>
                  </a:lnTo>
                  <a:cubicBezTo>
                    <a:pt x="1886404" y="5234562"/>
                    <a:pt x="1839461" y="5656668"/>
                    <a:pt x="1781554" y="5656668"/>
                  </a:cubicBezTo>
                  <a:lnTo>
                    <a:pt x="0" y="5656668"/>
                  </a:lnTo>
                  <a:lnTo>
                    <a:pt x="0" y="5656668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81554" y="1"/>
                  </a:lnTo>
                  <a:cubicBezTo>
                    <a:pt x="1839461" y="1"/>
                    <a:pt x="1886404" y="422107"/>
                    <a:pt x="1886404" y="94279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 w="25400" cap="flat" cmpd="sng" algn="ctr">
              <a:solidFill>
                <a:srgbClr val="002060">
                  <a:alpha val="9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15913" rIns="339737" bIns="215912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pt-BR" sz="18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¿Qué fuentes de información (FI) voy a buscar?</a:t>
              </a:r>
              <a:endParaRPr lang="pt-BR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¿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Tendré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que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recurrir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a </a:t>
              </a:r>
              <a:r>
                <a:rPr lang="pt-BR" sz="2000" kern="120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fuentes</a:t>
              </a:r>
              <a:r>
                <a:rPr lang="pt-BR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 externas?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s-ES" sz="2000" kern="1200" dirty="0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¿Es suficiente un filtro de información en las FI o hay más información que me gustaría agregar al tema?</a:t>
              </a:r>
              <a:endParaRPr lang="pt-BR" sz="20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pt-BR" sz="16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4F32EB24-60CE-40F5-9CAD-7BE70A28FCAD}"/>
                </a:ext>
              </a:extLst>
            </p:cNvPr>
            <p:cNvSpPr/>
            <p:nvPr/>
          </p:nvSpPr>
          <p:spPr>
            <a:xfrm>
              <a:off x="1165321" y="4542499"/>
              <a:ext cx="3133221" cy="1923855"/>
            </a:xfrm>
            <a:custGeom>
              <a:avLst/>
              <a:gdLst>
                <a:gd name="connsiteX0" fmla="*/ 0 w 3133221"/>
                <a:gd name="connsiteY0" fmla="*/ 320649 h 1923855"/>
                <a:gd name="connsiteX1" fmla="*/ 320649 w 3133221"/>
                <a:gd name="connsiteY1" fmla="*/ 0 h 1923855"/>
                <a:gd name="connsiteX2" fmla="*/ 2812572 w 3133221"/>
                <a:gd name="connsiteY2" fmla="*/ 0 h 1923855"/>
                <a:gd name="connsiteX3" fmla="*/ 3133221 w 3133221"/>
                <a:gd name="connsiteY3" fmla="*/ 320649 h 1923855"/>
                <a:gd name="connsiteX4" fmla="*/ 3133221 w 3133221"/>
                <a:gd name="connsiteY4" fmla="*/ 1603206 h 1923855"/>
                <a:gd name="connsiteX5" fmla="*/ 2812572 w 3133221"/>
                <a:gd name="connsiteY5" fmla="*/ 1923855 h 1923855"/>
                <a:gd name="connsiteX6" fmla="*/ 320649 w 3133221"/>
                <a:gd name="connsiteY6" fmla="*/ 1923855 h 1923855"/>
                <a:gd name="connsiteX7" fmla="*/ 0 w 3133221"/>
                <a:gd name="connsiteY7" fmla="*/ 1603206 h 1923855"/>
                <a:gd name="connsiteX8" fmla="*/ 0 w 3133221"/>
                <a:gd name="connsiteY8" fmla="*/ 320649 h 192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3221" h="1923855">
                  <a:moveTo>
                    <a:pt x="0" y="320649"/>
                  </a:moveTo>
                  <a:cubicBezTo>
                    <a:pt x="0" y="143559"/>
                    <a:pt x="143559" y="0"/>
                    <a:pt x="320649" y="0"/>
                  </a:cubicBezTo>
                  <a:lnTo>
                    <a:pt x="2812572" y="0"/>
                  </a:lnTo>
                  <a:cubicBezTo>
                    <a:pt x="2989662" y="0"/>
                    <a:pt x="3133221" y="143559"/>
                    <a:pt x="3133221" y="320649"/>
                  </a:cubicBezTo>
                  <a:lnTo>
                    <a:pt x="3133221" y="1603206"/>
                  </a:lnTo>
                  <a:cubicBezTo>
                    <a:pt x="3133221" y="1780296"/>
                    <a:pt x="2989662" y="1923855"/>
                    <a:pt x="2812572" y="1923855"/>
                  </a:cubicBezTo>
                  <a:lnTo>
                    <a:pt x="320649" y="1923855"/>
                  </a:lnTo>
                  <a:cubicBezTo>
                    <a:pt x="143559" y="1923855"/>
                    <a:pt x="0" y="1780296"/>
                    <a:pt x="0" y="1603206"/>
                  </a:cubicBezTo>
                  <a:lnTo>
                    <a:pt x="0" y="320649"/>
                  </a:lnTo>
                  <a:close/>
                </a:path>
              </a:pathLst>
            </a:custGeom>
            <a:solidFill>
              <a:srgbClr val="F3575B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595" tIns="147255" rIns="200595" bIns="14725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 err="1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Contenido</a:t>
              </a:r>
              <a:endParaRPr lang="pt-BR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67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94CAC0-FB2B-44B1-9F78-8405E5185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708971"/>
              </p:ext>
            </p:extLst>
          </p:nvPr>
        </p:nvGraphicFramePr>
        <p:xfrm>
          <a:off x="1393126" y="881317"/>
          <a:ext cx="8684324" cy="573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F14D684-F009-46E5-922F-9BAD661840DE}"/>
              </a:ext>
            </a:extLst>
          </p:cNvPr>
          <p:cNvSpPr txBox="1">
            <a:spLocks/>
          </p:cNvSpPr>
          <p:nvPr/>
        </p:nvSpPr>
        <p:spPr>
          <a:xfrm>
            <a:off x="708120" y="974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F7C2B-060C-4C26-8D40-79EACBD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324" y="558504"/>
            <a:ext cx="6997208" cy="1325563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¿Área temática?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¿Vitrina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A65929-D048-4F56-9F15-1B7DAED137BB}"/>
              </a:ext>
            </a:extLst>
          </p:cNvPr>
          <p:cNvSpPr txBox="1">
            <a:spLocks/>
          </p:cNvSpPr>
          <p:nvPr/>
        </p:nvSpPr>
        <p:spPr>
          <a:xfrm>
            <a:off x="2453640" y="27583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C65A494-48C9-48B5-A962-B741C226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47" y="2291840"/>
            <a:ext cx="9894691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400" dirty="0"/>
              <a:t>Recopilación de información sobre una temática, generando un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filtro de la documentación científica y técnica</a:t>
            </a:r>
            <a:r>
              <a:rPr lang="es-ES" sz="3400" dirty="0"/>
              <a:t>, con objetivo es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facilitar el acceso al contenido registrado en las FI de la BVS.</a:t>
            </a:r>
          </a:p>
          <a:p>
            <a:pPr marL="0" indent="0" algn="ctr">
              <a:buNone/>
            </a:pPr>
            <a:endParaRPr lang="es-E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400" dirty="0"/>
              <a:t> Metodología desarrollada por BIREME con el objetivo principal de hacer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destacado de contenidos relevantes </a:t>
            </a:r>
            <a:r>
              <a:rPr lang="es-ES" sz="3400" dirty="0"/>
              <a:t>a una temática.</a:t>
            </a:r>
            <a:br>
              <a:rPr lang="es-ES" sz="3400" dirty="0"/>
            </a:br>
            <a:r>
              <a:rPr lang="es-ES" sz="2400" dirty="0">
                <a:hlinkClick r:id="rId3"/>
              </a:rPr>
              <a:t>http://red.bvsalud.org/es/vitrinas-del-conocimiento</a:t>
            </a:r>
            <a:r>
              <a:rPr lang="es-ES" sz="2400" dirty="0"/>
              <a:t> </a:t>
            </a:r>
          </a:p>
        </p:txBody>
      </p:sp>
      <p:pic>
        <p:nvPicPr>
          <p:cNvPr id="10" name="Gráfico 9" descr="Perguntas estrutura de tópicos">
            <a:extLst>
              <a:ext uri="{FF2B5EF4-FFF2-40B4-BE49-F238E27FC236}">
                <a16:creationId xmlns:a16="http://schemas.microsoft.com/office/drawing/2014/main" id="{353C2EF8-9FB3-4508-8C41-4436DBB26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49" y="306885"/>
            <a:ext cx="1531434" cy="15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5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0b062d6-04b0-42b2-8da4-328e5eddc887" xsi:nil="true"/>
    <SecurityClearance xmlns="d0b062d6-04b0-42b2-8da4-328e5eddc887" xsi:nil="true"/>
    <Lilian xmlns="d0b062d6-04b0-42b2-8da4-328e5eddc887" xsi:nil="true"/>
    <DocumentID xmlns="82b74cde-721b-4900-965b-f4b64e8508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 OPAS" ma:contentTypeID="0x010100D9D66CEC5F2C404782F911C86DB1F77300943D3F739B659647BD5CFC479406D26F" ma:contentTypeVersion="29" ma:contentTypeDescription="Tipo de conteúdo para documento OPAS" ma:contentTypeScope="" ma:versionID="75ef07a48a7417a09552bf4dc067220d">
  <xsd:schema xmlns:xsd="http://www.w3.org/2001/XMLSchema" xmlns:xs="http://www.w3.org/2001/XMLSchema" xmlns:p="http://schemas.microsoft.com/office/2006/metadata/properties" xmlns:ns2="82b74cde-721b-4900-965b-f4b64e850898" xmlns:ns3="d0b062d6-04b0-42b2-8da4-328e5eddc887" xmlns:ns4="ce88b3b2-2283-476c-a42e-f70cbf0d0ea2" targetNamespace="http://schemas.microsoft.com/office/2006/metadata/properties" ma:root="true" ma:fieldsID="3339abf136fd99693945ba045f5ec521" ns2:_="" ns3:_="" ns4:_="">
    <xsd:import namespace="82b74cde-721b-4900-965b-f4b64e850898"/>
    <xsd:import namespace="d0b062d6-04b0-42b2-8da4-328e5eddc887"/>
    <xsd:import namespace="ce88b3b2-2283-476c-a42e-f70cbf0d0ea2"/>
    <xsd:element name="properties">
      <xsd:complexType>
        <xsd:sequence>
          <xsd:element name="documentManagement">
            <xsd:complexType>
              <xsd:all>
                <xsd:element ref="ns2:DocumentID" minOccurs="0"/>
                <xsd:element ref="ns3:SecurityClearanc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Lilian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74cde-721b-4900-965b-f4b64e850898" elementFormDefault="qualified">
    <xsd:import namespace="http://schemas.microsoft.com/office/2006/documentManagement/types"/>
    <xsd:import namespace="http://schemas.microsoft.com/office/infopath/2007/PartnerControls"/>
    <xsd:element name="DocumentID" ma:index="8" nillable="true" ma:displayName="Número de documento" ma:internalName="DocumentID" ma:readOnly="false">
      <xsd:simpleType>
        <xsd:restriction base="dms:Text">
          <xsd:maxLength value="1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062d6-04b0-42b2-8da4-328e5eddc887" elementFormDefault="qualified">
    <xsd:import namespace="http://schemas.microsoft.com/office/2006/documentManagement/types"/>
    <xsd:import namespace="http://schemas.microsoft.com/office/infopath/2007/PartnerControls"/>
    <xsd:element name="SecurityClearance" ma:index="9" nillable="true" ma:displayName="Classificação de segurança" ma:list="{49e70423-32a3-45ac-85d6-aaeec80bf6dc}" ma:internalName="SecurityClearance" ma:readOnly="false" ma:showField="PT_x002d_BR" ma:web="82b74cde-721b-4900-965b-f4b64e850898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lian" ma:index="22" nillable="true" ma:displayName="Lilian" ma:description="Date of creation&#10;" ma:format="DateOnly" ma:internalName="Lilian">
      <xsd:simpleType>
        <xsd:restriction base="dms:DateTim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8b3b2-2283-476c-a42e-f70cbf0d0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95713-D544-41E8-84E3-BE5DC9685FBC}">
  <ds:schemaRefs>
    <ds:schemaRef ds:uri="82b74cde-721b-4900-965b-f4b64e850898"/>
    <ds:schemaRef ds:uri="ce88b3b2-2283-476c-a42e-f70cbf0d0ea2"/>
    <ds:schemaRef ds:uri="d0b062d6-04b0-42b2-8da4-328e5eddc8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FAC132-12B0-4045-AD41-68728797A3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16B6F-1C7D-4A78-A8A6-9B90B20A31C3}">
  <ds:schemaRefs>
    <ds:schemaRef ds:uri="82b74cde-721b-4900-965b-f4b64e850898"/>
    <ds:schemaRef ds:uri="ce88b3b2-2283-476c-a42e-f70cbf0d0ea2"/>
    <ds:schemaRef ds:uri="d0b062d6-04b0-42b2-8da4-328e5eddc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631</Words>
  <Application>Microsoft Office PowerPoint</Application>
  <PresentationFormat>Widescreen</PresentationFormat>
  <Paragraphs>83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Roboto</vt:lpstr>
      <vt:lpstr>Segoe UI</vt:lpstr>
      <vt:lpstr>Source Sans Pro</vt:lpstr>
      <vt:lpstr>trebuchet MS</vt:lpstr>
      <vt:lpstr>Wingdings</vt:lpstr>
      <vt:lpstr>Tema do Office</vt:lpstr>
      <vt:lpstr>Apresentação do PowerPoint</vt:lpstr>
      <vt:lpstr>Apresentação do PowerPoint</vt:lpstr>
      <vt:lpstr>Agenda</vt:lpstr>
      <vt:lpstr>¿Cuáles son los temas prioritarios de salud?</vt:lpstr>
      <vt:lpstr>Ejemplos</vt:lpstr>
      <vt:lpstr>EVID@Easy  - Temas de los ODS 3</vt:lpstr>
      <vt:lpstr>Consideraciones</vt:lpstr>
      <vt:lpstr>Apresentação do PowerPoint</vt:lpstr>
      <vt:lpstr>¿Área temática?  ¿Vitrina del Conocimiento?</vt:lpstr>
      <vt:lpstr>Área temática</vt:lpstr>
      <vt:lpstr>Proceso para la creación  del área temática</vt:lpstr>
      <vt:lpstr>Vitrinas del Conocimiento</vt:lpstr>
      <vt:lpstr>Apresentação do PowerPoint</vt:lpstr>
      <vt:lpstr>Vitrina del Conocimiento  -BVS Brasil-</vt:lpstr>
      <vt:lpstr>Área Temática - BVS Brasil - </vt:lpstr>
      <vt:lpstr>BVS Brasil Filtro para los Temas</vt:lpstr>
      <vt:lpstr>Preguntas y comentários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Pierri, Marina de Sene (BIR)</dc:creator>
  <cp:lastModifiedBy>Pinto, Rosemeire (BIR)</cp:lastModifiedBy>
  <cp:revision>33</cp:revision>
  <dcterms:created xsi:type="dcterms:W3CDTF">2022-03-04T13:30:08Z</dcterms:created>
  <dcterms:modified xsi:type="dcterms:W3CDTF">2022-04-27T14:47:01Z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0x010100D9D66CEC5F2C404782F911C86DB1F77300943D3F739B659647BD5CFC479406D26F</vt:lpwstr>
  </property>
</Properties>
</file>