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6" r:id="rId6"/>
    <p:sldId id="272" r:id="rId7"/>
    <p:sldId id="271" r:id="rId8"/>
    <p:sldId id="267" r:id="rId9"/>
    <p:sldId id="262" r:id="rId10"/>
    <p:sldId id="260" r:id="rId11"/>
    <p:sldId id="268" r:id="rId12"/>
    <p:sldId id="269" r:id="rId13"/>
    <p:sldId id="26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3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19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svg"/><Relationship Id="rId4" Type="http://schemas.openxmlformats.org/officeDocument/2006/relationships/image" Target="../media/image13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19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svg"/><Relationship Id="rId4" Type="http://schemas.openxmlformats.org/officeDocument/2006/relationships/image" Target="../media/image13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2DB86-222B-4DC3-BDC4-84FAF8D43F3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FA6ABA-EF2F-4E30-8637-E92B2DF68D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Front end</a:t>
          </a:r>
        </a:p>
      </dgm:t>
    </dgm:pt>
    <dgm:pt modelId="{74FBEB93-C89B-473A-AD86-19A691F6B23D}" type="parTrans" cxnId="{CB5321AD-D3C2-4A72-967C-D16D721CBBA2}">
      <dgm:prSet/>
      <dgm:spPr/>
      <dgm:t>
        <a:bodyPr/>
        <a:lstStyle/>
        <a:p>
          <a:endParaRPr lang="en-US"/>
        </a:p>
      </dgm:t>
    </dgm:pt>
    <dgm:pt modelId="{95352409-33D1-45EC-B6A0-5EB7056F8092}" type="sibTrans" cxnId="{CB5321AD-D3C2-4A72-967C-D16D721CBBA2}">
      <dgm:prSet/>
      <dgm:spPr/>
      <dgm:t>
        <a:bodyPr/>
        <a:lstStyle/>
        <a:p>
          <a:endParaRPr lang="en-US"/>
        </a:p>
      </dgm:t>
    </dgm:pt>
    <dgm:pt modelId="{2986AB7F-1936-4942-AFB9-3D8200683B47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1800" dirty="0"/>
            <a:t>Angular micro-frontends architecture</a:t>
          </a:r>
        </a:p>
      </dgm:t>
    </dgm:pt>
    <dgm:pt modelId="{8C2E63FD-2848-47B6-AF83-B3F1DF9DD684}" type="parTrans" cxnId="{BB262257-DFEF-4D23-A1FD-BF039ABD24F2}">
      <dgm:prSet/>
      <dgm:spPr/>
      <dgm:t>
        <a:bodyPr/>
        <a:lstStyle/>
        <a:p>
          <a:endParaRPr lang="en-US"/>
        </a:p>
      </dgm:t>
    </dgm:pt>
    <dgm:pt modelId="{51B3ECAD-E0E0-4652-AF7E-91E604C542DA}" type="sibTrans" cxnId="{BB262257-DFEF-4D23-A1FD-BF039ABD24F2}">
      <dgm:prSet/>
      <dgm:spPr/>
      <dgm:t>
        <a:bodyPr/>
        <a:lstStyle/>
        <a:p>
          <a:endParaRPr lang="en-US"/>
        </a:p>
      </dgm:t>
    </dgm:pt>
    <dgm:pt modelId="{C7146DBC-0A7F-4267-ACC8-F4DB6BDFE5E8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1800" dirty="0"/>
            <a:t>Composed of many applications, each with a specific purpose</a:t>
          </a:r>
        </a:p>
      </dgm:t>
    </dgm:pt>
    <dgm:pt modelId="{FB891357-C53E-442C-AC6B-71C5B71D8479}" type="parTrans" cxnId="{D5E34237-F346-433D-A135-5B1FB00864CD}">
      <dgm:prSet/>
      <dgm:spPr/>
      <dgm:t>
        <a:bodyPr/>
        <a:lstStyle/>
        <a:p>
          <a:endParaRPr lang="en-US"/>
        </a:p>
      </dgm:t>
    </dgm:pt>
    <dgm:pt modelId="{9336EEC9-FB4D-49BA-A422-FE0D8F6AB0A0}" type="sibTrans" cxnId="{D5E34237-F346-433D-A135-5B1FB00864CD}">
      <dgm:prSet/>
      <dgm:spPr/>
      <dgm:t>
        <a:bodyPr/>
        <a:lstStyle/>
        <a:p>
          <a:endParaRPr lang="en-US"/>
        </a:p>
      </dgm:t>
    </dgm:pt>
    <dgm:pt modelId="{C8299665-D1BC-41FC-9D8B-4C31211F05EC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1800" dirty="0"/>
            <a:t>Main web portal where individual applications are launched</a:t>
          </a:r>
        </a:p>
      </dgm:t>
    </dgm:pt>
    <dgm:pt modelId="{241075B5-F098-41E2-A0B2-87B366ECF166}" type="parTrans" cxnId="{A9D63705-7EBF-4C69-B857-087749F957EC}">
      <dgm:prSet/>
      <dgm:spPr/>
      <dgm:t>
        <a:bodyPr/>
        <a:lstStyle/>
        <a:p>
          <a:endParaRPr lang="en-US"/>
        </a:p>
      </dgm:t>
    </dgm:pt>
    <dgm:pt modelId="{D0745C05-89A9-46E6-BB89-35099D0133C3}" type="sibTrans" cxnId="{A9D63705-7EBF-4C69-B857-087749F957EC}">
      <dgm:prSet/>
      <dgm:spPr/>
      <dgm:t>
        <a:bodyPr/>
        <a:lstStyle/>
        <a:p>
          <a:endParaRPr lang="en-US"/>
        </a:p>
      </dgm:t>
    </dgm:pt>
    <dgm:pt modelId="{A73EB49D-ACA9-43AA-9779-0E50E4CB68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Back end</a:t>
          </a:r>
        </a:p>
      </dgm:t>
    </dgm:pt>
    <dgm:pt modelId="{6FDF0396-F517-49FE-A0FB-3030DBD5A0F6}" type="parTrans" cxnId="{4AF9A421-0AD7-41D7-9E7D-02FEDF6F3C04}">
      <dgm:prSet/>
      <dgm:spPr/>
      <dgm:t>
        <a:bodyPr/>
        <a:lstStyle/>
        <a:p>
          <a:endParaRPr lang="en-US"/>
        </a:p>
      </dgm:t>
    </dgm:pt>
    <dgm:pt modelId="{720C9652-832C-40F3-A1D1-29BFC4EE5111}" type="sibTrans" cxnId="{4AF9A421-0AD7-41D7-9E7D-02FEDF6F3C04}">
      <dgm:prSet/>
      <dgm:spPr/>
      <dgm:t>
        <a:bodyPr/>
        <a:lstStyle/>
        <a:p>
          <a:endParaRPr lang="en-US"/>
        </a:p>
      </dgm:t>
    </dgm:pt>
    <dgm:pt modelId="{21BDA3CC-C291-410A-A644-19677F008A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Django REST framework API</a:t>
          </a:r>
        </a:p>
      </dgm:t>
    </dgm:pt>
    <dgm:pt modelId="{3B26FABF-176F-4572-BC28-3F97D0896B40}" type="parTrans" cxnId="{0CD8F760-05D0-4603-91D0-220B8AD4A352}">
      <dgm:prSet/>
      <dgm:spPr/>
      <dgm:t>
        <a:bodyPr/>
        <a:lstStyle/>
        <a:p>
          <a:endParaRPr lang="en-US"/>
        </a:p>
      </dgm:t>
    </dgm:pt>
    <dgm:pt modelId="{30E2E785-C855-4E83-87B1-8931006407D6}" type="sibTrans" cxnId="{0CD8F760-05D0-4603-91D0-220B8AD4A352}">
      <dgm:prSet/>
      <dgm:spPr/>
      <dgm:t>
        <a:bodyPr/>
        <a:lstStyle/>
        <a:p>
          <a:endParaRPr lang="en-US"/>
        </a:p>
      </dgm:t>
    </dgm:pt>
    <dgm:pt modelId="{11A2F320-CED6-4E87-BA17-DD99F66AE9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PostgreSQL database</a:t>
          </a:r>
        </a:p>
      </dgm:t>
    </dgm:pt>
    <dgm:pt modelId="{8EF5B7EF-48F0-41BF-A2FF-70C646F4B63A}" type="parTrans" cxnId="{AED89FB8-A87B-4CBB-9CE5-86C7B14F2C77}">
      <dgm:prSet/>
      <dgm:spPr/>
      <dgm:t>
        <a:bodyPr/>
        <a:lstStyle/>
        <a:p>
          <a:endParaRPr lang="en-US"/>
        </a:p>
      </dgm:t>
    </dgm:pt>
    <dgm:pt modelId="{637BAB76-697C-420D-B983-FD453D96764D}" type="sibTrans" cxnId="{AED89FB8-A87B-4CBB-9CE5-86C7B14F2C77}">
      <dgm:prSet/>
      <dgm:spPr/>
      <dgm:t>
        <a:bodyPr/>
        <a:lstStyle/>
        <a:p>
          <a:endParaRPr lang="en-US"/>
        </a:p>
      </dgm:t>
    </dgm:pt>
    <dgm:pt modelId="{E7113CE0-3FAA-4FD9-B981-873FA88CC21F}" type="pres">
      <dgm:prSet presAssocID="{6E12DB86-222B-4DC3-BDC4-84FAF8D43F30}" presName="root" presStyleCnt="0">
        <dgm:presLayoutVars>
          <dgm:dir/>
          <dgm:resizeHandles val="exact"/>
        </dgm:presLayoutVars>
      </dgm:prSet>
      <dgm:spPr/>
    </dgm:pt>
    <dgm:pt modelId="{FEC67697-57B0-4333-A9FD-1247001EDFF2}" type="pres">
      <dgm:prSet presAssocID="{F0FA6ABA-EF2F-4E30-8637-E92B2DF68D7F}" presName="compNode" presStyleCnt="0"/>
      <dgm:spPr/>
    </dgm:pt>
    <dgm:pt modelId="{FDD6214D-1E41-415A-A917-A672D52FEC83}" type="pres">
      <dgm:prSet presAssocID="{F0FA6ABA-EF2F-4E30-8637-E92B2DF68D7F}" presName="bgRect" presStyleLbl="bgShp" presStyleIdx="0" presStyleCnt="2" custScaleY="150623"/>
      <dgm:spPr/>
    </dgm:pt>
    <dgm:pt modelId="{9519DC05-834E-431A-9C30-8742E895B9CA}" type="pres">
      <dgm:prSet presAssocID="{F0FA6ABA-EF2F-4E30-8637-E92B2DF68D7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8957B627-9B73-43F0-9157-E3F5767EDD5D}" type="pres">
      <dgm:prSet presAssocID="{F0FA6ABA-EF2F-4E30-8637-E92B2DF68D7F}" presName="spaceRect" presStyleCnt="0"/>
      <dgm:spPr/>
    </dgm:pt>
    <dgm:pt modelId="{4B1C8C16-A018-478C-BA37-9F1121B05617}" type="pres">
      <dgm:prSet presAssocID="{F0FA6ABA-EF2F-4E30-8637-E92B2DF68D7F}" presName="parTx" presStyleLbl="revTx" presStyleIdx="0" presStyleCnt="4">
        <dgm:presLayoutVars>
          <dgm:chMax val="0"/>
          <dgm:chPref val="0"/>
        </dgm:presLayoutVars>
      </dgm:prSet>
      <dgm:spPr/>
    </dgm:pt>
    <dgm:pt modelId="{77EDFD64-866B-478C-8570-F9A89A25AC3C}" type="pres">
      <dgm:prSet presAssocID="{F0FA6ABA-EF2F-4E30-8637-E92B2DF68D7F}" presName="desTx" presStyleLbl="revTx" presStyleIdx="1" presStyleCnt="4">
        <dgm:presLayoutVars/>
      </dgm:prSet>
      <dgm:spPr/>
    </dgm:pt>
    <dgm:pt modelId="{B6F98E64-CD8B-49F5-BC83-98944477AA07}" type="pres">
      <dgm:prSet presAssocID="{95352409-33D1-45EC-B6A0-5EB7056F8092}" presName="sibTrans" presStyleCnt="0"/>
      <dgm:spPr/>
    </dgm:pt>
    <dgm:pt modelId="{D63D6B47-E33B-4214-BC19-EFA338347EE6}" type="pres">
      <dgm:prSet presAssocID="{A73EB49D-ACA9-43AA-9779-0E50E4CB6899}" presName="compNode" presStyleCnt="0"/>
      <dgm:spPr/>
    </dgm:pt>
    <dgm:pt modelId="{E6F77A1C-1129-4D69-AFD9-2229A8051E97}" type="pres">
      <dgm:prSet presAssocID="{A73EB49D-ACA9-43AA-9779-0E50E4CB6899}" presName="bgRect" presStyleLbl="bgShp" presStyleIdx="1" presStyleCnt="2"/>
      <dgm:spPr/>
    </dgm:pt>
    <dgm:pt modelId="{92444398-D8B1-464B-8173-D777FDA0D219}" type="pres">
      <dgm:prSet presAssocID="{A73EB49D-ACA9-43AA-9779-0E50E4CB689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E4ACA95D-DB9C-4D5B-8241-91C5CC5CF5D3}" type="pres">
      <dgm:prSet presAssocID="{A73EB49D-ACA9-43AA-9779-0E50E4CB6899}" presName="spaceRect" presStyleCnt="0"/>
      <dgm:spPr/>
    </dgm:pt>
    <dgm:pt modelId="{A8DAFF46-67CE-4167-A8EA-94CB4EAE7FE9}" type="pres">
      <dgm:prSet presAssocID="{A73EB49D-ACA9-43AA-9779-0E50E4CB6899}" presName="parTx" presStyleLbl="revTx" presStyleIdx="2" presStyleCnt="4">
        <dgm:presLayoutVars>
          <dgm:chMax val="0"/>
          <dgm:chPref val="0"/>
        </dgm:presLayoutVars>
      </dgm:prSet>
      <dgm:spPr/>
    </dgm:pt>
    <dgm:pt modelId="{F2FE3AA2-7A7E-4B63-8B21-FCCC73FB923B}" type="pres">
      <dgm:prSet presAssocID="{A73EB49D-ACA9-43AA-9779-0E50E4CB6899}" presName="desTx" presStyleLbl="revTx" presStyleIdx="3" presStyleCnt="4">
        <dgm:presLayoutVars/>
      </dgm:prSet>
      <dgm:spPr/>
    </dgm:pt>
  </dgm:ptLst>
  <dgm:cxnLst>
    <dgm:cxn modelId="{A9D63705-7EBF-4C69-B857-087749F957EC}" srcId="{F0FA6ABA-EF2F-4E30-8637-E92B2DF68D7F}" destId="{C8299665-D1BC-41FC-9D8B-4C31211F05EC}" srcOrd="2" destOrd="0" parTransId="{241075B5-F098-41E2-A0B2-87B366ECF166}" sibTransId="{D0745C05-89A9-46E6-BB89-35099D0133C3}"/>
    <dgm:cxn modelId="{8488A40B-1A07-4FFA-A53C-2748C7C04886}" type="presOf" srcId="{2986AB7F-1936-4942-AFB9-3D8200683B47}" destId="{77EDFD64-866B-478C-8570-F9A89A25AC3C}" srcOrd="0" destOrd="0" presId="urn:microsoft.com/office/officeart/2018/2/layout/IconVerticalSolidList"/>
    <dgm:cxn modelId="{FD79DC1A-4CA7-41BC-BD7E-EB96822BA1D4}" type="presOf" srcId="{F0FA6ABA-EF2F-4E30-8637-E92B2DF68D7F}" destId="{4B1C8C16-A018-478C-BA37-9F1121B05617}" srcOrd="0" destOrd="0" presId="urn:microsoft.com/office/officeart/2018/2/layout/IconVerticalSolidList"/>
    <dgm:cxn modelId="{4AF9A421-0AD7-41D7-9E7D-02FEDF6F3C04}" srcId="{6E12DB86-222B-4DC3-BDC4-84FAF8D43F30}" destId="{A73EB49D-ACA9-43AA-9779-0E50E4CB6899}" srcOrd="1" destOrd="0" parTransId="{6FDF0396-F517-49FE-A0FB-3030DBD5A0F6}" sibTransId="{720C9652-832C-40F3-A1D1-29BFC4EE5111}"/>
    <dgm:cxn modelId="{D5E34237-F346-433D-A135-5B1FB00864CD}" srcId="{F0FA6ABA-EF2F-4E30-8637-E92B2DF68D7F}" destId="{C7146DBC-0A7F-4267-ACC8-F4DB6BDFE5E8}" srcOrd="1" destOrd="0" parTransId="{FB891357-C53E-442C-AC6B-71C5B71D8479}" sibTransId="{9336EEC9-FB4D-49BA-A422-FE0D8F6AB0A0}"/>
    <dgm:cxn modelId="{0CD8F760-05D0-4603-91D0-220B8AD4A352}" srcId="{A73EB49D-ACA9-43AA-9779-0E50E4CB6899}" destId="{21BDA3CC-C291-410A-A644-19677F008ACA}" srcOrd="0" destOrd="0" parTransId="{3B26FABF-176F-4572-BC28-3F97D0896B40}" sibTransId="{30E2E785-C855-4E83-87B1-8931006407D6}"/>
    <dgm:cxn modelId="{A1C88564-D075-4215-96AB-A3488F3BA9A2}" type="presOf" srcId="{C8299665-D1BC-41FC-9D8B-4C31211F05EC}" destId="{77EDFD64-866B-478C-8570-F9A89A25AC3C}" srcOrd="0" destOrd="2" presId="urn:microsoft.com/office/officeart/2018/2/layout/IconVerticalSolidList"/>
    <dgm:cxn modelId="{49130D72-3758-47C7-B92D-04B045200E20}" type="presOf" srcId="{11A2F320-CED6-4E87-BA17-DD99F66AE94B}" destId="{F2FE3AA2-7A7E-4B63-8B21-FCCC73FB923B}" srcOrd="0" destOrd="1" presId="urn:microsoft.com/office/officeart/2018/2/layout/IconVerticalSolidList"/>
    <dgm:cxn modelId="{BB262257-DFEF-4D23-A1FD-BF039ABD24F2}" srcId="{F0FA6ABA-EF2F-4E30-8637-E92B2DF68D7F}" destId="{2986AB7F-1936-4942-AFB9-3D8200683B47}" srcOrd="0" destOrd="0" parTransId="{8C2E63FD-2848-47B6-AF83-B3F1DF9DD684}" sibTransId="{51B3ECAD-E0E0-4652-AF7E-91E604C542DA}"/>
    <dgm:cxn modelId="{CB5321AD-D3C2-4A72-967C-D16D721CBBA2}" srcId="{6E12DB86-222B-4DC3-BDC4-84FAF8D43F30}" destId="{F0FA6ABA-EF2F-4E30-8637-E92B2DF68D7F}" srcOrd="0" destOrd="0" parTransId="{74FBEB93-C89B-473A-AD86-19A691F6B23D}" sibTransId="{95352409-33D1-45EC-B6A0-5EB7056F8092}"/>
    <dgm:cxn modelId="{AED89FB8-A87B-4CBB-9CE5-86C7B14F2C77}" srcId="{A73EB49D-ACA9-43AA-9779-0E50E4CB6899}" destId="{11A2F320-CED6-4E87-BA17-DD99F66AE94B}" srcOrd="1" destOrd="0" parTransId="{8EF5B7EF-48F0-41BF-A2FF-70C646F4B63A}" sibTransId="{637BAB76-697C-420D-B983-FD453D96764D}"/>
    <dgm:cxn modelId="{76FA06E1-192B-4A17-91D8-56ED7D4B6746}" type="presOf" srcId="{21BDA3CC-C291-410A-A644-19677F008ACA}" destId="{F2FE3AA2-7A7E-4B63-8B21-FCCC73FB923B}" srcOrd="0" destOrd="0" presId="urn:microsoft.com/office/officeart/2018/2/layout/IconVerticalSolidList"/>
    <dgm:cxn modelId="{70B09BE4-145F-4619-91C7-82A6700D488D}" type="presOf" srcId="{A73EB49D-ACA9-43AA-9779-0E50E4CB6899}" destId="{A8DAFF46-67CE-4167-A8EA-94CB4EAE7FE9}" srcOrd="0" destOrd="0" presId="urn:microsoft.com/office/officeart/2018/2/layout/IconVerticalSolidList"/>
    <dgm:cxn modelId="{FB772AF7-044D-44E6-9E8D-A3D00D3E8DBF}" type="presOf" srcId="{C7146DBC-0A7F-4267-ACC8-F4DB6BDFE5E8}" destId="{77EDFD64-866B-478C-8570-F9A89A25AC3C}" srcOrd="0" destOrd="1" presId="urn:microsoft.com/office/officeart/2018/2/layout/IconVerticalSolidList"/>
    <dgm:cxn modelId="{84862DFF-1F69-4F77-9362-F1F117B5A518}" type="presOf" srcId="{6E12DB86-222B-4DC3-BDC4-84FAF8D43F30}" destId="{E7113CE0-3FAA-4FD9-B981-873FA88CC21F}" srcOrd="0" destOrd="0" presId="urn:microsoft.com/office/officeart/2018/2/layout/IconVerticalSolidList"/>
    <dgm:cxn modelId="{77B67380-A2C8-4041-82A0-D1E4CEE790E7}" type="presParOf" srcId="{E7113CE0-3FAA-4FD9-B981-873FA88CC21F}" destId="{FEC67697-57B0-4333-A9FD-1247001EDFF2}" srcOrd="0" destOrd="0" presId="urn:microsoft.com/office/officeart/2018/2/layout/IconVerticalSolidList"/>
    <dgm:cxn modelId="{FA48C435-5FFC-450B-92C2-8D3E786F0D1D}" type="presParOf" srcId="{FEC67697-57B0-4333-A9FD-1247001EDFF2}" destId="{FDD6214D-1E41-415A-A917-A672D52FEC83}" srcOrd="0" destOrd="0" presId="urn:microsoft.com/office/officeart/2018/2/layout/IconVerticalSolidList"/>
    <dgm:cxn modelId="{93DC943A-3BE6-4E7C-83E4-E80844A0FD21}" type="presParOf" srcId="{FEC67697-57B0-4333-A9FD-1247001EDFF2}" destId="{9519DC05-834E-431A-9C30-8742E895B9CA}" srcOrd="1" destOrd="0" presId="urn:microsoft.com/office/officeart/2018/2/layout/IconVerticalSolidList"/>
    <dgm:cxn modelId="{038A6E8F-D753-410B-8F10-67AC27CC9015}" type="presParOf" srcId="{FEC67697-57B0-4333-A9FD-1247001EDFF2}" destId="{8957B627-9B73-43F0-9157-E3F5767EDD5D}" srcOrd="2" destOrd="0" presId="urn:microsoft.com/office/officeart/2018/2/layout/IconVerticalSolidList"/>
    <dgm:cxn modelId="{FD3E5344-15D9-4457-81A1-2D2597D32361}" type="presParOf" srcId="{FEC67697-57B0-4333-A9FD-1247001EDFF2}" destId="{4B1C8C16-A018-478C-BA37-9F1121B05617}" srcOrd="3" destOrd="0" presId="urn:microsoft.com/office/officeart/2018/2/layout/IconVerticalSolidList"/>
    <dgm:cxn modelId="{4A00ADDF-3A0C-4E2C-BCAC-8135A476649F}" type="presParOf" srcId="{FEC67697-57B0-4333-A9FD-1247001EDFF2}" destId="{77EDFD64-866B-478C-8570-F9A89A25AC3C}" srcOrd="4" destOrd="0" presId="urn:microsoft.com/office/officeart/2018/2/layout/IconVerticalSolidList"/>
    <dgm:cxn modelId="{92FDDF0C-644F-4A3C-974F-937C0E0ABC9A}" type="presParOf" srcId="{E7113CE0-3FAA-4FD9-B981-873FA88CC21F}" destId="{B6F98E64-CD8B-49F5-BC83-98944477AA07}" srcOrd="1" destOrd="0" presId="urn:microsoft.com/office/officeart/2018/2/layout/IconVerticalSolidList"/>
    <dgm:cxn modelId="{F35D9F27-84A9-4AEC-AC4B-CCCACDA74480}" type="presParOf" srcId="{E7113CE0-3FAA-4FD9-B981-873FA88CC21F}" destId="{D63D6B47-E33B-4214-BC19-EFA338347EE6}" srcOrd="2" destOrd="0" presId="urn:microsoft.com/office/officeart/2018/2/layout/IconVerticalSolidList"/>
    <dgm:cxn modelId="{0CB10259-A0C7-47B8-A487-8A49D8B70C18}" type="presParOf" srcId="{D63D6B47-E33B-4214-BC19-EFA338347EE6}" destId="{E6F77A1C-1129-4D69-AFD9-2229A8051E97}" srcOrd="0" destOrd="0" presId="urn:microsoft.com/office/officeart/2018/2/layout/IconVerticalSolidList"/>
    <dgm:cxn modelId="{EB0CAC80-7D33-435B-8820-6E9D9A5FA835}" type="presParOf" srcId="{D63D6B47-E33B-4214-BC19-EFA338347EE6}" destId="{92444398-D8B1-464B-8173-D777FDA0D219}" srcOrd="1" destOrd="0" presId="urn:microsoft.com/office/officeart/2018/2/layout/IconVerticalSolidList"/>
    <dgm:cxn modelId="{E2CD85E2-2526-488C-80DD-5D79F2EED627}" type="presParOf" srcId="{D63D6B47-E33B-4214-BC19-EFA338347EE6}" destId="{E4ACA95D-DB9C-4D5B-8241-91C5CC5CF5D3}" srcOrd="2" destOrd="0" presId="urn:microsoft.com/office/officeart/2018/2/layout/IconVerticalSolidList"/>
    <dgm:cxn modelId="{AEAF9629-99CC-482F-BD6E-835E31B0F31D}" type="presParOf" srcId="{D63D6B47-E33B-4214-BC19-EFA338347EE6}" destId="{A8DAFF46-67CE-4167-A8EA-94CB4EAE7FE9}" srcOrd="3" destOrd="0" presId="urn:microsoft.com/office/officeart/2018/2/layout/IconVerticalSolidList"/>
    <dgm:cxn modelId="{F97F542D-1899-426A-8B6E-61A26BA4E07E}" type="presParOf" srcId="{D63D6B47-E33B-4214-BC19-EFA338347EE6}" destId="{F2FE3AA2-7A7E-4B63-8B21-FCCC73FB923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FB6975-70B1-4DFD-9F7C-5421B6C35F2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46B03AC-5794-4A89-848A-DFCA380EF452}">
      <dgm:prSet/>
      <dgm:spPr/>
      <dgm:t>
        <a:bodyPr/>
        <a:lstStyle/>
        <a:p>
          <a:r>
            <a:rPr lang="en-US"/>
            <a:t>Studies</a:t>
          </a:r>
        </a:p>
      </dgm:t>
    </dgm:pt>
    <dgm:pt modelId="{3520A81D-0F13-4D10-8A77-45A2B7B1D6E1}" type="parTrans" cxnId="{C8489C25-D713-4229-95C2-0B2128A7121B}">
      <dgm:prSet/>
      <dgm:spPr/>
      <dgm:t>
        <a:bodyPr/>
        <a:lstStyle/>
        <a:p>
          <a:endParaRPr lang="en-US"/>
        </a:p>
      </dgm:t>
    </dgm:pt>
    <dgm:pt modelId="{2B403AC1-8436-4033-93FC-5C68EE715DEC}" type="sibTrans" cxnId="{C8489C25-D713-4229-95C2-0B2128A7121B}">
      <dgm:prSet/>
      <dgm:spPr/>
      <dgm:t>
        <a:bodyPr/>
        <a:lstStyle/>
        <a:p>
          <a:endParaRPr lang="en-US"/>
        </a:p>
      </dgm:t>
    </dgm:pt>
    <dgm:pt modelId="{4443E041-DC5D-4B90-9193-72213F61DF69}">
      <dgm:prSet/>
      <dgm:spPr/>
      <dgm:t>
        <a:bodyPr/>
        <a:lstStyle/>
        <a:p>
          <a:r>
            <a:rPr lang="en-US"/>
            <a:t>Purpose</a:t>
          </a:r>
        </a:p>
      </dgm:t>
    </dgm:pt>
    <dgm:pt modelId="{697F9F6E-02B4-4A15-9144-C2829130B032}" type="parTrans" cxnId="{2EB366A8-36E4-49DC-A86B-59ECFA017022}">
      <dgm:prSet/>
      <dgm:spPr/>
      <dgm:t>
        <a:bodyPr/>
        <a:lstStyle/>
        <a:p>
          <a:endParaRPr lang="en-US"/>
        </a:p>
      </dgm:t>
    </dgm:pt>
    <dgm:pt modelId="{D684E474-24ED-4132-8572-CB015D78C215}" type="sibTrans" cxnId="{2EB366A8-36E4-49DC-A86B-59ECFA017022}">
      <dgm:prSet/>
      <dgm:spPr/>
      <dgm:t>
        <a:bodyPr/>
        <a:lstStyle/>
        <a:p>
          <a:endParaRPr lang="en-US"/>
        </a:p>
      </dgm:t>
    </dgm:pt>
    <dgm:pt modelId="{97579F85-9828-48B0-BEC0-F500F160708C}">
      <dgm:prSet/>
      <dgm:spPr/>
      <dgm:t>
        <a:bodyPr/>
        <a:lstStyle/>
        <a:p>
          <a:r>
            <a:rPr lang="en-US"/>
            <a:t>People</a:t>
          </a:r>
        </a:p>
      </dgm:t>
    </dgm:pt>
    <dgm:pt modelId="{65F4007E-EA52-4507-8E46-F0A98DF3149C}" type="parTrans" cxnId="{72BAA078-DDD8-4572-A2D4-F6A2671BF74A}">
      <dgm:prSet/>
      <dgm:spPr/>
      <dgm:t>
        <a:bodyPr/>
        <a:lstStyle/>
        <a:p>
          <a:endParaRPr lang="en-US"/>
        </a:p>
      </dgm:t>
    </dgm:pt>
    <dgm:pt modelId="{2E0BA73B-680E-4E05-8EB4-3C1FB2022C1D}" type="sibTrans" cxnId="{72BAA078-DDD8-4572-A2D4-F6A2671BF74A}">
      <dgm:prSet/>
      <dgm:spPr/>
      <dgm:t>
        <a:bodyPr/>
        <a:lstStyle/>
        <a:p>
          <a:endParaRPr lang="en-US"/>
        </a:p>
      </dgm:t>
    </dgm:pt>
    <dgm:pt modelId="{3C35D8F8-4140-4E58-8534-E1116C444D29}">
      <dgm:prSet/>
      <dgm:spPr/>
      <dgm:t>
        <a:bodyPr/>
        <a:lstStyle/>
        <a:p>
          <a:r>
            <a:rPr lang="en-US"/>
            <a:t>Publications</a:t>
          </a:r>
        </a:p>
      </dgm:t>
    </dgm:pt>
    <dgm:pt modelId="{5A7ED139-D5B2-4D92-A1DD-3AA7B04CB266}" type="parTrans" cxnId="{800551D2-4B03-4A8E-B550-BE5E4DE5F178}">
      <dgm:prSet/>
      <dgm:spPr/>
      <dgm:t>
        <a:bodyPr/>
        <a:lstStyle/>
        <a:p>
          <a:endParaRPr lang="en-US"/>
        </a:p>
      </dgm:t>
    </dgm:pt>
    <dgm:pt modelId="{FB37FA56-BE11-422E-905C-0738B3404456}" type="sibTrans" cxnId="{800551D2-4B03-4A8E-B550-BE5E4DE5F178}">
      <dgm:prSet/>
      <dgm:spPr/>
      <dgm:t>
        <a:bodyPr/>
        <a:lstStyle/>
        <a:p>
          <a:endParaRPr lang="en-US"/>
        </a:p>
      </dgm:t>
    </dgm:pt>
    <dgm:pt modelId="{B5507FB6-3259-4F6E-A24C-9F21DBE5E0AF}">
      <dgm:prSet/>
      <dgm:spPr/>
      <dgm:t>
        <a:bodyPr/>
        <a:lstStyle/>
        <a:p>
          <a:r>
            <a:rPr lang="en-US" dirty="0"/>
            <a:t>Assays</a:t>
          </a:r>
        </a:p>
      </dgm:t>
    </dgm:pt>
    <dgm:pt modelId="{7E4F30E9-6E76-4363-9FE9-A65F261DE686}" type="parTrans" cxnId="{E6335BEB-3469-40F5-A18F-487D4B08F0D9}">
      <dgm:prSet/>
      <dgm:spPr/>
      <dgm:t>
        <a:bodyPr/>
        <a:lstStyle/>
        <a:p>
          <a:endParaRPr lang="en-US"/>
        </a:p>
      </dgm:t>
    </dgm:pt>
    <dgm:pt modelId="{17AC40DA-21CA-4E65-8D26-B0019D46BA6A}" type="sibTrans" cxnId="{E6335BEB-3469-40F5-A18F-487D4B08F0D9}">
      <dgm:prSet/>
      <dgm:spPr/>
      <dgm:t>
        <a:bodyPr/>
        <a:lstStyle/>
        <a:p>
          <a:endParaRPr lang="en-US"/>
        </a:p>
      </dgm:t>
    </dgm:pt>
    <dgm:pt modelId="{54C7FF17-2F37-43E4-93CF-0B7DEF3FC65D}">
      <dgm:prSet/>
      <dgm:spPr/>
      <dgm:t>
        <a:bodyPr/>
        <a:lstStyle/>
        <a:p>
          <a:r>
            <a:rPr lang="en-US" dirty="0"/>
            <a:t>Type</a:t>
          </a:r>
        </a:p>
      </dgm:t>
    </dgm:pt>
    <dgm:pt modelId="{AD303E6F-FEAF-48D1-AB01-66EE15477CA6}" type="parTrans" cxnId="{E5583647-51DB-4D40-A020-633607C47BF8}">
      <dgm:prSet/>
      <dgm:spPr/>
      <dgm:t>
        <a:bodyPr/>
        <a:lstStyle/>
        <a:p>
          <a:endParaRPr lang="en-US"/>
        </a:p>
      </dgm:t>
    </dgm:pt>
    <dgm:pt modelId="{A3882C68-9715-4365-9849-7DC4B307688D}" type="sibTrans" cxnId="{E5583647-51DB-4D40-A020-633607C47BF8}">
      <dgm:prSet/>
      <dgm:spPr/>
      <dgm:t>
        <a:bodyPr/>
        <a:lstStyle/>
        <a:p>
          <a:endParaRPr lang="en-US"/>
        </a:p>
      </dgm:t>
    </dgm:pt>
    <dgm:pt modelId="{852BAF1F-3F47-42B2-844C-C86E585C91FE}">
      <dgm:prSet/>
      <dgm:spPr/>
      <dgm:t>
        <a:bodyPr/>
        <a:lstStyle/>
        <a:p>
          <a:r>
            <a:rPr lang="en-US"/>
            <a:t>Raw and derived data</a:t>
          </a:r>
        </a:p>
      </dgm:t>
    </dgm:pt>
    <dgm:pt modelId="{1C869E7D-9A59-4363-9EE7-32A0DD400437}" type="parTrans" cxnId="{F3F5BD98-49BF-44A3-8AAA-D372FD7A5A3B}">
      <dgm:prSet/>
      <dgm:spPr/>
      <dgm:t>
        <a:bodyPr/>
        <a:lstStyle/>
        <a:p>
          <a:endParaRPr lang="en-US"/>
        </a:p>
      </dgm:t>
    </dgm:pt>
    <dgm:pt modelId="{0B6B481B-D9B3-4AA8-A715-3FFEC2A7774C}" type="sibTrans" cxnId="{F3F5BD98-49BF-44A3-8AAA-D372FD7A5A3B}">
      <dgm:prSet/>
      <dgm:spPr/>
      <dgm:t>
        <a:bodyPr/>
        <a:lstStyle/>
        <a:p>
          <a:endParaRPr lang="en-US"/>
        </a:p>
      </dgm:t>
    </dgm:pt>
    <dgm:pt modelId="{05EA29F3-F90C-4111-8380-13AF65FAC5B5}">
      <dgm:prSet/>
      <dgm:spPr/>
      <dgm:t>
        <a:bodyPr/>
        <a:lstStyle/>
        <a:p>
          <a:r>
            <a:rPr lang="en-US" dirty="0"/>
            <a:t>Type, format, definition of content components</a:t>
          </a:r>
        </a:p>
      </dgm:t>
    </dgm:pt>
    <dgm:pt modelId="{A34B4D5C-BDAD-485F-8B5C-781A5C6FC55C}" type="parTrans" cxnId="{C6EA5E43-911D-4BFE-AA97-AD9F2A53C029}">
      <dgm:prSet/>
      <dgm:spPr/>
      <dgm:t>
        <a:bodyPr/>
        <a:lstStyle/>
        <a:p>
          <a:endParaRPr lang="en-US"/>
        </a:p>
      </dgm:t>
    </dgm:pt>
    <dgm:pt modelId="{0A222D1D-DDE2-453A-B741-5CE7726E0B60}" type="sibTrans" cxnId="{C6EA5E43-911D-4BFE-AA97-AD9F2A53C029}">
      <dgm:prSet/>
      <dgm:spPr/>
      <dgm:t>
        <a:bodyPr/>
        <a:lstStyle/>
        <a:p>
          <a:endParaRPr lang="en-US"/>
        </a:p>
      </dgm:t>
    </dgm:pt>
    <dgm:pt modelId="{8916D0EE-E194-49AF-9007-6DD39BA2B994}">
      <dgm:prSet/>
      <dgm:spPr/>
      <dgm:t>
        <a:bodyPr/>
        <a:lstStyle/>
        <a:p>
          <a:r>
            <a:rPr lang="en-US"/>
            <a:t>Stored in GCP</a:t>
          </a:r>
        </a:p>
      </dgm:t>
    </dgm:pt>
    <dgm:pt modelId="{F1B12D02-29F8-4BF1-9C1F-5760ACF46B92}" type="parTrans" cxnId="{98763010-4776-4CEC-BA3F-908870E4CDC2}">
      <dgm:prSet/>
      <dgm:spPr/>
      <dgm:t>
        <a:bodyPr/>
        <a:lstStyle/>
        <a:p>
          <a:endParaRPr lang="en-US"/>
        </a:p>
      </dgm:t>
    </dgm:pt>
    <dgm:pt modelId="{B7674C4E-C008-4ECC-BE2C-8E14FC4A1220}" type="sibTrans" cxnId="{98763010-4776-4CEC-BA3F-908870E4CDC2}">
      <dgm:prSet/>
      <dgm:spPr/>
      <dgm:t>
        <a:bodyPr/>
        <a:lstStyle/>
        <a:p>
          <a:endParaRPr lang="en-US"/>
        </a:p>
      </dgm:t>
    </dgm:pt>
    <dgm:pt modelId="{32466325-25DA-4B25-87B8-6EA740C275C4}">
      <dgm:prSet/>
      <dgm:spPr/>
      <dgm:t>
        <a:bodyPr/>
        <a:lstStyle/>
        <a:p>
          <a:r>
            <a:rPr lang="en-US" dirty="0"/>
            <a:t>Materials</a:t>
          </a:r>
        </a:p>
      </dgm:t>
    </dgm:pt>
    <dgm:pt modelId="{A18E6643-7236-4174-B845-0ED6FF4A43B0}" type="parTrans" cxnId="{6DB7C4A4-B79A-4EDD-B774-37E7E41EE1C0}">
      <dgm:prSet/>
      <dgm:spPr/>
      <dgm:t>
        <a:bodyPr/>
        <a:lstStyle/>
        <a:p>
          <a:endParaRPr lang="en-US"/>
        </a:p>
      </dgm:t>
    </dgm:pt>
    <dgm:pt modelId="{B0D43FC2-ADD7-4757-B5E6-EBB95B9C4ECE}" type="sibTrans" cxnId="{6DB7C4A4-B79A-4EDD-B774-37E7E41EE1C0}">
      <dgm:prSet/>
      <dgm:spPr/>
      <dgm:t>
        <a:bodyPr/>
        <a:lstStyle/>
        <a:p>
          <a:endParaRPr lang="en-US"/>
        </a:p>
      </dgm:t>
    </dgm:pt>
    <dgm:pt modelId="{560CE788-DB1C-4FDF-8290-C1891348C83A}">
      <dgm:prSet/>
      <dgm:spPr/>
      <dgm:t>
        <a:bodyPr/>
        <a:lstStyle/>
        <a:p>
          <a:r>
            <a:rPr lang="en-US" dirty="0"/>
            <a:t>Animals</a:t>
          </a:r>
        </a:p>
      </dgm:t>
    </dgm:pt>
    <dgm:pt modelId="{83036452-CB79-4A0C-BEC0-56DFDD69C7EA}" type="parTrans" cxnId="{BFD980EA-9F79-439F-BF77-0DFD07356FB0}">
      <dgm:prSet/>
      <dgm:spPr/>
      <dgm:t>
        <a:bodyPr/>
        <a:lstStyle/>
        <a:p>
          <a:endParaRPr lang="en-US"/>
        </a:p>
      </dgm:t>
    </dgm:pt>
    <dgm:pt modelId="{2DF9FF88-9A8D-4573-B35A-602EB3630429}" type="sibTrans" cxnId="{BFD980EA-9F79-439F-BF77-0DFD07356FB0}">
      <dgm:prSet/>
      <dgm:spPr/>
      <dgm:t>
        <a:bodyPr/>
        <a:lstStyle/>
        <a:p>
          <a:endParaRPr lang="en-US"/>
        </a:p>
      </dgm:t>
    </dgm:pt>
    <dgm:pt modelId="{268B395A-C1B6-40F3-9647-700BEB180660}">
      <dgm:prSet/>
      <dgm:spPr/>
      <dgm:t>
        <a:bodyPr/>
        <a:lstStyle/>
        <a:p>
          <a:r>
            <a:rPr lang="en-US" dirty="0"/>
            <a:t>Characteristics (species, sex, strain, diet…)</a:t>
          </a:r>
        </a:p>
      </dgm:t>
    </dgm:pt>
    <dgm:pt modelId="{DB79FB85-2F81-41D9-AAAE-9B1B80E37A4C}" type="parTrans" cxnId="{E2C732AF-FCD3-4E4F-B3AF-DE122F682ACF}">
      <dgm:prSet/>
      <dgm:spPr/>
      <dgm:t>
        <a:bodyPr/>
        <a:lstStyle/>
        <a:p>
          <a:endParaRPr lang="en-US"/>
        </a:p>
      </dgm:t>
    </dgm:pt>
    <dgm:pt modelId="{EB65F18C-6087-49FC-8E3D-35A0DBE4C3FA}" type="sibTrans" cxnId="{E2C732AF-FCD3-4E4F-B3AF-DE122F682ACF}">
      <dgm:prSet/>
      <dgm:spPr/>
      <dgm:t>
        <a:bodyPr/>
        <a:lstStyle/>
        <a:p>
          <a:endParaRPr lang="en-US"/>
        </a:p>
      </dgm:t>
    </dgm:pt>
    <dgm:pt modelId="{58A1AEA8-A180-40B8-834D-10B89F000F48}">
      <dgm:prSet/>
      <dgm:spPr/>
      <dgm:t>
        <a:bodyPr/>
        <a:lstStyle/>
        <a:p>
          <a:r>
            <a:rPr lang="en-US" dirty="0"/>
            <a:t>Samples</a:t>
          </a:r>
        </a:p>
      </dgm:t>
    </dgm:pt>
    <dgm:pt modelId="{D848CEA1-5C4C-4B18-B3C2-FEA468CFA390}" type="parTrans" cxnId="{01C8E8FB-AF03-49DB-89AD-DB809D4DAB64}">
      <dgm:prSet/>
      <dgm:spPr/>
      <dgm:t>
        <a:bodyPr/>
        <a:lstStyle/>
        <a:p>
          <a:endParaRPr lang="en-US"/>
        </a:p>
      </dgm:t>
    </dgm:pt>
    <dgm:pt modelId="{148CE866-9BA0-4DAD-ABBC-A5A906559DD9}" type="sibTrans" cxnId="{01C8E8FB-AF03-49DB-89AD-DB809D4DAB64}">
      <dgm:prSet/>
      <dgm:spPr/>
      <dgm:t>
        <a:bodyPr/>
        <a:lstStyle/>
        <a:p>
          <a:endParaRPr lang="en-US"/>
        </a:p>
      </dgm:t>
    </dgm:pt>
    <dgm:pt modelId="{9F879AA6-77E0-4456-AE93-8119D12840F8}">
      <dgm:prSet/>
      <dgm:spPr/>
      <dgm:t>
        <a:bodyPr/>
        <a:lstStyle/>
        <a:p>
          <a:r>
            <a:rPr lang="en-US" dirty="0"/>
            <a:t>Characteristics (tissue, passage, preservation method)</a:t>
          </a:r>
        </a:p>
      </dgm:t>
    </dgm:pt>
    <dgm:pt modelId="{EC94CCEB-007C-46FD-9ACD-44C447754306}" type="parTrans" cxnId="{0C8AAB4E-7F52-4B0C-99AF-D1252E076E4B}">
      <dgm:prSet/>
      <dgm:spPr/>
      <dgm:t>
        <a:bodyPr/>
        <a:lstStyle/>
        <a:p>
          <a:endParaRPr lang="en-US"/>
        </a:p>
      </dgm:t>
    </dgm:pt>
    <dgm:pt modelId="{17B14CAD-B575-49F2-B7AA-A05C08D1B5CE}" type="sibTrans" cxnId="{0C8AAB4E-7F52-4B0C-99AF-D1252E076E4B}">
      <dgm:prSet/>
      <dgm:spPr/>
      <dgm:t>
        <a:bodyPr/>
        <a:lstStyle/>
        <a:p>
          <a:endParaRPr lang="en-US"/>
        </a:p>
      </dgm:t>
    </dgm:pt>
    <dgm:pt modelId="{23422AEE-7951-4C81-977A-27B172395B19}">
      <dgm:prSet/>
      <dgm:spPr/>
      <dgm:t>
        <a:bodyPr/>
        <a:lstStyle/>
        <a:p>
          <a:r>
            <a:rPr lang="en-US" dirty="0"/>
            <a:t>Protocols/processes</a:t>
          </a:r>
        </a:p>
      </dgm:t>
    </dgm:pt>
    <dgm:pt modelId="{77748462-66AE-46F0-873F-D47FA29421F8}" type="parTrans" cxnId="{B576D7D1-0480-48DF-8694-E15E714A678B}">
      <dgm:prSet/>
      <dgm:spPr/>
      <dgm:t>
        <a:bodyPr/>
        <a:lstStyle/>
        <a:p>
          <a:endParaRPr lang="en-US"/>
        </a:p>
      </dgm:t>
    </dgm:pt>
    <dgm:pt modelId="{199D144F-8F5B-4709-91C1-DCA5CA0049D4}" type="sibTrans" cxnId="{B576D7D1-0480-48DF-8694-E15E714A678B}">
      <dgm:prSet/>
      <dgm:spPr/>
      <dgm:t>
        <a:bodyPr/>
        <a:lstStyle/>
        <a:p>
          <a:endParaRPr lang="en-US"/>
        </a:p>
      </dgm:t>
    </dgm:pt>
    <dgm:pt modelId="{2F46F6D9-CF38-40A9-91E0-FB3A4B60B305}" type="pres">
      <dgm:prSet presAssocID="{8CFB6975-70B1-4DFD-9F7C-5421B6C35F23}" presName="linear" presStyleCnt="0">
        <dgm:presLayoutVars>
          <dgm:animLvl val="lvl"/>
          <dgm:resizeHandles val="exact"/>
        </dgm:presLayoutVars>
      </dgm:prSet>
      <dgm:spPr/>
    </dgm:pt>
    <dgm:pt modelId="{FB6BC5AC-9035-4B8D-9329-C32F638B385E}" type="pres">
      <dgm:prSet presAssocID="{F46B03AC-5794-4A89-848A-DFCA380EF45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4AD4FFD-6C50-4E6E-BD5C-CB1C80672997}" type="pres">
      <dgm:prSet presAssocID="{F46B03AC-5794-4A89-848A-DFCA380EF452}" presName="childText" presStyleLbl="revTx" presStyleIdx="0" presStyleCnt="3">
        <dgm:presLayoutVars>
          <dgm:bulletEnabled val="1"/>
        </dgm:presLayoutVars>
      </dgm:prSet>
      <dgm:spPr/>
    </dgm:pt>
    <dgm:pt modelId="{86CD2B72-A886-4428-9C7D-E0E112E10BD8}" type="pres">
      <dgm:prSet presAssocID="{B5507FB6-3259-4F6E-A24C-9F21DBE5E0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1D3ED9-37B6-4A0A-B680-5FBDD68D2689}" type="pres">
      <dgm:prSet presAssocID="{B5507FB6-3259-4F6E-A24C-9F21DBE5E0AF}" presName="childText" presStyleLbl="revTx" presStyleIdx="1" presStyleCnt="3">
        <dgm:presLayoutVars>
          <dgm:bulletEnabled val="1"/>
        </dgm:presLayoutVars>
      </dgm:prSet>
      <dgm:spPr/>
    </dgm:pt>
    <dgm:pt modelId="{B66AB57C-EF75-4EAC-92AD-4B6D07E82741}" type="pres">
      <dgm:prSet presAssocID="{32466325-25DA-4B25-87B8-6EA740C275C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9DB945B-5609-485E-97EB-855BC089CC49}" type="pres">
      <dgm:prSet presAssocID="{32466325-25DA-4B25-87B8-6EA740C275C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6C1BE05-216E-4E9B-92B2-08C435865A94}" type="presOf" srcId="{268B395A-C1B6-40F3-9647-700BEB180660}" destId="{E9DB945B-5609-485E-97EB-855BC089CC49}" srcOrd="0" destOrd="1" presId="urn:microsoft.com/office/officeart/2005/8/layout/vList2"/>
    <dgm:cxn modelId="{18AE0408-BA96-42C3-861F-E5CE993E7069}" type="presOf" srcId="{9F879AA6-77E0-4456-AE93-8119D12840F8}" destId="{E9DB945B-5609-485E-97EB-855BC089CC49}" srcOrd="0" destOrd="3" presId="urn:microsoft.com/office/officeart/2005/8/layout/vList2"/>
    <dgm:cxn modelId="{FAE09F0D-CB09-4B5D-8E39-FDE5133750F3}" type="presOf" srcId="{852BAF1F-3F47-42B2-844C-C86E585C91FE}" destId="{AE1D3ED9-37B6-4A0A-B680-5FBDD68D2689}" srcOrd="0" destOrd="2" presId="urn:microsoft.com/office/officeart/2005/8/layout/vList2"/>
    <dgm:cxn modelId="{98763010-4776-4CEC-BA3F-908870E4CDC2}" srcId="{852BAF1F-3F47-42B2-844C-C86E585C91FE}" destId="{8916D0EE-E194-49AF-9007-6DD39BA2B994}" srcOrd="1" destOrd="0" parTransId="{F1B12D02-29F8-4BF1-9C1F-5760ACF46B92}" sibTransId="{B7674C4E-C008-4ECC-BE2C-8E14FC4A1220}"/>
    <dgm:cxn modelId="{C8489C25-D713-4229-95C2-0B2128A7121B}" srcId="{8CFB6975-70B1-4DFD-9F7C-5421B6C35F23}" destId="{F46B03AC-5794-4A89-848A-DFCA380EF452}" srcOrd="0" destOrd="0" parTransId="{3520A81D-0F13-4D10-8A77-45A2B7B1D6E1}" sibTransId="{2B403AC1-8436-4033-93FC-5C68EE715DEC}"/>
    <dgm:cxn modelId="{E3B5C13F-1160-47FE-94F8-E6A816A0A85D}" type="presOf" srcId="{97579F85-9828-48B0-BEC0-F500F160708C}" destId="{04AD4FFD-6C50-4E6E-BD5C-CB1C80672997}" srcOrd="0" destOrd="1" presId="urn:microsoft.com/office/officeart/2005/8/layout/vList2"/>
    <dgm:cxn modelId="{929FC85E-75DC-4F75-BD28-2593FA45862F}" type="presOf" srcId="{B5507FB6-3259-4F6E-A24C-9F21DBE5E0AF}" destId="{86CD2B72-A886-4428-9C7D-E0E112E10BD8}" srcOrd="0" destOrd="0" presId="urn:microsoft.com/office/officeart/2005/8/layout/vList2"/>
    <dgm:cxn modelId="{1DC6F841-B59E-4608-81AE-45C9F6B910DB}" type="presOf" srcId="{8916D0EE-E194-49AF-9007-6DD39BA2B994}" destId="{AE1D3ED9-37B6-4A0A-B680-5FBDD68D2689}" srcOrd="0" destOrd="4" presId="urn:microsoft.com/office/officeart/2005/8/layout/vList2"/>
    <dgm:cxn modelId="{C6EA5E43-911D-4BFE-AA97-AD9F2A53C029}" srcId="{852BAF1F-3F47-42B2-844C-C86E585C91FE}" destId="{05EA29F3-F90C-4111-8380-13AF65FAC5B5}" srcOrd="0" destOrd="0" parTransId="{A34B4D5C-BDAD-485F-8B5C-781A5C6FC55C}" sibTransId="{0A222D1D-DDE2-453A-B741-5CE7726E0B60}"/>
    <dgm:cxn modelId="{E5583647-51DB-4D40-A020-633607C47BF8}" srcId="{B5507FB6-3259-4F6E-A24C-9F21DBE5E0AF}" destId="{54C7FF17-2F37-43E4-93CF-0B7DEF3FC65D}" srcOrd="0" destOrd="0" parTransId="{AD303E6F-FEAF-48D1-AB01-66EE15477CA6}" sibTransId="{A3882C68-9715-4365-9849-7DC4B307688D}"/>
    <dgm:cxn modelId="{783B734D-B7FA-4A19-90EB-92F2E988FBA8}" type="presOf" srcId="{23422AEE-7951-4C81-977A-27B172395B19}" destId="{AE1D3ED9-37B6-4A0A-B680-5FBDD68D2689}" srcOrd="0" destOrd="1" presId="urn:microsoft.com/office/officeart/2005/8/layout/vList2"/>
    <dgm:cxn modelId="{0C8AAB4E-7F52-4B0C-99AF-D1252E076E4B}" srcId="{58A1AEA8-A180-40B8-834D-10B89F000F48}" destId="{9F879AA6-77E0-4456-AE93-8119D12840F8}" srcOrd="0" destOrd="0" parTransId="{EC94CCEB-007C-46FD-9ACD-44C447754306}" sibTransId="{17B14CAD-B575-49F2-B7AA-A05C08D1B5CE}"/>
    <dgm:cxn modelId="{332F8270-7115-4342-AC56-B16071E4D668}" type="presOf" srcId="{4443E041-DC5D-4B90-9193-72213F61DF69}" destId="{04AD4FFD-6C50-4E6E-BD5C-CB1C80672997}" srcOrd="0" destOrd="0" presId="urn:microsoft.com/office/officeart/2005/8/layout/vList2"/>
    <dgm:cxn modelId="{72BAA078-DDD8-4572-A2D4-F6A2671BF74A}" srcId="{F46B03AC-5794-4A89-848A-DFCA380EF452}" destId="{97579F85-9828-48B0-BEC0-F500F160708C}" srcOrd="1" destOrd="0" parTransId="{65F4007E-EA52-4507-8E46-F0A98DF3149C}" sibTransId="{2E0BA73B-680E-4E05-8EB4-3C1FB2022C1D}"/>
    <dgm:cxn modelId="{0AB5928C-29C3-4492-A418-72017236F9DF}" type="presOf" srcId="{05EA29F3-F90C-4111-8380-13AF65FAC5B5}" destId="{AE1D3ED9-37B6-4A0A-B680-5FBDD68D2689}" srcOrd="0" destOrd="3" presId="urn:microsoft.com/office/officeart/2005/8/layout/vList2"/>
    <dgm:cxn modelId="{6AD2B38F-0E45-434A-BDE0-80BBD8D428F1}" type="presOf" srcId="{32466325-25DA-4B25-87B8-6EA740C275C4}" destId="{B66AB57C-EF75-4EAC-92AD-4B6D07E82741}" srcOrd="0" destOrd="0" presId="urn:microsoft.com/office/officeart/2005/8/layout/vList2"/>
    <dgm:cxn modelId="{F3F5BD98-49BF-44A3-8AAA-D372FD7A5A3B}" srcId="{B5507FB6-3259-4F6E-A24C-9F21DBE5E0AF}" destId="{852BAF1F-3F47-42B2-844C-C86E585C91FE}" srcOrd="2" destOrd="0" parTransId="{1C869E7D-9A59-4363-9EE7-32A0DD400437}" sibTransId="{0B6B481B-D9B3-4AA8-A715-3FFEC2A7774C}"/>
    <dgm:cxn modelId="{6DB7C4A4-B79A-4EDD-B774-37E7E41EE1C0}" srcId="{8CFB6975-70B1-4DFD-9F7C-5421B6C35F23}" destId="{32466325-25DA-4B25-87B8-6EA740C275C4}" srcOrd="2" destOrd="0" parTransId="{A18E6643-7236-4174-B845-0ED6FF4A43B0}" sibTransId="{B0D43FC2-ADD7-4757-B5E6-EBB95B9C4ECE}"/>
    <dgm:cxn modelId="{2EB366A8-36E4-49DC-A86B-59ECFA017022}" srcId="{F46B03AC-5794-4A89-848A-DFCA380EF452}" destId="{4443E041-DC5D-4B90-9193-72213F61DF69}" srcOrd="0" destOrd="0" parTransId="{697F9F6E-02B4-4A15-9144-C2829130B032}" sibTransId="{D684E474-24ED-4132-8572-CB015D78C215}"/>
    <dgm:cxn modelId="{ED38E9AA-FAFF-4355-92C1-6B1C3F3E1B21}" type="presOf" srcId="{8CFB6975-70B1-4DFD-9F7C-5421B6C35F23}" destId="{2F46F6D9-CF38-40A9-91E0-FB3A4B60B305}" srcOrd="0" destOrd="0" presId="urn:microsoft.com/office/officeart/2005/8/layout/vList2"/>
    <dgm:cxn modelId="{E2C732AF-FCD3-4E4F-B3AF-DE122F682ACF}" srcId="{560CE788-DB1C-4FDF-8290-C1891348C83A}" destId="{268B395A-C1B6-40F3-9647-700BEB180660}" srcOrd="0" destOrd="0" parTransId="{DB79FB85-2F81-41D9-AAAE-9B1B80E37A4C}" sibTransId="{EB65F18C-6087-49FC-8E3D-35A0DBE4C3FA}"/>
    <dgm:cxn modelId="{A7B55EBB-DFAF-4FAE-8B3F-3404CD0C048F}" type="presOf" srcId="{F46B03AC-5794-4A89-848A-DFCA380EF452}" destId="{FB6BC5AC-9035-4B8D-9329-C32F638B385E}" srcOrd="0" destOrd="0" presId="urn:microsoft.com/office/officeart/2005/8/layout/vList2"/>
    <dgm:cxn modelId="{B576D7D1-0480-48DF-8694-E15E714A678B}" srcId="{B5507FB6-3259-4F6E-A24C-9F21DBE5E0AF}" destId="{23422AEE-7951-4C81-977A-27B172395B19}" srcOrd="1" destOrd="0" parTransId="{77748462-66AE-46F0-873F-D47FA29421F8}" sibTransId="{199D144F-8F5B-4709-91C1-DCA5CA0049D4}"/>
    <dgm:cxn modelId="{800551D2-4B03-4A8E-B550-BE5E4DE5F178}" srcId="{F46B03AC-5794-4A89-848A-DFCA380EF452}" destId="{3C35D8F8-4140-4E58-8534-E1116C444D29}" srcOrd="2" destOrd="0" parTransId="{5A7ED139-D5B2-4D92-A1DD-3AA7B04CB266}" sibTransId="{FB37FA56-BE11-422E-905C-0738B3404456}"/>
    <dgm:cxn modelId="{04BCEDDE-6EFA-46F0-8723-90BFAA4DC86C}" type="presOf" srcId="{560CE788-DB1C-4FDF-8290-C1891348C83A}" destId="{E9DB945B-5609-485E-97EB-855BC089CC49}" srcOrd="0" destOrd="0" presId="urn:microsoft.com/office/officeart/2005/8/layout/vList2"/>
    <dgm:cxn modelId="{784FDFE7-3F0C-46D0-BD1A-BA190F2DA1CD}" type="presOf" srcId="{58A1AEA8-A180-40B8-834D-10B89F000F48}" destId="{E9DB945B-5609-485E-97EB-855BC089CC49}" srcOrd="0" destOrd="2" presId="urn:microsoft.com/office/officeart/2005/8/layout/vList2"/>
    <dgm:cxn modelId="{BFD980EA-9F79-439F-BF77-0DFD07356FB0}" srcId="{32466325-25DA-4B25-87B8-6EA740C275C4}" destId="{560CE788-DB1C-4FDF-8290-C1891348C83A}" srcOrd="0" destOrd="0" parTransId="{83036452-CB79-4A0C-BEC0-56DFDD69C7EA}" sibTransId="{2DF9FF88-9A8D-4573-B35A-602EB3630429}"/>
    <dgm:cxn modelId="{E6335BEB-3469-40F5-A18F-487D4B08F0D9}" srcId="{8CFB6975-70B1-4DFD-9F7C-5421B6C35F23}" destId="{B5507FB6-3259-4F6E-A24C-9F21DBE5E0AF}" srcOrd="1" destOrd="0" parTransId="{7E4F30E9-6E76-4363-9FE9-A65F261DE686}" sibTransId="{17AC40DA-21CA-4E65-8D26-B0019D46BA6A}"/>
    <dgm:cxn modelId="{A99BA4F0-3821-42AD-91ED-7B34CBC29437}" type="presOf" srcId="{3C35D8F8-4140-4E58-8534-E1116C444D29}" destId="{04AD4FFD-6C50-4E6E-BD5C-CB1C80672997}" srcOrd="0" destOrd="2" presId="urn:microsoft.com/office/officeart/2005/8/layout/vList2"/>
    <dgm:cxn modelId="{5839D1FB-85FB-495F-A47B-435947455EDD}" type="presOf" srcId="{54C7FF17-2F37-43E4-93CF-0B7DEF3FC65D}" destId="{AE1D3ED9-37B6-4A0A-B680-5FBDD68D2689}" srcOrd="0" destOrd="0" presId="urn:microsoft.com/office/officeart/2005/8/layout/vList2"/>
    <dgm:cxn modelId="{01C8E8FB-AF03-49DB-89AD-DB809D4DAB64}" srcId="{32466325-25DA-4B25-87B8-6EA740C275C4}" destId="{58A1AEA8-A180-40B8-834D-10B89F000F48}" srcOrd="1" destOrd="0" parTransId="{D848CEA1-5C4C-4B18-B3C2-FEA468CFA390}" sibTransId="{148CE866-9BA0-4DAD-ABBC-A5A906559DD9}"/>
    <dgm:cxn modelId="{3659B096-69E6-42CB-9577-8C8D64AE4E38}" type="presParOf" srcId="{2F46F6D9-CF38-40A9-91E0-FB3A4B60B305}" destId="{FB6BC5AC-9035-4B8D-9329-C32F638B385E}" srcOrd="0" destOrd="0" presId="urn:microsoft.com/office/officeart/2005/8/layout/vList2"/>
    <dgm:cxn modelId="{F7DFBE00-F6BC-4441-AF90-927E2319CD01}" type="presParOf" srcId="{2F46F6D9-CF38-40A9-91E0-FB3A4B60B305}" destId="{04AD4FFD-6C50-4E6E-BD5C-CB1C80672997}" srcOrd="1" destOrd="0" presId="urn:microsoft.com/office/officeart/2005/8/layout/vList2"/>
    <dgm:cxn modelId="{4F41303B-E2AB-45B7-8D88-EA4661701986}" type="presParOf" srcId="{2F46F6D9-CF38-40A9-91E0-FB3A4B60B305}" destId="{86CD2B72-A886-4428-9C7D-E0E112E10BD8}" srcOrd="2" destOrd="0" presId="urn:microsoft.com/office/officeart/2005/8/layout/vList2"/>
    <dgm:cxn modelId="{FAB5A31F-543E-4AB0-87FD-FEB86A7FD5AA}" type="presParOf" srcId="{2F46F6D9-CF38-40A9-91E0-FB3A4B60B305}" destId="{AE1D3ED9-37B6-4A0A-B680-5FBDD68D2689}" srcOrd="3" destOrd="0" presId="urn:microsoft.com/office/officeart/2005/8/layout/vList2"/>
    <dgm:cxn modelId="{6CCB2092-C7C8-4B53-94D8-E99B66014A8F}" type="presParOf" srcId="{2F46F6D9-CF38-40A9-91E0-FB3A4B60B305}" destId="{B66AB57C-EF75-4EAC-92AD-4B6D07E82741}" srcOrd="4" destOrd="0" presId="urn:microsoft.com/office/officeart/2005/8/layout/vList2"/>
    <dgm:cxn modelId="{19EF2AE9-8C02-4187-BD68-DBD9EDDB7F11}" type="presParOf" srcId="{2F46F6D9-CF38-40A9-91E0-FB3A4B60B305}" destId="{E9DB945B-5609-485E-97EB-855BC089CC4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E6BF33-4FE3-48E6-80D6-08ABD40C1C9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A17729-6731-4661-9782-7F8BF63313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goal of a search is to find relevant data to export for analysis</a:t>
          </a:r>
        </a:p>
      </dgm:t>
    </dgm:pt>
    <dgm:pt modelId="{70C8DE58-45CE-40D5-BAD3-C76D46ADB327}" type="parTrans" cxnId="{41A7ED2A-5A4F-4A38-B37B-5F6B929116C4}">
      <dgm:prSet/>
      <dgm:spPr/>
      <dgm:t>
        <a:bodyPr/>
        <a:lstStyle/>
        <a:p>
          <a:endParaRPr lang="en-US"/>
        </a:p>
      </dgm:t>
    </dgm:pt>
    <dgm:pt modelId="{2580CD81-719A-4F67-A6E9-49CB79FAAAC9}" type="sibTrans" cxnId="{41A7ED2A-5A4F-4A38-B37B-5F6B929116C4}">
      <dgm:prSet/>
      <dgm:spPr/>
      <dgm:t>
        <a:bodyPr/>
        <a:lstStyle/>
        <a:p>
          <a:endParaRPr lang="en-US"/>
        </a:p>
      </dgm:t>
    </dgm:pt>
    <dgm:pt modelId="{8D30780E-DEAF-4C98-8C71-5FD8B850A1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Must be able to easily package data for export</a:t>
          </a:r>
        </a:p>
      </dgm:t>
    </dgm:pt>
    <dgm:pt modelId="{84061015-2BA2-4E20-AA29-25C97F4BEC5B}" type="parTrans" cxnId="{836F948F-4A68-4B83-8F5C-90C944763F36}">
      <dgm:prSet/>
      <dgm:spPr/>
      <dgm:t>
        <a:bodyPr/>
        <a:lstStyle/>
        <a:p>
          <a:endParaRPr lang="en-US"/>
        </a:p>
      </dgm:t>
    </dgm:pt>
    <dgm:pt modelId="{6C8A6B68-3081-4567-AC89-9BA0408D56A3}" type="sibTrans" cxnId="{836F948F-4A68-4B83-8F5C-90C944763F36}">
      <dgm:prSet/>
      <dgm:spPr/>
      <dgm:t>
        <a:bodyPr/>
        <a:lstStyle/>
        <a:p>
          <a:endParaRPr lang="en-US"/>
        </a:p>
      </dgm:t>
    </dgm:pt>
    <dgm:pt modelId="{B5F0CE45-5C3E-4579-AB2E-C249B8CBFA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Any individual study or assay, or results from conducting a search</a:t>
          </a:r>
        </a:p>
      </dgm:t>
    </dgm:pt>
    <dgm:pt modelId="{0D109F61-D278-4C70-9151-8259ABC6632E}" type="parTrans" cxnId="{6CEC9A74-C0A5-4A21-B1B0-28D9014E1D0D}">
      <dgm:prSet/>
      <dgm:spPr/>
      <dgm:t>
        <a:bodyPr/>
        <a:lstStyle/>
        <a:p>
          <a:endParaRPr lang="en-US"/>
        </a:p>
      </dgm:t>
    </dgm:pt>
    <dgm:pt modelId="{6A3345CE-5905-4E2B-88A6-405FAA2A5625}" type="sibTrans" cxnId="{6CEC9A74-C0A5-4A21-B1B0-28D9014E1D0D}">
      <dgm:prSet/>
      <dgm:spPr/>
      <dgm:t>
        <a:bodyPr/>
        <a:lstStyle/>
        <a:p>
          <a:endParaRPr lang="en-US"/>
        </a:p>
      </dgm:t>
    </dgm:pt>
    <dgm:pt modelId="{EE55076E-1783-4EAF-90D5-D3532F4C10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Data package format must be consistent, human and machine readable</a:t>
          </a:r>
        </a:p>
      </dgm:t>
    </dgm:pt>
    <dgm:pt modelId="{57A9C53E-97A6-4D94-9C79-15AB86E5A98D}" type="parTrans" cxnId="{D0744530-B3DD-4A8E-A112-D0FB649BA637}">
      <dgm:prSet/>
      <dgm:spPr/>
      <dgm:t>
        <a:bodyPr/>
        <a:lstStyle/>
        <a:p>
          <a:endParaRPr lang="en-US"/>
        </a:p>
      </dgm:t>
    </dgm:pt>
    <dgm:pt modelId="{87C6BFF1-3F3A-44AF-8C22-5B62DD35C886}" type="sibTrans" cxnId="{D0744530-B3DD-4A8E-A112-D0FB649BA637}">
      <dgm:prSet/>
      <dgm:spPr/>
      <dgm:t>
        <a:bodyPr/>
        <a:lstStyle/>
        <a:p>
          <a:endParaRPr lang="en-US"/>
        </a:p>
      </dgm:t>
    </dgm:pt>
    <dgm:pt modelId="{B4F2B711-E5D9-4E85-A7FA-C3E063BEF5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Package must contain all metadata for any data files it contains, including study, assay, animals, and samples (with characteristics)</a:t>
          </a:r>
        </a:p>
      </dgm:t>
    </dgm:pt>
    <dgm:pt modelId="{54C9C686-46ED-40A1-B5DD-A78A29BE9487}" type="parTrans" cxnId="{BD46E998-7566-4A71-BEF4-7767C75617D1}">
      <dgm:prSet/>
      <dgm:spPr/>
      <dgm:t>
        <a:bodyPr/>
        <a:lstStyle/>
        <a:p>
          <a:endParaRPr lang="en-US"/>
        </a:p>
      </dgm:t>
    </dgm:pt>
    <dgm:pt modelId="{D07B276A-5E12-4EA2-95AD-B071B2A738F5}" type="sibTrans" cxnId="{BD46E998-7566-4A71-BEF4-7767C75617D1}">
      <dgm:prSet/>
      <dgm:spPr/>
      <dgm:t>
        <a:bodyPr/>
        <a:lstStyle/>
        <a:p>
          <a:endParaRPr lang="en-US"/>
        </a:p>
      </dgm:t>
    </dgm:pt>
    <dgm:pt modelId="{ACB58718-3187-4787-A3B3-C9453BB199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Smaller data files may be included in the package contents</a:t>
          </a:r>
        </a:p>
      </dgm:t>
    </dgm:pt>
    <dgm:pt modelId="{26C61980-BB0B-46DF-9BA8-B51B76A548EA}" type="parTrans" cxnId="{AA39138D-940A-494D-A031-6570B96B82E3}">
      <dgm:prSet/>
      <dgm:spPr/>
      <dgm:t>
        <a:bodyPr/>
        <a:lstStyle/>
        <a:p>
          <a:endParaRPr lang="en-US"/>
        </a:p>
      </dgm:t>
    </dgm:pt>
    <dgm:pt modelId="{8CDF863C-81C3-4738-83B0-D25DC446D2E6}" type="sibTrans" cxnId="{AA39138D-940A-494D-A031-6570B96B82E3}">
      <dgm:prSet/>
      <dgm:spPr/>
      <dgm:t>
        <a:bodyPr/>
        <a:lstStyle/>
        <a:p>
          <a:endParaRPr lang="en-US"/>
        </a:p>
      </dgm:t>
    </dgm:pt>
    <dgm:pt modelId="{AEDD8A02-CA43-41D9-80A1-DCA4CF772306}" type="pres">
      <dgm:prSet presAssocID="{B1E6BF33-4FE3-48E6-80D6-08ABD40C1C94}" presName="root" presStyleCnt="0">
        <dgm:presLayoutVars>
          <dgm:dir/>
          <dgm:resizeHandles val="exact"/>
        </dgm:presLayoutVars>
      </dgm:prSet>
      <dgm:spPr/>
    </dgm:pt>
    <dgm:pt modelId="{9B53F21D-2938-474F-B9CB-D46264D9E54D}" type="pres">
      <dgm:prSet presAssocID="{B5A17729-6731-4661-9782-7F8BF6331328}" presName="compNode" presStyleCnt="0"/>
      <dgm:spPr/>
    </dgm:pt>
    <dgm:pt modelId="{B5928C46-304B-446D-8DB6-6C0E404E95C6}" type="pres">
      <dgm:prSet presAssocID="{B5A17729-6731-4661-9782-7F8BF6331328}" presName="bgRect" presStyleLbl="bgShp" presStyleIdx="0" presStyleCnt="6"/>
      <dgm:spPr/>
    </dgm:pt>
    <dgm:pt modelId="{AA26F832-19BC-4B4E-917B-7FBD1ED4CBCD}" type="pres">
      <dgm:prSet presAssocID="{B5A17729-6731-4661-9782-7F8BF633132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F4EB891-F2F3-4FC5-9D68-1A529EC3FC2E}" type="pres">
      <dgm:prSet presAssocID="{B5A17729-6731-4661-9782-7F8BF6331328}" presName="spaceRect" presStyleCnt="0"/>
      <dgm:spPr/>
    </dgm:pt>
    <dgm:pt modelId="{D50C9557-E36A-439C-8EB7-B5A25467FF74}" type="pres">
      <dgm:prSet presAssocID="{B5A17729-6731-4661-9782-7F8BF6331328}" presName="parTx" presStyleLbl="revTx" presStyleIdx="0" presStyleCnt="6">
        <dgm:presLayoutVars>
          <dgm:chMax val="0"/>
          <dgm:chPref val="0"/>
        </dgm:presLayoutVars>
      </dgm:prSet>
      <dgm:spPr/>
    </dgm:pt>
    <dgm:pt modelId="{C63E3D83-D129-46DE-A78C-22C3C8483722}" type="pres">
      <dgm:prSet presAssocID="{2580CD81-719A-4F67-A6E9-49CB79FAAAC9}" presName="sibTrans" presStyleCnt="0"/>
      <dgm:spPr/>
    </dgm:pt>
    <dgm:pt modelId="{42E5D28C-BB27-46BE-BE90-72006258BEB7}" type="pres">
      <dgm:prSet presAssocID="{8D30780E-DEAF-4C98-8C71-5FD8B850A152}" presName="compNode" presStyleCnt="0"/>
      <dgm:spPr/>
    </dgm:pt>
    <dgm:pt modelId="{8AEEBEC7-F68E-4134-82BA-2563A6732231}" type="pres">
      <dgm:prSet presAssocID="{8D30780E-DEAF-4C98-8C71-5FD8B850A152}" presName="bgRect" presStyleLbl="bgShp" presStyleIdx="1" presStyleCnt="6"/>
      <dgm:spPr/>
    </dgm:pt>
    <dgm:pt modelId="{C8F28F30-8D8F-4AB1-9462-167292B52F28}" type="pres">
      <dgm:prSet presAssocID="{8D30780E-DEAF-4C98-8C71-5FD8B850A15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9091FB5-108F-4877-99FC-420FB21E6F35}" type="pres">
      <dgm:prSet presAssocID="{8D30780E-DEAF-4C98-8C71-5FD8B850A152}" presName="spaceRect" presStyleCnt="0"/>
      <dgm:spPr/>
    </dgm:pt>
    <dgm:pt modelId="{9CCDFE01-747B-4BB4-B17D-4C1F3E1CABC3}" type="pres">
      <dgm:prSet presAssocID="{8D30780E-DEAF-4C98-8C71-5FD8B850A152}" presName="parTx" presStyleLbl="revTx" presStyleIdx="1" presStyleCnt="6">
        <dgm:presLayoutVars>
          <dgm:chMax val="0"/>
          <dgm:chPref val="0"/>
        </dgm:presLayoutVars>
      </dgm:prSet>
      <dgm:spPr/>
    </dgm:pt>
    <dgm:pt modelId="{363700AE-9512-47D9-A9A6-2A05E6B106F9}" type="pres">
      <dgm:prSet presAssocID="{6C8A6B68-3081-4567-AC89-9BA0408D56A3}" presName="sibTrans" presStyleCnt="0"/>
      <dgm:spPr/>
    </dgm:pt>
    <dgm:pt modelId="{6CF9DA25-29D2-4EB6-AB14-135446203DC7}" type="pres">
      <dgm:prSet presAssocID="{B5F0CE45-5C3E-4579-AB2E-C249B8CBFAB1}" presName="compNode" presStyleCnt="0"/>
      <dgm:spPr/>
    </dgm:pt>
    <dgm:pt modelId="{C443E9AB-D757-4852-AF50-D13DD95CE553}" type="pres">
      <dgm:prSet presAssocID="{B5F0CE45-5C3E-4579-AB2E-C249B8CBFAB1}" presName="bgRect" presStyleLbl="bgShp" presStyleIdx="2" presStyleCnt="6"/>
      <dgm:spPr/>
    </dgm:pt>
    <dgm:pt modelId="{7C4A4DB6-F52A-4464-9911-9154D1BE627C}" type="pres">
      <dgm:prSet presAssocID="{B5F0CE45-5C3E-4579-AB2E-C249B8CBFAB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5E8A5FA6-EB1A-42BE-8F64-771E13F4862E}" type="pres">
      <dgm:prSet presAssocID="{B5F0CE45-5C3E-4579-AB2E-C249B8CBFAB1}" presName="spaceRect" presStyleCnt="0"/>
      <dgm:spPr/>
    </dgm:pt>
    <dgm:pt modelId="{C5C7CCBF-F364-44F7-A004-29220D52BBFD}" type="pres">
      <dgm:prSet presAssocID="{B5F0CE45-5C3E-4579-AB2E-C249B8CBFAB1}" presName="parTx" presStyleLbl="revTx" presStyleIdx="2" presStyleCnt="6">
        <dgm:presLayoutVars>
          <dgm:chMax val="0"/>
          <dgm:chPref val="0"/>
        </dgm:presLayoutVars>
      </dgm:prSet>
      <dgm:spPr/>
    </dgm:pt>
    <dgm:pt modelId="{2DD589FC-CCB6-4A25-BC91-049CCB880A6F}" type="pres">
      <dgm:prSet presAssocID="{6A3345CE-5905-4E2B-88A6-405FAA2A5625}" presName="sibTrans" presStyleCnt="0"/>
      <dgm:spPr/>
    </dgm:pt>
    <dgm:pt modelId="{6A480FF7-6F09-4532-95F2-DFB9CC8A1B4B}" type="pres">
      <dgm:prSet presAssocID="{EE55076E-1783-4EAF-90D5-D3532F4C102B}" presName="compNode" presStyleCnt="0"/>
      <dgm:spPr/>
    </dgm:pt>
    <dgm:pt modelId="{7F0A2557-370A-4EFB-BC74-D716BC30FD2D}" type="pres">
      <dgm:prSet presAssocID="{EE55076E-1783-4EAF-90D5-D3532F4C102B}" presName="bgRect" presStyleLbl="bgShp" presStyleIdx="3" presStyleCnt="6"/>
      <dgm:spPr/>
    </dgm:pt>
    <dgm:pt modelId="{ADA372CF-3512-4CA4-962D-184205CA7231}" type="pres">
      <dgm:prSet presAssocID="{EE55076E-1783-4EAF-90D5-D3532F4C102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47BA7D5A-A794-49C8-BE9C-1E21AF1BD8C4}" type="pres">
      <dgm:prSet presAssocID="{EE55076E-1783-4EAF-90D5-D3532F4C102B}" presName="spaceRect" presStyleCnt="0"/>
      <dgm:spPr/>
    </dgm:pt>
    <dgm:pt modelId="{14A0041E-F272-474C-84D0-B93B01519AB1}" type="pres">
      <dgm:prSet presAssocID="{EE55076E-1783-4EAF-90D5-D3532F4C102B}" presName="parTx" presStyleLbl="revTx" presStyleIdx="3" presStyleCnt="6">
        <dgm:presLayoutVars>
          <dgm:chMax val="0"/>
          <dgm:chPref val="0"/>
        </dgm:presLayoutVars>
      </dgm:prSet>
      <dgm:spPr/>
    </dgm:pt>
    <dgm:pt modelId="{1F3DBF5A-9DEE-447B-A54B-1AC7365E9E13}" type="pres">
      <dgm:prSet presAssocID="{87C6BFF1-3F3A-44AF-8C22-5B62DD35C886}" presName="sibTrans" presStyleCnt="0"/>
      <dgm:spPr/>
    </dgm:pt>
    <dgm:pt modelId="{AF46DC17-83F2-4B46-A06A-7444B0028906}" type="pres">
      <dgm:prSet presAssocID="{B4F2B711-E5D9-4E85-A7FA-C3E063BEF59D}" presName="compNode" presStyleCnt="0"/>
      <dgm:spPr/>
    </dgm:pt>
    <dgm:pt modelId="{A6516D63-E7CF-4878-83BB-D0E070884826}" type="pres">
      <dgm:prSet presAssocID="{B4F2B711-E5D9-4E85-A7FA-C3E063BEF59D}" presName="bgRect" presStyleLbl="bgShp" presStyleIdx="4" presStyleCnt="6"/>
      <dgm:spPr/>
    </dgm:pt>
    <dgm:pt modelId="{23317B4A-0936-4ED3-87B4-D970C64EC171}" type="pres">
      <dgm:prSet presAssocID="{B4F2B711-E5D9-4E85-A7FA-C3E063BEF59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redder"/>
        </a:ext>
      </dgm:extLst>
    </dgm:pt>
    <dgm:pt modelId="{55724886-2792-4A2B-A7C8-B7BAFB607E2C}" type="pres">
      <dgm:prSet presAssocID="{B4F2B711-E5D9-4E85-A7FA-C3E063BEF59D}" presName="spaceRect" presStyleCnt="0"/>
      <dgm:spPr/>
    </dgm:pt>
    <dgm:pt modelId="{C29CCD98-4A9D-4F67-8E06-AA6B1EBF0667}" type="pres">
      <dgm:prSet presAssocID="{B4F2B711-E5D9-4E85-A7FA-C3E063BEF59D}" presName="parTx" presStyleLbl="revTx" presStyleIdx="4" presStyleCnt="6">
        <dgm:presLayoutVars>
          <dgm:chMax val="0"/>
          <dgm:chPref val="0"/>
        </dgm:presLayoutVars>
      </dgm:prSet>
      <dgm:spPr/>
    </dgm:pt>
    <dgm:pt modelId="{C8EEC540-EE37-4AEA-8B42-39122C8EFF3C}" type="pres">
      <dgm:prSet presAssocID="{D07B276A-5E12-4EA2-95AD-B071B2A738F5}" presName="sibTrans" presStyleCnt="0"/>
      <dgm:spPr/>
    </dgm:pt>
    <dgm:pt modelId="{234E0AAE-A044-45C7-A6DC-6339514F6B3E}" type="pres">
      <dgm:prSet presAssocID="{ACB58718-3187-4787-A3B3-C9453BB1997A}" presName="compNode" presStyleCnt="0"/>
      <dgm:spPr/>
    </dgm:pt>
    <dgm:pt modelId="{3544C49D-19F6-4089-A159-60BE5D1D94A5}" type="pres">
      <dgm:prSet presAssocID="{ACB58718-3187-4787-A3B3-C9453BB1997A}" presName="bgRect" presStyleLbl="bgShp" presStyleIdx="5" presStyleCnt="6"/>
      <dgm:spPr/>
    </dgm:pt>
    <dgm:pt modelId="{AB9CCADB-0F91-4F30-8BCA-C4F8ACAB4E35}" type="pres">
      <dgm:prSet presAssocID="{ACB58718-3187-4787-A3B3-C9453BB1997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19493C98-1BCE-4254-824E-3872FDA54CCA}" type="pres">
      <dgm:prSet presAssocID="{ACB58718-3187-4787-A3B3-C9453BB1997A}" presName="spaceRect" presStyleCnt="0"/>
      <dgm:spPr/>
    </dgm:pt>
    <dgm:pt modelId="{09FF7FE2-29BE-4714-87B9-2EF1160A2DE6}" type="pres">
      <dgm:prSet presAssocID="{ACB58718-3187-4787-A3B3-C9453BB1997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1A7ED2A-5A4F-4A38-B37B-5F6B929116C4}" srcId="{B1E6BF33-4FE3-48E6-80D6-08ABD40C1C94}" destId="{B5A17729-6731-4661-9782-7F8BF6331328}" srcOrd="0" destOrd="0" parTransId="{70C8DE58-45CE-40D5-BAD3-C76D46ADB327}" sibTransId="{2580CD81-719A-4F67-A6E9-49CB79FAAAC9}"/>
    <dgm:cxn modelId="{D0744530-B3DD-4A8E-A112-D0FB649BA637}" srcId="{B1E6BF33-4FE3-48E6-80D6-08ABD40C1C94}" destId="{EE55076E-1783-4EAF-90D5-D3532F4C102B}" srcOrd="3" destOrd="0" parTransId="{57A9C53E-97A6-4D94-9C79-15AB86E5A98D}" sibTransId="{87C6BFF1-3F3A-44AF-8C22-5B62DD35C886}"/>
    <dgm:cxn modelId="{38393A34-040E-43B6-9AC1-6E7EF73D1A35}" type="presOf" srcId="{B4F2B711-E5D9-4E85-A7FA-C3E063BEF59D}" destId="{C29CCD98-4A9D-4F67-8E06-AA6B1EBF0667}" srcOrd="0" destOrd="0" presId="urn:microsoft.com/office/officeart/2018/2/layout/IconVerticalSolidList"/>
    <dgm:cxn modelId="{2427D045-585F-41CC-B5A9-5D01B2E33D73}" type="presOf" srcId="{ACB58718-3187-4787-A3B3-C9453BB1997A}" destId="{09FF7FE2-29BE-4714-87B9-2EF1160A2DE6}" srcOrd="0" destOrd="0" presId="urn:microsoft.com/office/officeart/2018/2/layout/IconVerticalSolidList"/>
    <dgm:cxn modelId="{6CEC9A74-C0A5-4A21-B1B0-28D9014E1D0D}" srcId="{B1E6BF33-4FE3-48E6-80D6-08ABD40C1C94}" destId="{B5F0CE45-5C3E-4579-AB2E-C249B8CBFAB1}" srcOrd="2" destOrd="0" parTransId="{0D109F61-D278-4C70-9151-8259ABC6632E}" sibTransId="{6A3345CE-5905-4E2B-88A6-405FAA2A5625}"/>
    <dgm:cxn modelId="{3CA35155-5414-4AF5-8A77-5E8F21F5F829}" type="presOf" srcId="{B5A17729-6731-4661-9782-7F8BF6331328}" destId="{D50C9557-E36A-439C-8EB7-B5A25467FF74}" srcOrd="0" destOrd="0" presId="urn:microsoft.com/office/officeart/2018/2/layout/IconVerticalSolidList"/>
    <dgm:cxn modelId="{AA39138D-940A-494D-A031-6570B96B82E3}" srcId="{B1E6BF33-4FE3-48E6-80D6-08ABD40C1C94}" destId="{ACB58718-3187-4787-A3B3-C9453BB1997A}" srcOrd="5" destOrd="0" parTransId="{26C61980-BB0B-46DF-9BA8-B51B76A548EA}" sibTransId="{8CDF863C-81C3-4738-83B0-D25DC446D2E6}"/>
    <dgm:cxn modelId="{6DA2118F-1D20-49B9-B80F-9D32F47B2C45}" type="presOf" srcId="{B1E6BF33-4FE3-48E6-80D6-08ABD40C1C94}" destId="{AEDD8A02-CA43-41D9-80A1-DCA4CF772306}" srcOrd="0" destOrd="0" presId="urn:microsoft.com/office/officeart/2018/2/layout/IconVerticalSolidList"/>
    <dgm:cxn modelId="{836F948F-4A68-4B83-8F5C-90C944763F36}" srcId="{B1E6BF33-4FE3-48E6-80D6-08ABD40C1C94}" destId="{8D30780E-DEAF-4C98-8C71-5FD8B850A152}" srcOrd="1" destOrd="0" parTransId="{84061015-2BA2-4E20-AA29-25C97F4BEC5B}" sibTransId="{6C8A6B68-3081-4567-AC89-9BA0408D56A3}"/>
    <dgm:cxn modelId="{BD46E998-7566-4A71-BEF4-7767C75617D1}" srcId="{B1E6BF33-4FE3-48E6-80D6-08ABD40C1C94}" destId="{B4F2B711-E5D9-4E85-A7FA-C3E063BEF59D}" srcOrd="4" destOrd="0" parTransId="{54C9C686-46ED-40A1-B5DD-A78A29BE9487}" sibTransId="{D07B276A-5E12-4EA2-95AD-B071B2A738F5}"/>
    <dgm:cxn modelId="{2748D5D1-B558-47A3-B18B-315090011887}" type="presOf" srcId="{EE55076E-1783-4EAF-90D5-D3532F4C102B}" destId="{14A0041E-F272-474C-84D0-B93B01519AB1}" srcOrd="0" destOrd="0" presId="urn:microsoft.com/office/officeart/2018/2/layout/IconVerticalSolidList"/>
    <dgm:cxn modelId="{98416DE7-9F5D-42BB-BE17-2A3118EBBEC9}" type="presOf" srcId="{B5F0CE45-5C3E-4579-AB2E-C249B8CBFAB1}" destId="{C5C7CCBF-F364-44F7-A004-29220D52BBFD}" srcOrd="0" destOrd="0" presId="urn:microsoft.com/office/officeart/2018/2/layout/IconVerticalSolidList"/>
    <dgm:cxn modelId="{61099DF1-132A-4804-B163-4B8F804803A1}" type="presOf" srcId="{8D30780E-DEAF-4C98-8C71-5FD8B850A152}" destId="{9CCDFE01-747B-4BB4-B17D-4C1F3E1CABC3}" srcOrd="0" destOrd="0" presId="urn:microsoft.com/office/officeart/2018/2/layout/IconVerticalSolidList"/>
    <dgm:cxn modelId="{9E87DCA8-2BFA-46DC-AD30-3BA21D49190F}" type="presParOf" srcId="{AEDD8A02-CA43-41D9-80A1-DCA4CF772306}" destId="{9B53F21D-2938-474F-B9CB-D46264D9E54D}" srcOrd="0" destOrd="0" presId="urn:microsoft.com/office/officeart/2018/2/layout/IconVerticalSolidList"/>
    <dgm:cxn modelId="{8FDFA4B4-C448-4F42-AE4C-FC15198CCACD}" type="presParOf" srcId="{9B53F21D-2938-474F-B9CB-D46264D9E54D}" destId="{B5928C46-304B-446D-8DB6-6C0E404E95C6}" srcOrd="0" destOrd="0" presId="urn:microsoft.com/office/officeart/2018/2/layout/IconVerticalSolidList"/>
    <dgm:cxn modelId="{E567EFC2-41C6-46D6-A1D1-C055152C07CC}" type="presParOf" srcId="{9B53F21D-2938-474F-B9CB-D46264D9E54D}" destId="{AA26F832-19BC-4B4E-917B-7FBD1ED4CBCD}" srcOrd="1" destOrd="0" presId="urn:microsoft.com/office/officeart/2018/2/layout/IconVerticalSolidList"/>
    <dgm:cxn modelId="{4244CB55-A0CF-4F57-A930-7C572A2BB195}" type="presParOf" srcId="{9B53F21D-2938-474F-B9CB-D46264D9E54D}" destId="{FF4EB891-F2F3-4FC5-9D68-1A529EC3FC2E}" srcOrd="2" destOrd="0" presId="urn:microsoft.com/office/officeart/2018/2/layout/IconVerticalSolidList"/>
    <dgm:cxn modelId="{24AFA75C-B301-485C-AB7F-0FF14F787500}" type="presParOf" srcId="{9B53F21D-2938-474F-B9CB-D46264D9E54D}" destId="{D50C9557-E36A-439C-8EB7-B5A25467FF74}" srcOrd="3" destOrd="0" presId="urn:microsoft.com/office/officeart/2018/2/layout/IconVerticalSolidList"/>
    <dgm:cxn modelId="{B3E0F093-074B-49E5-B2F1-CA733E650259}" type="presParOf" srcId="{AEDD8A02-CA43-41D9-80A1-DCA4CF772306}" destId="{C63E3D83-D129-46DE-A78C-22C3C8483722}" srcOrd="1" destOrd="0" presId="urn:microsoft.com/office/officeart/2018/2/layout/IconVerticalSolidList"/>
    <dgm:cxn modelId="{313E1F92-A199-4530-905B-746E34285229}" type="presParOf" srcId="{AEDD8A02-CA43-41D9-80A1-DCA4CF772306}" destId="{42E5D28C-BB27-46BE-BE90-72006258BEB7}" srcOrd="2" destOrd="0" presId="urn:microsoft.com/office/officeart/2018/2/layout/IconVerticalSolidList"/>
    <dgm:cxn modelId="{9642A3DD-F63A-43FE-B1BC-7CA6949D505F}" type="presParOf" srcId="{42E5D28C-BB27-46BE-BE90-72006258BEB7}" destId="{8AEEBEC7-F68E-4134-82BA-2563A6732231}" srcOrd="0" destOrd="0" presId="urn:microsoft.com/office/officeart/2018/2/layout/IconVerticalSolidList"/>
    <dgm:cxn modelId="{C93782F8-502F-41E6-AD1B-961F2115F35A}" type="presParOf" srcId="{42E5D28C-BB27-46BE-BE90-72006258BEB7}" destId="{C8F28F30-8D8F-4AB1-9462-167292B52F28}" srcOrd="1" destOrd="0" presId="urn:microsoft.com/office/officeart/2018/2/layout/IconVerticalSolidList"/>
    <dgm:cxn modelId="{CC5C7D34-40C7-41B6-B0CF-E8160442E42C}" type="presParOf" srcId="{42E5D28C-BB27-46BE-BE90-72006258BEB7}" destId="{C9091FB5-108F-4877-99FC-420FB21E6F35}" srcOrd="2" destOrd="0" presId="urn:microsoft.com/office/officeart/2018/2/layout/IconVerticalSolidList"/>
    <dgm:cxn modelId="{71D5B1D4-8AC1-4D7D-A6D9-667A5595BB62}" type="presParOf" srcId="{42E5D28C-BB27-46BE-BE90-72006258BEB7}" destId="{9CCDFE01-747B-4BB4-B17D-4C1F3E1CABC3}" srcOrd="3" destOrd="0" presId="urn:microsoft.com/office/officeart/2018/2/layout/IconVerticalSolidList"/>
    <dgm:cxn modelId="{9FF95A0A-9DBB-45F4-8164-A29370AF8FE0}" type="presParOf" srcId="{AEDD8A02-CA43-41D9-80A1-DCA4CF772306}" destId="{363700AE-9512-47D9-A9A6-2A05E6B106F9}" srcOrd="3" destOrd="0" presId="urn:microsoft.com/office/officeart/2018/2/layout/IconVerticalSolidList"/>
    <dgm:cxn modelId="{C6E6D16F-AF8D-49F0-B562-266063F947DE}" type="presParOf" srcId="{AEDD8A02-CA43-41D9-80A1-DCA4CF772306}" destId="{6CF9DA25-29D2-4EB6-AB14-135446203DC7}" srcOrd="4" destOrd="0" presId="urn:microsoft.com/office/officeart/2018/2/layout/IconVerticalSolidList"/>
    <dgm:cxn modelId="{A80EB823-0F7F-43A2-AC03-7469EE57F48E}" type="presParOf" srcId="{6CF9DA25-29D2-4EB6-AB14-135446203DC7}" destId="{C443E9AB-D757-4852-AF50-D13DD95CE553}" srcOrd="0" destOrd="0" presId="urn:microsoft.com/office/officeart/2018/2/layout/IconVerticalSolidList"/>
    <dgm:cxn modelId="{8008E0FC-967D-498D-8176-962C182A63F8}" type="presParOf" srcId="{6CF9DA25-29D2-4EB6-AB14-135446203DC7}" destId="{7C4A4DB6-F52A-4464-9911-9154D1BE627C}" srcOrd="1" destOrd="0" presId="urn:microsoft.com/office/officeart/2018/2/layout/IconVerticalSolidList"/>
    <dgm:cxn modelId="{2AB7FEEB-882A-492E-B1B2-498234F07F9B}" type="presParOf" srcId="{6CF9DA25-29D2-4EB6-AB14-135446203DC7}" destId="{5E8A5FA6-EB1A-42BE-8F64-771E13F4862E}" srcOrd="2" destOrd="0" presId="urn:microsoft.com/office/officeart/2018/2/layout/IconVerticalSolidList"/>
    <dgm:cxn modelId="{94D37929-62AC-4209-9CDF-CB995851F78C}" type="presParOf" srcId="{6CF9DA25-29D2-4EB6-AB14-135446203DC7}" destId="{C5C7CCBF-F364-44F7-A004-29220D52BBFD}" srcOrd="3" destOrd="0" presId="urn:microsoft.com/office/officeart/2018/2/layout/IconVerticalSolidList"/>
    <dgm:cxn modelId="{15D4886F-84DE-4184-8A5C-FC7C0B75F455}" type="presParOf" srcId="{AEDD8A02-CA43-41D9-80A1-DCA4CF772306}" destId="{2DD589FC-CCB6-4A25-BC91-049CCB880A6F}" srcOrd="5" destOrd="0" presId="urn:microsoft.com/office/officeart/2018/2/layout/IconVerticalSolidList"/>
    <dgm:cxn modelId="{531E25DE-512E-4807-A491-F5249FB9FC0F}" type="presParOf" srcId="{AEDD8A02-CA43-41D9-80A1-DCA4CF772306}" destId="{6A480FF7-6F09-4532-95F2-DFB9CC8A1B4B}" srcOrd="6" destOrd="0" presId="urn:microsoft.com/office/officeart/2018/2/layout/IconVerticalSolidList"/>
    <dgm:cxn modelId="{2098FAE6-13D7-46E6-9E8D-EBD3318DC74D}" type="presParOf" srcId="{6A480FF7-6F09-4532-95F2-DFB9CC8A1B4B}" destId="{7F0A2557-370A-4EFB-BC74-D716BC30FD2D}" srcOrd="0" destOrd="0" presId="urn:microsoft.com/office/officeart/2018/2/layout/IconVerticalSolidList"/>
    <dgm:cxn modelId="{7C2225DE-9D2D-4AF9-859E-7D0D049712CF}" type="presParOf" srcId="{6A480FF7-6F09-4532-95F2-DFB9CC8A1B4B}" destId="{ADA372CF-3512-4CA4-962D-184205CA7231}" srcOrd="1" destOrd="0" presId="urn:microsoft.com/office/officeart/2018/2/layout/IconVerticalSolidList"/>
    <dgm:cxn modelId="{C3B4A53B-372E-48DD-AF46-B93506A5D71E}" type="presParOf" srcId="{6A480FF7-6F09-4532-95F2-DFB9CC8A1B4B}" destId="{47BA7D5A-A794-49C8-BE9C-1E21AF1BD8C4}" srcOrd="2" destOrd="0" presId="urn:microsoft.com/office/officeart/2018/2/layout/IconVerticalSolidList"/>
    <dgm:cxn modelId="{C11B3FD6-B5B5-41BC-90A4-7228D9910984}" type="presParOf" srcId="{6A480FF7-6F09-4532-95F2-DFB9CC8A1B4B}" destId="{14A0041E-F272-474C-84D0-B93B01519AB1}" srcOrd="3" destOrd="0" presId="urn:microsoft.com/office/officeart/2018/2/layout/IconVerticalSolidList"/>
    <dgm:cxn modelId="{02EAE2A5-DE6C-4E5A-BE65-7D3BB56CE489}" type="presParOf" srcId="{AEDD8A02-CA43-41D9-80A1-DCA4CF772306}" destId="{1F3DBF5A-9DEE-447B-A54B-1AC7365E9E13}" srcOrd="7" destOrd="0" presId="urn:microsoft.com/office/officeart/2018/2/layout/IconVerticalSolidList"/>
    <dgm:cxn modelId="{A50BA972-DC58-4CA4-83B6-132CC53C1E0E}" type="presParOf" srcId="{AEDD8A02-CA43-41D9-80A1-DCA4CF772306}" destId="{AF46DC17-83F2-4B46-A06A-7444B0028906}" srcOrd="8" destOrd="0" presId="urn:microsoft.com/office/officeart/2018/2/layout/IconVerticalSolidList"/>
    <dgm:cxn modelId="{E6B58147-7CA9-4667-B79A-E21BA6793D2B}" type="presParOf" srcId="{AF46DC17-83F2-4B46-A06A-7444B0028906}" destId="{A6516D63-E7CF-4878-83BB-D0E070884826}" srcOrd="0" destOrd="0" presId="urn:microsoft.com/office/officeart/2018/2/layout/IconVerticalSolidList"/>
    <dgm:cxn modelId="{F7068758-7D63-4C85-ABDB-FD1E798E7009}" type="presParOf" srcId="{AF46DC17-83F2-4B46-A06A-7444B0028906}" destId="{23317B4A-0936-4ED3-87B4-D970C64EC171}" srcOrd="1" destOrd="0" presId="urn:microsoft.com/office/officeart/2018/2/layout/IconVerticalSolidList"/>
    <dgm:cxn modelId="{B505E200-E217-40DE-B2C2-75336E8691FD}" type="presParOf" srcId="{AF46DC17-83F2-4B46-A06A-7444B0028906}" destId="{55724886-2792-4A2B-A7C8-B7BAFB607E2C}" srcOrd="2" destOrd="0" presId="urn:microsoft.com/office/officeart/2018/2/layout/IconVerticalSolidList"/>
    <dgm:cxn modelId="{1D393BA0-C70F-4263-81D8-2486FFA88762}" type="presParOf" srcId="{AF46DC17-83F2-4B46-A06A-7444B0028906}" destId="{C29CCD98-4A9D-4F67-8E06-AA6B1EBF0667}" srcOrd="3" destOrd="0" presId="urn:microsoft.com/office/officeart/2018/2/layout/IconVerticalSolidList"/>
    <dgm:cxn modelId="{811857A5-C9AB-4429-94F7-70E1CD79F2B4}" type="presParOf" srcId="{AEDD8A02-CA43-41D9-80A1-DCA4CF772306}" destId="{C8EEC540-EE37-4AEA-8B42-39122C8EFF3C}" srcOrd="9" destOrd="0" presId="urn:microsoft.com/office/officeart/2018/2/layout/IconVerticalSolidList"/>
    <dgm:cxn modelId="{6998A31B-4CD7-4BEA-9F28-E0CA2EA920D5}" type="presParOf" srcId="{AEDD8A02-CA43-41D9-80A1-DCA4CF772306}" destId="{234E0AAE-A044-45C7-A6DC-6339514F6B3E}" srcOrd="10" destOrd="0" presId="urn:microsoft.com/office/officeart/2018/2/layout/IconVerticalSolidList"/>
    <dgm:cxn modelId="{433D83A1-68CE-4AEA-A39D-6391494F4DF5}" type="presParOf" srcId="{234E0AAE-A044-45C7-A6DC-6339514F6B3E}" destId="{3544C49D-19F6-4089-A159-60BE5D1D94A5}" srcOrd="0" destOrd="0" presId="urn:microsoft.com/office/officeart/2018/2/layout/IconVerticalSolidList"/>
    <dgm:cxn modelId="{8DC4E576-AE1E-44D0-B830-C550B4B8C207}" type="presParOf" srcId="{234E0AAE-A044-45C7-A6DC-6339514F6B3E}" destId="{AB9CCADB-0F91-4F30-8BCA-C4F8ACAB4E35}" srcOrd="1" destOrd="0" presId="urn:microsoft.com/office/officeart/2018/2/layout/IconVerticalSolidList"/>
    <dgm:cxn modelId="{09F49269-119E-4C3F-9D67-52EA523AE9E2}" type="presParOf" srcId="{234E0AAE-A044-45C7-A6DC-6339514F6B3E}" destId="{19493C98-1BCE-4254-824E-3872FDA54CCA}" srcOrd="2" destOrd="0" presId="urn:microsoft.com/office/officeart/2018/2/layout/IconVerticalSolidList"/>
    <dgm:cxn modelId="{B78D3329-9F44-453B-AE83-DC7021A65C07}" type="presParOf" srcId="{234E0AAE-A044-45C7-A6DC-6339514F6B3E}" destId="{09FF7FE2-29BE-4714-87B9-2EF1160A2D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6214D-1E41-415A-A917-A672D52FEC83}">
      <dsp:nvSpPr>
        <dsp:cNvPr id="0" name=""/>
        <dsp:cNvSpPr/>
      </dsp:nvSpPr>
      <dsp:spPr>
        <a:xfrm>
          <a:off x="0" y="380187"/>
          <a:ext cx="10515600" cy="19623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9DC05-834E-431A-9C30-8742E895B9CA}">
      <dsp:nvSpPr>
        <dsp:cNvPr id="0" name=""/>
        <dsp:cNvSpPr/>
      </dsp:nvSpPr>
      <dsp:spPr>
        <a:xfrm>
          <a:off x="394113" y="1003101"/>
          <a:ext cx="716569" cy="7165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C8C16-A018-478C-BA37-9F1121B05617}">
      <dsp:nvSpPr>
        <dsp:cNvPr id="0" name=""/>
        <dsp:cNvSpPr/>
      </dsp:nvSpPr>
      <dsp:spPr>
        <a:xfrm>
          <a:off x="1504795" y="709959"/>
          <a:ext cx="4732020" cy="130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85" tIns="137885" rIns="137885" bIns="13788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Front end</a:t>
          </a:r>
        </a:p>
      </dsp:txBody>
      <dsp:txXfrm>
        <a:off x="1504795" y="709959"/>
        <a:ext cx="4732020" cy="1302853"/>
      </dsp:txXfrm>
    </dsp:sp>
    <dsp:sp modelId="{77EDFD64-866B-478C-8570-F9A89A25AC3C}">
      <dsp:nvSpPr>
        <dsp:cNvPr id="0" name=""/>
        <dsp:cNvSpPr/>
      </dsp:nvSpPr>
      <dsp:spPr>
        <a:xfrm>
          <a:off x="6236815" y="709959"/>
          <a:ext cx="4277313" cy="130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85" tIns="137885" rIns="137885" bIns="13788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Angular micro-frontends architecture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Composed of many applications, each with a specific purpose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Main web portal where individual applications are launched</a:t>
          </a:r>
        </a:p>
      </dsp:txBody>
      <dsp:txXfrm>
        <a:off x="6236815" y="709959"/>
        <a:ext cx="4277313" cy="1302853"/>
      </dsp:txXfrm>
    </dsp:sp>
    <dsp:sp modelId="{E6F77A1C-1129-4D69-AFD9-2229A8051E97}">
      <dsp:nvSpPr>
        <dsp:cNvPr id="0" name=""/>
        <dsp:cNvSpPr/>
      </dsp:nvSpPr>
      <dsp:spPr>
        <a:xfrm>
          <a:off x="0" y="2668297"/>
          <a:ext cx="10515600" cy="13028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44398-D8B1-464B-8173-D777FDA0D219}">
      <dsp:nvSpPr>
        <dsp:cNvPr id="0" name=""/>
        <dsp:cNvSpPr/>
      </dsp:nvSpPr>
      <dsp:spPr>
        <a:xfrm>
          <a:off x="394113" y="2961439"/>
          <a:ext cx="716569" cy="7165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AFF46-67CE-4167-A8EA-94CB4EAE7FE9}">
      <dsp:nvSpPr>
        <dsp:cNvPr id="0" name=""/>
        <dsp:cNvSpPr/>
      </dsp:nvSpPr>
      <dsp:spPr>
        <a:xfrm>
          <a:off x="1504795" y="2668297"/>
          <a:ext cx="4732020" cy="130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85" tIns="137885" rIns="137885" bIns="13788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Back end</a:t>
          </a:r>
        </a:p>
      </dsp:txBody>
      <dsp:txXfrm>
        <a:off x="1504795" y="2668297"/>
        <a:ext cx="4732020" cy="1302853"/>
      </dsp:txXfrm>
    </dsp:sp>
    <dsp:sp modelId="{F2FE3AA2-7A7E-4B63-8B21-FCCC73FB923B}">
      <dsp:nvSpPr>
        <dsp:cNvPr id="0" name=""/>
        <dsp:cNvSpPr/>
      </dsp:nvSpPr>
      <dsp:spPr>
        <a:xfrm>
          <a:off x="6236815" y="2668297"/>
          <a:ext cx="4277313" cy="130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85" tIns="137885" rIns="137885" bIns="13788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Django REST framework API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PostgreSQL database</a:t>
          </a:r>
        </a:p>
      </dsp:txBody>
      <dsp:txXfrm>
        <a:off x="6236815" y="2668297"/>
        <a:ext cx="4277313" cy="1302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BC5AC-9035-4B8D-9329-C32F638B385E}">
      <dsp:nvSpPr>
        <dsp:cNvPr id="0" name=""/>
        <dsp:cNvSpPr/>
      </dsp:nvSpPr>
      <dsp:spPr>
        <a:xfrm>
          <a:off x="0" y="160372"/>
          <a:ext cx="6263640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Studies</a:t>
          </a:r>
        </a:p>
      </dsp:txBody>
      <dsp:txXfrm>
        <a:off x="28100" y="188472"/>
        <a:ext cx="6207440" cy="519439"/>
      </dsp:txXfrm>
    </dsp:sp>
    <dsp:sp modelId="{04AD4FFD-6C50-4E6E-BD5C-CB1C80672997}">
      <dsp:nvSpPr>
        <dsp:cNvPr id="0" name=""/>
        <dsp:cNvSpPr/>
      </dsp:nvSpPr>
      <dsp:spPr>
        <a:xfrm>
          <a:off x="0" y="736011"/>
          <a:ext cx="626364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Purpose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People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Publications</a:t>
          </a:r>
        </a:p>
      </dsp:txBody>
      <dsp:txXfrm>
        <a:off x="0" y="736011"/>
        <a:ext cx="6263640" cy="993600"/>
      </dsp:txXfrm>
    </dsp:sp>
    <dsp:sp modelId="{86CD2B72-A886-4428-9C7D-E0E112E10BD8}">
      <dsp:nvSpPr>
        <dsp:cNvPr id="0" name=""/>
        <dsp:cNvSpPr/>
      </dsp:nvSpPr>
      <dsp:spPr>
        <a:xfrm>
          <a:off x="0" y="1729612"/>
          <a:ext cx="6263640" cy="57563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Assays</a:t>
          </a:r>
        </a:p>
      </dsp:txBody>
      <dsp:txXfrm>
        <a:off x="28100" y="1757712"/>
        <a:ext cx="6207440" cy="519439"/>
      </dsp:txXfrm>
    </dsp:sp>
    <dsp:sp modelId="{AE1D3ED9-37B6-4A0A-B680-5FBDD68D2689}">
      <dsp:nvSpPr>
        <dsp:cNvPr id="0" name=""/>
        <dsp:cNvSpPr/>
      </dsp:nvSpPr>
      <dsp:spPr>
        <a:xfrm>
          <a:off x="0" y="2305252"/>
          <a:ext cx="6263640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Type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Protocols/processes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Raw and derived data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Type, format, definition of content components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Stored in GCP</a:t>
          </a:r>
        </a:p>
      </dsp:txBody>
      <dsp:txXfrm>
        <a:off x="0" y="2305252"/>
        <a:ext cx="6263640" cy="1639440"/>
      </dsp:txXfrm>
    </dsp:sp>
    <dsp:sp modelId="{B66AB57C-EF75-4EAC-92AD-4B6D07E82741}">
      <dsp:nvSpPr>
        <dsp:cNvPr id="0" name=""/>
        <dsp:cNvSpPr/>
      </dsp:nvSpPr>
      <dsp:spPr>
        <a:xfrm>
          <a:off x="0" y="3944692"/>
          <a:ext cx="6263640" cy="57563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Materials</a:t>
          </a:r>
        </a:p>
      </dsp:txBody>
      <dsp:txXfrm>
        <a:off x="28100" y="3972792"/>
        <a:ext cx="6207440" cy="519439"/>
      </dsp:txXfrm>
    </dsp:sp>
    <dsp:sp modelId="{E9DB945B-5609-485E-97EB-855BC089CC49}">
      <dsp:nvSpPr>
        <dsp:cNvPr id="0" name=""/>
        <dsp:cNvSpPr/>
      </dsp:nvSpPr>
      <dsp:spPr>
        <a:xfrm>
          <a:off x="0" y="4520332"/>
          <a:ext cx="6263640" cy="131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Animals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Characteristics (species, sex, strain, diet…)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Samples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Characteristics (tissue, passage, preservation method)</a:t>
          </a:r>
        </a:p>
      </dsp:txBody>
      <dsp:txXfrm>
        <a:off x="0" y="4520332"/>
        <a:ext cx="6263640" cy="1316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28C46-304B-446D-8DB6-6C0E404E95C6}">
      <dsp:nvSpPr>
        <dsp:cNvPr id="0" name=""/>
        <dsp:cNvSpPr/>
      </dsp:nvSpPr>
      <dsp:spPr>
        <a:xfrm>
          <a:off x="0" y="1407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6F832-19BC-4B4E-917B-7FBD1ED4CBCD}">
      <dsp:nvSpPr>
        <dsp:cNvPr id="0" name=""/>
        <dsp:cNvSpPr/>
      </dsp:nvSpPr>
      <dsp:spPr>
        <a:xfrm>
          <a:off x="181438" y="136361"/>
          <a:ext cx="329887" cy="329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C9557-E36A-439C-8EB7-B5A25467FF74}">
      <dsp:nvSpPr>
        <dsp:cNvPr id="0" name=""/>
        <dsp:cNvSpPr/>
      </dsp:nvSpPr>
      <dsp:spPr>
        <a:xfrm>
          <a:off x="692764" y="1407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 goal of a search is to find relevant data to export for analysis</a:t>
          </a:r>
        </a:p>
      </dsp:txBody>
      <dsp:txXfrm>
        <a:off x="692764" y="1407"/>
        <a:ext cx="9822835" cy="599796"/>
      </dsp:txXfrm>
    </dsp:sp>
    <dsp:sp modelId="{8AEEBEC7-F68E-4134-82BA-2563A6732231}">
      <dsp:nvSpPr>
        <dsp:cNvPr id="0" name=""/>
        <dsp:cNvSpPr/>
      </dsp:nvSpPr>
      <dsp:spPr>
        <a:xfrm>
          <a:off x="0" y="751152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28F30-8D8F-4AB1-9462-167292B52F28}">
      <dsp:nvSpPr>
        <dsp:cNvPr id="0" name=""/>
        <dsp:cNvSpPr/>
      </dsp:nvSpPr>
      <dsp:spPr>
        <a:xfrm>
          <a:off x="181438" y="886107"/>
          <a:ext cx="329887" cy="329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DFE01-747B-4BB4-B17D-4C1F3E1CABC3}">
      <dsp:nvSpPr>
        <dsp:cNvPr id="0" name=""/>
        <dsp:cNvSpPr/>
      </dsp:nvSpPr>
      <dsp:spPr>
        <a:xfrm>
          <a:off x="692764" y="751152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Must be able to easily package data for export</a:t>
          </a:r>
        </a:p>
      </dsp:txBody>
      <dsp:txXfrm>
        <a:off x="692764" y="751152"/>
        <a:ext cx="9822835" cy="599796"/>
      </dsp:txXfrm>
    </dsp:sp>
    <dsp:sp modelId="{C443E9AB-D757-4852-AF50-D13DD95CE553}">
      <dsp:nvSpPr>
        <dsp:cNvPr id="0" name=""/>
        <dsp:cNvSpPr/>
      </dsp:nvSpPr>
      <dsp:spPr>
        <a:xfrm>
          <a:off x="0" y="1500898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A4DB6-F52A-4464-9911-9154D1BE627C}">
      <dsp:nvSpPr>
        <dsp:cNvPr id="0" name=""/>
        <dsp:cNvSpPr/>
      </dsp:nvSpPr>
      <dsp:spPr>
        <a:xfrm>
          <a:off x="181438" y="1635852"/>
          <a:ext cx="329887" cy="3298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7CCBF-F364-44F7-A004-29220D52BBFD}">
      <dsp:nvSpPr>
        <dsp:cNvPr id="0" name=""/>
        <dsp:cNvSpPr/>
      </dsp:nvSpPr>
      <dsp:spPr>
        <a:xfrm>
          <a:off x="692764" y="150089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Any individual study or assay, or results from conducting a search</a:t>
          </a:r>
        </a:p>
      </dsp:txBody>
      <dsp:txXfrm>
        <a:off x="692764" y="1500898"/>
        <a:ext cx="9822835" cy="599796"/>
      </dsp:txXfrm>
    </dsp:sp>
    <dsp:sp modelId="{7F0A2557-370A-4EFB-BC74-D716BC30FD2D}">
      <dsp:nvSpPr>
        <dsp:cNvPr id="0" name=""/>
        <dsp:cNvSpPr/>
      </dsp:nvSpPr>
      <dsp:spPr>
        <a:xfrm>
          <a:off x="0" y="2250643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372CF-3512-4CA4-962D-184205CA7231}">
      <dsp:nvSpPr>
        <dsp:cNvPr id="0" name=""/>
        <dsp:cNvSpPr/>
      </dsp:nvSpPr>
      <dsp:spPr>
        <a:xfrm>
          <a:off x="181438" y="2385597"/>
          <a:ext cx="329887" cy="3298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0041E-F272-474C-84D0-B93B01519AB1}">
      <dsp:nvSpPr>
        <dsp:cNvPr id="0" name=""/>
        <dsp:cNvSpPr/>
      </dsp:nvSpPr>
      <dsp:spPr>
        <a:xfrm>
          <a:off x="692764" y="2250643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Data package format must be consistent, human and machine readable</a:t>
          </a:r>
        </a:p>
      </dsp:txBody>
      <dsp:txXfrm>
        <a:off x="692764" y="2250643"/>
        <a:ext cx="9822835" cy="599796"/>
      </dsp:txXfrm>
    </dsp:sp>
    <dsp:sp modelId="{A6516D63-E7CF-4878-83BB-D0E070884826}">
      <dsp:nvSpPr>
        <dsp:cNvPr id="0" name=""/>
        <dsp:cNvSpPr/>
      </dsp:nvSpPr>
      <dsp:spPr>
        <a:xfrm>
          <a:off x="0" y="3000388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17B4A-0936-4ED3-87B4-D970C64EC171}">
      <dsp:nvSpPr>
        <dsp:cNvPr id="0" name=""/>
        <dsp:cNvSpPr/>
      </dsp:nvSpPr>
      <dsp:spPr>
        <a:xfrm>
          <a:off x="181438" y="3135342"/>
          <a:ext cx="329887" cy="3298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CCD98-4A9D-4F67-8E06-AA6B1EBF0667}">
      <dsp:nvSpPr>
        <dsp:cNvPr id="0" name=""/>
        <dsp:cNvSpPr/>
      </dsp:nvSpPr>
      <dsp:spPr>
        <a:xfrm>
          <a:off x="692764" y="300038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Package must contain all metadata for any data files it contains, including study, assay, animals, and samples (with characteristics)</a:t>
          </a:r>
        </a:p>
      </dsp:txBody>
      <dsp:txXfrm>
        <a:off x="692764" y="3000388"/>
        <a:ext cx="9822835" cy="599796"/>
      </dsp:txXfrm>
    </dsp:sp>
    <dsp:sp modelId="{3544C49D-19F6-4089-A159-60BE5D1D94A5}">
      <dsp:nvSpPr>
        <dsp:cNvPr id="0" name=""/>
        <dsp:cNvSpPr/>
      </dsp:nvSpPr>
      <dsp:spPr>
        <a:xfrm>
          <a:off x="0" y="3750134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CCADB-0F91-4F30-8BCA-C4F8ACAB4E35}">
      <dsp:nvSpPr>
        <dsp:cNvPr id="0" name=""/>
        <dsp:cNvSpPr/>
      </dsp:nvSpPr>
      <dsp:spPr>
        <a:xfrm>
          <a:off x="181438" y="3885088"/>
          <a:ext cx="329887" cy="3298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F7FE2-29BE-4714-87B9-2EF1160A2DE6}">
      <dsp:nvSpPr>
        <dsp:cNvPr id="0" name=""/>
        <dsp:cNvSpPr/>
      </dsp:nvSpPr>
      <dsp:spPr>
        <a:xfrm>
          <a:off x="692764" y="3750134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Smaller data files may be included in the package contents</a:t>
          </a:r>
        </a:p>
      </dsp:txBody>
      <dsp:txXfrm>
        <a:off x="692764" y="3750134"/>
        <a:ext cx="9822835" cy="599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DD1B-EE3A-486F-8819-C7F336D1F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D45C8-2076-41E5-A7E4-8BB9C08F0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94500-1F7D-41FA-BE3D-DEF5F8B8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AA6D-E88E-4CDE-8BDB-D281BBAB172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9E27C-2F5F-4935-979A-B1D2A63F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54EC-8685-4254-92EB-E782CDA6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2D66-DBD8-4FB0-A72C-76C700EF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5828C-6F72-4481-8E54-028C171FA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078B4-5A84-4094-87F5-9CC72E901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39CA5-01BF-4D05-903B-76FFACB9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AA6D-E88E-4CDE-8BDB-D281BBAB172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9C8E1-0F04-475F-9D57-EA7E1772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23C54-539C-44CC-8775-BABAD59D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2D66-DBD8-4FB0-A72C-76C700EF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7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AA4DE7-01F3-4A71-9738-E48055B96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EA641-7B84-4DBC-8DA4-84F8A5BC6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181BF-575C-4222-8629-CE0E145F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AA6D-E88E-4CDE-8BDB-D281BBAB172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4AD31-0B56-4A94-8A30-4A63E53E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3B9CF-0C89-4632-A53E-873BC682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2D66-DBD8-4FB0-A72C-76C700EF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3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A0FFC-2B0B-491C-95F9-FEABFB3D4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18004-83DE-472C-BF6B-F8B5D8282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94355-8CD0-4EC8-8628-67295C68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AA6D-E88E-4CDE-8BDB-D281BBAB172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0FE85-42D6-4252-A764-714AFFD8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5A028-579E-493F-B3B0-A8B53F4F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2D66-DBD8-4FB0-A72C-76C700EF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5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44396-C852-4AFF-9A7B-B27FCB6F3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7304E-89E3-474C-AA54-B0331D1F3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D6889-CAC4-48CD-8B89-782744D6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AA6D-E88E-4CDE-8BDB-D281BBAB172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14305-C315-4DF7-9C69-F26235F1F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3AB5-2DF3-44EC-BEB9-201AD44D5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2D66-DBD8-4FB0-A72C-76C700EF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6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09E16-2734-432A-B23A-5975F5D09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26BFE-4FD7-4656-9FD6-6D6227930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0869A-D2C6-429C-BF66-F60CDCC6F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23EAA-649B-4C8B-8328-F5F6F47D8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AA6D-E88E-4CDE-8BDB-D281BBAB172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3B584-1706-41F3-8615-6798C06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91B1E-A317-49AF-A63E-908729D7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2D66-DBD8-4FB0-A72C-76C700EF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6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98CB-22D8-4791-AEE1-328FDD0A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47F3D-6ADD-4562-951D-F5AEB8AAE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6A30C-5FDF-42E9-BADC-87822E27E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67A1B-25BF-40F1-934E-CB5242F92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CE2E4-929D-4570-9928-95682D3FB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23169-930E-497A-A750-BC59B5E7C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AA6D-E88E-4CDE-8BDB-D281BBAB172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36482A-6930-44FF-8847-09B1280A1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3FBAB-0502-4635-A964-3E5D6770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2D66-DBD8-4FB0-A72C-76C700EF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7020-B653-4607-84C9-575AD85C7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D0608-0FBF-4F73-8E15-C9F4B8D2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AA6D-E88E-4CDE-8BDB-D281BBAB172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D8BC4-3931-4020-B2E2-9A71FF45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5E8E1-FB51-4480-A311-B7BCE568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2D66-DBD8-4FB0-A72C-76C700EF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0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43F46-EA1A-4430-9BFF-FA9EFF319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AA6D-E88E-4CDE-8BDB-D281BBAB172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3F08AE-EDE7-4EAB-9A19-3831966D7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BF24F-D99D-45B7-A33C-89B64D40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2D66-DBD8-4FB0-A72C-76C700EF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9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F8A06-4544-46D7-B92E-8CA03A342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1A3F0-6C7C-4550-A31E-3DC439D71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E4484-B9B3-484A-BC36-2644FDBB7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5A4E2-C6B6-42BD-808E-1DFCD2DE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AA6D-E88E-4CDE-8BDB-D281BBAB172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342DC-27C2-4B5F-A0C7-1269CFD9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8FEA0-C0FC-4EEC-98C1-3A344B44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2D66-DBD8-4FB0-A72C-76C700EF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BBB84-CFA8-4947-82FB-E41FB39B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8E4579-3BBE-43E2-8408-F904F6134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13C1E-9DAF-4917-A44C-AFDB0DC31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9CCAA-592F-487E-BC0E-A3137F139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AA6D-E88E-4CDE-8BDB-D281BBAB172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13EB5-8954-4779-8600-5896D3E9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11ED6-73AA-40BE-8CCE-B372690F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2D66-DBD8-4FB0-A72C-76C700EF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91FE10-49BE-4491-8EF5-4BF82C7B5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18601-BE0D-4FEB-9EA9-A3237B2BA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63C48-2B77-4656-ADC2-5F8E82368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AA6D-E88E-4CDE-8BDB-D281BBAB172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46CFF-0706-4792-8017-E388B018E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E82B9-2C43-451B-89E3-8319C074B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E2D66-DBD8-4FB0-A72C-76C700EF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4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4054C-C197-4B22-BCC8-FB9B01AE2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BioConnect Data Packages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Tools">
            <a:extLst>
              <a:ext uri="{FF2B5EF4-FFF2-40B4-BE49-F238E27FC236}">
                <a16:creationId xmlns:a16="http://schemas.microsoft.com/office/drawing/2014/main" id="{2B7520DA-F881-4561-9824-790E5C10A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02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14058-6AD7-4AA4-87F8-C06D43D84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27" y="22799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/>
              </a:rPr>
              <a:t>Frictionless File Type Definitions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6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64EAB9A-3532-49A5-9328-3D2136732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49" y="1585879"/>
            <a:ext cx="3968296" cy="34484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6881B02-B2DA-4D97-9E60-A472A054E9C9}"/>
              </a:ext>
            </a:extLst>
          </p:cNvPr>
          <p:cNvGrpSpPr/>
          <p:nvPr/>
        </p:nvGrpSpPr>
        <p:grpSpPr>
          <a:xfrm>
            <a:off x="4786782" y="1585879"/>
            <a:ext cx="7243029" cy="4906996"/>
            <a:chOff x="5414499" y="2421351"/>
            <a:chExt cx="5387434" cy="3401122"/>
          </a:xfrm>
        </p:grpSpPr>
        <p:pic>
          <p:nvPicPr>
            <p:cNvPr id="7" name="Picture 6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0D379E9F-D10B-499D-A6B4-3A92D5B8F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3973" y="2453490"/>
              <a:ext cx="5256501" cy="333190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25E529-09E5-4F4B-89C6-FD4CB720187A}"/>
                </a:ext>
              </a:extLst>
            </p:cNvPr>
            <p:cNvSpPr/>
            <p:nvPr/>
          </p:nvSpPr>
          <p:spPr>
            <a:xfrm>
              <a:off x="8334726" y="2421352"/>
              <a:ext cx="2467207" cy="34011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DAD845-B625-429B-BFCD-5E80B38C1DD3}"/>
                </a:ext>
              </a:extLst>
            </p:cNvPr>
            <p:cNvSpPr/>
            <p:nvPr/>
          </p:nvSpPr>
          <p:spPr>
            <a:xfrm>
              <a:off x="5414499" y="2421351"/>
              <a:ext cx="2446299" cy="34011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F80AABD-E3B4-4DD3-8A42-4A27F0A98CC3}"/>
              </a:ext>
            </a:extLst>
          </p:cNvPr>
          <p:cNvSpPr txBox="1"/>
          <p:nvPr/>
        </p:nvSpPr>
        <p:spPr>
          <a:xfrm>
            <a:off x="1102318" y="5740835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https://frictionlessdata.io/</a:t>
            </a:r>
          </a:p>
        </p:txBody>
      </p:sp>
    </p:spTree>
    <p:extLst>
      <p:ext uri="{BB962C8B-B14F-4D97-AF65-F5344CB8AC3E}">
        <p14:creationId xmlns:p14="http://schemas.microsoft.com/office/powerpoint/2010/main" val="219681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9759E-CAE8-44F8-9BBD-68EF86C45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>
                <a:solidFill>
                  <a:srgbClr val="FFFFFF"/>
                </a:solidFill>
              </a:rPr>
              <a:t>Solution (Custom Package Format)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98B21-F0BF-4F79-9E94-548006DA1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1568"/>
            <a:ext cx="10515600" cy="3785394"/>
          </a:xfrm>
        </p:spPr>
        <p:txBody>
          <a:bodyPr anchor="ctr">
            <a:normAutofit/>
          </a:bodyPr>
          <a:lstStyle/>
          <a:p>
            <a:r>
              <a:rPr lang="en-US" sz="2400"/>
              <a:t>Developed an initial proof of concept</a:t>
            </a:r>
          </a:p>
          <a:p>
            <a:r>
              <a:rPr lang="en-US" sz="2400"/>
              <a:t>Create an archive file that contains</a:t>
            </a:r>
          </a:p>
          <a:p>
            <a:pPr lvl="1"/>
            <a:r>
              <a:rPr lang="en-US" dirty="0"/>
              <a:t>README.txt: Describes the package (date created, created by, file list)</a:t>
            </a:r>
          </a:p>
          <a:p>
            <a:pPr lvl="1"/>
            <a:r>
              <a:rPr lang="en-US"/>
              <a:t>metadata.json</a:t>
            </a:r>
            <a:r>
              <a:rPr lang="en-US" dirty="0"/>
              <a:t>: Study metadata</a:t>
            </a:r>
          </a:p>
          <a:p>
            <a:pPr lvl="1"/>
            <a:r>
              <a:rPr lang="en-US"/>
              <a:t>file_map.json</a:t>
            </a:r>
            <a:r>
              <a:rPr lang="en-US" dirty="0"/>
              <a:t>: Contains the path through the metadata of each file</a:t>
            </a:r>
          </a:p>
          <a:p>
            <a:pPr lvl="1"/>
            <a:r>
              <a:rPr lang="en-US"/>
              <a:t>field_descriptor.json</a:t>
            </a:r>
            <a:r>
              <a:rPr lang="en-US" dirty="0"/>
              <a:t>: Contains the frictionless file type definitions</a:t>
            </a:r>
          </a:p>
          <a:p>
            <a:pPr lvl="1"/>
            <a:r>
              <a:rPr lang="en-US" dirty="0"/>
              <a:t>Any file under 10MB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9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07AA0-5663-40F8-9F0A-21F2D22F4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>
                <a:solidFill>
                  <a:srgbClr val="FFFFFF"/>
                </a:solidFill>
              </a:rPr>
              <a:t>Solution (RO Crate)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15347-E436-4A78-915B-239F323A8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1568"/>
            <a:ext cx="10515600" cy="3785394"/>
          </a:xfrm>
        </p:spPr>
        <p:txBody>
          <a:bodyPr anchor="ctr">
            <a:normAutofit/>
          </a:bodyPr>
          <a:lstStyle/>
          <a:p>
            <a:r>
              <a:rPr lang="en-US" sz="2400"/>
              <a:t>Researched community standards for data package formats</a:t>
            </a:r>
          </a:p>
          <a:p>
            <a:r>
              <a:rPr lang="en-US" sz="2400"/>
              <a:t>RO Crate was a close fit for our needs</a:t>
            </a:r>
          </a:p>
          <a:p>
            <a:r>
              <a:rPr lang="en-US" sz="2400"/>
              <a:t>Advantages over custom solution</a:t>
            </a:r>
          </a:p>
          <a:p>
            <a:pPr lvl="1"/>
            <a:r>
              <a:rPr lang="en-US" dirty="0"/>
              <a:t>Community and tools for generating and consuming packages</a:t>
            </a:r>
          </a:p>
          <a:p>
            <a:pPr lvl="1"/>
            <a:r>
              <a:rPr lang="en-US" dirty="0"/>
              <a:t>Existing documentation and examples</a:t>
            </a:r>
          </a:p>
          <a:p>
            <a:pPr lvl="1"/>
            <a:r>
              <a:rPr lang="en-US" dirty="0"/>
              <a:t>Python library simplified code</a:t>
            </a:r>
          </a:p>
          <a:p>
            <a:pPr lvl="1"/>
            <a:r>
              <a:rPr lang="en-US" dirty="0"/>
              <a:t>JSON-LD more efficient file structure</a:t>
            </a:r>
          </a:p>
          <a:p>
            <a:pPr lvl="1"/>
            <a:r>
              <a:rPr lang="en-US" dirty="0"/>
              <a:t>Separate concepts of data and contextual entities</a:t>
            </a:r>
          </a:p>
          <a:p>
            <a:pPr lvl="1"/>
            <a:r>
              <a:rPr lang="en-US" dirty="0"/>
              <a:t>Better support for provenance</a:t>
            </a:r>
          </a:p>
        </p:txBody>
      </p:sp>
    </p:spTree>
    <p:extLst>
      <p:ext uri="{BB962C8B-B14F-4D97-AF65-F5344CB8AC3E}">
        <p14:creationId xmlns:p14="http://schemas.microsoft.com/office/powerpoint/2010/main" val="63036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18205-5E74-4269-9602-5D2D788C32E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ISA Data in RO Crate Metadata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4174D-D917-4C9D-AC15-3DEE9DCC36F5}"/>
              </a:ext>
            </a:extLst>
          </p:cNvPr>
          <p:cNvSpPr txBox="1"/>
          <p:nvPr/>
        </p:nvSpPr>
        <p:spPr>
          <a:xfrm>
            <a:off x="1468073" y="2393592"/>
            <a:ext cx="2454241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For each file: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Name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Description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Size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Encoding Format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Study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Assay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Sources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Samples</a:t>
            </a: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E693079-4C92-4001-B7BF-838820ACF3B2}"/>
              </a:ext>
            </a:extLst>
          </p:cNvPr>
          <p:cNvSpPr/>
          <p:nvPr/>
        </p:nvSpPr>
        <p:spPr>
          <a:xfrm>
            <a:off x="3953695" y="2977616"/>
            <a:ext cx="154358" cy="11665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DACBB83-1B92-477A-BE84-F0B2826407D0}"/>
              </a:ext>
            </a:extLst>
          </p:cNvPr>
          <p:cNvSpPr/>
          <p:nvPr/>
        </p:nvSpPr>
        <p:spPr>
          <a:xfrm>
            <a:off x="3999971" y="4671573"/>
            <a:ext cx="154358" cy="10427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AD1E52-9A83-4FCB-9600-CE37C0BBE35D}"/>
              </a:ext>
            </a:extLst>
          </p:cNvPr>
          <p:cNvSpPr txBox="1"/>
          <p:nvPr/>
        </p:nvSpPr>
        <p:spPr>
          <a:xfrm>
            <a:off x="4155833" y="3260807"/>
            <a:ext cx="27432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Standard RO Crates properties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829CB8-F17A-4DE3-99C7-0AC9E80113CC}"/>
              </a:ext>
            </a:extLst>
          </p:cNvPr>
          <p:cNvSpPr txBox="1"/>
          <p:nvPr/>
        </p:nvSpPr>
        <p:spPr>
          <a:xfrm>
            <a:off x="4233489" y="4671573"/>
            <a:ext cx="3009467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Extended properties for </a:t>
            </a:r>
            <a:r>
              <a:rPr lang="en-US" dirty="0" err="1"/>
              <a:t>BioConnect</a:t>
            </a: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Linked to context entities</a:t>
            </a:r>
          </a:p>
        </p:txBody>
      </p:sp>
    </p:spTree>
    <p:extLst>
      <p:ext uri="{BB962C8B-B14F-4D97-AF65-F5344CB8AC3E}">
        <p14:creationId xmlns:p14="http://schemas.microsoft.com/office/powerpoint/2010/main" val="3152799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1B89E8-F88B-40A4-A39E-3946440B1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35AE8D-B60B-4BC5-98A0-ADB3712C8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0"/>
            <a:ext cx="12188825" cy="42428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2A36C-0936-4683-9B38-265605242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63" y="501649"/>
            <a:ext cx="10266875" cy="95462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0291A-13A0-4E55-B0CE-6CD22D554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66888"/>
            <a:ext cx="9601200" cy="2128838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Develop a BioConnect Profile</a:t>
            </a:r>
          </a:p>
          <a:p>
            <a:r>
              <a:rPr lang="en-US" sz="3200" dirty="0">
                <a:solidFill>
                  <a:srgbClr val="FFFFFF"/>
                </a:solidFill>
              </a:rPr>
              <a:t>Develop CLI tools for working with packages</a:t>
            </a:r>
          </a:p>
          <a:p>
            <a:r>
              <a:rPr lang="en-US" sz="3200" dirty="0">
                <a:solidFill>
                  <a:srgbClr val="FFFFFF"/>
                </a:solidFill>
              </a:rPr>
              <a:t>Building integration with existing tools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931C72B6-870E-F567-47B7-1D850D79A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5191" y="4744465"/>
            <a:ext cx="1301620" cy="130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7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C51B9-4409-426F-B4F3-B091080A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>
                <a:solidFill>
                  <a:srgbClr val="FFFFFF"/>
                </a:solidFill>
              </a:rPr>
              <a:t>BioConnect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D0D02-B642-40C1-87C5-7346A31B5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1568"/>
            <a:ext cx="10515600" cy="3785394"/>
          </a:xfrm>
        </p:spPr>
        <p:txBody>
          <a:bodyPr anchor="ctr">
            <a:normAutofit/>
          </a:bodyPr>
          <a:lstStyle/>
          <a:p>
            <a:r>
              <a:rPr lang="en-US" sz="2400" dirty="0">
                <a:cs typeface="Arial"/>
              </a:rPr>
              <a:t>An index of biological research data, analysis tools, and models; hosted internally or externally</a:t>
            </a:r>
          </a:p>
          <a:p>
            <a:pPr lvl="1"/>
            <a:r>
              <a:rPr lang="en-US" dirty="0">
                <a:cs typeface="Arial"/>
              </a:rPr>
              <a:t>Import, record, and curate study metadata</a:t>
            </a:r>
          </a:p>
          <a:p>
            <a:pPr lvl="1"/>
            <a:r>
              <a:rPr lang="en-US" dirty="0">
                <a:cs typeface="Arial"/>
              </a:rPr>
              <a:t>Perform searches on metadata to find relevant data</a:t>
            </a:r>
          </a:p>
          <a:p>
            <a:pPr lvl="1"/>
            <a:r>
              <a:rPr lang="en-US" dirty="0">
                <a:cs typeface="Arial"/>
              </a:rPr>
              <a:t>Export data with their metadata</a:t>
            </a:r>
          </a:p>
          <a:p>
            <a:pPr lvl="1"/>
            <a:r>
              <a:rPr lang="en-US" dirty="0">
                <a:cs typeface="Arial"/>
              </a:rPr>
              <a:t>Connect data with tools</a:t>
            </a:r>
          </a:p>
          <a:p>
            <a:r>
              <a:rPr lang="en-US" sz="2400" dirty="0"/>
              <a:t>Data sources are data collection systems (LIMS), machine generated data files, manually generated data files, spreadsheets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878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E92B63-6656-49DF-8282-3B30F160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BioConnect Data Flow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7F955FB-6033-453F-8AAF-EBAEC002C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29142"/>
            <a:ext cx="10515599" cy="378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6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8B640C-0F60-4431-ACE5-73FE578B4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BioConnect Software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E11C9C8-CDDF-48A5-A547-11AF74F2E3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982604"/>
              </p:ext>
            </p:extLst>
          </p:nvPr>
        </p:nvGraphicFramePr>
        <p:xfrm>
          <a:off x="838200" y="19113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90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BB7F1C-AAB8-4184-BAD1-386E34E12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BioConnect Metadata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33C8D5-3420-2C6B-1F1A-989DF3F88B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089368"/>
              </p:ext>
            </p:extLst>
          </p:nvPr>
        </p:nvGraphicFramePr>
        <p:xfrm>
          <a:off x="5468389" y="620392"/>
          <a:ext cx="6263640" cy="5997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523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C180-6EDB-44E1-8407-4224DE02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365125"/>
            <a:ext cx="11651530" cy="94520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Metadata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AC10C-12D2-4ED1-986D-D6B50334F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18" y="1778491"/>
            <a:ext cx="4120299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Based on ISA standard</a:t>
            </a:r>
          </a:p>
          <a:p>
            <a:pPr lvl="1"/>
            <a:r>
              <a:rPr lang="en-US"/>
              <a:t>Investigation</a:t>
            </a:r>
          </a:p>
          <a:p>
            <a:pPr lvl="1"/>
            <a:r>
              <a:rPr lang="en-US"/>
              <a:t>Study</a:t>
            </a:r>
          </a:p>
          <a:p>
            <a:pPr lvl="1"/>
            <a:r>
              <a:rPr lang="en-US"/>
              <a:t>Assay</a:t>
            </a:r>
          </a:p>
          <a:p>
            <a:r>
              <a:rPr lang="en-US"/>
              <a:t>Good fit for Jax data</a:t>
            </a:r>
          </a:p>
          <a:p>
            <a:r>
              <a:rPr lang="en-US"/>
              <a:t>Simple and flexible</a:t>
            </a:r>
          </a:p>
          <a:p>
            <a:r>
              <a:rPr lang="en-US"/>
              <a:t>Existing study data curated in ISA files</a:t>
            </a:r>
          </a:p>
          <a:p>
            <a:r>
              <a:rPr lang="en-US"/>
              <a:t>Used ISA API library to build tab file import</a:t>
            </a:r>
            <a:endParaRPr lang="en-US" dirty="0"/>
          </a:p>
        </p:txBody>
      </p:sp>
      <p:pic>
        <p:nvPicPr>
          <p:cNvPr id="1028" name="Picture 4" descr="Concept map showing ISA objects/entities and their relationships.">
            <a:extLst>
              <a:ext uri="{FF2B5EF4-FFF2-40B4-BE49-F238E27FC236}">
                <a16:creationId xmlns:a16="http://schemas.microsoft.com/office/drawing/2014/main" id="{DF622AE5-5785-4EBD-BC86-923689C0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20" y="1483077"/>
            <a:ext cx="7329735" cy="494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20E651-1899-446F-92CC-EFB066E92BC7}"/>
              </a:ext>
            </a:extLst>
          </p:cNvPr>
          <p:cNvSpPr txBox="1"/>
          <p:nvPr/>
        </p:nvSpPr>
        <p:spPr>
          <a:xfrm>
            <a:off x="0" y="648866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https://isa-specs.readthedocs.io/en/latest/isamodel.html</a:t>
            </a:r>
          </a:p>
        </p:txBody>
      </p:sp>
    </p:spTree>
    <p:extLst>
      <p:ext uri="{BB962C8B-B14F-4D97-AF65-F5344CB8AC3E}">
        <p14:creationId xmlns:p14="http://schemas.microsoft.com/office/powerpoint/2010/main" val="305148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9E76-44AA-499B-AC67-38E87D5FA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Metadata Examples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9A3EDD-8CB0-447F-8AC3-4F6FD87B3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730" y="1908467"/>
            <a:ext cx="9894338" cy="471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BB2D-F6C2-4996-8A63-12A5C8DC040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BioConnect Data Export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AC63852-7C9A-5B40-36D4-277DED2827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812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3F8AB-5F73-4D6D-8390-D1A63AA9F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3F6-8627-48C2-B35B-16A4A755C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Need a format that is constrained and predictable but not too cumbersome to work with</a:t>
            </a:r>
          </a:p>
          <a:p>
            <a:r>
              <a:rPr lang="en-US" sz="2600" dirty="0"/>
              <a:t>Large data files</a:t>
            </a:r>
          </a:p>
          <a:p>
            <a:pPr lvl="1"/>
            <a:r>
              <a:rPr lang="en-US" sz="2600" dirty="0"/>
              <a:t>Include files under 10MB</a:t>
            </a:r>
          </a:p>
          <a:p>
            <a:pPr lvl="1"/>
            <a:r>
              <a:rPr lang="en-US" sz="2600" dirty="0"/>
              <a:t>Still potential to produce  packages that are too large to download</a:t>
            </a:r>
          </a:p>
          <a:p>
            <a:r>
              <a:rPr lang="en-US" sz="2600" dirty="0"/>
              <a:t>Efficient metadata structure</a:t>
            </a:r>
          </a:p>
          <a:p>
            <a:pPr lvl="1"/>
            <a:r>
              <a:rPr lang="en-US" sz="2600" dirty="0"/>
              <a:t>Animals, samples, data files could be redundant under multiple nodes</a:t>
            </a:r>
          </a:p>
          <a:p>
            <a:r>
              <a:rPr lang="en-US" sz="2600" dirty="0"/>
              <a:t>File type definitions</a:t>
            </a:r>
          </a:p>
          <a:p>
            <a:pPr lvl="1"/>
            <a:r>
              <a:rPr lang="en-US" sz="2600" dirty="0"/>
              <a:t>How to represent contents and structure of data files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77144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534</Words>
  <Application>Microsoft Office PowerPoint</Application>
  <PresentationFormat>Widescreen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BioConnect Data Packages</vt:lpstr>
      <vt:lpstr>BioConnect Concepts</vt:lpstr>
      <vt:lpstr>BioConnect Data Flow</vt:lpstr>
      <vt:lpstr>BioConnect Software</vt:lpstr>
      <vt:lpstr>BioConnect Metadata</vt:lpstr>
      <vt:lpstr>Metadata Schema</vt:lpstr>
      <vt:lpstr>Metadata Examples</vt:lpstr>
      <vt:lpstr>BioConnect Data Export</vt:lpstr>
      <vt:lpstr>Challenges</vt:lpstr>
      <vt:lpstr>Frictionless File Type Definitions</vt:lpstr>
      <vt:lpstr>Solution (Custom Package Format)</vt:lpstr>
      <vt:lpstr>Solution (RO Crate)</vt:lpstr>
      <vt:lpstr>ISA Data in RO Crate Metadata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BioConnect Tool Integration  Proposal</dc:title>
  <dc:creator>Abigail Ames</dc:creator>
  <cp:lastModifiedBy>Abigail Miller</cp:lastModifiedBy>
  <cp:revision>21</cp:revision>
  <dcterms:created xsi:type="dcterms:W3CDTF">2021-08-06T16:06:32Z</dcterms:created>
  <dcterms:modified xsi:type="dcterms:W3CDTF">2022-07-28T19:57:41Z</dcterms:modified>
</cp:coreProperties>
</file>