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4.jpg" ContentType="image/jpg"/>
  <Override PartName="/ppt/media/image8.jpg" ContentType="image/jp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39"/>
  </p:notesMasterIdLst>
  <p:sldIdLst>
    <p:sldId id="267" r:id="rId2"/>
    <p:sldId id="348" r:id="rId3"/>
    <p:sldId id="268" r:id="rId4"/>
    <p:sldId id="271" r:id="rId5"/>
    <p:sldId id="356" r:id="rId6"/>
    <p:sldId id="272" r:id="rId7"/>
    <p:sldId id="269" r:id="rId8"/>
    <p:sldId id="273" r:id="rId9"/>
    <p:sldId id="274" r:id="rId10"/>
    <p:sldId id="276" r:id="rId11"/>
    <p:sldId id="349" r:id="rId12"/>
    <p:sldId id="284" r:id="rId13"/>
    <p:sldId id="353" r:id="rId14"/>
    <p:sldId id="351" r:id="rId15"/>
    <p:sldId id="354" r:id="rId16"/>
    <p:sldId id="355" r:id="rId17"/>
    <p:sldId id="357" r:id="rId18"/>
    <p:sldId id="358" r:id="rId19"/>
    <p:sldId id="296" r:id="rId20"/>
    <p:sldId id="295" r:id="rId21"/>
    <p:sldId id="352" r:id="rId22"/>
    <p:sldId id="360" r:id="rId23"/>
    <p:sldId id="294" r:id="rId24"/>
    <p:sldId id="359" r:id="rId25"/>
    <p:sldId id="361" r:id="rId26"/>
    <p:sldId id="350" r:id="rId27"/>
    <p:sldId id="289" r:id="rId28"/>
    <p:sldId id="362" r:id="rId29"/>
    <p:sldId id="364" r:id="rId30"/>
    <p:sldId id="363" r:id="rId31"/>
    <p:sldId id="365" r:id="rId32"/>
    <p:sldId id="326" r:id="rId33"/>
    <p:sldId id="329" r:id="rId34"/>
    <p:sldId id="328" r:id="rId35"/>
    <p:sldId id="366" r:id="rId36"/>
    <p:sldId id="327" r:id="rId37"/>
    <p:sldId id="330" r:id="rId38"/>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00"/>
    <a:srgbClr val="003359"/>
    <a:srgbClr val="FF7900"/>
    <a:srgbClr val="004479"/>
    <a:srgbClr val="AAAAAA"/>
    <a:srgbClr val="407AAA"/>
    <a:srgbClr val="A7B6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1" autoAdjust="0"/>
    <p:restoredTop sz="94694" autoAdjust="0"/>
  </p:normalViewPr>
  <p:slideViewPr>
    <p:cSldViewPr snapToGrid="0" snapToObjects="1" showGuides="1">
      <p:cViewPr varScale="1">
        <p:scale>
          <a:sx n="152" d="100"/>
          <a:sy n="152" d="100"/>
        </p:scale>
        <p:origin x="450"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48000-DA9F-EC4E-B523-8C052A90EE31}" type="datetimeFigureOut">
              <a:rPr lang="de-DE" smtClean="0"/>
              <a:t>25.03.2021</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74058-EEFA-1547-9728-76A16B366864}" type="slidenum">
              <a:rPr lang="de-DE" smtClean="0"/>
              <a:t>‹Nr.›</a:t>
            </a:fld>
            <a:endParaRPr lang="de-DE" dirty="0"/>
          </a:p>
        </p:txBody>
      </p:sp>
    </p:spTree>
    <p:extLst>
      <p:ext uri="{BB962C8B-B14F-4D97-AF65-F5344CB8AC3E}">
        <p14:creationId xmlns:p14="http://schemas.microsoft.com/office/powerpoint/2010/main" val="107665731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Data</a:t>
            </a:r>
            <a:r>
              <a:rPr lang="en-GB" baseline="0" dirty="0" smtClean="0"/>
              <a:t> Management Plan is often written early on in the research process to determine what data will be created and how it will be managed. Sometime you are asked for a DMP as part of a grant application, but they are useful to write regardless as it helps to develop consistent procedures from the outset.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A135094-64D1-F647-9BB8-82B15787932B}" type="slidenum">
              <a:rPr lang="en-US" smtClean="0"/>
              <a:pPr/>
              <a:t>13</a:t>
            </a:fld>
            <a:endParaRPr lang="en-US" dirty="0"/>
          </a:p>
        </p:txBody>
      </p:sp>
    </p:spTree>
    <p:extLst>
      <p:ext uri="{BB962C8B-B14F-4D97-AF65-F5344CB8AC3E}">
        <p14:creationId xmlns:p14="http://schemas.microsoft.com/office/powerpoint/2010/main" val="3567277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Data</a:t>
            </a:r>
            <a:r>
              <a:rPr lang="en-GB" baseline="0" dirty="0" smtClean="0"/>
              <a:t> Management Plan is often written early on in the research process to determine what data will be created and how it will be managed. Sometime you are asked for a DMP as part of a grant application, but they are useful to write regardless as it helps to develop consistent procedures from the outset.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A135094-64D1-F647-9BB8-82B15787932B}" type="slidenum">
              <a:rPr lang="en-US" smtClean="0"/>
              <a:pPr/>
              <a:t>25</a:t>
            </a:fld>
            <a:endParaRPr lang="en-US" dirty="0"/>
          </a:p>
        </p:txBody>
      </p:sp>
    </p:spTree>
    <p:extLst>
      <p:ext uri="{BB962C8B-B14F-4D97-AF65-F5344CB8AC3E}">
        <p14:creationId xmlns:p14="http://schemas.microsoft.com/office/powerpoint/2010/main" val="2719627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Data</a:t>
            </a:r>
            <a:r>
              <a:rPr lang="en-GB" baseline="0" dirty="0" smtClean="0"/>
              <a:t> Management Plan is often written early on in the research process to determine what data will be created and how it will be managed. Sometime you are asked for a DMP as part of a grant application, but they are useful to write regardless as it helps to develop consistent procedures from the outset.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A135094-64D1-F647-9BB8-82B15787932B}" type="slidenum">
              <a:rPr lang="en-US" smtClean="0"/>
              <a:pPr/>
              <a:t>14</a:t>
            </a:fld>
            <a:endParaRPr lang="en-US" dirty="0"/>
          </a:p>
        </p:txBody>
      </p:sp>
    </p:spTree>
    <p:extLst>
      <p:ext uri="{BB962C8B-B14F-4D97-AF65-F5344CB8AC3E}">
        <p14:creationId xmlns:p14="http://schemas.microsoft.com/office/powerpoint/2010/main" val="147518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Data</a:t>
            </a:r>
            <a:r>
              <a:rPr lang="en-GB" baseline="0" dirty="0" smtClean="0"/>
              <a:t> Management Plan is often written early on in the research process to determine what data will be created and how it will be managed. Sometime you are asked for a DMP as part of a grant application, but they are useful to write regardless as it helps to develop consistent procedures from the outset.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A135094-64D1-F647-9BB8-82B15787932B}" type="slidenum">
              <a:rPr lang="en-US" smtClean="0"/>
              <a:pPr/>
              <a:t>16</a:t>
            </a:fld>
            <a:endParaRPr lang="en-US" dirty="0"/>
          </a:p>
        </p:txBody>
      </p:sp>
    </p:spTree>
    <p:extLst>
      <p:ext uri="{BB962C8B-B14F-4D97-AF65-F5344CB8AC3E}">
        <p14:creationId xmlns:p14="http://schemas.microsoft.com/office/powerpoint/2010/main" val="125909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Data</a:t>
            </a:r>
            <a:r>
              <a:rPr lang="en-GB" baseline="0" dirty="0" smtClean="0"/>
              <a:t> Management Plan is often written early on in the research process to determine what data will be created and how it will be managed. Sometime you are asked for a DMP as part of a grant application, but they are useful to write regardless as it helps to develop consistent procedures from the outset.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A135094-64D1-F647-9BB8-82B15787932B}" type="slidenum">
              <a:rPr lang="en-US" smtClean="0"/>
              <a:pPr/>
              <a:t>17</a:t>
            </a:fld>
            <a:endParaRPr lang="en-US" dirty="0"/>
          </a:p>
        </p:txBody>
      </p:sp>
    </p:spTree>
    <p:extLst>
      <p:ext uri="{BB962C8B-B14F-4D97-AF65-F5344CB8AC3E}">
        <p14:creationId xmlns:p14="http://schemas.microsoft.com/office/powerpoint/2010/main" val="843612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Data</a:t>
            </a:r>
            <a:r>
              <a:rPr lang="en-GB" baseline="0" dirty="0" smtClean="0"/>
              <a:t> Management Plan is often written early on in the research process to determine what data will be created and how it will be managed. Sometime you are asked for a DMP as part of a grant application, but they are useful to write regardless as it helps to develop consistent procedures from the outset.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A135094-64D1-F647-9BB8-82B15787932B}" type="slidenum">
              <a:rPr lang="en-US" smtClean="0"/>
              <a:pPr/>
              <a:t>18</a:t>
            </a:fld>
            <a:endParaRPr lang="en-US" dirty="0"/>
          </a:p>
        </p:txBody>
      </p:sp>
    </p:spTree>
    <p:extLst>
      <p:ext uri="{BB962C8B-B14F-4D97-AF65-F5344CB8AC3E}">
        <p14:creationId xmlns:p14="http://schemas.microsoft.com/office/powerpoint/2010/main" val="1661321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ICT = Informations und Kommunikationstechnologie</a:t>
            </a: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A135094-64D1-F647-9BB8-82B15787932B}" type="slidenum">
              <a:rPr lang="en-US" smtClean="0"/>
              <a:pPr/>
              <a:t>19</a:t>
            </a:fld>
            <a:endParaRPr lang="en-US" dirty="0"/>
          </a:p>
        </p:txBody>
      </p:sp>
    </p:spTree>
    <p:extLst>
      <p:ext uri="{BB962C8B-B14F-4D97-AF65-F5344CB8AC3E}">
        <p14:creationId xmlns:p14="http://schemas.microsoft.com/office/powerpoint/2010/main" val="419774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Data</a:t>
            </a:r>
            <a:r>
              <a:rPr lang="en-GB" baseline="0" dirty="0" smtClean="0"/>
              <a:t> Management Plan is often written early on in the research process to determine what data will be created and how it will be managed. Sometime you are asked for a DMP as part of a grant application, but they are useful to write regardless as it helps to develop consistent procedures from the outset.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A135094-64D1-F647-9BB8-82B15787932B}" type="slidenum">
              <a:rPr lang="en-US" smtClean="0"/>
              <a:pPr/>
              <a:t>22</a:t>
            </a:fld>
            <a:endParaRPr lang="en-US" dirty="0"/>
          </a:p>
        </p:txBody>
      </p:sp>
    </p:spTree>
    <p:extLst>
      <p:ext uri="{BB962C8B-B14F-4D97-AF65-F5344CB8AC3E}">
        <p14:creationId xmlns:p14="http://schemas.microsoft.com/office/powerpoint/2010/main" val="113330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Data</a:t>
            </a:r>
            <a:r>
              <a:rPr lang="en-GB" baseline="0" dirty="0" smtClean="0"/>
              <a:t> Management Plan is often written early on in the research process to determine what data will be created and how it will be managed. Sometime you are asked for a DMP as part of a grant application, but they are useful to write regardless as it helps to develop consistent procedures from the outset.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A135094-64D1-F647-9BB8-82B15787932B}" type="slidenum">
              <a:rPr lang="en-US" smtClean="0"/>
              <a:pPr/>
              <a:t>23</a:t>
            </a:fld>
            <a:endParaRPr lang="en-US" dirty="0"/>
          </a:p>
        </p:txBody>
      </p:sp>
    </p:spTree>
    <p:extLst>
      <p:ext uri="{BB962C8B-B14F-4D97-AF65-F5344CB8AC3E}">
        <p14:creationId xmlns:p14="http://schemas.microsoft.com/office/powerpoint/2010/main" val="3572549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Data</a:t>
            </a:r>
            <a:r>
              <a:rPr lang="en-GB" baseline="0" dirty="0" smtClean="0"/>
              <a:t> Management Plan is often written early on in the research process to determine what data will be created and how it will be managed. Sometime you are asked for a DMP as part of a grant application, but they are useful to write regardless as it helps to develop consistent procedures from the outset.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A135094-64D1-F647-9BB8-82B15787932B}" type="slidenum">
              <a:rPr lang="en-US" smtClean="0"/>
              <a:pPr/>
              <a:t>24</a:t>
            </a:fld>
            <a:endParaRPr lang="en-US" dirty="0"/>
          </a:p>
        </p:txBody>
      </p:sp>
    </p:spTree>
    <p:extLst>
      <p:ext uri="{BB962C8B-B14F-4D97-AF65-F5344CB8AC3E}">
        <p14:creationId xmlns:p14="http://schemas.microsoft.com/office/powerpoint/2010/main" val="696838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folie">
    <p:spTree>
      <p:nvGrpSpPr>
        <p:cNvPr id="1" name=""/>
        <p:cNvGrpSpPr/>
        <p:nvPr/>
      </p:nvGrpSpPr>
      <p:grpSpPr>
        <a:xfrm>
          <a:off x="0" y="0"/>
          <a:ext cx="0" cy="0"/>
          <a:chOff x="0" y="0"/>
          <a:chExt cx="0" cy="0"/>
        </a:xfrm>
      </p:grpSpPr>
      <p:sp>
        <p:nvSpPr>
          <p:cNvPr id="6" name="Textplatzhalter 27">
            <a:extLst>
              <a:ext uri="{FF2B5EF4-FFF2-40B4-BE49-F238E27FC236}">
                <a16:creationId xmlns:a16="http://schemas.microsoft.com/office/drawing/2014/main" id="{7304430A-7FEB-1943-9894-2B29A6D8A81B}"/>
              </a:ext>
            </a:extLst>
          </p:cNvPr>
          <p:cNvSpPr>
            <a:spLocks noGrp="1"/>
          </p:cNvSpPr>
          <p:nvPr>
            <p:ph type="body" sz="quarter" idx="15" hasCustomPrompt="1"/>
          </p:nvPr>
        </p:nvSpPr>
        <p:spPr>
          <a:xfrm>
            <a:off x="468313" y="753428"/>
            <a:ext cx="8212391" cy="671512"/>
          </a:xfrm>
          <a:prstGeom prst="rect">
            <a:avLst/>
          </a:prstGeom>
        </p:spPr>
        <p:txBody>
          <a:bodyPr lIns="0" tIns="0" rIns="0" bIns="0"/>
          <a:lstStyle>
            <a:lvl1pPr marL="0" indent="0">
              <a:buNone/>
              <a:defRPr sz="2400" b="1" baseline="0">
                <a:solidFill>
                  <a:srgbClr val="003359"/>
                </a:solidFill>
              </a:defRPr>
            </a:lvl1pPr>
          </a:lstStyle>
          <a:p>
            <a:r>
              <a:rPr lang="de-DE" dirty="0"/>
              <a:t>Folienuntertitel durch Klicken bearbeiten</a:t>
            </a:r>
          </a:p>
        </p:txBody>
      </p:sp>
      <p:sp>
        <p:nvSpPr>
          <p:cNvPr id="7" name="Textplatzhalter 9">
            <a:extLst>
              <a:ext uri="{FF2B5EF4-FFF2-40B4-BE49-F238E27FC236}">
                <a16:creationId xmlns:a16="http://schemas.microsoft.com/office/drawing/2014/main" id="{414364F3-CF85-D14A-A026-0E62B2498114}"/>
              </a:ext>
            </a:extLst>
          </p:cNvPr>
          <p:cNvSpPr>
            <a:spLocks noGrp="1"/>
          </p:cNvSpPr>
          <p:nvPr>
            <p:ph type="body" sz="quarter" idx="16" hasCustomPrompt="1"/>
          </p:nvPr>
        </p:nvSpPr>
        <p:spPr>
          <a:xfrm>
            <a:off x="460800" y="234841"/>
            <a:ext cx="8219904" cy="518588"/>
          </a:xfrm>
          <a:prstGeom prst="rect">
            <a:avLst/>
          </a:prstGeom>
        </p:spPr>
        <p:txBody>
          <a:bodyPr lIns="0" tIns="0"/>
          <a:lstStyle>
            <a:lvl1pPr marL="0" indent="0">
              <a:buNone/>
              <a:defRPr sz="3200" b="1">
                <a:solidFill>
                  <a:srgbClr val="FF7900"/>
                </a:solidFill>
              </a:defRPr>
            </a:lvl1pPr>
          </a:lstStyle>
          <a:p>
            <a:r>
              <a:rPr lang="de-DE" dirty="0"/>
              <a:t>Willkommen an der TU Ilmenau</a:t>
            </a:r>
          </a:p>
        </p:txBody>
      </p:sp>
      <p:sp>
        <p:nvSpPr>
          <p:cNvPr id="8" name="Slide Number Placeholder 5"/>
          <p:cNvSpPr>
            <a:spLocks noGrp="1"/>
          </p:cNvSpPr>
          <p:nvPr>
            <p:ph type="sldNum" sz="quarter" idx="12"/>
          </p:nvPr>
        </p:nvSpPr>
        <p:spPr>
          <a:xfrm>
            <a:off x="468000" y="4673350"/>
            <a:ext cx="661260" cy="273844"/>
          </a:xfrm>
          <a:prstGeom prst="rect">
            <a:avLst/>
          </a:prstGeom>
        </p:spPr>
        <p:txBody>
          <a:bodyPr/>
          <a:lstStyle>
            <a:lvl1pPr>
              <a:defRPr sz="1000"/>
            </a:lvl1pPr>
          </a:lstStyle>
          <a:p>
            <a:fld id="{C8083FA9-7C11-B04D-BE6F-500EF6F49D2A}" type="slidenum">
              <a:rPr lang="de-DE" smtClean="0"/>
              <a:pPr/>
              <a:t>‹Nr.›</a:t>
            </a:fld>
            <a:endParaRPr lang="de-DE" dirty="0"/>
          </a:p>
        </p:txBody>
      </p:sp>
      <p:sp>
        <p:nvSpPr>
          <p:cNvPr id="9" name="Fußzeilenplatzhalter 1">
            <a:extLst>
              <a:ext uri="{FF2B5EF4-FFF2-40B4-BE49-F238E27FC236}">
                <a16:creationId xmlns:a16="http://schemas.microsoft.com/office/drawing/2014/main" id="{CD48FCB3-CBCF-6D43-B933-0162EE0E4355}"/>
              </a:ext>
            </a:extLst>
          </p:cNvPr>
          <p:cNvSpPr>
            <a:spLocks noGrp="1"/>
          </p:cNvSpPr>
          <p:nvPr>
            <p:ph type="ftr" sz="quarter" idx="18"/>
          </p:nvPr>
        </p:nvSpPr>
        <p:spPr>
          <a:xfrm>
            <a:off x="1158059" y="4679757"/>
            <a:ext cx="5430005" cy="274637"/>
          </a:xfrm>
        </p:spPr>
        <p:txBody>
          <a:bodyPr/>
          <a:lstStyle/>
          <a:p>
            <a:r>
              <a:rPr lang="de-DE" dirty="0"/>
              <a:t>Fußzeile </a:t>
            </a:r>
          </a:p>
        </p:txBody>
      </p:sp>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89590"/>
            <a:ext cx="9144000" cy="2620095"/>
          </a:xfrm>
          <a:prstGeom prst="rect">
            <a:avLst/>
          </a:prstGeom>
        </p:spPr>
      </p:pic>
    </p:spTree>
    <p:extLst>
      <p:ext uri="{BB962C8B-B14F-4D97-AF65-F5344CB8AC3E}">
        <p14:creationId xmlns:p14="http://schemas.microsoft.com/office/powerpoint/2010/main" val="13472118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Spalter 3 Bil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68000" y="4673350"/>
            <a:ext cx="661260" cy="273844"/>
          </a:xfrm>
          <a:prstGeom prst="rect">
            <a:avLst/>
          </a:prstGeom>
        </p:spPr>
        <p:txBody>
          <a:bodyPr/>
          <a:lstStyle/>
          <a:p>
            <a:fld id="{C8083FA9-7C11-B04D-BE6F-500EF6F49D2A}" type="slidenum">
              <a:rPr lang="de-DE" smtClean="0"/>
              <a:t>‹Nr.›</a:t>
            </a:fld>
            <a:endParaRPr lang="de-DE" dirty="0"/>
          </a:p>
        </p:txBody>
      </p:sp>
      <p:sp>
        <p:nvSpPr>
          <p:cNvPr id="14" name="Bildplatzhalter 13">
            <a:extLst>
              <a:ext uri="{FF2B5EF4-FFF2-40B4-BE49-F238E27FC236}">
                <a16:creationId xmlns:a16="http://schemas.microsoft.com/office/drawing/2014/main" id="{96E3A690-3AA1-5D49-B0DC-E668CEBCC8F8}"/>
              </a:ext>
            </a:extLst>
          </p:cNvPr>
          <p:cNvSpPr>
            <a:spLocks noGrp="1"/>
          </p:cNvSpPr>
          <p:nvPr>
            <p:ph type="pic" sz="quarter" idx="14" hasCustomPrompt="1"/>
          </p:nvPr>
        </p:nvSpPr>
        <p:spPr>
          <a:xfrm>
            <a:off x="476405" y="1635125"/>
            <a:ext cx="2530475" cy="2243138"/>
          </a:xfrm>
          <a:prstGeom prst="rect">
            <a:avLst/>
          </a:prstGeom>
          <a:blipFill>
            <a:blip r:embed="rId2" cstate="print"/>
            <a:stretch>
              <a:fillRect l="207" r="207"/>
            </a:stretch>
          </a:blipFill>
        </p:spPr>
        <p:txBody>
          <a:bodyPr/>
          <a:lstStyle>
            <a:lvl1pPr marL="0" indent="0">
              <a:buNone/>
              <a:defRPr sz="1300" baseline="0">
                <a:solidFill>
                  <a:schemeClr val="bg1"/>
                </a:solidFill>
              </a:defRPr>
            </a:lvl1pPr>
          </a:lstStyle>
          <a:p>
            <a:r>
              <a:rPr lang="de-DE" dirty="0"/>
              <a:t>Bild durch Klicken auf Symbol in Bildmitte hinzufügen</a:t>
            </a:r>
          </a:p>
        </p:txBody>
      </p:sp>
      <p:sp>
        <p:nvSpPr>
          <p:cNvPr id="15" name="Bildplatzhalter 13">
            <a:extLst>
              <a:ext uri="{FF2B5EF4-FFF2-40B4-BE49-F238E27FC236}">
                <a16:creationId xmlns:a16="http://schemas.microsoft.com/office/drawing/2014/main" id="{9173A4A9-4265-FF4F-BA6C-64CFA9D5B915}"/>
              </a:ext>
            </a:extLst>
          </p:cNvPr>
          <p:cNvSpPr>
            <a:spLocks noGrp="1"/>
          </p:cNvSpPr>
          <p:nvPr>
            <p:ph type="pic" sz="quarter" idx="15" hasCustomPrompt="1"/>
          </p:nvPr>
        </p:nvSpPr>
        <p:spPr>
          <a:xfrm>
            <a:off x="3300841" y="1635125"/>
            <a:ext cx="2530475" cy="2243138"/>
          </a:xfrm>
          <a:prstGeom prst="rect">
            <a:avLst/>
          </a:prstGeom>
          <a:blipFill>
            <a:blip r:embed="rId2" cstate="print"/>
            <a:stretch>
              <a:fillRect l="207" r="207"/>
            </a:stretch>
          </a:blipFill>
        </p:spPr>
        <p:txBody>
          <a:bodyPr/>
          <a:lstStyle>
            <a:lvl1pPr marL="0" indent="0">
              <a:buNone/>
              <a:defRPr sz="1300">
                <a:solidFill>
                  <a:schemeClr val="bg1"/>
                </a:solidFill>
              </a:defRPr>
            </a:lvl1pPr>
          </a:lstStyle>
          <a:p>
            <a:r>
              <a:rPr lang="de-DE" dirty="0"/>
              <a:t>Bild durch Klicken auf Symbol in Bildmitte hinzufügen</a:t>
            </a:r>
          </a:p>
        </p:txBody>
      </p:sp>
      <p:sp>
        <p:nvSpPr>
          <p:cNvPr id="16" name="Bildplatzhalter 13">
            <a:extLst>
              <a:ext uri="{FF2B5EF4-FFF2-40B4-BE49-F238E27FC236}">
                <a16:creationId xmlns:a16="http://schemas.microsoft.com/office/drawing/2014/main" id="{896F4A59-B539-F74F-B7A6-444BC8C91735}"/>
              </a:ext>
            </a:extLst>
          </p:cNvPr>
          <p:cNvSpPr>
            <a:spLocks noGrp="1"/>
          </p:cNvSpPr>
          <p:nvPr>
            <p:ph type="pic" sz="quarter" idx="16" hasCustomPrompt="1"/>
          </p:nvPr>
        </p:nvSpPr>
        <p:spPr>
          <a:xfrm>
            <a:off x="6125277" y="1635125"/>
            <a:ext cx="2573715" cy="2243138"/>
          </a:xfrm>
          <a:prstGeom prst="rect">
            <a:avLst/>
          </a:prstGeom>
          <a:blipFill>
            <a:blip r:embed="rId2" cstate="print"/>
            <a:stretch>
              <a:fillRect l="207" r="207"/>
            </a:stretch>
          </a:blipFill>
        </p:spPr>
        <p:txBody>
          <a:bodyPr/>
          <a:lstStyle>
            <a:lvl1pPr marL="0" indent="0">
              <a:buNone/>
              <a:defRPr sz="1300">
                <a:solidFill>
                  <a:schemeClr val="bg1"/>
                </a:solidFill>
              </a:defRPr>
            </a:lvl1pPr>
          </a:lstStyle>
          <a:p>
            <a:r>
              <a:rPr lang="de-DE" dirty="0"/>
              <a:t>Bild durch Klicken auf Symbol in Bildmitte hinzufügen</a:t>
            </a:r>
          </a:p>
        </p:txBody>
      </p:sp>
      <p:sp>
        <p:nvSpPr>
          <p:cNvPr id="17" name="Textplatzhalter 9">
            <a:extLst>
              <a:ext uri="{FF2B5EF4-FFF2-40B4-BE49-F238E27FC236}">
                <a16:creationId xmlns:a16="http://schemas.microsoft.com/office/drawing/2014/main" id="{1DF1234B-A762-7E47-82C6-B1E8F270AF70}"/>
              </a:ext>
            </a:extLst>
          </p:cNvPr>
          <p:cNvSpPr>
            <a:spLocks noGrp="1"/>
          </p:cNvSpPr>
          <p:nvPr>
            <p:ph type="body" sz="quarter" idx="17" hasCustomPrompt="1"/>
          </p:nvPr>
        </p:nvSpPr>
        <p:spPr>
          <a:xfrm>
            <a:off x="453600" y="234841"/>
            <a:ext cx="8226000" cy="504156"/>
          </a:xfrm>
          <a:prstGeom prst="rect">
            <a:avLst/>
          </a:prstGeom>
        </p:spPr>
        <p:txBody>
          <a:bodyPr lIns="0" tIns="0"/>
          <a:lstStyle>
            <a:lvl1pPr marL="0" indent="0">
              <a:buNone/>
              <a:defRPr sz="3200" b="1">
                <a:solidFill>
                  <a:srgbClr val="FF7900"/>
                </a:solidFill>
              </a:defRPr>
            </a:lvl1pPr>
          </a:lstStyle>
          <a:p>
            <a:r>
              <a:rPr lang="de-DE" dirty="0"/>
              <a:t>Folientitel durch Klicken bearbeiten</a:t>
            </a:r>
          </a:p>
        </p:txBody>
      </p:sp>
      <p:sp>
        <p:nvSpPr>
          <p:cNvPr id="18" name="Textplatzhalter 27">
            <a:extLst>
              <a:ext uri="{FF2B5EF4-FFF2-40B4-BE49-F238E27FC236}">
                <a16:creationId xmlns:a16="http://schemas.microsoft.com/office/drawing/2014/main" id="{43F369F7-CD74-DD4A-AF88-751C4DA1EF8C}"/>
              </a:ext>
            </a:extLst>
          </p:cNvPr>
          <p:cNvSpPr>
            <a:spLocks noGrp="1"/>
          </p:cNvSpPr>
          <p:nvPr>
            <p:ph type="body" sz="quarter" idx="18" hasCustomPrompt="1"/>
          </p:nvPr>
        </p:nvSpPr>
        <p:spPr>
          <a:xfrm>
            <a:off x="468313" y="753428"/>
            <a:ext cx="8226000" cy="654748"/>
          </a:xfrm>
          <a:prstGeom prst="rect">
            <a:avLst/>
          </a:prstGeom>
        </p:spPr>
        <p:txBody>
          <a:bodyPr lIns="0" tIns="0" rIns="0" bIns="0"/>
          <a:lstStyle>
            <a:lvl1pPr marL="0" indent="0">
              <a:buNone/>
              <a:defRPr sz="2400" b="1">
                <a:solidFill>
                  <a:srgbClr val="003359"/>
                </a:solidFill>
              </a:defRPr>
            </a:lvl1pPr>
          </a:lstStyle>
          <a:p>
            <a:r>
              <a:rPr lang="de-DE" dirty="0"/>
              <a:t>Folienuntertitel durch Klicken bearbeiten</a:t>
            </a:r>
          </a:p>
        </p:txBody>
      </p:sp>
      <p:sp>
        <p:nvSpPr>
          <p:cNvPr id="8" name="Fußzeilenplatzhalter 6">
            <a:extLst>
              <a:ext uri="{FF2B5EF4-FFF2-40B4-BE49-F238E27FC236}">
                <a16:creationId xmlns:a16="http://schemas.microsoft.com/office/drawing/2014/main" id="{C5803087-CADC-7B48-86B4-F0DE80B44C39}"/>
              </a:ext>
            </a:extLst>
          </p:cNvPr>
          <p:cNvSpPr>
            <a:spLocks noGrp="1"/>
          </p:cNvSpPr>
          <p:nvPr>
            <p:ph type="ftr" sz="quarter" idx="19"/>
          </p:nvPr>
        </p:nvSpPr>
        <p:spPr>
          <a:xfrm>
            <a:off x="1158059" y="4679757"/>
            <a:ext cx="5430005" cy="274637"/>
          </a:xfrm>
        </p:spPr>
        <p:txBody>
          <a:bodyPr/>
          <a:lstStyle/>
          <a:p>
            <a:r>
              <a:rPr lang="de-DE" dirty="0"/>
              <a:t>Fußzeile</a:t>
            </a:r>
          </a:p>
        </p:txBody>
      </p:sp>
    </p:spTree>
    <p:extLst>
      <p:ext uri="{BB962C8B-B14F-4D97-AF65-F5344CB8AC3E}">
        <p14:creationId xmlns:p14="http://schemas.microsoft.com/office/powerpoint/2010/main" val="25139831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39CABD2B-C672-E34C-B067-9D6CB97ED685}"/>
              </a:ext>
            </a:extLst>
          </p:cNvPr>
          <p:cNvSpPr>
            <a:spLocks noGrp="1"/>
          </p:cNvSpPr>
          <p:nvPr>
            <p:ph type="pic" sz="quarter" idx="13"/>
          </p:nvPr>
        </p:nvSpPr>
        <p:spPr>
          <a:xfrm>
            <a:off x="0" y="-14400"/>
            <a:ext cx="9144000" cy="4523232"/>
          </a:xfrm>
          <a:prstGeom prst="rect">
            <a:avLst/>
          </a:prstGeom>
          <a:blipFill>
            <a:blip r:embed="rId2"/>
            <a:stretch>
              <a:fillRect/>
            </a:stretch>
          </a:blipFill>
        </p:spPr>
        <p:txBody>
          <a:bodyPr/>
          <a:lstStyle>
            <a:lvl1pPr marL="0" indent="0">
              <a:buFont typeface="Arial" panose="020B0604020202020204" pitchFamily="34" charset="0"/>
              <a:buNone/>
              <a:defRPr lang="de-DE" sz="2400" b="1" kern="1200" dirty="0">
                <a:solidFill>
                  <a:srgbClr val="003359"/>
                </a:solidFill>
                <a:latin typeface="Arial" panose="020B0604020202020204" pitchFamily="34" charset="0"/>
                <a:ea typeface="+mn-ea"/>
                <a:cs typeface="Arial" panose="020B0604020202020204" pitchFamily="34" charset="0"/>
              </a:defRPr>
            </a:lvl1pPr>
          </a:lstStyle>
          <a:p>
            <a:r>
              <a:rPr lang="de-DE" dirty="0" smtClean="0"/>
              <a:t>Bild durch Klicken auf Symbol hinzufügen</a:t>
            </a:r>
            <a:endParaRPr lang="de-DE" dirty="0"/>
          </a:p>
        </p:txBody>
      </p:sp>
      <p:sp>
        <p:nvSpPr>
          <p:cNvPr id="5" name="Slide Number Placeholder 4"/>
          <p:cNvSpPr>
            <a:spLocks noGrp="1"/>
          </p:cNvSpPr>
          <p:nvPr>
            <p:ph type="sldNum" sz="quarter" idx="12"/>
          </p:nvPr>
        </p:nvSpPr>
        <p:spPr>
          <a:xfrm>
            <a:off x="468000" y="4673350"/>
            <a:ext cx="661260" cy="273844"/>
          </a:xfrm>
          <a:prstGeom prst="rect">
            <a:avLst/>
          </a:prstGeom>
        </p:spPr>
        <p:txBody>
          <a:bodyPr/>
          <a:lstStyle/>
          <a:p>
            <a:fld id="{C8083FA9-7C11-B04D-BE6F-500EF6F49D2A}" type="slidenum">
              <a:rPr lang="de-DE" smtClean="0"/>
              <a:t>‹Nr.›</a:t>
            </a:fld>
            <a:endParaRPr lang="de-DE" dirty="0"/>
          </a:p>
        </p:txBody>
      </p:sp>
      <p:sp>
        <p:nvSpPr>
          <p:cNvPr id="10" name="Titel 9">
            <a:extLst>
              <a:ext uri="{FF2B5EF4-FFF2-40B4-BE49-F238E27FC236}">
                <a16:creationId xmlns:a16="http://schemas.microsoft.com/office/drawing/2014/main" id="{288AD3D1-62BA-BD4B-8B68-9D0177AA41F7}"/>
              </a:ext>
            </a:extLst>
          </p:cNvPr>
          <p:cNvSpPr>
            <a:spLocks noGrp="1"/>
          </p:cNvSpPr>
          <p:nvPr>
            <p:ph type="title" hasCustomPrompt="1"/>
          </p:nvPr>
        </p:nvSpPr>
        <p:spPr>
          <a:xfrm>
            <a:off x="453600" y="233999"/>
            <a:ext cx="8226000" cy="504156"/>
          </a:xfrm>
          <a:prstGeom prst="rect">
            <a:avLst/>
          </a:prstGeom>
        </p:spPr>
        <p:txBody>
          <a:bodyPr lIns="0" tIns="0" bIns="0"/>
          <a:lstStyle>
            <a:lvl1pPr>
              <a:defRPr lang="de-DE" dirty="0">
                <a:solidFill>
                  <a:srgbClr val="FF7900"/>
                </a:solidFill>
                <a:ea typeface="+mn-ea"/>
              </a:defRPr>
            </a:lvl1pPr>
          </a:lstStyle>
          <a:p>
            <a:pPr marL="0" lvl="0" indent="0">
              <a:spcBef>
                <a:spcPts val="750"/>
              </a:spcBef>
              <a:buFont typeface="Arial" panose="020B0604020202020204" pitchFamily="34" charset="0"/>
            </a:pPr>
            <a:r>
              <a:rPr lang="de-DE" dirty="0"/>
              <a:t>Kapiteltitel durch Klicken bearbeiten</a:t>
            </a:r>
          </a:p>
        </p:txBody>
      </p:sp>
      <p:sp>
        <p:nvSpPr>
          <p:cNvPr id="4" name="Fußzeilenplatzhalter 3">
            <a:extLst>
              <a:ext uri="{FF2B5EF4-FFF2-40B4-BE49-F238E27FC236}">
                <a16:creationId xmlns:a16="http://schemas.microsoft.com/office/drawing/2014/main" id="{25749F7B-0D8A-F24D-BFD7-7518849DE335}"/>
              </a:ext>
            </a:extLst>
          </p:cNvPr>
          <p:cNvSpPr>
            <a:spLocks noGrp="1"/>
          </p:cNvSpPr>
          <p:nvPr>
            <p:ph type="ftr" sz="quarter" idx="14"/>
          </p:nvPr>
        </p:nvSpPr>
        <p:spPr>
          <a:xfrm>
            <a:off x="1160267" y="4679757"/>
            <a:ext cx="5430005" cy="274637"/>
          </a:xfrm>
        </p:spPr>
        <p:txBody>
          <a:bodyPr/>
          <a:lstStyle/>
          <a:p>
            <a:r>
              <a:rPr lang="de-DE" dirty="0" smtClean="0"/>
              <a:t>Fußzeile</a:t>
            </a:r>
            <a:endParaRPr lang="de-DE" dirty="0"/>
          </a:p>
        </p:txBody>
      </p:sp>
    </p:spTree>
    <p:extLst>
      <p:ext uri="{BB962C8B-B14F-4D97-AF65-F5344CB8AC3E}">
        <p14:creationId xmlns:p14="http://schemas.microsoft.com/office/powerpoint/2010/main" val="6413966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FF2157E-484D-E841-9204-98336FAC2602}"/>
              </a:ext>
            </a:extLst>
          </p:cNvPr>
          <p:cNvSpPr>
            <a:spLocks noGrp="1"/>
          </p:cNvSpPr>
          <p:nvPr>
            <p:ph type="sldNum" sz="quarter" idx="11"/>
          </p:nvPr>
        </p:nvSpPr>
        <p:spPr>
          <a:xfrm>
            <a:off x="468000" y="4673350"/>
            <a:ext cx="661260" cy="273844"/>
          </a:xfrm>
        </p:spPr>
        <p:txBody>
          <a:bodyPr/>
          <a:lstStyle/>
          <a:p>
            <a:fld id="{C8083FA9-7C11-B04D-BE6F-500EF6F49D2A}" type="slidenum">
              <a:rPr lang="de-DE" smtClean="0"/>
              <a:pPr/>
              <a:t>‹Nr.›</a:t>
            </a:fld>
            <a:endParaRPr lang="de-DE" dirty="0"/>
          </a:p>
        </p:txBody>
      </p:sp>
      <p:sp>
        <p:nvSpPr>
          <p:cNvPr id="6" name="Titel 5">
            <a:extLst>
              <a:ext uri="{FF2B5EF4-FFF2-40B4-BE49-F238E27FC236}">
                <a16:creationId xmlns:a16="http://schemas.microsoft.com/office/drawing/2014/main" id="{65C0B0E4-BEF6-FA46-B4F1-507CEFFF6C72}"/>
              </a:ext>
            </a:extLst>
          </p:cNvPr>
          <p:cNvSpPr>
            <a:spLocks noGrp="1"/>
          </p:cNvSpPr>
          <p:nvPr>
            <p:ph type="title" hasCustomPrompt="1"/>
          </p:nvPr>
        </p:nvSpPr>
        <p:spPr>
          <a:xfrm>
            <a:off x="460800" y="234000"/>
            <a:ext cx="8226000" cy="504156"/>
          </a:xfrm>
        </p:spPr>
        <p:txBody>
          <a:bodyPr tIns="0" bIns="0"/>
          <a:lstStyle>
            <a:lvl1pPr>
              <a:defRPr>
                <a:solidFill>
                  <a:srgbClr val="FF7900"/>
                </a:solidFill>
              </a:defRPr>
            </a:lvl1pPr>
          </a:lstStyle>
          <a:p>
            <a:r>
              <a:rPr lang="de-DE" spc="-5" dirty="0"/>
              <a:t>Vielen </a:t>
            </a:r>
            <a:r>
              <a:rPr lang="de-DE" spc="-5" dirty="0" smtClean="0"/>
              <a:t>Dank!</a:t>
            </a:r>
            <a:endParaRPr lang="de-DE" dirty="0"/>
          </a:p>
        </p:txBody>
      </p:sp>
      <p:sp>
        <p:nvSpPr>
          <p:cNvPr id="7" name="Rechteck 6">
            <a:extLst>
              <a:ext uri="{FF2B5EF4-FFF2-40B4-BE49-F238E27FC236}">
                <a16:creationId xmlns:a16="http://schemas.microsoft.com/office/drawing/2014/main" id="{CA39BE90-B16C-0D46-86B3-AAA7CF686753}"/>
              </a:ext>
            </a:extLst>
          </p:cNvPr>
          <p:cNvSpPr/>
          <p:nvPr userDrawn="1"/>
        </p:nvSpPr>
        <p:spPr>
          <a:xfrm>
            <a:off x="458112" y="778482"/>
            <a:ext cx="8304887" cy="307052"/>
          </a:xfrm>
          <a:prstGeom prst="rect">
            <a:avLst/>
          </a:prstGeom>
        </p:spPr>
        <p:txBody>
          <a:bodyPr wrap="square" lIns="0">
            <a:noAutofit/>
          </a:bodyPr>
          <a:lstStyle/>
          <a:p>
            <a:pPr>
              <a:lnSpc>
                <a:spcPts val="2300"/>
              </a:lnSpc>
            </a:pPr>
            <a:r>
              <a:rPr lang="de-DE" sz="1400" kern="1200" dirty="0" smtClean="0">
                <a:solidFill>
                  <a:srgbClr val="003359"/>
                </a:solidFill>
                <a:latin typeface="Arial" panose="020B0604020202020204" pitchFamily="34" charset="0"/>
                <a:ea typeface="+mn-ea"/>
                <a:cs typeface="Arial" panose="020B0604020202020204" pitchFamily="34" charset="0"/>
              </a:rPr>
              <a:t>jessica.rex@tu-ilmenau.de  </a:t>
            </a:r>
            <a:r>
              <a:rPr lang="de-DE" sz="1400" kern="1200" dirty="0">
                <a:solidFill>
                  <a:srgbClr val="003359"/>
                </a:solidFill>
                <a:latin typeface="Arial" panose="020B0604020202020204" pitchFamily="34" charset="0"/>
                <a:ea typeface="+mn-ea"/>
                <a:cs typeface="Arial" panose="020B0604020202020204" pitchFamily="34" charset="0"/>
              </a:rPr>
              <a:t>|  www.tu-ilmenau.de</a:t>
            </a:r>
          </a:p>
        </p:txBody>
      </p:sp>
      <p:sp>
        <p:nvSpPr>
          <p:cNvPr id="8" name="object 6">
            <a:extLst>
              <a:ext uri="{FF2B5EF4-FFF2-40B4-BE49-F238E27FC236}">
                <a16:creationId xmlns:a16="http://schemas.microsoft.com/office/drawing/2014/main" id="{448228AA-7BCB-284F-9669-D47C02856870}"/>
              </a:ext>
            </a:extLst>
          </p:cNvPr>
          <p:cNvSpPr txBox="1"/>
          <p:nvPr userDrawn="1"/>
        </p:nvSpPr>
        <p:spPr>
          <a:xfrm>
            <a:off x="454848" y="1131342"/>
            <a:ext cx="8254996" cy="295910"/>
          </a:xfrm>
          <a:prstGeom prst="rect">
            <a:avLst/>
          </a:prstGeom>
        </p:spPr>
        <p:txBody>
          <a:bodyPr vert="horz" wrap="square" lIns="0" tIns="0" rIns="0" bIns="0" rtlCol="0">
            <a:spAutoFit/>
          </a:bodyPr>
          <a:lstStyle/>
          <a:p>
            <a:pPr>
              <a:lnSpc>
                <a:spcPts val="2300"/>
              </a:lnSpc>
            </a:pPr>
            <a:r>
              <a:rPr lang="de-DE" sz="600" b="1" dirty="0">
                <a:solidFill>
                  <a:srgbClr val="AAAAAA"/>
                </a:solidFill>
                <a:latin typeface="Arial" panose="020B0604020202020204" pitchFamily="34" charset="0"/>
                <a:cs typeface="Arial" panose="020B0604020202020204" pitchFamily="34" charset="0"/>
              </a:rPr>
              <a:t>Bildnachweis: </a:t>
            </a:r>
            <a:r>
              <a:rPr lang="de-DE" sz="600" dirty="0">
                <a:solidFill>
                  <a:srgbClr val="AAAAAA"/>
                </a:solidFill>
                <a:latin typeface="Arial" panose="020B0604020202020204" pitchFamily="34" charset="0"/>
                <a:cs typeface="Arial" panose="020B0604020202020204" pitchFamily="34" charset="0"/>
              </a:rPr>
              <a:t>TU Ilmenau, Musterfotograf01, Musterfotograf0, externe Bildagentur XYZ</a:t>
            </a:r>
          </a:p>
        </p:txBody>
      </p:sp>
      <p:sp>
        <p:nvSpPr>
          <p:cNvPr id="3" name="Fußzeilenplatzhalter 2">
            <a:extLst>
              <a:ext uri="{FF2B5EF4-FFF2-40B4-BE49-F238E27FC236}">
                <a16:creationId xmlns:a16="http://schemas.microsoft.com/office/drawing/2014/main" id="{1B34CCD3-3EFA-4C48-B5AF-AAE32E0556A7}"/>
              </a:ext>
            </a:extLst>
          </p:cNvPr>
          <p:cNvSpPr>
            <a:spLocks noGrp="1"/>
          </p:cNvSpPr>
          <p:nvPr>
            <p:ph type="ftr" sz="quarter" idx="13"/>
          </p:nvPr>
        </p:nvSpPr>
        <p:spPr>
          <a:xfrm>
            <a:off x="1158059" y="4679757"/>
            <a:ext cx="5430005" cy="274637"/>
          </a:xfrm>
        </p:spPr>
        <p:txBody>
          <a:bodyPr/>
          <a:lstStyle/>
          <a:p>
            <a:r>
              <a:rPr lang="de-DE" dirty="0"/>
              <a:t>Fußzeile</a:t>
            </a:r>
          </a:p>
        </p:txBody>
      </p:sp>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0384"/>
            <a:ext cx="9144000" cy="3095244"/>
          </a:xfrm>
          <a:prstGeom prst="rect">
            <a:avLst/>
          </a:prstGeom>
        </p:spPr>
      </p:pic>
    </p:spTree>
    <p:extLst>
      <p:ext uri="{BB962C8B-B14F-4D97-AF65-F5344CB8AC3E}">
        <p14:creationId xmlns:p14="http://schemas.microsoft.com/office/powerpoint/2010/main" val="17780707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tartfoli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lvl1pPr>
          </a:lstStyle>
          <a:p>
            <a:r>
              <a:rPr lang="de-DE" dirty="0" smtClean="0"/>
              <a:t>1</a:t>
            </a:r>
            <a:endParaRPr lang="de-DE" dirty="0"/>
          </a:p>
        </p:txBody>
      </p:sp>
      <p:sp>
        <p:nvSpPr>
          <p:cNvPr id="11" name="Subtitle 2">
            <a:extLst>
              <a:ext uri="{FF2B5EF4-FFF2-40B4-BE49-F238E27FC236}">
                <a16:creationId xmlns:a16="http://schemas.microsoft.com/office/drawing/2014/main" id="{6DA9807B-1766-1245-AC91-E5AA502F4E15}"/>
              </a:ext>
            </a:extLst>
          </p:cNvPr>
          <p:cNvSpPr>
            <a:spLocks noGrp="1"/>
          </p:cNvSpPr>
          <p:nvPr>
            <p:ph type="subTitle" idx="13" hasCustomPrompt="1"/>
          </p:nvPr>
        </p:nvSpPr>
        <p:spPr>
          <a:xfrm>
            <a:off x="503238" y="662152"/>
            <a:ext cx="8137525" cy="449318"/>
          </a:xfrm>
          <a:prstGeom prst="rect">
            <a:avLst/>
          </a:prstGeom>
        </p:spPr>
        <p:txBody>
          <a:bodyPr lIns="0" tIns="0" rIns="0">
            <a:normAutofit/>
          </a:bodyPr>
          <a:lstStyle>
            <a:lvl1pPr marL="0" indent="0" algn="l">
              <a:buNone/>
              <a:defRPr sz="1800" b="1" baseline="0">
                <a:solidFill>
                  <a:srgbClr val="00335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smtClean="0"/>
              <a:t>Jessica Rex (FDM-Kontaktstelle TU Ilmenau/TKFDM)</a:t>
            </a:r>
          </a:p>
        </p:txBody>
      </p:sp>
      <p:sp>
        <p:nvSpPr>
          <p:cNvPr id="17" name="Titel 16">
            <a:extLst>
              <a:ext uri="{FF2B5EF4-FFF2-40B4-BE49-F238E27FC236}">
                <a16:creationId xmlns:a16="http://schemas.microsoft.com/office/drawing/2014/main" id="{B846DC88-5E73-764F-BE52-C95CA0E23973}"/>
              </a:ext>
            </a:extLst>
          </p:cNvPr>
          <p:cNvSpPr>
            <a:spLocks noGrp="1"/>
          </p:cNvSpPr>
          <p:nvPr>
            <p:ph type="title" hasCustomPrompt="1"/>
          </p:nvPr>
        </p:nvSpPr>
        <p:spPr/>
        <p:txBody>
          <a:bodyPr/>
          <a:lstStyle>
            <a:lvl1pPr>
              <a:defRPr baseline="0">
                <a:solidFill>
                  <a:srgbClr val="FF7900"/>
                </a:solidFill>
              </a:defRPr>
            </a:lvl1pPr>
          </a:lstStyle>
          <a:p>
            <a:r>
              <a:rPr lang="de-DE" dirty="0" smtClean="0"/>
              <a:t>Grundlagen des FDM</a:t>
            </a:r>
            <a:endParaRPr lang="de-DE" dirty="0"/>
          </a:p>
        </p:txBody>
      </p:sp>
      <p:sp>
        <p:nvSpPr>
          <p:cNvPr id="18" name="Fußzeilenplatzhalter 17">
            <a:extLst>
              <a:ext uri="{FF2B5EF4-FFF2-40B4-BE49-F238E27FC236}">
                <a16:creationId xmlns:a16="http://schemas.microsoft.com/office/drawing/2014/main" id="{14B78777-7498-3842-9A79-3704C9BD802A}"/>
              </a:ext>
            </a:extLst>
          </p:cNvPr>
          <p:cNvSpPr>
            <a:spLocks noGrp="1"/>
          </p:cNvSpPr>
          <p:nvPr>
            <p:ph type="ftr" sz="quarter" idx="15"/>
          </p:nvPr>
        </p:nvSpPr>
        <p:spPr/>
        <p:txBody>
          <a:bodyPr/>
          <a:lstStyle/>
          <a:p>
            <a:endParaRPr lang="de-DE" dirty="0"/>
          </a:p>
        </p:txBody>
      </p:sp>
      <p:sp>
        <p:nvSpPr>
          <p:cNvPr id="12" name="object 2">
            <a:extLst>
              <a:ext uri="{FF2B5EF4-FFF2-40B4-BE49-F238E27FC236}">
                <a16:creationId xmlns:a16="http://schemas.microsoft.com/office/drawing/2014/main" id="{4E02D7EE-125C-5C45-9C5C-BAB701D621B8}"/>
              </a:ext>
            </a:extLst>
          </p:cNvPr>
          <p:cNvSpPr/>
          <p:nvPr userDrawn="1"/>
        </p:nvSpPr>
        <p:spPr>
          <a:xfrm>
            <a:off x="0" y="1700598"/>
            <a:ext cx="9144000" cy="2726996"/>
          </a:xfrm>
          <a:prstGeom prst="rect">
            <a:avLst/>
          </a:prstGeom>
          <a:blipFill>
            <a:blip r:embed="rId2" cstate="print"/>
            <a:stretch>
              <a:fillRect/>
            </a:stretch>
          </a:blipFill>
        </p:spPr>
        <p:txBody>
          <a:bodyPr wrap="square" lIns="0" tIns="0" rIns="0" bIns="0" rtlCol="0"/>
          <a:lstStyle/>
          <a:p>
            <a:endParaRPr sz="1013" dirty="0"/>
          </a:p>
        </p:txBody>
      </p:sp>
    </p:spTree>
    <p:extLst>
      <p:ext uri="{BB962C8B-B14F-4D97-AF65-F5344CB8AC3E}">
        <p14:creationId xmlns:p14="http://schemas.microsoft.com/office/powerpoint/2010/main" val="460529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2-Spalter Text + Bi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68000" y="4673351"/>
            <a:ext cx="661260" cy="273844"/>
          </a:xfrm>
          <a:prstGeom prst="rect">
            <a:avLst/>
          </a:prstGeom>
        </p:spPr>
        <p:txBody>
          <a:bodyPr/>
          <a:lstStyle>
            <a:lvl1pPr>
              <a:defRPr sz="750"/>
            </a:lvl1pPr>
          </a:lstStyle>
          <a:p>
            <a:fld id="{C8083FA9-7C11-B04D-BE6F-500EF6F49D2A}" type="slidenum">
              <a:rPr lang="de-DE" smtClean="0"/>
              <a:pPr/>
              <a:t>‹Nr.›</a:t>
            </a:fld>
            <a:endParaRPr lang="de-DE" dirty="0"/>
          </a:p>
        </p:txBody>
      </p:sp>
      <p:sp>
        <p:nvSpPr>
          <p:cNvPr id="20" name="Textplatzhalter 19">
            <a:extLst>
              <a:ext uri="{FF2B5EF4-FFF2-40B4-BE49-F238E27FC236}">
                <a16:creationId xmlns:a16="http://schemas.microsoft.com/office/drawing/2014/main" id="{4DDF78BE-0D35-D542-88A7-2B4794BE2BE7}"/>
              </a:ext>
            </a:extLst>
          </p:cNvPr>
          <p:cNvSpPr>
            <a:spLocks noGrp="1"/>
          </p:cNvSpPr>
          <p:nvPr>
            <p:ph type="body" sz="quarter" idx="13" hasCustomPrompt="1"/>
          </p:nvPr>
        </p:nvSpPr>
        <p:spPr>
          <a:xfrm>
            <a:off x="458804" y="1635125"/>
            <a:ext cx="4047699" cy="2551113"/>
          </a:xfrm>
          <a:prstGeom prst="rect">
            <a:avLst/>
          </a:prstGeom>
        </p:spPr>
        <p:txBody>
          <a:bodyPr lIns="0" tIns="0" rIns="0" bIns="0"/>
          <a:lstStyle>
            <a:lvl1pPr marL="0" marR="0" indent="0" algn="l" defTabSz="514350" rtl="0" eaLnBrk="1" fontAlgn="auto" latinLnBrk="0" hangingPunct="1">
              <a:lnSpc>
                <a:spcPts val="1725"/>
              </a:lnSpc>
              <a:spcBef>
                <a:spcPts val="360"/>
              </a:spcBef>
              <a:spcAft>
                <a:spcPts val="0"/>
              </a:spcAft>
              <a:buClrTx/>
              <a:buSzTx/>
              <a:buFontTx/>
              <a:buNone/>
              <a:tabLst/>
              <a:defRPr sz="1200">
                <a:solidFill>
                  <a:srgbClr val="003359"/>
                </a:solidFill>
              </a:defRPr>
            </a:lvl1pPr>
          </a:lstStyle>
          <a:p>
            <a:pPr marL="9525" marR="0" lvl="0" indent="0" algn="l" defTabSz="514350" rtl="0" eaLnBrk="1" fontAlgn="auto" latinLnBrk="0" hangingPunct="1">
              <a:lnSpc>
                <a:spcPts val="1725"/>
              </a:lnSpc>
              <a:spcBef>
                <a:spcPts val="360"/>
              </a:spcBef>
              <a:spcAft>
                <a:spcPts val="0"/>
              </a:spcAft>
              <a:buClrTx/>
              <a:buSzTx/>
              <a:buFontTx/>
              <a:buNone/>
              <a:tabLst/>
              <a:defRPr/>
            </a:pPr>
            <a:r>
              <a:rPr lang="de-DE" sz="1200" b="1" spc="-4" dirty="0">
                <a:solidFill>
                  <a:srgbClr val="003358"/>
                </a:solidFill>
                <a:latin typeface="Arial"/>
                <a:cs typeface="Arial"/>
              </a:rPr>
              <a:t>2-Spalter 50/50, Arial 16 </a:t>
            </a:r>
            <a:r>
              <a:rPr lang="de-DE" sz="1200" b="1" dirty="0">
                <a:solidFill>
                  <a:srgbClr val="003358"/>
                </a:solidFill>
                <a:latin typeface="Arial"/>
                <a:cs typeface="Arial"/>
              </a:rPr>
              <a:t>PT</a:t>
            </a:r>
            <a:r>
              <a:rPr lang="de-DE" sz="1200" b="1" spc="-4" dirty="0">
                <a:solidFill>
                  <a:srgbClr val="003358"/>
                </a:solidFill>
                <a:latin typeface="Arial"/>
                <a:cs typeface="Arial"/>
              </a:rPr>
              <a:t>, ZAB 23</a:t>
            </a:r>
            <a:r>
              <a:rPr lang="de-DE" sz="1200" b="1" dirty="0">
                <a:latin typeface="Arial"/>
                <a:cs typeface="Arial"/>
              </a:rPr>
              <a:t> </a:t>
            </a:r>
            <a:r>
              <a:rPr lang="de-DE" sz="1200" dirty="0">
                <a:latin typeface="Arial"/>
                <a:cs typeface="Arial"/>
              </a:rPr>
              <a:t/>
            </a:r>
            <a:br>
              <a:rPr lang="de-DE" sz="1200" dirty="0">
                <a:latin typeface="Arial"/>
                <a:cs typeface="Arial"/>
              </a:rPr>
            </a:br>
            <a:r>
              <a:rPr lang="de-DE" sz="1200" spc="-4" dirty="0">
                <a:solidFill>
                  <a:srgbClr val="003358"/>
                </a:solidFill>
                <a:latin typeface="Arial"/>
                <a:cs typeface="Arial"/>
              </a:rPr>
              <a:t>Das </a:t>
            </a:r>
            <a:r>
              <a:rPr lang="de-DE" sz="1200" spc="-15" dirty="0" err="1">
                <a:solidFill>
                  <a:srgbClr val="003358"/>
                </a:solidFill>
                <a:latin typeface="Arial"/>
                <a:cs typeface="Arial"/>
              </a:rPr>
              <a:t>reatur</a:t>
            </a:r>
            <a:r>
              <a:rPr lang="de-DE" sz="1200" spc="-15" dirty="0">
                <a:solidFill>
                  <a:srgbClr val="003358"/>
                </a:solidFill>
                <a:latin typeface="Arial"/>
                <a:cs typeface="Arial"/>
              </a:rPr>
              <a:t>, </a:t>
            </a:r>
            <a:r>
              <a:rPr lang="de-DE" sz="1200" dirty="0" err="1">
                <a:solidFill>
                  <a:srgbClr val="003358"/>
                </a:solidFill>
                <a:latin typeface="Arial"/>
                <a:cs typeface="Arial"/>
              </a:rPr>
              <a:t>cor</a:t>
            </a:r>
            <a:r>
              <a:rPr lang="de-DE" sz="1200" dirty="0">
                <a:solidFill>
                  <a:srgbClr val="003358"/>
                </a:solidFill>
                <a:latin typeface="Arial"/>
                <a:cs typeface="Arial"/>
              </a:rPr>
              <a:t> </a:t>
            </a:r>
            <a:r>
              <a:rPr lang="de-DE" sz="1200" spc="-4" dirty="0" err="1">
                <a:solidFill>
                  <a:srgbClr val="003358"/>
                </a:solidFill>
                <a:latin typeface="Arial"/>
                <a:cs typeface="Arial"/>
              </a:rPr>
              <a:t>aut</a:t>
            </a:r>
            <a:r>
              <a:rPr lang="de-DE" sz="1200" spc="-4" dirty="0">
                <a:solidFill>
                  <a:srgbClr val="003358"/>
                </a:solidFill>
                <a:latin typeface="Arial"/>
                <a:cs typeface="Arial"/>
              </a:rPr>
              <a:t> </a:t>
            </a:r>
            <a:r>
              <a:rPr lang="de-DE" sz="1200" spc="-4" dirty="0" err="1">
                <a:solidFill>
                  <a:srgbClr val="003358"/>
                </a:solidFill>
                <a:latin typeface="Arial"/>
                <a:cs typeface="Arial"/>
              </a:rPr>
              <a:t>eatius</a:t>
            </a:r>
            <a:r>
              <a:rPr lang="de-DE" sz="1200" spc="-4" dirty="0">
                <a:solidFill>
                  <a:srgbClr val="003358"/>
                </a:solidFill>
                <a:latin typeface="Arial"/>
                <a:cs typeface="Arial"/>
              </a:rPr>
              <a:t>, </a:t>
            </a:r>
            <a:r>
              <a:rPr lang="de-DE" sz="1200" spc="-4" dirty="0" err="1">
                <a:solidFill>
                  <a:srgbClr val="003358"/>
                </a:solidFill>
                <a:latin typeface="Arial"/>
                <a:cs typeface="Arial"/>
              </a:rPr>
              <a:t>nonectem</a:t>
            </a:r>
            <a:r>
              <a:rPr lang="de-DE" sz="1200" spc="-4" dirty="0">
                <a:solidFill>
                  <a:srgbClr val="003358"/>
                </a:solidFill>
                <a:latin typeface="Arial"/>
                <a:cs typeface="Arial"/>
              </a:rPr>
              <a:t> </a:t>
            </a:r>
            <a:r>
              <a:rPr lang="de-DE" sz="1200" spc="-4" dirty="0" err="1">
                <a:solidFill>
                  <a:srgbClr val="003358"/>
                </a:solidFill>
                <a:latin typeface="Arial"/>
                <a:cs typeface="Arial"/>
              </a:rPr>
              <a:t>ressit</a:t>
            </a:r>
            <a:r>
              <a:rPr lang="de-DE" sz="1200" spc="-4" dirty="0">
                <a:solidFill>
                  <a:srgbClr val="003358"/>
                </a:solidFill>
                <a:latin typeface="Arial"/>
                <a:cs typeface="Arial"/>
              </a:rPr>
              <a:t> quo </a:t>
            </a:r>
            <a:r>
              <a:rPr lang="de-DE" sz="1200" spc="-4" dirty="0" err="1">
                <a:solidFill>
                  <a:srgbClr val="003358"/>
                </a:solidFill>
                <a:latin typeface="Arial"/>
                <a:cs typeface="Arial"/>
              </a:rPr>
              <a:t>bla</a:t>
            </a:r>
            <a:r>
              <a:rPr lang="de-DE" sz="1200" spc="-4" dirty="0">
                <a:solidFill>
                  <a:srgbClr val="003358"/>
                </a:solidFill>
                <a:latin typeface="Arial"/>
                <a:cs typeface="Arial"/>
              </a:rPr>
              <a:t>  </a:t>
            </a:r>
            <a:r>
              <a:rPr lang="de-DE" sz="1200" spc="-4" dirty="0" err="1">
                <a:solidFill>
                  <a:srgbClr val="003358"/>
                </a:solidFill>
                <a:latin typeface="Arial"/>
                <a:cs typeface="Arial"/>
              </a:rPr>
              <a:t>parciam</a:t>
            </a:r>
            <a:r>
              <a:rPr lang="de-DE" sz="1200" spc="-4" dirty="0">
                <a:solidFill>
                  <a:srgbClr val="003358"/>
                </a:solidFill>
                <a:latin typeface="Arial"/>
                <a:cs typeface="Arial"/>
              </a:rPr>
              <a:t> es ne </a:t>
            </a:r>
            <a:r>
              <a:rPr lang="de-DE" sz="1200" spc="-4" dirty="0" err="1">
                <a:solidFill>
                  <a:srgbClr val="003358"/>
                </a:solidFill>
                <a:latin typeface="Arial"/>
                <a:cs typeface="Arial"/>
              </a:rPr>
              <a:t>peritaquae</a:t>
            </a:r>
            <a:r>
              <a:rPr lang="de-DE" sz="1200" spc="-4" dirty="0">
                <a:solidFill>
                  <a:srgbClr val="003358"/>
                </a:solidFill>
                <a:latin typeface="Arial"/>
                <a:cs typeface="Arial"/>
              </a:rPr>
              <a:t> quas </a:t>
            </a:r>
            <a:r>
              <a:rPr lang="de-DE" sz="1200" spc="-4" dirty="0" err="1">
                <a:solidFill>
                  <a:srgbClr val="003358"/>
                </a:solidFill>
                <a:latin typeface="Arial"/>
                <a:cs typeface="Arial"/>
              </a:rPr>
              <a:t>niminctet</a:t>
            </a:r>
            <a:r>
              <a:rPr lang="de-DE" sz="1200" spc="-4" dirty="0">
                <a:solidFill>
                  <a:srgbClr val="003358"/>
                </a:solidFill>
                <a:latin typeface="Arial"/>
                <a:cs typeface="Arial"/>
              </a:rPr>
              <a:t> </a:t>
            </a:r>
            <a:r>
              <a:rPr lang="de-DE" sz="1200" spc="-4" dirty="0" err="1">
                <a:solidFill>
                  <a:srgbClr val="003358"/>
                </a:solidFill>
                <a:latin typeface="Arial"/>
                <a:cs typeface="Arial"/>
              </a:rPr>
              <a:t>offic</a:t>
            </a:r>
            <a:r>
              <a:rPr lang="de-DE" sz="1200" spc="-4" dirty="0">
                <a:solidFill>
                  <a:srgbClr val="003358"/>
                </a:solidFill>
                <a:latin typeface="Arial"/>
                <a:cs typeface="Arial"/>
              </a:rPr>
              <a:t> </a:t>
            </a:r>
            <a:r>
              <a:rPr lang="de-DE" sz="1200" dirty="0" err="1">
                <a:solidFill>
                  <a:srgbClr val="003358"/>
                </a:solidFill>
                <a:latin typeface="Arial"/>
                <a:cs typeface="Arial"/>
              </a:rPr>
              <a:t>temporum</a:t>
            </a:r>
            <a:r>
              <a:rPr lang="de-DE" sz="1200" dirty="0">
                <a:solidFill>
                  <a:srgbClr val="003358"/>
                </a:solidFill>
                <a:latin typeface="Arial"/>
                <a:cs typeface="Arial"/>
              </a:rPr>
              <a:t>  </a:t>
            </a:r>
            <a:r>
              <a:rPr lang="de-DE" sz="1200" dirty="0" err="1">
                <a:solidFill>
                  <a:srgbClr val="003358"/>
                </a:solidFill>
                <a:latin typeface="Arial"/>
                <a:cs typeface="Arial"/>
              </a:rPr>
              <a:t>sa</a:t>
            </a:r>
            <a:r>
              <a:rPr lang="de-DE" sz="1200" dirty="0">
                <a:solidFill>
                  <a:srgbClr val="003358"/>
                </a:solidFill>
                <a:latin typeface="Arial"/>
                <a:cs typeface="Arial"/>
              </a:rPr>
              <a:t> </a:t>
            </a:r>
            <a:r>
              <a:rPr lang="de-DE" sz="1200" dirty="0" err="1">
                <a:solidFill>
                  <a:srgbClr val="003358"/>
                </a:solidFill>
                <a:latin typeface="Arial"/>
                <a:cs typeface="Arial"/>
              </a:rPr>
              <a:t>siminciet</a:t>
            </a:r>
            <a:r>
              <a:rPr lang="de-DE" sz="1200" dirty="0">
                <a:solidFill>
                  <a:srgbClr val="003358"/>
                </a:solidFill>
                <a:latin typeface="Arial"/>
                <a:cs typeface="Arial"/>
              </a:rPr>
              <a:t> </a:t>
            </a:r>
            <a:r>
              <a:rPr lang="de-DE" sz="1200" spc="-4" dirty="0" err="1">
                <a:solidFill>
                  <a:srgbClr val="003358"/>
                </a:solidFill>
                <a:latin typeface="Arial"/>
                <a:cs typeface="Arial"/>
              </a:rPr>
              <a:t>que</a:t>
            </a:r>
            <a:r>
              <a:rPr lang="de-DE" sz="1200" spc="-4" dirty="0">
                <a:solidFill>
                  <a:srgbClr val="003358"/>
                </a:solidFill>
                <a:latin typeface="Arial"/>
                <a:cs typeface="Arial"/>
              </a:rPr>
              <a:t> </a:t>
            </a:r>
            <a:r>
              <a:rPr lang="de-DE" sz="1200" dirty="0" err="1">
                <a:solidFill>
                  <a:srgbClr val="003358"/>
                </a:solidFill>
                <a:latin typeface="Arial"/>
                <a:cs typeface="Arial"/>
              </a:rPr>
              <a:t>volor</a:t>
            </a:r>
            <a:r>
              <a:rPr lang="de-DE" sz="1200" dirty="0">
                <a:solidFill>
                  <a:srgbClr val="003358"/>
                </a:solidFill>
                <a:latin typeface="Arial"/>
                <a:cs typeface="Arial"/>
              </a:rPr>
              <a:t> </a:t>
            </a:r>
            <a:r>
              <a:rPr lang="de-DE" sz="1200" spc="-4" dirty="0" err="1">
                <a:solidFill>
                  <a:srgbClr val="003358"/>
                </a:solidFill>
                <a:latin typeface="Arial"/>
                <a:cs typeface="Arial"/>
              </a:rPr>
              <a:t>mos</a:t>
            </a:r>
            <a:r>
              <a:rPr lang="de-DE" sz="1200" spc="-4" dirty="0">
                <a:solidFill>
                  <a:srgbClr val="003358"/>
                </a:solidFill>
                <a:latin typeface="Arial"/>
                <a:cs typeface="Arial"/>
              </a:rPr>
              <a:t> et </a:t>
            </a:r>
            <a:r>
              <a:rPr lang="de-DE" sz="1200" spc="-4" dirty="0" err="1">
                <a:solidFill>
                  <a:srgbClr val="003358"/>
                </a:solidFill>
                <a:latin typeface="Arial"/>
                <a:cs typeface="Arial"/>
              </a:rPr>
              <a:t>andae</a:t>
            </a:r>
            <a:r>
              <a:rPr lang="de-DE" sz="1200" spc="-4" dirty="0">
                <a:solidFill>
                  <a:srgbClr val="003358"/>
                </a:solidFill>
                <a:latin typeface="Arial"/>
                <a:cs typeface="Arial"/>
              </a:rPr>
              <a:t> </a:t>
            </a:r>
            <a:r>
              <a:rPr lang="de-DE" sz="1200" spc="-4" dirty="0" err="1">
                <a:solidFill>
                  <a:srgbClr val="003358"/>
                </a:solidFill>
                <a:latin typeface="Arial"/>
                <a:cs typeface="Arial"/>
              </a:rPr>
              <a:t>qui</a:t>
            </a:r>
            <a:r>
              <a:rPr lang="de-DE" sz="1200" spc="-4" dirty="0">
                <a:solidFill>
                  <a:srgbClr val="003358"/>
                </a:solidFill>
                <a:latin typeface="Arial"/>
                <a:cs typeface="Arial"/>
              </a:rPr>
              <a:t> </a:t>
            </a:r>
            <a:r>
              <a:rPr lang="de-DE" sz="1200" spc="-4" dirty="0" err="1">
                <a:solidFill>
                  <a:srgbClr val="003358"/>
                </a:solidFill>
                <a:latin typeface="Arial"/>
                <a:cs typeface="Arial"/>
              </a:rPr>
              <a:t>quaspeum</a:t>
            </a:r>
            <a:r>
              <a:rPr lang="de-DE" sz="1200" spc="-4" dirty="0">
                <a:solidFill>
                  <a:srgbClr val="003358"/>
                </a:solidFill>
                <a:latin typeface="Arial"/>
                <a:cs typeface="Arial"/>
              </a:rPr>
              <a:t> </a:t>
            </a:r>
            <a:r>
              <a:rPr lang="de-DE" sz="1200" spc="-4" dirty="0" err="1">
                <a:solidFill>
                  <a:srgbClr val="003358"/>
                </a:solidFill>
                <a:latin typeface="Arial"/>
                <a:cs typeface="Arial"/>
              </a:rPr>
              <a:t>alitint</a:t>
            </a:r>
            <a:r>
              <a:rPr lang="de-DE" sz="1200" spc="-4" dirty="0">
                <a:solidFill>
                  <a:srgbClr val="003358"/>
                </a:solidFill>
                <a:latin typeface="Arial"/>
                <a:cs typeface="Arial"/>
              </a:rPr>
              <a:t>, </a:t>
            </a:r>
            <a:r>
              <a:rPr lang="de-DE" sz="1200" spc="-4" dirty="0" err="1">
                <a:solidFill>
                  <a:srgbClr val="003358"/>
                </a:solidFill>
                <a:latin typeface="Arial"/>
                <a:cs typeface="Arial"/>
              </a:rPr>
              <a:t>omnis</a:t>
            </a:r>
            <a:r>
              <a:rPr lang="de-DE" sz="1200" spc="-4" dirty="0">
                <a:solidFill>
                  <a:srgbClr val="003358"/>
                </a:solidFill>
                <a:latin typeface="Arial"/>
                <a:cs typeface="Arial"/>
              </a:rPr>
              <a:t>  </a:t>
            </a:r>
            <a:r>
              <a:rPr lang="de-DE" sz="1200" spc="-4" dirty="0" err="1">
                <a:solidFill>
                  <a:srgbClr val="003358"/>
                </a:solidFill>
                <a:latin typeface="Arial"/>
                <a:cs typeface="Arial"/>
              </a:rPr>
              <a:t>eum</a:t>
            </a:r>
            <a:r>
              <a:rPr lang="de-DE" sz="1200" spc="-4" dirty="0">
                <a:solidFill>
                  <a:srgbClr val="003358"/>
                </a:solidFill>
                <a:latin typeface="Arial"/>
                <a:cs typeface="Arial"/>
              </a:rPr>
              <a:t> </a:t>
            </a:r>
            <a:r>
              <a:rPr lang="de-DE" sz="1200" spc="-4" dirty="0" err="1">
                <a:solidFill>
                  <a:srgbClr val="003358"/>
                </a:solidFill>
                <a:latin typeface="Arial"/>
                <a:cs typeface="Arial"/>
              </a:rPr>
              <a:t>rest</a:t>
            </a:r>
            <a:r>
              <a:rPr lang="de-DE" sz="1200" spc="-4" dirty="0">
                <a:solidFill>
                  <a:srgbClr val="003358"/>
                </a:solidFill>
                <a:latin typeface="Arial"/>
                <a:cs typeface="Arial"/>
              </a:rPr>
              <a:t> </a:t>
            </a:r>
            <a:r>
              <a:rPr lang="de-DE" sz="1200" spc="-4" dirty="0" err="1">
                <a:solidFill>
                  <a:srgbClr val="003358"/>
                </a:solidFill>
                <a:latin typeface="Arial"/>
                <a:cs typeface="Arial"/>
              </a:rPr>
              <a:t>asimincilia</a:t>
            </a:r>
            <a:r>
              <a:rPr lang="de-DE" sz="1200" spc="-4" dirty="0">
                <a:solidFill>
                  <a:srgbClr val="003358"/>
                </a:solidFill>
                <a:latin typeface="Arial"/>
                <a:cs typeface="Arial"/>
              </a:rPr>
              <a:t> </a:t>
            </a:r>
            <a:r>
              <a:rPr lang="de-DE" sz="1200" dirty="0" err="1">
                <a:solidFill>
                  <a:srgbClr val="003358"/>
                </a:solidFill>
                <a:latin typeface="Arial"/>
                <a:cs typeface="Arial"/>
              </a:rPr>
              <a:t>fuga</a:t>
            </a:r>
            <a:r>
              <a:rPr lang="de-DE" sz="1200" dirty="0">
                <a:solidFill>
                  <a:srgbClr val="003358"/>
                </a:solidFill>
                <a:latin typeface="Arial"/>
                <a:cs typeface="Arial"/>
              </a:rPr>
              <a:t>. </a:t>
            </a:r>
            <a:r>
              <a:rPr lang="de-DE" sz="1200" spc="-4" dirty="0" err="1">
                <a:solidFill>
                  <a:srgbClr val="003358"/>
                </a:solidFill>
                <a:latin typeface="Arial"/>
                <a:cs typeface="Arial"/>
              </a:rPr>
              <a:t>Nemquaectur</a:t>
            </a:r>
            <a:r>
              <a:rPr lang="de-DE" sz="1200" spc="-4" dirty="0">
                <a:solidFill>
                  <a:srgbClr val="003358"/>
                </a:solidFill>
                <a:latin typeface="Arial"/>
                <a:cs typeface="Arial"/>
              </a:rPr>
              <a:t> </a:t>
            </a:r>
            <a:r>
              <a:rPr lang="de-DE" sz="1200" dirty="0" err="1">
                <a:solidFill>
                  <a:srgbClr val="003358"/>
                </a:solidFill>
                <a:latin typeface="Arial"/>
                <a:cs typeface="Arial"/>
              </a:rPr>
              <a:t>sit</a:t>
            </a:r>
            <a:r>
              <a:rPr lang="de-DE" sz="1200" dirty="0">
                <a:solidFill>
                  <a:srgbClr val="003358"/>
                </a:solidFill>
                <a:latin typeface="Arial"/>
                <a:cs typeface="Arial"/>
              </a:rPr>
              <a:t> </a:t>
            </a:r>
            <a:r>
              <a:rPr lang="de-DE" sz="1200" spc="-4" dirty="0">
                <a:solidFill>
                  <a:srgbClr val="003358"/>
                </a:solidFill>
                <a:latin typeface="Arial"/>
                <a:cs typeface="Arial"/>
              </a:rPr>
              <a:t>la  </a:t>
            </a:r>
            <a:r>
              <a:rPr lang="de-DE" sz="1200" dirty="0" err="1">
                <a:solidFill>
                  <a:srgbClr val="003358"/>
                </a:solidFill>
                <a:latin typeface="Arial"/>
                <a:cs typeface="Arial"/>
              </a:rPr>
              <a:t>conserspist</a:t>
            </a:r>
            <a:r>
              <a:rPr lang="de-DE" sz="1200" dirty="0">
                <a:solidFill>
                  <a:srgbClr val="003358"/>
                </a:solidFill>
                <a:latin typeface="Arial"/>
                <a:cs typeface="Arial"/>
              </a:rPr>
              <a:t>, </a:t>
            </a:r>
            <a:r>
              <a:rPr lang="de-DE" sz="1200" spc="-4" dirty="0" err="1">
                <a:solidFill>
                  <a:srgbClr val="003358"/>
                </a:solidFill>
                <a:latin typeface="Arial"/>
                <a:cs typeface="Arial"/>
              </a:rPr>
              <a:t>quodis</a:t>
            </a:r>
            <a:r>
              <a:rPr lang="de-DE" sz="1200" spc="-4" dirty="0">
                <a:solidFill>
                  <a:srgbClr val="003358"/>
                </a:solidFill>
                <a:latin typeface="Arial"/>
                <a:cs typeface="Arial"/>
              </a:rPr>
              <a:t> </a:t>
            </a:r>
            <a:r>
              <a:rPr lang="de-DE" sz="1200" spc="-4" dirty="0" err="1">
                <a:solidFill>
                  <a:srgbClr val="003358"/>
                </a:solidFill>
                <a:latin typeface="Arial"/>
                <a:cs typeface="Arial"/>
              </a:rPr>
              <a:t>ilicilles</a:t>
            </a:r>
            <a:r>
              <a:rPr lang="de-DE" sz="1200" spc="-4" dirty="0">
                <a:solidFill>
                  <a:srgbClr val="003358"/>
                </a:solidFill>
                <a:latin typeface="Arial"/>
                <a:cs typeface="Arial"/>
              </a:rPr>
              <a:t> </a:t>
            </a:r>
            <a:r>
              <a:rPr lang="de-DE" sz="1200" dirty="0" err="1">
                <a:solidFill>
                  <a:srgbClr val="003358"/>
                </a:solidFill>
                <a:latin typeface="Arial"/>
                <a:cs typeface="Arial"/>
              </a:rPr>
              <a:t>sit</a:t>
            </a:r>
            <a:r>
              <a:rPr lang="de-DE" sz="1200" dirty="0">
                <a:solidFill>
                  <a:srgbClr val="003358"/>
                </a:solidFill>
                <a:latin typeface="Arial"/>
                <a:cs typeface="Arial"/>
              </a:rPr>
              <a:t> </a:t>
            </a:r>
            <a:r>
              <a:rPr lang="de-DE" sz="1200" spc="-4" dirty="0" err="1">
                <a:solidFill>
                  <a:srgbClr val="003358"/>
                </a:solidFill>
                <a:latin typeface="Arial"/>
                <a:cs typeface="Arial"/>
              </a:rPr>
              <a:t>acestrum</a:t>
            </a:r>
            <a:r>
              <a:rPr lang="de-DE" sz="1200" spc="-4" dirty="0">
                <a:solidFill>
                  <a:srgbClr val="003358"/>
                </a:solidFill>
                <a:latin typeface="Arial"/>
                <a:cs typeface="Arial"/>
              </a:rPr>
              <a:t>  </a:t>
            </a:r>
            <a:r>
              <a:rPr lang="de-DE" sz="1200" spc="-4" dirty="0" err="1">
                <a:solidFill>
                  <a:srgbClr val="003358"/>
                </a:solidFill>
                <a:latin typeface="Arial"/>
                <a:cs typeface="Arial"/>
              </a:rPr>
              <a:t>nempore</a:t>
            </a:r>
            <a:r>
              <a:rPr lang="de-DE" sz="1200" spc="-4" dirty="0">
                <a:solidFill>
                  <a:srgbClr val="003358"/>
                </a:solidFill>
                <a:latin typeface="Arial"/>
                <a:cs typeface="Arial"/>
              </a:rPr>
              <a:t>, </a:t>
            </a:r>
            <a:r>
              <a:rPr lang="de-DE" sz="1200" dirty="0" err="1">
                <a:solidFill>
                  <a:srgbClr val="003358"/>
                </a:solidFill>
                <a:latin typeface="Arial"/>
                <a:cs typeface="Arial"/>
              </a:rPr>
              <a:t>volupta</a:t>
            </a:r>
            <a:r>
              <a:rPr lang="de-DE" sz="1200" dirty="0">
                <a:solidFill>
                  <a:srgbClr val="003358"/>
                </a:solidFill>
                <a:latin typeface="Arial"/>
                <a:cs typeface="Arial"/>
              </a:rPr>
              <a:t> </a:t>
            </a:r>
            <a:r>
              <a:rPr lang="de-DE" sz="1200" spc="-4" dirty="0" err="1">
                <a:solidFill>
                  <a:srgbClr val="003358"/>
                </a:solidFill>
                <a:latin typeface="Arial"/>
                <a:cs typeface="Arial"/>
              </a:rPr>
              <a:t>nestiorunti</a:t>
            </a:r>
            <a:r>
              <a:rPr lang="de-DE" sz="1200" spc="-4" dirty="0">
                <a:solidFill>
                  <a:srgbClr val="003358"/>
                </a:solidFill>
                <a:latin typeface="Arial"/>
                <a:cs typeface="Arial"/>
              </a:rPr>
              <a:t> </a:t>
            </a:r>
            <a:r>
              <a:rPr lang="de-DE" sz="1200" spc="-4" dirty="0" err="1">
                <a:solidFill>
                  <a:srgbClr val="003358"/>
                </a:solidFill>
                <a:latin typeface="Arial"/>
                <a:cs typeface="Arial"/>
              </a:rPr>
              <a:t>denia</a:t>
            </a:r>
            <a:r>
              <a:rPr lang="de-DE" sz="1200" spc="-4" dirty="0">
                <a:solidFill>
                  <a:srgbClr val="003358"/>
                </a:solidFill>
                <a:latin typeface="Arial"/>
                <a:cs typeface="Arial"/>
              </a:rPr>
              <a:t> </a:t>
            </a:r>
            <a:r>
              <a:rPr lang="de-DE" sz="1200" spc="-4" dirty="0" err="1">
                <a:solidFill>
                  <a:srgbClr val="003358"/>
                </a:solidFill>
                <a:latin typeface="Arial"/>
                <a:cs typeface="Arial"/>
              </a:rPr>
              <a:t>eum</a:t>
            </a:r>
            <a:r>
              <a:rPr lang="de-DE" sz="1200" spc="-4" dirty="0">
                <a:solidFill>
                  <a:srgbClr val="003358"/>
                </a:solidFill>
                <a:latin typeface="Arial"/>
                <a:cs typeface="Arial"/>
              </a:rPr>
              <a:t> Mustertext.</a:t>
            </a:r>
            <a:endParaRPr lang="de-DE" sz="1200" b="1" spc="-4" dirty="0">
              <a:solidFill>
                <a:srgbClr val="003358"/>
              </a:solidFill>
              <a:latin typeface="Arial"/>
              <a:cs typeface="Arial"/>
            </a:endParaRPr>
          </a:p>
        </p:txBody>
      </p:sp>
      <p:sp>
        <p:nvSpPr>
          <p:cNvPr id="22" name="Bildplatzhalter 21">
            <a:extLst>
              <a:ext uri="{FF2B5EF4-FFF2-40B4-BE49-F238E27FC236}">
                <a16:creationId xmlns:a16="http://schemas.microsoft.com/office/drawing/2014/main" id="{ACB0FC20-B3FB-E945-A9DE-0B4684EC1C53}"/>
              </a:ext>
            </a:extLst>
          </p:cNvPr>
          <p:cNvSpPr>
            <a:spLocks noGrp="1"/>
          </p:cNvSpPr>
          <p:nvPr>
            <p:ph type="pic" sz="quarter" idx="14" hasCustomPrompt="1"/>
          </p:nvPr>
        </p:nvSpPr>
        <p:spPr>
          <a:xfrm>
            <a:off x="4716465" y="1635125"/>
            <a:ext cx="3977849" cy="2551113"/>
          </a:xfrm>
          <a:prstGeom prst="rect">
            <a:avLst/>
          </a:prstGeom>
          <a:blipFill>
            <a:blip r:embed="rId2"/>
            <a:stretch>
              <a:fillRect/>
            </a:stretch>
          </a:blipFill>
        </p:spPr>
        <p:txBody>
          <a:bodyPr/>
          <a:lstStyle>
            <a:lvl1pPr marL="0" indent="0">
              <a:buNone/>
              <a:defRPr lang="de-DE" sz="1500" kern="1200" spc="-4" dirty="0">
                <a:solidFill>
                  <a:srgbClr val="003358"/>
                </a:solidFill>
                <a:latin typeface="Arial"/>
                <a:ea typeface="+mn-ea"/>
                <a:cs typeface="Arial"/>
              </a:defRPr>
            </a:lvl1pPr>
          </a:lstStyle>
          <a:p>
            <a:r>
              <a:rPr lang="de-DE" dirty="0"/>
              <a:t>Bild durch Klicken auf Symbol in Bildmitte hinzufügen</a:t>
            </a:r>
          </a:p>
        </p:txBody>
      </p:sp>
      <p:sp>
        <p:nvSpPr>
          <p:cNvPr id="28" name="Textplatzhalter 27">
            <a:extLst>
              <a:ext uri="{FF2B5EF4-FFF2-40B4-BE49-F238E27FC236}">
                <a16:creationId xmlns:a16="http://schemas.microsoft.com/office/drawing/2014/main" id="{60772B7E-51B9-5C43-82BC-679BBDE2841C}"/>
              </a:ext>
            </a:extLst>
          </p:cNvPr>
          <p:cNvSpPr>
            <a:spLocks noGrp="1"/>
          </p:cNvSpPr>
          <p:nvPr>
            <p:ph type="body" sz="quarter" idx="15" hasCustomPrompt="1"/>
          </p:nvPr>
        </p:nvSpPr>
        <p:spPr>
          <a:xfrm>
            <a:off x="468312" y="753429"/>
            <a:ext cx="8226000" cy="671512"/>
          </a:xfrm>
          <a:prstGeom prst="rect">
            <a:avLst/>
          </a:prstGeom>
        </p:spPr>
        <p:txBody>
          <a:bodyPr lIns="0" tIns="0" rIns="0" bIns="0"/>
          <a:lstStyle>
            <a:lvl1pPr marL="0" indent="0">
              <a:buNone/>
              <a:defRPr sz="1800" b="1">
                <a:solidFill>
                  <a:srgbClr val="003359"/>
                </a:solidFill>
              </a:defRPr>
            </a:lvl1pPr>
          </a:lstStyle>
          <a:p>
            <a:r>
              <a:rPr lang="de-DE" dirty="0"/>
              <a:t>Folienuntertitel durch Klicken bearbeiten</a:t>
            </a:r>
          </a:p>
        </p:txBody>
      </p:sp>
      <p:sp>
        <p:nvSpPr>
          <p:cNvPr id="8" name="Textplatzhalter 9">
            <a:extLst>
              <a:ext uri="{FF2B5EF4-FFF2-40B4-BE49-F238E27FC236}">
                <a16:creationId xmlns:a16="http://schemas.microsoft.com/office/drawing/2014/main" id="{BA2E4ED7-C201-2E4B-8825-758C118A7356}"/>
              </a:ext>
            </a:extLst>
          </p:cNvPr>
          <p:cNvSpPr>
            <a:spLocks noGrp="1"/>
          </p:cNvSpPr>
          <p:nvPr>
            <p:ph type="body" sz="quarter" idx="16" hasCustomPrompt="1"/>
          </p:nvPr>
        </p:nvSpPr>
        <p:spPr>
          <a:xfrm>
            <a:off x="457200" y="234841"/>
            <a:ext cx="8226000" cy="518588"/>
          </a:xfrm>
          <a:prstGeom prst="rect">
            <a:avLst/>
          </a:prstGeom>
        </p:spPr>
        <p:txBody>
          <a:bodyPr lIns="0" tIns="0"/>
          <a:lstStyle>
            <a:lvl1pPr marL="0" indent="0">
              <a:buNone/>
              <a:defRPr sz="2400" b="1" baseline="0">
                <a:solidFill>
                  <a:srgbClr val="FF7900"/>
                </a:solidFill>
              </a:defRPr>
            </a:lvl1pPr>
          </a:lstStyle>
          <a:p>
            <a:r>
              <a:rPr lang="de-DE" dirty="0"/>
              <a:t>Folientitel durch Klicken bearbeiten</a:t>
            </a:r>
          </a:p>
        </p:txBody>
      </p:sp>
      <p:sp>
        <p:nvSpPr>
          <p:cNvPr id="2" name="Fußzeilenplatzhalter 1">
            <a:extLst>
              <a:ext uri="{FF2B5EF4-FFF2-40B4-BE49-F238E27FC236}">
                <a16:creationId xmlns:a16="http://schemas.microsoft.com/office/drawing/2014/main" id="{CD48FCB3-CBCF-6D43-B933-0162EE0E4355}"/>
              </a:ext>
            </a:extLst>
          </p:cNvPr>
          <p:cNvSpPr>
            <a:spLocks noGrp="1"/>
          </p:cNvSpPr>
          <p:nvPr>
            <p:ph type="ftr" sz="quarter" idx="17"/>
          </p:nvPr>
        </p:nvSpPr>
        <p:spPr>
          <a:xfrm>
            <a:off x="1158061" y="4679758"/>
            <a:ext cx="5798415" cy="274637"/>
          </a:xfrm>
        </p:spPr>
        <p:txBody>
          <a:bodyPr/>
          <a:lstStyle/>
          <a:p>
            <a:endParaRPr lang="de-DE" dirty="0"/>
          </a:p>
        </p:txBody>
      </p:sp>
    </p:spTree>
    <p:extLst>
      <p:ext uri="{BB962C8B-B14F-4D97-AF65-F5344CB8AC3E}">
        <p14:creationId xmlns:p14="http://schemas.microsoft.com/office/powerpoint/2010/main" val="22637834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1-Spalter nu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8" y="276225"/>
            <a:ext cx="8137525" cy="368191"/>
          </a:xfrm>
        </p:spPr>
        <p:txBody>
          <a:bodyPr rIns="0" bIns="0" anchor="t" anchorCtr="0">
            <a:normAutofit/>
          </a:bodyPr>
          <a:lstStyle>
            <a:lvl1pPr>
              <a:defRPr sz="2400" baseline="0">
                <a:solidFill>
                  <a:srgbClr val="FF7900"/>
                </a:solidFill>
              </a:defRPr>
            </a:lvl1pPr>
          </a:lstStyle>
          <a:p>
            <a:r>
              <a:rPr lang="de-DE" dirty="0"/>
              <a:t>Folientitel durch Klicken bearbeiten</a:t>
            </a:r>
            <a:endParaRPr lang="en-US" dirty="0"/>
          </a:p>
        </p:txBody>
      </p:sp>
      <p:sp>
        <p:nvSpPr>
          <p:cNvPr id="6" name="Slide Number Placeholder 5"/>
          <p:cNvSpPr>
            <a:spLocks noGrp="1"/>
          </p:cNvSpPr>
          <p:nvPr>
            <p:ph type="sldNum" sz="quarter" idx="12"/>
          </p:nvPr>
        </p:nvSpPr>
        <p:spPr/>
        <p:txBody>
          <a:bodyPr/>
          <a:lstStyle/>
          <a:p>
            <a:fld id="{A6467279-1C4C-D949-8120-26D4D3C331E6}" type="slidenum">
              <a:rPr lang="de-DE" smtClean="0"/>
              <a:t>‹Nr.›</a:t>
            </a:fld>
            <a:endParaRPr lang="de-DE" dirty="0"/>
          </a:p>
        </p:txBody>
      </p:sp>
      <p:sp>
        <p:nvSpPr>
          <p:cNvPr id="7" name="Subtitle 2">
            <a:extLst>
              <a:ext uri="{FF2B5EF4-FFF2-40B4-BE49-F238E27FC236}">
                <a16:creationId xmlns:a16="http://schemas.microsoft.com/office/drawing/2014/main" id="{E0528DE4-945B-4B4B-8E96-5149F1E4F447}"/>
              </a:ext>
            </a:extLst>
          </p:cNvPr>
          <p:cNvSpPr>
            <a:spLocks noGrp="1"/>
          </p:cNvSpPr>
          <p:nvPr>
            <p:ph type="subTitle" idx="13" hasCustomPrompt="1"/>
          </p:nvPr>
        </p:nvSpPr>
        <p:spPr>
          <a:xfrm>
            <a:off x="503238" y="662152"/>
            <a:ext cx="8137525" cy="449318"/>
          </a:xfrm>
          <a:prstGeom prst="rect">
            <a:avLst/>
          </a:prstGeom>
        </p:spPr>
        <p:txBody>
          <a:bodyPr lIns="0" tIns="0" rIns="0">
            <a:normAutofit/>
          </a:bodyPr>
          <a:lstStyle>
            <a:lvl1pPr marL="0" indent="0" algn="l">
              <a:buNone/>
              <a:defRPr sz="1875" b="1" baseline="0">
                <a:solidFill>
                  <a:srgbClr val="00335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Folienuntertitel durch Klicken bearbeiten</a:t>
            </a:r>
            <a:endParaRPr lang="en-US" dirty="0"/>
          </a:p>
        </p:txBody>
      </p:sp>
      <p:sp>
        <p:nvSpPr>
          <p:cNvPr id="9" name="Textplatzhalter 8">
            <a:extLst>
              <a:ext uri="{FF2B5EF4-FFF2-40B4-BE49-F238E27FC236}">
                <a16:creationId xmlns:a16="http://schemas.microsoft.com/office/drawing/2014/main" id="{64D51A3A-2167-FC44-80D2-9DA523D98D85}"/>
              </a:ext>
            </a:extLst>
          </p:cNvPr>
          <p:cNvSpPr>
            <a:spLocks noGrp="1"/>
          </p:cNvSpPr>
          <p:nvPr>
            <p:ph type="body" sz="quarter" idx="14" hasCustomPrompt="1"/>
          </p:nvPr>
        </p:nvSpPr>
        <p:spPr>
          <a:xfrm>
            <a:off x="503238" y="1300162"/>
            <a:ext cx="8137524" cy="2808725"/>
          </a:xfrm>
          <a:prstGeom prst="rect">
            <a:avLst/>
          </a:prstGeom>
        </p:spPr>
        <p:txBody>
          <a:bodyPr lIns="0" tIns="0" rIns="0" bIns="0" numCol="1" spcCol="288000">
            <a:noAutofit/>
          </a:bodyPr>
          <a:lstStyle>
            <a:lvl1pPr marL="0" indent="0">
              <a:lnSpc>
                <a:spcPts val="1650"/>
              </a:lnSpc>
              <a:buNone/>
              <a:defRPr sz="1200">
                <a:solidFill>
                  <a:srgbClr val="003359"/>
                </a:solidFill>
              </a:defRPr>
            </a:lvl1pPr>
          </a:lstStyle>
          <a:p>
            <a:r>
              <a:rPr lang="de-DE" dirty="0"/>
              <a:t>1</a:t>
            </a:r>
            <a:r>
              <a:rPr lang="de-DE" dirty="0" smtClean="0"/>
              <a:t>-Spalter Text/Text </a:t>
            </a:r>
            <a:r>
              <a:rPr lang="de-DE" dirty="0"/>
              <a:t>Arial 16 Zeilenabstand (ZA) 20 </a:t>
            </a:r>
            <a:r>
              <a:rPr lang="de-DE" dirty="0" err="1"/>
              <a:t>lorem</a:t>
            </a:r>
            <a:r>
              <a:rPr lang="de-DE" dirty="0"/>
              <a:t> </a:t>
            </a:r>
            <a:r>
              <a:rPr lang="de-DE" dirty="0" err="1"/>
              <a:t>Ipsum</a:t>
            </a:r>
            <a:r>
              <a:rPr lang="de-DE" dirty="0"/>
              <a:t> Mustertext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a:t>
            </a:r>
            <a:r>
              <a:rPr lang="de-DE" dirty="0" err="1"/>
              <a:t>dieidealo</a:t>
            </a:r>
            <a:r>
              <a:rPr lang="de-DE" dirty="0"/>
              <a:t>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a:t>
            </a:r>
            <a:r>
              <a:rPr lang="de-DE" dirty="0" err="1"/>
              <a:t>temporum</a:t>
            </a:r>
            <a:r>
              <a:rPr lang="de-DE" dirty="0"/>
              <a:t> so die </a:t>
            </a:r>
            <a:r>
              <a:rPr lang="de-DE" dirty="0" err="1"/>
              <a:t>lo</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a:t>
            </a:r>
            <a:r>
              <a:rPr lang="de-DE" dirty="0" err="1"/>
              <a:t>dieidealo</a:t>
            </a:r>
            <a:r>
              <a:rPr lang="de-DE" dirty="0"/>
              <a:t>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Ipsum</a:t>
            </a:r>
            <a:r>
              <a:rPr lang="de-DE" dirty="0"/>
              <a:t> Mustertext </a:t>
            </a:r>
            <a:r>
              <a:rPr lang="de-DE" dirty="0" err="1"/>
              <a:t>temporum</a:t>
            </a:r>
            <a:r>
              <a:rPr lang="de-DE" dirty="0"/>
              <a:t> so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lernal</a:t>
            </a:r>
            <a:r>
              <a:rPr lang="de-DE" dirty="0"/>
              <a:t>. Das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die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die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a:t>
            </a:r>
            <a:r>
              <a:rPr lang="de-DE" dirty="0" err="1"/>
              <a:t>dieidealo</a:t>
            </a:r>
            <a:r>
              <a:rPr lang="de-DE" dirty="0"/>
              <a:t>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a:t>
            </a:r>
            <a:r>
              <a:rPr lang="de-DE" dirty="0" err="1"/>
              <a:t>Ipsala</a:t>
            </a:r>
            <a:r>
              <a:rPr lang="de-DE" dirty="0"/>
              <a:t> </a:t>
            </a:r>
          </a:p>
        </p:txBody>
      </p:sp>
      <p:sp>
        <p:nvSpPr>
          <p:cNvPr id="3" name="Fußzeilenplatzhalter 2">
            <a:extLst>
              <a:ext uri="{FF2B5EF4-FFF2-40B4-BE49-F238E27FC236}">
                <a16:creationId xmlns:a16="http://schemas.microsoft.com/office/drawing/2014/main" id="{A7648B50-7D88-2649-80F6-DAEC9B0CA504}"/>
              </a:ext>
            </a:extLst>
          </p:cNvPr>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2854375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p:txBody>
          <a:bodyPr/>
          <a:lstStyle>
            <a:lvl1pPr>
              <a:defRPr/>
            </a:lvl1pPr>
          </a:lstStyle>
          <a:p>
            <a:pPr>
              <a:defRPr/>
            </a:pPr>
            <a:endParaRPr lang="de-DE" dirty="0"/>
          </a:p>
        </p:txBody>
      </p:sp>
      <p:sp>
        <p:nvSpPr>
          <p:cNvPr id="4" name="Rectangle 5"/>
          <p:cNvSpPr>
            <a:spLocks noGrp="1" noChangeArrowheads="1"/>
          </p:cNvSpPr>
          <p:nvPr>
            <p:ph type="ftr" sz="quarter" idx="11"/>
          </p:nvPr>
        </p:nvSpPr>
        <p:spPr/>
        <p:txBody>
          <a:bodyPr/>
          <a:lstStyle>
            <a:lvl1pPr>
              <a:defRPr/>
            </a:lvl1pPr>
          </a:lstStyle>
          <a:p>
            <a:pPr>
              <a:defRPr/>
            </a:pPr>
            <a:endParaRPr lang="de-DE" dirty="0"/>
          </a:p>
        </p:txBody>
      </p:sp>
      <p:sp>
        <p:nvSpPr>
          <p:cNvPr id="5" name="Rectangle 6"/>
          <p:cNvSpPr>
            <a:spLocks noGrp="1" noChangeArrowheads="1"/>
          </p:cNvSpPr>
          <p:nvPr>
            <p:ph type="sldNum" sz="quarter" idx="12"/>
          </p:nvPr>
        </p:nvSpPr>
        <p:spPr/>
        <p:txBody>
          <a:bodyPr/>
          <a:lstStyle>
            <a:lvl1pPr>
              <a:defRPr/>
            </a:lvl1pPr>
          </a:lstStyle>
          <a:p>
            <a:pPr>
              <a:defRPr/>
            </a:pPr>
            <a:fld id="{402ADA08-204E-469A-AA1E-1021AF07D633}" type="slidenum">
              <a:rPr lang="de-DE" smtClean="0"/>
              <a:pPr>
                <a:defRPr/>
              </a:pPr>
              <a:t>‹Nr.›</a:t>
            </a:fld>
            <a:endParaRPr lang="de-DE" dirty="0"/>
          </a:p>
        </p:txBody>
      </p:sp>
    </p:spTree>
    <p:extLst>
      <p:ext uri="{BB962C8B-B14F-4D97-AF65-F5344CB8AC3E}">
        <p14:creationId xmlns:p14="http://schemas.microsoft.com/office/powerpoint/2010/main" val="9031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1-Spalter nu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8" y="276225"/>
            <a:ext cx="8137525" cy="368191"/>
          </a:xfrm>
        </p:spPr>
        <p:txBody>
          <a:bodyPr rIns="0" bIns="0" anchor="t" anchorCtr="0">
            <a:normAutofit/>
          </a:bodyPr>
          <a:lstStyle>
            <a:lvl1pPr>
              <a:defRPr sz="2400" baseline="0">
                <a:solidFill>
                  <a:srgbClr val="FF7900"/>
                </a:solidFill>
              </a:defRPr>
            </a:lvl1pPr>
          </a:lstStyle>
          <a:p>
            <a:r>
              <a:rPr lang="de-DE" dirty="0"/>
              <a:t>Folientitel durch Klicken bearbeiten</a:t>
            </a:r>
            <a:endParaRPr lang="en-US" dirty="0"/>
          </a:p>
        </p:txBody>
      </p:sp>
      <p:sp>
        <p:nvSpPr>
          <p:cNvPr id="6" name="Slide Number Placeholder 5"/>
          <p:cNvSpPr>
            <a:spLocks noGrp="1"/>
          </p:cNvSpPr>
          <p:nvPr>
            <p:ph type="sldNum" sz="quarter" idx="12"/>
          </p:nvPr>
        </p:nvSpPr>
        <p:spPr/>
        <p:txBody>
          <a:bodyPr/>
          <a:lstStyle/>
          <a:p>
            <a:fld id="{A6467279-1C4C-D949-8120-26D4D3C331E6}" type="slidenum">
              <a:rPr lang="de-DE" smtClean="0"/>
              <a:t>‹Nr.›</a:t>
            </a:fld>
            <a:endParaRPr lang="de-DE" dirty="0"/>
          </a:p>
        </p:txBody>
      </p:sp>
      <p:sp>
        <p:nvSpPr>
          <p:cNvPr id="7" name="Subtitle 2">
            <a:extLst>
              <a:ext uri="{FF2B5EF4-FFF2-40B4-BE49-F238E27FC236}">
                <a16:creationId xmlns:a16="http://schemas.microsoft.com/office/drawing/2014/main" id="{E0528DE4-945B-4B4B-8E96-5149F1E4F447}"/>
              </a:ext>
            </a:extLst>
          </p:cNvPr>
          <p:cNvSpPr>
            <a:spLocks noGrp="1"/>
          </p:cNvSpPr>
          <p:nvPr>
            <p:ph type="subTitle" idx="13" hasCustomPrompt="1"/>
          </p:nvPr>
        </p:nvSpPr>
        <p:spPr>
          <a:xfrm>
            <a:off x="503238" y="662152"/>
            <a:ext cx="8137525" cy="449318"/>
          </a:xfrm>
          <a:prstGeom prst="rect">
            <a:avLst/>
          </a:prstGeom>
        </p:spPr>
        <p:txBody>
          <a:bodyPr lIns="0" tIns="0" rIns="0">
            <a:normAutofit/>
          </a:bodyPr>
          <a:lstStyle>
            <a:lvl1pPr marL="0" indent="0" algn="l">
              <a:buNone/>
              <a:defRPr sz="1875" b="1" baseline="0">
                <a:solidFill>
                  <a:srgbClr val="00335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Folienuntertitel durch Klicken bearbeiten</a:t>
            </a:r>
            <a:endParaRPr lang="en-US" dirty="0"/>
          </a:p>
        </p:txBody>
      </p:sp>
      <p:sp>
        <p:nvSpPr>
          <p:cNvPr id="9" name="Textplatzhalter 8">
            <a:extLst>
              <a:ext uri="{FF2B5EF4-FFF2-40B4-BE49-F238E27FC236}">
                <a16:creationId xmlns:a16="http://schemas.microsoft.com/office/drawing/2014/main" id="{64D51A3A-2167-FC44-80D2-9DA523D98D85}"/>
              </a:ext>
            </a:extLst>
          </p:cNvPr>
          <p:cNvSpPr>
            <a:spLocks noGrp="1"/>
          </p:cNvSpPr>
          <p:nvPr>
            <p:ph type="body" sz="quarter" idx="14" hasCustomPrompt="1"/>
          </p:nvPr>
        </p:nvSpPr>
        <p:spPr>
          <a:xfrm>
            <a:off x="503238" y="1300162"/>
            <a:ext cx="8137524" cy="2808725"/>
          </a:xfrm>
          <a:prstGeom prst="rect">
            <a:avLst/>
          </a:prstGeom>
        </p:spPr>
        <p:txBody>
          <a:bodyPr lIns="0" tIns="0" rIns="0" bIns="0" numCol="1" spcCol="288000">
            <a:noAutofit/>
          </a:bodyPr>
          <a:lstStyle>
            <a:lvl1pPr marL="0" indent="0">
              <a:lnSpc>
                <a:spcPts val="1650"/>
              </a:lnSpc>
              <a:buNone/>
              <a:defRPr sz="1200">
                <a:solidFill>
                  <a:srgbClr val="003359"/>
                </a:solidFill>
              </a:defRPr>
            </a:lvl1pPr>
          </a:lstStyle>
          <a:p>
            <a:r>
              <a:rPr lang="de-DE" dirty="0"/>
              <a:t>1</a:t>
            </a:r>
            <a:r>
              <a:rPr lang="de-DE" dirty="0" smtClean="0"/>
              <a:t>-Spalter Text/Text </a:t>
            </a:r>
            <a:r>
              <a:rPr lang="de-DE" dirty="0"/>
              <a:t>Arial 16 Zeilenabstand (ZA) 20 </a:t>
            </a:r>
            <a:r>
              <a:rPr lang="de-DE" dirty="0" err="1"/>
              <a:t>lorem</a:t>
            </a:r>
            <a:r>
              <a:rPr lang="de-DE" dirty="0"/>
              <a:t> </a:t>
            </a:r>
            <a:r>
              <a:rPr lang="de-DE" dirty="0" err="1"/>
              <a:t>Ipsum</a:t>
            </a:r>
            <a:r>
              <a:rPr lang="de-DE" dirty="0"/>
              <a:t> Mustertext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a:t>
            </a:r>
            <a:r>
              <a:rPr lang="de-DE" dirty="0" err="1"/>
              <a:t>dieidealo</a:t>
            </a:r>
            <a:r>
              <a:rPr lang="de-DE" dirty="0"/>
              <a:t>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a:t>
            </a:r>
            <a:r>
              <a:rPr lang="de-DE" dirty="0" err="1"/>
              <a:t>temporum</a:t>
            </a:r>
            <a:r>
              <a:rPr lang="de-DE" dirty="0"/>
              <a:t> so die </a:t>
            </a:r>
            <a:r>
              <a:rPr lang="de-DE" dirty="0" err="1"/>
              <a:t>lo</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a:t>
            </a:r>
            <a:r>
              <a:rPr lang="de-DE" dirty="0" err="1"/>
              <a:t>dieidealo</a:t>
            </a:r>
            <a:r>
              <a:rPr lang="de-DE" dirty="0"/>
              <a:t>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Ipsum</a:t>
            </a:r>
            <a:r>
              <a:rPr lang="de-DE" dirty="0"/>
              <a:t> Mustertext </a:t>
            </a:r>
            <a:r>
              <a:rPr lang="de-DE" dirty="0" err="1"/>
              <a:t>temporum</a:t>
            </a:r>
            <a:r>
              <a:rPr lang="de-DE" dirty="0"/>
              <a:t> so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lernal</a:t>
            </a:r>
            <a:r>
              <a:rPr lang="de-DE" dirty="0"/>
              <a:t>. Das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die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die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a:t>
            </a:r>
            <a:r>
              <a:rPr lang="de-DE" dirty="0" err="1"/>
              <a:t>dieidealo</a:t>
            </a:r>
            <a:r>
              <a:rPr lang="de-DE" dirty="0"/>
              <a:t>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a:t>
            </a:r>
            <a:r>
              <a:rPr lang="de-DE" dirty="0" err="1"/>
              <a:t>Ipsala</a:t>
            </a:r>
            <a:r>
              <a:rPr lang="de-DE" dirty="0"/>
              <a:t> </a:t>
            </a:r>
          </a:p>
        </p:txBody>
      </p:sp>
      <p:sp>
        <p:nvSpPr>
          <p:cNvPr id="3" name="Fußzeilenplatzhalter 2">
            <a:extLst>
              <a:ext uri="{FF2B5EF4-FFF2-40B4-BE49-F238E27FC236}">
                <a16:creationId xmlns:a16="http://schemas.microsoft.com/office/drawing/2014/main" id="{A7648B50-7D88-2649-80F6-DAEC9B0CA504}"/>
              </a:ext>
            </a:extLst>
          </p:cNvPr>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16711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1-Spalter nu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8" y="276225"/>
            <a:ext cx="8137525" cy="368191"/>
          </a:xfrm>
        </p:spPr>
        <p:txBody>
          <a:bodyPr rIns="0" bIns="0" anchor="t" anchorCtr="0">
            <a:normAutofit/>
          </a:bodyPr>
          <a:lstStyle>
            <a:lvl1pPr>
              <a:defRPr sz="2400" baseline="0">
                <a:solidFill>
                  <a:srgbClr val="FF7900"/>
                </a:solidFill>
              </a:defRPr>
            </a:lvl1pPr>
          </a:lstStyle>
          <a:p>
            <a:r>
              <a:rPr lang="de-DE" dirty="0"/>
              <a:t>Folientitel durch Klicken bearbeiten</a:t>
            </a:r>
            <a:endParaRPr lang="en-US" dirty="0"/>
          </a:p>
        </p:txBody>
      </p:sp>
      <p:sp>
        <p:nvSpPr>
          <p:cNvPr id="6" name="Slide Number Placeholder 5"/>
          <p:cNvSpPr>
            <a:spLocks noGrp="1"/>
          </p:cNvSpPr>
          <p:nvPr>
            <p:ph type="sldNum" sz="quarter" idx="12"/>
          </p:nvPr>
        </p:nvSpPr>
        <p:spPr/>
        <p:txBody>
          <a:bodyPr/>
          <a:lstStyle/>
          <a:p>
            <a:fld id="{A6467279-1C4C-D949-8120-26D4D3C331E6}" type="slidenum">
              <a:rPr lang="de-DE" smtClean="0"/>
              <a:t>‹Nr.›</a:t>
            </a:fld>
            <a:endParaRPr lang="de-DE" dirty="0"/>
          </a:p>
        </p:txBody>
      </p:sp>
      <p:sp>
        <p:nvSpPr>
          <p:cNvPr id="7" name="Subtitle 2">
            <a:extLst>
              <a:ext uri="{FF2B5EF4-FFF2-40B4-BE49-F238E27FC236}">
                <a16:creationId xmlns:a16="http://schemas.microsoft.com/office/drawing/2014/main" id="{E0528DE4-945B-4B4B-8E96-5149F1E4F447}"/>
              </a:ext>
            </a:extLst>
          </p:cNvPr>
          <p:cNvSpPr>
            <a:spLocks noGrp="1"/>
          </p:cNvSpPr>
          <p:nvPr>
            <p:ph type="subTitle" idx="13" hasCustomPrompt="1"/>
          </p:nvPr>
        </p:nvSpPr>
        <p:spPr>
          <a:xfrm>
            <a:off x="503238" y="662152"/>
            <a:ext cx="8137525" cy="449318"/>
          </a:xfrm>
          <a:prstGeom prst="rect">
            <a:avLst/>
          </a:prstGeom>
        </p:spPr>
        <p:txBody>
          <a:bodyPr lIns="0" tIns="0" rIns="0">
            <a:normAutofit/>
          </a:bodyPr>
          <a:lstStyle>
            <a:lvl1pPr marL="0" indent="0" algn="l">
              <a:buNone/>
              <a:defRPr sz="1875" b="1" baseline="0">
                <a:solidFill>
                  <a:srgbClr val="00335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Folienuntertitel durch Klicken bearbeiten</a:t>
            </a:r>
            <a:endParaRPr lang="en-US" dirty="0"/>
          </a:p>
        </p:txBody>
      </p:sp>
      <p:sp>
        <p:nvSpPr>
          <p:cNvPr id="9" name="Textplatzhalter 8">
            <a:extLst>
              <a:ext uri="{FF2B5EF4-FFF2-40B4-BE49-F238E27FC236}">
                <a16:creationId xmlns:a16="http://schemas.microsoft.com/office/drawing/2014/main" id="{64D51A3A-2167-FC44-80D2-9DA523D98D85}"/>
              </a:ext>
            </a:extLst>
          </p:cNvPr>
          <p:cNvSpPr>
            <a:spLocks noGrp="1"/>
          </p:cNvSpPr>
          <p:nvPr>
            <p:ph type="body" sz="quarter" idx="14" hasCustomPrompt="1"/>
          </p:nvPr>
        </p:nvSpPr>
        <p:spPr>
          <a:xfrm>
            <a:off x="503238" y="1300162"/>
            <a:ext cx="8137524" cy="2808725"/>
          </a:xfrm>
          <a:prstGeom prst="rect">
            <a:avLst/>
          </a:prstGeom>
        </p:spPr>
        <p:txBody>
          <a:bodyPr lIns="0" tIns="0" rIns="0" bIns="0" numCol="1" spcCol="288000">
            <a:noAutofit/>
          </a:bodyPr>
          <a:lstStyle>
            <a:lvl1pPr marL="0" indent="0">
              <a:lnSpc>
                <a:spcPts val="1650"/>
              </a:lnSpc>
              <a:buNone/>
              <a:defRPr sz="1200">
                <a:solidFill>
                  <a:srgbClr val="003359"/>
                </a:solidFill>
              </a:defRPr>
            </a:lvl1pPr>
          </a:lstStyle>
          <a:p>
            <a:r>
              <a:rPr lang="de-DE" dirty="0"/>
              <a:t>1</a:t>
            </a:r>
            <a:r>
              <a:rPr lang="de-DE" dirty="0" smtClean="0"/>
              <a:t>-Spalter Text/Text </a:t>
            </a:r>
            <a:r>
              <a:rPr lang="de-DE" dirty="0"/>
              <a:t>Arial 16 Zeilenabstand (ZA) 20 </a:t>
            </a:r>
            <a:r>
              <a:rPr lang="de-DE" dirty="0" err="1"/>
              <a:t>lorem</a:t>
            </a:r>
            <a:r>
              <a:rPr lang="de-DE" dirty="0"/>
              <a:t> </a:t>
            </a:r>
            <a:r>
              <a:rPr lang="de-DE" dirty="0" err="1"/>
              <a:t>Ipsum</a:t>
            </a:r>
            <a:r>
              <a:rPr lang="de-DE" dirty="0"/>
              <a:t> Mustertext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a:t>
            </a:r>
            <a:r>
              <a:rPr lang="de-DE" dirty="0" err="1"/>
              <a:t>dieidealo</a:t>
            </a:r>
            <a:r>
              <a:rPr lang="de-DE" dirty="0"/>
              <a:t>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a:t>
            </a:r>
            <a:r>
              <a:rPr lang="de-DE" dirty="0" err="1"/>
              <a:t>temporum</a:t>
            </a:r>
            <a:r>
              <a:rPr lang="de-DE" dirty="0"/>
              <a:t> so die </a:t>
            </a:r>
            <a:r>
              <a:rPr lang="de-DE" dirty="0" err="1"/>
              <a:t>lo</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a:t>
            </a:r>
            <a:r>
              <a:rPr lang="de-DE" dirty="0" err="1"/>
              <a:t>dieidealo</a:t>
            </a:r>
            <a:r>
              <a:rPr lang="de-DE" dirty="0"/>
              <a:t>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Ipsum</a:t>
            </a:r>
            <a:r>
              <a:rPr lang="de-DE" dirty="0"/>
              <a:t> Mustertext </a:t>
            </a:r>
            <a:r>
              <a:rPr lang="de-DE" dirty="0" err="1"/>
              <a:t>temporum</a:t>
            </a:r>
            <a:r>
              <a:rPr lang="de-DE" dirty="0"/>
              <a:t> so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lernal</a:t>
            </a:r>
            <a:r>
              <a:rPr lang="de-DE" dirty="0"/>
              <a:t>. Das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die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die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a:t>
            </a:r>
            <a:r>
              <a:rPr lang="de-DE" dirty="0" err="1"/>
              <a:t>dieidealo</a:t>
            </a:r>
            <a:r>
              <a:rPr lang="de-DE" dirty="0"/>
              <a:t>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a:t>
            </a:r>
            <a:r>
              <a:rPr lang="de-DE" dirty="0" err="1"/>
              <a:t>temporum</a:t>
            </a:r>
            <a:r>
              <a:rPr lang="de-DE" dirty="0"/>
              <a:t> so die </a:t>
            </a:r>
            <a:r>
              <a:rPr lang="de-DE" dirty="0" err="1"/>
              <a:t>lobisamium</a:t>
            </a:r>
            <a:r>
              <a:rPr lang="de-DE" dirty="0"/>
              <a:t> </a:t>
            </a:r>
            <a:r>
              <a:rPr lang="de-DE" dirty="0" err="1"/>
              <a:t>inde</a:t>
            </a:r>
            <a:r>
              <a:rPr lang="de-DE" dirty="0"/>
              <a:t> </a:t>
            </a:r>
            <a:r>
              <a:rPr lang="de-DE" dirty="0" err="1"/>
              <a:t>lernal</a:t>
            </a:r>
            <a:r>
              <a:rPr lang="de-DE" dirty="0"/>
              <a:t> </a:t>
            </a:r>
            <a:r>
              <a:rPr lang="de-DE" dirty="0" err="1"/>
              <a:t>Ipsala</a:t>
            </a:r>
            <a:r>
              <a:rPr lang="de-DE" dirty="0"/>
              <a:t> </a:t>
            </a:r>
            <a:r>
              <a:rPr lang="de-DE" dirty="0" err="1"/>
              <a:t>lorem</a:t>
            </a:r>
            <a:r>
              <a:rPr lang="de-DE" dirty="0"/>
              <a:t> </a:t>
            </a:r>
            <a:r>
              <a:rPr lang="de-DE" dirty="0" err="1"/>
              <a:t>Ipsum</a:t>
            </a:r>
            <a:r>
              <a:rPr lang="de-DE" dirty="0"/>
              <a:t> Mustertext </a:t>
            </a:r>
            <a:r>
              <a:rPr lang="de-DE" dirty="0" err="1"/>
              <a:t>temporum</a:t>
            </a:r>
            <a:r>
              <a:rPr lang="de-DE" dirty="0"/>
              <a:t> so </a:t>
            </a:r>
            <a:r>
              <a:rPr lang="de-DE" dirty="0" err="1"/>
              <a:t>Ipsala</a:t>
            </a:r>
            <a:r>
              <a:rPr lang="de-DE" dirty="0"/>
              <a:t> </a:t>
            </a:r>
          </a:p>
        </p:txBody>
      </p:sp>
      <p:sp>
        <p:nvSpPr>
          <p:cNvPr id="3" name="Fußzeilenplatzhalter 2">
            <a:extLst>
              <a:ext uri="{FF2B5EF4-FFF2-40B4-BE49-F238E27FC236}">
                <a16:creationId xmlns:a16="http://schemas.microsoft.com/office/drawing/2014/main" id="{A7648B50-7D88-2649-80F6-DAEC9B0CA504}"/>
              </a:ext>
            </a:extLst>
          </p:cNvPr>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2995938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Inhaltsplatzhalt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Inhaltsplatzhalter 5"/>
          <p:cNvSpPr>
            <a:spLocks noGrp="1"/>
          </p:cNvSpPr>
          <p:nvPr>
            <p:ph sz="quarter" idx="4"/>
          </p:nvPr>
        </p:nvSpPr>
        <p:spPr>
          <a:xfrm>
            <a:off x="4645026"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Rectangle 5"/>
          <p:cNvSpPr>
            <a:spLocks noGrp="1" noChangeArrowheads="1"/>
          </p:cNvSpPr>
          <p:nvPr>
            <p:ph type="ftr" sz="quarter" idx="11"/>
          </p:nvPr>
        </p:nvSpPr>
        <p:spPr/>
        <p:txBody>
          <a:bodyPr/>
          <a:lstStyle>
            <a:lvl1pPr>
              <a:defRPr/>
            </a:lvl1pPr>
          </a:lstStyle>
          <a:p>
            <a:pPr>
              <a:defRPr/>
            </a:pPr>
            <a:r>
              <a:rPr lang="de-DE" dirty="0" smtClean="0"/>
              <a:t>Einführung ins Forschungsdatenmanagement</a:t>
            </a:r>
          </a:p>
          <a:p>
            <a:pPr>
              <a:defRPr/>
            </a:pPr>
            <a:endParaRPr lang="de-DE" dirty="0"/>
          </a:p>
        </p:txBody>
      </p:sp>
      <p:sp>
        <p:nvSpPr>
          <p:cNvPr id="9" name="Rectangle 6"/>
          <p:cNvSpPr>
            <a:spLocks noGrp="1" noChangeArrowheads="1"/>
          </p:cNvSpPr>
          <p:nvPr>
            <p:ph type="sldNum" sz="quarter" idx="12"/>
          </p:nvPr>
        </p:nvSpPr>
        <p:spPr/>
        <p:txBody>
          <a:bodyPr/>
          <a:lstStyle>
            <a:lvl1pPr>
              <a:defRPr/>
            </a:lvl1pPr>
          </a:lstStyle>
          <a:p>
            <a:pPr>
              <a:defRPr/>
            </a:pPr>
            <a:r>
              <a:rPr lang="de-DE" dirty="0"/>
              <a:t>Seite </a:t>
            </a:r>
            <a:fld id="{F2358806-D8C3-4CA5-847F-3DFD56CFE304}" type="slidenum">
              <a:rPr lang="de-DE"/>
              <a:pPr>
                <a:defRPr/>
              </a:pPr>
              <a:t>‹Nr.›</a:t>
            </a:fld>
            <a:endParaRPr lang="de-DE" dirty="0"/>
          </a:p>
        </p:txBody>
      </p:sp>
    </p:spTree>
    <p:extLst>
      <p:ext uri="{BB962C8B-B14F-4D97-AF65-F5344CB8AC3E}">
        <p14:creationId xmlns:p14="http://schemas.microsoft.com/office/powerpoint/2010/main" val="10237702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Spalter Text + Bi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68000" y="4673350"/>
            <a:ext cx="661260" cy="273844"/>
          </a:xfrm>
          <a:prstGeom prst="rect">
            <a:avLst/>
          </a:prstGeom>
        </p:spPr>
        <p:txBody>
          <a:bodyPr/>
          <a:lstStyle>
            <a:lvl1pPr>
              <a:defRPr sz="1000"/>
            </a:lvl1pPr>
          </a:lstStyle>
          <a:p>
            <a:fld id="{C8083FA9-7C11-B04D-BE6F-500EF6F49D2A}" type="slidenum">
              <a:rPr lang="de-DE" smtClean="0"/>
              <a:pPr/>
              <a:t>‹Nr.›</a:t>
            </a:fld>
            <a:endParaRPr lang="de-DE" dirty="0"/>
          </a:p>
        </p:txBody>
      </p:sp>
      <p:sp>
        <p:nvSpPr>
          <p:cNvPr id="20" name="Textplatzhalter 19">
            <a:extLst>
              <a:ext uri="{FF2B5EF4-FFF2-40B4-BE49-F238E27FC236}">
                <a16:creationId xmlns:a16="http://schemas.microsoft.com/office/drawing/2014/main" id="{4DDF78BE-0D35-D542-88A7-2B4794BE2BE7}"/>
              </a:ext>
            </a:extLst>
          </p:cNvPr>
          <p:cNvSpPr>
            <a:spLocks noGrp="1"/>
          </p:cNvSpPr>
          <p:nvPr>
            <p:ph type="body" sz="quarter" idx="13" hasCustomPrompt="1"/>
          </p:nvPr>
        </p:nvSpPr>
        <p:spPr>
          <a:xfrm>
            <a:off x="458804" y="1635124"/>
            <a:ext cx="4047699" cy="2551113"/>
          </a:xfrm>
          <a:prstGeom prst="rect">
            <a:avLst/>
          </a:prstGeom>
        </p:spPr>
        <p:txBody>
          <a:bodyPr lIns="0" tIns="0" rIns="0" bIns="0"/>
          <a:lstStyle>
            <a:lvl1pPr marL="0" marR="0" indent="0" algn="l" defTabSz="685800" rtl="0" eaLnBrk="1" fontAlgn="auto" latinLnBrk="0" hangingPunct="1">
              <a:lnSpc>
                <a:spcPts val="2300"/>
              </a:lnSpc>
              <a:spcBef>
                <a:spcPts val="480"/>
              </a:spcBef>
              <a:spcAft>
                <a:spcPts val="0"/>
              </a:spcAft>
              <a:buClrTx/>
              <a:buSzTx/>
              <a:buFontTx/>
              <a:buNone/>
              <a:tabLst/>
              <a:defRPr sz="1600">
                <a:solidFill>
                  <a:srgbClr val="003359"/>
                </a:solidFill>
              </a:defRPr>
            </a:lvl1pPr>
          </a:lstStyle>
          <a:p>
            <a:pPr marL="12700" marR="0" lvl="0" indent="0" algn="l" defTabSz="685800" rtl="0" eaLnBrk="1" fontAlgn="auto" latinLnBrk="0" hangingPunct="1">
              <a:lnSpc>
                <a:spcPts val="2300"/>
              </a:lnSpc>
              <a:spcBef>
                <a:spcPts val="480"/>
              </a:spcBef>
              <a:spcAft>
                <a:spcPts val="0"/>
              </a:spcAft>
              <a:buClrTx/>
              <a:buSzTx/>
              <a:buFontTx/>
              <a:buNone/>
              <a:tabLst/>
              <a:defRPr/>
            </a:pPr>
            <a:r>
              <a:rPr lang="de-DE" sz="1600" b="1" spc="-5" dirty="0">
                <a:solidFill>
                  <a:srgbClr val="003358"/>
                </a:solidFill>
                <a:latin typeface="Arial"/>
                <a:cs typeface="Arial"/>
              </a:rPr>
              <a:t>2-Spalter 50/50, Arial 16 </a:t>
            </a:r>
            <a:r>
              <a:rPr lang="de-DE" sz="1600" b="1" dirty="0">
                <a:solidFill>
                  <a:srgbClr val="003358"/>
                </a:solidFill>
                <a:latin typeface="Arial"/>
                <a:cs typeface="Arial"/>
              </a:rPr>
              <a:t>PT</a:t>
            </a:r>
            <a:r>
              <a:rPr lang="de-DE" sz="1600" b="1" spc="-5" dirty="0">
                <a:solidFill>
                  <a:srgbClr val="003358"/>
                </a:solidFill>
                <a:latin typeface="Arial"/>
                <a:cs typeface="Arial"/>
              </a:rPr>
              <a:t>, ZAB 23</a:t>
            </a:r>
            <a:r>
              <a:rPr lang="de-DE" sz="1600" b="1" dirty="0">
                <a:latin typeface="Arial"/>
                <a:cs typeface="Arial"/>
              </a:rPr>
              <a:t> </a:t>
            </a:r>
            <a:r>
              <a:rPr lang="de-DE" sz="1600" dirty="0">
                <a:latin typeface="Arial"/>
                <a:cs typeface="Arial"/>
              </a:rPr>
              <a:t/>
            </a:r>
            <a:br>
              <a:rPr lang="de-DE" sz="1600" dirty="0">
                <a:latin typeface="Arial"/>
                <a:cs typeface="Arial"/>
              </a:rPr>
            </a:br>
            <a:r>
              <a:rPr lang="de-DE" sz="1600" spc="-5" dirty="0">
                <a:solidFill>
                  <a:srgbClr val="003358"/>
                </a:solidFill>
                <a:latin typeface="Arial"/>
                <a:cs typeface="Arial"/>
              </a:rPr>
              <a:t>Das </a:t>
            </a:r>
            <a:r>
              <a:rPr lang="de-DE" sz="1600" spc="-20" dirty="0" err="1">
                <a:solidFill>
                  <a:srgbClr val="003358"/>
                </a:solidFill>
                <a:latin typeface="Arial"/>
                <a:cs typeface="Arial"/>
              </a:rPr>
              <a:t>reatur</a:t>
            </a:r>
            <a:r>
              <a:rPr lang="de-DE" sz="1600" spc="-20" dirty="0">
                <a:solidFill>
                  <a:srgbClr val="003358"/>
                </a:solidFill>
                <a:latin typeface="Arial"/>
                <a:cs typeface="Arial"/>
              </a:rPr>
              <a:t>, </a:t>
            </a:r>
            <a:r>
              <a:rPr lang="de-DE" sz="1600" dirty="0" err="1">
                <a:solidFill>
                  <a:srgbClr val="003358"/>
                </a:solidFill>
                <a:latin typeface="Arial"/>
                <a:cs typeface="Arial"/>
              </a:rPr>
              <a:t>cor</a:t>
            </a:r>
            <a:r>
              <a:rPr lang="de-DE" sz="1600" dirty="0">
                <a:solidFill>
                  <a:srgbClr val="003358"/>
                </a:solidFill>
                <a:latin typeface="Arial"/>
                <a:cs typeface="Arial"/>
              </a:rPr>
              <a:t> </a:t>
            </a:r>
            <a:r>
              <a:rPr lang="de-DE" sz="1600" spc="-5" dirty="0" err="1">
                <a:solidFill>
                  <a:srgbClr val="003358"/>
                </a:solidFill>
                <a:latin typeface="Arial"/>
                <a:cs typeface="Arial"/>
              </a:rPr>
              <a:t>aut</a:t>
            </a:r>
            <a:r>
              <a:rPr lang="de-DE" sz="1600" spc="-5" dirty="0">
                <a:solidFill>
                  <a:srgbClr val="003358"/>
                </a:solidFill>
                <a:latin typeface="Arial"/>
                <a:cs typeface="Arial"/>
              </a:rPr>
              <a:t> </a:t>
            </a:r>
            <a:r>
              <a:rPr lang="de-DE" sz="1600" spc="-5" dirty="0" err="1">
                <a:solidFill>
                  <a:srgbClr val="003358"/>
                </a:solidFill>
                <a:latin typeface="Arial"/>
                <a:cs typeface="Arial"/>
              </a:rPr>
              <a:t>eatius</a:t>
            </a:r>
            <a:r>
              <a:rPr lang="de-DE" sz="1600" spc="-5" dirty="0">
                <a:solidFill>
                  <a:srgbClr val="003358"/>
                </a:solidFill>
                <a:latin typeface="Arial"/>
                <a:cs typeface="Arial"/>
              </a:rPr>
              <a:t>, </a:t>
            </a:r>
            <a:r>
              <a:rPr lang="de-DE" sz="1600" spc="-5" dirty="0" err="1">
                <a:solidFill>
                  <a:srgbClr val="003358"/>
                </a:solidFill>
                <a:latin typeface="Arial"/>
                <a:cs typeface="Arial"/>
              </a:rPr>
              <a:t>nonectem</a:t>
            </a:r>
            <a:r>
              <a:rPr lang="de-DE" sz="1600" spc="-5" dirty="0">
                <a:solidFill>
                  <a:srgbClr val="003358"/>
                </a:solidFill>
                <a:latin typeface="Arial"/>
                <a:cs typeface="Arial"/>
              </a:rPr>
              <a:t> </a:t>
            </a:r>
            <a:r>
              <a:rPr lang="de-DE" sz="1600" spc="-5" dirty="0" err="1">
                <a:solidFill>
                  <a:srgbClr val="003358"/>
                </a:solidFill>
                <a:latin typeface="Arial"/>
                <a:cs typeface="Arial"/>
              </a:rPr>
              <a:t>ressit</a:t>
            </a:r>
            <a:r>
              <a:rPr lang="de-DE" sz="1600" spc="-5" dirty="0">
                <a:solidFill>
                  <a:srgbClr val="003358"/>
                </a:solidFill>
                <a:latin typeface="Arial"/>
                <a:cs typeface="Arial"/>
              </a:rPr>
              <a:t> quo </a:t>
            </a:r>
            <a:r>
              <a:rPr lang="de-DE" sz="1600" spc="-5" dirty="0" err="1">
                <a:solidFill>
                  <a:srgbClr val="003358"/>
                </a:solidFill>
                <a:latin typeface="Arial"/>
                <a:cs typeface="Arial"/>
              </a:rPr>
              <a:t>bla</a:t>
            </a:r>
            <a:r>
              <a:rPr lang="de-DE" sz="1600" spc="-5" dirty="0">
                <a:solidFill>
                  <a:srgbClr val="003358"/>
                </a:solidFill>
                <a:latin typeface="Arial"/>
                <a:cs typeface="Arial"/>
              </a:rPr>
              <a:t>  </a:t>
            </a:r>
            <a:r>
              <a:rPr lang="de-DE" sz="1600" spc="-5" dirty="0" err="1">
                <a:solidFill>
                  <a:srgbClr val="003358"/>
                </a:solidFill>
                <a:latin typeface="Arial"/>
                <a:cs typeface="Arial"/>
              </a:rPr>
              <a:t>parciam</a:t>
            </a:r>
            <a:r>
              <a:rPr lang="de-DE" sz="1600" spc="-5" dirty="0">
                <a:solidFill>
                  <a:srgbClr val="003358"/>
                </a:solidFill>
                <a:latin typeface="Arial"/>
                <a:cs typeface="Arial"/>
              </a:rPr>
              <a:t> es ne </a:t>
            </a:r>
            <a:r>
              <a:rPr lang="de-DE" sz="1600" spc="-5" dirty="0" err="1">
                <a:solidFill>
                  <a:srgbClr val="003358"/>
                </a:solidFill>
                <a:latin typeface="Arial"/>
                <a:cs typeface="Arial"/>
              </a:rPr>
              <a:t>peritaquae</a:t>
            </a:r>
            <a:r>
              <a:rPr lang="de-DE" sz="1600" spc="-5" dirty="0">
                <a:solidFill>
                  <a:srgbClr val="003358"/>
                </a:solidFill>
                <a:latin typeface="Arial"/>
                <a:cs typeface="Arial"/>
              </a:rPr>
              <a:t> quas </a:t>
            </a:r>
            <a:r>
              <a:rPr lang="de-DE" sz="1600" spc="-5" dirty="0" err="1">
                <a:solidFill>
                  <a:srgbClr val="003358"/>
                </a:solidFill>
                <a:latin typeface="Arial"/>
                <a:cs typeface="Arial"/>
              </a:rPr>
              <a:t>niminctet</a:t>
            </a:r>
            <a:r>
              <a:rPr lang="de-DE" sz="1600" spc="-5" dirty="0">
                <a:solidFill>
                  <a:srgbClr val="003358"/>
                </a:solidFill>
                <a:latin typeface="Arial"/>
                <a:cs typeface="Arial"/>
              </a:rPr>
              <a:t> </a:t>
            </a:r>
            <a:r>
              <a:rPr lang="de-DE" sz="1600" spc="-5" dirty="0" err="1">
                <a:solidFill>
                  <a:srgbClr val="003358"/>
                </a:solidFill>
                <a:latin typeface="Arial"/>
                <a:cs typeface="Arial"/>
              </a:rPr>
              <a:t>offic</a:t>
            </a:r>
            <a:r>
              <a:rPr lang="de-DE" sz="1600" spc="-5" dirty="0">
                <a:solidFill>
                  <a:srgbClr val="003358"/>
                </a:solidFill>
                <a:latin typeface="Arial"/>
                <a:cs typeface="Arial"/>
              </a:rPr>
              <a:t> </a:t>
            </a:r>
            <a:r>
              <a:rPr lang="de-DE" sz="1600" dirty="0" err="1">
                <a:solidFill>
                  <a:srgbClr val="003358"/>
                </a:solidFill>
                <a:latin typeface="Arial"/>
                <a:cs typeface="Arial"/>
              </a:rPr>
              <a:t>temporum</a:t>
            </a:r>
            <a:r>
              <a:rPr lang="de-DE" sz="1600" dirty="0">
                <a:solidFill>
                  <a:srgbClr val="003358"/>
                </a:solidFill>
                <a:latin typeface="Arial"/>
                <a:cs typeface="Arial"/>
              </a:rPr>
              <a:t>  </a:t>
            </a:r>
            <a:r>
              <a:rPr lang="de-DE" sz="1600" dirty="0" err="1">
                <a:solidFill>
                  <a:srgbClr val="003358"/>
                </a:solidFill>
                <a:latin typeface="Arial"/>
                <a:cs typeface="Arial"/>
              </a:rPr>
              <a:t>sa</a:t>
            </a:r>
            <a:r>
              <a:rPr lang="de-DE" sz="1600" dirty="0">
                <a:solidFill>
                  <a:srgbClr val="003358"/>
                </a:solidFill>
                <a:latin typeface="Arial"/>
                <a:cs typeface="Arial"/>
              </a:rPr>
              <a:t> </a:t>
            </a:r>
            <a:r>
              <a:rPr lang="de-DE" sz="1600" dirty="0" err="1">
                <a:solidFill>
                  <a:srgbClr val="003358"/>
                </a:solidFill>
                <a:latin typeface="Arial"/>
                <a:cs typeface="Arial"/>
              </a:rPr>
              <a:t>siminciet</a:t>
            </a:r>
            <a:r>
              <a:rPr lang="de-DE" sz="1600" dirty="0">
                <a:solidFill>
                  <a:srgbClr val="003358"/>
                </a:solidFill>
                <a:latin typeface="Arial"/>
                <a:cs typeface="Arial"/>
              </a:rPr>
              <a:t> </a:t>
            </a:r>
            <a:r>
              <a:rPr lang="de-DE" sz="1600" spc="-5" dirty="0" err="1">
                <a:solidFill>
                  <a:srgbClr val="003358"/>
                </a:solidFill>
                <a:latin typeface="Arial"/>
                <a:cs typeface="Arial"/>
              </a:rPr>
              <a:t>que</a:t>
            </a:r>
            <a:r>
              <a:rPr lang="de-DE" sz="1600" spc="-5" dirty="0">
                <a:solidFill>
                  <a:srgbClr val="003358"/>
                </a:solidFill>
                <a:latin typeface="Arial"/>
                <a:cs typeface="Arial"/>
              </a:rPr>
              <a:t> </a:t>
            </a:r>
            <a:r>
              <a:rPr lang="de-DE" sz="1600" dirty="0" err="1">
                <a:solidFill>
                  <a:srgbClr val="003358"/>
                </a:solidFill>
                <a:latin typeface="Arial"/>
                <a:cs typeface="Arial"/>
              </a:rPr>
              <a:t>volor</a:t>
            </a:r>
            <a:r>
              <a:rPr lang="de-DE" sz="1600" dirty="0">
                <a:solidFill>
                  <a:srgbClr val="003358"/>
                </a:solidFill>
                <a:latin typeface="Arial"/>
                <a:cs typeface="Arial"/>
              </a:rPr>
              <a:t> </a:t>
            </a:r>
            <a:r>
              <a:rPr lang="de-DE" sz="1600" spc="-5" dirty="0" err="1">
                <a:solidFill>
                  <a:srgbClr val="003358"/>
                </a:solidFill>
                <a:latin typeface="Arial"/>
                <a:cs typeface="Arial"/>
              </a:rPr>
              <a:t>mos</a:t>
            </a:r>
            <a:r>
              <a:rPr lang="de-DE" sz="1600" spc="-5" dirty="0">
                <a:solidFill>
                  <a:srgbClr val="003358"/>
                </a:solidFill>
                <a:latin typeface="Arial"/>
                <a:cs typeface="Arial"/>
              </a:rPr>
              <a:t> et </a:t>
            </a:r>
            <a:r>
              <a:rPr lang="de-DE" sz="1600" spc="-5" dirty="0" err="1">
                <a:solidFill>
                  <a:srgbClr val="003358"/>
                </a:solidFill>
                <a:latin typeface="Arial"/>
                <a:cs typeface="Arial"/>
              </a:rPr>
              <a:t>andae</a:t>
            </a:r>
            <a:r>
              <a:rPr lang="de-DE" sz="1600" spc="-5" dirty="0">
                <a:solidFill>
                  <a:srgbClr val="003358"/>
                </a:solidFill>
                <a:latin typeface="Arial"/>
                <a:cs typeface="Arial"/>
              </a:rPr>
              <a:t> </a:t>
            </a:r>
            <a:r>
              <a:rPr lang="de-DE" sz="1600" spc="-5" dirty="0" err="1">
                <a:solidFill>
                  <a:srgbClr val="003358"/>
                </a:solidFill>
                <a:latin typeface="Arial"/>
                <a:cs typeface="Arial"/>
              </a:rPr>
              <a:t>qui</a:t>
            </a:r>
            <a:r>
              <a:rPr lang="de-DE" sz="1600" spc="-5" dirty="0">
                <a:solidFill>
                  <a:srgbClr val="003358"/>
                </a:solidFill>
                <a:latin typeface="Arial"/>
                <a:cs typeface="Arial"/>
              </a:rPr>
              <a:t> </a:t>
            </a:r>
            <a:r>
              <a:rPr lang="de-DE" sz="1600" spc="-5" dirty="0" err="1">
                <a:solidFill>
                  <a:srgbClr val="003358"/>
                </a:solidFill>
                <a:latin typeface="Arial"/>
                <a:cs typeface="Arial"/>
              </a:rPr>
              <a:t>quaspeum</a:t>
            </a:r>
            <a:r>
              <a:rPr lang="de-DE" sz="1600" spc="-5" dirty="0">
                <a:solidFill>
                  <a:srgbClr val="003358"/>
                </a:solidFill>
                <a:latin typeface="Arial"/>
                <a:cs typeface="Arial"/>
              </a:rPr>
              <a:t> </a:t>
            </a:r>
            <a:r>
              <a:rPr lang="de-DE" sz="1600" spc="-5" dirty="0" err="1">
                <a:solidFill>
                  <a:srgbClr val="003358"/>
                </a:solidFill>
                <a:latin typeface="Arial"/>
                <a:cs typeface="Arial"/>
              </a:rPr>
              <a:t>alitint</a:t>
            </a:r>
            <a:r>
              <a:rPr lang="de-DE" sz="1600" spc="-5" dirty="0">
                <a:solidFill>
                  <a:srgbClr val="003358"/>
                </a:solidFill>
                <a:latin typeface="Arial"/>
                <a:cs typeface="Arial"/>
              </a:rPr>
              <a:t>, </a:t>
            </a:r>
            <a:r>
              <a:rPr lang="de-DE" sz="1600" spc="-5" dirty="0" err="1">
                <a:solidFill>
                  <a:srgbClr val="003358"/>
                </a:solidFill>
                <a:latin typeface="Arial"/>
                <a:cs typeface="Arial"/>
              </a:rPr>
              <a:t>omnis</a:t>
            </a:r>
            <a:r>
              <a:rPr lang="de-DE" sz="1600" spc="-5" dirty="0">
                <a:solidFill>
                  <a:srgbClr val="003358"/>
                </a:solidFill>
                <a:latin typeface="Arial"/>
                <a:cs typeface="Arial"/>
              </a:rPr>
              <a:t>  </a:t>
            </a:r>
            <a:r>
              <a:rPr lang="de-DE" sz="1600" spc="-5" dirty="0" err="1">
                <a:solidFill>
                  <a:srgbClr val="003358"/>
                </a:solidFill>
                <a:latin typeface="Arial"/>
                <a:cs typeface="Arial"/>
              </a:rPr>
              <a:t>eum</a:t>
            </a:r>
            <a:r>
              <a:rPr lang="de-DE" sz="1600" spc="-5" dirty="0">
                <a:solidFill>
                  <a:srgbClr val="003358"/>
                </a:solidFill>
                <a:latin typeface="Arial"/>
                <a:cs typeface="Arial"/>
              </a:rPr>
              <a:t> </a:t>
            </a:r>
            <a:r>
              <a:rPr lang="de-DE" sz="1600" spc="-5" dirty="0" err="1">
                <a:solidFill>
                  <a:srgbClr val="003358"/>
                </a:solidFill>
                <a:latin typeface="Arial"/>
                <a:cs typeface="Arial"/>
              </a:rPr>
              <a:t>rest</a:t>
            </a:r>
            <a:r>
              <a:rPr lang="de-DE" sz="1600" spc="-5" dirty="0">
                <a:solidFill>
                  <a:srgbClr val="003358"/>
                </a:solidFill>
                <a:latin typeface="Arial"/>
                <a:cs typeface="Arial"/>
              </a:rPr>
              <a:t> </a:t>
            </a:r>
            <a:r>
              <a:rPr lang="de-DE" sz="1600" spc="-5" dirty="0" err="1">
                <a:solidFill>
                  <a:srgbClr val="003358"/>
                </a:solidFill>
                <a:latin typeface="Arial"/>
                <a:cs typeface="Arial"/>
              </a:rPr>
              <a:t>asimincilia</a:t>
            </a:r>
            <a:r>
              <a:rPr lang="de-DE" sz="1600" spc="-5" dirty="0">
                <a:solidFill>
                  <a:srgbClr val="003358"/>
                </a:solidFill>
                <a:latin typeface="Arial"/>
                <a:cs typeface="Arial"/>
              </a:rPr>
              <a:t> </a:t>
            </a:r>
            <a:r>
              <a:rPr lang="de-DE" sz="1600" dirty="0" err="1">
                <a:solidFill>
                  <a:srgbClr val="003358"/>
                </a:solidFill>
                <a:latin typeface="Arial"/>
                <a:cs typeface="Arial"/>
              </a:rPr>
              <a:t>fuga</a:t>
            </a:r>
            <a:r>
              <a:rPr lang="de-DE" sz="1600" dirty="0">
                <a:solidFill>
                  <a:srgbClr val="003358"/>
                </a:solidFill>
                <a:latin typeface="Arial"/>
                <a:cs typeface="Arial"/>
              </a:rPr>
              <a:t>. </a:t>
            </a:r>
            <a:r>
              <a:rPr lang="de-DE" sz="1600" spc="-5" dirty="0" err="1">
                <a:solidFill>
                  <a:srgbClr val="003358"/>
                </a:solidFill>
                <a:latin typeface="Arial"/>
                <a:cs typeface="Arial"/>
              </a:rPr>
              <a:t>Nemquaectur</a:t>
            </a:r>
            <a:r>
              <a:rPr lang="de-DE" sz="1600" spc="-5" dirty="0">
                <a:solidFill>
                  <a:srgbClr val="003358"/>
                </a:solidFill>
                <a:latin typeface="Arial"/>
                <a:cs typeface="Arial"/>
              </a:rPr>
              <a:t> </a:t>
            </a:r>
            <a:r>
              <a:rPr lang="de-DE" sz="1600" dirty="0" err="1">
                <a:solidFill>
                  <a:srgbClr val="003358"/>
                </a:solidFill>
                <a:latin typeface="Arial"/>
                <a:cs typeface="Arial"/>
              </a:rPr>
              <a:t>sit</a:t>
            </a:r>
            <a:r>
              <a:rPr lang="de-DE" sz="1600" dirty="0">
                <a:solidFill>
                  <a:srgbClr val="003358"/>
                </a:solidFill>
                <a:latin typeface="Arial"/>
                <a:cs typeface="Arial"/>
              </a:rPr>
              <a:t> </a:t>
            </a:r>
            <a:r>
              <a:rPr lang="de-DE" sz="1600" spc="-5" dirty="0">
                <a:solidFill>
                  <a:srgbClr val="003358"/>
                </a:solidFill>
                <a:latin typeface="Arial"/>
                <a:cs typeface="Arial"/>
              </a:rPr>
              <a:t>la  </a:t>
            </a:r>
            <a:r>
              <a:rPr lang="de-DE" sz="1600" dirty="0" err="1">
                <a:solidFill>
                  <a:srgbClr val="003358"/>
                </a:solidFill>
                <a:latin typeface="Arial"/>
                <a:cs typeface="Arial"/>
              </a:rPr>
              <a:t>conserspist</a:t>
            </a:r>
            <a:r>
              <a:rPr lang="de-DE" sz="1600" dirty="0">
                <a:solidFill>
                  <a:srgbClr val="003358"/>
                </a:solidFill>
                <a:latin typeface="Arial"/>
                <a:cs typeface="Arial"/>
              </a:rPr>
              <a:t>, </a:t>
            </a:r>
            <a:r>
              <a:rPr lang="de-DE" sz="1600" spc="-5" dirty="0" err="1">
                <a:solidFill>
                  <a:srgbClr val="003358"/>
                </a:solidFill>
                <a:latin typeface="Arial"/>
                <a:cs typeface="Arial"/>
              </a:rPr>
              <a:t>quodis</a:t>
            </a:r>
            <a:r>
              <a:rPr lang="de-DE" sz="1600" spc="-5" dirty="0">
                <a:solidFill>
                  <a:srgbClr val="003358"/>
                </a:solidFill>
                <a:latin typeface="Arial"/>
                <a:cs typeface="Arial"/>
              </a:rPr>
              <a:t> </a:t>
            </a:r>
            <a:r>
              <a:rPr lang="de-DE" sz="1600" spc="-5" dirty="0" err="1">
                <a:solidFill>
                  <a:srgbClr val="003358"/>
                </a:solidFill>
                <a:latin typeface="Arial"/>
                <a:cs typeface="Arial"/>
              </a:rPr>
              <a:t>ilicilles</a:t>
            </a:r>
            <a:r>
              <a:rPr lang="de-DE" sz="1600" spc="-5" dirty="0">
                <a:solidFill>
                  <a:srgbClr val="003358"/>
                </a:solidFill>
                <a:latin typeface="Arial"/>
                <a:cs typeface="Arial"/>
              </a:rPr>
              <a:t> </a:t>
            </a:r>
            <a:r>
              <a:rPr lang="de-DE" sz="1600" dirty="0" err="1">
                <a:solidFill>
                  <a:srgbClr val="003358"/>
                </a:solidFill>
                <a:latin typeface="Arial"/>
                <a:cs typeface="Arial"/>
              </a:rPr>
              <a:t>sit</a:t>
            </a:r>
            <a:r>
              <a:rPr lang="de-DE" sz="1600" dirty="0">
                <a:solidFill>
                  <a:srgbClr val="003358"/>
                </a:solidFill>
                <a:latin typeface="Arial"/>
                <a:cs typeface="Arial"/>
              </a:rPr>
              <a:t> </a:t>
            </a:r>
            <a:r>
              <a:rPr lang="de-DE" sz="1600" spc="-5" dirty="0" err="1">
                <a:solidFill>
                  <a:srgbClr val="003358"/>
                </a:solidFill>
                <a:latin typeface="Arial"/>
                <a:cs typeface="Arial"/>
              </a:rPr>
              <a:t>acestrum</a:t>
            </a:r>
            <a:r>
              <a:rPr lang="de-DE" sz="1600" spc="-5" dirty="0">
                <a:solidFill>
                  <a:srgbClr val="003358"/>
                </a:solidFill>
                <a:latin typeface="Arial"/>
                <a:cs typeface="Arial"/>
              </a:rPr>
              <a:t>  </a:t>
            </a:r>
            <a:r>
              <a:rPr lang="de-DE" sz="1600" spc="-5" dirty="0" err="1">
                <a:solidFill>
                  <a:srgbClr val="003358"/>
                </a:solidFill>
                <a:latin typeface="Arial"/>
                <a:cs typeface="Arial"/>
              </a:rPr>
              <a:t>nempore</a:t>
            </a:r>
            <a:r>
              <a:rPr lang="de-DE" sz="1600" spc="-5" dirty="0">
                <a:solidFill>
                  <a:srgbClr val="003358"/>
                </a:solidFill>
                <a:latin typeface="Arial"/>
                <a:cs typeface="Arial"/>
              </a:rPr>
              <a:t>, </a:t>
            </a:r>
            <a:r>
              <a:rPr lang="de-DE" sz="1600" dirty="0" err="1">
                <a:solidFill>
                  <a:srgbClr val="003358"/>
                </a:solidFill>
                <a:latin typeface="Arial"/>
                <a:cs typeface="Arial"/>
              </a:rPr>
              <a:t>volupta</a:t>
            </a:r>
            <a:r>
              <a:rPr lang="de-DE" sz="1600" dirty="0">
                <a:solidFill>
                  <a:srgbClr val="003358"/>
                </a:solidFill>
                <a:latin typeface="Arial"/>
                <a:cs typeface="Arial"/>
              </a:rPr>
              <a:t> </a:t>
            </a:r>
            <a:r>
              <a:rPr lang="de-DE" sz="1600" spc="-5" dirty="0" err="1">
                <a:solidFill>
                  <a:srgbClr val="003358"/>
                </a:solidFill>
                <a:latin typeface="Arial"/>
                <a:cs typeface="Arial"/>
              </a:rPr>
              <a:t>nestiorunti</a:t>
            </a:r>
            <a:r>
              <a:rPr lang="de-DE" sz="1600" spc="-5" dirty="0">
                <a:solidFill>
                  <a:srgbClr val="003358"/>
                </a:solidFill>
                <a:latin typeface="Arial"/>
                <a:cs typeface="Arial"/>
              </a:rPr>
              <a:t> </a:t>
            </a:r>
            <a:r>
              <a:rPr lang="de-DE" sz="1600" spc="-5" dirty="0" err="1">
                <a:solidFill>
                  <a:srgbClr val="003358"/>
                </a:solidFill>
                <a:latin typeface="Arial"/>
                <a:cs typeface="Arial"/>
              </a:rPr>
              <a:t>denia</a:t>
            </a:r>
            <a:r>
              <a:rPr lang="de-DE" sz="1600" spc="-5" dirty="0">
                <a:solidFill>
                  <a:srgbClr val="003358"/>
                </a:solidFill>
                <a:latin typeface="Arial"/>
                <a:cs typeface="Arial"/>
              </a:rPr>
              <a:t> </a:t>
            </a:r>
            <a:r>
              <a:rPr lang="de-DE" sz="1600" spc="-5" dirty="0" err="1">
                <a:solidFill>
                  <a:srgbClr val="003358"/>
                </a:solidFill>
                <a:latin typeface="Arial"/>
                <a:cs typeface="Arial"/>
              </a:rPr>
              <a:t>eum</a:t>
            </a:r>
            <a:r>
              <a:rPr lang="de-DE" sz="1600" spc="-5" dirty="0">
                <a:solidFill>
                  <a:srgbClr val="003358"/>
                </a:solidFill>
                <a:latin typeface="Arial"/>
                <a:cs typeface="Arial"/>
              </a:rPr>
              <a:t> Mustertext.</a:t>
            </a:r>
            <a:endParaRPr lang="de-DE" sz="1600" b="1" spc="-5" dirty="0">
              <a:solidFill>
                <a:srgbClr val="003358"/>
              </a:solidFill>
              <a:latin typeface="Arial"/>
              <a:cs typeface="Arial"/>
            </a:endParaRPr>
          </a:p>
        </p:txBody>
      </p:sp>
      <p:sp>
        <p:nvSpPr>
          <p:cNvPr id="22" name="Bildplatzhalter 21">
            <a:extLst>
              <a:ext uri="{FF2B5EF4-FFF2-40B4-BE49-F238E27FC236}">
                <a16:creationId xmlns:a16="http://schemas.microsoft.com/office/drawing/2014/main" id="{ACB0FC20-B3FB-E945-A9DE-0B4684EC1C53}"/>
              </a:ext>
            </a:extLst>
          </p:cNvPr>
          <p:cNvSpPr>
            <a:spLocks noGrp="1"/>
          </p:cNvSpPr>
          <p:nvPr>
            <p:ph type="pic" sz="quarter" idx="14" hasCustomPrompt="1"/>
          </p:nvPr>
        </p:nvSpPr>
        <p:spPr>
          <a:xfrm>
            <a:off x="4716463" y="1635125"/>
            <a:ext cx="3977849" cy="2551113"/>
          </a:xfrm>
          <a:prstGeom prst="rect">
            <a:avLst/>
          </a:prstGeom>
          <a:blipFill>
            <a:blip r:embed="rId2"/>
            <a:stretch>
              <a:fillRect/>
            </a:stretch>
          </a:blipFill>
        </p:spPr>
        <p:txBody>
          <a:bodyPr/>
          <a:lstStyle>
            <a:lvl1pPr marL="0" indent="0">
              <a:buNone/>
              <a:defRPr lang="de-DE" sz="2000" kern="1200" spc="-5" dirty="0">
                <a:solidFill>
                  <a:srgbClr val="003358"/>
                </a:solidFill>
                <a:latin typeface="Arial"/>
                <a:ea typeface="+mn-ea"/>
                <a:cs typeface="Arial"/>
              </a:defRPr>
            </a:lvl1pPr>
          </a:lstStyle>
          <a:p>
            <a:r>
              <a:rPr lang="de-DE" dirty="0"/>
              <a:t>Bild durch Klicken auf Symbol in Bildmitte hinzufügen</a:t>
            </a:r>
          </a:p>
        </p:txBody>
      </p:sp>
      <p:sp>
        <p:nvSpPr>
          <p:cNvPr id="28" name="Textplatzhalter 27">
            <a:extLst>
              <a:ext uri="{FF2B5EF4-FFF2-40B4-BE49-F238E27FC236}">
                <a16:creationId xmlns:a16="http://schemas.microsoft.com/office/drawing/2014/main" id="{60772B7E-51B9-5C43-82BC-679BBDE2841C}"/>
              </a:ext>
            </a:extLst>
          </p:cNvPr>
          <p:cNvSpPr>
            <a:spLocks noGrp="1"/>
          </p:cNvSpPr>
          <p:nvPr>
            <p:ph type="body" sz="quarter" idx="15" hasCustomPrompt="1"/>
          </p:nvPr>
        </p:nvSpPr>
        <p:spPr>
          <a:xfrm>
            <a:off x="468312" y="753428"/>
            <a:ext cx="8226000" cy="671512"/>
          </a:xfrm>
          <a:prstGeom prst="rect">
            <a:avLst/>
          </a:prstGeom>
        </p:spPr>
        <p:txBody>
          <a:bodyPr lIns="0" tIns="0" rIns="0" bIns="0"/>
          <a:lstStyle>
            <a:lvl1pPr marL="0" indent="0">
              <a:buNone/>
              <a:defRPr sz="2400" b="1">
                <a:solidFill>
                  <a:srgbClr val="003359"/>
                </a:solidFill>
              </a:defRPr>
            </a:lvl1pPr>
          </a:lstStyle>
          <a:p>
            <a:r>
              <a:rPr lang="de-DE" dirty="0"/>
              <a:t>Folienuntertitel durch Klicken bearbeiten</a:t>
            </a:r>
          </a:p>
        </p:txBody>
      </p:sp>
      <p:sp>
        <p:nvSpPr>
          <p:cNvPr id="8" name="Textplatzhalter 9">
            <a:extLst>
              <a:ext uri="{FF2B5EF4-FFF2-40B4-BE49-F238E27FC236}">
                <a16:creationId xmlns:a16="http://schemas.microsoft.com/office/drawing/2014/main" id="{BA2E4ED7-C201-2E4B-8825-758C118A7356}"/>
              </a:ext>
            </a:extLst>
          </p:cNvPr>
          <p:cNvSpPr>
            <a:spLocks noGrp="1"/>
          </p:cNvSpPr>
          <p:nvPr>
            <p:ph type="body" sz="quarter" idx="16" hasCustomPrompt="1"/>
          </p:nvPr>
        </p:nvSpPr>
        <p:spPr>
          <a:xfrm>
            <a:off x="457200" y="234841"/>
            <a:ext cx="8226000" cy="518588"/>
          </a:xfrm>
          <a:prstGeom prst="rect">
            <a:avLst/>
          </a:prstGeom>
        </p:spPr>
        <p:txBody>
          <a:bodyPr lIns="0" tIns="0"/>
          <a:lstStyle>
            <a:lvl1pPr marL="0" indent="0">
              <a:buNone/>
              <a:defRPr sz="3200" b="1" baseline="0">
                <a:solidFill>
                  <a:srgbClr val="FF7900"/>
                </a:solidFill>
              </a:defRPr>
            </a:lvl1pPr>
          </a:lstStyle>
          <a:p>
            <a:r>
              <a:rPr lang="de-DE" dirty="0"/>
              <a:t>Folientitel durch Klicken bearbeiten</a:t>
            </a:r>
          </a:p>
        </p:txBody>
      </p:sp>
      <p:sp>
        <p:nvSpPr>
          <p:cNvPr id="2" name="Fußzeilenplatzhalter 1">
            <a:extLst>
              <a:ext uri="{FF2B5EF4-FFF2-40B4-BE49-F238E27FC236}">
                <a16:creationId xmlns:a16="http://schemas.microsoft.com/office/drawing/2014/main" id="{CD48FCB3-CBCF-6D43-B933-0162EE0E4355}"/>
              </a:ext>
            </a:extLst>
          </p:cNvPr>
          <p:cNvSpPr>
            <a:spLocks noGrp="1"/>
          </p:cNvSpPr>
          <p:nvPr>
            <p:ph type="ftr" sz="quarter" idx="17"/>
          </p:nvPr>
        </p:nvSpPr>
        <p:spPr>
          <a:xfrm>
            <a:off x="1158059" y="4679757"/>
            <a:ext cx="5430005" cy="274637"/>
          </a:xfrm>
        </p:spPr>
        <p:txBody>
          <a:bodyPr/>
          <a:lstStyle/>
          <a:p>
            <a:r>
              <a:rPr lang="de-DE" dirty="0"/>
              <a:t>Fußzeile </a:t>
            </a:r>
          </a:p>
        </p:txBody>
      </p:sp>
    </p:spTree>
    <p:extLst>
      <p:ext uri="{BB962C8B-B14F-4D97-AF65-F5344CB8AC3E}">
        <p14:creationId xmlns:p14="http://schemas.microsoft.com/office/powerpoint/2010/main" val="21502487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Spalter nur Tex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468000" y="4673350"/>
            <a:ext cx="661260" cy="273844"/>
          </a:xfrm>
          <a:prstGeom prst="rect">
            <a:avLst/>
          </a:prstGeom>
        </p:spPr>
        <p:txBody>
          <a:bodyPr/>
          <a:lstStyle/>
          <a:p>
            <a:fld id="{C8083FA9-7C11-B04D-BE6F-500EF6F49D2A}" type="slidenum">
              <a:rPr lang="de-DE" smtClean="0"/>
              <a:t>‹Nr.›</a:t>
            </a:fld>
            <a:endParaRPr lang="de-DE" dirty="0"/>
          </a:p>
        </p:txBody>
      </p:sp>
      <p:sp>
        <p:nvSpPr>
          <p:cNvPr id="14" name="Textplatzhalter 13">
            <a:extLst>
              <a:ext uri="{FF2B5EF4-FFF2-40B4-BE49-F238E27FC236}">
                <a16:creationId xmlns:a16="http://schemas.microsoft.com/office/drawing/2014/main" id="{2DA086B3-B326-6541-B563-D8DAB9CD0434}"/>
              </a:ext>
            </a:extLst>
          </p:cNvPr>
          <p:cNvSpPr>
            <a:spLocks noGrp="1"/>
          </p:cNvSpPr>
          <p:nvPr>
            <p:ph type="body" sz="quarter" idx="13" hasCustomPrompt="1"/>
          </p:nvPr>
        </p:nvSpPr>
        <p:spPr>
          <a:xfrm>
            <a:off x="460801" y="1634397"/>
            <a:ext cx="8226000" cy="2606403"/>
          </a:xfrm>
          <a:prstGeom prst="rect">
            <a:avLst/>
          </a:prstGeom>
        </p:spPr>
        <p:txBody>
          <a:bodyPr lIns="0" tIns="0" rIns="0" bIns="0" numCol="2" spcCol="288000">
            <a:noAutofit/>
          </a:bodyPr>
          <a:lstStyle>
            <a:lvl1pPr marL="0" marR="0" indent="0" algn="l" defTabSz="685800" rtl="0" eaLnBrk="1" fontAlgn="auto" latinLnBrk="0" hangingPunct="1">
              <a:lnSpc>
                <a:spcPts val="2300"/>
              </a:lnSpc>
              <a:spcBef>
                <a:spcPts val="0"/>
              </a:spcBef>
              <a:spcAft>
                <a:spcPts val="0"/>
              </a:spcAft>
              <a:buClrTx/>
              <a:buSzTx/>
              <a:buFont typeface="Arial" panose="020B0604020202020204" pitchFamily="34" charset="0"/>
              <a:buNone/>
              <a:tabLst/>
              <a:defRPr sz="1600">
                <a:solidFill>
                  <a:srgbClr val="003359"/>
                </a:solidFill>
              </a:defRPr>
            </a:lvl1pPr>
          </a:lstStyle>
          <a:p>
            <a:pPr marL="0" marR="0" lvl="0" indent="0" algn="l" defTabSz="685800" rtl="0" eaLnBrk="1" fontAlgn="auto" latinLnBrk="0" hangingPunct="1">
              <a:lnSpc>
                <a:spcPts val="2300"/>
              </a:lnSpc>
              <a:spcBef>
                <a:spcPts val="750"/>
              </a:spcBef>
              <a:spcAft>
                <a:spcPts val="0"/>
              </a:spcAft>
              <a:buClrTx/>
              <a:buSzTx/>
              <a:buFont typeface="Arial" panose="020B0604020202020204" pitchFamily="34" charset="0"/>
              <a:buNone/>
              <a:tabLst/>
              <a:defRPr/>
            </a:pPr>
            <a:r>
              <a:rPr lang="de-DE" sz="1600" b="1" dirty="0">
                <a:solidFill>
                  <a:srgbClr val="003358"/>
                </a:solidFill>
                <a:latin typeface="Arial" panose="020B0604020202020204" pitchFamily="34" charset="0"/>
                <a:cs typeface="Arial" panose="020B0604020202020204" pitchFamily="34" charset="0"/>
              </a:rPr>
              <a:t>2-Spalter nur Text 5</a:t>
            </a:r>
            <a:r>
              <a:rPr lang="de-DE" sz="1600" b="1" dirty="0">
                <a:solidFill>
                  <a:srgbClr val="003358"/>
                </a:solidFill>
                <a:latin typeface="Arial"/>
                <a:cs typeface="Arial"/>
              </a:rPr>
              <a:t> PT</a:t>
            </a:r>
            <a:r>
              <a:rPr lang="de-DE" sz="1600" b="1" spc="-5" dirty="0">
                <a:solidFill>
                  <a:srgbClr val="003358"/>
                </a:solidFill>
                <a:latin typeface="Arial"/>
                <a:cs typeface="Arial"/>
              </a:rPr>
              <a:t>, ZAB 23</a:t>
            </a:r>
            <a:r>
              <a:rPr lang="de-DE" sz="1600" b="1" dirty="0">
                <a:latin typeface="Arial"/>
                <a:cs typeface="Arial"/>
              </a:rPr>
              <a:t> </a:t>
            </a:r>
            <a:r>
              <a:rPr lang="de-DE" sz="1600" b="1" dirty="0">
                <a:solidFill>
                  <a:srgbClr val="003358"/>
                </a:solidFill>
                <a:latin typeface="Arial" panose="020B0604020202020204" pitchFamily="34" charset="0"/>
                <a:cs typeface="Arial" panose="020B0604020202020204" pitchFamily="34" charset="0"/>
              </a:rPr>
              <a:t/>
            </a:r>
            <a:br>
              <a:rPr lang="de-DE" sz="1600" b="1" dirty="0">
                <a:solidFill>
                  <a:srgbClr val="003358"/>
                </a:solidFill>
                <a:latin typeface="Arial" panose="020B0604020202020204" pitchFamily="34" charset="0"/>
                <a:cs typeface="Arial" panose="020B0604020202020204" pitchFamily="34" charset="0"/>
              </a:rPr>
            </a:br>
            <a:r>
              <a:rPr lang="de-DE" sz="1600" dirty="0">
                <a:solidFill>
                  <a:srgbClr val="003358"/>
                </a:solidFill>
                <a:latin typeface="Arial" panose="020B0604020202020204" pitchFamily="34" charset="0"/>
                <a:cs typeface="Arial" panose="020B0604020202020204" pitchFamily="34" charset="0"/>
              </a:rPr>
              <a:t>Das </a:t>
            </a:r>
            <a:r>
              <a:rPr lang="de-DE" sz="1600" dirty="0" err="1">
                <a:solidFill>
                  <a:srgbClr val="003358"/>
                </a:solidFill>
                <a:latin typeface="Arial" panose="020B0604020202020204" pitchFamily="34" charset="0"/>
                <a:cs typeface="Arial" panose="020B0604020202020204" pitchFamily="34" charset="0"/>
              </a:rPr>
              <a:t>reatur</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cor</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aut</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eatius</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nonectem</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ressit</a:t>
            </a:r>
            <a:r>
              <a:rPr lang="de-DE" sz="1600" dirty="0">
                <a:solidFill>
                  <a:srgbClr val="003358"/>
                </a:solidFill>
                <a:latin typeface="Arial" panose="020B0604020202020204" pitchFamily="34" charset="0"/>
                <a:cs typeface="Arial" panose="020B0604020202020204" pitchFamily="34" charset="0"/>
              </a:rPr>
              <a:t> quo </a:t>
            </a:r>
            <a:r>
              <a:rPr lang="de-DE" sz="1600" dirty="0" err="1">
                <a:solidFill>
                  <a:srgbClr val="003358"/>
                </a:solidFill>
                <a:latin typeface="Arial" panose="020B0604020202020204" pitchFamily="34" charset="0"/>
                <a:cs typeface="Arial" panose="020B0604020202020204" pitchFamily="34" charset="0"/>
              </a:rPr>
              <a:t>bla</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parciam</a:t>
            </a:r>
            <a:r>
              <a:rPr lang="de-DE" sz="1600" dirty="0">
                <a:solidFill>
                  <a:srgbClr val="003358"/>
                </a:solidFill>
                <a:latin typeface="Arial" panose="020B0604020202020204" pitchFamily="34" charset="0"/>
                <a:cs typeface="Arial" panose="020B0604020202020204" pitchFamily="34" charset="0"/>
              </a:rPr>
              <a:t> es ne </a:t>
            </a:r>
            <a:r>
              <a:rPr lang="de-DE" sz="1600" dirty="0" err="1">
                <a:solidFill>
                  <a:srgbClr val="003358"/>
                </a:solidFill>
                <a:latin typeface="Arial" panose="020B0604020202020204" pitchFamily="34" charset="0"/>
                <a:cs typeface="Arial" panose="020B0604020202020204" pitchFamily="34" charset="0"/>
              </a:rPr>
              <a:t>peritaquae</a:t>
            </a:r>
            <a:r>
              <a:rPr lang="de-DE" sz="1600" dirty="0">
                <a:solidFill>
                  <a:srgbClr val="003358"/>
                </a:solidFill>
                <a:latin typeface="Arial" panose="020B0604020202020204" pitchFamily="34" charset="0"/>
                <a:cs typeface="Arial" panose="020B0604020202020204" pitchFamily="34" charset="0"/>
              </a:rPr>
              <a:t> quas </a:t>
            </a:r>
            <a:r>
              <a:rPr lang="de-DE" sz="1600" dirty="0" err="1">
                <a:solidFill>
                  <a:srgbClr val="003358"/>
                </a:solidFill>
                <a:latin typeface="Arial" panose="020B0604020202020204" pitchFamily="34" charset="0"/>
                <a:cs typeface="Arial" panose="020B0604020202020204" pitchFamily="34" charset="0"/>
              </a:rPr>
              <a:t>niminctet</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offic</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temporum</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sojpi</a:t>
            </a:r>
            <a:r>
              <a:rPr lang="de-DE" sz="1600" dirty="0">
                <a:solidFill>
                  <a:srgbClr val="003358"/>
                </a:solidFill>
                <a:latin typeface="Arial" panose="020B0604020202020204" pitchFamily="34" charset="0"/>
                <a:cs typeface="Arial" panose="020B0604020202020204" pitchFamily="34" charset="0"/>
              </a:rPr>
              <a:t>. </a:t>
            </a:r>
            <a:r>
              <a:rPr lang="de-DE" sz="1600" spc="-5" dirty="0">
                <a:solidFill>
                  <a:srgbClr val="003358"/>
                </a:solidFill>
                <a:latin typeface="Arial"/>
                <a:cs typeface="Arial"/>
              </a:rPr>
              <a:t>Das </a:t>
            </a:r>
            <a:r>
              <a:rPr lang="de-DE" sz="1600" spc="-20" dirty="0" err="1">
                <a:solidFill>
                  <a:srgbClr val="003358"/>
                </a:solidFill>
                <a:latin typeface="Arial"/>
                <a:cs typeface="Arial"/>
              </a:rPr>
              <a:t>reatur</a:t>
            </a:r>
            <a:r>
              <a:rPr lang="de-DE" sz="1600" spc="-20" dirty="0">
                <a:solidFill>
                  <a:srgbClr val="003358"/>
                </a:solidFill>
                <a:latin typeface="Arial"/>
                <a:cs typeface="Arial"/>
              </a:rPr>
              <a:t>, </a:t>
            </a:r>
            <a:r>
              <a:rPr lang="de-DE" sz="1600" dirty="0" err="1">
                <a:solidFill>
                  <a:srgbClr val="003358"/>
                </a:solidFill>
                <a:latin typeface="Arial"/>
                <a:cs typeface="Arial"/>
              </a:rPr>
              <a:t>cor</a:t>
            </a:r>
            <a:r>
              <a:rPr lang="de-DE" sz="1600" dirty="0">
                <a:solidFill>
                  <a:srgbClr val="003358"/>
                </a:solidFill>
                <a:latin typeface="Arial"/>
                <a:cs typeface="Arial"/>
              </a:rPr>
              <a:t> </a:t>
            </a:r>
            <a:r>
              <a:rPr lang="de-DE" sz="1600" spc="-5" dirty="0" err="1">
                <a:solidFill>
                  <a:srgbClr val="003358"/>
                </a:solidFill>
                <a:latin typeface="Arial"/>
                <a:cs typeface="Arial"/>
              </a:rPr>
              <a:t>aut</a:t>
            </a:r>
            <a:r>
              <a:rPr lang="de-DE" sz="1600" spc="-5" dirty="0">
                <a:solidFill>
                  <a:srgbClr val="003358"/>
                </a:solidFill>
                <a:latin typeface="Arial"/>
                <a:cs typeface="Arial"/>
              </a:rPr>
              <a:t> </a:t>
            </a:r>
            <a:r>
              <a:rPr lang="de-DE" sz="1600" spc="-5" dirty="0" err="1">
                <a:solidFill>
                  <a:srgbClr val="003358"/>
                </a:solidFill>
                <a:latin typeface="Arial"/>
                <a:cs typeface="Arial"/>
              </a:rPr>
              <a:t>eatius</a:t>
            </a:r>
            <a:r>
              <a:rPr lang="de-DE" sz="1600" spc="-5" dirty="0">
                <a:solidFill>
                  <a:srgbClr val="003358"/>
                </a:solidFill>
                <a:latin typeface="Arial"/>
                <a:cs typeface="Arial"/>
              </a:rPr>
              <a:t>, </a:t>
            </a:r>
            <a:r>
              <a:rPr lang="de-DE" sz="1600" spc="-5" dirty="0" err="1">
                <a:solidFill>
                  <a:srgbClr val="003358"/>
                </a:solidFill>
                <a:latin typeface="Arial"/>
                <a:cs typeface="Arial"/>
              </a:rPr>
              <a:t>nonectem</a:t>
            </a:r>
            <a:r>
              <a:rPr lang="de-DE" sz="1600" spc="-5" dirty="0">
                <a:solidFill>
                  <a:srgbClr val="003358"/>
                </a:solidFill>
                <a:latin typeface="Arial"/>
                <a:cs typeface="Arial"/>
              </a:rPr>
              <a:t> </a:t>
            </a:r>
            <a:r>
              <a:rPr lang="de-DE" sz="1600" spc="-5" dirty="0" err="1">
                <a:solidFill>
                  <a:srgbClr val="003358"/>
                </a:solidFill>
                <a:latin typeface="Arial"/>
                <a:cs typeface="Arial"/>
              </a:rPr>
              <a:t>ressit</a:t>
            </a:r>
            <a:r>
              <a:rPr lang="de-DE" sz="1600" spc="-5" dirty="0">
                <a:solidFill>
                  <a:srgbClr val="003358"/>
                </a:solidFill>
                <a:latin typeface="Arial"/>
                <a:cs typeface="Arial"/>
              </a:rPr>
              <a:t> quo </a:t>
            </a:r>
            <a:r>
              <a:rPr lang="de-DE" sz="1600" spc="-5" dirty="0" err="1">
                <a:solidFill>
                  <a:srgbClr val="003358"/>
                </a:solidFill>
                <a:latin typeface="Arial"/>
                <a:cs typeface="Arial"/>
              </a:rPr>
              <a:t>bla</a:t>
            </a:r>
            <a:r>
              <a:rPr lang="de-DE" sz="1600" spc="-5" dirty="0">
                <a:solidFill>
                  <a:srgbClr val="003358"/>
                </a:solidFill>
                <a:latin typeface="Arial"/>
                <a:cs typeface="Arial"/>
              </a:rPr>
              <a:t>  </a:t>
            </a:r>
            <a:r>
              <a:rPr lang="de-DE" sz="1600" spc="-5" dirty="0" err="1">
                <a:solidFill>
                  <a:srgbClr val="003358"/>
                </a:solidFill>
                <a:latin typeface="Arial"/>
                <a:cs typeface="Arial"/>
              </a:rPr>
              <a:t>parciam</a:t>
            </a:r>
            <a:r>
              <a:rPr lang="de-DE" sz="1600" spc="-5" dirty="0">
                <a:solidFill>
                  <a:srgbClr val="003358"/>
                </a:solidFill>
                <a:latin typeface="Arial"/>
                <a:cs typeface="Arial"/>
              </a:rPr>
              <a:t> es ne </a:t>
            </a:r>
            <a:r>
              <a:rPr lang="de-DE" sz="1600" spc="-5" dirty="0" err="1">
                <a:solidFill>
                  <a:srgbClr val="003358"/>
                </a:solidFill>
                <a:latin typeface="Arial"/>
                <a:cs typeface="Arial"/>
              </a:rPr>
              <a:t>peritaquae</a:t>
            </a:r>
            <a:r>
              <a:rPr lang="de-DE" sz="1600" spc="-5" dirty="0">
                <a:solidFill>
                  <a:srgbClr val="003358"/>
                </a:solidFill>
                <a:latin typeface="Arial"/>
                <a:cs typeface="Arial"/>
              </a:rPr>
              <a:t> quas </a:t>
            </a:r>
            <a:r>
              <a:rPr lang="de-DE" sz="1600" spc="-5" dirty="0" err="1">
                <a:solidFill>
                  <a:srgbClr val="003358"/>
                </a:solidFill>
                <a:latin typeface="Arial"/>
                <a:cs typeface="Arial"/>
              </a:rPr>
              <a:t>niminctet</a:t>
            </a:r>
            <a:r>
              <a:rPr lang="de-DE" sz="1600" spc="-5" dirty="0">
                <a:solidFill>
                  <a:srgbClr val="003358"/>
                </a:solidFill>
                <a:latin typeface="Arial"/>
                <a:cs typeface="Arial"/>
              </a:rPr>
              <a:t> </a:t>
            </a:r>
            <a:r>
              <a:rPr lang="de-DE" sz="1600" spc="-5" dirty="0" err="1">
                <a:solidFill>
                  <a:srgbClr val="003358"/>
                </a:solidFill>
                <a:latin typeface="Arial"/>
                <a:cs typeface="Arial"/>
              </a:rPr>
              <a:t>offic</a:t>
            </a:r>
            <a:r>
              <a:rPr lang="de-DE" sz="1600" spc="-5" dirty="0">
                <a:solidFill>
                  <a:srgbClr val="003358"/>
                </a:solidFill>
                <a:latin typeface="Arial"/>
                <a:cs typeface="Arial"/>
              </a:rPr>
              <a:t> </a:t>
            </a:r>
            <a:r>
              <a:rPr lang="de-DE" sz="1600" dirty="0" err="1">
                <a:solidFill>
                  <a:srgbClr val="003358"/>
                </a:solidFill>
                <a:latin typeface="Arial"/>
                <a:cs typeface="Arial"/>
              </a:rPr>
              <a:t>temporum</a:t>
            </a:r>
            <a:r>
              <a:rPr lang="de-DE" sz="1600" dirty="0">
                <a:solidFill>
                  <a:srgbClr val="003358"/>
                </a:solidFill>
                <a:latin typeface="Arial"/>
                <a:cs typeface="Arial"/>
              </a:rPr>
              <a:t>  </a:t>
            </a:r>
            <a:r>
              <a:rPr lang="de-DE" sz="1600" dirty="0" err="1">
                <a:solidFill>
                  <a:srgbClr val="003358"/>
                </a:solidFill>
                <a:latin typeface="Arial"/>
                <a:cs typeface="Arial"/>
              </a:rPr>
              <a:t>sa</a:t>
            </a:r>
            <a:r>
              <a:rPr lang="de-DE" sz="1600" dirty="0">
                <a:solidFill>
                  <a:srgbClr val="003358"/>
                </a:solidFill>
                <a:latin typeface="Arial"/>
                <a:cs typeface="Arial"/>
              </a:rPr>
              <a:t> </a:t>
            </a:r>
            <a:r>
              <a:rPr lang="de-DE" sz="1600" dirty="0" err="1">
                <a:solidFill>
                  <a:srgbClr val="003358"/>
                </a:solidFill>
                <a:latin typeface="Arial"/>
                <a:cs typeface="Arial"/>
              </a:rPr>
              <a:t>siminciet</a:t>
            </a:r>
            <a:r>
              <a:rPr lang="de-DE" sz="1600" dirty="0">
                <a:solidFill>
                  <a:srgbClr val="003358"/>
                </a:solidFill>
                <a:latin typeface="Arial"/>
                <a:cs typeface="Arial"/>
              </a:rPr>
              <a:t> </a:t>
            </a:r>
            <a:r>
              <a:rPr lang="de-DE" sz="1600" spc="-5" dirty="0" err="1">
                <a:solidFill>
                  <a:srgbClr val="003358"/>
                </a:solidFill>
                <a:latin typeface="Arial"/>
                <a:cs typeface="Arial"/>
              </a:rPr>
              <a:t>que</a:t>
            </a:r>
            <a:r>
              <a:rPr lang="de-DE" sz="1600" spc="-5" dirty="0">
                <a:solidFill>
                  <a:srgbClr val="003358"/>
                </a:solidFill>
                <a:latin typeface="Arial"/>
                <a:cs typeface="Arial"/>
              </a:rPr>
              <a:t> </a:t>
            </a:r>
            <a:r>
              <a:rPr lang="de-DE" sz="1600" dirty="0" err="1">
                <a:solidFill>
                  <a:srgbClr val="003358"/>
                </a:solidFill>
                <a:latin typeface="Arial"/>
                <a:cs typeface="Arial"/>
              </a:rPr>
              <a:t>volor</a:t>
            </a:r>
            <a:r>
              <a:rPr lang="de-DE" sz="1600" dirty="0">
                <a:solidFill>
                  <a:srgbClr val="003358"/>
                </a:solidFill>
                <a:latin typeface="Arial"/>
                <a:cs typeface="Arial"/>
              </a:rPr>
              <a:t> </a:t>
            </a:r>
            <a:r>
              <a:rPr lang="de-DE" sz="1600" spc="-5" dirty="0" err="1">
                <a:solidFill>
                  <a:srgbClr val="003358"/>
                </a:solidFill>
                <a:latin typeface="Arial"/>
                <a:cs typeface="Arial"/>
              </a:rPr>
              <a:t>mos</a:t>
            </a:r>
            <a:r>
              <a:rPr lang="de-DE" sz="1600" spc="-5" dirty="0">
                <a:solidFill>
                  <a:srgbClr val="003358"/>
                </a:solidFill>
                <a:latin typeface="Arial"/>
                <a:cs typeface="Arial"/>
              </a:rPr>
              <a:t> et </a:t>
            </a:r>
            <a:r>
              <a:rPr lang="de-DE" sz="1600" spc="-5" dirty="0" err="1">
                <a:solidFill>
                  <a:srgbClr val="003358"/>
                </a:solidFill>
                <a:latin typeface="Arial"/>
                <a:cs typeface="Arial"/>
              </a:rPr>
              <a:t>andae</a:t>
            </a:r>
            <a:r>
              <a:rPr lang="de-DE" sz="1600" spc="-5" dirty="0">
                <a:solidFill>
                  <a:srgbClr val="003358"/>
                </a:solidFill>
                <a:latin typeface="Arial"/>
                <a:cs typeface="Arial"/>
              </a:rPr>
              <a:t> </a:t>
            </a:r>
            <a:r>
              <a:rPr lang="de-DE" sz="1600" spc="-5" dirty="0" err="1">
                <a:solidFill>
                  <a:srgbClr val="003358"/>
                </a:solidFill>
                <a:latin typeface="Arial"/>
                <a:cs typeface="Arial"/>
              </a:rPr>
              <a:t>qui</a:t>
            </a:r>
            <a:r>
              <a:rPr lang="de-DE" sz="1600" spc="-5" dirty="0">
                <a:solidFill>
                  <a:srgbClr val="003358"/>
                </a:solidFill>
                <a:latin typeface="Arial"/>
                <a:cs typeface="Arial"/>
              </a:rPr>
              <a:t> </a:t>
            </a:r>
            <a:r>
              <a:rPr lang="de-DE" sz="1600" spc="-5" dirty="0" err="1">
                <a:solidFill>
                  <a:srgbClr val="003358"/>
                </a:solidFill>
                <a:latin typeface="Arial"/>
                <a:cs typeface="Arial"/>
              </a:rPr>
              <a:t>quaspeum</a:t>
            </a:r>
            <a:r>
              <a:rPr lang="de-DE" sz="1600" spc="-5" dirty="0">
                <a:solidFill>
                  <a:srgbClr val="003358"/>
                </a:solidFill>
                <a:latin typeface="Arial"/>
                <a:cs typeface="Arial"/>
              </a:rPr>
              <a:t> </a:t>
            </a:r>
            <a:r>
              <a:rPr lang="de-DE" sz="1600" spc="-5" dirty="0" err="1">
                <a:solidFill>
                  <a:srgbClr val="003358"/>
                </a:solidFill>
                <a:latin typeface="Arial"/>
                <a:cs typeface="Arial"/>
              </a:rPr>
              <a:t>alitint</a:t>
            </a:r>
            <a:r>
              <a:rPr lang="de-DE" sz="1600" spc="-5" dirty="0">
                <a:solidFill>
                  <a:srgbClr val="003358"/>
                </a:solidFill>
                <a:latin typeface="Arial"/>
                <a:cs typeface="Arial"/>
              </a:rPr>
              <a:t>, </a:t>
            </a:r>
            <a:r>
              <a:rPr lang="de-DE" sz="1600" spc="-5" dirty="0" err="1">
                <a:solidFill>
                  <a:srgbClr val="003358"/>
                </a:solidFill>
                <a:latin typeface="Arial"/>
                <a:cs typeface="Arial"/>
              </a:rPr>
              <a:t>omnis</a:t>
            </a:r>
            <a:r>
              <a:rPr lang="de-DE" sz="1600" spc="-5" dirty="0">
                <a:solidFill>
                  <a:srgbClr val="003358"/>
                </a:solidFill>
                <a:latin typeface="Arial"/>
                <a:cs typeface="Arial"/>
              </a:rPr>
              <a:t>  </a:t>
            </a:r>
            <a:r>
              <a:rPr lang="de-DE" sz="1600" spc="-5" dirty="0" err="1">
                <a:solidFill>
                  <a:srgbClr val="003358"/>
                </a:solidFill>
                <a:latin typeface="Arial"/>
                <a:cs typeface="Arial"/>
              </a:rPr>
              <a:t>eum</a:t>
            </a:r>
            <a:r>
              <a:rPr lang="de-DE" sz="1600" spc="-5" dirty="0">
                <a:solidFill>
                  <a:srgbClr val="003358"/>
                </a:solidFill>
                <a:latin typeface="Arial"/>
                <a:cs typeface="Arial"/>
              </a:rPr>
              <a:t> </a:t>
            </a:r>
            <a:r>
              <a:rPr lang="de-DE" sz="1600" spc="-5" dirty="0" err="1">
                <a:solidFill>
                  <a:srgbClr val="003358"/>
                </a:solidFill>
                <a:latin typeface="Arial"/>
                <a:cs typeface="Arial"/>
              </a:rPr>
              <a:t>rest</a:t>
            </a:r>
            <a:r>
              <a:rPr lang="de-DE" sz="1600" spc="-5" dirty="0">
                <a:solidFill>
                  <a:srgbClr val="003358"/>
                </a:solidFill>
                <a:latin typeface="Arial"/>
                <a:cs typeface="Arial"/>
              </a:rPr>
              <a:t> </a:t>
            </a:r>
            <a:r>
              <a:rPr lang="de-DE" sz="1600" dirty="0" err="1">
                <a:solidFill>
                  <a:srgbClr val="003358"/>
                </a:solidFill>
                <a:latin typeface="Arial"/>
                <a:cs typeface="Arial"/>
              </a:rPr>
              <a:t>fuga</a:t>
            </a:r>
            <a:r>
              <a:rPr lang="de-DE" sz="1600" dirty="0">
                <a:solidFill>
                  <a:srgbClr val="003358"/>
                </a:solidFill>
                <a:latin typeface="Arial"/>
                <a:cs typeface="Arial"/>
              </a:rPr>
              <a:t> </a:t>
            </a:r>
            <a:r>
              <a:rPr lang="de-DE" sz="1600" spc="-5" dirty="0">
                <a:solidFill>
                  <a:srgbClr val="003358"/>
                </a:solidFill>
                <a:latin typeface="Arial"/>
                <a:cs typeface="Arial"/>
              </a:rPr>
              <a:t>Mustertext.</a:t>
            </a:r>
            <a:r>
              <a:rPr lang="de-DE" sz="1600" b="1" spc="-5" dirty="0">
                <a:solidFill>
                  <a:srgbClr val="003358"/>
                </a:solidFill>
                <a:latin typeface="Arial"/>
                <a:cs typeface="Arial"/>
              </a:rPr>
              <a:t> </a:t>
            </a:r>
            <a:br>
              <a:rPr lang="de-DE" sz="1600" b="1" spc="-5" dirty="0">
                <a:solidFill>
                  <a:srgbClr val="003358"/>
                </a:solidFill>
                <a:latin typeface="Arial"/>
                <a:cs typeface="Arial"/>
              </a:rPr>
            </a:br>
            <a:r>
              <a:rPr lang="de-DE" sz="1600" b="1" spc="-5" dirty="0">
                <a:solidFill>
                  <a:srgbClr val="003358"/>
                </a:solidFill>
                <a:latin typeface="Arial"/>
                <a:cs typeface="Arial"/>
              </a:rPr>
              <a:t/>
            </a:r>
            <a:br>
              <a:rPr lang="de-DE" sz="1600" b="1" spc="-5" dirty="0">
                <a:solidFill>
                  <a:srgbClr val="003358"/>
                </a:solidFill>
                <a:latin typeface="Arial"/>
                <a:cs typeface="Arial"/>
              </a:rPr>
            </a:br>
            <a:r>
              <a:rPr lang="de-DE" sz="1600" spc="-5" dirty="0">
                <a:solidFill>
                  <a:srgbClr val="003358"/>
                </a:solidFill>
                <a:latin typeface="Arial"/>
                <a:cs typeface="Arial"/>
              </a:rPr>
              <a:t>Das </a:t>
            </a:r>
            <a:r>
              <a:rPr lang="de-DE" sz="1600" spc="-20" dirty="0" err="1">
                <a:solidFill>
                  <a:srgbClr val="003358"/>
                </a:solidFill>
                <a:latin typeface="Arial"/>
                <a:cs typeface="Arial"/>
              </a:rPr>
              <a:t>reatur</a:t>
            </a:r>
            <a:r>
              <a:rPr lang="de-DE" sz="1600" spc="-20" dirty="0">
                <a:solidFill>
                  <a:srgbClr val="003358"/>
                </a:solidFill>
                <a:latin typeface="Arial"/>
                <a:cs typeface="Arial"/>
              </a:rPr>
              <a:t>, </a:t>
            </a:r>
            <a:r>
              <a:rPr lang="de-DE" sz="1600" dirty="0" err="1">
                <a:solidFill>
                  <a:srgbClr val="003358"/>
                </a:solidFill>
                <a:latin typeface="Arial"/>
                <a:cs typeface="Arial"/>
              </a:rPr>
              <a:t>cor</a:t>
            </a:r>
            <a:r>
              <a:rPr lang="de-DE" sz="1600" dirty="0">
                <a:solidFill>
                  <a:srgbClr val="003358"/>
                </a:solidFill>
                <a:latin typeface="Arial"/>
                <a:cs typeface="Arial"/>
              </a:rPr>
              <a:t> </a:t>
            </a:r>
            <a:r>
              <a:rPr lang="de-DE" sz="1600" spc="-5" dirty="0" err="1">
                <a:solidFill>
                  <a:srgbClr val="003358"/>
                </a:solidFill>
                <a:latin typeface="Arial"/>
                <a:cs typeface="Arial"/>
              </a:rPr>
              <a:t>aut</a:t>
            </a:r>
            <a:r>
              <a:rPr lang="de-DE" sz="1600" spc="-5" dirty="0">
                <a:solidFill>
                  <a:srgbClr val="003358"/>
                </a:solidFill>
                <a:latin typeface="Arial"/>
                <a:cs typeface="Arial"/>
              </a:rPr>
              <a:t> </a:t>
            </a:r>
            <a:r>
              <a:rPr lang="de-DE" sz="1600" spc="-5" dirty="0" err="1">
                <a:solidFill>
                  <a:srgbClr val="003358"/>
                </a:solidFill>
                <a:latin typeface="Arial"/>
                <a:cs typeface="Arial"/>
              </a:rPr>
              <a:t>eatius</a:t>
            </a:r>
            <a:r>
              <a:rPr lang="de-DE" sz="1600" spc="-5" dirty="0">
                <a:solidFill>
                  <a:srgbClr val="003358"/>
                </a:solidFill>
                <a:latin typeface="Arial"/>
                <a:cs typeface="Arial"/>
              </a:rPr>
              <a:t>, </a:t>
            </a:r>
            <a:r>
              <a:rPr lang="de-DE" sz="1600" spc="-5" dirty="0" err="1">
                <a:solidFill>
                  <a:srgbClr val="003358"/>
                </a:solidFill>
                <a:latin typeface="Arial"/>
                <a:cs typeface="Arial"/>
              </a:rPr>
              <a:t>nonectem</a:t>
            </a:r>
            <a:r>
              <a:rPr lang="de-DE" sz="1600" spc="-5" dirty="0">
                <a:solidFill>
                  <a:srgbClr val="003358"/>
                </a:solidFill>
                <a:latin typeface="Arial"/>
                <a:cs typeface="Arial"/>
              </a:rPr>
              <a:t> </a:t>
            </a:r>
            <a:r>
              <a:rPr lang="de-DE" sz="1600" spc="-5" dirty="0" err="1">
                <a:solidFill>
                  <a:srgbClr val="003358"/>
                </a:solidFill>
                <a:latin typeface="Arial"/>
                <a:cs typeface="Arial"/>
              </a:rPr>
              <a:t>ressit</a:t>
            </a:r>
            <a:r>
              <a:rPr lang="de-DE" sz="1600" spc="-5" dirty="0">
                <a:solidFill>
                  <a:srgbClr val="003358"/>
                </a:solidFill>
                <a:latin typeface="Arial"/>
                <a:cs typeface="Arial"/>
              </a:rPr>
              <a:t> quo </a:t>
            </a:r>
            <a:r>
              <a:rPr lang="de-DE" sz="1600" spc="-5" dirty="0" err="1">
                <a:solidFill>
                  <a:srgbClr val="003358"/>
                </a:solidFill>
                <a:latin typeface="Arial"/>
                <a:cs typeface="Arial"/>
              </a:rPr>
              <a:t>bla</a:t>
            </a:r>
            <a:r>
              <a:rPr lang="de-DE" sz="1600" spc="-5" dirty="0">
                <a:solidFill>
                  <a:srgbClr val="003358"/>
                </a:solidFill>
                <a:latin typeface="Arial"/>
                <a:cs typeface="Arial"/>
              </a:rPr>
              <a:t>  </a:t>
            </a:r>
            <a:r>
              <a:rPr lang="de-DE" sz="1600" spc="-5" dirty="0" err="1">
                <a:solidFill>
                  <a:srgbClr val="003358"/>
                </a:solidFill>
                <a:latin typeface="Arial"/>
                <a:cs typeface="Arial"/>
              </a:rPr>
              <a:t>parciam</a:t>
            </a:r>
            <a:r>
              <a:rPr lang="de-DE" sz="1600" spc="-5" dirty="0">
                <a:solidFill>
                  <a:srgbClr val="003358"/>
                </a:solidFill>
                <a:latin typeface="Arial"/>
                <a:cs typeface="Arial"/>
              </a:rPr>
              <a:t> es ne </a:t>
            </a:r>
            <a:r>
              <a:rPr lang="de-DE" sz="1600" spc="-5" dirty="0" err="1">
                <a:solidFill>
                  <a:srgbClr val="003358"/>
                </a:solidFill>
                <a:latin typeface="Arial"/>
                <a:cs typeface="Arial"/>
              </a:rPr>
              <a:t>peritaquae</a:t>
            </a:r>
            <a:r>
              <a:rPr lang="de-DE" sz="1600" spc="-5" dirty="0">
                <a:solidFill>
                  <a:srgbClr val="003358"/>
                </a:solidFill>
                <a:latin typeface="Arial"/>
                <a:cs typeface="Arial"/>
              </a:rPr>
              <a:t> quas </a:t>
            </a:r>
            <a:r>
              <a:rPr lang="de-DE" sz="1600" spc="-5" dirty="0" err="1">
                <a:solidFill>
                  <a:srgbClr val="003358"/>
                </a:solidFill>
                <a:latin typeface="Arial"/>
                <a:cs typeface="Arial"/>
              </a:rPr>
              <a:t>niminctet</a:t>
            </a:r>
            <a:r>
              <a:rPr lang="de-DE" sz="1600" spc="-5" dirty="0">
                <a:solidFill>
                  <a:srgbClr val="003358"/>
                </a:solidFill>
                <a:latin typeface="Arial"/>
                <a:cs typeface="Arial"/>
              </a:rPr>
              <a:t> </a:t>
            </a:r>
            <a:r>
              <a:rPr lang="de-DE" sz="1600" spc="-5" dirty="0" err="1">
                <a:solidFill>
                  <a:srgbClr val="003358"/>
                </a:solidFill>
                <a:latin typeface="Arial"/>
                <a:cs typeface="Arial"/>
              </a:rPr>
              <a:t>offic</a:t>
            </a:r>
            <a:r>
              <a:rPr lang="de-DE" sz="1600" spc="-5" dirty="0">
                <a:solidFill>
                  <a:srgbClr val="003358"/>
                </a:solidFill>
                <a:latin typeface="Arial"/>
                <a:cs typeface="Arial"/>
              </a:rPr>
              <a:t> </a:t>
            </a:r>
            <a:r>
              <a:rPr lang="de-DE" sz="1600" dirty="0" err="1">
                <a:solidFill>
                  <a:srgbClr val="003358"/>
                </a:solidFill>
                <a:latin typeface="Arial"/>
                <a:cs typeface="Arial"/>
              </a:rPr>
              <a:t>temporum</a:t>
            </a:r>
            <a:r>
              <a:rPr lang="de-DE" sz="1600" dirty="0">
                <a:solidFill>
                  <a:srgbClr val="003358"/>
                </a:solidFill>
                <a:latin typeface="Arial"/>
                <a:cs typeface="Arial"/>
              </a:rPr>
              <a:t>  </a:t>
            </a:r>
            <a:r>
              <a:rPr lang="de-DE" sz="1600" dirty="0" err="1">
                <a:solidFill>
                  <a:srgbClr val="003358"/>
                </a:solidFill>
                <a:latin typeface="Arial"/>
                <a:cs typeface="Arial"/>
              </a:rPr>
              <a:t>sa</a:t>
            </a:r>
            <a:r>
              <a:rPr lang="de-DE" sz="1600" dirty="0">
                <a:solidFill>
                  <a:srgbClr val="003358"/>
                </a:solidFill>
                <a:latin typeface="Arial"/>
                <a:cs typeface="Arial"/>
              </a:rPr>
              <a:t> </a:t>
            </a:r>
            <a:r>
              <a:rPr lang="de-DE" sz="1600" dirty="0" err="1">
                <a:solidFill>
                  <a:srgbClr val="003358"/>
                </a:solidFill>
                <a:latin typeface="Arial"/>
                <a:cs typeface="Arial"/>
              </a:rPr>
              <a:t>siminciet</a:t>
            </a:r>
            <a:r>
              <a:rPr lang="de-DE" sz="1600" dirty="0">
                <a:solidFill>
                  <a:srgbClr val="003358"/>
                </a:solidFill>
                <a:latin typeface="Arial"/>
                <a:cs typeface="Arial"/>
              </a:rPr>
              <a:t> </a:t>
            </a:r>
            <a:r>
              <a:rPr lang="de-DE" sz="1600" spc="-5" dirty="0" err="1">
                <a:solidFill>
                  <a:srgbClr val="003358"/>
                </a:solidFill>
                <a:latin typeface="Arial"/>
                <a:cs typeface="Arial"/>
              </a:rPr>
              <a:t>que</a:t>
            </a:r>
            <a:r>
              <a:rPr lang="de-DE" sz="1600" spc="-5" dirty="0">
                <a:solidFill>
                  <a:srgbClr val="003358"/>
                </a:solidFill>
                <a:latin typeface="Arial"/>
                <a:cs typeface="Arial"/>
              </a:rPr>
              <a:t> </a:t>
            </a:r>
            <a:r>
              <a:rPr lang="de-DE" sz="1600" dirty="0" err="1">
                <a:solidFill>
                  <a:srgbClr val="003358"/>
                </a:solidFill>
                <a:latin typeface="Arial"/>
                <a:cs typeface="Arial"/>
              </a:rPr>
              <a:t>volor</a:t>
            </a:r>
            <a:r>
              <a:rPr lang="de-DE" sz="1600" dirty="0">
                <a:solidFill>
                  <a:srgbClr val="003358"/>
                </a:solidFill>
                <a:latin typeface="Arial"/>
                <a:cs typeface="Arial"/>
              </a:rPr>
              <a:t> </a:t>
            </a:r>
            <a:r>
              <a:rPr lang="de-DE" sz="1600" spc="-5" dirty="0" err="1">
                <a:solidFill>
                  <a:srgbClr val="003358"/>
                </a:solidFill>
                <a:latin typeface="Arial"/>
                <a:cs typeface="Arial"/>
              </a:rPr>
              <a:t>mos</a:t>
            </a:r>
            <a:r>
              <a:rPr lang="de-DE" sz="1600" spc="-5" dirty="0">
                <a:solidFill>
                  <a:srgbClr val="003358"/>
                </a:solidFill>
                <a:latin typeface="Arial"/>
                <a:cs typeface="Arial"/>
              </a:rPr>
              <a:t> et </a:t>
            </a:r>
            <a:r>
              <a:rPr lang="de-DE" sz="1600" spc="-5" dirty="0" err="1">
                <a:solidFill>
                  <a:srgbClr val="003358"/>
                </a:solidFill>
                <a:latin typeface="Arial"/>
                <a:cs typeface="Arial"/>
              </a:rPr>
              <a:t>andae</a:t>
            </a:r>
            <a:r>
              <a:rPr lang="de-DE" sz="1600" spc="-5" dirty="0">
                <a:solidFill>
                  <a:srgbClr val="003358"/>
                </a:solidFill>
                <a:latin typeface="Arial"/>
                <a:cs typeface="Arial"/>
              </a:rPr>
              <a:t> </a:t>
            </a:r>
            <a:r>
              <a:rPr lang="de-DE" sz="1600" spc="-5" dirty="0" err="1">
                <a:solidFill>
                  <a:srgbClr val="003358"/>
                </a:solidFill>
                <a:latin typeface="Arial"/>
                <a:cs typeface="Arial"/>
              </a:rPr>
              <a:t>qui</a:t>
            </a:r>
            <a:r>
              <a:rPr lang="de-DE" sz="1600" spc="-5" dirty="0">
                <a:solidFill>
                  <a:srgbClr val="003358"/>
                </a:solidFill>
                <a:latin typeface="Arial"/>
                <a:cs typeface="Arial"/>
              </a:rPr>
              <a:t> </a:t>
            </a:r>
            <a:r>
              <a:rPr lang="de-DE" sz="1600" spc="-5" dirty="0" err="1">
                <a:solidFill>
                  <a:srgbClr val="003358"/>
                </a:solidFill>
                <a:latin typeface="Arial"/>
                <a:cs typeface="Arial"/>
              </a:rPr>
              <a:t>alitint</a:t>
            </a:r>
            <a:r>
              <a:rPr lang="de-DE" sz="1600" spc="-5" dirty="0">
                <a:solidFill>
                  <a:srgbClr val="003358"/>
                </a:solidFill>
                <a:latin typeface="Arial"/>
                <a:cs typeface="Arial"/>
              </a:rPr>
              <a:t>, </a:t>
            </a:r>
            <a:r>
              <a:rPr lang="de-DE" sz="1600" spc="-5" dirty="0" err="1">
                <a:solidFill>
                  <a:srgbClr val="003358"/>
                </a:solidFill>
                <a:latin typeface="Arial"/>
                <a:cs typeface="Arial"/>
              </a:rPr>
              <a:t>omnis</a:t>
            </a:r>
            <a:r>
              <a:rPr lang="de-DE" sz="1600" spc="-5" dirty="0">
                <a:solidFill>
                  <a:srgbClr val="003358"/>
                </a:solidFill>
                <a:latin typeface="Arial"/>
                <a:cs typeface="Arial"/>
              </a:rPr>
              <a:t>  </a:t>
            </a:r>
            <a:r>
              <a:rPr lang="de-DE" sz="1600" spc="-5" dirty="0" err="1">
                <a:solidFill>
                  <a:srgbClr val="003358"/>
                </a:solidFill>
                <a:latin typeface="Arial"/>
                <a:cs typeface="Arial"/>
              </a:rPr>
              <a:t>eum</a:t>
            </a:r>
            <a:r>
              <a:rPr lang="de-DE" sz="1600" spc="-5" dirty="0">
                <a:solidFill>
                  <a:srgbClr val="003358"/>
                </a:solidFill>
                <a:latin typeface="Arial"/>
                <a:cs typeface="Arial"/>
              </a:rPr>
              <a:t> </a:t>
            </a:r>
            <a:r>
              <a:rPr lang="de-DE" sz="1600" spc="-5" dirty="0" err="1">
                <a:solidFill>
                  <a:srgbClr val="003358"/>
                </a:solidFill>
                <a:latin typeface="Arial"/>
                <a:cs typeface="Arial"/>
              </a:rPr>
              <a:t>rest</a:t>
            </a:r>
            <a:r>
              <a:rPr lang="de-DE" sz="1600" spc="-5" dirty="0">
                <a:solidFill>
                  <a:srgbClr val="003358"/>
                </a:solidFill>
                <a:latin typeface="Arial"/>
                <a:cs typeface="Arial"/>
              </a:rPr>
              <a:t> </a:t>
            </a:r>
            <a:r>
              <a:rPr lang="de-DE" sz="1600" dirty="0" err="1">
                <a:solidFill>
                  <a:srgbClr val="003358"/>
                </a:solidFill>
                <a:latin typeface="Arial"/>
                <a:cs typeface="Arial"/>
              </a:rPr>
              <a:t>fuga</a:t>
            </a:r>
            <a:r>
              <a:rPr lang="de-DE" sz="1600" dirty="0">
                <a:solidFill>
                  <a:srgbClr val="003358"/>
                </a:solidFill>
                <a:latin typeface="Arial"/>
                <a:cs typeface="Arial"/>
              </a:rPr>
              <a:t> </a:t>
            </a:r>
            <a:r>
              <a:rPr lang="de-DE" sz="1600" spc="-5" dirty="0">
                <a:solidFill>
                  <a:srgbClr val="003358"/>
                </a:solidFill>
                <a:latin typeface="Arial"/>
                <a:cs typeface="Arial"/>
              </a:rPr>
              <a:t>Mustertext. Das </a:t>
            </a:r>
            <a:r>
              <a:rPr lang="de-DE" sz="1600" spc="-20" dirty="0" err="1">
                <a:solidFill>
                  <a:srgbClr val="003358"/>
                </a:solidFill>
                <a:latin typeface="Arial"/>
                <a:cs typeface="Arial"/>
              </a:rPr>
              <a:t>reatur</a:t>
            </a:r>
            <a:r>
              <a:rPr lang="de-DE" sz="1600" spc="-20" dirty="0">
                <a:solidFill>
                  <a:srgbClr val="003358"/>
                </a:solidFill>
                <a:latin typeface="Arial"/>
                <a:cs typeface="Arial"/>
              </a:rPr>
              <a:t>, </a:t>
            </a:r>
            <a:r>
              <a:rPr lang="de-DE" sz="1600" dirty="0" err="1">
                <a:solidFill>
                  <a:srgbClr val="003358"/>
                </a:solidFill>
                <a:latin typeface="Arial"/>
                <a:cs typeface="Arial"/>
              </a:rPr>
              <a:t>cor</a:t>
            </a:r>
            <a:r>
              <a:rPr lang="de-DE" sz="1600" dirty="0">
                <a:solidFill>
                  <a:srgbClr val="003358"/>
                </a:solidFill>
                <a:latin typeface="Arial"/>
                <a:cs typeface="Arial"/>
              </a:rPr>
              <a:t> </a:t>
            </a:r>
            <a:r>
              <a:rPr lang="de-DE" sz="1600" spc="-5" dirty="0" err="1">
                <a:solidFill>
                  <a:srgbClr val="003358"/>
                </a:solidFill>
                <a:latin typeface="Arial"/>
                <a:cs typeface="Arial"/>
              </a:rPr>
              <a:t>aut</a:t>
            </a:r>
            <a:r>
              <a:rPr lang="de-DE" sz="1600" spc="-5" dirty="0">
                <a:solidFill>
                  <a:srgbClr val="003358"/>
                </a:solidFill>
                <a:latin typeface="Arial"/>
                <a:cs typeface="Arial"/>
              </a:rPr>
              <a:t> </a:t>
            </a:r>
            <a:r>
              <a:rPr lang="de-DE" sz="1600" spc="-5" dirty="0" err="1">
                <a:solidFill>
                  <a:srgbClr val="003358"/>
                </a:solidFill>
                <a:latin typeface="Arial"/>
                <a:cs typeface="Arial"/>
              </a:rPr>
              <a:t>eatius</a:t>
            </a:r>
            <a:r>
              <a:rPr lang="de-DE" sz="1600" spc="-5" dirty="0">
                <a:solidFill>
                  <a:srgbClr val="003358"/>
                </a:solidFill>
                <a:latin typeface="Arial"/>
                <a:cs typeface="Arial"/>
              </a:rPr>
              <a:t>, </a:t>
            </a:r>
            <a:r>
              <a:rPr lang="de-DE" sz="1600" spc="-5" dirty="0" err="1">
                <a:solidFill>
                  <a:srgbClr val="003358"/>
                </a:solidFill>
                <a:latin typeface="Arial"/>
                <a:cs typeface="Arial"/>
              </a:rPr>
              <a:t>nonectem</a:t>
            </a:r>
            <a:r>
              <a:rPr lang="de-DE" sz="1600" spc="-5" dirty="0">
                <a:solidFill>
                  <a:srgbClr val="003358"/>
                </a:solidFill>
                <a:latin typeface="Arial"/>
                <a:cs typeface="Arial"/>
              </a:rPr>
              <a:t> </a:t>
            </a:r>
            <a:r>
              <a:rPr lang="de-DE" sz="1600" spc="-5" dirty="0" err="1">
                <a:solidFill>
                  <a:srgbClr val="003358"/>
                </a:solidFill>
                <a:latin typeface="Arial"/>
                <a:cs typeface="Arial"/>
              </a:rPr>
              <a:t>ressit</a:t>
            </a:r>
            <a:r>
              <a:rPr lang="de-DE" sz="1600" spc="-5" dirty="0">
                <a:solidFill>
                  <a:srgbClr val="003358"/>
                </a:solidFill>
                <a:latin typeface="Arial"/>
                <a:cs typeface="Arial"/>
              </a:rPr>
              <a:t> </a:t>
            </a:r>
            <a:r>
              <a:rPr lang="de-DE" sz="1600" spc="-5" dirty="0" err="1">
                <a:solidFill>
                  <a:srgbClr val="003358"/>
                </a:solidFill>
                <a:latin typeface="Arial"/>
                <a:cs typeface="Arial"/>
              </a:rPr>
              <a:t>qoffic</a:t>
            </a:r>
            <a:r>
              <a:rPr lang="de-DE" sz="1600" spc="-5" dirty="0">
                <a:solidFill>
                  <a:srgbClr val="003358"/>
                </a:solidFill>
                <a:latin typeface="Arial"/>
                <a:cs typeface="Arial"/>
              </a:rPr>
              <a:t> </a:t>
            </a:r>
            <a:r>
              <a:rPr lang="de-DE" sz="1600" dirty="0" err="1">
                <a:solidFill>
                  <a:srgbClr val="003358"/>
                </a:solidFill>
                <a:latin typeface="Arial"/>
                <a:cs typeface="Arial"/>
              </a:rPr>
              <a:t>temporum</a:t>
            </a:r>
            <a:r>
              <a:rPr lang="de-DE" sz="1600" dirty="0">
                <a:solidFill>
                  <a:srgbClr val="003358"/>
                </a:solidFill>
                <a:latin typeface="Arial"/>
                <a:cs typeface="Arial"/>
              </a:rPr>
              <a:t>  </a:t>
            </a:r>
            <a:r>
              <a:rPr lang="de-DE" sz="1600" dirty="0" err="1">
                <a:solidFill>
                  <a:srgbClr val="003358"/>
                </a:solidFill>
                <a:latin typeface="Arial"/>
                <a:cs typeface="Arial"/>
              </a:rPr>
              <a:t>sa</a:t>
            </a:r>
            <a:r>
              <a:rPr lang="de-DE" sz="1600" dirty="0">
                <a:solidFill>
                  <a:srgbClr val="003358"/>
                </a:solidFill>
                <a:latin typeface="Arial"/>
                <a:cs typeface="Arial"/>
              </a:rPr>
              <a:t> </a:t>
            </a:r>
            <a:r>
              <a:rPr lang="de-DE" sz="1600" dirty="0" err="1">
                <a:solidFill>
                  <a:srgbClr val="003358"/>
                </a:solidFill>
                <a:latin typeface="Arial"/>
                <a:cs typeface="Arial"/>
              </a:rPr>
              <a:t>siminciet</a:t>
            </a:r>
            <a:r>
              <a:rPr lang="de-DE" sz="1600" dirty="0">
                <a:solidFill>
                  <a:srgbClr val="003358"/>
                </a:solidFill>
                <a:latin typeface="Arial"/>
                <a:cs typeface="Arial"/>
              </a:rPr>
              <a:t> </a:t>
            </a:r>
            <a:r>
              <a:rPr lang="de-DE" sz="1600" spc="-5" dirty="0" err="1">
                <a:solidFill>
                  <a:srgbClr val="003358"/>
                </a:solidFill>
                <a:latin typeface="Arial"/>
                <a:cs typeface="Arial"/>
              </a:rPr>
              <a:t>que</a:t>
            </a:r>
            <a:r>
              <a:rPr lang="de-DE" sz="1600" spc="-5" dirty="0">
                <a:solidFill>
                  <a:srgbClr val="003358"/>
                </a:solidFill>
                <a:latin typeface="Arial"/>
                <a:cs typeface="Arial"/>
              </a:rPr>
              <a:t> </a:t>
            </a:r>
            <a:r>
              <a:rPr lang="de-DE" sz="1600" dirty="0" err="1">
                <a:solidFill>
                  <a:srgbClr val="003358"/>
                </a:solidFill>
                <a:latin typeface="Arial"/>
                <a:cs typeface="Arial"/>
              </a:rPr>
              <a:t>volor</a:t>
            </a:r>
            <a:r>
              <a:rPr lang="de-DE" sz="1600" dirty="0">
                <a:solidFill>
                  <a:srgbClr val="003358"/>
                </a:solidFill>
                <a:latin typeface="Arial"/>
                <a:cs typeface="Arial"/>
              </a:rPr>
              <a:t> </a:t>
            </a:r>
            <a:r>
              <a:rPr lang="de-DE" sz="1600" spc="-5" dirty="0" err="1">
                <a:solidFill>
                  <a:srgbClr val="003358"/>
                </a:solidFill>
                <a:latin typeface="Arial"/>
                <a:cs typeface="Arial"/>
              </a:rPr>
              <a:t>mos</a:t>
            </a:r>
            <a:r>
              <a:rPr lang="de-DE" sz="1600" spc="-5" dirty="0">
                <a:solidFill>
                  <a:srgbClr val="003358"/>
                </a:solidFill>
                <a:latin typeface="Arial"/>
                <a:cs typeface="Arial"/>
              </a:rPr>
              <a:t> et </a:t>
            </a:r>
            <a:r>
              <a:rPr lang="de-DE" sz="1600" spc="-5" dirty="0" err="1">
                <a:solidFill>
                  <a:srgbClr val="003358"/>
                </a:solidFill>
                <a:latin typeface="Arial"/>
                <a:cs typeface="Arial"/>
              </a:rPr>
              <a:t>andae</a:t>
            </a:r>
            <a:r>
              <a:rPr lang="de-DE" sz="1600" spc="-5" dirty="0">
                <a:solidFill>
                  <a:srgbClr val="003358"/>
                </a:solidFill>
                <a:latin typeface="Arial"/>
                <a:cs typeface="Arial"/>
              </a:rPr>
              <a:t> </a:t>
            </a:r>
            <a:r>
              <a:rPr lang="de-DE" sz="1600" spc="-5" dirty="0" err="1">
                <a:solidFill>
                  <a:srgbClr val="003358"/>
                </a:solidFill>
                <a:latin typeface="Arial"/>
                <a:cs typeface="Arial"/>
              </a:rPr>
              <a:t>qui</a:t>
            </a:r>
            <a:r>
              <a:rPr lang="de-DE" sz="1600" spc="-5" dirty="0">
                <a:solidFill>
                  <a:srgbClr val="003358"/>
                </a:solidFill>
                <a:latin typeface="Arial"/>
                <a:cs typeface="Arial"/>
              </a:rPr>
              <a:t> </a:t>
            </a:r>
            <a:r>
              <a:rPr lang="de-DE" sz="1600" spc="-5" dirty="0" err="1">
                <a:solidFill>
                  <a:srgbClr val="003358"/>
                </a:solidFill>
                <a:latin typeface="Arial"/>
                <a:cs typeface="Arial"/>
              </a:rPr>
              <a:t>alitint</a:t>
            </a:r>
            <a:r>
              <a:rPr lang="de-DE" sz="1600" spc="-5" dirty="0">
                <a:solidFill>
                  <a:srgbClr val="003358"/>
                </a:solidFill>
                <a:latin typeface="Arial"/>
                <a:cs typeface="Arial"/>
              </a:rPr>
              <a:t>, </a:t>
            </a:r>
            <a:r>
              <a:rPr lang="de-DE" sz="1600" spc="-5" dirty="0" err="1">
                <a:solidFill>
                  <a:srgbClr val="003358"/>
                </a:solidFill>
                <a:latin typeface="Arial"/>
                <a:cs typeface="Arial"/>
              </a:rPr>
              <a:t>omnis</a:t>
            </a:r>
            <a:r>
              <a:rPr lang="de-DE" sz="1600" spc="-5" dirty="0">
                <a:solidFill>
                  <a:srgbClr val="003358"/>
                </a:solidFill>
                <a:latin typeface="Arial"/>
                <a:cs typeface="Arial"/>
              </a:rPr>
              <a:t>  </a:t>
            </a:r>
            <a:r>
              <a:rPr lang="de-DE" sz="1600" spc="-5" dirty="0" err="1">
                <a:solidFill>
                  <a:srgbClr val="003358"/>
                </a:solidFill>
                <a:latin typeface="Arial"/>
                <a:cs typeface="Arial"/>
              </a:rPr>
              <a:t>eum</a:t>
            </a:r>
            <a:r>
              <a:rPr lang="de-DE" sz="1600" spc="-5" dirty="0">
                <a:solidFill>
                  <a:srgbClr val="003358"/>
                </a:solidFill>
                <a:latin typeface="Arial"/>
                <a:cs typeface="Arial"/>
              </a:rPr>
              <a:t> </a:t>
            </a:r>
            <a:r>
              <a:rPr lang="de-DE" sz="1600" spc="-5" dirty="0" err="1">
                <a:solidFill>
                  <a:srgbClr val="003358"/>
                </a:solidFill>
                <a:latin typeface="Arial"/>
                <a:cs typeface="Arial"/>
              </a:rPr>
              <a:t>rest</a:t>
            </a:r>
            <a:r>
              <a:rPr lang="de-DE" sz="1600" spc="-5" dirty="0">
                <a:solidFill>
                  <a:srgbClr val="003358"/>
                </a:solidFill>
                <a:latin typeface="Arial"/>
                <a:cs typeface="Arial"/>
              </a:rPr>
              <a:t> </a:t>
            </a:r>
            <a:r>
              <a:rPr lang="de-DE" sz="1600" dirty="0" err="1">
                <a:solidFill>
                  <a:srgbClr val="003358"/>
                </a:solidFill>
                <a:latin typeface="Arial"/>
                <a:cs typeface="Arial"/>
              </a:rPr>
              <a:t>fuga</a:t>
            </a:r>
            <a:r>
              <a:rPr lang="de-DE" sz="1600" dirty="0">
                <a:solidFill>
                  <a:srgbClr val="003358"/>
                </a:solidFill>
                <a:latin typeface="Arial"/>
                <a:cs typeface="Arial"/>
              </a:rPr>
              <a:t> </a:t>
            </a:r>
            <a:r>
              <a:rPr lang="de-DE" sz="1600" spc="-5" dirty="0">
                <a:solidFill>
                  <a:srgbClr val="003358"/>
                </a:solidFill>
                <a:latin typeface="Arial"/>
                <a:cs typeface="Arial"/>
              </a:rPr>
              <a:t>Mustertext.</a:t>
            </a:r>
            <a:endParaRPr lang="de-DE" sz="1600" b="1" spc="-5" dirty="0">
              <a:solidFill>
                <a:srgbClr val="003358"/>
              </a:solidFill>
              <a:latin typeface="Arial"/>
              <a:cs typeface="Arial"/>
            </a:endParaRPr>
          </a:p>
        </p:txBody>
      </p:sp>
      <p:sp>
        <p:nvSpPr>
          <p:cNvPr id="15" name="Textplatzhalter 9">
            <a:extLst>
              <a:ext uri="{FF2B5EF4-FFF2-40B4-BE49-F238E27FC236}">
                <a16:creationId xmlns:a16="http://schemas.microsoft.com/office/drawing/2014/main" id="{9843737E-21F7-8944-9606-A743225B6A01}"/>
              </a:ext>
            </a:extLst>
          </p:cNvPr>
          <p:cNvSpPr>
            <a:spLocks noGrp="1"/>
          </p:cNvSpPr>
          <p:nvPr>
            <p:ph type="body" sz="quarter" idx="16" hasCustomPrompt="1"/>
          </p:nvPr>
        </p:nvSpPr>
        <p:spPr>
          <a:xfrm>
            <a:off x="457200" y="234841"/>
            <a:ext cx="8226000" cy="518588"/>
          </a:xfrm>
          <a:prstGeom prst="rect">
            <a:avLst/>
          </a:prstGeom>
        </p:spPr>
        <p:txBody>
          <a:bodyPr lIns="0" tIns="0"/>
          <a:lstStyle>
            <a:lvl1pPr marL="0" indent="0">
              <a:buNone/>
              <a:defRPr sz="3200" b="1">
                <a:solidFill>
                  <a:srgbClr val="FF7900"/>
                </a:solidFill>
              </a:defRPr>
            </a:lvl1pPr>
          </a:lstStyle>
          <a:p>
            <a:r>
              <a:rPr lang="de-DE" dirty="0"/>
              <a:t>Folientitel durch Klicken bearbeiten</a:t>
            </a:r>
          </a:p>
        </p:txBody>
      </p:sp>
      <p:sp>
        <p:nvSpPr>
          <p:cNvPr id="16" name="Textplatzhalter 27">
            <a:extLst>
              <a:ext uri="{FF2B5EF4-FFF2-40B4-BE49-F238E27FC236}">
                <a16:creationId xmlns:a16="http://schemas.microsoft.com/office/drawing/2014/main" id="{DADCBEDC-B3C5-5641-9841-DEF72F3A318F}"/>
              </a:ext>
            </a:extLst>
          </p:cNvPr>
          <p:cNvSpPr>
            <a:spLocks noGrp="1"/>
          </p:cNvSpPr>
          <p:nvPr>
            <p:ph type="body" sz="quarter" idx="17" hasCustomPrompt="1"/>
          </p:nvPr>
        </p:nvSpPr>
        <p:spPr>
          <a:xfrm>
            <a:off x="468313" y="753428"/>
            <a:ext cx="8226000" cy="671512"/>
          </a:xfrm>
          <a:prstGeom prst="rect">
            <a:avLst/>
          </a:prstGeom>
        </p:spPr>
        <p:txBody>
          <a:bodyPr lIns="0" tIns="0" rIns="0" bIns="0"/>
          <a:lstStyle>
            <a:lvl1pPr marL="0" indent="0">
              <a:buNone/>
              <a:defRPr sz="2400" b="1">
                <a:solidFill>
                  <a:srgbClr val="003359"/>
                </a:solidFill>
              </a:defRPr>
            </a:lvl1pPr>
          </a:lstStyle>
          <a:p>
            <a:r>
              <a:rPr lang="de-DE" dirty="0"/>
              <a:t>Folienuntertitel durch Klicken bearbeiten</a:t>
            </a:r>
          </a:p>
        </p:txBody>
      </p:sp>
      <p:sp>
        <p:nvSpPr>
          <p:cNvPr id="3" name="Fußzeilenplatzhalter 2">
            <a:extLst>
              <a:ext uri="{FF2B5EF4-FFF2-40B4-BE49-F238E27FC236}">
                <a16:creationId xmlns:a16="http://schemas.microsoft.com/office/drawing/2014/main" id="{859ECD36-2254-0142-8E1D-ED783B9F5500}"/>
              </a:ext>
            </a:extLst>
          </p:cNvPr>
          <p:cNvSpPr>
            <a:spLocks noGrp="1"/>
          </p:cNvSpPr>
          <p:nvPr>
            <p:ph type="ftr" sz="quarter" idx="18"/>
          </p:nvPr>
        </p:nvSpPr>
        <p:spPr>
          <a:xfrm>
            <a:off x="1158059" y="4679757"/>
            <a:ext cx="5430005" cy="274637"/>
          </a:xfrm>
        </p:spPr>
        <p:txBody>
          <a:bodyPr/>
          <a:lstStyle/>
          <a:p>
            <a:r>
              <a:rPr lang="de-DE" dirty="0"/>
              <a:t>Fußzeile</a:t>
            </a:r>
          </a:p>
        </p:txBody>
      </p:sp>
    </p:spTree>
    <p:extLst>
      <p:ext uri="{BB962C8B-B14F-4D97-AF65-F5344CB8AC3E}">
        <p14:creationId xmlns:p14="http://schemas.microsoft.com/office/powerpoint/2010/main" val="24306516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Spalter nur Tex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468000" y="4673350"/>
            <a:ext cx="661260" cy="273844"/>
          </a:xfrm>
          <a:prstGeom prst="rect">
            <a:avLst/>
          </a:prstGeom>
        </p:spPr>
        <p:txBody>
          <a:bodyPr/>
          <a:lstStyle/>
          <a:p>
            <a:fld id="{C8083FA9-7C11-B04D-BE6F-500EF6F49D2A}" type="slidenum">
              <a:rPr lang="de-DE" smtClean="0"/>
              <a:t>‹Nr.›</a:t>
            </a:fld>
            <a:endParaRPr lang="de-DE" dirty="0"/>
          </a:p>
        </p:txBody>
      </p:sp>
      <p:sp>
        <p:nvSpPr>
          <p:cNvPr id="14" name="Textplatzhalter 13">
            <a:extLst>
              <a:ext uri="{FF2B5EF4-FFF2-40B4-BE49-F238E27FC236}">
                <a16:creationId xmlns:a16="http://schemas.microsoft.com/office/drawing/2014/main" id="{2DA086B3-B326-6541-B563-D8DAB9CD0434}"/>
              </a:ext>
            </a:extLst>
          </p:cNvPr>
          <p:cNvSpPr>
            <a:spLocks noGrp="1"/>
          </p:cNvSpPr>
          <p:nvPr>
            <p:ph type="body" sz="quarter" idx="13" hasCustomPrompt="1"/>
          </p:nvPr>
        </p:nvSpPr>
        <p:spPr>
          <a:xfrm>
            <a:off x="460801" y="1634397"/>
            <a:ext cx="8226000" cy="2606403"/>
          </a:xfrm>
          <a:prstGeom prst="rect">
            <a:avLst/>
          </a:prstGeom>
        </p:spPr>
        <p:txBody>
          <a:bodyPr lIns="0" tIns="0" rIns="0" bIns="0" numCol="1" spcCol="288000">
            <a:noAutofit/>
          </a:bodyPr>
          <a:lstStyle>
            <a:lvl1pPr marL="0" marR="0" indent="0" algn="l" defTabSz="685800" rtl="0" eaLnBrk="1" fontAlgn="auto" latinLnBrk="0" hangingPunct="1">
              <a:lnSpc>
                <a:spcPts val="2300"/>
              </a:lnSpc>
              <a:spcBef>
                <a:spcPts val="0"/>
              </a:spcBef>
              <a:spcAft>
                <a:spcPts val="0"/>
              </a:spcAft>
              <a:buClrTx/>
              <a:buSzTx/>
              <a:buFont typeface="Arial" panose="020B0604020202020204" pitchFamily="34" charset="0"/>
              <a:buNone/>
              <a:tabLst/>
              <a:defRPr sz="1600">
                <a:solidFill>
                  <a:srgbClr val="003359"/>
                </a:solidFill>
              </a:defRPr>
            </a:lvl1pPr>
          </a:lstStyle>
          <a:p>
            <a:pPr marL="0" marR="0" lvl="0" indent="0" algn="l" defTabSz="685800" rtl="0" eaLnBrk="1" fontAlgn="auto" latinLnBrk="0" hangingPunct="1">
              <a:lnSpc>
                <a:spcPts val="2300"/>
              </a:lnSpc>
              <a:spcBef>
                <a:spcPts val="750"/>
              </a:spcBef>
              <a:spcAft>
                <a:spcPts val="0"/>
              </a:spcAft>
              <a:buClrTx/>
              <a:buSzTx/>
              <a:buFont typeface="Arial" panose="020B0604020202020204" pitchFamily="34" charset="0"/>
              <a:buNone/>
              <a:tabLst/>
              <a:defRPr/>
            </a:pPr>
            <a:r>
              <a:rPr lang="de-DE" sz="1600" b="1" dirty="0">
                <a:solidFill>
                  <a:srgbClr val="003358"/>
                </a:solidFill>
                <a:latin typeface="Arial" panose="020B0604020202020204" pitchFamily="34" charset="0"/>
                <a:cs typeface="Arial" panose="020B0604020202020204" pitchFamily="34" charset="0"/>
              </a:rPr>
              <a:t>1</a:t>
            </a:r>
            <a:r>
              <a:rPr lang="de-DE" sz="1600" b="1" dirty="0" smtClean="0">
                <a:solidFill>
                  <a:srgbClr val="003358"/>
                </a:solidFill>
                <a:latin typeface="Arial" panose="020B0604020202020204" pitchFamily="34" charset="0"/>
                <a:cs typeface="Arial" panose="020B0604020202020204" pitchFamily="34" charset="0"/>
              </a:rPr>
              <a:t>-Spalter </a:t>
            </a:r>
            <a:r>
              <a:rPr lang="de-DE" sz="1600" b="1" dirty="0">
                <a:solidFill>
                  <a:srgbClr val="003358"/>
                </a:solidFill>
                <a:latin typeface="Arial" panose="020B0604020202020204" pitchFamily="34" charset="0"/>
                <a:cs typeface="Arial" panose="020B0604020202020204" pitchFamily="34" charset="0"/>
              </a:rPr>
              <a:t>nur Text 5</a:t>
            </a:r>
            <a:r>
              <a:rPr lang="de-DE" sz="1600" b="1" dirty="0">
                <a:solidFill>
                  <a:srgbClr val="003358"/>
                </a:solidFill>
                <a:latin typeface="Arial"/>
                <a:cs typeface="Arial"/>
              </a:rPr>
              <a:t> PT</a:t>
            </a:r>
            <a:r>
              <a:rPr lang="de-DE" sz="1600" b="1" spc="-5" dirty="0">
                <a:solidFill>
                  <a:srgbClr val="003358"/>
                </a:solidFill>
                <a:latin typeface="Arial"/>
                <a:cs typeface="Arial"/>
              </a:rPr>
              <a:t>, ZAB 23</a:t>
            </a:r>
            <a:r>
              <a:rPr lang="de-DE" sz="1600" b="1" dirty="0">
                <a:latin typeface="Arial"/>
                <a:cs typeface="Arial"/>
              </a:rPr>
              <a:t> </a:t>
            </a:r>
            <a:r>
              <a:rPr lang="de-DE" sz="1600" b="1" dirty="0">
                <a:solidFill>
                  <a:srgbClr val="003358"/>
                </a:solidFill>
                <a:latin typeface="Arial" panose="020B0604020202020204" pitchFamily="34" charset="0"/>
                <a:cs typeface="Arial" panose="020B0604020202020204" pitchFamily="34" charset="0"/>
              </a:rPr>
              <a:t/>
            </a:r>
            <a:br>
              <a:rPr lang="de-DE" sz="1600" b="1" dirty="0">
                <a:solidFill>
                  <a:srgbClr val="003358"/>
                </a:solidFill>
                <a:latin typeface="Arial" panose="020B0604020202020204" pitchFamily="34" charset="0"/>
                <a:cs typeface="Arial" panose="020B0604020202020204" pitchFamily="34" charset="0"/>
              </a:rPr>
            </a:br>
            <a:r>
              <a:rPr lang="de-DE" sz="1600" dirty="0">
                <a:solidFill>
                  <a:srgbClr val="003358"/>
                </a:solidFill>
                <a:latin typeface="Arial" panose="020B0604020202020204" pitchFamily="34" charset="0"/>
                <a:cs typeface="Arial" panose="020B0604020202020204" pitchFamily="34" charset="0"/>
              </a:rPr>
              <a:t>Das </a:t>
            </a:r>
            <a:r>
              <a:rPr lang="de-DE" sz="1600" dirty="0" err="1">
                <a:solidFill>
                  <a:srgbClr val="003358"/>
                </a:solidFill>
                <a:latin typeface="Arial" panose="020B0604020202020204" pitchFamily="34" charset="0"/>
                <a:cs typeface="Arial" panose="020B0604020202020204" pitchFamily="34" charset="0"/>
              </a:rPr>
              <a:t>reatur</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cor</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aut</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eatius</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nonectem</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ressit</a:t>
            </a:r>
            <a:r>
              <a:rPr lang="de-DE" sz="1600" dirty="0">
                <a:solidFill>
                  <a:srgbClr val="003358"/>
                </a:solidFill>
                <a:latin typeface="Arial" panose="020B0604020202020204" pitchFamily="34" charset="0"/>
                <a:cs typeface="Arial" panose="020B0604020202020204" pitchFamily="34" charset="0"/>
              </a:rPr>
              <a:t> quo </a:t>
            </a:r>
            <a:r>
              <a:rPr lang="de-DE" sz="1600" dirty="0" err="1">
                <a:solidFill>
                  <a:srgbClr val="003358"/>
                </a:solidFill>
                <a:latin typeface="Arial" panose="020B0604020202020204" pitchFamily="34" charset="0"/>
                <a:cs typeface="Arial" panose="020B0604020202020204" pitchFamily="34" charset="0"/>
              </a:rPr>
              <a:t>bla</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parciam</a:t>
            </a:r>
            <a:r>
              <a:rPr lang="de-DE" sz="1600" dirty="0">
                <a:solidFill>
                  <a:srgbClr val="003358"/>
                </a:solidFill>
                <a:latin typeface="Arial" panose="020B0604020202020204" pitchFamily="34" charset="0"/>
                <a:cs typeface="Arial" panose="020B0604020202020204" pitchFamily="34" charset="0"/>
              </a:rPr>
              <a:t> es ne </a:t>
            </a:r>
            <a:r>
              <a:rPr lang="de-DE" sz="1600" dirty="0" err="1">
                <a:solidFill>
                  <a:srgbClr val="003358"/>
                </a:solidFill>
                <a:latin typeface="Arial" panose="020B0604020202020204" pitchFamily="34" charset="0"/>
                <a:cs typeface="Arial" panose="020B0604020202020204" pitchFamily="34" charset="0"/>
              </a:rPr>
              <a:t>peritaquae</a:t>
            </a:r>
            <a:r>
              <a:rPr lang="de-DE" sz="1600" dirty="0">
                <a:solidFill>
                  <a:srgbClr val="003358"/>
                </a:solidFill>
                <a:latin typeface="Arial" panose="020B0604020202020204" pitchFamily="34" charset="0"/>
                <a:cs typeface="Arial" panose="020B0604020202020204" pitchFamily="34" charset="0"/>
              </a:rPr>
              <a:t> quas </a:t>
            </a:r>
            <a:r>
              <a:rPr lang="de-DE" sz="1600" dirty="0" err="1">
                <a:solidFill>
                  <a:srgbClr val="003358"/>
                </a:solidFill>
                <a:latin typeface="Arial" panose="020B0604020202020204" pitchFamily="34" charset="0"/>
                <a:cs typeface="Arial" panose="020B0604020202020204" pitchFamily="34" charset="0"/>
              </a:rPr>
              <a:t>niminctet</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offic</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temporum</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sojpi</a:t>
            </a:r>
            <a:r>
              <a:rPr lang="de-DE" sz="1600" dirty="0">
                <a:solidFill>
                  <a:srgbClr val="003358"/>
                </a:solidFill>
                <a:latin typeface="Arial" panose="020B0604020202020204" pitchFamily="34" charset="0"/>
                <a:cs typeface="Arial" panose="020B0604020202020204" pitchFamily="34" charset="0"/>
              </a:rPr>
              <a:t>. </a:t>
            </a:r>
            <a:r>
              <a:rPr lang="de-DE" sz="1600" spc="-5" dirty="0">
                <a:solidFill>
                  <a:srgbClr val="003358"/>
                </a:solidFill>
                <a:latin typeface="Arial"/>
                <a:cs typeface="Arial"/>
              </a:rPr>
              <a:t>Das </a:t>
            </a:r>
            <a:r>
              <a:rPr lang="de-DE" sz="1600" spc="-20" dirty="0" err="1">
                <a:solidFill>
                  <a:srgbClr val="003358"/>
                </a:solidFill>
                <a:latin typeface="Arial"/>
                <a:cs typeface="Arial"/>
              </a:rPr>
              <a:t>reatur</a:t>
            </a:r>
            <a:r>
              <a:rPr lang="de-DE" sz="1600" spc="-20" dirty="0">
                <a:solidFill>
                  <a:srgbClr val="003358"/>
                </a:solidFill>
                <a:latin typeface="Arial"/>
                <a:cs typeface="Arial"/>
              </a:rPr>
              <a:t>, </a:t>
            </a:r>
            <a:r>
              <a:rPr lang="de-DE" sz="1600" dirty="0" err="1">
                <a:solidFill>
                  <a:srgbClr val="003358"/>
                </a:solidFill>
                <a:latin typeface="Arial"/>
                <a:cs typeface="Arial"/>
              </a:rPr>
              <a:t>cor</a:t>
            </a:r>
            <a:r>
              <a:rPr lang="de-DE" sz="1600" dirty="0">
                <a:solidFill>
                  <a:srgbClr val="003358"/>
                </a:solidFill>
                <a:latin typeface="Arial"/>
                <a:cs typeface="Arial"/>
              </a:rPr>
              <a:t> </a:t>
            </a:r>
            <a:r>
              <a:rPr lang="de-DE" sz="1600" spc="-5" dirty="0" err="1">
                <a:solidFill>
                  <a:srgbClr val="003358"/>
                </a:solidFill>
                <a:latin typeface="Arial"/>
                <a:cs typeface="Arial"/>
              </a:rPr>
              <a:t>aut</a:t>
            </a:r>
            <a:r>
              <a:rPr lang="de-DE" sz="1600" spc="-5" dirty="0">
                <a:solidFill>
                  <a:srgbClr val="003358"/>
                </a:solidFill>
                <a:latin typeface="Arial"/>
                <a:cs typeface="Arial"/>
              </a:rPr>
              <a:t> </a:t>
            </a:r>
            <a:r>
              <a:rPr lang="de-DE" sz="1600" spc="-5" dirty="0" err="1">
                <a:solidFill>
                  <a:srgbClr val="003358"/>
                </a:solidFill>
                <a:latin typeface="Arial"/>
                <a:cs typeface="Arial"/>
              </a:rPr>
              <a:t>eatius</a:t>
            </a:r>
            <a:r>
              <a:rPr lang="de-DE" sz="1600" spc="-5" dirty="0">
                <a:solidFill>
                  <a:srgbClr val="003358"/>
                </a:solidFill>
                <a:latin typeface="Arial"/>
                <a:cs typeface="Arial"/>
              </a:rPr>
              <a:t>, </a:t>
            </a:r>
            <a:r>
              <a:rPr lang="de-DE" sz="1600" spc="-5" dirty="0" err="1">
                <a:solidFill>
                  <a:srgbClr val="003358"/>
                </a:solidFill>
                <a:latin typeface="Arial"/>
                <a:cs typeface="Arial"/>
              </a:rPr>
              <a:t>nonectem</a:t>
            </a:r>
            <a:r>
              <a:rPr lang="de-DE" sz="1600" spc="-5" dirty="0">
                <a:solidFill>
                  <a:srgbClr val="003358"/>
                </a:solidFill>
                <a:latin typeface="Arial"/>
                <a:cs typeface="Arial"/>
              </a:rPr>
              <a:t> </a:t>
            </a:r>
            <a:r>
              <a:rPr lang="de-DE" sz="1600" spc="-5" dirty="0" err="1">
                <a:solidFill>
                  <a:srgbClr val="003358"/>
                </a:solidFill>
                <a:latin typeface="Arial"/>
                <a:cs typeface="Arial"/>
              </a:rPr>
              <a:t>ressit</a:t>
            </a:r>
            <a:r>
              <a:rPr lang="de-DE" sz="1600" spc="-5" dirty="0">
                <a:solidFill>
                  <a:srgbClr val="003358"/>
                </a:solidFill>
                <a:latin typeface="Arial"/>
                <a:cs typeface="Arial"/>
              </a:rPr>
              <a:t> quo </a:t>
            </a:r>
            <a:r>
              <a:rPr lang="de-DE" sz="1600" spc="-5" dirty="0" err="1">
                <a:solidFill>
                  <a:srgbClr val="003358"/>
                </a:solidFill>
                <a:latin typeface="Arial"/>
                <a:cs typeface="Arial"/>
              </a:rPr>
              <a:t>bla</a:t>
            </a:r>
            <a:r>
              <a:rPr lang="de-DE" sz="1600" spc="-5" dirty="0">
                <a:solidFill>
                  <a:srgbClr val="003358"/>
                </a:solidFill>
                <a:latin typeface="Arial"/>
                <a:cs typeface="Arial"/>
              </a:rPr>
              <a:t>  </a:t>
            </a:r>
            <a:r>
              <a:rPr lang="de-DE" sz="1600" spc="-5" dirty="0" err="1">
                <a:solidFill>
                  <a:srgbClr val="003358"/>
                </a:solidFill>
                <a:latin typeface="Arial"/>
                <a:cs typeface="Arial"/>
              </a:rPr>
              <a:t>parciam</a:t>
            </a:r>
            <a:r>
              <a:rPr lang="de-DE" sz="1600" spc="-5" dirty="0">
                <a:solidFill>
                  <a:srgbClr val="003358"/>
                </a:solidFill>
                <a:latin typeface="Arial"/>
                <a:cs typeface="Arial"/>
              </a:rPr>
              <a:t> es ne </a:t>
            </a:r>
            <a:r>
              <a:rPr lang="de-DE" sz="1600" spc="-5" dirty="0" err="1">
                <a:solidFill>
                  <a:srgbClr val="003358"/>
                </a:solidFill>
                <a:latin typeface="Arial"/>
                <a:cs typeface="Arial"/>
              </a:rPr>
              <a:t>peritaquae</a:t>
            </a:r>
            <a:r>
              <a:rPr lang="de-DE" sz="1600" spc="-5" dirty="0">
                <a:solidFill>
                  <a:srgbClr val="003358"/>
                </a:solidFill>
                <a:latin typeface="Arial"/>
                <a:cs typeface="Arial"/>
              </a:rPr>
              <a:t> quas </a:t>
            </a:r>
            <a:r>
              <a:rPr lang="de-DE" sz="1600" spc="-5" dirty="0" err="1">
                <a:solidFill>
                  <a:srgbClr val="003358"/>
                </a:solidFill>
                <a:latin typeface="Arial"/>
                <a:cs typeface="Arial"/>
              </a:rPr>
              <a:t>niminctet</a:t>
            </a:r>
            <a:r>
              <a:rPr lang="de-DE" sz="1600" spc="-5" dirty="0">
                <a:solidFill>
                  <a:srgbClr val="003358"/>
                </a:solidFill>
                <a:latin typeface="Arial"/>
                <a:cs typeface="Arial"/>
              </a:rPr>
              <a:t> </a:t>
            </a:r>
            <a:r>
              <a:rPr lang="de-DE" sz="1600" spc="-5" dirty="0" err="1">
                <a:solidFill>
                  <a:srgbClr val="003358"/>
                </a:solidFill>
                <a:latin typeface="Arial"/>
                <a:cs typeface="Arial"/>
              </a:rPr>
              <a:t>offic</a:t>
            </a:r>
            <a:r>
              <a:rPr lang="de-DE" sz="1600" spc="-5" dirty="0">
                <a:solidFill>
                  <a:srgbClr val="003358"/>
                </a:solidFill>
                <a:latin typeface="Arial"/>
                <a:cs typeface="Arial"/>
              </a:rPr>
              <a:t> </a:t>
            </a:r>
            <a:r>
              <a:rPr lang="de-DE" sz="1600" dirty="0" err="1">
                <a:solidFill>
                  <a:srgbClr val="003358"/>
                </a:solidFill>
                <a:latin typeface="Arial"/>
                <a:cs typeface="Arial"/>
              </a:rPr>
              <a:t>temporum</a:t>
            </a:r>
            <a:r>
              <a:rPr lang="de-DE" sz="1600" dirty="0">
                <a:solidFill>
                  <a:srgbClr val="003358"/>
                </a:solidFill>
                <a:latin typeface="Arial"/>
                <a:cs typeface="Arial"/>
              </a:rPr>
              <a:t>  </a:t>
            </a:r>
            <a:r>
              <a:rPr lang="de-DE" sz="1600" dirty="0" err="1">
                <a:solidFill>
                  <a:srgbClr val="003358"/>
                </a:solidFill>
                <a:latin typeface="Arial"/>
                <a:cs typeface="Arial"/>
              </a:rPr>
              <a:t>sa</a:t>
            </a:r>
            <a:r>
              <a:rPr lang="de-DE" sz="1600" dirty="0">
                <a:solidFill>
                  <a:srgbClr val="003358"/>
                </a:solidFill>
                <a:latin typeface="Arial"/>
                <a:cs typeface="Arial"/>
              </a:rPr>
              <a:t> </a:t>
            </a:r>
            <a:r>
              <a:rPr lang="de-DE" sz="1600" dirty="0" err="1">
                <a:solidFill>
                  <a:srgbClr val="003358"/>
                </a:solidFill>
                <a:latin typeface="Arial"/>
                <a:cs typeface="Arial"/>
              </a:rPr>
              <a:t>siminciet</a:t>
            </a:r>
            <a:r>
              <a:rPr lang="de-DE" sz="1600" dirty="0">
                <a:solidFill>
                  <a:srgbClr val="003358"/>
                </a:solidFill>
                <a:latin typeface="Arial"/>
                <a:cs typeface="Arial"/>
              </a:rPr>
              <a:t> </a:t>
            </a:r>
            <a:r>
              <a:rPr lang="de-DE" sz="1600" spc="-5" dirty="0" err="1">
                <a:solidFill>
                  <a:srgbClr val="003358"/>
                </a:solidFill>
                <a:latin typeface="Arial"/>
                <a:cs typeface="Arial"/>
              </a:rPr>
              <a:t>que</a:t>
            </a:r>
            <a:r>
              <a:rPr lang="de-DE" sz="1600" spc="-5" dirty="0">
                <a:solidFill>
                  <a:srgbClr val="003358"/>
                </a:solidFill>
                <a:latin typeface="Arial"/>
                <a:cs typeface="Arial"/>
              </a:rPr>
              <a:t> </a:t>
            </a:r>
            <a:r>
              <a:rPr lang="de-DE" sz="1600" dirty="0" err="1">
                <a:solidFill>
                  <a:srgbClr val="003358"/>
                </a:solidFill>
                <a:latin typeface="Arial"/>
                <a:cs typeface="Arial"/>
              </a:rPr>
              <a:t>volor</a:t>
            </a:r>
            <a:r>
              <a:rPr lang="de-DE" sz="1600" dirty="0">
                <a:solidFill>
                  <a:srgbClr val="003358"/>
                </a:solidFill>
                <a:latin typeface="Arial"/>
                <a:cs typeface="Arial"/>
              </a:rPr>
              <a:t> </a:t>
            </a:r>
            <a:r>
              <a:rPr lang="de-DE" sz="1600" spc="-5" dirty="0" err="1">
                <a:solidFill>
                  <a:srgbClr val="003358"/>
                </a:solidFill>
                <a:latin typeface="Arial"/>
                <a:cs typeface="Arial"/>
              </a:rPr>
              <a:t>mos</a:t>
            </a:r>
            <a:r>
              <a:rPr lang="de-DE" sz="1600" spc="-5" dirty="0">
                <a:solidFill>
                  <a:srgbClr val="003358"/>
                </a:solidFill>
                <a:latin typeface="Arial"/>
                <a:cs typeface="Arial"/>
              </a:rPr>
              <a:t> et </a:t>
            </a:r>
            <a:r>
              <a:rPr lang="de-DE" sz="1600" spc="-5" dirty="0" err="1">
                <a:solidFill>
                  <a:srgbClr val="003358"/>
                </a:solidFill>
                <a:latin typeface="Arial"/>
                <a:cs typeface="Arial"/>
              </a:rPr>
              <a:t>andae</a:t>
            </a:r>
            <a:r>
              <a:rPr lang="de-DE" sz="1600" spc="-5" dirty="0">
                <a:solidFill>
                  <a:srgbClr val="003358"/>
                </a:solidFill>
                <a:latin typeface="Arial"/>
                <a:cs typeface="Arial"/>
              </a:rPr>
              <a:t> </a:t>
            </a:r>
            <a:r>
              <a:rPr lang="de-DE" sz="1600" spc="-5" dirty="0" err="1">
                <a:solidFill>
                  <a:srgbClr val="003358"/>
                </a:solidFill>
                <a:latin typeface="Arial"/>
                <a:cs typeface="Arial"/>
              </a:rPr>
              <a:t>qui</a:t>
            </a:r>
            <a:r>
              <a:rPr lang="de-DE" sz="1600" spc="-5" dirty="0">
                <a:solidFill>
                  <a:srgbClr val="003358"/>
                </a:solidFill>
                <a:latin typeface="Arial"/>
                <a:cs typeface="Arial"/>
              </a:rPr>
              <a:t> </a:t>
            </a:r>
            <a:r>
              <a:rPr lang="de-DE" sz="1600" spc="-5" dirty="0" err="1">
                <a:solidFill>
                  <a:srgbClr val="003358"/>
                </a:solidFill>
                <a:latin typeface="Arial"/>
                <a:cs typeface="Arial"/>
              </a:rPr>
              <a:t>quaspeum</a:t>
            </a:r>
            <a:r>
              <a:rPr lang="de-DE" sz="1600" spc="-5" dirty="0">
                <a:solidFill>
                  <a:srgbClr val="003358"/>
                </a:solidFill>
                <a:latin typeface="Arial"/>
                <a:cs typeface="Arial"/>
              </a:rPr>
              <a:t> </a:t>
            </a:r>
            <a:r>
              <a:rPr lang="de-DE" sz="1600" spc="-5" dirty="0" err="1">
                <a:solidFill>
                  <a:srgbClr val="003358"/>
                </a:solidFill>
                <a:latin typeface="Arial"/>
                <a:cs typeface="Arial"/>
              </a:rPr>
              <a:t>alitint</a:t>
            </a:r>
            <a:r>
              <a:rPr lang="de-DE" sz="1600" spc="-5" dirty="0">
                <a:solidFill>
                  <a:srgbClr val="003358"/>
                </a:solidFill>
                <a:latin typeface="Arial"/>
                <a:cs typeface="Arial"/>
              </a:rPr>
              <a:t>, </a:t>
            </a:r>
            <a:r>
              <a:rPr lang="de-DE" sz="1600" spc="-5" dirty="0" err="1">
                <a:solidFill>
                  <a:srgbClr val="003358"/>
                </a:solidFill>
                <a:latin typeface="Arial"/>
                <a:cs typeface="Arial"/>
              </a:rPr>
              <a:t>omnis</a:t>
            </a:r>
            <a:r>
              <a:rPr lang="de-DE" sz="1600" spc="-5" dirty="0">
                <a:solidFill>
                  <a:srgbClr val="003358"/>
                </a:solidFill>
                <a:latin typeface="Arial"/>
                <a:cs typeface="Arial"/>
              </a:rPr>
              <a:t>  </a:t>
            </a:r>
            <a:r>
              <a:rPr lang="de-DE" sz="1600" spc="-5" dirty="0" err="1">
                <a:solidFill>
                  <a:srgbClr val="003358"/>
                </a:solidFill>
                <a:latin typeface="Arial"/>
                <a:cs typeface="Arial"/>
              </a:rPr>
              <a:t>eum</a:t>
            </a:r>
            <a:r>
              <a:rPr lang="de-DE" sz="1600" spc="-5" dirty="0">
                <a:solidFill>
                  <a:srgbClr val="003358"/>
                </a:solidFill>
                <a:latin typeface="Arial"/>
                <a:cs typeface="Arial"/>
              </a:rPr>
              <a:t> </a:t>
            </a:r>
            <a:r>
              <a:rPr lang="de-DE" sz="1600" spc="-5" dirty="0" err="1">
                <a:solidFill>
                  <a:srgbClr val="003358"/>
                </a:solidFill>
                <a:latin typeface="Arial"/>
                <a:cs typeface="Arial"/>
              </a:rPr>
              <a:t>rest</a:t>
            </a:r>
            <a:r>
              <a:rPr lang="de-DE" sz="1600" spc="-5" dirty="0">
                <a:solidFill>
                  <a:srgbClr val="003358"/>
                </a:solidFill>
                <a:latin typeface="Arial"/>
                <a:cs typeface="Arial"/>
              </a:rPr>
              <a:t> </a:t>
            </a:r>
            <a:r>
              <a:rPr lang="de-DE" sz="1600" dirty="0" err="1">
                <a:solidFill>
                  <a:srgbClr val="003358"/>
                </a:solidFill>
                <a:latin typeface="Arial"/>
                <a:cs typeface="Arial"/>
              </a:rPr>
              <a:t>fuga</a:t>
            </a:r>
            <a:r>
              <a:rPr lang="de-DE" sz="1600" dirty="0">
                <a:solidFill>
                  <a:srgbClr val="003358"/>
                </a:solidFill>
                <a:latin typeface="Arial"/>
                <a:cs typeface="Arial"/>
              </a:rPr>
              <a:t> </a:t>
            </a:r>
            <a:r>
              <a:rPr lang="de-DE" sz="1600" spc="-5" dirty="0">
                <a:solidFill>
                  <a:srgbClr val="003358"/>
                </a:solidFill>
                <a:latin typeface="Arial"/>
                <a:cs typeface="Arial"/>
              </a:rPr>
              <a:t>Mustertext.</a:t>
            </a:r>
            <a:r>
              <a:rPr lang="de-DE" sz="1600" b="1" spc="-5" dirty="0">
                <a:solidFill>
                  <a:srgbClr val="003358"/>
                </a:solidFill>
                <a:latin typeface="Arial"/>
                <a:cs typeface="Arial"/>
              </a:rPr>
              <a:t> </a:t>
            </a:r>
            <a:br>
              <a:rPr lang="de-DE" sz="1600" b="1" spc="-5" dirty="0">
                <a:solidFill>
                  <a:srgbClr val="003358"/>
                </a:solidFill>
                <a:latin typeface="Arial"/>
                <a:cs typeface="Arial"/>
              </a:rPr>
            </a:br>
            <a:r>
              <a:rPr lang="de-DE" sz="1600" b="1" spc="-5" dirty="0">
                <a:solidFill>
                  <a:srgbClr val="003358"/>
                </a:solidFill>
                <a:latin typeface="Arial"/>
                <a:cs typeface="Arial"/>
              </a:rPr>
              <a:t/>
            </a:r>
            <a:br>
              <a:rPr lang="de-DE" sz="1600" b="1" spc="-5" dirty="0">
                <a:solidFill>
                  <a:srgbClr val="003358"/>
                </a:solidFill>
                <a:latin typeface="Arial"/>
                <a:cs typeface="Arial"/>
              </a:rPr>
            </a:br>
            <a:r>
              <a:rPr lang="de-DE" sz="1600" spc="-5" dirty="0">
                <a:solidFill>
                  <a:srgbClr val="003358"/>
                </a:solidFill>
                <a:latin typeface="Arial"/>
                <a:cs typeface="Arial"/>
              </a:rPr>
              <a:t>Das </a:t>
            </a:r>
            <a:r>
              <a:rPr lang="de-DE" sz="1600" spc="-20" dirty="0" err="1">
                <a:solidFill>
                  <a:srgbClr val="003358"/>
                </a:solidFill>
                <a:latin typeface="Arial"/>
                <a:cs typeface="Arial"/>
              </a:rPr>
              <a:t>reatur</a:t>
            </a:r>
            <a:r>
              <a:rPr lang="de-DE" sz="1600" spc="-20" dirty="0">
                <a:solidFill>
                  <a:srgbClr val="003358"/>
                </a:solidFill>
                <a:latin typeface="Arial"/>
                <a:cs typeface="Arial"/>
              </a:rPr>
              <a:t>, </a:t>
            </a:r>
            <a:r>
              <a:rPr lang="de-DE" sz="1600" dirty="0" err="1">
                <a:solidFill>
                  <a:srgbClr val="003358"/>
                </a:solidFill>
                <a:latin typeface="Arial"/>
                <a:cs typeface="Arial"/>
              </a:rPr>
              <a:t>cor</a:t>
            </a:r>
            <a:r>
              <a:rPr lang="de-DE" sz="1600" dirty="0">
                <a:solidFill>
                  <a:srgbClr val="003358"/>
                </a:solidFill>
                <a:latin typeface="Arial"/>
                <a:cs typeface="Arial"/>
              </a:rPr>
              <a:t> </a:t>
            </a:r>
            <a:r>
              <a:rPr lang="de-DE" sz="1600" spc="-5" dirty="0" err="1">
                <a:solidFill>
                  <a:srgbClr val="003358"/>
                </a:solidFill>
                <a:latin typeface="Arial"/>
                <a:cs typeface="Arial"/>
              </a:rPr>
              <a:t>aut</a:t>
            </a:r>
            <a:r>
              <a:rPr lang="de-DE" sz="1600" spc="-5" dirty="0">
                <a:solidFill>
                  <a:srgbClr val="003358"/>
                </a:solidFill>
                <a:latin typeface="Arial"/>
                <a:cs typeface="Arial"/>
              </a:rPr>
              <a:t> </a:t>
            </a:r>
            <a:r>
              <a:rPr lang="de-DE" sz="1600" spc="-5" dirty="0" err="1">
                <a:solidFill>
                  <a:srgbClr val="003358"/>
                </a:solidFill>
                <a:latin typeface="Arial"/>
                <a:cs typeface="Arial"/>
              </a:rPr>
              <a:t>eatius</a:t>
            </a:r>
            <a:r>
              <a:rPr lang="de-DE" sz="1600" spc="-5" dirty="0">
                <a:solidFill>
                  <a:srgbClr val="003358"/>
                </a:solidFill>
                <a:latin typeface="Arial"/>
                <a:cs typeface="Arial"/>
              </a:rPr>
              <a:t>, </a:t>
            </a:r>
            <a:r>
              <a:rPr lang="de-DE" sz="1600" spc="-5" dirty="0" err="1">
                <a:solidFill>
                  <a:srgbClr val="003358"/>
                </a:solidFill>
                <a:latin typeface="Arial"/>
                <a:cs typeface="Arial"/>
              </a:rPr>
              <a:t>nonectem</a:t>
            </a:r>
            <a:r>
              <a:rPr lang="de-DE" sz="1600" spc="-5" dirty="0">
                <a:solidFill>
                  <a:srgbClr val="003358"/>
                </a:solidFill>
                <a:latin typeface="Arial"/>
                <a:cs typeface="Arial"/>
              </a:rPr>
              <a:t> </a:t>
            </a:r>
            <a:r>
              <a:rPr lang="de-DE" sz="1600" spc="-5" dirty="0" err="1">
                <a:solidFill>
                  <a:srgbClr val="003358"/>
                </a:solidFill>
                <a:latin typeface="Arial"/>
                <a:cs typeface="Arial"/>
              </a:rPr>
              <a:t>ressit</a:t>
            </a:r>
            <a:r>
              <a:rPr lang="de-DE" sz="1600" spc="-5" dirty="0">
                <a:solidFill>
                  <a:srgbClr val="003358"/>
                </a:solidFill>
                <a:latin typeface="Arial"/>
                <a:cs typeface="Arial"/>
              </a:rPr>
              <a:t> quo </a:t>
            </a:r>
            <a:r>
              <a:rPr lang="de-DE" sz="1600" spc="-5" dirty="0" err="1">
                <a:solidFill>
                  <a:srgbClr val="003358"/>
                </a:solidFill>
                <a:latin typeface="Arial"/>
                <a:cs typeface="Arial"/>
              </a:rPr>
              <a:t>bla</a:t>
            </a:r>
            <a:r>
              <a:rPr lang="de-DE" sz="1600" spc="-5" dirty="0">
                <a:solidFill>
                  <a:srgbClr val="003358"/>
                </a:solidFill>
                <a:latin typeface="Arial"/>
                <a:cs typeface="Arial"/>
              </a:rPr>
              <a:t>  </a:t>
            </a:r>
            <a:r>
              <a:rPr lang="de-DE" sz="1600" spc="-5" dirty="0" err="1">
                <a:solidFill>
                  <a:srgbClr val="003358"/>
                </a:solidFill>
                <a:latin typeface="Arial"/>
                <a:cs typeface="Arial"/>
              </a:rPr>
              <a:t>parciam</a:t>
            </a:r>
            <a:r>
              <a:rPr lang="de-DE" sz="1600" spc="-5" dirty="0">
                <a:solidFill>
                  <a:srgbClr val="003358"/>
                </a:solidFill>
                <a:latin typeface="Arial"/>
                <a:cs typeface="Arial"/>
              </a:rPr>
              <a:t> es ne </a:t>
            </a:r>
            <a:r>
              <a:rPr lang="de-DE" sz="1600" spc="-5" dirty="0" err="1">
                <a:solidFill>
                  <a:srgbClr val="003358"/>
                </a:solidFill>
                <a:latin typeface="Arial"/>
                <a:cs typeface="Arial"/>
              </a:rPr>
              <a:t>peritaquae</a:t>
            </a:r>
            <a:r>
              <a:rPr lang="de-DE" sz="1600" spc="-5" dirty="0">
                <a:solidFill>
                  <a:srgbClr val="003358"/>
                </a:solidFill>
                <a:latin typeface="Arial"/>
                <a:cs typeface="Arial"/>
              </a:rPr>
              <a:t> quas </a:t>
            </a:r>
            <a:r>
              <a:rPr lang="de-DE" sz="1600" spc="-5" dirty="0" err="1">
                <a:solidFill>
                  <a:srgbClr val="003358"/>
                </a:solidFill>
                <a:latin typeface="Arial"/>
                <a:cs typeface="Arial"/>
              </a:rPr>
              <a:t>niminctet</a:t>
            </a:r>
            <a:r>
              <a:rPr lang="de-DE" sz="1600" spc="-5" dirty="0">
                <a:solidFill>
                  <a:srgbClr val="003358"/>
                </a:solidFill>
                <a:latin typeface="Arial"/>
                <a:cs typeface="Arial"/>
              </a:rPr>
              <a:t> </a:t>
            </a:r>
            <a:r>
              <a:rPr lang="de-DE" sz="1600" spc="-5" dirty="0" err="1">
                <a:solidFill>
                  <a:srgbClr val="003358"/>
                </a:solidFill>
                <a:latin typeface="Arial"/>
                <a:cs typeface="Arial"/>
              </a:rPr>
              <a:t>offic</a:t>
            </a:r>
            <a:r>
              <a:rPr lang="de-DE" sz="1600" spc="-5" dirty="0">
                <a:solidFill>
                  <a:srgbClr val="003358"/>
                </a:solidFill>
                <a:latin typeface="Arial"/>
                <a:cs typeface="Arial"/>
              </a:rPr>
              <a:t> </a:t>
            </a:r>
            <a:r>
              <a:rPr lang="de-DE" sz="1600" dirty="0" err="1">
                <a:solidFill>
                  <a:srgbClr val="003358"/>
                </a:solidFill>
                <a:latin typeface="Arial"/>
                <a:cs typeface="Arial"/>
              </a:rPr>
              <a:t>temporum</a:t>
            </a:r>
            <a:r>
              <a:rPr lang="de-DE" sz="1600" dirty="0">
                <a:solidFill>
                  <a:srgbClr val="003358"/>
                </a:solidFill>
                <a:latin typeface="Arial"/>
                <a:cs typeface="Arial"/>
              </a:rPr>
              <a:t>  </a:t>
            </a:r>
            <a:r>
              <a:rPr lang="de-DE" sz="1600" dirty="0" err="1">
                <a:solidFill>
                  <a:srgbClr val="003358"/>
                </a:solidFill>
                <a:latin typeface="Arial"/>
                <a:cs typeface="Arial"/>
              </a:rPr>
              <a:t>sa</a:t>
            </a:r>
            <a:r>
              <a:rPr lang="de-DE" sz="1600" dirty="0">
                <a:solidFill>
                  <a:srgbClr val="003358"/>
                </a:solidFill>
                <a:latin typeface="Arial"/>
                <a:cs typeface="Arial"/>
              </a:rPr>
              <a:t> </a:t>
            </a:r>
            <a:r>
              <a:rPr lang="de-DE" sz="1600" dirty="0" err="1">
                <a:solidFill>
                  <a:srgbClr val="003358"/>
                </a:solidFill>
                <a:latin typeface="Arial"/>
                <a:cs typeface="Arial"/>
              </a:rPr>
              <a:t>siminciet</a:t>
            </a:r>
            <a:r>
              <a:rPr lang="de-DE" sz="1600" dirty="0">
                <a:solidFill>
                  <a:srgbClr val="003358"/>
                </a:solidFill>
                <a:latin typeface="Arial"/>
                <a:cs typeface="Arial"/>
              </a:rPr>
              <a:t> </a:t>
            </a:r>
            <a:r>
              <a:rPr lang="de-DE" sz="1600" spc="-5" dirty="0" err="1">
                <a:solidFill>
                  <a:srgbClr val="003358"/>
                </a:solidFill>
                <a:latin typeface="Arial"/>
                <a:cs typeface="Arial"/>
              </a:rPr>
              <a:t>que</a:t>
            </a:r>
            <a:r>
              <a:rPr lang="de-DE" sz="1600" spc="-5" dirty="0">
                <a:solidFill>
                  <a:srgbClr val="003358"/>
                </a:solidFill>
                <a:latin typeface="Arial"/>
                <a:cs typeface="Arial"/>
              </a:rPr>
              <a:t> </a:t>
            </a:r>
            <a:r>
              <a:rPr lang="de-DE" sz="1600" dirty="0" err="1">
                <a:solidFill>
                  <a:srgbClr val="003358"/>
                </a:solidFill>
                <a:latin typeface="Arial"/>
                <a:cs typeface="Arial"/>
              </a:rPr>
              <a:t>volor</a:t>
            </a:r>
            <a:r>
              <a:rPr lang="de-DE" sz="1600" dirty="0">
                <a:solidFill>
                  <a:srgbClr val="003358"/>
                </a:solidFill>
                <a:latin typeface="Arial"/>
                <a:cs typeface="Arial"/>
              </a:rPr>
              <a:t> </a:t>
            </a:r>
            <a:r>
              <a:rPr lang="de-DE" sz="1600" spc="-5" dirty="0" err="1">
                <a:solidFill>
                  <a:srgbClr val="003358"/>
                </a:solidFill>
                <a:latin typeface="Arial"/>
                <a:cs typeface="Arial"/>
              </a:rPr>
              <a:t>mos</a:t>
            </a:r>
            <a:r>
              <a:rPr lang="de-DE" sz="1600" spc="-5" dirty="0">
                <a:solidFill>
                  <a:srgbClr val="003358"/>
                </a:solidFill>
                <a:latin typeface="Arial"/>
                <a:cs typeface="Arial"/>
              </a:rPr>
              <a:t> et </a:t>
            </a:r>
            <a:r>
              <a:rPr lang="de-DE" sz="1600" spc="-5" dirty="0" err="1">
                <a:solidFill>
                  <a:srgbClr val="003358"/>
                </a:solidFill>
                <a:latin typeface="Arial"/>
                <a:cs typeface="Arial"/>
              </a:rPr>
              <a:t>andae</a:t>
            </a:r>
            <a:r>
              <a:rPr lang="de-DE" sz="1600" spc="-5" dirty="0">
                <a:solidFill>
                  <a:srgbClr val="003358"/>
                </a:solidFill>
                <a:latin typeface="Arial"/>
                <a:cs typeface="Arial"/>
              </a:rPr>
              <a:t> </a:t>
            </a:r>
            <a:r>
              <a:rPr lang="de-DE" sz="1600" spc="-5" dirty="0" err="1">
                <a:solidFill>
                  <a:srgbClr val="003358"/>
                </a:solidFill>
                <a:latin typeface="Arial"/>
                <a:cs typeface="Arial"/>
              </a:rPr>
              <a:t>qui</a:t>
            </a:r>
            <a:r>
              <a:rPr lang="de-DE" sz="1600" spc="-5" dirty="0">
                <a:solidFill>
                  <a:srgbClr val="003358"/>
                </a:solidFill>
                <a:latin typeface="Arial"/>
                <a:cs typeface="Arial"/>
              </a:rPr>
              <a:t> </a:t>
            </a:r>
            <a:r>
              <a:rPr lang="de-DE" sz="1600" spc="-5" dirty="0" err="1">
                <a:solidFill>
                  <a:srgbClr val="003358"/>
                </a:solidFill>
                <a:latin typeface="Arial"/>
                <a:cs typeface="Arial"/>
              </a:rPr>
              <a:t>alitint</a:t>
            </a:r>
            <a:r>
              <a:rPr lang="de-DE" sz="1600" spc="-5" dirty="0">
                <a:solidFill>
                  <a:srgbClr val="003358"/>
                </a:solidFill>
                <a:latin typeface="Arial"/>
                <a:cs typeface="Arial"/>
              </a:rPr>
              <a:t>, </a:t>
            </a:r>
            <a:r>
              <a:rPr lang="de-DE" sz="1600" spc="-5" dirty="0" err="1">
                <a:solidFill>
                  <a:srgbClr val="003358"/>
                </a:solidFill>
                <a:latin typeface="Arial"/>
                <a:cs typeface="Arial"/>
              </a:rPr>
              <a:t>omnis</a:t>
            </a:r>
            <a:r>
              <a:rPr lang="de-DE" sz="1600" spc="-5" dirty="0">
                <a:solidFill>
                  <a:srgbClr val="003358"/>
                </a:solidFill>
                <a:latin typeface="Arial"/>
                <a:cs typeface="Arial"/>
              </a:rPr>
              <a:t>  </a:t>
            </a:r>
            <a:r>
              <a:rPr lang="de-DE" sz="1600" spc="-5" dirty="0" err="1">
                <a:solidFill>
                  <a:srgbClr val="003358"/>
                </a:solidFill>
                <a:latin typeface="Arial"/>
                <a:cs typeface="Arial"/>
              </a:rPr>
              <a:t>eum</a:t>
            </a:r>
            <a:r>
              <a:rPr lang="de-DE" sz="1600" spc="-5" dirty="0">
                <a:solidFill>
                  <a:srgbClr val="003358"/>
                </a:solidFill>
                <a:latin typeface="Arial"/>
                <a:cs typeface="Arial"/>
              </a:rPr>
              <a:t> </a:t>
            </a:r>
            <a:r>
              <a:rPr lang="de-DE" sz="1600" spc="-5" dirty="0" err="1" smtClean="0">
                <a:solidFill>
                  <a:srgbClr val="003358"/>
                </a:solidFill>
                <a:latin typeface="Arial"/>
                <a:cs typeface="Arial"/>
              </a:rPr>
              <a:t>rest</a:t>
            </a:r>
            <a:endParaRPr lang="de-DE" sz="1600" b="1" spc="-5" dirty="0">
              <a:solidFill>
                <a:srgbClr val="003358"/>
              </a:solidFill>
              <a:latin typeface="Arial"/>
              <a:cs typeface="Arial"/>
            </a:endParaRPr>
          </a:p>
        </p:txBody>
      </p:sp>
      <p:sp>
        <p:nvSpPr>
          <p:cNvPr id="15" name="Textplatzhalter 9">
            <a:extLst>
              <a:ext uri="{FF2B5EF4-FFF2-40B4-BE49-F238E27FC236}">
                <a16:creationId xmlns:a16="http://schemas.microsoft.com/office/drawing/2014/main" id="{9843737E-21F7-8944-9606-A743225B6A01}"/>
              </a:ext>
            </a:extLst>
          </p:cNvPr>
          <p:cNvSpPr>
            <a:spLocks noGrp="1"/>
          </p:cNvSpPr>
          <p:nvPr>
            <p:ph type="body" sz="quarter" idx="16" hasCustomPrompt="1"/>
          </p:nvPr>
        </p:nvSpPr>
        <p:spPr>
          <a:xfrm>
            <a:off x="457200" y="234841"/>
            <a:ext cx="8226000" cy="518588"/>
          </a:xfrm>
          <a:prstGeom prst="rect">
            <a:avLst/>
          </a:prstGeom>
        </p:spPr>
        <p:txBody>
          <a:bodyPr lIns="0" tIns="0"/>
          <a:lstStyle>
            <a:lvl1pPr marL="0" indent="0">
              <a:buNone/>
              <a:defRPr sz="3200" b="1">
                <a:solidFill>
                  <a:srgbClr val="FF7900"/>
                </a:solidFill>
              </a:defRPr>
            </a:lvl1pPr>
          </a:lstStyle>
          <a:p>
            <a:r>
              <a:rPr lang="de-DE" dirty="0"/>
              <a:t>Folientitel durch Klicken bearbeiten</a:t>
            </a:r>
          </a:p>
        </p:txBody>
      </p:sp>
      <p:sp>
        <p:nvSpPr>
          <p:cNvPr id="16" name="Textplatzhalter 27">
            <a:extLst>
              <a:ext uri="{FF2B5EF4-FFF2-40B4-BE49-F238E27FC236}">
                <a16:creationId xmlns:a16="http://schemas.microsoft.com/office/drawing/2014/main" id="{DADCBEDC-B3C5-5641-9841-DEF72F3A318F}"/>
              </a:ext>
            </a:extLst>
          </p:cNvPr>
          <p:cNvSpPr>
            <a:spLocks noGrp="1"/>
          </p:cNvSpPr>
          <p:nvPr>
            <p:ph type="body" sz="quarter" idx="17" hasCustomPrompt="1"/>
          </p:nvPr>
        </p:nvSpPr>
        <p:spPr>
          <a:xfrm>
            <a:off x="468313" y="753428"/>
            <a:ext cx="8226000" cy="671512"/>
          </a:xfrm>
          <a:prstGeom prst="rect">
            <a:avLst/>
          </a:prstGeom>
        </p:spPr>
        <p:txBody>
          <a:bodyPr lIns="0" tIns="0" rIns="0" bIns="0"/>
          <a:lstStyle>
            <a:lvl1pPr marL="0" indent="0">
              <a:buNone/>
              <a:defRPr sz="2400" b="1">
                <a:solidFill>
                  <a:srgbClr val="003359"/>
                </a:solidFill>
              </a:defRPr>
            </a:lvl1pPr>
          </a:lstStyle>
          <a:p>
            <a:r>
              <a:rPr lang="de-DE" dirty="0"/>
              <a:t>Folienuntertitel durch Klicken bearbeiten</a:t>
            </a:r>
          </a:p>
        </p:txBody>
      </p:sp>
      <p:sp>
        <p:nvSpPr>
          <p:cNvPr id="3" name="Fußzeilenplatzhalter 2">
            <a:extLst>
              <a:ext uri="{FF2B5EF4-FFF2-40B4-BE49-F238E27FC236}">
                <a16:creationId xmlns:a16="http://schemas.microsoft.com/office/drawing/2014/main" id="{859ECD36-2254-0142-8E1D-ED783B9F5500}"/>
              </a:ext>
            </a:extLst>
          </p:cNvPr>
          <p:cNvSpPr>
            <a:spLocks noGrp="1"/>
          </p:cNvSpPr>
          <p:nvPr>
            <p:ph type="ftr" sz="quarter" idx="18"/>
          </p:nvPr>
        </p:nvSpPr>
        <p:spPr>
          <a:xfrm>
            <a:off x="1158059" y="4679757"/>
            <a:ext cx="5430005" cy="274637"/>
          </a:xfrm>
        </p:spPr>
        <p:txBody>
          <a:bodyPr/>
          <a:lstStyle/>
          <a:p>
            <a:r>
              <a:rPr lang="de-DE" dirty="0"/>
              <a:t>Fußzeile</a:t>
            </a:r>
          </a:p>
        </p:txBody>
      </p:sp>
    </p:spTree>
    <p:extLst>
      <p:ext uri="{BB962C8B-B14F-4D97-AF65-F5344CB8AC3E}">
        <p14:creationId xmlns:p14="http://schemas.microsoft.com/office/powerpoint/2010/main" val="28048171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Überschrift + 1-Spalter nur Tex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468000" y="4673350"/>
            <a:ext cx="661260" cy="273844"/>
          </a:xfrm>
          <a:prstGeom prst="rect">
            <a:avLst/>
          </a:prstGeom>
        </p:spPr>
        <p:txBody>
          <a:bodyPr/>
          <a:lstStyle/>
          <a:p>
            <a:fld id="{C8083FA9-7C11-B04D-BE6F-500EF6F49D2A}" type="slidenum">
              <a:rPr lang="de-DE" smtClean="0"/>
              <a:t>‹Nr.›</a:t>
            </a:fld>
            <a:endParaRPr lang="de-DE" dirty="0"/>
          </a:p>
        </p:txBody>
      </p:sp>
      <p:sp>
        <p:nvSpPr>
          <p:cNvPr id="14" name="Textplatzhalter 13">
            <a:extLst>
              <a:ext uri="{FF2B5EF4-FFF2-40B4-BE49-F238E27FC236}">
                <a16:creationId xmlns:a16="http://schemas.microsoft.com/office/drawing/2014/main" id="{2DA086B3-B326-6541-B563-D8DAB9CD0434}"/>
              </a:ext>
            </a:extLst>
          </p:cNvPr>
          <p:cNvSpPr>
            <a:spLocks noGrp="1"/>
          </p:cNvSpPr>
          <p:nvPr>
            <p:ph type="body" sz="quarter" idx="13" hasCustomPrompt="1"/>
          </p:nvPr>
        </p:nvSpPr>
        <p:spPr>
          <a:xfrm>
            <a:off x="460801" y="972001"/>
            <a:ext cx="8226000" cy="3268800"/>
          </a:xfrm>
          <a:prstGeom prst="rect">
            <a:avLst/>
          </a:prstGeom>
        </p:spPr>
        <p:txBody>
          <a:bodyPr lIns="0" tIns="0" rIns="0" bIns="0" numCol="1" spcCol="288000">
            <a:noAutofit/>
          </a:bodyPr>
          <a:lstStyle>
            <a:lvl1pPr marL="0" marR="0" indent="0" algn="l" defTabSz="685800" rtl="0" eaLnBrk="1" fontAlgn="auto" latinLnBrk="0" hangingPunct="1">
              <a:lnSpc>
                <a:spcPts val="2300"/>
              </a:lnSpc>
              <a:spcBef>
                <a:spcPts val="750"/>
              </a:spcBef>
              <a:spcAft>
                <a:spcPts val="0"/>
              </a:spcAft>
              <a:buClrTx/>
              <a:buSzTx/>
              <a:buFont typeface="Arial" panose="020B0604020202020204" pitchFamily="34" charset="0"/>
              <a:buNone/>
              <a:tabLst/>
              <a:defRPr sz="1600">
                <a:solidFill>
                  <a:srgbClr val="003359"/>
                </a:solidFill>
              </a:defRPr>
            </a:lvl1pPr>
          </a:lstStyle>
          <a:p>
            <a:pPr marL="0" marR="0" lvl="0" indent="0" algn="l" defTabSz="685800" rtl="0" eaLnBrk="1" fontAlgn="auto" latinLnBrk="0" hangingPunct="1">
              <a:lnSpc>
                <a:spcPts val="2300"/>
              </a:lnSpc>
              <a:spcBef>
                <a:spcPts val="750"/>
              </a:spcBef>
              <a:spcAft>
                <a:spcPts val="0"/>
              </a:spcAft>
              <a:buClrTx/>
              <a:buSzTx/>
              <a:buFont typeface="Arial" panose="020B0604020202020204" pitchFamily="34" charset="0"/>
              <a:buNone/>
              <a:tabLst/>
              <a:defRPr/>
            </a:pPr>
            <a:r>
              <a:rPr lang="de-DE" sz="1600" b="1" dirty="0">
                <a:solidFill>
                  <a:srgbClr val="003358"/>
                </a:solidFill>
                <a:latin typeface="Arial" panose="020B0604020202020204" pitchFamily="34" charset="0"/>
                <a:cs typeface="Arial" panose="020B0604020202020204" pitchFamily="34" charset="0"/>
              </a:rPr>
              <a:t>1</a:t>
            </a:r>
            <a:r>
              <a:rPr lang="de-DE" sz="1600" b="1" dirty="0" smtClean="0">
                <a:solidFill>
                  <a:srgbClr val="003358"/>
                </a:solidFill>
                <a:latin typeface="Arial" panose="020B0604020202020204" pitchFamily="34" charset="0"/>
                <a:cs typeface="Arial" panose="020B0604020202020204" pitchFamily="34" charset="0"/>
              </a:rPr>
              <a:t>-Spalter </a:t>
            </a:r>
            <a:r>
              <a:rPr lang="de-DE" sz="1600" b="1" dirty="0">
                <a:solidFill>
                  <a:srgbClr val="003358"/>
                </a:solidFill>
                <a:latin typeface="Arial" panose="020B0604020202020204" pitchFamily="34" charset="0"/>
                <a:cs typeface="Arial" panose="020B0604020202020204" pitchFamily="34" charset="0"/>
              </a:rPr>
              <a:t>nur Text </a:t>
            </a:r>
            <a:r>
              <a:rPr lang="de-DE" sz="1600" b="1" dirty="0" smtClean="0">
                <a:solidFill>
                  <a:srgbClr val="003358"/>
                </a:solidFill>
                <a:latin typeface="Arial" panose="020B0604020202020204" pitchFamily="34" charset="0"/>
                <a:cs typeface="Arial" panose="020B0604020202020204" pitchFamily="34" charset="0"/>
              </a:rPr>
              <a:t>ohne 2. Überschrift 5</a:t>
            </a:r>
            <a:r>
              <a:rPr lang="de-DE" sz="1600" b="1" dirty="0" smtClean="0">
                <a:solidFill>
                  <a:srgbClr val="003358"/>
                </a:solidFill>
                <a:latin typeface="Arial"/>
                <a:cs typeface="Arial"/>
              </a:rPr>
              <a:t> </a:t>
            </a:r>
            <a:r>
              <a:rPr lang="de-DE" sz="1600" b="1" dirty="0">
                <a:solidFill>
                  <a:srgbClr val="003358"/>
                </a:solidFill>
                <a:latin typeface="Arial"/>
                <a:cs typeface="Arial"/>
              </a:rPr>
              <a:t>PT</a:t>
            </a:r>
            <a:r>
              <a:rPr lang="de-DE" sz="1600" b="1" spc="-5" dirty="0">
                <a:solidFill>
                  <a:srgbClr val="003358"/>
                </a:solidFill>
                <a:latin typeface="Arial"/>
                <a:cs typeface="Arial"/>
              </a:rPr>
              <a:t>, ZAB 23</a:t>
            </a:r>
            <a:r>
              <a:rPr lang="de-DE" sz="1600" b="1" dirty="0">
                <a:latin typeface="Arial"/>
                <a:cs typeface="Arial"/>
              </a:rPr>
              <a:t> </a:t>
            </a:r>
            <a:r>
              <a:rPr lang="de-DE" sz="1600" b="1" dirty="0">
                <a:solidFill>
                  <a:srgbClr val="003358"/>
                </a:solidFill>
                <a:latin typeface="Arial" panose="020B0604020202020204" pitchFamily="34" charset="0"/>
                <a:cs typeface="Arial" panose="020B0604020202020204" pitchFamily="34" charset="0"/>
              </a:rPr>
              <a:t/>
            </a:r>
            <a:br>
              <a:rPr lang="de-DE" sz="1600" b="1" dirty="0">
                <a:solidFill>
                  <a:srgbClr val="003358"/>
                </a:solidFill>
                <a:latin typeface="Arial" panose="020B0604020202020204" pitchFamily="34" charset="0"/>
                <a:cs typeface="Arial" panose="020B0604020202020204" pitchFamily="34" charset="0"/>
              </a:rPr>
            </a:br>
            <a:r>
              <a:rPr lang="de-DE" sz="1600" dirty="0">
                <a:solidFill>
                  <a:srgbClr val="003358"/>
                </a:solidFill>
                <a:latin typeface="Arial" panose="020B0604020202020204" pitchFamily="34" charset="0"/>
                <a:cs typeface="Arial" panose="020B0604020202020204" pitchFamily="34" charset="0"/>
              </a:rPr>
              <a:t>Das </a:t>
            </a:r>
            <a:r>
              <a:rPr lang="de-DE" sz="1600" dirty="0" err="1">
                <a:solidFill>
                  <a:srgbClr val="003358"/>
                </a:solidFill>
                <a:latin typeface="Arial" panose="020B0604020202020204" pitchFamily="34" charset="0"/>
                <a:cs typeface="Arial" panose="020B0604020202020204" pitchFamily="34" charset="0"/>
              </a:rPr>
              <a:t>reatur</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cor</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aut</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eatius</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nonectem</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ressit</a:t>
            </a:r>
            <a:r>
              <a:rPr lang="de-DE" sz="1600" dirty="0">
                <a:solidFill>
                  <a:srgbClr val="003358"/>
                </a:solidFill>
                <a:latin typeface="Arial" panose="020B0604020202020204" pitchFamily="34" charset="0"/>
                <a:cs typeface="Arial" panose="020B0604020202020204" pitchFamily="34" charset="0"/>
              </a:rPr>
              <a:t> quo </a:t>
            </a:r>
            <a:r>
              <a:rPr lang="de-DE" sz="1600" dirty="0" err="1">
                <a:solidFill>
                  <a:srgbClr val="003358"/>
                </a:solidFill>
                <a:latin typeface="Arial" panose="020B0604020202020204" pitchFamily="34" charset="0"/>
                <a:cs typeface="Arial" panose="020B0604020202020204" pitchFamily="34" charset="0"/>
              </a:rPr>
              <a:t>bla</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parciam</a:t>
            </a:r>
            <a:r>
              <a:rPr lang="de-DE" sz="1600" dirty="0">
                <a:solidFill>
                  <a:srgbClr val="003358"/>
                </a:solidFill>
                <a:latin typeface="Arial" panose="020B0604020202020204" pitchFamily="34" charset="0"/>
                <a:cs typeface="Arial" panose="020B0604020202020204" pitchFamily="34" charset="0"/>
              </a:rPr>
              <a:t> es ne </a:t>
            </a:r>
            <a:r>
              <a:rPr lang="de-DE" sz="1600" dirty="0" err="1">
                <a:solidFill>
                  <a:srgbClr val="003358"/>
                </a:solidFill>
                <a:latin typeface="Arial" panose="020B0604020202020204" pitchFamily="34" charset="0"/>
                <a:cs typeface="Arial" panose="020B0604020202020204" pitchFamily="34" charset="0"/>
              </a:rPr>
              <a:t>peritaquae</a:t>
            </a:r>
            <a:r>
              <a:rPr lang="de-DE" sz="1600" dirty="0">
                <a:solidFill>
                  <a:srgbClr val="003358"/>
                </a:solidFill>
                <a:latin typeface="Arial" panose="020B0604020202020204" pitchFamily="34" charset="0"/>
                <a:cs typeface="Arial" panose="020B0604020202020204" pitchFamily="34" charset="0"/>
              </a:rPr>
              <a:t> quas </a:t>
            </a:r>
            <a:r>
              <a:rPr lang="de-DE" sz="1600" dirty="0" err="1">
                <a:solidFill>
                  <a:srgbClr val="003358"/>
                </a:solidFill>
                <a:latin typeface="Arial" panose="020B0604020202020204" pitchFamily="34" charset="0"/>
                <a:cs typeface="Arial" panose="020B0604020202020204" pitchFamily="34" charset="0"/>
              </a:rPr>
              <a:t>niminctet</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offic</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temporum</a:t>
            </a:r>
            <a:r>
              <a:rPr lang="de-DE" sz="1600" dirty="0">
                <a:solidFill>
                  <a:srgbClr val="003358"/>
                </a:solidFill>
                <a:latin typeface="Arial" panose="020B0604020202020204" pitchFamily="34" charset="0"/>
                <a:cs typeface="Arial" panose="020B0604020202020204" pitchFamily="34" charset="0"/>
              </a:rPr>
              <a:t> </a:t>
            </a:r>
            <a:r>
              <a:rPr lang="de-DE" sz="1600" dirty="0" err="1">
                <a:solidFill>
                  <a:srgbClr val="003358"/>
                </a:solidFill>
                <a:latin typeface="Arial" panose="020B0604020202020204" pitchFamily="34" charset="0"/>
                <a:cs typeface="Arial" panose="020B0604020202020204" pitchFamily="34" charset="0"/>
              </a:rPr>
              <a:t>sojpi</a:t>
            </a:r>
            <a:r>
              <a:rPr lang="de-DE" sz="1600" dirty="0">
                <a:solidFill>
                  <a:srgbClr val="003358"/>
                </a:solidFill>
                <a:latin typeface="Arial" panose="020B0604020202020204" pitchFamily="34" charset="0"/>
                <a:cs typeface="Arial" panose="020B0604020202020204" pitchFamily="34" charset="0"/>
              </a:rPr>
              <a:t>. </a:t>
            </a:r>
            <a:r>
              <a:rPr lang="de-DE" sz="1600" spc="-5" dirty="0">
                <a:solidFill>
                  <a:srgbClr val="003358"/>
                </a:solidFill>
                <a:latin typeface="Arial"/>
                <a:cs typeface="Arial"/>
              </a:rPr>
              <a:t>Das </a:t>
            </a:r>
            <a:r>
              <a:rPr lang="de-DE" sz="1600" spc="-20" dirty="0" err="1">
                <a:solidFill>
                  <a:srgbClr val="003358"/>
                </a:solidFill>
                <a:latin typeface="Arial"/>
                <a:cs typeface="Arial"/>
              </a:rPr>
              <a:t>reatur</a:t>
            </a:r>
            <a:r>
              <a:rPr lang="de-DE" sz="1600" spc="-20" dirty="0">
                <a:solidFill>
                  <a:srgbClr val="003358"/>
                </a:solidFill>
                <a:latin typeface="Arial"/>
                <a:cs typeface="Arial"/>
              </a:rPr>
              <a:t>, </a:t>
            </a:r>
            <a:r>
              <a:rPr lang="de-DE" sz="1600" dirty="0" err="1">
                <a:solidFill>
                  <a:srgbClr val="003358"/>
                </a:solidFill>
                <a:latin typeface="Arial"/>
                <a:cs typeface="Arial"/>
              </a:rPr>
              <a:t>cor</a:t>
            </a:r>
            <a:r>
              <a:rPr lang="de-DE" sz="1600" dirty="0">
                <a:solidFill>
                  <a:srgbClr val="003358"/>
                </a:solidFill>
                <a:latin typeface="Arial"/>
                <a:cs typeface="Arial"/>
              </a:rPr>
              <a:t> </a:t>
            </a:r>
            <a:r>
              <a:rPr lang="de-DE" sz="1600" spc="-5" dirty="0" err="1">
                <a:solidFill>
                  <a:srgbClr val="003358"/>
                </a:solidFill>
                <a:latin typeface="Arial"/>
                <a:cs typeface="Arial"/>
              </a:rPr>
              <a:t>aut</a:t>
            </a:r>
            <a:r>
              <a:rPr lang="de-DE" sz="1600" spc="-5" dirty="0">
                <a:solidFill>
                  <a:srgbClr val="003358"/>
                </a:solidFill>
                <a:latin typeface="Arial"/>
                <a:cs typeface="Arial"/>
              </a:rPr>
              <a:t> </a:t>
            </a:r>
            <a:r>
              <a:rPr lang="de-DE" sz="1600" spc="-5" dirty="0" err="1">
                <a:solidFill>
                  <a:srgbClr val="003358"/>
                </a:solidFill>
                <a:latin typeface="Arial"/>
                <a:cs typeface="Arial"/>
              </a:rPr>
              <a:t>eatius</a:t>
            </a:r>
            <a:r>
              <a:rPr lang="de-DE" sz="1600" spc="-5" dirty="0">
                <a:solidFill>
                  <a:srgbClr val="003358"/>
                </a:solidFill>
                <a:latin typeface="Arial"/>
                <a:cs typeface="Arial"/>
              </a:rPr>
              <a:t>, </a:t>
            </a:r>
            <a:r>
              <a:rPr lang="de-DE" sz="1600" spc="-5" dirty="0" err="1">
                <a:solidFill>
                  <a:srgbClr val="003358"/>
                </a:solidFill>
                <a:latin typeface="Arial"/>
                <a:cs typeface="Arial"/>
              </a:rPr>
              <a:t>nonectem</a:t>
            </a:r>
            <a:r>
              <a:rPr lang="de-DE" sz="1600" spc="-5" dirty="0">
                <a:solidFill>
                  <a:srgbClr val="003358"/>
                </a:solidFill>
                <a:latin typeface="Arial"/>
                <a:cs typeface="Arial"/>
              </a:rPr>
              <a:t> </a:t>
            </a:r>
            <a:r>
              <a:rPr lang="de-DE" sz="1600" spc="-5" dirty="0" err="1">
                <a:solidFill>
                  <a:srgbClr val="003358"/>
                </a:solidFill>
                <a:latin typeface="Arial"/>
                <a:cs typeface="Arial"/>
              </a:rPr>
              <a:t>ressit</a:t>
            </a:r>
            <a:r>
              <a:rPr lang="de-DE" sz="1600" spc="-5" dirty="0">
                <a:solidFill>
                  <a:srgbClr val="003358"/>
                </a:solidFill>
                <a:latin typeface="Arial"/>
                <a:cs typeface="Arial"/>
              </a:rPr>
              <a:t> quo </a:t>
            </a:r>
            <a:r>
              <a:rPr lang="de-DE" sz="1600" spc="-5" dirty="0" err="1">
                <a:solidFill>
                  <a:srgbClr val="003358"/>
                </a:solidFill>
                <a:latin typeface="Arial"/>
                <a:cs typeface="Arial"/>
              </a:rPr>
              <a:t>bla</a:t>
            </a:r>
            <a:r>
              <a:rPr lang="de-DE" sz="1600" spc="-5" dirty="0">
                <a:solidFill>
                  <a:srgbClr val="003358"/>
                </a:solidFill>
                <a:latin typeface="Arial"/>
                <a:cs typeface="Arial"/>
              </a:rPr>
              <a:t>  </a:t>
            </a:r>
            <a:r>
              <a:rPr lang="de-DE" sz="1600" spc="-5" dirty="0" err="1">
                <a:solidFill>
                  <a:srgbClr val="003358"/>
                </a:solidFill>
                <a:latin typeface="Arial"/>
                <a:cs typeface="Arial"/>
              </a:rPr>
              <a:t>parciam</a:t>
            </a:r>
            <a:r>
              <a:rPr lang="de-DE" sz="1600" spc="-5" dirty="0">
                <a:solidFill>
                  <a:srgbClr val="003358"/>
                </a:solidFill>
                <a:latin typeface="Arial"/>
                <a:cs typeface="Arial"/>
              </a:rPr>
              <a:t> es ne </a:t>
            </a:r>
            <a:r>
              <a:rPr lang="de-DE" sz="1600" spc="-5" dirty="0" err="1">
                <a:solidFill>
                  <a:srgbClr val="003358"/>
                </a:solidFill>
                <a:latin typeface="Arial"/>
                <a:cs typeface="Arial"/>
              </a:rPr>
              <a:t>peritaquae</a:t>
            </a:r>
            <a:r>
              <a:rPr lang="de-DE" sz="1600" spc="-5" dirty="0">
                <a:solidFill>
                  <a:srgbClr val="003358"/>
                </a:solidFill>
                <a:latin typeface="Arial"/>
                <a:cs typeface="Arial"/>
              </a:rPr>
              <a:t> quas </a:t>
            </a:r>
            <a:r>
              <a:rPr lang="de-DE" sz="1600" spc="-5" dirty="0" err="1">
                <a:solidFill>
                  <a:srgbClr val="003358"/>
                </a:solidFill>
                <a:latin typeface="Arial"/>
                <a:cs typeface="Arial"/>
              </a:rPr>
              <a:t>niminctet</a:t>
            </a:r>
            <a:r>
              <a:rPr lang="de-DE" sz="1600" spc="-5" dirty="0">
                <a:solidFill>
                  <a:srgbClr val="003358"/>
                </a:solidFill>
                <a:latin typeface="Arial"/>
                <a:cs typeface="Arial"/>
              </a:rPr>
              <a:t> </a:t>
            </a:r>
            <a:r>
              <a:rPr lang="de-DE" sz="1600" spc="-5" dirty="0" err="1">
                <a:solidFill>
                  <a:srgbClr val="003358"/>
                </a:solidFill>
                <a:latin typeface="Arial"/>
                <a:cs typeface="Arial"/>
              </a:rPr>
              <a:t>offic</a:t>
            </a:r>
            <a:r>
              <a:rPr lang="de-DE" sz="1600" spc="-5" dirty="0">
                <a:solidFill>
                  <a:srgbClr val="003358"/>
                </a:solidFill>
                <a:latin typeface="Arial"/>
                <a:cs typeface="Arial"/>
              </a:rPr>
              <a:t> </a:t>
            </a:r>
            <a:r>
              <a:rPr lang="de-DE" sz="1600" dirty="0" err="1">
                <a:solidFill>
                  <a:srgbClr val="003358"/>
                </a:solidFill>
                <a:latin typeface="Arial"/>
                <a:cs typeface="Arial"/>
              </a:rPr>
              <a:t>temporum</a:t>
            </a:r>
            <a:r>
              <a:rPr lang="de-DE" sz="1600" dirty="0">
                <a:solidFill>
                  <a:srgbClr val="003358"/>
                </a:solidFill>
                <a:latin typeface="Arial"/>
                <a:cs typeface="Arial"/>
              </a:rPr>
              <a:t>  </a:t>
            </a:r>
            <a:r>
              <a:rPr lang="de-DE" sz="1600" dirty="0" err="1">
                <a:solidFill>
                  <a:srgbClr val="003358"/>
                </a:solidFill>
                <a:latin typeface="Arial"/>
                <a:cs typeface="Arial"/>
              </a:rPr>
              <a:t>sa</a:t>
            </a:r>
            <a:r>
              <a:rPr lang="de-DE" sz="1600" dirty="0">
                <a:solidFill>
                  <a:srgbClr val="003358"/>
                </a:solidFill>
                <a:latin typeface="Arial"/>
                <a:cs typeface="Arial"/>
              </a:rPr>
              <a:t> </a:t>
            </a:r>
            <a:r>
              <a:rPr lang="de-DE" sz="1600" dirty="0" err="1">
                <a:solidFill>
                  <a:srgbClr val="003358"/>
                </a:solidFill>
                <a:latin typeface="Arial"/>
                <a:cs typeface="Arial"/>
              </a:rPr>
              <a:t>siminciet</a:t>
            </a:r>
            <a:r>
              <a:rPr lang="de-DE" sz="1600" dirty="0">
                <a:solidFill>
                  <a:srgbClr val="003358"/>
                </a:solidFill>
                <a:latin typeface="Arial"/>
                <a:cs typeface="Arial"/>
              </a:rPr>
              <a:t> </a:t>
            </a:r>
            <a:r>
              <a:rPr lang="de-DE" sz="1600" spc="-5" dirty="0" err="1">
                <a:solidFill>
                  <a:srgbClr val="003358"/>
                </a:solidFill>
                <a:latin typeface="Arial"/>
                <a:cs typeface="Arial"/>
              </a:rPr>
              <a:t>que</a:t>
            </a:r>
            <a:r>
              <a:rPr lang="de-DE" sz="1600" spc="-5" dirty="0">
                <a:solidFill>
                  <a:srgbClr val="003358"/>
                </a:solidFill>
                <a:latin typeface="Arial"/>
                <a:cs typeface="Arial"/>
              </a:rPr>
              <a:t> </a:t>
            </a:r>
            <a:r>
              <a:rPr lang="de-DE" sz="1600" dirty="0" err="1">
                <a:solidFill>
                  <a:srgbClr val="003358"/>
                </a:solidFill>
                <a:latin typeface="Arial"/>
                <a:cs typeface="Arial"/>
              </a:rPr>
              <a:t>volor</a:t>
            </a:r>
            <a:r>
              <a:rPr lang="de-DE" sz="1600" dirty="0">
                <a:solidFill>
                  <a:srgbClr val="003358"/>
                </a:solidFill>
                <a:latin typeface="Arial"/>
                <a:cs typeface="Arial"/>
              </a:rPr>
              <a:t> </a:t>
            </a:r>
            <a:r>
              <a:rPr lang="de-DE" sz="1600" spc="-5" dirty="0" err="1">
                <a:solidFill>
                  <a:srgbClr val="003358"/>
                </a:solidFill>
                <a:latin typeface="Arial"/>
                <a:cs typeface="Arial"/>
              </a:rPr>
              <a:t>mos</a:t>
            </a:r>
            <a:r>
              <a:rPr lang="de-DE" sz="1600" spc="-5" dirty="0">
                <a:solidFill>
                  <a:srgbClr val="003358"/>
                </a:solidFill>
                <a:latin typeface="Arial"/>
                <a:cs typeface="Arial"/>
              </a:rPr>
              <a:t> et </a:t>
            </a:r>
            <a:r>
              <a:rPr lang="de-DE" sz="1600" spc="-5" dirty="0" err="1">
                <a:solidFill>
                  <a:srgbClr val="003358"/>
                </a:solidFill>
                <a:latin typeface="Arial"/>
                <a:cs typeface="Arial"/>
              </a:rPr>
              <a:t>andae</a:t>
            </a:r>
            <a:r>
              <a:rPr lang="de-DE" sz="1600" spc="-5" dirty="0">
                <a:solidFill>
                  <a:srgbClr val="003358"/>
                </a:solidFill>
                <a:latin typeface="Arial"/>
                <a:cs typeface="Arial"/>
              </a:rPr>
              <a:t> </a:t>
            </a:r>
            <a:r>
              <a:rPr lang="de-DE" sz="1600" spc="-5" dirty="0" err="1">
                <a:solidFill>
                  <a:srgbClr val="003358"/>
                </a:solidFill>
                <a:latin typeface="Arial"/>
                <a:cs typeface="Arial"/>
              </a:rPr>
              <a:t>qui</a:t>
            </a:r>
            <a:r>
              <a:rPr lang="de-DE" sz="1600" spc="-5" dirty="0">
                <a:solidFill>
                  <a:srgbClr val="003358"/>
                </a:solidFill>
                <a:latin typeface="Arial"/>
                <a:cs typeface="Arial"/>
              </a:rPr>
              <a:t> </a:t>
            </a:r>
            <a:r>
              <a:rPr lang="de-DE" sz="1600" spc="-5" dirty="0" err="1">
                <a:solidFill>
                  <a:srgbClr val="003358"/>
                </a:solidFill>
                <a:latin typeface="Arial"/>
                <a:cs typeface="Arial"/>
              </a:rPr>
              <a:t>quaspeum</a:t>
            </a:r>
            <a:r>
              <a:rPr lang="de-DE" sz="1600" spc="-5" dirty="0">
                <a:solidFill>
                  <a:srgbClr val="003358"/>
                </a:solidFill>
                <a:latin typeface="Arial"/>
                <a:cs typeface="Arial"/>
              </a:rPr>
              <a:t> </a:t>
            </a:r>
            <a:r>
              <a:rPr lang="de-DE" sz="1600" spc="-5" dirty="0" err="1">
                <a:solidFill>
                  <a:srgbClr val="003358"/>
                </a:solidFill>
                <a:latin typeface="Arial"/>
                <a:cs typeface="Arial"/>
              </a:rPr>
              <a:t>alitint</a:t>
            </a:r>
            <a:r>
              <a:rPr lang="de-DE" sz="1600" spc="-5" dirty="0">
                <a:solidFill>
                  <a:srgbClr val="003358"/>
                </a:solidFill>
                <a:latin typeface="Arial"/>
                <a:cs typeface="Arial"/>
              </a:rPr>
              <a:t>, </a:t>
            </a:r>
            <a:r>
              <a:rPr lang="de-DE" sz="1600" spc="-5" dirty="0" err="1">
                <a:solidFill>
                  <a:srgbClr val="003358"/>
                </a:solidFill>
                <a:latin typeface="Arial"/>
                <a:cs typeface="Arial"/>
              </a:rPr>
              <a:t>omnis</a:t>
            </a:r>
            <a:r>
              <a:rPr lang="de-DE" sz="1600" spc="-5" dirty="0">
                <a:solidFill>
                  <a:srgbClr val="003358"/>
                </a:solidFill>
                <a:latin typeface="Arial"/>
                <a:cs typeface="Arial"/>
              </a:rPr>
              <a:t>  </a:t>
            </a:r>
            <a:r>
              <a:rPr lang="de-DE" sz="1600" spc="-5" dirty="0" err="1">
                <a:solidFill>
                  <a:srgbClr val="003358"/>
                </a:solidFill>
                <a:latin typeface="Arial"/>
                <a:cs typeface="Arial"/>
              </a:rPr>
              <a:t>eum</a:t>
            </a:r>
            <a:r>
              <a:rPr lang="de-DE" sz="1600" spc="-5" dirty="0">
                <a:solidFill>
                  <a:srgbClr val="003358"/>
                </a:solidFill>
                <a:latin typeface="Arial"/>
                <a:cs typeface="Arial"/>
              </a:rPr>
              <a:t> </a:t>
            </a:r>
            <a:r>
              <a:rPr lang="de-DE" sz="1600" spc="-5" dirty="0" err="1">
                <a:solidFill>
                  <a:srgbClr val="003358"/>
                </a:solidFill>
                <a:latin typeface="Arial"/>
                <a:cs typeface="Arial"/>
              </a:rPr>
              <a:t>rest</a:t>
            </a:r>
            <a:r>
              <a:rPr lang="de-DE" sz="1600" spc="-5" dirty="0">
                <a:solidFill>
                  <a:srgbClr val="003358"/>
                </a:solidFill>
                <a:latin typeface="Arial"/>
                <a:cs typeface="Arial"/>
              </a:rPr>
              <a:t> </a:t>
            </a:r>
            <a:r>
              <a:rPr lang="de-DE" sz="1600" dirty="0" err="1">
                <a:solidFill>
                  <a:srgbClr val="003358"/>
                </a:solidFill>
                <a:latin typeface="Arial"/>
                <a:cs typeface="Arial"/>
              </a:rPr>
              <a:t>fuga</a:t>
            </a:r>
            <a:r>
              <a:rPr lang="de-DE" sz="1600" dirty="0">
                <a:solidFill>
                  <a:srgbClr val="003358"/>
                </a:solidFill>
                <a:latin typeface="Arial"/>
                <a:cs typeface="Arial"/>
              </a:rPr>
              <a:t> </a:t>
            </a:r>
            <a:r>
              <a:rPr lang="de-DE" sz="1600" spc="-5" dirty="0">
                <a:solidFill>
                  <a:srgbClr val="003358"/>
                </a:solidFill>
                <a:latin typeface="Arial"/>
                <a:cs typeface="Arial"/>
              </a:rPr>
              <a:t>Mustertext.</a:t>
            </a:r>
            <a:r>
              <a:rPr lang="de-DE" sz="1600" b="1" spc="-5" dirty="0">
                <a:solidFill>
                  <a:srgbClr val="003358"/>
                </a:solidFill>
                <a:latin typeface="Arial"/>
                <a:cs typeface="Arial"/>
              </a:rPr>
              <a:t> </a:t>
            </a:r>
            <a:br>
              <a:rPr lang="de-DE" sz="1600" b="1" spc="-5" dirty="0">
                <a:solidFill>
                  <a:srgbClr val="003358"/>
                </a:solidFill>
                <a:latin typeface="Arial"/>
                <a:cs typeface="Arial"/>
              </a:rPr>
            </a:br>
            <a:r>
              <a:rPr lang="de-DE" sz="1600" b="1" spc="-5" dirty="0">
                <a:solidFill>
                  <a:srgbClr val="003358"/>
                </a:solidFill>
                <a:latin typeface="Arial"/>
                <a:cs typeface="Arial"/>
              </a:rPr>
              <a:t/>
            </a:r>
            <a:br>
              <a:rPr lang="de-DE" sz="1600" b="1" spc="-5" dirty="0">
                <a:solidFill>
                  <a:srgbClr val="003358"/>
                </a:solidFill>
                <a:latin typeface="Arial"/>
                <a:cs typeface="Arial"/>
              </a:rPr>
            </a:br>
            <a:r>
              <a:rPr lang="de-DE" sz="1600" dirty="0" smtClean="0">
                <a:solidFill>
                  <a:srgbClr val="003358"/>
                </a:solidFill>
                <a:latin typeface="Arial" panose="020B0604020202020204" pitchFamily="34" charset="0"/>
                <a:cs typeface="Arial" panose="020B0604020202020204" pitchFamily="34" charset="0"/>
              </a:rPr>
              <a:t>Das </a:t>
            </a:r>
            <a:r>
              <a:rPr lang="de-DE" sz="1600" dirty="0" err="1" smtClean="0">
                <a:solidFill>
                  <a:srgbClr val="003358"/>
                </a:solidFill>
                <a:latin typeface="Arial" panose="020B0604020202020204" pitchFamily="34" charset="0"/>
                <a:cs typeface="Arial" panose="020B0604020202020204" pitchFamily="34" charset="0"/>
              </a:rPr>
              <a:t>reatur</a:t>
            </a:r>
            <a:r>
              <a:rPr lang="de-DE" sz="1600" dirty="0" smtClean="0">
                <a:solidFill>
                  <a:srgbClr val="003358"/>
                </a:solidFill>
                <a:latin typeface="Arial" panose="020B0604020202020204" pitchFamily="34" charset="0"/>
                <a:cs typeface="Arial" panose="020B0604020202020204" pitchFamily="34" charset="0"/>
              </a:rPr>
              <a:t>, </a:t>
            </a:r>
            <a:r>
              <a:rPr lang="de-DE" sz="1600" dirty="0" err="1" smtClean="0">
                <a:solidFill>
                  <a:srgbClr val="003358"/>
                </a:solidFill>
                <a:latin typeface="Arial" panose="020B0604020202020204" pitchFamily="34" charset="0"/>
                <a:cs typeface="Arial" panose="020B0604020202020204" pitchFamily="34" charset="0"/>
              </a:rPr>
              <a:t>cor</a:t>
            </a:r>
            <a:r>
              <a:rPr lang="de-DE" sz="1600" dirty="0" smtClean="0">
                <a:solidFill>
                  <a:srgbClr val="003358"/>
                </a:solidFill>
                <a:latin typeface="Arial" panose="020B0604020202020204" pitchFamily="34" charset="0"/>
                <a:cs typeface="Arial" panose="020B0604020202020204" pitchFamily="34" charset="0"/>
              </a:rPr>
              <a:t> </a:t>
            </a:r>
            <a:r>
              <a:rPr lang="de-DE" sz="1600" dirty="0" err="1" smtClean="0">
                <a:solidFill>
                  <a:srgbClr val="003358"/>
                </a:solidFill>
                <a:latin typeface="Arial" panose="020B0604020202020204" pitchFamily="34" charset="0"/>
                <a:cs typeface="Arial" panose="020B0604020202020204" pitchFamily="34" charset="0"/>
              </a:rPr>
              <a:t>aut</a:t>
            </a:r>
            <a:r>
              <a:rPr lang="de-DE" sz="1600" dirty="0" smtClean="0">
                <a:solidFill>
                  <a:srgbClr val="003358"/>
                </a:solidFill>
                <a:latin typeface="Arial" panose="020B0604020202020204" pitchFamily="34" charset="0"/>
                <a:cs typeface="Arial" panose="020B0604020202020204" pitchFamily="34" charset="0"/>
              </a:rPr>
              <a:t> </a:t>
            </a:r>
            <a:r>
              <a:rPr lang="de-DE" sz="1600" dirty="0" err="1" smtClean="0">
                <a:solidFill>
                  <a:srgbClr val="003358"/>
                </a:solidFill>
                <a:latin typeface="Arial" panose="020B0604020202020204" pitchFamily="34" charset="0"/>
                <a:cs typeface="Arial" panose="020B0604020202020204" pitchFamily="34" charset="0"/>
              </a:rPr>
              <a:t>eatius</a:t>
            </a:r>
            <a:r>
              <a:rPr lang="de-DE" sz="1600" dirty="0" smtClean="0">
                <a:solidFill>
                  <a:srgbClr val="003358"/>
                </a:solidFill>
                <a:latin typeface="Arial" panose="020B0604020202020204" pitchFamily="34" charset="0"/>
                <a:cs typeface="Arial" panose="020B0604020202020204" pitchFamily="34" charset="0"/>
              </a:rPr>
              <a:t>, </a:t>
            </a:r>
            <a:r>
              <a:rPr lang="de-DE" sz="1600" dirty="0" err="1" smtClean="0">
                <a:solidFill>
                  <a:srgbClr val="003358"/>
                </a:solidFill>
                <a:latin typeface="Arial" panose="020B0604020202020204" pitchFamily="34" charset="0"/>
                <a:cs typeface="Arial" panose="020B0604020202020204" pitchFamily="34" charset="0"/>
              </a:rPr>
              <a:t>nonectem</a:t>
            </a:r>
            <a:r>
              <a:rPr lang="de-DE" sz="1600" dirty="0" smtClean="0">
                <a:solidFill>
                  <a:srgbClr val="003358"/>
                </a:solidFill>
                <a:latin typeface="Arial" panose="020B0604020202020204" pitchFamily="34" charset="0"/>
                <a:cs typeface="Arial" panose="020B0604020202020204" pitchFamily="34" charset="0"/>
              </a:rPr>
              <a:t> </a:t>
            </a:r>
            <a:r>
              <a:rPr lang="de-DE" sz="1600" dirty="0" err="1" smtClean="0">
                <a:solidFill>
                  <a:srgbClr val="003358"/>
                </a:solidFill>
                <a:latin typeface="Arial" panose="020B0604020202020204" pitchFamily="34" charset="0"/>
                <a:cs typeface="Arial" panose="020B0604020202020204" pitchFamily="34" charset="0"/>
              </a:rPr>
              <a:t>ressit</a:t>
            </a:r>
            <a:r>
              <a:rPr lang="de-DE" sz="1600" dirty="0" smtClean="0">
                <a:solidFill>
                  <a:srgbClr val="003358"/>
                </a:solidFill>
                <a:latin typeface="Arial" panose="020B0604020202020204" pitchFamily="34" charset="0"/>
                <a:cs typeface="Arial" panose="020B0604020202020204" pitchFamily="34" charset="0"/>
              </a:rPr>
              <a:t> quo </a:t>
            </a:r>
            <a:r>
              <a:rPr lang="de-DE" sz="1600" dirty="0" err="1" smtClean="0">
                <a:solidFill>
                  <a:srgbClr val="003358"/>
                </a:solidFill>
                <a:latin typeface="Arial" panose="020B0604020202020204" pitchFamily="34" charset="0"/>
                <a:cs typeface="Arial" panose="020B0604020202020204" pitchFamily="34" charset="0"/>
              </a:rPr>
              <a:t>bla</a:t>
            </a:r>
            <a:r>
              <a:rPr lang="de-DE" sz="1600" dirty="0" smtClean="0">
                <a:solidFill>
                  <a:srgbClr val="003358"/>
                </a:solidFill>
                <a:latin typeface="Arial" panose="020B0604020202020204" pitchFamily="34" charset="0"/>
                <a:cs typeface="Arial" panose="020B0604020202020204" pitchFamily="34" charset="0"/>
              </a:rPr>
              <a:t> </a:t>
            </a:r>
            <a:r>
              <a:rPr lang="de-DE" sz="1600" dirty="0" err="1" smtClean="0">
                <a:solidFill>
                  <a:srgbClr val="003358"/>
                </a:solidFill>
                <a:latin typeface="Arial" panose="020B0604020202020204" pitchFamily="34" charset="0"/>
                <a:cs typeface="Arial" panose="020B0604020202020204" pitchFamily="34" charset="0"/>
              </a:rPr>
              <a:t>parciam</a:t>
            </a:r>
            <a:r>
              <a:rPr lang="de-DE" sz="1600" dirty="0" smtClean="0">
                <a:solidFill>
                  <a:srgbClr val="003358"/>
                </a:solidFill>
                <a:latin typeface="Arial" panose="020B0604020202020204" pitchFamily="34" charset="0"/>
                <a:cs typeface="Arial" panose="020B0604020202020204" pitchFamily="34" charset="0"/>
              </a:rPr>
              <a:t> es ne </a:t>
            </a:r>
            <a:r>
              <a:rPr lang="de-DE" sz="1600" dirty="0" err="1" smtClean="0">
                <a:solidFill>
                  <a:srgbClr val="003358"/>
                </a:solidFill>
                <a:latin typeface="Arial" panose="020B0604020202020204" pitchFamily="34" charset="0"/>
                <a:cs typeface="Arial" panose="020B0604020202020204" pitchFamily="34" charset="0"/>
              </a:rPr>
              <a:t>peritaquae</a:t>
            </a:r>
            <a:r>
              <a:rPr lang="de-DE" sz="1600" dirty="0" smtClean="0">
                <a:solidFill>
                  <a:srgbClr val="003358"/>
                </a:solidFill>
                <a:latin typeface="Arial" panose="020B0604020202020204" pitchFamily="34" charset="0"/>
                <a:cs typeface="Arial" panose="020B0604020202020204" pitchFamily="34" charset="0"/>
              </a:rPr>
              <a:t> quas </a:t>
            </a:r>
            <a:r>
              <a:rPr lang="de-DE" sz="1600" dirty="0" err="1" smtClean="0">
                <a:solidFill>
                  <a:srgbClr val="003358"/>
                </a:solidFill>
                <a:latin typeface="Arial" panose="020B0604020202020204" pitchFamily="34" charset="0"/>
                <a:cs typeface="Arial" panose="020B0604020202020204" pitchFamily="34" charset="0"/>
              </a:rPr>
              <a:t>niminctet</a:t>
            </a:r>
            <a:r>
              <a:rPr lang="de-DE" sz="1600" dirty="0" smtClean="0">
                <a:solidFill>
                  <a:srgbClr val="003358"/>
                </a:solidFill>
                <a:latin typeface="Arial" panose="020B0604020202020204" pitchFamily="34" charset="0"/>
                <a:cs typeface="Arial" panose="020B0604020202020204" pitchFamily="34" charset="0"/>
              </a:rPr>
              <a:t> </a:t>
            </a:r>
            <a:r>
              <a:rPr lang="de-DE" sz="1600" dirty="0" err="1" smtClean="0">
                <a:solidFill>
                  <a:srgbClr val="003358"/>
                </a:solidFill>
                <a:latin typeface="Arial" panose="020B0604020202020204" pitchFamily="34" charset="0"/>
                <a:cs typeface="Arial" panose="020B0604020202020204" pitchFamily="34" charset="0"/>
              </a:rPr>
              <a:t>offic</a:t>
            </a:r>
            <a:r>
              <a:rPr lang="de-DE" sz="1600" dirty="0" smtClean="0">
                <a:solidFill>
                  <a:srgbClr val="003358"/>
                </a:solidFill>
                <a:latin typeface="Arial" panose="020B0604020202020204" pitchFamily="34" charset="0"/>
                <a:cs typeface="Arial" panose="020B0604020202020204" pitchFamily="34" charset="0"/>
              </a:rPr>
              <a:t> </a:t>
            </a:r>
            <a:r>
              <a:rPr lang="de-DE" sz="1600" dirty="0" err="1" smtClean="0">
                <a:solidFill>
                  <a:srgbClr val="003358"/>
                </a:solidFill>
                <a:latin typeface="Arial" panose="020B0604020202020204" pitchFamily="34" charset="0"/>
                <a:cs typeface="Arial" panose="020B0604020202020204" pitchFamily="34" charset="0"/>
              </a:rPr>
              <a:t>temporum</a:t>
            </a:r>
            <a:r>
              <a:rPr lang="de-DE" sz="1600" dirty="0" smtClean="0">
                <a:solidFill>
                  <a:srgbClr val="003358"/>
                </a:solidFill>
                <a:latin typeface="Arial" panose="020B0604020202020204" pitchFamily="34" charset="0"/>
                <a:cs typeface="Arial" panose="020B0604020202020204" pitchFamily="34" charset="0"/>
              </a:rPr>
              <a:t> </a:t>
            </a:r>
            <a:r>
              <a:rPr lang="de-DE" sz="1600" dirty="0" err="1" smtClean="0">
                <a:solidFill>
                  <a:srgbClr val="003358"/>
                </a:solidFill>
                <a:latin typeface="Arial" panose="020B0604020202020204" pitchFamily="34" charset="0"/>
                <a:cs typeface="Arial" panose="020B0604020202020204" pitchFamily="34" charset="0"/>
              </a:rPr>
              <a:t>sojpi</a:t>
            </a:r>
            <a:r>
              <a:rPr lang="de-DE" sz="1600" dirty="0" smtClean="0">
                <a:solidFill>
                  <a:srgbClr val="003358"/>
                </a:solidFill>
                <a:latin typeface="Arial" panose="020B0604020202020204" pitchFamily="34" charset="0"/>
                <a:cs typeface="Arial" panose="020B0604020202020204" pitchFamily="34" charset="0"/>
              </a:rPr>
              <a:t>. </a:t>
            </a:r>
            <a:r>
              <a:rPr lang="de-DE" sz="1600" spc="-5" dirty="0" smtClean="0">
                <a:solidFill>
                  <a:srgbClr val="003358"/>
                </a:solidFill>
                <a:latin typeface="Arial"/>
                <a:cs typeface="Arial"/>
              </a:rPr>
              <a:t>Das </a:t>
            </a:r>
            <a:r>
              <a:rPr lang="de-DE" sz="1600" spc="-20" dirty="0" err="1" smtClean="0">
                <a:solidFill>
                  <a:srgbClr val="003358"/>
                </a:solidFill>
                <a:latin typeface="Arial"/>
                <a:cs typeface="Arial"/>
              </a:rPr>
              <a:t>reatur</a:t>
            </a:r>
            <a:r>
              <a:rPr lang="de-DE" sz="1600" spc="-20" dirty="0" smtClean="0">
                <a:solidFill>
                  <a:srgbClr val="003358"/>
                </a:solidFill>
                <a:latin typeface="Arial"/>
                <a:cs typeface="Arial"/>
              </a:rPr>
              <a:t>, </a:t>
            </a:r>
            <a:r>
              <a:rPr lang="de-DE" sz="1600" dirty="0" err="1" smtClean="0">
                <a:solidFill>
                  <a:srgbClr val="003358"/>
                </a:solidFill>
                <a:latin typeface="Arial"/>
                <a:cs typeface="Arial"/>
              </a:rPr>
              <a:t>cor</a:t>
            </a:r>
            <a:r>
              <a:rPr lang="de-DE" sz="1600" dirty="0" smtClean="0">
                <a:solidFill>
                  <a:srgbClr val="003358"/>
                </a:solidFill>
                <a:latin typeface="Arial"/>
                <a:cs typeface="Arial"/>
              </a:rPr>
              <a:t> </a:t>
            </a:r>
            <a:r>
              <a:rPr lang="de-DE" sz="1600" spc="-5" dirty="0" err="1" smtClean="0">
                <a:solidFill>
                  <a:srgbClr val="003358"/>
                </a:solidFill>
                <a:latin typeface="Arial"/>
                <a:cs typeface="Arial"/>
              </a:rPr>
              <a:t>aut</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eatius</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nonectem</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ressit</a:t>
            </a:r>
            <a:r>
              <a:rPr lang="de-DE" sz="1600" spc="-5" dirty="0" smtClean="0">
                <a:solidFill>
                  <a:srgbClr val="003358"/>
                </a:solidFill>
                <a:latin typeface="Arial"/>
                <a:cs typeface="Arial"/>
              </a:rPr>
              <a:t> quo </a:t>
            </a:r>
            <a:r>
              <a:rPr lang="de-DE" sz="1600" spc="-5" dirty="0" err="1" smtClean="0">
                <a:solidFill>
                  <a:srgbClr val="003358"/>
                </a:solidFill>
                <a:latin typeface="Arial"/>
                <a:cs typeface="Arial"/>
              </a:rPr>
              <a:t>bla</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parciam</a:t>
            </a:r>
            <a:r>
              <a:rPr lang="de-DE" sz="1600" spc="-5" dirty="0" smtClean="0">
                <a:solidFill>
                  <a:srgbClr val="003358"/>
                </a:solidFill>
                <a:latin typeface="Arial"/>
                <a:cs typeface="Arial"/>
              </a:rPr>
              <a:t> es ne </a:t>
            </a:r>
            <a:r>
              <a:rPr lang="de-DE" sz="1600" spc="-5" dirty="0" err="1" smtClean="0">
                <a:solidFill>
                  <a:srgbClr val="003358"/>
                </a:solidFill>
                <a:latin typeface="Arial"/>
                <a:cs typeface="Arial"/>
              </a:rPr>
              <a:t>peritaquae</a:t>
            </a:r>
            <a:r>
              <a:rPr lang="de-DE" sz="1600" spc="-5" dirty="0" smtClean="0">
                <a:solidFill>
                  <a:srgbClr val="003358"/>
                </a:solidFill>
                <a:latin typeface="Arial"/>
                <a:cs typeface="Arial"/>
              </a:rPr>
              <a:t> quas </a:t>
            </a:r>
            <a:r>
              <a:rPr lang="de-DE" sz="1600" spc="-5" dirty="0" err="1" smtClean="0">
                <a:solidFill>
                  <a:srgbClr val="003358"/>
                </a:solidFill>
                <a:latin typeface="Arial"/>
                <a:cs typeface="Arial"/>
              </a:rPr>
              <a:t>niminctet</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offic</a:t>
            </a:r>
            <a:r>
              <a:rPr lang="de-DE" sz="1600" spc="-5" dirty="0" smtClean="0">
                <a:solidFill>
                  <a:srgbClr val="003358"/>
                </a:solidFill>
                <a:latin typeface="Arial"/>
                <a:cs typeface="Arial"/>
              </a:rPr>
              <a:t> </a:t>
            </a:r>
            <a:r>
              <a:rPr lang="de-DE" sz="1600" dirty="0" err="1" smtClean="0">
                <a:solidFill>
                  <a:srgbClr val="003358"/>
                </a:solidFill>
                <a:latin typeface="Arial"/>
                <a:cs typeface="Arial"/>
              </a:rPr>
              <a:t>temporum</a:t>
            </a:r>
            <a:r>
              <a:rPr lang="de-DE" sz="1600" dirty="0" smtClean="0">
                <a:solidFill>
                  <a:srgbClr val="003358"/>
                </a:solidFill>
                <a:latin typeface="Arial"/>
                <a:cs typeface="Arial"/>
              </a:rPr>
              <a:t>  </a:t>
            </a:r>
            <a:r>
              <a:rPr lang="de-DE" sz="1600" dirty="0" err="1" smtClean="0">
                <a:solidFill>
                  <a:srgbClr val="003358"/>
                </a:solidFill>
                <a:latin typeface="Arial"/>
                <a:cs typeface="Arial"/>
              </a:rPr>
              <a:t>sa</a:t>
            </a:r>
            <a:r>
              <a:rPr lang="de-DE" sz="1600" dirty="0" smtClean="0">
                <a:solidFill>
                  <a:srgbClr val="003358"/>
                </a:solidFill>
                <a:latin typeface="Arial"/>
                <a:cs typeface="Arial"/>
              </a:rPr>
              <a:t> </a:t>
            </a:r>
            <a:r>
              <a:rPr lang="de-DE" sz="1600" dirty="0" err="1" smtClean="0">
                <a:solidFill>
                  <a:srgbClr val="003358"/>
                </a:solidFill>
                <a:latin typeface="Arial"/>
                <a:cs typeface="Arial"/>
              </a:rPr>
              <a:t>siminciet</a:t>
            </a:r>
            <a:r>
              <a:rPr lang="de-DE" sz="1600" dirty="0" smtClean="0">
                <a:solidFill>
                  <a:srgbClr val="003358"/>
                </a:solidFill>
                <a:latin typeface="Arial"/>
                <a:cs typeface="Arial"/>
              </a:rPr>
              <a:t> </a:t>
            </a:r>
            <a:r>
              <a:rPr lang="de-DE" sz="1600" spc="-5" dirty="0" err="1" smtClean="0">
                <a:solidFill>
                  <a:srgbClr val="003358"/>
                </a:solidFill>
                <a:latin typeface="Arial"/>
                <a:cs typeface="Arial"/>
              </a:rPr>
              <a:t>que</a:t>
            </a:r>
            <a:r>
              <a:rPr lang="de-DE" sz="1600" spc="-5" dirty="0" smtClean="0">
                <a:solidFill>
                  <a:srgbClr val="003358"/>
                </a:solidFill>
                <a:latin typeface="Arial"/>
                <a:cs typeface="Arial"/>
              </a:rPr>
              <a:t> </a:t>
            </a:r>
            <a:r>
              <a:rPr lang="de-DE" sz="1600" dirty="0" err="1" smtClean="0">
                <a:solidFill>
                  <a:srgbClr val="003358"/>
                </a:solidFill>
                <a:latin typeface="Arial"/>
                <a:cs typeface="Arial"/>
              </a:rPr>
              <a:t>volor</a:t>
            </a:r>
            <a:r>
              <a:rPr lang="de-DE" sz="1600" dirty="0" smtClean="0">
                <a:solidFill>
                  <a:srgbClr val="003358"/>
                </a:solidFill>
                <a:latin typeface="Arial"/>
                <a:cs typeface="Arial"/>
              </a:rPr>
              <a:t> </a:t>
            </a:r>
            <a:r>
              <a:rPr lang="de-DE" sz="1600" spc="-5" dirty="0" err="1" smtClean="0">
                <a:solidFill>
                  <a:srgbClr val="003358"/>
                </a:solidFill>
                <a:latin typeface="Arial"/>
                <a:cs typeface="Arial"/>
              </a:rPr>
              <a:t>mos</a:t>
            </a:r>
            <a:r>
              <a:rPr lang="de-DE" sz="1600" spc="-5" dirty="0" smtClean="0">
                <a:solidFill>
                  <a:srgbClr val="003358"/>
                </a:solidFill>
                <a:latin typeface="Arial"/>
                <a:cs typeface="Arial"/>
              </a:rPr>
              <a:t> et </a:t>
            </a:r>
            <a:r>
              <a:rPr lang="de-DE" sz="1600" spc="-5" dirty="0" err="1" smtClean="0">
                <a:solidFill>
                  <a:srgbClr val="003358"/>
                </a:solidFill>
                <a:latin typeface="Arial"/>
                <a:cs typeface="Arial"/>
              </a:rPr>
              <a:t>andae</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qui</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quaspeum</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alitint</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omnis</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eum</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rest</a:t>
            </a:r>
            <a:r>
              <a:rPr lang="de-DE" sz="1600" spc="-5" dirty="0" smtClean="0">
                <a:solidFill>
                  <a:srgbClr val="003358"/>
                </a:solidFill>
                <a:latin typeface="Arial"/>
                <a:cs typeface="Arial"/>
              </a:rPr>
              <a:t> </a:t>
            </a:r>
            <a:r>
              <a:rPr lang="de-DE" sz="1600" dirty="0" err="1" smtClean="0">
                <a:solidFill>
                  <a:srgbClr val="003358"/>
                </a:solidFill>
                <a:latin typeface="Arial"/>
                <a:cs typeface="Arial"/>
              </a:rPr>
              <a:t>fuga</a:t>
            </a:r>
            <a:r>
              <a:rPr lang="de-DE" sz="1600" dirty="0" smtClean="0">
                <a:solidFill>
                  <a:srgbClr val="003358"/>
                </a:solidFill>
                <a:latin typeface="Arial"/>
                <a:cs typeface="Arial"/>
              </a:rPr>
              <a:t> </a:t>
            </a:r>
            <a:r>
              <a:rPr lang="de-DE" sz="1600" spc="-5" dirty="0" smtClean="0">
                <a:solidFill>
                  <a:srgbClr val="003358"/>
                </a:solidFill>
                <a:latin typeface="Arial"/>
                <a:cs typeface="Arial"/>
              </a:rPr>
              <a:t>Mustertext.</a:t>
            </a:r>
            <a:r>
              <a:rPr lang="de-DE" sz="1600" b="1" spc="-5" dirty="0" smtClean="0">
                <a:solidFill>
                  <a:srgbClr val="003358"/>
                </a:solidFill>
                <a:latin typeface="Arial"/>
                <a:cs typeface="Arial"/>
              </a:rPr>
              <a:t> </a:t>
            </a:r>
            <a:br>
              <a:rPr lang="de-DE" sz="1600" b="1" spc="-5" dirty="0" smtClean="0">
                <a:solidFill>
                  <a:srgbClr val="003358"/>
                </a:solidFill>
                <a:latin typeface="Arial"/>
                <a:cs typeface="Arial"/>
              </a:rPr>
            </a:br>
            <a:endParaRPr lang="de-DE" sz="1600" b="1" spc="-5" dirty="0">
              <a:solidFill>
                <a:srgbClr val="003358"/>
              </a:solidFill>
              <a:latin typeface="Arial"/>
              <a:cs typeface="Arial"/>
            </a:endParaRPr>
          </a:p>
        </p:txBody>
      </p:sp>
      <p:sp>
        <p:nvSpPr>
          <p:cNvPr id="15" name="Textplatzhalter 9">
            <a:extLst>
              <a:ext uri="{FF2B5EF4-FFF2-40B4-BE49-F238E27FC236}">
                <a16:creationId xmlns:a16="http://schemas.microsoft.com/office/drawing/2014/main" id="{9843737E-21F7-8944-9606-A743225B6A01}"/>
              </a:ext>
            </a:extLst>
          </p:cNvPr>
          <p:cNvSpPr>
            <a:spLocks noGrp="1"/>
          </p:cNvSpPr>
          <p:nvPr>
            <p:ph type="body" sz="quarter" idx="16" hasCustomPrompt="1"/>
          </p:nvPr>
        </p:nvSpPr>
        <p:spPr>
          <a:xfrm>
            <a:off x="457200" y="234841"/>
            <a:ext cx="8226000" cy="518588"/>
          </a:xfrm>
          <a:prstGeom prst="rect">
            <a:avLst/>
          </a:prstGeom>
        </p:spPr>
        <p:txBody>
          <a:bodyPr lIns="0" tIns="0"/>
          <a:lstStyle>
            <a:lvl1pPr marL="0" indent="0">
              <a:buNone/>
              <a:defRPr sz="3200" b="1">
                <a:solidFill>
                  <a:srgbClr val="FF7900"/>
                </a:solidFill>
              </a:defRPr>
            </a:lvl1pPr>
          </a:lstStyle>
          <a:p>
            <a:r>
              <a:rPr lang="de-DE" dirty="0"/>
              <a:t>Folientitel durch Klicken bearbeiten</a:t>
            </a:r>
          </a:p>
        </p:txBody>
      </p:sp>
      <p:sp>
        <p:nvSpPr>
          <p:cNvPr id="3" name="Fußzeilenplatzhalter 2">
            <a:extLst>
              <a:ext uri="{FF2B5EF4-FFF2-40B4-BE49-F238E27FC236}">
                <a16:creationId xmlns:a16="http://schemas.microsoft.com/office/drawing/2014/main" id="{859ECD36-2254-0142-8E1D-ED783B9F5500}"/>
              </a:ext>
            </a:extLst>
          </p:cNvPr>
          <p:cNvSpPr>
            <a:spLocks noGrp="1"/>
          </p:cNvSpPr>
          <p:nvPr>
            <p:ph type="ftr" sz="quarter" idx="18"/>
          </p:nvPr>
        </p:nvSpPr>
        <p:spPr>
          <a:xfrm>
            <a:off x="1158059" y="4679757"/>
            <a:ext cx="5430005" cy="274637"/>
          </a:xfrm>
        </p:spPr>
        <p:txBody>
          <a:bodyPr/>
          <a:lstStyle/>
          <a:p>
            <a:r>
              <a:rPr lang="de-DE" dirty="0"/>
              <a:t>Fußzeile</a:t>
            </a:r>
          </a:p>
        </p:txBody>
      </p:sp>
    </p:spTree>
    <p:extLst>
      <p:ext uri="{BB962C8B-B14F-4D97-AF65-F5344CB8AC3E}">
        <p14:creationId xmlns:p14="http://schemas.microsoft.com/office/powerpoint/2010/main" val="37185800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Spalter 2 Bilder +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68000" y="4673350"/>
            <a:ext cx="661260" cy="273844"/>
          </a:xfrm>
          <a:prstGeom prst="rect">
            <a:avLst/>
          </a:prstGeom>
        </p:spPr>
        <p:txBody>
          <a:bodyPr/>
          <a:lstStyle/>
          <a:p>
            <a:fld id="{C8083FA9-7C11-B04D-BE6F-500EF6F49D2A}" type="slidenum">
              <a:rPr lang="de-DE" smtClean="0"/>
              <a:t>‹Nr.›</a:t>
            </a:fld>
            <a:endParaRPr lang="de-DE" dirty="0"/>
          </a:p>
        </p:txBody>
      </p:sp>
      <p:sp>
        <p:nvSpPr>
          <p:cNvPr id="12" name="Textplatzhalter 19">
            <a:extLst>
              <a:ext uri="{FF2B5EF4-FFF2-40B4-BE49-F238E27FC236}">
                <a16:creationId xmlns:a16="http://schemas.microsoft.com/office/drawing/2014/main" id="{B7343536-34A5-574C-AF95-B76F3CF55AA9}"/>
              </a:ext>
            </a:extLst>
          </p:cNvPr>
          <p:cNvSpPr>
            <a:spLocks noGrp="1"/>
          </p:cNvSpPr>
          <p:nvPr>
            <p:ph type="body" sz="quarter" idx="13" hasCustomPrompt="1"/>
          </p:nvPr>
        </p:nvSpPr>
        <p:spPr>
          <a:xfrm>
            <a:off x="6125275" y="1635125"/>
            <a:ext cx="2555429" cy="2243138"/>
          </a:xfrm>
          <a:prstGeom prst="rect">
            <a:avLst/>
          </a:prstGeom>
        </p:spPr>
        <p:txBody>
          <a:bodyPr lIns="0" tIns="0" rIns="0" bIns="0"/>
          <a:lstStyle>
            <a:lvl1pPr marL="0" marR="0" indent="0" algn="l" defTabSz="685800" rtl="0" eaLnBrk="1" fontAlgn="auto" latinLnBrk="0" hangingPunct="1">
              <a:lnSpc>
                <a:spcPts val="2300"/>
              </a:lnSpc>
              <a:spcBef>
                <a:spcPts val="480"/>
              </a:spcBef>
              <a:spcAft>
                <a:spcPts val="0"/>
              </a:spcAft>
              <a:buClrTx/>
              <a:buSzTx/>
              <a:buFontTx/>
              <a:buNone/>
              <a:tabLst/>
              <a:defRPr sz="1600" b="0">
                <a:solidFill>
                  <a:srgbClr val="003359"/>
                </a:solidFill>
                <a:latin typeface="Arial" panose="020B0604020202020204" pitchFamily="34" charset="0"/>
                <a:cs typeface="Arial" panose="020B0604020202020204" pitchFamily="34" charset="0"/>
              </a:defRPr>
            </a:lvl1pPr>
          </a:lstStyle>
          <a:p>
            <a:pPr marL="12700" marR="0" lvl="0" indent="0" algn="l" defTabSz="685800" rtl="0" eaLnBrk="1" fontAlgn="auto" latinLnBrk="0" hangingPunct="1">
              <a:lnSpc>
                <a:spcPts val="2300"/>
              </a:lnSpc>
              <a:spcBef>
                <a:spcPts val="480"/>
              </a:spcBef>
              <a:spcAft>
                <a:spcPts val="0"/>
              </a:spcAft>
              <a:buClrTx/>
              <a:buSzTx/>
              <a:buFontTx/>
              <a:buNone/>
              <a:tabLst/>
              <a:defRPr/>
            </a:pPr>
            <a:r>
              <a:rPr lang="de-DE" sz="1600" spc="-5" dirty="0">
                <a:solidFill>
                  <a:srgbClr val="003358"/>
                </a:solidFill>
                <a:latin typeface="Arial"/>
                <a:cs typeface="Arial"/>
              </a:rPr>
              <a:t>Das </a:t>
            </a:r>
            <a:r>
              <a:rPr lang="de-DE" sz="1600" spc="-20" dirty="0" err="1">
                <a:solidFill>
                  <a:srgbClr val="003358"/>
                </a:solidFill>
                <a:latin typeface="Arial"/>
                <a:cs typeface="Arial"/>
              </a:rPr>
              <a:t>reatur</a:t>
            </a:r>
            <a:r>
              <a:rPr lang="de-DE" sz="1600" spc="-20" dirty="0">
                <a:solidFill>
                  <a:srgbClr val="003358"/>
                </a:solidFill>
                <a:latin typeface="Arial"/>
                <a:cs typeface="Arial"/>
              </a:rPr>
              <a:t>, </a:t>
            </a:r>
            <a:r>
              <a:rPr lang="de-DE" sz="1600" dirty="0" err="1">
                <a:solidFill>
                  <a:srgbClr val="003358"/>
                </a:solidFill>
                <a:latin typeface="Arial"/>
                <a:cs typeface="Arial"/>
              </a:rPr>
              <a:t>cor</a:t>
            </a:r>
            <a:r>
              <a:rPr lang="de-DE" sz="1600" dirty="0">
                <a:solidFill>
                  <a:srgbClr val="003358"/>
                </a:solidFill>
                <a:latin typeface="Arial"/>
                <a:cs typeface="Arial"/>
              </a:rPr>
              <a:t> </a:t>
            </a:r>
            <a:r>
              <a:rPr lang="de-DE" sz="1600" spc="-5" dirty="0" err="1">
                <a:solidFill>
                  <a:srgbClr val="003358"/>
                </a:solidFill>
                <a:latin typeface="Arial"/>
                <a:cs typeface="Arial"/>
              </a:rPr>
              <a:t>aut</a:t>
            </a:r>
            <a:r>
              <a:rPr lang="de-DE" sz="1600" spc="-5" dirty="0">
                <a:solidFill>
                  <a:srgbClr val="003358"/>
                </a:solidFill>
                <a:latin typeface="Arial"/>
                <a:cs typeface="Arial"/>
              </a:rPr>
              <a:t> </a:t>
            </a:r>
            <a:r>
              <a:rPr lang="de-DE" sz="1600" spc="-5" dirty="0" err="1">
                <a:solidFill>
                  <a:srgbClr val="003358"/>
                </a:solidFill>
                <a:latin typeface="Arial"/>
                <a:cs typeface="Arial"/>
              </a:rPr>
              <a:t>eatius</a:t>
            </a:r>
            <a:r>
              <a:rPr lang="de-DE" sz="1600" spc="-5" dirty="0">
                <a:solidFill>
                  <a:srgbClr val="003358"/>
                </a:solidFill>
                <a:latin typeface="Arial"/>
                <a:cs typeface="Arial"/>
              </a:rPr>
              <a:t>, </a:t>
            </a:r>
            <a:r>
              <a:rPr lang="de-DE" sz="1600" spc="-5" dirty="0" err="1">
                <a:solidFill>
                  <a:srgbClr val="003358"/>
                </a:solidFill>
                <a:latin typeface="Arial"/>
                <a:cs typeface="Arial"/>
              </a:rPr>
              <a:t>nonectem</a:t>
            </a:r>
            <a:r>
              <a:rPr lang="de-DE" sz="1600" spc="-5" dirty="0">
                <a:solidFill>
                  <a:srgbClr val="003358"/>
                </a:solidFill>
                <a:latin typeface="Arial"/>
                <a:cs typeface="Arial"/>
              </a:rPr>
              <a:t> </a:t>
            </a:r>
            <a:r>
              <a:rPr lang="de-DE" sz="1600" spc="-5" dirty="0" err="1">
                <a:solidFill>
                  <a:srgbClr val="003358"/>
                </a:solidFill>
                <a:latin typeface="Arial"/>
                <a:cs typeface="Arial"/>
              </a:rPr>
              <a:t>ressit</a:t>
            </a:r>
            <a:r>
              <a:rPr lang="de-DE" sz="1600" spc="-5" dirty="0">
                <a:solidFill>
                  <a:srgbClr val="003358"/>
                </a:solidFill>
                <a:latin typeface="Arial"/>
                <a:cs typeface="Arial"/>
              </a:rPr>
              <a:t> quo </a:t>
            </a:r>
            <a:r>
              <a:rPr lang="de-DE" sz="1600" spc="-5" dirty="0" err="1">
                <a:solidFill>
                  <a:srgbClr val="003358"/>
                </a:solidFill>
                <a:latin typeface="Arial"/>
                <a:cs typeface="Arial"/>
              </a:rPr>
              <a:t>bla</a:t>
            </a:r>
            <a:r>
              <a:rPr lang="de-DE" sz="1600" spc="-5" dirty="0">
                <a:solidFill>
                  <a:srgbClr val="003358"/>
                </a:solidFill>
                <a:latin typeface="Arial"/>
                <a:cs typeface="Arial"/>
              </a:rPr>
              <a:t>  </a:t>
            </a:r>
            <a:r>
              <a:rPr lang="de-DE" sz="1600" spc="-5" dirty="0" err="1">
                <a:solidFill>
                  <a:srgbClr val="003358"/>
                </a:solidFill>
                <a:latin typeface="Arial"/>
                <a:cs typeface="Arial"/>
              </a:rPr>
              <a:t>parciam</a:t>
            </a:r>
            <a:r>
              <a:rPr lang="de-DE" sz="1600" spc="-5" dirty="0">
                <a:solidFill>
                  <a:srgbClr val="003358"/>
                </a:solidFill>
                <a:latin typeface="Arial"/>
                <a:cs typeface="Arial"/>
              </a:rPr>
              <a:t> es ne </a:t>
            </a:r>
            <a:r>
              <a:rPr lang="de-DE" sz="1600" spc="-5" dirty="0" err="1">
                <a:solidFill>
                  <a:srgbClr val="003358"/>
                </a:solidFill>
                <a:latin typeface="Arial"/>
                <a:cs typeface="Arial"/>
              </a:rPr>
              <a:t>peritaquae</a:t>
            </a:r>
            <a:r>
              <a:rPr lang="de-DE" sz="1600" spc="-5" dirty="0">
                <a:solidFill>
                  <a:srgbClr val="003358"/>
                </a:solidFill>
                <a:latin typeface="Arial"/>
                <a:cs typeface="Arial"/>
              </a:rPr>
              <a:t> quas </a:t>
            </a:r>
            <a:r>
              <a:rPr lang="de-DE" sz="1600" spc="-5" dirty="0" err="1">
                <a:solidFill>
                  <a:srgbClr val="003358"/>
                </a:solidFill>
                <a:latin typeface="Arial"/>
                <a:cs typeface="Arial"/>
              </a:rPr>
              <a:t>niminctet</a:t>
            </a:r>
            <a:r>
              <a:rPr lang="de-DE" sz="1600" spc="-5" dirty="0">
                <a:solidFill>
                  <a:srgbClr val="003358"/>
                </a:solidFill>
                <a:latin typeface="Arial"/>
                <a:cs typeface="Arial"/>
              </a:rPr>
              <a:t> </a:t>
            </a:r>
            <a:r>
              <a:rPr lang="de-DE" sz="1600" spc="-5" dirty="0" err="1">
                <a:solidFill>
                  <a:srgbClr val="003358"/>
                </a:solidFill>
                <a:latin typeface="Arial"/>
                <a:cs typeface="Arial"/>
              </a:rPr>
              <a:t>offic</a:t>
            </a:r>
            <a:r>
              <a:rPr lang="de-DE" sz="1600" spc="-5" dirty="0">
                <a:solidFill>
                  <a:srgbClr val="003358"/>
                </a:solidFill>
                <a:latin typeface="Arial"/>
                <a:cs typeface="Arial"/>
              </a:rPr>
              <a:t> </a:t>
            </a:r>
            <a:r>
              <a:rPr lang="de-DE" sz="1600" dirty="0" err="1">
                <a:solidFill>
                  <a:srgbClr val="003358"/>
                </a:solidFill>
                <a:latin typeface="Arial"/>
                <a:cs typeface="Arial"/>
              </a:rPr>
              <a:t>temporum</a:t>
            </a:r>
            <a:r>
              <a:rPr lang="de-DE" sz="1600" dirty="0">
                <a:solidFill>
                  <a:srgbClr val="003358"/>
                </a:solidFill>
                <a:latin typeface="Arial"/>
                <a:cs typeface="Arial"/>
              </a:rPr>
              <a:t>  </a:t>
            </a:r>
            <a:r>
              <a:rPr lang="de-DE" sz="1600" dirty="0" err="1">
                <a:solidFill>
                  <a:srgbClr val="003358"/>
                </a:solidFill>
                <a:latin typeface="Arial"/>
                <a:cs typeface="Arial"/>
              </a:rPr>
              <a:t>sa</a:t>
            </a:r>
            <a:r>
              <a:rPr lang="de-DE" sz="1600" dirty="0">
                <a:solidFill>
                  <a:srgbClr val="003358"/>
                </a:solidFill>
                <a:latin typeface="Arial"/>
                <a:cs typeface="Arial"/>
              </a:rPr>
              <a:t> </a:t>
            </a:r>
            <a:r>
              <a:rPr lang="de-DE" sz="1600" dirty="0" err="1">
                <a:solidFill>
                  <a:srgbClr val="003358"/>
                </a:solidFill>
                <a:latin typeface="Arial"/>
                <a:cs typeface="Arial"/>
              </a:rPr>
              <a:t>siminciet</a:t>
            </a:r>
            <a:r>
              <a:rPr lang="de-DE" sz="1600" dirty="0">
                <a:solidFill>
                  <a:srgbClr val="003358"/>
                </a:solidFill>
                <a:latin typeface="Arial"/>
                <a:cs typeface="Arial"/>
              </a:rPr>
              <a:t> </a:t>
            </a:r>
            <a:r>
              <a:rPr lang="de-DE" sz="1600" spc="-5" dirty="0" err="1">
                <a:solidFill>
                  <a:srgbClr val="003358"/>
                </a:solidFill>
                <a:latin typeface="Arial"/>
                <a:cs typeface="Arial"/>
              </a:rPr>
              <a:t>que</a:t>
            </a:r>
            <a:r>
              <a:rPr lang="de-DE" sz="1600" spc="-5" dirty="0">
                <a:solidFill>
                  <a:srgbClr val="003358"/>
                </a:solidFill>
                <a:latin typeface="Arial"/>
                <a:cs typeface="Arial"/>
              </a:rPr>
              <a:t> </a:t>
            </a:r>
            <a:r>
              <a:rPr lang="de-DE" sz="1600" dirty="0" err="1">
                <a:solidFill>
                  <a:srgbClr val="003358"/>
                </a:solidFill>
                <a:latin typeface="Arial"/>
                <a:cs typeface="Arial"/>
              </a:rPr>
              <a:t>volor</a:t>
            </a:r>
            <a:r>
              <a:rPr lang="de-DE" sz="1600" dirty="0">
                <a:solidFill>
                  <a:srgbClr val="003358"/>
                </a:solidFill>
                <a:latin typeface="Arial"/>
                <a:cs typeface="Arial"/>
              </a:rPr>
              <a:t> </a:t>
            </a:r>
            <a:r>
              <a:rPr lang="de-DE" sz="1600" spc="-5" dirty="0" err="1">
                <a:solidFill>
                  <a:srgbClr val="003358"/>
                </a:solidFill>
                <a:latin typeface="Arial"/>
                <a:cs typeface="Arial"/>
              </a:rPr>
              <a:t>mos</a:t>
            </a:r>
            <a:r>
              <a:rPr lang="de-DE" sz="1600" spc="-5" dirty="0">
                <a:solidFill>
                  <a:srgbClr val="003358"/>
                </a:solidFill>
                <a:latin typeface="Arial"/>
                <a:cs typeface="Arial"/>
              </a:rPr>
              <a:t> et </a:t>
            </a:r>
            <a:r>
              <a:rPr lang="de-DE" sz="1600" spc="-5" dirty="0" err="1">
                <a:solidFill>
                  <a:srgbClr val="003358"/>
                </a:solidFill>
                <a:latin typeface="Arial"/>
                <a:cs typeface="Arial"/>
              </a:rPr>
              <a:t>andae</a:t>
            </a:r>
            <a:r>
              <a:rPr lang="de-DE" sz="1600" spc="-5" dirty="0">
                <a:solidFill>
                  <a:srgbClr val="003358"/>
                </a:solidFill>
                <a:latin typeface="Arial"/>
                <a:cs typeface="Arial"/>
              </a:rPr>
              <a:t> </a:t>
            </a:r>
            <a:r>
              <a:rPr lang="de-DE" sz="1600" spc="-5" dirty="0" err="1">
                <a:solidFill>
                  <a:srgbClr val="003358"/>
                </a:solidFill>
                <a:latin typeface="Arial"/>
                <a:cs typeface="Arial"/>
              </a:rPr>
              <a:t>qui</a:t>
            </a:r>
            <a:r>
              <a:rPr lang="de-DE" sz="1600" spc="-5" dirty="0">
                <a:solidFill>
                  <a:srgbClr val="003358"/>
                </a:solidFill>
                <a:latin typeface="Arial"/>
                <a:cs typeface="Arial"/>
              </a:rPr>
              <a:t> </a:t>
            </a:r>
            <a:r>
              <a:rPr lang="de-DE" sz="1600" spc="-5" dirty="0" err="1">
                <a:solidFill>
                  <a:srgbClr val="003358"/>
                </a:solidFill>
                <a:latin typeface="Arial"/>
                <a:cs typeface="Arial"/>
              </a:rPr>
              <a:t>quaspeum</a:t>
            </a:r>
            <a:r>
              <a:rPr lang="de-DE" sz="1600" spc="-5" dirty="0">
                <a:solidFill>
                  <a:srgbClr val="003358"/>
                </a:solidFill>
                <a:latin typeface="Arial"/>
                <a:cs typeface="Arial"/>
              </a:rPr>
              <a:t> </a:t>
            </a:r>
            <a:r>
              <a:rPr lang="de-DE" sz="1600" spc="-5" dirty="0" err="1">
                <a:solidFill>
                  <a:srgbClr val="003358"/>
                </a:solidFill>
                <a:latin typeface="Arial"/>
                <a:cs typeface="Arial"/>
              </a:rPr>
              <a:t>alitint</a:t>
            </a:r>
            <a:r>
              <a:rPr lang="de-DE" sz="1600" spc="-5" dirty="0">
                <a:solidFill>
                  <a:srgbClr val="003358"/>
                </a:solidFill>
                <a:latin typeface="Arial"/>
                <a:cs typeface="Arial"/>
              </a:rPr>
              <a:t>, </a:t>
            </a:r>
            <a:r>
              <a:rPr lang="de-DE" sz="1600" spc="-5" dirty="0" err="1">
                <a:solidFill>
                  <a:srgbClr val="003358"/>
                </a:solidFill>
                <a:latin typeface="Arial"/>
                <a:cs typeface="Arial"/>
              </a:rPr>
              <a:t>omnis</a:t>
            </a:r>
            <a:r>
              <a:rPr lang="de-DE" sz="1600" spc="-5" dirty="0">
                <a:solidFill>
                  <a:srgbClr val="003358"/>
                </a:solidFill>
                <a:latin typeface="Arial"/>
                <a:cs typeface="Arial"/>
              </a:rPr>
              <a:t>  </a:t>
            </a:r>
            <a:r>
              <a:rPr lang="de-DE" sz="1600" spc="-5" dirty="0" err="1">
                <a:solidFill>
                  <a:srgbClr val="003358"/>
                </a:solidFill>
                <a:latin typeface="Arial"/>
                <a:cs typeface="Arial"/>
              </a:rPr>
              <a:t>eum</a:t>
            </a:r>
            <a:r>
              <a:rPr lang="de-DE" sz="1600" spc="-5" dirty="0">
                <a:solidFill>
                  <a:srgbClr val="003358"/>
                </a:solidFill>
                <a:latin typeface="Arial"/>
                <a:cs typeface="Arial"/>
              </a:rPr>
              <a:t> </a:t>
            </a:r>
            <a:r>
              <a:rPr lang="de-DE" sz="1600" spc="-5" dirty="0" err="1">
                <a:solidFill>
                  <a:srgbClr val="003358"/>
                </a:solidFill>
                <a:latin typeface="Arial"/>
                <a:cs typeface="Arial"/>
              </a:rPr>
              <a:t>rest</a:t>
            </a:r>
            <a:r>
              <a:rPr lang="de-DE" sz="1600" spc="-5" dirty="0">
                <a:solidFill>
                  <a:srgbClr val="003358"/>
                </a:solidFill>
                <a:latin typeface="Arial"/>
                <a:cs typeface="Arial"/>
              </a:rPr>
              <a:t> </a:t>
            </a:r>
            <a:r>
              <a:rPr lang="de-DE" sz="1600" dirty="0" err="1">
                <a:solidFill>
                  <a:srgbClr val="003358"/>
                </a:solidFill>
                <a:latin typeface="Arial"/>
                <a:cs typeface="Arial"/>
              </a:rPr>
              <a:t>fuga</a:t>
            </a:r>
            <a:r>
              <a:rPr lang="de-DE" sz="1600" dirty="0">
                <a:solidFill>
                  <a:srgbClr val="003358"/>
                </a:solidFill>
                <a:latin typeface="Arial"/>
                <a:cs typeface="Arial"/>
              </a:rPr>
              <a:t> </a:t>
            </a:r>
            <a:r>
              <a:rPr lang="de-DE" sz="1600" spc="-5" dirty="0">
                <a:solidFill>
                  <a:srgbClr val="003358"/>
                </a:solidFill>
                <a:latin typeface="Arial"/>
                <a:cs typeface="Arial"/>
              </a:rPr>
              <a:t>Mustertext.</a:t>
            </a:r>
            <a:endParaRPr lang="de-DE" sz="1600" b="1" spc="-5" dirty="0">
              <a:solidFill>
                <a:srgbClr val="003358"/>
              </a:solidFill>
              <a:latin typeface="Arial"/>
              <a:cs typeface="Arial"/>
            </a:endParaRPr>
          </a:p>
        </p:txBody>
      </p:sp>
      <p:sp>
        <p:nvSpPr>
          <p:cNvPr id="18" name="Textplatzhalter 9">
            <a:extLst>
              <a:ext uri="{FF2B5EF4-FFF2-40B4-BE49-F238E27FC236}">
                <a16:creationId xmlns:a16="http://schemas.microsoft.com/office/drawing/2014/main" id="{1213877C-410E-2F4E-9E98-196ED7BE56CF}"/>
              </a:ext>
            </a:extLst>
          </p:cNvPr>
          <p:cNvSpPr>
            <a:spLocks noGrp="1"/>
          </p:cNvSpPr>
          <p:nvPr>
            <p:ph type="body" sz="quarter" idx="16" hasCustomPrompt="1"/>
          </p:nvPr>
        </p:nvSpPr>
        <p:spPr>
          <a:xfrm>
            <a:off x="453600" y="234841"/>
            <a:ext cx="8204398" cy="504156"/>
          </a:xfrm>
          <a:prstGeom prst="rect">
            <a:avLst/>
          </a:prstGeom>
        </p:spPr>
        <p:txBody>
          <a:bodyPr lIns="0" tIns="0"/>
          <a:lstStyle>
            <a:lvl1pPr marL="0" indent="0">
              <a:buNone/>
              <a:defRPr sz="3200" b="1">
                <a:solidFill>
                  <a:srgbClr val="FF7900"/>
                </a:solidFill>
              </a:defRPr>
            </a:lvl1pPr>
          </a:lstStyle>
          <a:p>
            <a:r>
              <a:rPr lang="de-DE" dirty="0"/>
              <a:t>Folientitel durch Klicken bearbeiten</a:t>
            </a:r>
          </a:p>
        </p:txBody>
      </p:sp>
      <p:sp>
        <p:nvSpPr>
          <p:cNvPr id="19" name="Textplatzhalter 27">
            <a:extLst>
              <a:ext uri="{FF2B5EF4-FFF2-40B4-BE49-F238E27FC236}">
                <a16:creationId xmlns:a16="http://schemas.microsoft.com/office/drawing/2014/main" id="{8A180610-C48A-CF45-ACC6-693F215C4A75}"/>
              </a:ext>
            </a:extLst>
          </p:cNvPr>
          <p:cNvSpPr>
            <a:spLocks noGrp="1"/>
          </p:cNvSpPr>
          <p:nvPr>
            <p:ph type="body" sz="quarter" idx="17" hasCustomPrompt="1"/>
          </p:nvPr>
        </p:nvSpPr>
        <p:spPr>
          <a:xfrm>
            <a:off x="468312" y="753428"/>
            <a:ext cx="8226000" cy="671512"/>
          </a:xfrm>
          <a:prstGeom prst="rect">
            <a:avLst/>
          </a:prstGeom>
        </p:spPr>
        <p:txBody>
          <a:bodyPr lIns="0" tIns="0" rIns="0" bIns="0"/>
          <a:lstStyle>
            <a:lvl1pPr marL="0" indent="0">
              <a:buNone/>
              <a:defRPr sz="2400" b="1">
                <a:solidFill>
                  <a:srgbClr val="003359"/>
                </a:solidFill>
              </a:defRPr>
            </a:lvl1pPr>
          </a:lstStyle>
          <a:p>
            <a:r>
              <a:rPr lang="de-DE" dirty="0"/>
              <a:t>Folienuntertitel durch Klicken bearbeiten</a:t>
            </a:r>
          </a:p>
        </p:txBody>
      </p:sp>
      <p:sp>
        <p:nvSpPr>
          <p:cNvPr id="20" name="Bildplatzhalter 13">
            <a:extLst>
              <a:ext uri="{FF2B5EF4-FFF2-40B4-BE49-F238E27FC236}">
                <a16:creationId xmlns:a16="http://schemas.microsoft.com/office/drawing/2014/main" id="{271E766E-F35D-5140-827C-75A8328C901F}"/>
              </a:ext>
            </a:extLst>
          </p:cNvPr>
          <p:cNvSpPr>
            <a:spLocks noGrp="1"/>
          </p:cNvSpPr>
          <p:nvPr>
            <p:ph type="pic" sz="quarter" idx="14" hasCustomPrompt="1"/>
          </p:nvPr>
        </p:nvSpPr>
        <p:spPr>
          <a:xfrm>
            <a:off x="476405" y="1635125"/>
            <a:ext cx="2530475" cy="2243138"/>
          </a:xfrm>
          <a:prstGeom prst="rect">
            <a:avLst/>
          </a:prstGeom>
          <a:blipFill>
            <a:blip r:embed="rId2" cstate="print"/>
            <a:stretch>
              <a:fillRect l="207" r="207"/>
            </a:stretch>
          </a:blipFill>
        </p:spPr>
        <p:txBody>
          <a:bodyPr/>
          <a:lstStyle>
            <a:lvl1pPr marL="0" indent="0">
              <a:buNone/>
              <a:defRPr sz="1300">
                <a:solidFill>
                  <a:schemeClr val="bg1"/>
                </a:solidFill>
              </a:defRPr>
            </a:lvl1pPr>
          </a:lstStyle>
          <a:p>
            <a:r>
              <a:rPr lang="de-DE" dirty="0"/>
              <a:t>Bild durch Klicken auf Symbol in Bildmitte hinzufügen</a:t>
            </a:r>
          </a:p>
        </p:txBody>
      </p:sp>
      <p:sp>
        <p:nvSpPr>
          <p:cNvPr id="21" name="Bildplatzhalter 13">
            <a:extLst>
              <a:ext uri="{FF2B5EF4-FFF2-40B4-BE49-F238E27FC236}">
                <a16:creationId xmlns:a16="http://schemas.microsoft.com/office/drawing/2014/main" id="{13FB1EE5-195E-F44F-8678-CA8BE1B5F6CB}"/>
              </a:ext>
            </a:extLst>
          </p:cNvPr>
          <p:cNvSpPr>
            <a:spLocks noGrp="1"/>
          </p:cNvSpPr>
          <p:nvPr>
            <p:ph type="pic" sz="quarter" idx="15" hasCustomPrompt="1"/>
          </p:nvPr>
        </p:nvSpPr>
        <p:spPr>
          <a:xfrm>
            <a:off x="3300841" y="1635125"/>
            <a:ext cx="2530475" cy="2243138"/>
          </a:xfrm>
          <a:prstGeom prst="rect">
            <a:avLst/>
          </a:prstGeom>
          <a:blipFill>
            <a:blip r:embed="rId2" cstate="print"/>
            <a:stretch>
              <a:fillRect l="207" r="207"/>
            </a:stretch>
          </a:blipFill>
        </p:spPr>
        <p:txBody>
          <a:bodyPr/>
          <a:lstStyle>
            <a:lvl1pPr marL="0" indent="0">
              <a:buNone/>
              <a:defRPr sz="1300">
                <a:solidFill>
                  <a:schemeClr val="bg1"/>
                </a:solidFill>
              </a:defRPr>
            </a:lvl1pPr>
          </a:lstStyle>
          <a:p>
            <a:r>
              <a:rPr lang="de-DE" dirty="0"/>
              <a:t>Bild durch Klicken auf Symbol in Bildmitte hinzufügen</a:t>
            </a:r>
          </a:p>
        </p:txBody>
      </p:sp>
      <p:sp>
        <p:nvSpPr>
          <p:cNvPr id="3" name="Fußzeilenplatzhalter 2">
            <a:extLst>
              <a:ext uri="{FF2B5EF4-FFF2-40B4-BE49-F238E27FC236}">
                <a16:creationId xmlns:a16="http://schemas.microsoft.com/office/drawing/2014/main" id="{CAA27EF5-6E1D-7C40-8468-13C32F9EB131}"/>
              </a:ext>
            </a:extLst>
          </p:cNvPr>
          <p:cNvSpPr>
            <a:spLocks noGrp="1"/>
          </p:cNvSpPr>
          <p:nvPr>
            <p:ph type="ftr" sz="quarter" idx="18"/>
          </p:nvPr>
        </p:nvSpPr>
        <p:spPr>
          <a:xfrm>
            <a:off x="1158059" y="4679757"/>
            <a:ext cx="5430005" cy="274637"/>
          </a:xfrm>
        </p:spPr>
        <p:txBody>
          <a:bodyPr/>
          <a:lstStyle/>
          <a:p>
            <a:r>
              <a:rPr lang="de-DE" dirty="0"/>
              <a:t>Fußzeile</a:t>
            </a:r>
          </a:p>
        </p:txBody>
      </p:sp>
    </p:spTree>
    <p:extLst>
      <p:ext uri="{BB962C8B-B14F-4D97-AF65-F5344CB8AC3E}">
        <p14:creationId xmlns:p14="http://schemas.microsoft.com/office/powerpoint/2010/main" val="3654225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Spalter Aufzählung + Bild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68000" y="4673350"/>
            <a:ext cx="661260" cy="273844"/>
          </a:xfrm>
          <a:prstGeom prst="rect">
            <a:avLst/>
          </a:prstGeom>
        </p:spPr>
        <p:txBody>
          <a:bodyPr/>
          <a:lstStyle/>
          <a:p>
            <a:fld id="{C8083FA9-7C11-B04D-BE6F-500EF6F49D2A}" type="slidenum">
              <a:rPr lang="de-DE" smtClean="0"/>
              <a:t>‹Nr.›</a:t>
            </a:fld>
            <a:endParaRPr lang="de-DE" dirty="0"/>
          </a:p>
        </p:txBody>
      </p:sp>
      <p:sp>
        <p:nvSpPr>
          <p:cNvPr id="11" name="Textplatzhalter 10">
            <a:extLst>
              <a:ext uri="{FF2B5EF4-FFF2-40B4-BE49-F238E27FC236}">
                <a16:creationId xmlns:a16="http://schemas.microsoft.com/office/drawing/2014/main" id="{5BB1CC98-F3AF-C143-BB57-F343EEB4726C}"/>
              </a:ext>
            </a:extLst>
          </p:cNvPr>
          <p:cNvSpPr>
            <a:spLocks noGrp="1"/>
          </p:cNvSpPr>
          <p:nvPr>
            <p:ph type="body" sz="quarter" idx="13" hasCustomPrompt="1"/>
          </p:nvPr>
        </p:nvSpPr>
        <p:spPr>
          <a:xfrm>
            <a:off x="431801" y="1635125"/>
            <a:ext cx="5448300" cy="2435225"/>
          </a:xfrm>
          <a:prstGeom prst="rect">
            <a:avLst/>
          </a:prstGeom>
        </p:spPr>
        <p:txBody>
          <a:bodyPr wrap="square" lIns="0" tIns="0" rIns="0" bIns="0" anchor="t" anchorCtr="0"/>
          <a:lstStyle>
            <a:lvl1pPr marL="298450" indent="-285750">
              <a:lnSpc>
                <a:spcPct val="100000"/>
              </a:lnSpc>
              <a:spcBef>
                <a:spcPts val="1180"/>
              </a:spcBef>
              <a:buClr>
                <a:srgbClr val="FF7900"/>
              </a:buClr>
              <a:buFont typeface="Wingdings" panose="05000000000000000000" pitchFamily="2" charset="2"/>
              <a:buChar char="§"/>
              <a:tabLst>
                <a:tab pos="241300" algn="l"/>
              </a:tabLst>
              <a:defRPr sz="1600">
                <a:solidFill>
                  <a:srgbClr val="003359"/>
                </a:solidFill>
              </a:defRPr>
            </a:lvl1pPr>
            <a:lvl2pPr marL="228600" indent="0">
              <a:lnSpc>
                <a:spcPct val="100000"/>
              </a:lnSpc>
              <a:spcBef>
                <a:spcPts val="1080"/>
              </a:spcBef>
              <a:buFontTx/>
              <a:buNone/>
              <a:tabLst>
                <a:tab pos="418465" algn="l"/>
              </a:tabLst>
              <a:defRPr>
                <a:solidFill>
                  <a:srgbClr val="003359"/>
                </a:solidFill>
              </a:defRPr>
            </a:lvl2pPr>
          </a:lstStyle>
          <a:p>
            <a:pPr marL="241300" indent="-228600">
              <a:lnSpc>
                <a:spcPct val="100000"/>
              </a:lnSpc>
              <a:spcBef>
                <a:spcPts val="1180"/>
              </a:spcBef>
              <a:buClr>
                <a:srgbClr val="FF7900"/>
              </a:buClr>
              <a:buAutoNum type="arabicPeriod"/>
              <a:tabLst>
                <a:tab pos="241300" algn="l"/>
              </a:tabLst>
            </a:pPr>
            <a:r>
              <a:rPr lang="de-DE" sz="1600" dirty="0">
                <a:solidFill>
                  <a:srgbClr val="003358"/>
                </a:solidFill>
                <a:latin typeface="Arial"/>
                <a:cs typeface="Arial"/>
              </a:rPr>
              <a:t>Aufzählung </a:t>
            </a:r>
            <a:r>
              <a:rPr lang="de-DE" sz="1600" spc="-5" dirty="0">
                <a:solidFill>
                  <a:srgbClr val="003358"/>
                </a:solidFill>
                <a:latin typeface="Arial"/>
                <a:cs typeface="Arial"/>
              </a:rPr>
              <a:t>Mustertext 1.</a:t>
            </a:r>
            <a:r>
              <a:rPr lang="de-DE" sz="1600" spc="-45" dirty="0">
                <a:solidFill>
                  <a:srgbClr val="003358"/>
                </a:solidFill>
                <a:latin typeface="Arial"/>
                <a:cs typeface="Arial"/>
              </a:rPr>
              <a:t> </a:t>
            </a:r>
            <a:r>
              <a:rPr lang="de-DE" sz="1600" dirty="0">
                <a:solidFill>
                  <a:srgbClr val="003358"/>
                </a:solidFill>
                <a:latin typeface="Arial"/>
                <a:cs typeface="Arial"/>
              </a:rPr>
              <a:t>Kategorie, Arial 16, ZAB 30</a:t>
            </a:r>
            <a:endParaRPr lang="de-DE" sz="1600" dirty="0">
              <a:latin typeface="Arial"/>
              <a:cs typeface="Arial"/>
            </a:endParaRPr>
          </a:p>
          <a:p>
            <a:pPr marL="417830" lvl="1" indent="-189230">
              <a:lnSpc>
                <a:spcPct val="100000"/>
              </a:lnSpc>
              <a:spcBef>
                <a:spcPts val="1080"/>
              </a:spcBef>
              <a:buChar char="•"/>
              <a:tabLst>
                <a:tab pos="418465" algn="l"/>
              </a:tabLst>
            </a:pPr>
            <a:r>
              <a:rPr lang="de-DE" sz="1600" dirty="0">
                <a:solidFill>
                  <a:srgbClr val="003358"/>
                </a:solidFill>
                <a:latin typeface="Arial"/>
                <a:cs typeface="Arial"/>
              </a:rPr>
              <a:t>Aufzählung </a:t>
            </a:r>
            <a:r>
              <a:rPr lang="de-DE" sz="1600" spc="-5" dirty="0">
                <a:solidFill>
                  <a:srgbClr val="003358"/>
                </a:solidFill>
                <a:latin typeface="Arial"/>
                <a:cs typeface="Arial"/>
              </a:rPr>
              <a:t>Mustertext </a:t>
            </a:r>
            <a:r>
              <a:rPr lang="de-DE" sz="1600" spc="-5" dirty="0" err="1">
                <a:solidFill>
                  <a:srgbClr val="003358"/>
                </a:solidFill>
                <a:latin typeface="Arial"/>
                <a:cs typeface="Arial"/>
              </a:rPr>
              <a:t>Lorem</a:t>
            </a:r>
            <a:r>
              <a:rPr lang="de-DE" sz="1600" spc="-5" dirty="0">
                <a:solidFill>
                  <a:srgbClr val="003358"/>
                </a:solidFill>
                <a:latin typeface="Arial"/>
                <a:cs typeface="Arial"/>
              </a:rPr>
              <a:t> </a:t>
            </a:r>
            <a:r>
              <a:rPr lang="de-DE" sz="1600" spc="-5" dirty="0" err="1">
                <a:solidFill>
                  <a:srgbClr val="003358"/>
                </a:solidFill>
                <a:latin typeface="Arial"/>
                <a:cs typeface="Arial"/>
              </a:rPr>
              <a:t>ipsum</a:t>
            </a:r>
            <a:r>
              <a:rPr lang="de-DE" sz="1600" spc="-5" dirty="0">
                <a:solidFill>
                  <a:srgbClr val="003358"/>
                </a:solidFill>
                <a:latin typeface="Arial"/>
                <a:cs typeface="Arial"/>
              </a:rPr>
              <a:t> </a:t>
            </a:r>
            <a:r>
              <a:rPr lang="de-DE" sz="1600" spc="-5" dirty="0" err="1">
                <a:solidFill>
                  <a:srgbClr val="003358"/>
                </a:solidFill>
                <a:latin typeface="Arial"/>
                <a:cs typeface="Arial"/>
              </a:rPr>
              <a:t>dolor</a:t>
            </a:r>
            <a:r>
              <a:rPr lang="de-DE" sz="1600" spc="-5" dirty="0">
                <a:solidFill>
                  <a:srgbClr val="003358"/>
                </a:solidFill>
                <a:latin typeface="Arial"/>
                <a:cs typeface="Arial"/>
              </a:rPr>
              <a:t> </a:t>
            </a:r>
            <a:r>
              <a:rPr lang="de-DE" sz="1600" spc="-5" dirty="0" err="1">
                <a:solidFill>
                  <a:srgbClr val="003358"/>
                </a:solidFill>
                <a:latin typeface="Arial"/>
                <a:cs typeface="Arial"/>
              </a:rPr>
              <a:t>sit</a:t>
            </a:r>
            <a:r>
              <a:rPr lang="de-DE" sz="1600" spc="-5" dirty="0">
                <a:solidFill>
                  <a:srgbClr val="003358"/>
                </a:solidFill>
                <a:latin typeface="Arial"/>
                <a:cs typeface="Arial"/>
              </a:rPr>
              <a:t> </a:t>
            </a:r>
            <a:r>
              <a:rPr lang="de-DE" sz="1600" spc="-5" dirty="0" err="1">
                <a:solidFill>
                  <a:srgbClr val="003358"/>
                </a:solidFill>
                <a:latin typeface="Arial"/>
                <a:cs typeface="Arial"/>
              </a:rPr>
              <a:t>amet</a:t>
            </a:r>
            <a:endParaRPr lang="de-DE" sz="1600" spc="-5" dirty="0">
              <a:solidFill>
                <a:srgbClr val="003358"/>
              </a:solidFill>
              <a:latin typeface="Arial"/>
              <a:cs typeface="Arial"/>
            </a:endParaRPr>
          </a:p>
          <a:p>
            <a:pPr marL="417830" lvl="1" indent="-189230">
              <a:lnSpc>
                <a:spcPct val="100000"/>
              </a:lnSpc>
              <a:spcBef>
                <a:spcPts val="1080"/>
              </a:spcBef>
              <a:buChar char="•"/>
              <a:tabLst>
                <a:tab pos="418465" algn="l"/>
              </a:tabLst>
            </a:pPr>
            <a:r>
              <a:rPr lang="de-DE" sz="1600" dirty="0">
                <a:solidFill>
                  <a:srgbClr val="003358"/>
                </a:solidFill>
                <a:latin typeface="Arial"/>
                <a:cs typeface="Arial"/>
              </a:rPr>
              <a:t>Aufzählung </a:t>
            </a:r>
            <a:r>
              <a:rPr lang="de-DE" sz="1600" spc="-5" dirty="0">
                <a:solidFill>
                  <a:srgbClr val="003358"/>
                </a:solidFill>
                <a:latin typeface="Arial"/>
                <a:cs typeface="Arial"/>
              </a:rPr>
              <a:t>Mustertext </a:t>
            </a:r>
            <a:r>
              <a:rPr lang="de-DE" sz="1600" spc="-5" dirty="0" err="1">
                <a:solidFill>
                  <a:srgbClr val="003358"/>
                </a:solidFill>
                <a:latin typeface="Arial"/>
                <a:cs typeface="Arial"/>
              </a:rPr>
              <a:t>Lorem</a:t>
            </a:r>
            <a:r>
              <a:rPr lang="de-DE" sz="1600" spc="-5" dirty="0">
                <a:solidFill>
                  <a:srgbClr val="003358"/>
                </a:solidFill>
                <a:latin typeface="Arial"/>
                <a:cs typeface="Arial"/>
              </a:rPr>
              <a:t> </a:t>
            </a:r>
            <a:r>
              <a:rPr lang="de-DE" sz="1600" spc="-5" dirty="0" err="1">
                <a:solidFill>
                  <a:srgbClr val="003358"/>
                </a:solidFill>
                <a:latin typeface="Arial"/>
                <a:cs typeface="Arial"/>
              </a:rPr>
              <a:t>ipsum</a:t>
            </a:r>
            <a:r>
              <a:rPr lang="de-DE" sz="1600" spc="-5" dirty="0">
                <a:solidFill>
                  <a:srgbClr val="003358"/>
                </a:solidFill>
                <a:latin typeface="Arial"/>
                <a:cs typeface="Arial"/>
              </a:rPr>
              <a:t> </a:t>
            </a:r>
            <a:r>
              <a:rPr lang="de-DE" sz="1600" spc="-5" dirty="0" err="1">
                <a:solidFill>
                  <a:srgbClr val="003358"/>
                </a:solidFill>
                <a:latin typeface="Arial"/>
                <a:cs typeface="Arial"/>
              </a:rPr>
              <a:t>dolor</a:t>
            </a:r>
            <a:r>
              <a:rPr lang="de-DE" sz="1600" spc="-5" dirty="0">
                <a:solidFill>
                  <a:srgbClr val="003358"/>
                </a:solidFill>
                <a:latin typeface="Arial"/>
                <a:cs typeface="Arial"/>
              </a:rPr>
              <a:t> </a:t>
            </a:r>
            <a:r>
              <a:rPr lang="de-DE" sz="1600" spc="-5" dirty="0" err="1">
                <a:solidFill>
                  <a:srgbClr val="003358"/>
                </a:solidFill>
                <a:latin typeface="Arial"/>
                <a:cs typeface="Arial"/>
              </a:rPr>
              <a:t>sit</a:t>
            </a:r>
            <a:r>
              <a:rPr lang="de-DE" sz="1600" spc="-5" dirty="0">
                <a:solidFill>
                  <a:srgbClr val="003358"/>
                </a:solidFill>
                <a:latin typeface="Arial"/>
                <a:cs typeface="Arial"/>
              </a:rPr>
              <a:t> </a:t>
            </a:r>
            <a:r>
              <a:rPr lang="de-DE" sz="1600" spc="-5" dirty="0" err="1">
                <a:solidFill>
                  <a:srgbClr val="003358"/>
                </a:solidFill>
                <a:latin typeface="Arial"/>
                <a:cs typeface="Arial"/>
              </a:rPr>
              <a:t>amet</a:t>
            </a:r>
            <a:endParaRPr lang="de-DE" sz="1600" spc="-5" dirty="0">
              <a:solidFill>
                <a:srgbClr val="003358"/>
              </a:solidFill>
              <a:latin typeface="Arial"/>
              <a:cs typeface="Arial"/>
            </a:endParaRPr>
          </a:p>
          <a:p>
            <a:pPr marL="241300" indent="-228600">
              <a:lnSpc>
                <a:spcPct val="100000"/>
              </a:lnSpc>
              <a:spcBef>
                <a:spcPts val="1180"/>
              </a:spcBef>
              <a:buClr>
                <a:srgbClr val="FF7900"/>
              </a:buClr>
              <a:buAutoNum type="arabicPeriod"/>
              <a:tabLst>
                <a:tab pos="241300" algn="l"/>
              </a:tabLst>
            </a:pPr>
            <a:r>
              <a:rPr lang="de-DE" sz="1600" dirty="0">
                <a:solidFill>
                  <a:srgbClr val="003358"/>
                </a:solidFill>
                <a:latin typeface="Arial"/>
                <a:cs typeface="Arial"/>
              </a:rPr>
              <a:t>Aufzählung </a:t>
            </a:r>
            <a:r>
              <a:rPr lang="de-DE" sz="1600" spc="-5" dirty="0">
                <a:solidFill>
                  <a:srgbClr val="003358"/>
                </a:solidFill>
                <a:latin typeface="Arial"/>
                <a:cs typeface="Arial"/>
              </a:rPr>
              <a:t>Mustertext 1.</a:t>
            </a:r>
            <a:r>
              <a:rPr lang="de-DE" sz="1600" spc="-45" dirty="0">
                <a:solidFill>
                  <a:srgbClr val="003358"/>
                </a:solidFill>
                <a:latin typeface="Arial"/>
                <a:cs typeface="Arial"/>
              </a:rPr>
              <a:t> </a:t>
            </a:r>
            <a:r>
              <a:rPr lang="de-DE" sz="1600" dirty="0">
                <a:solidFill>
                  <a:srgbClr val="003358"/>
                </a:solidFill>
                <a:latin typeface="Arial"/>
                <a:cs typeface="Arial"/>
              </a:rPr>
              <a:t>Kategorie, Arial 16, ZAB 30</a:t>
            </a:r>
            <a:endParaRPr lang="de-DE" sz="1600" dirty="0">
              <a:latin typeface="Arial"/>
              <a:cs typeface="Arial"/>
            </a:endParaRPr>
          </a:p>
          <a:p>
            <a:pPr marL="417830" lvl="1" indent="-189230">
              <a:lnSpc>
                <a:spcPct val="100000"/>
              </a:lnSpc>
              <a:spcBef>
                <a:spcPts val="1080"/>
              </a:spcBef>
              <a:buChar char="•"/>
              <a:tabLst>
                <a:tab pos="418465" algn="l"/>
              </a:tabLst>
            </a:pPr>
            <a:r>
              <a:rPr lang="de-DE" sz="1600" dirty="0">
                <a:solidFill>
                  <a:srgbClr val="003358"/>
                </a:solidFill>
                <a:latin typeface="Arial"/>
                <a:cs typeface="Arial"/>
              </a:rPr>
              <a:t>Aufzählung </a:t>
            </a:r>
            <a:r>
              <a:rPr lang="de-DE" sz="1600" spc="-5" dirty="0">
                <a:solidFill>
                  <a:srgbClr val="003358"/>
                </a:solidFill>
                <a:latin typeface="Arial"/>
                <a:cs typeface="Arial"/>
              </a:rPr>
              <a:t>Mustertext </a:t>
            </a:r>
            <a:r>
              <a:rPr lang="de-DE" sz="1600" spc="-5" dirty="0" err="1">
                <a:solidFill>
                  <a:srgbClr val="003358"/>
                </a:solidFill>
                <a:latin typeface="Arial"/>
                <a:cs typeface="Arial"/>
              </a:rPr>
              <a:t>Lorem</a:t>
            </a:r>
            <a:r>
              <a:rPr lang="de-DE" sz="1600" spc="-5" dirty="0">
                <a:solidFill>
                  <a:srgbClr val="003358"/>
                </a:solidFill>
                <a:latin typeface="Arial"/>
                <a:cs typeface="Arial"/>
              </a:rPr>
              <a:t> </a:t>
            </a:r>
            <a:r>
              <a:rPr lang="de-DE" sz="1600" spc="-5" dirty="0" err="1">
                <a:solidFill>
                  <a:srgbClr val="003358"/>
                </a:solidFill>
                <a:latin typeface="Arial"/>
                <a:cs typeface="Arial"/>
              </a:rPr>
              <a:t>ipsum</a:t>
            </a:r>
            <a:r>
              <a:rPr lang="de-DE" sz="1600" spc="-5" dirty="0">
                <a:solidFill>
                  <a:srgbClr val="003358"/>
                </a:solidFill>
                <a:latin typeface="Arial"/>
                <a:cs typeface="Arial"/>
              </a:rPr>
              <a:t> </a:t>
            </a:r>
            <a:r>
              <a:rPr lang="de-DE" sz="1600" spc="-5" dirty="0" err="1">
                <a:solidFill>
                  <a:srgbClr val="003358"/>
                </a:solidFill>
                <a:latin typeface="Arial"/>
                <a:cs typeface="Arial"/>
              </a:rPr>
              <a:t>dolor</a:t>
            </a:r>
            <a:r>
              <a:rPr lang="de-DE" sz="1600" spc="-5" dirty="0">
                <a:solidFill>
                  <a:srgbClr val="003358"/>
                </a:solidFill>
                <a:latin typeface="Arial"/>
                <a:cs typeface="Arial"/>
              </a:rPr>
              <a:t> </a:t>
            </a:r>
            <a:r>
              <a:rPr lang="de-DE" sz="1600" spc="-5" dirty="0" err="1">
                <a:solidFill>
                  <a:srgbClr val="003358"/>
                </a:solidFill>
                <a:latin typeface="Arial"/>
                <a:cs typeface="Arial"/>
              </a:rPr>
              <a:t>sit</a:t>
            </a:r>
            <a:r>
              <a:rPr lang="de-DE" sz="1600" spc="-5" dirty="0">
                <a:solidFill>
                  <a:srgbClr val="003358"/>
                </a:solidFill>
                <a:latin typeface="Arial"/>
                <a:cs typeface="Arial"/>
              </a:rPr>
              <a:t> </a:t>
            </a:r>
            <a:r>
              <a:rPr lang="de-DE" sz="1600" spc="-5" dirty="0" err="1">
                <a:solidFill>
                  <a:srgbClr val="003358"/>
                </a:solidFill>
                <a:latin typeface="Arial"/>
                <a:cs typeface="Arial"/>
              </a:rPr>
              <a:t>amet</a:t>
            </a:r>
            <a:endParaRPr lang="de-DE" sz="1600" spc="-5" dirty="0">
              <a:solidFill>
                <a:srgbClr val="003358"/>
              </a:solidFill>
              <a:latin typeface="Arial"/>
              <a:cs typeface="Arial"/>
            </a:endParaRPr>
          </a:p>
          <a:p>
            <a:pPr marL="417830" lvl="1" indent="-189230">
              <a:lnSpc>
                <a:spcPct val="100000"/>
              </a:lnSpc>
              <a:spcBef>
                <a:spcPts val="1080"/>
              </a:spcBef>
              <a:buChar char="•"/>
              <a:tabLst>
                <a:tab pos="418465" algn="l"/>
              </a:tabLst>
            </a:pPr>
            <a:r>
              <a:rPr lang="de-DE" sz="1600" dirty="0">
                <a:solidFill>
                  <a:srgbClr val="003358"/>
                </a:solidFill>
                <a:latin typeface="Arial"/>
                <a:cs typeface="Arial"/>
              </a:rPr>
              <a:t>Aufzählung </a:t>
            </a:r>
            <a:r>
              <a:rPr lang="de-DE" sz="1600" spc="-5" dirty="0">
                <a:solidFill>
                  <a:srgbClr val="003358"/>
                </a:solidFill>
                <a:latin typeface="Arial"/>
                <a:cs typeface="Arial"/>
              </a:rPr>
              <a:t>Mustertext 1.</a:t>
            </a:r>
            <a:r>
              <a:rPr lang="de-DE" sz="1600" spc="-45" dirty="0">
                <a:solidFill>
                  <a:srgbClr val="003358"/>
                </a:solidFill>
                <a:latin typeface="Arial"/>
                <a:cs typeface="Arial"/>
              </a:rPr>
              <a:t> </a:t>
            </a:r>
            <a:r>
              <a:rPr lang="de-DE" sz="1600" dirty="0">
                <a:solidFill>
                  <a:srgbClr val="003358"/>
                </a:solidFill>
                <a:latin typeface="Arial"/>
                <a:cs typeface="Arial"/>
              </a:rPr>
              <a:t>Kategorie, Arial 16, ZAB 30</a:t>
            </a:r>
            <a:endParaRPr lang="de-DE" sz="1600" dirty="0">
              <a:latin typeface="Arial"/>
              <a:cs typeface="Arial"/>
            </a:endParaRPr>
          </a:p>
          <a:p>
            <a:pPr marL="417830" lvl="1" indent="-189230">
              <a:lnSpc>
                <a:spcPct val="100000"/>
              </a:lnSpc>
              <a:spcBef>
                <a:spcPts val="1080"/>
              </a:spcBef>
              <a:buChar char="•"/>
              <a:tabLst>
                <a:tab pos="418465" algn="l"/>
              </a:tabLst>
            </a:pPr>
            <a:endParaRPr lang="de-DE" sz="1600" dirty="0">
              <a:latin typeface="Arial"/>
              <a:cs typeface="Arial"/>
            </a:endParaRPr>
          </a:p>
        </p:txBody>
      </p:sp>
      <p:sp>
        <p:nvSpPr>
          <p:cNvPr id="13" name="Textplatzhalter 9">
            <a:extLst>
              <a:ext uri="{FF2B5EF4-FFF2-40B4-BE49-F238E27FC236}">
                <a16:creationId xmlns:a16="http://schemas.microsoft.com/office/drawing/2014/main" id="{311615BC-C060-D84A-8A16-47F17AE54E4F}"/>
              </a:ext>
            </a:extLst>
          </p:cNvPr>
          <p:cNvSpPr>
            <a:spLocks noGrp="1"/>
          </p:cNvSpPr>
          <p:nvPr>
            <p:ph type="body" sz="quarter" idx="16" hasCustomPrompt="1"/>
          </p:nvPr>
        </p:nvSpPr>
        <p:spPr>
          <a:xfrm>
            <a:off x="453600" y="234841"/>
            <a:ext cx="8226000" cy="504156"/>
          </a:xfrm>
          <a:prstGeom prst="rect">
            <a:avLst/>
          </a:prstGeom>
        </p:spPr>
        <p:txBody>
          <a:bodyPr lIns="0" tIns="0"/>
          <a:lstStyle>
            <a:lvl1pPr marL="0" indent="0">
              <a:buNone/>
              <a:defRPr sz="3200" b="1">
                <a:solidFill>
                  <a:srgbClr val="FF7900"/>
                </a:solidFill>
              </a:defRPr>
            </a:lvl1pPr>
          </a:lstStyle>
          <a:p>
            <a:r>
              <a:rPr lang="de-DE" dirty="0"/>
              <a:t>Folientitel durch Klicken bearbeiten</a:t>
            </a:r>
          </a:p>
        </p:txBody>
      </p:sp>
      <p:sp>
        <p:nvSpPr>
          <p:cNvPr id="14" name="Textplatzhalter 27">
            <a:extLst>
              <a:ext uri="{FF2B5EF4-FFF2-40B4-BE49-F238E27FC236}">
                <a16:creationId xmlns:a16="http://schemas.microsoft.com/office/drawing/2014/main" id="{09572D61-21C7-E94F-915B-84CB1F75CA37}"/>
              </a:ext>
            </a:extLst>
          </p:cNvPr>
          <p:cNvSpPr>
            <a:spLocks noGrp="1"/>
          </p:cNvSpPr>
          <p:nvPr>
            <p:ph type="body" sz="quarter" idx="17" hasCustomPrompt="1"/>
          </p:nvPr>
        </p:nvSpPr>
        <p:spPr>
          <a:xfrm>
            <a:off x="468312" y="753428"/>
            <a:ext cx="8226000" cy="671512"/>
          </a:xfrm>
          <a:prstGeom prst="rect">
            <a:avLst/>
          </a:prstGeom>
        </p:spPr>
        <p:txBody>
          <a:bodyPr lIns="0" tIns="0" rIns="0" bIns="0"/>
          <a:lstStyle>
            <a:lvl1pPr marL="0" indent="0">
              <a:buNone/>
              <a:defRPr sz="2400" b="1">
                <a:solidFill>
                  <a:srgbClr val="003359"/>
                </a:solidFill>
              </a:defRPr>
            </a:lvl1pPr>
          </a:lstStyle>
          <a:p>
            <a:r>
              <a:rPr lang="de-DE" dirty="0"/>
              <a:t>Folienuntertitel durch Klicken bearbeiten</a:t>
            </a:r>
          </a:p>
        </p:txBody>
      </p:sp>
      <p:sp>
        <p:nvSpPr>
          <p:cNvPr id="5" name="Bildplatzhalter 4">
            <a:extLst>
              <a:ext uri="{FF2B5EF4-FFF2-40B4-BE49-F238E27FC236}">
                <a16:creationId xmlns:a16="http://schemas.microsoft.com/office/drawing/2014/main" id="{A6879E1F-2F5C-4443-A660-B511066B911E}"/>
              </a:ext>
            </a:extLst>
          </p:cNvPr>
          <p:cNvSpPr>
            <a:spLocks noGrp="1"/>
          </p:cNvSpPr>
          <p:nvPr>
            <p:ph type="pic" sz="quarter" idx="18" hasCustomPrompt="1"/>
          </p:nvPr>
        </p:nvSpPr>
        <p:spPr>
          <a:xfrm>
            <a:off x="6045200" y="1635125"/>
            <a:ext cx="2641600" cy="2435225"/>
          </a:xfrm>
          <a:prstGeom prst="rect">
            <a:avLst/>
          </a:prstGeom>
          <a:blipFill>
            <a:blip r:embed="rId2"/>
            <a:stretch>
              <a:fillRect/>
            </a:stretch>
          </a:blipFill>
        </p:spPr>
        <p:txBody>
          <a:bodyPr/>
          <a:lstStyle>
            <a:lvl1pPr marL="0" indent="0">
              <a:buNone/>
              <a:defRPr sz="1900">
                <a:solidFill>
                  <a:schemeClr val="bg1"/>
                </a:solidFill>
              </a:defRPr>
            </a:lvl1pPr>
          </a:lstStyle>
          <a:p>
            <a:r>
              <a:rPr lang="de-DE" dirty="0"/>
              <a:t>Bild durch Klicken auf Symbol in Bildmitte hinzufügen</a:t>
            </a:r>
          </a:p>
        </p:txBody>
      </p:sp>
      <p:sp>
        <p:nvSpPr>
          <p:cNvPr id="7" name="Fußzeilenplatzhalter 6">
            <a:extLst>
              <a:ext uri="{FF2B5EF4-FFF2-40B4-BE49-F238E27FC236}">
                <a16:creationId xmlns:a16="http://schemas.microsoft.com/office/drawing/2014/main" id="{C5803087-CADC-7B48-86B4-F0DE80B44C39}"/>
              </a:ext>
            </a:extLst>
          </p:cNvPr>
          <p:cNvSpPr>
            <a:spLocks noGrp="1"/>
          </p:cNvSpPr>
          <p:nvPr>
            <p:ph type="ftr" sz="quarter" idx="19"/>
          </p:nvPr>
        </p:nvSpPr>
        <p:spPr>
          <a:xfrm>
            <a:off x="1158059" y="4679757"/>
            <a:ext cx="5430005" cy="274637"/>
          </a:xfrm>
        </p:spPr>
        <p:txBody>
          <a:bodyPr/>
          <a:lstStyle/>
          <a:p>
            <a:r>
              <a:rPr lang="de-DE" dirty="0"/>
              <a:t>Fußzeile</a:t>
            </a:r>
          </a:p>
        </p:txBody>
      </p:sp>
    </p:spTree>
    <p:extLst>
      <p:ext uri="{BB962C8B-B14F-4D97-AF65-F5344CB8AC3E}">
        <p14:creationId xmlns:p14="http://schemas.microsoft.com/office/powerpoint/2010/main" val="8268199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Spalter nur Aufzählung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68000" y="4673350"/>
            <a:ext cx="661260" cy="273844"/>
          </a:xfrm>
          <a:prstGeom prst="rect">
            <a:avLst/>
          </a:prstGeom>
        </p:spPr>
        <p:txBody>
          <a:bodyPr/>
          <a:lstStyle/>
          <a:p>
            <a:fld id="{C8083FA9-7C11-B04D-BE6F-500EF6F49D2A}" type="slidenum">
              <a:rPr lang="de-DE" smtClean="0"/>
              <a:t>‹Nr.›</a:t>
            </a:fld>
            <a:endParaRPr lang="de-DE" dirty="0"/>
          </a:p>
        </p:txBody>
      </p:sp>
      <p:sp>
        <p:nvSpPr>
          <p:cNvPr id="11" name="Textplatzhalter 10">
            <a:extLst>
              <a:ext uri="{FF2B5EF4-FFF2-40B4-BE49-F238E27FC236}">
                <a16:creationId xmlns:a16="http://schemas.microsoft.com/office/drawing/2014/main" id="{5BB1CC98-F3AF-C143-BB57-F343EEB4726C}"/>
              </a:ext>
            </a:extLst>
          </p:cNvPr>
          <p:cNvSpPr>
            <a:spLocks noGrp="1"/>
          </p:cNvSpPr>
          <p:nvPr>
            <p:ph type="body" sz="quarter" idx="13" hasCustomPrompt="1"/>
          </p:nvPr>
        </p:nvSpPr>
        <p:spPr>
          <a:xfrm>
            <a:off x="431800" y="1635125"/>
            <a:ext cx="8262511" cy="2435225"/>
          </a:xfrm>
          <a:prstGeom prst="rect">
            <a:avLst/>
          </a:prstGeom>
        </p:spPr>
        <p:txBody>
          <a:bodyPr wrap="square" lIns="0" tIns="0" rIns="0" bIns="0" anchor="t" anchorCtr="0"/>
          <a:lstStyle>
            <a:lvl1pPr marL="241300" indent="-228600">
              <a:lnSpc>
                <a:spcPct val="100000"/>
              </a:lnSpc>
              <a:spcBef>
                <a:spcPts val="1180"/>
              </a:spcBef>
              <a:buClr>
                <a:srgbClr val="FF7900"/>
              </a:buClr>
              <a:buFont typeface="Wingdings" panose="05000000000000000000" pitchFamily="2" charset="2"/>
              <a:buAutoNum type="arabicPeriod"/>
              <a:tabLst>
                <a:tab pos="241300" algn="l"/>
              </a:tabLst>
              <a:defRPr sz="1600">
                <a:solidFill>
                  <a:srgbClr val="003359"/>
                </a:solidFill>
              </a:defRPr>
            </a:lvl1pPr>
            <a:lvl2pPr marL="417830" marR="0" indent="-189230" algn="l" defTabSz="685800" rtl="0" eaLnBrk="1" fontAlgn="auto" latinLnBrk="0" hangingPunct="1">
              <a:lnSpc>
                <a:spcPct val="100000"/>
              </a:lnSpc>
              <a:spcBef>
                <a:spcPts val="1080"/>
              </a:spcBef>
              <a:spcAft>
                <a:spcPts val="0"/>
              </a:spcAft>
              <a:buClrTx/>
              <a:buSzTx/>
              <a:buFontTx/>
              <a:buChar char="•"/>
              <a:tabLst>
                <a:tab pos="418465" algn="l"/>
              </a:tabLst>
              <a:defRPr>
                <a:solidFill>
                  <a:srgbClr val="003359"/>
                </a:solidFill>
              </a:defRPr>
            </a:lvl2pPr>
          </a:lstStyle>
          <a:p>
            <a:pPr marL="241300" indent="-228600">
              <a:lnSpc>
                <a:spcPct val="100000"/>
              </a:lnSpc>
              <a:spcBef>
                <a:spcPts val="1180"/>
              </a:spcBef>
              <a:buClr>
                <a:srgbClr val="FF7900"/>
              </a:buClr>
              <a:buAutoNum type="arabicPeriod"/>
              <a:tabLst>
                <a:tab pos="241300" algn="l"/>
              </a:tabLst>
            </a:pPr>
            <a:r>
              <a:rPr lang="de-DE" sz="1600" dirty="0">
                <a:solidFill>
                  <a:srgbClr val="003358"/>
                </a:solidFill>
                <a:latin typeface="Arial"/>
                <a:cs typeface="Arial"/>
              </a:rPr>
              <a:t>Aufzählung </a:t>
            </a:r>
            <a:r>
              <a:rPr lang="de-DE" sz="1600" spc="-5" dirty="0">
                <a:solidFill>
                  <a:srgbClr val="003358"/>
                </a:solidFill>
                <a:latin typeface="Arial"/>
                <a:cs typeface="Arial"/>
              </a:rPr>
              <a:t>Mustertext 1.</a:t>
            </a:r>
            <a:r>
              <a:rPr lang="de-DE" sz="1600" spc="-45" dirty="0">
                <a:solidFill>
                  <a:srgbClr val="003358"/>
                </a:solidFill>
                <a:latin typeface="Arial"/>
                <a:cs typeface="Arial"/>
              </a:rPr>
              <a:t> </a:t>
            </a:r>
            <a:r>
              <a:rPr lang="de-DE" sz="1600" dirty="0">
                <a:solidFill>
                  <a:srgbClr val="003358"/>
                </a:solidFill>
                <a:latin typeface="Arial"/>
                <a:cs typeface="Arial"/>
              </a:rPr>
              <a:t>Kategorie, Arial 16, ZAB </a:t>
            </a:r>
            <a:r>
              <a:rPr lang="de-DE" sz="1600" dirty="0" smtClean="0">
                <a:solidFill>
                  <a:srgbClr val="003358"/>
                </a:solidFill>
                <a:latin typeface="Arial"/>
                <a:cs typeface="Arial"/>
              </a:rPr>
              <a:t>30</a:t>
            </a:r>
            <a:endParaRPr lang="de-DE" sz="1600" dirty="0" smtClean="0">
              <a:latin typeface="Arial"/>
              <a:cs typeface="Arial"/>
            </a:endParaRPr>
          </a:p>
          <a:p>
            <a:pPr marL="417830" lvl="1" indent="-189230">
              <a:lnSpc>
                <a:spcPct val="100000"/>
              </a:lnSpc>
              <a:spcBef>
                <a:spcPts val="1080"/>
              </a:spcBef>
              <a:buChar char="•"/>
              <a:tabLst>
                <a:tab pos="418465" algn="l"/>
              </a:tabLst>
            </a:pPr>
            <a:r>
              <a:rPr lang="de-DE" sz="1600" dirty="0" smtClean="0">
                <a:solidFill>
                  <a:srgbClr val="003358"/>
                </a:solidFill>
                <a:latin typeface="Arial"/>
                <a:cs typeface="Arial"/>
              </a:rPr>
              <a:t>Aufzählung </a:t>
            </a:r>
            <a:r>
              <a:rPr lang="de-DE" sz="1600" spc="-5" dirty="0" smtClean="0">
                <a:solidFill>
                  <a:srgbClr val="003358"/>
                </a:solidFill>
                <a:latin typeface="Arial"/>
                <a:cs typeface="Arial"/>
              </a:rPr>
              <a:t>Mustertext </a:t>
            </a:r>
            <a:r>
              <a:rPr lang="de-DE" sz="1600" spc="-5" dirty="0" err="1" smtClean="0">
                <a:solidFill>
                  <a:srgbClr val="003358"/>
                </a:solidFill>
                <a:latin typeface="Arial"/>
                <a:cs typeface="Arial"/>
              </a:rPr>
              <a:t>Lorem</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ipsum</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dolor</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sit</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amet</a:t>
            </a:r>
            <a:endParaRPr lang="de-DE" sz="1600" spc="-5" dirty="0" smtClean="0">
              <a:solidFill>
                <a:srgbClr val="003358"/>
              </a:solidFill>
              <a:latin typeface="Arial"/>
              <a:cs typeface="Arial"/>
            </a:endParaRPr>
          </a:p>
          <a:p>
            <a:pPr marL="417830" lvl="1" indent="-189230">
              <a:lnSpc>
                <a:spcPct val="100000"/>
              </a:lnSpc>
              <a:spcBef>
                <a:spcPts val="1080"/>
              </a:spcBef>
              <a:buChar char="•"/>
              <a:tabLst>
                <a:tab pos="418465" algn="l"/>
              </a:tabLst>
            </a:pPr>
            <a:r>
              <a:rPr lang="de-DE" sz="1600" dirty="0" smtClean="0">
                <a:solidFill>
                  <a:srgbClr val="003358"/>
                </a:solidFill>
                <a:latin typeface="Arial"/>
                <a:cs typeface="Arial"/>
              </a:rPr>
              <a:t>Aufzählung </a:t>
            </a:r>
            <a:r>
              <a:rPr lang="de-DE" sz="1600" spc="-5" dirty="0">
                <a:solidFill>
                  <a:srgbClr val="003358"/>
                </a:solidFill>
                <a:latin typeface="Arial"/>
                <a:cs typeface="Arial"/>
              </a:rPr>
              <a:t>Mustertext </a:t>
            </a:r>
            <a:r>
              <a:rPr lang="de-DE" sz="1600" spc="-5" dirty="0" err="1">
                <a:solidFill>
                  <a:srgbClr val="003358"/>
                </a:solidFill>
                <a:latin typeface="Arial"/>
                <a:cs typeface="Arial"/>
              </a:rPr>
              <a:t>Lorem</a:t>
            </a:r>
            <a:r>
              <a:rPr lang="de-DE" sz="1600" spc="-5" dirty="0">
                <a:solidFill>
                  <a:srgbClr val="003358"/>
                </a:solidFill>
                <a:latin typeface="Arial"/>
                <a:cs typeface="Arial"/>
              </a:rPr>
              <a:t> </a:t>
            </a:r>
            <a:r>
              <a:rPr lang="de-DE" sz="1600" spc="-5" dirty="0" err="1">
                <a:solidFill>
                  <a:srgbClr val="003358"/>
                </a:solidFill>
                <a:latin typeface="Arial"/>
                <a:cs typeface="Arial"/>
              </a:rPr>
              <a:t>ipsum</a:t>
            </a:r>
            <a:r>
              <a:rPr lang="de-DE" sz="1600" spc="-5" dirty="0">
                <a:solidFill>
                  <a:srgbClr val="003358"/>
                </a:solidFill>
                <a:latin typeface="Arial"/>
                <a:cs typeface="Arial"/>
              </a:rPr>
              <a:t> </a:t>
            </a:r>
            <a:r>
              <a:rPr lang="de-DE" sz="1600" spc="-5" dirty="0" err="1">
                <a:solidFill>
                  <a:srgbClr val="003358"/>
                </a:solidFill>
                <a:latin typeface="Arial"/>
                <a:cs typeface="Arial"/>
              </a:rPr>
              <a:t>dolor</a:t>
            </a:r>
            <a:r>
              <a:rPr lang="de-DE" sz="1600" spc="-5" dirty="0">
                <a:solidFill>
                  <a:srgbClr val="003358"/>
                </a:solidFill>
                <a:latin typeface="Arial"/>
                <a:cs typeface="Arial"/>
              </a:rPr>
              <a:t> </a:t>
            </a:r>
            <a:r>
              <a:rPr lang="de-DE" sz="1600" spc="-5" dirty="0" err="1">
                <a:solidFill>
                  <a:srgbClr val="003358"/>
                </a:solidFill>
                <a:latin typeface="Arial"/>
                <a:cs typeface="Arial"/>
              </a:rPr>
              <a:t>sit</a:t>
            </a:r>
            <a:r>
              <a:rPr lang="de-DE" sz="1600" spc="-5" dirty="0">
                <a:solidFill>
                  <a:srgbClr val="003358"/>
                </a:solidFill>
                <a:latin typeface="Arial"/>
                <a:cs typeface="Arial"/>
              </a:rPr>
              <a:t> </a:t>
            </a:r>
            <a:r>
              <a:rPr lang="de-DE" sz="1600" spc="-5" dirty="0" err="1">
                <a:solidFill>
                  <a:srgbClr val="003358"/>
                </a:solidFill>
                <a:latin typeface="Arial"/>
                <a:cs typeface="Arial"/>
              </a:rPr>
              <a:t>amet</a:t>
            </a:r>
            <a:endParaRPr lang="de-DE" sz="1600" spc="-5" dirty="0">
              <a:solidFill>
                <a:srgbClr val="003358"/>
              </a:solidFill>
              <a:latin typeface="Arial"/>
              <a:cs typeface="Arial"/>
            </a:endParaRPr>
          </a:p>
          <a:p>
            <a:pPr marL="241300" indent="-228600">
              <a:lnSpc>
                <a:spcPct val="100000"/>
              </a:lnSpc>
              <a:spcBef>
                <a:spcPts val="1180"/>
              </a:spcBef>
              <a:buClr>
                <a:srgbClr val="FF7900"/>
              </a:buClr>
              <a:buAutoNum type="arabicPeriod"/>
              <a:tabLst>
                <a:tab pos="241300" algn="l"/>
              </a:tabLst>
            </a:pPr>
            <a:r>
              <a:rPr lang="de-DE" sz="1600" dirty="0">
                <a:solidFill>
                  <a:srgbClr val="003358"/>
                </a:solidFill>
                <a:latin typeface="Arial"/>
                <a:cs typeface="Arial"/>
              </a:rPr>
              <a:t>Aufzählung </a:t>
            </a:r>
            <a:r>
              <a:rPr lang="de-DE" sz="1600" spc="-5" dirty="0">
                <a:solidFill>
                  <a:srgbClr val="003358"/>
                </a:solidFill>
                <a:latin typeface="Arial"/>
                <a:cs typeface="Arial"/>
              </a:rPr>
              <a:t>Mustertext 1.</a:t>
            </a:r>
            <a:r>
              <a:rPr lang="de-DE" sz="1600" spc="-45" dirty="0">
                <a:solidFill>
                  <a:srgbClr val="003358"/>
                </a:solidFill>
                <a:latin typeface="Arial"/>
                <a:cs typeface="Arial"/>
              </a:rPr>
              <a:t> </a:t>
            </a:r>
            <a:r>
              <a:rPr lang="de-DE" sz="1600" dirty="0">
                <a:solidFill>
                  <a:srgbClr val="003358"/>
                </a:solidFill>
                <a:latin typeface="Arial"/>
                <a:cs typeface="Arial"/>
              </a:rPr>
              <a:t>Kategorie, Arial 16, ZAB </a:t>
            </a:r>
            <a:r>
              <a:rPr lang="de-DE" sz="1600" dirty="0" smtClean="0">
                <a:solidFill>
                  <a:srgbClr val="003358"/>
                </a:solidFill>
                <a:latin typeface="Arial"/>
                <a:cs typeface="Arial"/>
              </a:rPr>
              <a:t>30</a:t>
            </a:r>
            <a:endParaRPr lang="de-DE" sz="1600" dirty="0">
              <a:latin typeface="Arial"/>
              <a:cs typeface="Arial"/>
            </a:endParaRPr>
          </a:p>
          <a:p>
            <a:pPr marL="417830" lvl="1" indent="-189230">
              <a:lnSpc>
                <a:spcPct val="100000"/>
              </a:lnSpc>
              <a:spcBef>
                <a:spcPts val="1080"/>
              </a:spcBef>
              <a:buChar char="•"/>
              <a:tabLst>
                <a:tab pos="418465" algn="l"/>
              </a:tabLst>
            </a:pPr>
            <a:r>
              <a:rPr lang="de-DE" sz="1600" dirty="0">
                <a:solidFill>
                  <a:srgbClr val="003358"/>
                </a:solidFill>
                <a:latin typeface="Arial"/>
                <a:cs typeface="Arial"/>
              </a:rPr>
              <a:t>Aufzählung </a:t>
            </a:r>
            <a:r>
              <a:rPr lang="de-DE" sz="1600" spc="-5" dirty="0">
                <a:solidFill>
                  <a:srgbClr val="003358"/>
                </a:solidFill>
                <a:latin typeface="Arial"/>
                <a:cs typeface="Arial"/>
              </a:rPr>
              <a:t>Mustertext </a:t>
            </a:r>
            <a:r>
              <a:rPr lang="de-DE" sz="1600" spc="-5" dirty="0" err="1">
                <a:solidFill>
                  <a:srgbClr val="003358"/>
                </a:solidFill>
                <a:latin typeface="Arial"/>
                <a:cs typeface="Arial"/>
              </a:rPr>
              <a:t>Lorem</a:t>
            </a:r>
            <a:r>
              <a:rPr lang="de-DE" sz="1600" spc="-5" dirty="0">
                <a:solidFill>
                  <a:srgbClr val="003358"/>
                </a:solidFill>
                <a:latin typeface="Arial"/>
                <a:cs typeface="Arial"/>
              </a:rPr>
              <a:t> </a:t>
            </a:r>
            <a:r>
              <a:rPr lang="de-DE" sz="1600" spc="-5" dirty="0" err="1">
                <a:solidFill>
                  <a:srgbClr val="003358"/>
                </a:solidFill>
                <a:latin typeface="Arial"/>
                <a:cs typeface="Arial"/>
              </a:rPr>
              <a:t>ipsum</a:t>
            </a:r>
            <a:r>
              <a:rPr lang="de-DE" sz="1600" spc="-5" dirty="0">
                <a:solidFill>
                  <a:srgbClr val="003358"/>
                </a:solidFill>
                <a:latin typeface="Arial"/>
                <a:cs typeface="Arial"/>
              </a:rPr>
              <a:t> </a:t>
            </a:r>
            <a:r>
              <a:rPr lang="de-DE" sz="1600" spc="-5" dirty="0" err="1">
                <a:solidFill>
                  <a:srgbClr val="003358"/>
                </a:solidFill>
                <a:latin typeface="Arial"/>
                <a:cs typeface="Arial"/>
              </a:rPr>
              <a:t>dolor</a:t>
            </a:r>
            <a:r>
              <a:rPr lang="de-DE" sz="1600" spc="-5" dirty="0">
                <a:solidFill>
                  <a:srgbClr val="003358"/>
                </a:solidFill>
                <a:latin typeface="Arial"/>
                <a:cs typeface="Arial"/>
              </a:rPr>
              <a:t> </a:t>
            </a:r>
            <a:r>
              <a:rPr lang="de-DE" sz="1600" spc="-5" dirty="0" err="1">
                <a:solidFill>
                  <a:srgbClr val="003358"/>
                </a:solidFill>
                <a:latin typeface="Arial"/>
                <a:cs typeface="Arial"/>
              </a:rPr>
              <a:t>sit</a:t>
            </a:r>
            <a:r>
              <a:rPr lang="de-DE" sz="1600" spc="-5" dirty="0">
                <a:solidFill>
                  <a:srgbClr val="003358"/>
                </a:solidFill>
                <a:latin typeface="Arial"/>
                <a:cs typeface="Arial"/>
              </a:rPr>
              <a:t> </a:t>
            </a:r>
            <a:r>
              <a:rPr lang="de-DE" sz="1600" spc="-5" dirty="0" err="1" smtClean="0">
                <a:solidFill>
                  <a:srgbClr val="003358"/>
                </a:solidFill>
                <a:latin typeface="Arial"/>
                <a:cs typeface="Arial"/>
              </a:rPr>
              <a:t>amet</a:t>
            </a:r>
            <a:endParaRPr lang="de-DE" sz="1600" spc="-5" dirty="0">
              <a:solidFill>
                <a:srgbClr val="003358"/>
              </a:solidFill>
              <a:latin typeface="Arial"/>
              <a:cs typeface="Arial"/>
            </a:endParaRPr>
          </a:p>
          <a:p>
            <a:pPr marL="417830" marR="0" lvl="1" indent="-189230" algn="l" defTabSz="685800" rtl="0" eaLnBrk="1" fontAlgn="auto" latinLnBrk="0" hangingPunct="1">
              <a:lnSpc>
                <a:spcPct val="100000"/>
              </a:lnSpc>
              <a:spcBef>
                <a:spcPts val="1080"/>
              </a:spcBef>
              <a:spcAft>
                <a:spcPts val="0"/>
              </a:spcAft>
              <a:buClrTx/>
              <a:buSzTx/>
              <a:buFontTx/>
              <a:buChar char="•"/>
              <a:tabLst>
                <a:tab pos="418465" algn="l"/>
              </a:tabLst>
              <a:defRPr/>
            </a:pPr>
            <a:r>
              <a:rPr lang="de-DE" sz="1600" dirty="0">
                <a:solidFill>
                  <a:srgbClr val="003358"/>
                </a:solidFill>
                <a:latin typeface="Arial"/>
                <a:cs typeface="Arial"/>
              </a:rPr>
              <a:t>Aufzählung </a:t>
            </a:r>
            <a:r>
              <a:rPr lang="de-DE" sz="1600" spc="-5" dirty="0" smtClean="0">
                <a:solidFill>
                  <a:srgbClr val="003358"/>
                </a:solidFill>
                <a:latin typeface="+mn-lt"/>
                <a:cs typeface="Arial"/>
              </a:rPr>
              <a:t>Mustertext </a:t>
            </a:r>
            <a:r>
              <a:rPr lang="de-DE" sz="1600" spc="-5" dirty="0" err="1" smtClean="0">
                <a:solidFill>
                  <a:srgbClr val="003358"/>
                </a:solidFill>
                <a:latin typeface="+mn-lt"/>
                <a:cs typeface="Arial"/>
              </a:rPr>
              <a:t>Lorem</a:t>
            </a:r>
            <a:r>
              <a:rPr lang="de-DE" sz="1600" spc="-5" dirty="0" smtClean="0">
                <a:solidFill>
                  <a:srgbClr val="003358"/>
                </a:solidFill>
                <a:latin typeface="+mn-lt"/>
                <a:cs typeface="Arial"/>
              </a:rPr>
              <a:t> </a:t>
            </a:r>
            <a:r>
              <a:rPr lang="de-DE" sz="1600" spc="-5" dirty="0" err="1" smtClean="0">
                <a:solidFill>
                  <a:srgbClr val="003358"/>
                </a:solidFill>
                <a:latin typeface="+mn-lt"/>
                <a:cs typeface="Arial"/>
              </a:rPr>
              <a:t>ipsum</a:t>
            </a:r>
            <a:r>
              <a:rPr lang="de-DE" sz="1600" spc="-5" dirty="0" smtClean="0">
                <a:solidFill>
                  <a:srgbClr val="003358"/>
                </a:solidFill>
                <a:latin typeface="+mn-lt"/>
                <a:cs typeface="Arial"/>
              </a:rPr>
              <a:t> </a:t>
            </a:r>
            <a:r>
              <a:rPr lang="de-DE" sz="1600" spc="-5" dirty="0" err="1" smtClean="0">
                <a:solidFill>
                  <a:srgbClr val="003358"/>
                </a:solidFill>
                <a:latin typeface="+mn-lt"/>
                <a:cs typeface="Arial"/>
              </a:rPr>
              <a:t>dolor</a:t>
            </a:r>
            <a:r>
              <a:rPr lang="de-DE" sz="1600" spc="-5" dirty="0" smtClean="0">
                <a:solidFill>
                  <a:srgbClr val="003358"/>
                </a:solidFill>
                <a:latin typeface="+mn-lt"/>
                <a:cs typeface="Arial"/>
              </a:rPr>
              <a:t> </a:t>
            </a:r>
            <a:r>
              <a:rPr lang="de-DE" sz="1600" spc="-5" dirty="0" err="1" smtClean="0">
                <a:solidFill>
                  <a:srgbClr val="003358"/>
                </a:solidFill>
                <a:latin typeface="+mn-lt"/>
                <a:cs typeface="Arial"/>
              </a:rPr>
              <a:t>sit</a:t>
            </a:r>
            <a:r>
              <a:rPr lang="de-DE" sz="1600" spc="-5" dirty="0" smtClean="0">
                <a:solidFill>
                  <a:srgbClr val="003358"/>
                </a:solidFill>
                <a:latin typeface="+mn-lt"/>
                <a:cs typeface="Arial"/>
              </a:rPr>
              <a:t> </a:t>
            </a:r>
            <a:r>
              <a:rPr lang="de-DE" sz="1600" spc="-5" dirty="0" err="1" smtClean="0">
                <a:solidFill>
                  <a:srgbClr val="003358"/>
                </a:solidFill>
                <a:latin typeface="+mn-lt"/>
                <a:cs typeface="Arial"/>
              </a:rPr>
              <a:t>amet</a:t>
            </a:r>
            <a:endParaRPr lang="de-DE" sz="1600" spc="-5" dirty="0" smtClean="0">
              <a:solidFill>
                <a:srgbClr val="003358"/>
              </a:solidFill>
              <a:latin typeface="+mn-lt"/>
              <a:cs typeface="Arial"/>
            </a:endParaRPr>
          </a:p>
          <a:p>
            <a:pPr marL="417830" lvl="1" indent="-189230">
              <a:lnSpc>
                <a:spcPct val="100000"/>
              </a:lnSpc>
              <a:spcBef>
                <a:spcPts val="1080"/>
              </a:spcBef>
              <a:buChar char="•"/>
              <a:tabLst>
                <a:tab pos="418465" algn="l"/>
              </a:tabLst>
            </a:pPr>
            <a:endParaRPr lang="de-DE" sz="1600" dirty="0">
              <a:latin typeface="Arial"/>
              <a:cs typeface="Arial"/>
            </a:endParaRPr>
          </a:p>
        </p:txBody>
      </p:sp>
      <p:sp>
        <p:nvSpPr>
          <p:cNvPr id="13" name="Textplatzhalter 9">
            <a:extLst>
              <a:ext uri="{FF2B5EF4-FFF2-40B4-BE49-F238E27FC236}">
                <a16:creationId xmlns:a16="http://schemas.microsoft.com/office/drawing/2014/main" id="{311615BC-C060-D84A-8A16-47F17AE54E4F}"/>
              </a:ext>
            </a:extLst>
          </p:cNvPr>
          <p:cNvSpPr>
            <a:spLocks noGrp="1"/>
          </p:cNvSpPr>
          <p:nvPr>
            <p:ph type="body" sz="quarter" idx="16" hasCustomPrompt="1"/>
          </p:nvPr>
        </p:nvSpPr>
        <p:spPr>
          <a:xfrm>
            <a:off x="453600" y="234841"/>
            <a:ext cx="8226000" cy="504156"/>
          </a:xfrm>
          <a:prstGeom prst="rect">
            <a:avLst/>
          </a:prstGeom>
        </p:spPr>
        <p:txBody>
          <a:bodyPr lIns="0" tIns="0"/>
          <a:lstStyle>
            <a:lvl1pPr marL="0" indent="0">
              <a:buNone/>
              <a:defRPr sz="3200" b="1">
                <a:solidFill>
                  <a:srgbClr val="FF7900"/>
                </a:solidFill>
              </a:defRPr>
            </a:lvl1pPr>
          </a:lstStyle>
          <a:p>
            <a:r>
              <a:rPr lang="de-DE" dirty="0"/>
              <a:t>Folientitel durch Klicken bearbeiten</a:t>
            </a:r>
          </a:p>
        </p:txBody>
      </p:sp>
      <p:sp>
        <p:nvSpPr>
          <p:cNvPr id="14" name="Textplatzhalter 27">
            <a:extLst>
              <a:ext uri="{FF2B5EF4-FFF2-40B4-BE49-F238E27FC236}">
                <a16:creationId xmlns:a16="http://schemas.microsoft.com/office/drawing/2014/main" id="{09572D61-21C7-E94F-915B-84CB1F75CA37}"/>
              </a:ext>
            </a:extLst>
          </p:cNvPr>
          <p:cNvSpPr>
            <a:spLocks noGrp="1"/>
          </p:cNvSpPr>
          <p:nvPr>
            <p:ph type="body" sz="quarter" idx="17" hasCustomPrompt="1"/>
          </p:nvPr>
        </p:nvSpPr>
        <p:spPr>
          <a:xfrm>
            <a:off x="468312" y="753428"/>
            <a:ext cx="8226000" cy="671512"/>
          </a:xfrm>
          <a:prstGeom prst="rect">
            <a:avLst/>
          </a:prstGeom>
        </p:spPr>
        <p:txBody>
          <a:bodyPr lIns="0" tIns="0" rIns="0" bIns="0"/>
          <a:lstStyle>
            <a:lvl1pPr marL="0" indent="0">
              <a:buNone/>
              <a:defRPr sz="2400" b="1">
                <a:solidFill>
                  <a:srgbClr val="003359"/>
                </a:solidFill>
              </a:defRPr>
            </a:lvl1pPr>
          </a:lstStyle>
          <a:p>
            <a:r>
              <a:rPr lang="de-DE" dirty="0"/>
              <a:t>Folienuntertitel durch Klicken bearbeiten</a:t>
            </a:r>
          </a:p>
        </p:txBody>
      </p:sp>
      <p:sp>
        <p:nvSpPr>
          <p:cNvPr id="7" name="Fußzeilenplatzhalter 6">
            <a:extLst>
              <a:ext uri="{FF2B5EF4-FFF2-40B4-BE49-F238E27FC236}">
                <a16:creationId xmlns:a16="http://schemas.microsoft.com/office/drawing/2014/main" id="{C5803087-CADC-7B48-86B4-F0DE80B44C39}"/>
              </a:ext>
            </a:extLst>
          </p:cNvPr>
          <p:cNvSpPr>
            <a:spLocks noGrp="1"/>
          </p:cNvSpPr>
          <p:nvPr>
            <p:ph type="ftr" sz="quarter" idx="19"/>
          </p:nvPr>
        </p:nvSpPr>
        <p:spPr>
          <a:xfrm>
            <a:off x="1158059" y="4679757"/>
            <a:ext cx="5430005" cy="274637"/>
          </a:xfrm>
        </p:spPr>
        <p:txBody>
          <a:bodyPr/>
          <a:lstStyle/>
          <a:p>
            <a:r>
              <a:rPr lang="de-DE" dirty="0"/>
              <a:t>Fußzeile</a:t>
            </a:r>
          </a:p>
        </p:txBody>
      </p:sp>
    </p:spTree>
    <p:extLst>
      <p:ext uri="{BB962C8B-B14F-4D97-AF65-F5344CB8AC3E}">
        <p14:creationId xmlns:p14="http://schemas.microsoft.com/office/powerpoint/2010/main" val="18215485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Überschrift + 1-Spalter nur Aufzählung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68000" y="4673350"/>
            <a:ext cx="661260" cy="273844"/>
          </a:xfrm>
          <a:prstGeom prst="rect">
            <a:avLst/>
          </a:prstGeom>
        </p:spPr>
        <p:txBody>
          <a:bodyPr/>
          <a:lstStyle/>
          <a:p>
            <a:fld id="{C8083FA9-7C11-B04D-BE6F-500EF6F49D2A}" type="slidenum">
              <a:rPr lang="de-DE" smtClean="0"/>
              <a:t>‹Nr.›</a:t>
            </a:fld>
            <a:endParaRPr lang="de-DE" dirty="0"/>
          </a:p>
        </p:txBody>
      </p:sp>
      <p:sp>
        <p:nvSpPr>
          <p:cNvPr id="11" name="Textplatzhalter 10">
            <a:extLst>
              <a:ext uri="{FF2B5EF4-FFF2-40B4-BE49-F238E27FC236}">
                <a16:creationId xmlns:a16="http://schemas.microsoft.com/office/drawing/2014/main" id="{5BB1CC98-F3AF-C143-BB57-F343EEB4726C}"/>
              </a:ext>
            </a:extLst>
          </p:cNvPr>
          <p:cNvSpPr>
            <a:spLocks noGrp="1"/>
          </p:cNvSpPr>
          <p:nvPr>
            <p:ph type="body" sz="quarter" idx="13" hasCustomPrompt="1"/>
          </p:nvPr>
        </p:nvSpPr>
        <p:spPr>
          <a:xfrm>
            <a:off x="438678" y="972000"/>
            <a:ext cx="8262511" cy="3137161"/>
          </a:xfrm>
          <a:prstGeom prst="rect">
            <a:avLst/>
          </a:prstGeom>
        </p:spPr>
        <p:txBody>
          <a:bodyPr wrap="square" lIns="0" tIns="0" rIns="0" bIns="0" anchor="t" anchorCtr="0"/>
          <a:lstStyle>
            <a:lvl1pPr marL="241300" indent="-228600">
              <a:lnSpc>
                <a:spcPct val="100000"/>
              </a:lnSpc>
              <a:spcBef>
                <a:spcPts val="1180"/>
              </a:spcBef>
              <a:buClr>
                <a:srgbClr val="FF7900"/>
              </a:buClr>
              <a:buFont typeface="Wingdings" panose="05000000000000000000" pitchFamily="2" charset="2"/>
              <a:buAutoNum type="arabicPeriod"/>
              <a:tabLst>
                <a:tab pos="241300" algn="l"/>
              </a:tabLst>
              <a:defRPr sz="1600">
                <a:solidFill>
                  <a:srgbClr val="003359"/>
                </a:solidFill>
              </a:defRPr>
            </a:lvl1pPr>
            <a:lvl2pPr marL="228600" marR="0" indent="0" algn="l" defTabSz="685800" rtl="0" eaLnBrk="1" fontAlgn="auto" latinLnBrk="0" hangingPunct="1">
              <a:lnSpc>
                <a:spcPct val="100000"/>
              </a:lnSpc>
              <a:spcBef>
                <a:spcPts val="1080"/>
              </a:spcBef>
              <a:spcAft>
                <a:spcPts val="0"/>
              </a:spcAft>
              <a:buClrTx/>
              <a:buSzTx/>
              <a:buFontTx/>
              <a:buNone/>
              <a:tabLst>
                <a:tab pos="418465" algn="l"/>
              </a:tabLst>
              <a:defRPr>
                <a:solidFill>
                  <a:srgbClr val="003359"/>
                </a:solidFill>
              </a:defRPr>
            </a:lvl2pPr>
          </a:lstStyle>
          <a:p>
            <a:pPr marL="241300" indent="-228600">
              <a:lnSpc>
                <a:spcPct val="100000"/>
              </a:lnSpc>
              <a:spcBef>
                <a:spcPts val="1180"/>
              </a:spcBef>
              <a:buClr>
                <a:srgbClr val="FF7900"/>
              </a:buClr>
              <a:buAutoNum type="arabicPeriod"/>
              <a:tabLst>
                <a:tab pos="241300" algn="l"/>
              </a:tabLst>
            </a:pPr>
            <a:r>
              <a:rPr lang="de-DE" sz="1600" dirty="0">
                <a:solidFill>
                  <a:srgbClr val="003358"/>
                </a:solidFill>
                <a:latin typeface="Arial"/>
                <a:cs typeface="Arial"/>
              </a:rPr>
              <a:t>Aufzählung </a:t>
            </a:r>
            <a:r>
              <a:rPr lang="de-DE" sz="1600" spc="-5" dirty="0">
                <a:solidFill>
                  <a:srgbClr val="003358"/>
                </a:solidFill>
                <a:latin typeface="Arial"/>
                <a:cs typeface="Arial"/>
              </a:rPr>
              <a:t>Mustertext 1.</a:t>
            </a:r>
            <a:r>
              <a:rPr lang="de-DE" sz="1600" spc="-45" dirty="0">
                <a:solidFill>
                  <a:srgbClr val="003358"/>
                </a:solidFill>
                <a:latin typeface="Arial"/>
                <a:cs typeface="Arial"/>
              </a:rPr>
              <a:t> </a:t>
            </a:r>
            <a:r>
              <a:rPr lang="de-DE" sz="1600" dirty="0">
                <a:solidFill>
                  <a:srgbClr val="003358"/>
                </a:solidFill>
                <a:latin typeface="Arial"/>
                <a:cs typeface="Arial"/>
              </a:rPr>
              <a:t>Kategorie, Arial 16, ZAB </a:t>
            </a:r>
            <a:r>
              <a:rPr lang="de-DE" sz="1600" dirty="0" smtClean="0">
                <a:solidFill>
                  <a:srgbClr val="003358"/>
                </a:solidFill>
                <a:latin typeface="Arial"/>
                <a:cs typeface="Arial"/>
              </a:rPr>
              <a:t>30</a:t>
            </a:r>
            <a:endParaRPr lang="de-DE" sz="1600" dirty="0" smtClean="0">
              <a:latin typeface="Arial"/>
              <a:cs typeface="Arial"/>
            </a:endParaRPr>
          </a:p>
          <a:p>
            <a:pPr marL="417830" lvl="1" indent="-189230">
              <a:lnSpc>
                <a:spcPct val="100000"/>
              </a:lnSpc>
              <a:spcBef>
                <a:spcPts val="1080"/>
              </a:spcBef>
              <a:buChar char="•"/>
              <a:tabLst>
                <a:tab pos="418465" algn="l"/>
              </a:tabLst>
            </a:pPr>
            <a:r>
              <a:rPr lang="de-DE" sz="1600" dirty="0" smtClean="0">
                <a:solidFill>
                  <a:srgbClr val="003358"/>
                </a:solidFill>
                <a:latin typeface="Arial"/>
                <a:cs typeface="Arial"/>
              </a:rPr>
              <a:t>Aufzählung </a:t>
            </a:r>
            <a:r>
              <a:rPr lang="de-DE" sz="1600" spc="-5" dirty="0" smtClean="0">
                <a:solidFill>
                  <a:srgbClr val="003358"/>
                </a:solidFill>
                <a:latin typeface="Arial"/>
                <a:cs typeface="Arial"/>
              </a:rPr>
              <a:t>Mustertext </a:t>
            </a:r>
            <a:r>
              <a:rPr lang="de-DE" sz="1600" spc="-5" dirty="0" err="1" smtClean="0">
                <a:solidFill>
                  <a:srgbClr val="003358"/>
                </a:solidFill>
                <a:latin typeface="Arial"/>
                <a:cs typeface="Arial"/>
              </a:rPr>
              <a:t>Lorem</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ipsum</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dolor</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sit</a:t>
            </a:r>
            <a:r>
              <a:rPr lang="de-DE" sz="1600" spc="-5" dirty="0" smtClean="0">
                <a:solidFill>
                  <a:srgbClr val="003358"/>
                </a:solidFill>
                <a:latin typeface="Arial"/>
                <a:cs typeface="Arial"/>
              </a:rPr>
              <a:t> </a:t>
            </a:r>
            <a:r>
              <a:rPr lang="de-DE" sz="1600" spc="-5" dirty="0" err="1" smtClean="0">
                <a:solidFill>
                  <a:srgbClr val="003358"/>
                </a:solidFill>
                <a:latin typeface="Arial"/>
                <a:cs typeface="Arial"/>
              </a:rPr>
              <a:t>amet</a:t>
            </a:r>
            <a:endParaRPr lang="de-DE" sz="1600" spc="-5" dirty="0" smtClean="0">
              <a:solidFill>
                <a:srgbClr val="003358"/>
              </a:solidFill>
              <a:latin typeface="Arial"/>
              <a:cs typeface="Arial"/>
            </a:endParaRPr>
          </a:p>
          <a:p>
            <a:pPr marL="417830" lvl="1" indent="-189230">
              <a:lnSpc>
                <a:spcPct val="100000"/>
              </a:lnSpc>
              <a:spcBef>
                <a:spcPts val="1080"/>
              </a:spcBef>
              <a:buChar char="•"/>
              <a:tabLst>
                <a:tab pos="418465" algn="l"/>
              </a:tabLst>
            </a:pPr>
            <a:r>
              <a:rPr lang="de-DE" sz="1600" dirty="0" smtClean="0">
                <a:solidFill>
                  <a:srgbClr val="003358"/>
                </a:solidFill>
                <a:latin typeface="Arial"/>
                <a:cs typeface="Arial"/>
              </a:rPr>
              <a:t>Aufzählung </a:t>
            </a:r>
            <a:r>
              <a:rPr lang="de-DE" sz="1600" spc="-5" dirty="0">
                <a:solidFill>
                  <a:srgbClr val="003358"/>
                </a:solidFill>
                <a:latin typeface="Arial"/>
                <a:cs typeface="Arial"/>
              </a:rPr>
              <a:t>Mustertext </a:t>
            </a:r>
            <a:r>
              <a:rPr lang="de-DE" sz="1600" spc="-5" dirty="0" err="1">
                <a:solidFill>
                  <a:srgbClr val="003358"/>
                </a:solidFill>
                <a:latin typeface="Arial"/>
                <a:cs typeface="Arial"/>
              </a:rPr>
              <a:t>Lorem</a:t>
            </a:r>
            <a:r>
              <a:rPr lang="de-DE" sz="1600" spc="-5" dirty="0">
                <a:solidFill>
                  <a:srgbClr val="003358"/>
                </a:solidFill>
                <a:latin typeface="Arial"/>
                <a:cs typeface="Arial"/>
              </a:rPr>
              <a:t> </a:t>
            </a:r>
            <a:r>
              <a:rPr lang="de-DE" sz="1600" spc="-5" dirty="0" err="1">
                <a:solidFill>
                  <a:srgbClr val="003358"/>
                </a:solidFill>
                <a:latin typeface="Arial"/>
                <a:cs typeface="Arial"/>
              </a:rPr>
              <a:t>ipsum</a:t>
            </a:r>
            <a:r>
              <a:rPr lang="de-DE" sz="1600" spc="-5" dirty="0">
                <a:solidFill>
                  <a:srgbClr val="003358"/>
                </a:solidFill>
                <a:latin typeface="Arial"/>
                <a:cs typeface="Arial"/>
              </a:rPr>
              <a:t> </a:t>
            </a:r>
            <a:r>
              <a:rPr lang="de-DE" sz="1600" spc="-5" dirty="0" err="1">
                <a:solidFill>
                  <a:srgbClr val="003358"/>
                </a:solidFill>
                <a:latin typeface="Arial"/>
                <a:cs typeface="Arial"/>
              </a:rPr>
              <a:t>dolor</a:t>
            </a:r>
            <a:r>
              <a:rPr lang="de-DE" sz="1600" spc="-5" dirty="0">
                <a:solidFill>
                  <a:srgbClr val="003358"/>
                </a:solidFill>
                <a:latin typeface="Arial"/>
                <a:cs typeface="Arial"/>
              </a:rPr>
              <a:t> </a:t>
            </a:r>
            <a:r>
              <a:rPr lang="de-DE" sz="1600" spc="-5" dirty="0" err="1">
                <a:solidFill>
                  <a:srgbClr val="003358"/>
                </a:solidFill>
                <a:latin typeface="Arial"/>
                <a:cs typeface="Arial"/>
              </a:rPr>
              <a:t>sit</a:t>
            </a:r>
            <a:r>
              <a:rPr lang="de-DE" sz="1600" spc="-5" dirty="0">
                <a:solidFill>
                  <a:srgbClr val="003358"/>
                </a:solidFill>
                <a:latin typeface="Arial"/>
                <a:cs typeface="Arial"/>
              </a:rPr>
              <a:t> </a:t>
            </a:r>
            <a:r>
              <a:rPr lang="de-DE" sz="1600" spc="-5" dirty="0" err="1">
                <a:solidFill>
                  <a:srgbClr val="003358"/>
                </a:solidFill>
                <a:latin typeface="Arial"/>
                <a:cs typeface="Arial"/>
              </a:rPr>
              <a:t>amet</a:t>
            </a:r>
            <a:endParaRPr lang="de-DE" sz="1600" spc="-5" dirty="0">
              <a:solidFill>
                <a:srgbClr val="003358"/>
              </a:solidFill>
              <a:latin typeface="Arial"/>
              <a:cs typeface="Arial"/>
            </a:endParaRPr>
          </a:p>
          <a:p>
            <a:pPr marL="241300" indent="-228600">
              <a:lnSpc>
                <a:spcPct val="100000"/>
              </a:lnSpc>
              <a:spcBef>
                <a:spcPts val="1180"/>
              </a:spcBef>
              <a:buClr>
                <a:srgbClr val="FF7900"/>
              </a:buClr>
              <a:buAutoNum type="arabicPeriod"/>
              <a:tabLst>
                <a:tab pos="241300" algn="l"/>
              </a:tabLst>
            </a:pPr>
            <a:r>
              <a:rPr lang="de-DE" sz="1600" dirty="0">
                <a:solidFill>
                  <a:srgbClr val="003358"/>
                </a:solidFill>
                <a:latin typeface="Arial"/>
                <a:cs typeface="Arial"/>
              </a:rPr>
              <a:t>Aufzählung </a:t>
            </a:r>
            <a:r>
              <a:rPr lang="de-DE" sz="1600" spc="-5" dirty="0">
                <a:solidFill>
                  <a:srgbClr val="003358"/>
                </a:solidFill>
                <a:latin typeface="Arial"/>
                <a:cs typeface="Arial"/>
              </a:rPr>
              <a:t>Mustertext 1.</a:t>
            </a:r>
            <a:r>
              <a:rPr lang="de-DE" sz="1600" spc="-45" dirty="0">
                <a:solidFill>
                  <a:srgbClr val="003358"/>
                </a:solidFill>
                <a:latin typeface="Arial"/>
                <a:cs typeface="Arial"/>
              </a:rPr>
              <a:t> </a:t>
            </a:r>
            <a:r>
              <a:rPr lang="de-DE" sz="1600" dirty="0">
                <a:solidFill>
                  <a:srgbClr val="003358"/>
                </a:solidFill>
                <a:latin typeface="Arial"/>
                <a:cs typeface="Arial"/>
              </a:rPr>
              <a:t>Kategorie, Arial 16, ZAB </a:t>
            </a:r>
            <a:r>
              <a:rPr lang="de-DE" sz="1600" dirty="0" smtClean="0">
                <a:solidFill>
                  <a:srgbClr val="003358"/>
                </a:solidFill>
                <a:latin typeface="Arial"/>
                <a:cs typeface="Arial"/>
              </a:rPr>
              <a:t>30</a:t>
            </a:r>
            <a:endParaRPr lang="de-DE" sz="1600" dirty="0">
              <a:latin typeface="Arial"/>
              <a:cs typeface="Arial"/>
            </a:endParaRPr>
          </a:p>
          <a:p>
            <a:pPr marL="417830" lvl="1" indent="-189230">
              <a:lnSpc>
                <a:spcPct val="100000"/>
              </a:lnSpc>
              <a:spcBef>
                <a:spcPts val="1080"/>
              </a:spcBef>
              <a:buChar char="•"/>
              <a:tabLst>
                <a:tab pos="418465" algn="l"/>
              </a:tabLst>
            </a:pPr>
            <a:r>
              <a:rPr lang="de-DE" sz="1600" dirty="0">
                <a:solidFill>
                  <a:srgbClr val="003358"/>
                </a:solidFill>
                <a:latin typeface="Arial"/>
                <a:cs typeface="Arial"/>
              </a:rPr>
              <a:t>Aufzählung </a:t>
            </a:r>
            <a:r>
              <a:rPr lang="de-DE" sz="1600" spc="-5" dirty="0">
                <a:solidFill>
                  <a:srgbClr val="003358"/>
                </a:solidFill>
                <a:latin typeface="Arial"/>
                <a:cs typeface="Arial"/>
              </a:rPr>
              <a:t>Mustertext </a:t>
            </a:r>
            <a:r>
              <a:rPr lang="de-DE" sz="1600" spc="-5" dirty="0" err="1">
                <a:solidFill>
                  <a:srgbClr val="003358"/>
                </a:solidFill>
                <a:latin typeface="Arial"/>
                <a:cs typeface="Arial"/>
              </a:rPr>
              <a:t>Lorem</a:t>
            </a:r>
            <a:r>
              <a:rPr lang="de-DE" sz="1600" spc="-5" dirty="0">
                <a:solidFill>
                  <a:srgbClr val="003358"/>
                </a:solidFill>
                <a:latin typeface="Arial"/>
                <a:cs typeface="Arial"/>
              </a:rPr>
              <a:t> </a:t>
            </a:r>
            <a:r>
              <a:rPr lang="de-DE" sz="1600" spc="-5" dirty="0" err="1">
                <a:solidFill>
                  <a:srgbClr val="003358"/>
                </a:solidFill>
                <a:latin typeface="Arial"/>
                <a:cs typeface="Arial"/>
              </a:rPr>
              <a:t>ipsum</a:t>
            </a:r>
            <a:r>
              <a:rPr lang="de-DE" sz="1600" spc="-5" dirty="0">
                <a:solidFill>
                  <a:srgbClr val="003358"/>
                </a:solidFill>
                <a:latin typeface="Arial"/>
                <a:cs typeface="Arial"/>
              </a:rPr>
              <a:t> </a:t>
            </a:r>
            <a:r>
              <a:rPr lang="de-DE" sz="1600" spc="-5" dirty="0" err="1">
                <a:solidFill>
                  <a:srgbClr val="003358"/>
                </a:solidFill>
                <a:latin typeface="Arial"/>
                <a:cs typeface="Arial"/>
              </a:rPr>
              <a:t>dolor</a:t>
            </a:r>
            <a:r>
              <a:rPr lang="de-DE" sz="1600" spc="-5" dirty="0">
                <a:solidFill>
                  <a:srgbClr val="003358"/>
                </a:solidFill>
                <a:latin typeface="Arial"/>
                <a:cs typeface="Arial"/>
              </a:rPr>
              <a:t> </a:t>
            </a:r>
            <a:r>
              <a:rPr lang="de-DE" sz="1600" spc="-5" dirty="0" err="1">
                <a:solidFill>
                  <a:srgbClr val="003358"/>
                </a:solidFill>
                <a:latin typeface="Arial"/>
                <a:cs typeface="Arial"/>
              </a:rPr>
              <a:t>sit</a:t>
            </a:r>
            <a:r>
              <a:rPr lang="de-DE" sz="1600" spc="-5" dirty="0">
                <a:solidFill>
                  <a:srgbClr val="003358"/>
                </a:solidFill>
                <a:latin typeface="Arial"/>
                <a:cs typeface="Arial"/>
              </a:rPr>
              <a:t> </a:t>
            </a:r>
            <a:r>
              <a:rPr lang="de-DE" sz="1600" spc="-5" dirty="0" err="1" smtClean="0">
                <a:solidFill>
                  <a:srgbClr val="003358"/>
                </a:solidFill>
                <a:latin typeface="Arial"/>
                <a:cs typeface="Arial"/>
              </a:rPr>
              <a:t>amet</a:t>
            </a:r>
            <a:endParaRPr lang="de-DE" sz="1600" spc="-5" dirty="0">
              <a:solidFill>
                <a:srgbClr val="003358"/>
              </a:solidFill>
              <a:latin typeface="Arial"/>
              <a:cs typeface="Arial"/>
            </a:endParaRPr>
          </a:p>
          <a:p>
            <a:pPr marL="417830" marR="0" lvl="1" indent="-189230" algn="l" defTabSz="685800" rtl="0" eaLnBrk="1" fontAlgn="auto" latinLnBrk="0" hangingPunct="1">
              <a:lnSpc>
                <a:spcPct val="100000"/>
              </a:lnSpc>
              <a:spcBef>
                <a:spcPts val="1080"/>
              </a:spcBef>
              <a:spcAft>
                <a:spcPts val="0"/>
              </a:spcAft>
              <a:buClrTx/>
              <a:buSzTx/>
              <a:buFontTx/>
              <a:buChar char="•"/>
              <a:tabLst>
                <a:tab pos="418465" algn="l"/>
              </a:tabLst>
              <a:defRPr/>
            </a:pPr>
            <a:r>
              <a:rPr lang="de-DE" sz="1600" dirty="0">
                <a:solidFill>
                  <a:srgbClr val="003358"/>
                </a:solidFill>
                <a:latin typeface="Arial"/>
                <a:cs typeface="Arial"/>
              </a:rPr>
              <a:t>Aufzählung </a:t>
            </a:r>
            <a:r>
              <a:rPr lang="de-DE" sz="1600" spc="-5" dirty="0" smtClean="0">
                <a:solidFill>
                  <a:srgbClr val="003358"/>
                </a:solidFill>
                <a:latin typeface="+mn-lt"/>
                <a:cs typeface="Arial"/>
              </a:rPr>
              <a:t>Mustertext </a:t>
            </a:r>
            <a:r>
              <a:rPr lang="de-DE" sz="1600" spc="-5" dirty="0" err="1" smtClean="0">
                <a:solidFill>
                  <a:srgbClr val="003358"/>
                </a:solidFill>
                <a:latin typeface="+mn-lt"/>
                <a:cs typeface="Arial"/>
              </a:rPr>
              <a:t>Lorem</a:t>
            </a:r>
            <a:r>
              <a:rPr lang="de-DE" sz="1600" spc="-5" dirty="0" smtClean="0">
                <a:solidFill>
                  <a:srgbClr val="003358"/>
                </a:solidFill>
                <a:latin typeface="+mn-lt"/>
                <a:cs typeface="Arial"/>
              </a:rPr>
              <a:t> </a:t>
            </a:r>
            <a:r>
              <a:rPr lang="de-DE" sz="1600" spc="-5" dirty="0" err="1" smtClean="0">
                <a:solidFill>
                  <a:srgbClr val="003358"/>
                </a:solidFill>
                <a:latin typeface="+mn-lt"/>
                <a:cs typeface="Arial"/>
              </a:rPr>
              <a:t>ipsum</a:t>
            </a:r>
            <a:r>
              <a:rPr lang="de-DE" sz="1600" spc="-5" dirty="0" smtClean="0">
                <a:solidFill>
                  <a:srgbClr val="003358"/>
                </a:solidFill>
                <a:latin typeface="+mn-lt"/>
                <a:cs typeface="Arial"/>
              </a:rPr>
              <a:t> </a:t>
            </a:r>
            <a:r>
              <a:rPr lang="de-DE" sz="1600" spc="-5" dirty="0" err="1" smtClean="0">
                <a:solidFill>
                  <a:srgbClr val="003358"/>
                </a:solidFill>
                <a:latin typeface="+mn-lt"/>
                <a:cs typeface="Arial"/>
              </a:rPr>
              <a:t>dolor</a:t>
            </a:r>
            <a:r>
              <a:rPr lang="de-DE" sz="1600" spc="-5" dirty="0" smtClean="0">
                <a:solidFill>
                  <a:srgbClr val="003358"/>
                </a:solidFill>
                <a:latin typeface="+mn-lt"/>
                <a:cs typeface="Arial"/>
              </a:rPr>
              <a:t> </a:t>
            </a:r>
            <a:r>
              <a:rPr lang="de-DE" sz="1600" spc="-5" dirty="0" err="1" smtClean="0">
                <a:solidFill>
                  <a:srgbClr val="003358"/>
                </a:solidFill>
                <a:latin typeface="+mn-lt"/>
                <a:cs typeface="Arial"/>
              </a:rPr>
              <a:t>sit</a:t>
            </a:r>
            <a:r>
              <a:rPr lang="de-DE" sz="1600" spc="-5" dirty="0" smtClean="0">
                <a:solidFill>
                  <a:srgbClr val="003358"/>
                </a:solidFill>
                <a:latin typeface="+mn-lt"/>
                <a:cs typeface="Arial"/>
              </a:rPr>
              <a:t> </a:t>
            </a:r>
            <a:r>
              <a:rPr lang="de-DE" sz="1600" spc="-5" dirty="0" err="1" smtClean="0">
                <a:solidFill>
                  <a:srgbClr val="003358"/>
                </a:solidFill>
                <a:latin typeface="+mn-lt"/>
                <a:cs typeface="Arial"/>
              </a:rPr>
              <a:t>amet</a:t>
            </a:r>
            <a:endParaRPr lang="de-DE" sz="1600" spc="-5" dirty="0" smtClean="0">
              <a:solidFill>
                <a:srgbClr val="003358"/>
              </a:solidFill>
              <a:latin typeface="+mn-lt"/>
              <a:cs typeface="Arial"/>
            </a:endParaRPr>
          </a:p>
          <a:p>
            <a:pPr marL="241300" indent="-228600">
              <a:lnSpc>
                <a:spcPct val="100000"/>
              </a:lnSpc>
              <a:spcBef>
                <a:spcPts val="1180"/>
              </a:spcBef>
              <a:buClr>
                <a:srgbClr val="FF7900"/>
              </a:buClr>
              <a:buAutoNum type="arabicPeriod"/>
              <a:tabLst>
                <a:tab pos="241300" algn="l"/>
              </a:tabLst>
            </a:pPr>
            <a:r>
              <a:rPr lang="de-DE" sz="1600" dirty="0" smtClean="0">
                <a:solidFill>
                  <a:srgbClr val="003358"/>
                </a:solidFill>
                <a:latin typeface="Arial"/>
                <a:cs typeface="Arial"/>
              </a:rPr>
              <a:t>Aufzählung </a:t>
            </a:r>
            <a:r>
              <a:rPr lang="de-DE" sz="1600" spc="-5" dirty="0" smtClean="0">
                <a:solidFill>
                  <a:srgbClr val="003358"/>
                </a:solidFill>
                <a:latin typeface="Arial"/>
                <a:cs typeface="Arial"/>
              </a:rPr>
              <a:t>Mustertext 1.</a:t>
            </a:r>
            <a:r>
              <a:rPr lang="de-DE" sz="1600" spc="-45" dirty="0" smtClean="0">
                <a:solidFill>
                  <a:srgbClr val="003358"/>
                </a:solidFill>
                <a:latin typeface="Arial"/>
                <a:cs typeface="Arial"/>
              </a:rPr>
              <a:t> </a:t>
            </a:r>
            <a:r>
              <a:rPr lang="de-DE" sz="1600" dirty="0" smtClean="0">
                <a:solidFill>
                  <a:srgbClr val="003358"/>
                </a:solidFill>
                <a:latin typeface="Arial"/>
                <a:cs typeface="Arial"/>
              </a:rPr>
              <a:t>Kategorie, Arial 16, ZAB 30</a:t>
            </a:r>
            <a:endParaRPr lang="de-DE" sz="1600" dirty="0" smtClean="0">
              <a:latin typeface="Arial"/>
              <a:cs typeface="Arial"/>
            </a:endParaRPr>
          </a:p>
          <a:p>
            <a:pPr marL="417830" lvl="1" indent="-189230">
              <a:lnSpc>
                <a:spcPct val="100000"/>
              </a:lnSpc>
              <a:spcBef>
                <a:spcPts val="1080"/>
              </a:spcBef>
              <a:buChar char="•"/>
              <a:tabLst>
                <a:tab pos="418465" algn="l"/>
              </a:tabLst>
            </a:pPr>
            <a:r>
              <a:rPr lang="de-DE" sz="1600" dirty="0" smtClean="0">
                <a:solidFill>
                  <a:srgbClr val="003358"/>
                </a:solidFill>
                <a:latin typeface="+mn-lt"/>
                <a:cs typeface="Arial"/>
              </a:rPr>
              <a:t>Aufzählung </a:t>
            </a:r>
            <a:r>
              <a:rPr lang="de-DE" sz="1600" spc="-5" dirty="0" smtClean="0">
                <a:solidFill>
                  <a:srgbClr val="003358"/>
                </a:solidFill>
                <a:latin typeface="+mn-lt"/>
                <a:cs typeface="Arial"/>
              </a:rPr>
              <a:t>Mustertext </a:t>
            </a:r>
            <a:r>
              <a:rPr lang="de-DE" sz="1600" spc="-5" dirty="0" err="1" smtClean="0">
                <a:solidFill>
                  <a:srgbClr val="003358"/>
                </a:solidFill>
                <a:latin typeface="+mn-lt"/>
                <a:cs typeface="Arial"/>
              </a:rPr>
              <a:t>Lorem</a:t>
            </a:r>
            <a:r>
              <a:rPr lang="de-DE" sz="1600" spc="-5" dirty="0" smtClean="0">
                <a:solidFill>
                  <a:srgbClr val="003358"/>
                </a:solidFill>
                <a:latin typeface="+mn-lt"/>
                <a:cs typeface="Arial"/>
              </a:rPr>
              <a:t> </a:t>
            </a:r>
            <a:r>
              <a:rPr lang="de-DE" sz="1600" spc="-5" dirty="0" err="1" smtClean="0">
                <a:solidFill>
                  <a:srgbClr val="003358"/>
                </a:solidFill>
                <a:latin typeface="+mn-lt"/>
                <a:cs typeface="Arial"/>
              </a:rPr>
              <a:t>ipsum</a:t>
            </a:r>
            <a:r>
              <a:rPr lang="de-DE" sz="1600" spc="-5" dirty="0" smtClean="0">
                <a:solidFill>
                  <a:srgbClr val="003358"/>
                </a:solidFill>
                <a:latin typeface="+mn-lt"/>
                <a:cs typeface="Arial"/>
              </a:rPr>
              <a:t> </a:t>
            </a:r>
            <a:r>
              <a:rPr lang="de-DE" sz="1600" spc="-5" dirty="0" err="1" smtClean="0">
                <a:solidFill>
                  <a:srgbClr val="003358"/>
                </a:solidFill>
                <a:latin typeface="+mn-lt"/>
                <a:cs typeface="Arial"/>
              </a:rPr>
              <a:t>dolor</a:t>
            </a:r>
            <a:r>
              <a:rPr lang="de-DE" sz="1600" spc="-5" dirty="0" smtClean="0">
                <a:solidFill>
                  <a:srgbClr val="003358"/>
                </a:solidFill>
                <a:latin typeface="+mn-lt"/>
                <a:cs typeface="Arial"/>
              </a:rPr>
              <a:t> </a:t>
            </a:r>
            <a:r>
              <a:rPr lang="de-DE" sz="1600" spc="-5" dirty="0" err="1" smtClean="0">
                <a:solidFill>
                  <a:srgbClr val="003358"/>
                </a:solidFill>
                <a:latin typeface="+mn-lt"/>
                <a:cs typeface="Arial"/>
              </a:rPr>
              <a:t>sit</a:t>
            </a:r>
            <a:r>
              <a:rPr lang="de-DE" sz="1600" spc="-5" dirty="0" smtClean="0">
                <a:solidFill>
                  <a:srgbClr val="003358"/>
                </a:solidFill>
                <a:latin typeface="+mn-lt"/>
                <a:cs typeface="Arial"/>
              </a:rPr>
              <a:t> </a:t>
            </a:r>
            <a:r>
              <a:rPr lang="de-DE" sz="1600" spc="-5" dirty="0" err="1" smtClean="0">
                <a:solidFill>
                  <a:srgbClr val="003358"/>
                </a:solidFill>
                <a:latin typeface="+mn-lt"/>
                <a:cs typeface="Arial"/>
              </a:rPr>
              <a:t>amet</a:t>
            </a:r>
            <a:endParaRPr lang="de-DE" sz="1600" spc="-5" dirty="0" smtClean="0">
              <a:solidFill>
                <a:srgbClr val="003358"/>
              </a:solidFill>
              <a:latin typeface="+mn-lt"/>
              <a:cs typeface="Arial"/>
            </a:endParaRPr>
          </a:p>
          <a:p>
            <a:pPr marL="417830" marR="0" lvl="1" indent="-189230" algn="l" defTabSz="685800" rtl="0" eaLnBrk="1" fontAlgn="auto" latinLnBrk="0" hangingPunct="1">
              <a:lnSpc>
                <a:spcPct val="100000"/>
              </a:lnSpc>
              <a:spcBef>
                <a:spcPts val="1080"/>
              </a:spcBef>
              <a:spcAft>
                <a:spcPts val="0"/>
              </a:spcAft>
              <a:buClrTx/>
              <a:buSzTx/>
              <a:buFontTx/>
              <a:buChar char="•"/>
              <a:tabLst>
                <a:tab pos="418465" algn="l"/>
              </a:tabLst>
              <a:defRPr/>
            </a:pPr>
            <a:endParaRPr lang="de-DE" sz="1600" spc="-5" dirty="0" smtClean="0">
              <a:solidFill>
                <a:srgbClr val="003358"/>
              </a:solidFill>
              <a:latin typeface="+mn-lt"/>
              <a:cs typeface="Arial"/>
            </a:endParaRPr>
          </a:p>
          <a:p>
            <a:pPr marL="417830" lvl="1" indent="-189230">
              <a:lnSpc>
                <a:spcPct val="100000"/>
              </a:lnSpc>
              <a:spcBef>
                <a:spcPts val="1080"/>
              </a:spcBef>
              <a:buChar char="•"/>
              <a:tabLst>
                <a:tab pos="418465" algn="l"/>
              </a:tabLst>
            </a:pPr>
            <a:endParaRPr lang="de-DE" sz="1600" dirty="0">
              <a:latin typeface="Arial"/>
              <a:cs typeface="Arial"/>
            </a:endParaRPr>
          </a:p>
        </p:txBody>
      </p:sp>
      <p:sp>
        <p:nvSpPr>
          <p:cNvPr id="13" name="Textplatzhalter 9">
            <a:extLst>
              <a:ext uri="{FF2B5EF4-FFF2-40B4-BE49-F238E27FC236}">
                <a16:creationId xmlns:a16="http://schemas.microsoft.com/office/drawing/2014/main" id="{311615BC-C060-D84A-8A16-47F17AE54E4F}"/>
              </a:ext>
            </a:extLst>
          </p:cNvPr>
          <p:cNvSpPr>
            <a:spLocks noGrp="1"/>
          </p:cNvSpPr>
          <p:nvPr>
            <p:ph type="body" sz="quarter" idx="16" hasCustomPrompt="1"/>
          </p:nvPr>
        </p:nvSpPr>
        <p:spPr>
          <a:xfrm>
            <a:off x="453600" y="234841"/>
            <a:ext cx="8226000" cy="504156"/>
          </a:xfrm>
          <a:prstGeom prst="rect">
            <a:avLst/>
          </a:prstGeom>
        </p:spPr>
        <p:txBody>
          <a:bodyPr lIns="0" tIns="0"/>
          <a:lstStyle>
            <a:lvl1pPr marL="0" indent="0">
              <a:buNone/>
              <a:defRPr sz="3200" b="1">
                <a:solidFill>
                  <a:srgbClr val="FF7900"/>
                </a:solidFill>
              </a:defRPr>
            </a:lvl1pPr>
          </a:lstStyle>
          <a:p>
            <a:r>
              <a:rPr lang="de-DE" dirty="0"/>
              <a:t>Folientitel durch Klicken bearbeiten</a:t>
            </a:r>
          </a:p>
        </p:txBody>
      </p:sp>
      <p:sp>
        <p:nvSpPr>
          <p:cNvPr id="7" name="Fußzeilenplatzhalter 6">
            <a:extLst>
              <a:ext uri="{FF2B5EF4-FFF2-40B4-BE49-F238E27FC236}">
                <a16:creationId xmlns:a16="http://schemas.microsoft.com/office/drawing/2014/main" id="{C5803087-CADC-7B48-86B4-F0DE80B44C39}"/>
              </a:ext>
            </a:extLst>
          </p:cNvPr>
          <p:cNvSpPr>
            <a:spLocks noGrp="1"/>
          </p:cNvSpPr>
          <p:nvPr>
            <p:ph type="ftr" sz="quarter" idx="19"/>
          </p:nvPr>
        </p:nvSpPr>
        <p:spPr>
          <a:xfrm>
            <a:off x="1158059" y="4679757"/>
            <a:ext cx="5430005" cy="274637"/>
          </a:xfrm>
        </p:spPr>
        <p:txBody>
          <a:bodyPr/>
          <a:lstStyle/>
          <a:p>
            <a:r>
              <a:rPr lang="de-DE" dirty="0"/>
              <a:t>Fußzeile</a:t>
            </a:r>
          </a:p>
        </p:txBody>
      </p:sp>
    </p:spTree>
    <p:extLst>
      <p:ext uri="{BB962C8B-B14F-4D97-AF65-F5344CB8AC3E}">
        <p14:creationId xmlns:p14="http://schemas.microsoft.com/office/powerpoint/2010/main" val="40564965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68000" y="4673350"/>
            <a:ext cx="661260" cy="273844"/>
          </a:xfrm>
          <a:prstGeom prst="rect">
            <a:avLst/>
          </a:prstGeom>
        </p:spPr>
        <p:txBody>
          <a:bodyPr vert="horz" lIns="0" tIns="45720" rIns="91440" bIns="45720" rtlCol="0" anchor="ctr"/>
          <a:lstStyle>
            <a:lvl1pPr algn="l">
              <a:defRPr sz="1000">
                <a:solidFill>
                  <a:schemeClr val="accent3"/>
                </a:solidFill>
                <a:latin typeface="Arial" panose="020B0604020202020204" pitchFamily="34" charset="0"/>
                <a:cs typeface="Arial" panose="020B0604020202020204" pitchFamily="34" charset="0"/>
              </a:defRPr>
            </a:lvl1pPr>
          </a:lstStyle>
          <a:p>
            <a:fld id="{C8083FA9-7C11-B04D-BE6F-500EF6F49D2A}" type="slidenum">
              <a:rPr lang="de-DE" smtClean="0"/>
              <a:pPr/>
              <a:t>‹Nr.›</a:t>
            </a:fld>
            <a:endParaRPr lang="de-DE" dirty="0"/>
          </a:p>
        </p:txBody>
      </p:sp>
      <p:sp>
        <p:nvSpPr>
          <p:cNvPr id="10" name="object 7">
            <a:extLst>
              <a:ext uri="{FF2B5EF4-FFF2-40B4-BE49-F238E27FC236}">
                <a16:creationId xmlns:a16="http://schemas.microsoft.com/office/drawing/2014/main" id="{D8115AD6-9C29-514F-B636-3753A40D3444}"/>
              </a:ext>
            </a:extLst>
          </p:cNvPr>
          <p:cNvSpPr/>
          <p:nvPr/>
        </p:nvSpPr>
        <p:spPr>
          <a:xfrm>
            <a:off x="0" y="4516438"/>
            <a:ext cx="9144000" cy="0"/>
          </a:xfrm>
          <a:custGeom>
            <a:avLst/>
            <a:gdLst/>
            <a:ahLst/>
            <a:cxnLst/>
            <a:rect l="l" t="t" r="r" b="b"/>
            <a:pathLst>
              <a:path w="9144000">
                <a:moveTo>
                  <a:pt x="0" y="0"/>
                </a:moveTo>
                <a:lnTo>
                  <a:pt x="9144000" y="0"/>
                </a:lnTo>
              </a:path>
            </a:pathLst>
          </a:custGeom>
          <a:ln w="6350">
            <a:solidFill>
              <a:srgbClr val="007479"/>
            </a:solidFill>
          </a:ln>
        </p:spPr>
        <p:txBody>
          <a:bodyPr wrap="square" lIns="0" tIns="0" rIns="0" bIns="0" rtlCol="0"/>
          <a:lstStyle/>
          <a:p>
            <a:endParaRPr dirty="0"/>
          </a:p>
        </p:txBody>
      </p:sp>
      <p:sp>
        <p:nvSpPr>
          <p:cNvPr id="7" name="object 7">
            <a:extLst>
              <a:ext uri="{FF2B5EF4-FFF2-40B4-BE49-F238E27FC236}">
                <a16:creationId xmlns:a16="http://schemas.microsoft.com/office/drawing/2014/main" id="{6E020307-2C4B-064E-8E6B-916D2997EC36}"/>
              </a:ext>
            </a:extLst>
          </p:cNvPr>
          <p:cNvSpPr/>
          <p:nvPr userDrawn="1"/>
        </p:nvSpPr>
        <p:spPr>
          <a:xfrm>
            <a:off x="0" y="4516438"/>
            <a:ext cx="9144000" cy="0"/>
          </a:xfrm>
          <a:custGeom>
            <a:avLst/>
            <a:gdLst/>
            <a:ahLst/>
            <a:cxnLst/>
            <a:rect l="l" t="t" r="r" b="b"/>
            <a:pathLst>
              <a:path w="9144000">
                <a:moveTo>
                  <a:pt x="0" y="0"/>
                </a:moveTo>
                <a:lnTo>
                  <a:pt x="9144000" y="0"/>
                </a:lnTo>
              </a:path>
            </a:pathLst>
          </a:custGeom>
          <a:ln w="6350">
            <a:solidFill>
              <a:srgbClr val="007479"/>
            </a:solidFill>
          </a:ln>
        </p:spPr>
        <p:txBody>
          <a:bodyPr wrap="square" lIns="0" tIns="0" rIns="0" bIns="0" rtlCol="0"/>
          <a:lstStyle/>
          <a:p>
            <a:endParaRPr dirty="0"/>
          </a:p>
        </p:txBody>
      </p:sp>
      <p:pic>
        <p:nvPicPr>
          <p:cNvPr id="3" name="Grafik 2">
            <a:extLst>
              <a:ext uri="{FF2B5EF4-FFF2-40B4-BE49-F238E27FC236}">
                <a16:creationId xmlns:a16="http://schemas.microsoft.com/office/drawing/2014/main" id="{8B323844-2DE0-6549-BCD6-CBF4B20B7579}"/>
              </a:ext>
            </a:extLst>
          </p:cNvPr>
          <p:cNvPicPr>
            <a:picLocks noChangeAspect="1"/>
          </p:cNvPicPr>
          <p:nvPr userDrawn="1"/>
        </p:nvPicPr>
        <p:blipFill>
          <a:blip r:embed="rId21"/>
          <a:stretch>
            <a:fillRect/>
          </a:stretch>
        </p:blipFill>
        <p:spPr>
          <a:xfrm>
            <a:off x="6782886" y="4601420"/>
            <a:ext cx="2023268" cy="476063"/>
          </a:xfrm>
          <a:prstGeom prst="rect">
            <a:avLst/>
          </a:prstGeom>
        </p:spPr>
      </p:pic>
      <p:sp>
        <p:nvSpPr>
          <p:cNvPr id="4" name="Titelplatzhalter 3">
            <a:extLst>
              <a:ext uri="{FF2B5EF4-FFF2-40B4-BE49-F238E27FC236}">
                <a16:creationId xmlns:a16="http://schemas.microsoft.com/office/drawing/2014/main" id="{7DB557C9-C2CD-C245-82F3-61BC8B4588A2}"/>
              </a:ext>
            </a:extLst>
          </p:cNvPr>
          <p:cNvSpPr>
            <a:spLocks noGrp="1"/>
          </p:cNvSpPr>
          <p:nvPr>
            <p:ph type="title"/>
          </p:nvPr>
        </p:nvSpPr>
        <p:spPr>
          <a:xfrm>
            <a:off x="458112" y="234001"/>
            <a:ext cx="8246975" cy="565200"/>
          </a:xfrm>
          <a:prstGeom prst="rect">
            <a:avLst/>
          </a:prstGeom>
        </p:spPr>
        <p:txBody>
          <a:bodyPr vert="horz" lIns="0" tIns="45720" rIns="0" bIns="45720" rtlCol="0" anchor="t" anchorCtr="0">
            <a:normAutofit/>
          </a:bodyPr>
          <a:lstStyle/>
          <a:p>
            <a:r>
              <a:rPr lang="de-DE" dirty="0"/>
              <a:t>Mastertitelformat bearbeiten</a:t>
            </a:r>
          </a:p>
        </p:txBody>
      </p:sp>
      <p:sp>
        <p:nvSpPr>
          <p:cNvPr id="5" name="Fußzeilenplatzhalter 4">
            <a:extLst>
              <a:ext uri="{FF2B5EF4-FFF2-40B4-BE49-F238E27FC236}">
                <a16:creationId xmlns:a16="http://schemas.microsoft.com/office/drawing/2014/main" id="{03072F4E-5E18-FA48-9E6A-CDD7D217E0D6}"/>
              </a:ext>
            </a:extLst>
          </p:cNvPr>
          <p:cNvSpPr>
            <a:spLocks noGrp="1"/>
          </p:cNvSpPr>
          <p:nvPr>
            <p:ph type="ftr" sz="quarter" idx="3"/>
          </p:nvPr>
        </p:nvSpPr>
        <p:spPr>
          <a:xfrm>
            <a:off x="1158059" y="4679757"/>
            <a:ext cx="5430005" cy="274637"/>
          </a:xfrm>
          <a:prstGeom prst="rect">
            <a:avLst/>
          </a:prstGeom>
        </p:spPr>
        <p:txBody>
          <a:bodyPr vert="horz" lIns="91440" tIns="45720" rIns="91440" bIns="45720" rtlCol="0" anchor="ctr"/>
          <a:lstStyle>
            <a:lvl1pPr algn="l">
              <a:defRPr sz="1000">
                <a:solidFill>
                  <a:schemeClr val="accent3"/>
                </a:solidFill>
              </a:defRPr>
            </a:lvl1pPr>
          </a:lstStyle>
          <a:p>
            <a:r>
              <a:rPr lang="de-DE" dirty="0"/>
              <a:t>Fußzeile</a:t>
            </a:r>
          </a:p>
        </p:txBody>
      </p:sp>
    </p:spTree>
    <p:extLst>
      <p:ext uri="{BB962C8B-B14F-4D97-AF65-F5344CB8AC3E}">
        <p14:creationId xmlns:p14="http://schemas.microsoft.com/office/powerpoint/2010/main" val="1904821046"/>
      </p:ext>
    </p:extLst>
  </p:cSld>
  <p:clrMap bg1="lt1" tx1="dk1" bg2="lt2" tx2="dk2" accent1="accent1" accent2="accent2" accent3="accent3" accent4="accent4" accent5="accent5" accent6="accent6" hlink="hlink" folHlink="folHlink"/>
  <p:sldLayoutIdLst>
    <p:sldLayoutId id="2147483675" r:id="rId1"/>
    <p:sldLayoutId id="2147483669" r:id="rId2"/>
    <p:sldLayoutId id="2147483670" r:id="rId3"/>
    <p:sldLayoutId id="2147483677" r:id="rId4"/>
    <p:sldLayoutId id="2147483678" r:id="rId5"/>
    <p:sldLayoutId id="2147483671" r:id="rId6"/>
    <p:sldLayoutId id="2147483672" r:id="rId7"/>
    <p:sldLayoutId id="2147483679" r:id="rId8"/>
    <p:sldLayoutId id="2147483680" r:id="rId9"/>
    <p:sldLayoutId id="2147483673" r:id="rId10"/>
    <p:sldLayoutId id="2147483674" r:id="rId11"/>
    <p:sldLayoutId id="2147483676" r:id="rId12"/>
    <p:sldLayoutId id="2147483681" r:id="rId13"/>
    <p:sldLayoutId id="2147483682" r:id="rId14"/>
    <p:sldLayoutId id="2147483683" r:id="rId15"/>
    <p:sldLayoutId id="2147483684" r:id="rId16"/>
    <p:sldLayoutId id="2147483685" r:id="rId17"/>
    <p:sldLayoutId id="2147483687" r:id="rId18"/>
    <p:sldLayoutId id="2147483692" r:id="rId19"/>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200" b="1" kern="1200">
          <a:solidFill>
            <a:srgbClr val="FF7900"/>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5465" userDrawn="1">
          <p15:clr>
            <a:srgbClr val="F26B43"/>
          </p15:clr>
        </p15:guide>
        <p15:guide id="4" orient="horz" pos="30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zenodo.org/record/48171#.WATexnriF40" TargetMode="External"/><Relationship Id="rId7" Type="http://schemas.openxmlformats.org/officeDocument/2006/relationships/hyperlink" Target="https://libereurope.eu/dmpcatalogu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cms.hu-berlin.de/de/dl/dataman/arbeiten/dmp_erstellen" TargetMode="External"/><Relationship Id="rId5" Type="http://schemas.openxmlformats.org/officeDocument/2006/relationships/hyperlink" Target="https://zenodo.org/record/56107#.WATefXriF40" TargetMode="External"/><Relationship Id="rId4" Type="http://schemas.openxmlformats.org/officeDocument/2006/relationships/hyperlink" Target="https://zenodo.org/record/55791#.WATei3riF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doi.org/10.5281/zenodo.4632308"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www.dfg.de/download/pdf/foerderung/antragstellung/forschungsdaten/richtlinien_forschungsdaten.pdf" TargetMode="External"/><Relationship Id="rId2" Type="http://schemas.openxmlformats.org/officeDocument/2006/relationships/hyperlink" Target="https://www.tu-ilmenau.de/fileadmin/public/intranet/informiert/rechtsgrundlagen/Leitlinien_der_TU_Ilmenau_zum_Umgang_mit_Forschungsdaten_aktualisiert_2020.pdf" TargetMode="External"/><Relationship Id="rId1" Type="http://schemas.openxmlformats.org/officeDocument/2006/relationships/slideLayout" Target="../slideLayouts/slideLayout8.xml"/><Relationship Id="rId4" Type="http://schemas.openxmlformats.org/officeDocument/2006/relationships/hyperlink" Target="file:///C:\Users\jere1847\AppData\Local\Temp\KI0320704ENN.en.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dfg.de/download/pdf/foerderung/antragstellung/forschungsdaten/richtlinien_forschungsdaten.pdf" TargetMode="External"/><Relationship Id="rId2" Type="http://schemas.openxmlformats.org/officeDocument/2006/relationships/hyperlink" Target="http://ec.europa.eu/research/participants/data/ref/h2020/grants_manual/hi/oa_pilot/h2020-hi-oa-data-mgt_en.pdf" TargetMode="External"/><Relationship Id="rId1" Type="http://schemas.openxmlformats.org/officeDocument/2006/relationships/slideLayout" Target="../slideLayouts/slideLayout4.xml"/><Relationship Id="rId5" Type="http://schemas.openxmlformats.org/officeDocument/2006/relationships/hyperlink" Target="https://www.volkswagenstiftung.de/sites/default/files/downloads/DataManagementPlan_VolkswagenStiftung.zip" TargetMode="External"/><Relationship Id="rId4" Type="http://schemas.openxmlformats.org/officeDocument/2006/relationships/hyperlink" Target="http://wiki.bildungsserver.de/bilder/upload/checkliste_datenmanagement.pdf"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jp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lists.tu-ilmenau.de/mailman/listinfo/fdm-list"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6.xml"/><Relationship Id="rId4" Type="http://schemas.openxmlformats.org/officeDocument/2006/relationships/image" Target="../media/image16.jf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6467279-1C4C-D949-8120-26D4D3C331E6}" type="slidenum">
              <a:rPr lang="de-DE" smtClean="0"/>
              <a:t>1</a:t>
            </a:fld>
            <a:endParaRPr lang="de-DE" dirty="0"/>
          </a:p>
        </p:txBody>
      </p:sp>
      <p:sp>
        <p:nvSpPr>
          <p:cNvPr id="4" name="Titel 3"/>
          <p:cNvSpPr>
            <a:spLocks noGrp="1"/>
          </p:cNvSpPr>
          <p:nvPr>
            <p:ph type="title"/>
          </p:nvPr>
        </p:nvSpPr>
        <p:spPr/>
        <p:txBody>
          <a:bodyPr>
            <a:noAutofit/>
          </a:bodyPr>
          <a:lstStyle/>
          <a:p>
            <a:r>
              <a:rPr lang="de-DE" sz="2800" dirty="0" smtClean="0"/>
              <a:t>Gut geplant ist halb gewonnen - </a:t>
            </a:r>
            <a:br>
              <a:rPr lang="de-DE" sz="2800" dirty="0" smtClean="0"/>
            </a:br>
            <a:r>
              <a:rPr lang="de-DE" sz="2800" dirty="0" smtClean="0"/>
              <a:t>Datenmanagementpläne und DMP-Tools</a:t>
            </a:r>
            <a:endParaRPr lang="en-GB" sz="2800" dirty="0"/>
          </a:p>
        </p:txBody>
      </p:sp>
      <p:sp>
        <p:nvSpPr>
          <p:cNvPr id="7" name="Subtitle 2">
            <a:extLst>
              <a:ext uri="{FF2B5EF4-FFF2-40B4-BE49-F238E27FC236}">
                <a16:creationId xmlns:a16="http://schemas.microsoft.com/office/drawing/2014/main" id="{6DA9807B-1766-1245-AC91-E5AA502F4E15}"/>
              </a:ext>
            </a:extLst>
          </p:cNvPr>
          <p:cNvSpPr txBox="1">
            <a:spLocks/>
          </p:cNvSpPr>
          <p:nvPr/>
        </p:nvSpPr>
        <p:spPr>
          <a:xfrm>
            <a:off x="458112" y="1082545"/>
            <a:ext cx="6103144" cy="606733"/>
          </a:xfrm>
          <a:prstGeom prst="rect">
            <a:avLst/>
          </a:prstGeom>
        </p:spPr>
        <p:txBody>
          <a:bodyPr lIns="0" tIns="0" rIns="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rgbClr val="0033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de-DE" sz="1200" dirty="0" smtClean="0"/>
              <a:t>Jessica Rex</a:t>
            </a:r>
          </a:p>
          <a:p>
            <a:pPr>
              <a:lnSpc>
                <a:spcPct val="100000"/>
              </a:lnSpc>
              <a:spcBef>
                <a:spcPts val="0"/>
              </a:spcBef>
            </a:pPr>
            <a:r>
              <a:rPr lang="de-DE" sz="1200" dirty="0" smtClean="0"/>
              <a:t>OrcID</a:t>
            </a:r>
            <a:r>
              <a:rPr lang="de-DE" sz="1200" dirty="0"/>
              <a:t>: </a:t>
            </a:r>
            <a:r>
              <a:rPr lang="de-DE" altLang="de-DE" sz="1200" dirty="0"/>
              <a:t>0000-0002-9257-3812</a:t>
            </a:r>
          </a:p>
          <a:p>
            <a:pPr>
              <a:lnSpc>
                <a:spcPct val="100000"/>
              </a:lnSpc>
              <a:spcBef>
                <a:spcPts val="0"/>
              </a:spcBef>
            </a:pPr>
            <a:r>
              <a:rPr lang="de-DE" sz="1200" dirty="0"/>
              <a:t>Twitter: </a:t>
            </a:r>
            <a:r>
              <a:rPr lang="de-DE" sz="1200" dirty="0" smtClean="0"/>
              <a:t>@</a:t>
            </a:r>
            <a:r>
              <a:rPr lang="de-DE" sz="1200" dirty="0" err="1" smtClean="0"/>
              <a:t>FDMThueringen</a:t>
            </a:r>
            <a:endParaRPr lang="de-DE" sz="1200" dirty="0" smtClean="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7985" y="4748856"/>
            <a:ext cx="596940" cy="209480"/>
          </a:xfrm>
          <a:prstGeom prst="rect">
            <a:avLst/>
          </a:prstGeom>
        </p:spPr>
      </p:pic>
    </p:spTree>
    <p:extLst>
      <p:ext uri="{BB962C8B-B14F-4D97-AF65-F5344CB8AC3E}">
        <p14:creationId xmlns:p14="http://schemas.microsoft.com/office/powerpoint/2010/main" val="924867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smtClean="0"/>
              <a:t>Grundbegriffe</a:t>
            </a:r>
            <a:endParaRPr lang="de-DE" dirty="0"/>
          </a:p>
        </p:txBody>
      </p:sp>
      <p:sp>
        <p:nvSpPr>
          <p:cNvPr id="6" name="Foliennummernplatzhalter 5"/>
          <p:cNvSpPr>
            <a:spLocks noGrp="1"/>
          </p:cNvSpPr>
          <p:nvPr>
            <p:ph type="sldNum" sz="quarter" idx="12"/>
          </p:nvPr>
        </p:nvSpPr>
        <p:spPr/>
        <p:txBody>
          <a:bodyPr/>
          <a:lstStyle/>
          <a:p>
            <a:pPr>
              <a:defRPr/>
            </a:pPr>
            <a:fld id="{EA0D7A86-75AE-40BD-A7DE-8CE43AFF3009}" type="slidenum">
              <a:rPr lang="de-DE" smtClean="0"/>
              <a:pPr>
                <a:defRPr/>
              </a:pPr>
              <a:t>10</a:t>
            </a:fld>
            <a:endParaRPr lang="de-DE" dirty="0"/>
          </a:p>
        </p:txBody>
      </p:sp>
      <p:sp>
        <p:nvSpPr>
          <p:cNvPr id="4" name="Untertitel 3"/>
          <p:cNvSpPr>
            <a:spLocks noGrp="1"/>
          </p:cNvSpPr>
          <p:nvPr>
            <p:ph type="subTitle" idx="13"/>
          </p:nvPr>
        </p:nvSpPr>
        <p:spPr/>
        <p:txBody>
          <a:bodyPr>
            <a:normAutofit/>
          </a:bodyPr>
          <a:lstStyle/>
          <a:p>
            <a:r>
              <a:rPr lang="en-GB" sz="2000" dirty="0" smtClean="0"/>
              <a:t>Definitionen Forschungsdatenmanagement</a:t>
            </a:r>
            <a:endParaRPr lang="en-GB" sz="2000" dirty="0"/>
          </a:p>
        </p:txBody>
      </p:sp>
      <p:sp>
        <p:nvSpPr>
          <p:cNvPr id="8" name="Textplatzhalter 7"/>
          <p:cNvSpPr>
            <a:spLocks noGrp="1"/>
          </p:cNvSpPr>
          <p:nvPr>
            <p:ph type="body" sz="quarter" idx="14"/>
          </p:nvPr>
        </p:nvSpPr>
        <p:spPr>
          <a:xfrm>
            <a:off x="467999" y="1300448"/>
            <a:ext cx="8172763" cy="1358253"/>
          </a:xfrm>
        </p:spPr>
        <p:txBody>
          <a:bodyPr/>
          <a:lstStyle/>
          <a:p>
            <a:pPr>
              <a:lnSpc>
                <a:spcPct val="100000"/>
              </a:lnSpc>
              <a:spcBef>
                <a:spcPts val="600"/>
              </a:spcBef>
              <a:spcAft>
                <a:spcPts val="600"/>
              </a:spcAft>
            </a:pPr>
            <a:r>
              <a:rPr lang="de-DE" sz="1800" i="1" dirty="0" smtClean="0"/>
              <a:t>Forschungsdatenmanagement </a:t>
            </a:r>
            <a:r>
              <a:rPr lang="de-DE" sz="1800" i="1" dirty="0"/>
              <a:t>(FDM) umfasst die </a:t>
            </a:r>
            <a:r>
              <a:rPr lang="de-DE" sz="1800" i="1" dirty="0">
                <a:solidFill>
                  <a:srgbClr val="FF7900"/>
                </a:solidFill>
              </a:rPr>
              <a:t>Prozesse</a:t>
            </a:r>
            <a:r>
              <a:rPr lang="de-DE" sz="1800" i="1" dirty="0"/>
              <a:t> der </a:t>
            </a:r>
            <a:r>
              <a:rPr lang="de-DE" sz="1800" i="1" dirty="0" smtClean="0"/>
              <a:t>Transformation</a:t>
            </a:r>
            <a:r>
              <a:rPr lang="de-DE" sz="1800" i="1" dirty="0"/>
              <a:t>, Selektion und Speicherung von Forschungsdaten mit dem gemeinsamen </a:t>
            </a:r>
            <a:r>
              <a:rPr lang="de-DE" sz="1800" i="1" dirty="0">
                <a:solidFill>
                  <a:srgbClr val="FF7900"/>
                </a:solidFill>
              </a:rPr>
              <a:t>Ziel</a:t>
            </a:r>
            <a:r>
              <a:rPr lang="de-DE" sz="1800" i="1" dirty="0"/>
              <a:t>, diese </a:t>
            </a:r>
            <a:r>
              <a:rPr lang="de-DE" sz="1800" i="1" dirty="0">
                <a:solidFill>
                  <a:srgbClr val="FF7900"/>
                </a:solidFill>
              </a:rPr>
              <a:t>langfristig und personenunabhängig zugänglich</a:t>
            </a:r>
            <a:r>
              <a:rPr lang="de-DE" sz="1800" i="1" dirty="0"/>
              <a:t>, </a:t>
            </a:r>
            <a:r>
              <a:rPr lang="de-DE" sz="1800" i="1" dirty="0">
                <a:solidFill>
                  <a:srgbClr val="FF7900"/>
                </a:solidFill>
              </a:rPr>
              <a:t>nachnutzbar </a:t>
            </a:r>
            <a:r>
              <a:rPr lang="de-DE" sz="1800" i="1" dirty="0"/>
              <a:t>und </a:t>
            </a:r>
            <a:r>
              <a:rPr lang="de-DE" sz="1800" i="1" dirty="0">
                <a:solidFill>
                  <a:srgbClr val="FF7900"/>
                </a:solidFill>
              </a:rPr>
              <a:t>nachprüfbar</a:t>
            </a:r>
            <a:r>
              <a:rPr lang="de-DE" sz="1800" i="1" dirty="0"/>
              <a:t> zu halten</a:t>
            </a:r>
            <a:r>
              <a:rPr lang="de-DE" sz="1800" i="1" dirty="0" smtClean="0"/>
              <a:t>.</a:t>
            </a:r>
            <a:endParaRPr lang="de-DE" sz="1800" i="1" dirty="0"/>
          </a:p>
          <a:p>
            <a:endParaRPr lang="de-DE" sz="2000" dirty="0" smtClean="0"/>
          </a:p>
          <a:p>
            <a:pPr>
              <a:lnSpc>
                <a:spcPct val="100000"/>
              </a:lnSpc>
              <a:spcBef>
                <a:spcPts val="600"/>
              </a:spcBef>
              <a:spcAft>
                <a:spcPts val="600"/>
              </a:spcAft>
            </a:pPr>
            <a:r>
              <a:rPr lang="de-DE" sz="1800" i="1" dirty="0" smtClean="0"/>
              <a:t>Forschungsdatenmanagement </a:t>
            </a:r>
            <a:r>
              <a:rPr lang="de-DE" sz="1800" i="1" dirty="0"/>
              <a:t>(FDM) umfasst alle Aktivitäten, die mit </a:t>
            </a:r>
            <a:r>
              <a:rPr lang="de-DE" sz="1800" i="1" dirty="0">
                <a:solidFill>
                  <a:srgbClr val="FF7C00"/>
                </a:solidFill>
              </a:rPr>
              <a:t>Aufbereitung, Speicherung, Archivierung</a:t>
            </a:r>
            <a:r>
              <a:rPr lang="de-DE" sz="1800" i="1" dirty="0"/>
              <a:t> und </a:t>
            </a:r>
            <a:r>
              <a:rPr lang="de-DE" sz="1800" i="1" dirty="0">
                <a:solidFill>
                  <a:srgbClr val="FF7C00"/>
                </a:solidFill>
              </a:rPr>
              <a:t>Veröffentlichung</a:t>
            </a:r>
            <a:r>
              <a:rPr lang="de-DE" sz="1800" i="1" dirty="0"/>
              <a:t> </a:t>
            </a:r>
            <a:r>
              <a:rPr lang="de-DE" sz="1800" i="1" dirty="0">
                <a:solidFill>
                  <a:srgbClr val="FF7C00"/>
                </a:solidFill>
              </a:rPr>
              <a:t>von Forschungsdaten</a:t>
            </a:r>
            <a:r>
              <a:rPr lang="de-DE" sz="1800" i="1" dirty="0"/>
              <a:t> verbunden sind und </a:t>
            </a:r>
            <a:r>
              <a:rPr lang="de-DE" sz="1800" i="1" dirty="0">
                <a:solidFill>
                  <a:srgbClr val="FF7C00"/>
                </a:solidFill>
              </a:rPr>
              <a:t>begleitet den Forschungsprozess </a:t>
            </a:r>
            <a:r>
              <a:rPr lang="de-DE" sz="1800" i="1" dirty="0"/>
              <a:t>von den ersten Planungen bis zur Archivierung, Nachnutzung oder Löschung der Daten</a:t>
            </a:r>
            <a:r>
              <a:rPr lang="de-DE" sz="1800" i="1" dirty="0" smtClean="0"/>
              <a:t>.</a:t>
            </a:r>
            <a:r>
              <a:rPr lang="de-DE" sz="1800" i="1" dirty="0"/>
              <a:t> </a:t>
            </a:r>
          </a:p>
          <a:p>
            <a:pPr>
              <a:lnSpc>
                <a:spcPct val="100000"/>
              </a:lnSpc>
              <a:spcBef>
                <a:spcPts val="600"/>
              </a:spcBef>
              <a:spcAft>
                <a:spcPts val="600"/>
              </a:spcAft>
            </a:pPr>
            <a:r>
              <a:rPr lang="en-GB" sz="800" dirty="0">
                <a:solidFill>
                  <a:schemeClr val="tx1">
                    <a:lumMod val="50000"/>
                  </a:schemeClr>
                </a:solidFill>
              </a:rPr>
              <a:t>Quelle: Maxi Kindling, Peter Schirmbacher, Elena Simukovic: Forschungsdatenmanagement an Hochschulen: das Beispiel der Humboldt-Universität zu Berlin. LIBREAS. Library Ideas, 23 (2013). </a:t>
            </a:r>
            <a:endParaRPr lang="en-GB" dirty="0"/>
          </a:p>
        </p:txBody>
      </p:sp>
      <p:sp>
        <p:nvSpPr>
          <p:cNvPr id="7" name="Textfeld 6"/>
          <p:cNvSpPr txBox="1"/>
          <p:nvPr/>
        </p:nvSpPr>
        <p:spPr>
          <a:xfrm>
            <a:off x="6547460" y="2201400"/>
            <a:ext cx="1944216" cy="215444"/>
          </a:xfrm>
          <a:prstGeom prst="rect">
            <a:avLst/>
          </a:prstGeom>
          <a:noFill/>
        </p:spPr>
        <p:txBody>
          <a:bodyPr wrap="square" rtlCol="0">
            <a:spAutoFit/>
          </a:bodyPr>
          <a:lstStyle/>
          <a:p>
            <a:r>
              <a:rPr lang="de-DE" sz="800" dirty="0">
                <a:solidFill>
                  <a:srgbClr val="000000"/>
                </a:solidFill>
              </a:rPr>
              <a:t>Quelle: forschungsdaten.info</a:t>
            </a:r>
          </a:p>
        </p:txBody>
      </p:sp>
      <p:sp>
        <p:nvSpPr>
          <p:cNvPr id="3" name="AutoShape 2" descr="data:image/png;base64,iVBORw0KGgoAAAANSUhEUgAAAzwAAAAhCAYAAAAcVq42AAAf+klEQVR4nO2deZQcxZWvf8iVJQRIYjVGXgBj8PI83gAPeuCh6bhZTYPFMzY9ZhMjVZYaCUtAqztuVDeLShKb8SKZEZuEDJYECBBYA2IsITFdWRKSDMJmsUHj8TK25zBgg8EYzDvn+T29PyIzK7MqspamERjHd46OqrNiuffGjay4EZEZgMVisVgsFovFYrFYLBaLxWKxWCwWi8VisVgsFovFYrFYLBaLxWKxWCwWi8VisVgsFovFYrFYLBaLxWKxWCwWi8VisVhGgssCxD8G8RsgfgxCfqHtMohnw1XnRv+3iuAzQLwLnf2HxsoqQfATbdXv8ky4spAsW50J4isAAD097wHxOgi+0JjWBPHFCZ1azdcMwV8C8a7g31/g8iMQQwebZVAT4coT266jVBoD4mtB/DsQ/wauHEpNa9JrJLrqPNPalnWk9ZkQ8uSYbfW/UKZ2fbMZaTZ+M7rs7ryuPKvGXj8fUd0miCVInT1q5TWvbx5InZr+vToBOTVlt8nzTmM09Xd5KkheGv2dG/gkiL/fuixvwjdazSvUlSDVNaI60utu7GNpuDw11sdeB8l84/RyCIK/1Hr5DdI3s8NIdHqz7Z+sX0LwOS2lNekSyp/m34K/BMHfjP4+Sf0PEK9LraNd2zciLKtWNuKnQfxluLxA/z1KfbNdPwsJ7ToS3UnNgFCcLE9+AULd2lAmV/bErv9fEP8cov8Tht+kXRB8RrJO+SiIF0V/d/QfCOJ1IP4TiH/R2N8N8sb1bscf2yVul4RMI7yvNILURBBv0jbn9ego7QMA6CjtCeIH9XX17bp8Lh8DUjNS8x/d64DUGhC/ClLLUSqNielRisZYpno65edAatao6tkWuYHDQfyfcFlgct84uHwaiH8Plye1Vc6bC3h2wuX+allybdsBj7HsWMBDfCNIXddW/tqAZ7SI34B1IHZFdOOrk2GAQHxN23XQAIHkWpCaGNwMNoHUCca0oxVsvFMCHqEWG78b7XZsx8atMlp2aBXia0fVJsmy74AY+NRbUraxPrUGXUOHpH7vypuQKx692+R5pzGa+hMvSgzQXHUuBF/WRv6R+0areV3+V3QPHjSiOlLrbuJj6fm+DVeeFXz+EIgfH1W5GtHMDiPR6c22f7KsO0DFz7aU1qRLKH+af8cHYYCe5BHqyhHJOlKa9b3R6psj9bM301dI3gCXReKa4AtBck5DmVy+CoL/KcixB0jNguDL9G8ST02XdeB0kBwG8YNVGXgeXHk5JveNQ079A4h3tiVv4vs2/LFd4nZJ1DnC+0ojiCVcOYTJfeMg5JKoXqHOh1CL0XHxviC1oe5eSupu9JSyDfKfCSFX6oBIrYFgF8AeELwMxL+M+lpaPcSrMblv3Kjq2jKuHIJQcxPXhJqvGyY2QAwH/wBwPI+HkPfrCI9XB8ZJBjymNK78DIjXJ+viMyD4myDerOspfhbE10QBj8vHBLMhb4Dks3DlkSB5KYglppT2AvEOiMEDGq7wCMUgXoeenvcEZeq0Ls8EqQ0g/gOId6Cj/0CIoYPh8g9B/BJcvtO4wmPKlxt4L4i3gfgFCF4Gl2em2jwe8HTPGQtSC0FcSrHrzmiGI83uJNeC+Dl0zxlbraP/EyDeAld+BsAe0XXtfBuDmZYbInsIuRLEz4F4G7r69o90jZdPPBukrgPxyyD+bnBzej0KKl2eCeJVIH4BpDag4+J9je3Xqgzt6Bvp3ULAY/RNQ5uaZE/UlWLjpJ+k28vUv6K88kQQr8eU0l7aXrwJxK+BeB2650wA8YPRqijxjejkz0d5a+1r6neRTdRGdBU/krjmqq+B+Hm4/Fvkip1Bug0g/i5cviWw8xIQvwGXf6tlVbNA/HsQ/wy5gcMDuZ4G8SIQvxzdY1x+JJoRIvlokG4bXH4ExK/DlRfp8vnCoC0eAKkNUd+trVenexmkvgfBPnp63hPceP+k+6L8qq5XTgPxLrj8k8BPfw/iXwRtZ5ZBX/9xoMPvIdRcEO8A8X/j5IsPM9ZjKitNJpOOZtnMMuTmfjDyt2b6xPWPkyZbmj1CBPuJVXnB34SQXzT6jvafpH+YfKO2bU352vOrHS3bJ8TlWyDkF2t0bc3HTPJH+sthdMoj9OzoAIH43lidBvnkowD2qO9nvBUu3wL9+3RarHyd3qzrDkP7JXVKlaOm3zdtf0M7aBnSfZj4meDeX9Up1Y8CXWrlT/NvLcda5AY+Gfv7agj51fQ+Lx+F6D8W4QpCB38ALj/Ukn3q2ks+ChqYHslm8h2T7F19+0Ovbvw/EP8lmiFPs29VdrOfNZM9tGvoR836f6JO3opTi/slrgl1azT5lyYT8Q+i31S9mvDd4DdzI07ijxrr0rsqnkRu4O9B8tmqDOofQXJtFDS48pTEykMzeUO99ff1/hjaiuRy8/0y+F7wnSC+S9tg6GCQ2phql1b6YNq9Bmh8v6lF23VG4lr34EF6nMYfqNqh+GG4fFvD/MSL4MocACCnpoDUQpRKY/TnWJyQVo/gC6IAeLdD8oa6pVRXnQuh5iMt4HHlEIgvweS+cSAuRQPjRHBgSGNC8BkgeSlcfgikPgRXfh3Ex9Wt8HSUMiC+ESTP0x1HDoN4VbTUmR7w/BjEf04EdfEBqVD3oXvOBLh8SyD/PAjFwaDygdSApzafUPPhskL3nAkQ6r6mAU9iiVdtRPfgQWa7xlZ4Uu3Ot6Hj4n0N9ZwEUneD+BmQug7dc8bqHxt5NU4t7gfidXD5mKCTrdPX5A0gdXYi4AnL1+m+HwzAt4JkH7qGDoluPPr71TqgUFfCZWVsv5ZlaFNfwLyl7eTiYYEPp/umqU1Nsrdi40TA08BeaQEP8VIQl3E8jw++uwKuvBy5gb0h1JUQfBkEnwOX+4MVwq0JvzbZNw3iF5P2UkWQfBSd/YciVzwaxJuDpemX4crjY/l2wOVvgdRE5AY/BuLH0dl/KEjmIdSVyA3sDeI/g+RX4Moj4fJD2v+CG7vuX+uDsl+DkCcH5axHJ38exNsCW50H4m3GesXAp0D8GMTQwRB8AcIZv45SBp197w/67r/E8m7TeeSjOLl4mF5e59VGGQAEEyp/Qk5NCQZIz6Cr+BEIuQSuzBnrSSurNq1JR5NszWRoR5+4HePUypaWv8oeIPXHun5GqqvOdwDU+wdfW+cbtW1rzNeOX8n3gfiBtuxjoh0fq5U/2c9ejtnqtWgAbpLveB4P4n+rK7OjtA/0JM1xwSRGGQCi9EZdAzs00yndTsl+36j9cwOH17UD0KQf8Wkgfhmd8nNaJzmsJz0NfpRoU0ObpPk3yWfRUcrE2mIdutSnjT4Q2lL/r7e9CV6m+2gL9om3V7Idq7KZfccsuygeC1I/RW7gcKOf1+lq8LNmbRvaNZS3nf5RKo0xB5n8o9jvl9n3iZ+PXX8VgpfpCeDa3yReHZWrfyOvimzdU8pW65TnQQcrSxLXm8kbbyd9f0n6Y207m++X1e9JDgfy/TOo2GG0S6t90FRftaz0+00cMXgUBPuJVZWjex0Qv6KD2lh+PZblhvlJLY/GFK48MTHBXBvwmOqhYgeEXNJQ5rcMVw4h3E52En8UuYH36qVGdSbiAzKh5lY/y5VJh5Q3oDbgMaUxEQY8eiDbH3T8PWIrPJPgyptAajv0bMO0QJ7zQfzfdas2ibLVmdCR8pEg3hnNbCQDl/MT14hXITf4MQB6r2d6wFOb765optzlqS2v8CSum+waC3hS7d50C9Qe0ZIk8c11A2CXZ0by6tWFQjLgCcrXg/FebRteBeKPB5+rM6nRbGfxWBAvNbZfqzKMRN9WVnhM5ZraNM33mtk4GfCk28vUv3Sep0D8WHSDcfme2EzY32kfHdgbQj4MwS6Emp+Q22RfE3p2dWvSfjwIUv8LAHRAqLYHg/MViXTdcyaA5NUg9VO43A/BFyTLGZgc3bA7+fMgdV0weLle113sBMmrg7LvCOxxHFz+DkgthDtwepCumqe2XlKXQqgzA7ldEF8BUTwWLv8WxP8Oks9GM6NU/DBILdf6JX5My0YZws9CrtS2lRdFAS/x95Eb6jbWYyrLJJNJR5NsjWToGjqkZX1C/WsxyZZmj5Cu4kdAvCVxjfhxo++Ecsf9w+QbtW3bPWdsXb62/Ep1w+UFbbW3CVLFln2sVv4QvaJVARAMuAZOh8v3BGXWy5dT/wCXv1VX5skDHRC8LJBrIsJAJkxv1DWwQ1OdUu2U7PdAevub2iG0cZoPC/lFEC/Vug4eBJcfSvWjUBeT/HH/Ji4FOrwUDGB/FMmpJ69+AeLjjD4Qt71gH2LwKBDf27J9Eu3FQg9IY7IZ7wVpfXNgMoj/I/rdSLNvSJqfNZM9tGuoe1v9gz8e+XJITykLUj9tKFPX0CHRb8/JxcNAchjdc8Yaf5NC9OD55wldRP8nEmk6SplgwrTYsryJNh+YXOePcVul3y+rfkBqY6B3cqIhbpdW+2DavQZIv9/E0eOwTejse7/xez3mLlXT84Ugnt4wP/GiYBsbgvZcEPuufoWnth69M+YOozxvObphfg0aIL03kp9GGDnr2eLFenlVbYjNRs+Dy/2JiLE24DGlMREGPB38ARC/AFfeFFx/Iij3Zri8INg2s1EP6NRE6EHhzdEqQrOXFrjyeLj8E+QG9k4MSOODeVcWQPJSCL4siPrvTQ14avPpIJH1LJy6e0QBj8lmLgu9D7KUSbe7YSCutyouhhg8IFoZ0FvSivoHQk0EqeUg1ZXUxxjwTKuzcSIwTAQ8K3E8j9crdbIvpf1ak6EdfSPbthDwmO1s8AWD7K3Y2OQnRnsZ+ldUt5pVHTDIq+HKyzGltFewcrYgKlPI+6Pl/2reevuacPk01D7XJhTDlUNBP9HBh95b/U9RGr2kHWyd481w5eUgtTD4sfoxSH1Iz1oFDyeSnBOsrE0D8Ww9Y6+2620IalY10JQXBc8CDOpttUMHg3h99JBrXb18FVx5uV4y580g/jL0tpnpwRbT9Qj3grvyLC2HvAhCcTRRAsAoA4Bg5i0MWO8AFT8c2O2HqfWYyjKlNelIck6dbI1kCG3bij6h/vF0oU1rZUuzR7X8f4wGCFqWSSC1weg7YRkJ/5CX1vlGfdtOqs/Xhl+5cijY69+afdIgVWzJx0zyV2385WhWenLfuGD3xM3p7Sf7IPicujKJLwHxKj3QUdfBVV9LpjeUFdqhqU5pdor1+2btb2oHoLEPC74AQt2Krr79IdRiPXmS6kdBmxrkT/NvMXgAiJ9BZ/+hsTpuSfWB0JZazw0gXqFfctCCferba55eiY/JZvIdk+xCfgHEOxPPkqTZt1q/2c+ayV7tK4EftdU/zobgwcQ1vTpxV0OZXHkKiP+5qq+aD1d9Tf8m8bXGuvRkYPU74iu03MGztN2DBwUB7iIQz2tZ3nibm/wxbqvU+2XMD4RcCSHvr3smK2GXVvtg2u9Mg/tNtb4jQLwuWmmL7Cgv12Pu0j4g+Y1EcKjvI30N85M6W/djNRH6GebqyxaSO8HM9YiByXXjjt2KXkV4EsT/G4KfgH7LxQA65PuCv38H4usjRfRWmR9Av9XtZyB1Ql3AY0qT9gxP+LYX4h0Q8uTgehDwyK9A73PfCf0mi4UItxzp5c8dwdaGxgGPLr+EcJ9oWuCiG2cYxK+A5O0tBzzaIbeA+HmdL/r+GNS+ESYt4DHZTAekL8Llqel2NwQAehvBUuitB6+D+OZghmGiHmDxa8HbQvYY1YCHeEVQ54P65mNov1ZlaKav0baGLW21z8wYfdMY/NbL3oqNWw14TP0rzFMqjQGp7cgNfLL6QgT+c2RXbadTEH8otRrwJO1Lcz9b1++0HPPqtunpG3AFxK+B5O06yOJliZk0vWL6FIhfBslvBL7/I/13MLARvCy64ROv0svi8gsgfhl6eVs/OyR4GTrl53Q6eTvE4FHB7N+TEPwrED+FLvVpY736Adh/D9I9qWcKix3QWyJ+DeKt6FTdWh51JohfQbc8AoL9oO0rqTKEOlSv6/3yubkfhFD3pddjKMuU1qTjqcX9msiWlAFAC3m0DKH+YvCApA8YZEuzR5QneAYi8oeB00F8jdF3ANT5h8k3atvWlK8dv3L5HpxcPKxl+2j/KiR+LwC07GMm+atlLIzdi/4CvX17Ynr7yZUg/rjB35cHkyovweXbom1aYXpTWaEdmumUZqfaGfRG7W9qh7DN0nxY8DIItRjEr4B4BY7udVL9KNTFJH+af+t8KmirP8Ple9Bx8b7pfT6wpfaHm0D83fR2anJfDMuKy2bsbwbZ9Vji/0Q+c3Svk2rfZn7WTPbQrpG8qf2jfvxG8htI/taugmAvGtymyaSD9+pKgsuTQPwMqqtz1X96XLYnSD6bsJGrzgWpYhBI3gj9W/0ShLoVU0p7mfuzSd5Ym5v8MW6rtPtl0g+G6laRdNlxu7TWB9N+Z2p9zTgWUrfW6Kp3CiWeCZZro/EEgMgPGuXXK2136fy8ouYtbdWAJ60eV30NQp1p9Ke3hSmlveo6k6Uxggf1TMHgAXD5IbjyFAA6Sm70SmjLyLG2fXejZ5h21s3avpv4W9DRMjoQb059ENtisbz96FXJh6LJzd3FaI6F9LPM5i1yo4HL90STGJa/UvSM7Q7ot2bcmXhI0mKxtA7xPOi30vz6XXtuzt+CjpbRQ8+qbmme0GKxvG0Q/6Fuy9xfG/q5rfRHMt4M+jm02W9J2RaLxWKxWCwWi8VisVgsFovFYrFYLBaLxWKxWCwWi8Visfy1oc8z0GeNED+OZqe21r61bHehD9t6EvoNW1uCtzysa5hHyzjtLZeN1MSmdmuAk6/MdLxK0pa9GydmpldOrPvchEzB73Ty/nnRZ6+yIluonBuvw8lXZjr5yrSRyvtWEJf7raZl/Xs3TnQ8f5Pj+a9n8/56XDC8D6YN75n1/Acdz3/d8crfjifPFPxOZ/rm6RnPX+N4/quO5y9HadcYJ+8vcTx/V/Qv7y+J5Ii1u9EPzPJfnC1UzgUAx6vMrm3fVqmzefJQ3DdA6u7EIa9p94rc4MdAcm3TColL0Vtcju51QGoNiF8FqeUNTsau5tGvZ79XP/+ivofwdGyd7suoPfsgfuidUGcGbwjaFMi/Hh2lfbT8xU6QPC94896/6DfLBDI1ktNcZ6nhq1wtFovFYrHsZsTgARD8K3Sqbv1jr7pA/AJycz+Ymid+YOLuJDwQq503Gu22gCd2QOgIMA1WM/lhynr+NbWfm5HN+1fvld8yKfycLWy+JBwcJ+p7hwU8cbnfalrVP5OvyEy+PISereOcvL/EyZfnOJ5/vuP5izFteN+s52/IFiqfCtNn8/7VYwuVWY5XXonejRMznr8mUyi7UYGlXWOynr9h7DT/yEiONoOUIF9dwNNuGaG8CZvHX5l+PI+PXocLNL5XNA949tAnlvMvY4etnqlfCaomgtSa6DCzRnlInQriO4JT578PwScBADr7D9WvPI1NgOgTxFcnSiSWcOWQPhMiOCgWCM464knBwWtL9VlSfBtc2ZMqZ32d9fJaLBaLxWJ5ByDU+ag9pIlY6oEBzwwO3/oDiHego//A4Pv6c2lq0x3P4yHk/XpWlFejp5StqeNBdPYfGny+ER3Fjrr0xLP1wUb8XHDmzovBbO0DsUNQ9Xu/9ZkN20D8AgQvi94yoc+GWQXiF0BqAzou3jd4Z/nTegZbPhu80zxZV1XO2XV1mfTVZ7XsguAzjLrHy+/q+3zt+8f1wLe8Muv5zzmevw3e1v0dr7zT8fxd2ULljPCz41WWOp6/3PH8PzpeZTNmbd4PAJwZw5/J5v31AOB4lejUX8errDCtADj5ykyn4K9y8v4LWc/fgGnD+zpeZXbG89dmPf859A4fmPH8+4NVitXo+WnWyQ8f43j+047nv+Hk/WfHTvOPdAqbj3Y8/xeO57/qFPwbE22c3zK+toxApmiAXjNwX2GqIy1PXd0zH3mv4/nbnLz/guOVlzn5ykyd3iC3Qf80eRNtlC/PiC5MrxyU9fwN4wrDH0jYu+AvyuT9HACM9cpTsp6/sPq9n896lfnJdq8UMtMrJ2bz/npn+uYLHa9ScPKVmVnP3+B4/h8cz9+B3uEDUdh0sOP5P3Q8/yXHK9+ZtsJjzJtmm5ivAKg/I6p7zli4/BP9XYN7RTzgMb1fv1Qag5yaknhPvz48LQcA+ruac45MeTrV/wTxHfqMJ7UGnfJzetVHrYEY+FQi4NFnGDwFfabCD+oPYOOZIDUjkGVF8P+NEAOTI5lc/pZRTlOdJnktFovFYrG8A9CnuJ+VuCb4S3D5O3B5ZvBO7gnRYZ+AOeCpTefKIRBfgsl94/QWj9pDQfkcuNwfHBq11Zhen1p/W7Slhvi44FCo+iBEqPlwWaF7zgQIdV9NwLNaByHqSrisIhn09pgbQfK8uroi+6QEPLX6xld4WtGlhmCQug6zNu/neJUbsp5/tmmFx8lXZmY8/16cs31C1vOvyBT8/kRB3tb9nYK/KP45NeDx/NXIbxmfLVSuzHi+crzKbMfzb8O04X0z+fJQpuBfgp6t47IFv5RYhSgNZ5yCf6OT98/Lev412ULlSsx85L21OqWVYQx44nLX1JGWp7burFeZn/F8hXO2T8gU/PvCQb2pTJP+jXQeO2PzUY7n++jZOg4A0LvDcTz/FSfvP4LejROT9vaXO/nhYwAgM71youP5i6N29vzH4rYK2mSpU/DLyG8ZHw9aMgX/PpyzfYJT8G/JFirnZvL+vIxXZpyzfUI2X36gUcBTm9dom1qbA+ZDcYl/qf9vcK9ofUtbLOBRy+HyMQAAV54IoRY3zdNR2jM4rHUXiCvBdrOFcFkEKzrVgMflmXD5FnSU9gnuZ9W+LwaPgmAfk/vGoatvfxAvCvL0g9S39QqSWq7vDwY50+qslddisVgsFss7AFdeBMGXJa6RKkYrPEKdr9MlTo03BTzJdPr02tgprfKGRB25gb0h5MMQ7EKo+cb0xLMTgZIp4BFqrg44+K7osFSXpyYCnvBUaFE8FsRL4fIkfYpy8CyCK6fV1VWts74uk77xgKcVXWoItliFs+4Fx6sU0gKebKF8lk7nf9bxysvi5WS9cs/YvH9a/HNawJMt+F8FAGdG+Vi9clSZXQ1KyisTz5x4lRv2ym+Z5Hj+TY7nb3c8/3UnX5k2dpp/pOP52xzP/4vjVe4GdkXPVJjKCPSLgpdMvjxXD8i1rKY60vLU1u0U/LvGesMfCeqeGtrTVKZZ/xR5Z5SPdTx/07jzHn5/bbtlCn5/tuCXEvYu+IvCbWzZfPn0bL68QNt886cznr+mrt0L/lOO5z+mt81VgxbH88+P0niVglPwV2V7hz+mr5VnNAp4DHnrbBP3lYjagEcHGL8C0PheMaKAhxdF28PcgdPh8oLmedRCEF+MyX3j4MrLdf3qvxL9TcgldWXolaGlWsfisSDehM6+9wd69cBlbQf9nOAmEL8IIVcGJ9vXy9moThvwWCwWi8XyDsPlSSD+DVx5ig5C2AXxb5Cb+8FEkNMs4KlNRzwPLvdjct+41LqJV0HI+3ESf9SYXgcJ02J/64DHlQUItVjPzKoNgSxXQSgOZmbvrgl4Vuo9+fLrINkH4pvh8gK48kSQ2lhdgTE862Ouq15flwWEWhysGjXXpYZEMBIGPF5FOJ6/GKXhTPjZ8TZf4HjllbhgeJ+s5y/M5CsyUY7nX49ztk+If05f4SmvRH7L+KxX+brjVfocrzI7DDAyeX9epuD3RysaAJy8f3M2X16QmV450SlUNiZWfXorhzheeSemVw4KL5nKqOrnL4a3df/gGZhzI1lT6jDlqa3b8fzFGa/MuGB4H8er3F3d0lZfpkl/k7xjex8+Iuv565DfEm2HynjlyzOef2nQBt/IFPxi3N5Zzz/byVfuCJ7hWfser3IqAGQKfrH2uaFqQFKelc37VyeDlnhbVQoZz780U6hcFmy9u7dxwJPMm/XKV9XaJu4rEfGAR58a/R2Qug5A43vFyFZ4zgbxHfrZGLkWpE5tmkfwNyEU62dweBDEV0Tpaldb9OGe1wYvKlgK4l50yiNAvC6xvY34enTP0XYgmYdQ84NtqUvgylxDOe0Kj8VisVgsfyWQOgHEO0D8BgQ/AZcFALypgOfU4n7Qb1N7A8Q/A6kT6up15SkgfhwAjOnTAp4O+b5gW8vvQHx97BmeLSB+HiRvT8hDvAKk/gjiB/Xef/kV6OdvdupBkVqYGpCY6jLpmxs4HMQvwuWpTXUxPONgCnj2LPiHO57/ouOVp0af8+VbMwX/PsfzX8x6/oZwIB4+w+MU/FVRmcHn9ICnssLx/D9mPf9BTN2wdzzgwazN+2W98g8cz3/D8fyfZfLDJ2Tzla/o50LKOzN5f17W8xc6ef88x/N/FzxT9K24LKYyAADTht/neOUngnzX6+dxtKymOlLz1Natn1PZ4nj+847n3x7qapa7Xn+TvI5XvjW+6pP1/Gv0807+JsfzX8t4/lpM3bB33N7o3eE4Bf8ux/Nfc7zKCpR2jdHt4N/mFIaPM7Z7adcYx/O3Z/OVBWlBSxCsDDue/4rj+be3E/CYbBP3lYjkW9r+pN/SFrzJDEi/VzR7hifKHwsG9Onxd4H4NRCvQKk0xpg3nqdr6BAQV0D8OoR8OHquEKgPPnQ//Dfot6t9Dz2lLIS6Nbn6yteAuGqH3MDeIC6D+LVoi51JzrQ6a+W1WCwWi8ViGTUED4JkH8TgAXD5IbjylLdbpHZIbqWy/+y/3f/v7e4DFovFYrFYLJZG6JlfPfPs8p3oKGXebpHeCkb6GuO/CXorhziev8Px/Dccr3wnSsPvSh8YEdY2FovFYrFYLBaLxWKxWCwWi8VisVgsFovFYrFYLBaLxWKxWCwWi8VisVgsFovFYrFYLBaLxWKxWCwWi8VisVgsFovFYrFYLBaLxfIu5/8DF/Py+qSGQ2YAAAAASUVORK5CYII="/>
          <p:cNvSpPr>
            <a:spLocks noChangeAspect="1" noChangeArrowheads="1"/>
          </p:cNvSpPr>
          <p:nvPr/>
        </p:nvSpPr>
        <p:spPr bwMode="auto">
          <a:xfrm>
            <a:off x="155575" y="-144463"/>
            <a:ext cx="78867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3" name="Textplatzhalter 7"/>
          <p:cNvSpPr txBox="1">
            <a:spLocks/>
          </p:cNvSpPr>
          <p:nvPr/>
        </p:nvSpPr>
        <p:spPr>
          <a:xfrm>
            <a:off x="620399" y="1452848"/>
            <a:ext cx="8172763" cy="1358253"/>
          </a:xfrm>
          <a:prstGeom prst="rect">
            <a:avLst/>
          </a:prstGeom>
        </p:spPr>
        <p:txBody>
          <a:bodyPr lIns="0" tIns="0" rIns="0" bIns="0" numCol="1" spcCol="288000">
            <a:noAutofit/>
          </a:bodyPr>
          <a:lstStyle>
            <a:lvl1pPr marL="0" indent="0" algn="l" defTabSz="685800" rtl="0" eaLnBrk="1" latinLnBrk="0" hangingPunct="1">
              <a:lnSpc>
                <a:spcPts val="1650"/>
              </a:lnSpc>
              <a:spcBef>
                <a:spcPts val="750"/>
              </a:spcBef>
              <a:buFont typeface="Arial" panose="020B0604020202020204" pitchFamily="34" charset="0"/>
              <a:buNone/>
              <a:defRPr sz="1200" kern="1200">
                <a:solidFill>
                  <a:srgbClr val="00335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DE" sz="2000" dirty="0" smtClean="0"/>
          </a:p>
          <a:p>
            <a:endParaRPr lang="en-GB" dirty="0"/>
          </a:p>
        </p:txBody>
      </p:sp>
    </p:spTree>
    <p:extLst>
      <p:ext uri="{BB962C8B-B14F-4D97-AF65-F5344CB8AC3E}">
        <p14:creationId xmlns:p14="http://schemas.microsoft.com/office/powerpoint/2010/main" val="40102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20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Grundbegriffe</a:t>
            </a:r>
            <a:endParaRPr lang="de-DE" dirty="0"/>
          </a:p>
        </p:txBody>
      </p:sp>
      <p:sp>
        <p:nvSpPr>
          <p:cNvPr id="3" name="Foliennummernplatzhalter 2"/>
          <p:cNvSpPr>
            <a:spLocks noGrp="1"/>
          </p:cNvSpPr>
          <p:nvPr>
            <p:ph type="sldNum" sz="quarter" idx="12"/>
          </p:nvPr>
        </p:nvSpPr>
        <p:spPr/>
        <p:txBody>
          <a:bodyPr/>
          <a:lstStyle/>
          <a:p>
            <a:fld id="{A6467279-1C4C-D949-8120-26D4D3C331E6}" type="slidenum">
              <a:rPr lang="de-DE" smtClean="0"/>
              <a:t>11</a:t>
            </a:fld>
            <a:endParaRPr lang="de-DE" dirty="0"/>
          </a:p>
        </p:txBody>
      </p:sp>
      <p:sp>
        <p:nvSpPr>
          <p:cNvPr id="4" name="Untertitel 3"/>
          <p:cNvSpPr>
            <a:spLocks noGrp="1"/>
          </p:cNvSpPr>
          <p:nvPr>
            <p:ph type="subTitle" idx="13"/>
          </p:nvPr>
        </p:nvSpPr>
        <p:spPr/>
        <p:txBody>
          <a:bodyPr/>
          <a:lstStyle/>
          <a:p>
            <a:r>
              <a:rPr lang="de-DE" dirty="0" smtClean="0"/>
              <a:t>Definition Datenmanagementplan</a:t>
            </a:r>
            <a:endParaRPr lang="de-DE" dirty="0"/>
          </a:p>
        </p:txBody>
      </p:sp>
      <p:sp>
        <p:nvSpPr>
          <p:cNvPr id="5" name="Textplatzhalter 4"/>
          <p:cNvSpPr>
            <a:spLocks noGrp="1"/>
          </p:cNvSpPr>
          <p:nvPr>
            <p:ph type="body" sz="quarter" idx="14"/>
          </p:nvPr>
        </p:nvSpPr>
        <p:spPr/>
        <p:txBody>
          <a:bodyPr/>
          <a:lstStyle/>
          <a:p>
            <a:pPr>
              <a:lnSpc>
                <a:spcPct val="150000"/>
              </a:lnSpc>
              <a:spcBef>
                <a:spcPts val="0"/>
              </a:spcBef>
            </a:pPr>
            <a:r>
              <a:rPr lang="de-DE" sz="2400" i="1" dirty="0" smtClean="0">
                <a:latin typeface="+mn-lt"/>
              </a:rPr>
              <a:t>Ein Datenmanagementplan ist eine </a:t>
            </a:r>
            <a:r>
              <a:rPr lang="de-DE" sz="2400" i="1" dirty="0" smtClean="0">
                <a:solidFill>
                  <a:srgbClr val="FF7900"/>
                </a:solidFill>
                <a:latin typeface="+mn-lt"/>
              </a:rPr>
              <a:t>strukturierte Beschreibung des Umgangs</a:t>
            </a:r>
            <a:r>
              <a:rPr lang="de-DE" sz="2400" i="1" dirty="0" smtClean="0">
                <a:latin typeface="+mn-lt"/>
              </a:rPr>
              <a:t> mit den in einem Forschungsvorhaben erzeugten oder verwendeten </a:t>
            </a:r>
            <a:r>
              <a:rPr lang="de-DE" sz="2400" i="1" dirty="0" smtClean="0">
                <a:solidFill>
                  <a:srgbClr val="FF7900"/>
                </a:solidFill>
                <a:latin typeface="+mn-lt"/>
              </a:rPr>
              <a:t>Forschungsdaten</a:t>
            </a:r>
            <a:r>
              <a:rPr lang="de-DE" sz="2400" i="1" dirty="0" smtClean="0">
                <a:latin typeface="+mn-lt"/>
              </a:rPr>
              <a:t> sowohl während des Projektverlaufs als auch nach Projektende.</a:t>
            </a:r>
            <a:endParaRPr lang="de-DE" sz="2400" i="1" dirty="0">
              <a:latin typeface="+mn-lt"/>
            </a:endParaRPr>
          </a:p>
        </p:txBody>
      </p:sp>
      <p:sp>
        <p:nvSpPr>
          <p:cNvPr id="6" name="Fußzeilenplatzhalter 5"/>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1159175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1000" b="-11000"/>
          </a:stretch>
        </a:blipFill>
        <a:effectLst/>
      </p:bgPr>
    </p:bg>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defTabSz="514350"/>
            <a:fld id="{C8083FA9-7C11-B04D-BE6F-500EF6F49D2A}" type="slidenum">
              <a:rPr lang="de-DE">
                <a:solidFill>
                  <a:srgbClr val="A5A5A5"/>
                </a:solidFill>
              </a:rPr>
              <a:pPr defTabSz="514350"/>
              <a:t>12</a:t>
            </a:fld>
            <a:endParaRPr lang="de-DE" dirty="0">
              <a:solidFill>
                <a:srgbClr val="A5A5A5"/>
              </a:solidFill>
            </a:endParaRPr>
          </a:p>
        </p:txBody>
      </p:sp>
      <p:sp>
        <p:nvSpPr>
          <p:cNvPr id="8" name="Titel 7"/>
          <p:cNvSpPr>
            <a:spLocks noGrp="1"/>
          </p:cNvSpPr>
          <p:nvPr>
            <p:ph type="title"/>
          </p:nvPr>
        </p:nvSpPr>
        <p:spPr>
          <a:xfrm>
            <a:off x="1578156" y="2005398"/>
            <a:ext cx="6756145" cy="378117"/>
          </a:xfrm>
        </p:spPr>
        <p:txBody>
          <a:bodyPr>
            <a:noAutofit/>
          </a:bodyPr>
          <a:lstStyle/>
          <a:p>
            <a:pPr algn="ctr"/>
            <a:r>
              <a:rPr lang="en-GB" sz="3600" dirty="0" smtClean="0">
                <a:solidFill>
                  <a:srgbClr val="003359"/>
                </a:solidFill>
              </a:rPr>
              <a:t>Warum ein DMP?</a:t>
            </a:r>
            <a:endParaRPr lang="en-GB" sz="3600" dirty="0">
              <a:solidFill>
                <a:srgbClr val="003359"/>
              </a:solidFill>
            </a:endParaRPr>
          </a:p>
        </p:txBody>
      </p:sp>
    </p:spTree>
    <p:extLst>
      <p:ext uri="{BB962C8B-B14F-4D97-AF65-F5344CB8AC3E}">
        <p14:creationId xmlns:p14="http://schemas.microsoft.com/office/powerpoint/2010/main" val="279504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6"/>
          </p:nvPr>
        </p:nvSpPr>
        <p:spPr>
          <a:xfrm>
            <a:off x="457200" y="234841"/>
            <a:ext cx="8226000" cy="344512"/>
          </a:xfrm>
        </p:spPr>
        <p:txBody>
          <a:bodyPr/>
          <a:lstStyle/>
          <a:p>
            <a:r>
              <a:rPr lang="de-DE" sz="2400" dirty="0" smtClean="0"/>
              <a:t>Warum ein DMP?</a:t>
            </a:r>
            <a:endParaRPr lang="de-DE" sz="2400" dirty="0"/>
          </a:p>
        </p:txBody>
      </p:sp>
      <p:sp>
        <p:nvSpPr>
          <p:cNvPr id="6" name="Foliennummernplatzhalter 8"/>
          <p:cNvSpPr txBox="1">
            <a:spLocks/>
          </p:cNvSpPr>
          <p:nvPr/>
        </p:nvSpPr>
        <p:spPr>
          <a:xfrm>
            <a:off x="1331119" y="4731544"/>
            <a:ext cx="628650" cy="228600"/>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de-DE" sz="750" dirty="0">
                <a:solidFill>
                  <a:schemeClr val="bg1"/>
                </a:solidFill>
              </a:rPr>
              <a:t>Seite 7</a:t>
            </a:r>
          </a:p>
        </p:txBody>
      </p:sp>
      <p:sp>
        <p:nvSpPr>
          <p:cNvPr id="10" name="Foliennummernplatzhalter 1"/>
          <p:cNvSpPr>
            <a:spLocks noGrp="1"/>
          </p:cNvSpPr>
          <p:nvPr>
            <p:ph type="sldNum" sz="quarter" idx="12"/>
          </p:nvPr>
        </p:nvSpPr>
        <p:spPr>
          <a:xfrm>
            <a:off x="209226" y="4686300"/>
            <a:ext cx="495945" cy="273844"/>
          </a:xfrm>
        </p:spPr>
        <p:txBody>
          <a:bodyPr/>
          <a:lstStyle/>
          <a:p>
            <a:pPr defTabSz="514350"/>
            <a:fld id="{C8083FA9-7C11-B04D-BE6F-500EF6F49D2A}" type="slidenum">
              <a:rPr lang="de-DE">
                <a:solidFill>
                  <a:srgbClr val="A5A5A5"/>
                </a:solidFill>
              </a:rPr>
              <a:pPr defTabSz="514350"/>
              <a:t>13</a:t>
            </a:fld>
            <a:endParaRPr lang="de-DE" dirty="0">
              <a:solidFill>
                <a:srgbClr val="A5A5A5"/>
              </a:solidFill>
            </a:endParaRPr>
          </a:p>
        </p:txBody>
      </p:sp>
      <p:sp>
        <p:nvSpPr>
          <p:cNvPr id="8" name="Textplatzhalter 4"/>
          <p:cNvSpPr txBox="1">
            <a:spLocks/>
          </p:cNvSpPr>
          <p:nvPr/>
        </p:nvSpPr>
        <p:spPr>
          <a:xfrm>
            <a:off x="457200" y="639500"/>
            <a:ext cx="6169500" cy="414166"/>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2400" b="1" kern="1200">
                <a:solidFill>
                  <a:srgbClr val="00335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000" dirty="0" smtClean="0"/>
              <a:t>3 schlechte Ausreden</a:t>
            </a:r>
            <a:endParaRPr lang="de-DE" sz="2000"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811" y="2753139"/>
            <a:ext cx="3443400" cy="1671583"/>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1028249"/>
            <a:ext cx="3420129" cy="1660286"/>
          </a:xfrm>
          <a:prstGeom prst="rect">
            <a:avLst/>
          </a:prstGeom>
        </p:spPr>
      </p:pic>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3869" y="1053666"/>
            <a:ext cx="4004816" cy="1944120"/>
          </a:xfrm>
          <a:prstGeom prst="rect">
            <a:avLst/>
          </a:prstGeom>
        </p:spPr>
      </p:pic>
      <p:sp>
        <p:nvSpPr>
          <p:cNvPr id="12" name="Textfeld 11"/>
          <p:cNvSpPr txBox="1"/>
          <p:nvPr/>
        </p:nvSpPr>
        <p:spPr>
          <a:xfrm>
            <a:off x="458894" y="4244772"/>
            <a:ext cx="3677478" cy="294953"/>
          </a:xfrm>
          <a:prstGeom prst="rect">
            <a:avLst/>
          </a:prstGeom>
        </p:spPr>
        <p:txBody>
          <a:bodyPr vert="horz" wrap="square" lIns="0" tIns="0" rIns="0" bIns="0" rtlCol="0">
            <a:spAutoFit/>
          </a:bodyPr>
          <a:lstStyle/>
          <a:p>
            <a:pPr marL="12700" algn="l">
              <a:lnSpc>
                <a:spcPts val="2300"/>
              </a:lnSpc>
              <a:spcBef>
                <a:spcPts val="480"/>
              </a:spcBef>
            </a:pPr>
            <a:r>
              <a:rPr lang="de-DE" sz="800" spc="-5" dirty="0" smtClean="0">
                <a:solidFill>
                  <a:schemeClr val="bg2">
                    <a:lumMod val="10000"/>
                  </a:schemeClr>
                </a:solidFill>
                <a:latin typeface="Arial"/>
                <a:cs typeface="Arial"/>
              </a:rPr>
              <a:t>Bildquelle: Franziska Helbing</a:t>
            </a:r>
            <a:endParaRPr lang="de-DE" sz="800" spc="-5" dirty="0">
              <a:solidFill>
                <a:schemeClr val="bg2">
                  <a:lumMod val="10000"/>
                </a:schemeClr>
              </a:solidFill>
              <a:latin typeface="Arial"/>
              <a:cs typeface="Arial"/>
            </a:endParaRPr>
          </a:p>
        </p:txBody>
      </p:sp>
    </p:spTree>
    <p:extLst>
      <p:ext uri="{BB962C8B-B14F-4D97-AF65-F5344CB8AC3E}">
        <p14:creationId xmlns:p14="http://schemas.microsoft.com/office/powerpoint/2010/main" val="1780953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457200" y="975412"/>
            <a:ext cx="7995765" cy="3499606"/>
          </a:xfrm>
        </p:spPr>
        <p:txBody>
          <a:bodyPr>
            <a:noAutofit/>
          </a:bodyPr>
          <a:lstStyle/>
          <a:p>
            <a:pPr marL="342900" indent="-342900">
              <a:lnSpc>
                <a:spcPct val="150000"/>
              </a:lnSpc>
              <a:buFont typeface="+mj-lt"/>
              <a:buAutoNum type="arabicPeriod"/>
              <a:defRPr/>
            </a:pPr>
            <a:endParaRPr lang="de-DE" sz="1400" dirty="0"/>
          </a:p>
          <a:p>
            <a:pPr marL="342900" indent="-342900">
              <a:lnSpc>
                <a:spcPct val="100000"/>
              </a:lnSpc>
              <a:spcBef>
                <a:spcPts val="200"/>
              </a:spcBef>
              <a:spcAft>
                <a:spcPts val="200"/>
              </a:spcAft>
              <a:buFont typeface="+mj-lt"/>
              <a:buAutoNum type="arabicPeriod"/>
              <a:defRPr/>
            </a:pPr>
            <a:r>
              <a:rPr lang="de-DE" sz="1400" dirty="0" smtClean="0"/>
              <a:t>Ein DMP ist oft schlicht </a:t>
            </a:r>
            <a:r>
              <a:rPr lang="de-DE" sz="1400" dirty="0">
                <a:solidFill>
                  <a:srgbClr val="FF7900"/>
                </a:solidFill>
              </a:rPr>
              <a:t>Voraussetzung</a:t>
            </a:r>
            <a:r>
              <a:rPr lang="de-DE" sz="1400" dirty="0"/>
              <a:t> für </a:t>
            </a:r>
            <a:r>
              <a:rPr lang="de-DE" sz="1400" dirty="0" smtClean="0"/>
              <a:t>den Zugang </a:t>
            </a:r>
            <a:r>
              <a:rPr lang="de-DE" sz="1400" dirty="0"/>
              <a:t>zu einigen </a:t>
            </a:r>
            <a:r>
              <a:rPr lang="de-DE" sz="1400" dirty="0" smtClean="0"/>
              <a:t>Fördermittel-Programmen und erhöht auch da, wo das nicht der Fall ist, die Chancen auf eine Förderung.</a:t>
            </a:r>
            <a:endParaRPr lang="de-DE" sz="1400" dirty="0"/>
          </a:p>
          <a:p>
            <a:pPr marL="342900" indent="-342900">
              <a:lnSpc>
                <a:spcPct val="100000"/>
              </a:lnSpc>
              <a:spcBef>
                <a:spcPts val="200"/>
              </a:spcBef>
              <a:spcAft>
                <a:spcPts val="200"/>
              </a:spcAft>
              <a:buFont typeface="+mj-lt"/>
              <a:buAutoNum type="arabicPeriod"/>
              <a:defRPr/>
            </a:pPr>
            <a:r>
              <a:rPr lang="de-DE" sz="1400" dirty="0" smtClean="0"/>
              <a:t>Ein DMP spart </a:t>
            </a:r>
            <a:r>
              <a:rPr lang="de-DE" sz="1400" dirty="0"/>
              <a:t>Zeit und Nerven durch </a:t>
            </a:r>
            <a:r>
              <a:rPr lang="de-DE" sz="1400" dirty="0">
                <a:solidFill>
                  <a:srgbClr val="FF7900"/>
                </a:solidFill>
              </a:rPr>
              <a:t>vorausschauendes </a:t>
            </a:r>
            <a:r>
              <a:rPr lang="de-DE" sz="1400" dirty="0" smtClean="0">
                <a:solidFill>
                  <a:srgbClr val="FF7900"/>
                </a:solidFill>
              </a:rPr>
              <a:t>Planen</a:t>
            </a:r>
            <a:r>
              <a:rPr lang="de-DE" sz="1400" dirty="0" smtClean="0"/>
              <a:t>.</a:t>
            </a:r>
          </a:p>
          <a:p>
            <a:pPr marL="342900" indent="-342900">
              <a:lnSpc>
                <a:spcPct val="100000"/>
              </a:lnSpc>
              <a:spcBef>
                <a:spcPts val="200"/>
              </a:spcBef>
              <a:spcAft>
                <a:spcPts val="200"/>
              </a:spcAft>
              <a:buFont typeface="+mj-lt"/>
              <a:buAutoNum type="arabicPeriod"/>
              <a:defRPr/>
            </a:pPr>
            <a:r>
              <a:rPr lang="de-DE" sz="1400" dirty="0" smtClean="0"/>
              <a:t>Ein DMP </a:t>
            </a:r>
            <a:r>
              <a:rPr lang="de-DE" sz="1400" dirty="0" smtClean="0">
                <a:solidFill>
                  <a:srgbClr val="FF7C00"/>
                </a:solidFill>
              </a:rPr>
              <a:t>verbessert</a:t>
            </a:r>
            <a:r>
              <a:rPr lang="de-DE" sz="1400" dirty="0" smtClean="0"/>
              <a:t> </a:t>
            </a:r>
            <a:r>
              <a:rPr lang="de-DE" sz="1400" dirty="0"/>
              <a:t>das </a:t>
            </a:r>
            <a:r>
              <a:rPr lang="de-DE" sz="1400" dirty="0">
                <a:solidFill>
                  <a:srgbClr val="FF7C00"/>
                </a:solidFill>
              </a:rPr>
              <a:t>Verständnis der eigenen </a:t>
            </a:r>
            <a:r>
              <a:rPr lang="de-DE" sz="1400" dirty="0" smtClean="0">
                <a:solidFill>
                  <a:srgbClr val="FF7C00"/>
                </a:solidFill>
              </a:rPr>
              <a:t>Daten</a:t>
            </a:r>
            <a:r>
              <a:rPr lang="de-DE" sz="1400" dirty="0" smtClean="0"/>
              <a:t>.</a:t>
            </a:r>
          </a:p>
          <a:p>
            <a:pPr marL="342900" indent="-342900">
              <a:lnSpc>
                <a:spcPct val="100000"/>
              </a:lnSpc>
              <a:spcBef>
                <a:spcPts val="200"/>
              </a:spcBef>
              <a:spcAft>
                <a:spcPts val="200"/>
              </a:spcAft>
              <a:buFont typeface="+mj-lt"/>
              <a:buAutoNum type="arabicPeriod"/>
              <a:defRPr/>
            </a:pPr>
            <a:r>
              <a:rPr lang="de-DE" sz="1400" dirty="0" smtClean="0"/>
              <a:t>Ein DMP </a:t>
            </a:r>
            <a:r>
              <a:rPr lang="de-DE" sz="1400" dirty="0" smtClean="0">
                <a:solidFill>
                  <a:srgbClr val="FF7C00"/>
                </a:solidFill>
              </a:rPr>
              <a:t>erleichtert</a:t>
            </a:r>
            <a:r>
              <a:rPr lang="de-DE" sz="1400" dirty="0" smtClean="0"/>
              <a:t> </a:t>
            </a:r>
            <a:r>
              <a:rPr lang="de-DE" sz="1400" dirty="0"/>
              <a:t>die </a:t>
            </a:r>
            <a:r>
              <a:rPr lang="de-DE" sz="1400" dirty="0">
                <a:solidFill>
                  <a:srgbClr val="FF7C00"/>
                </a:solidFill>
              </a:rPr>
              <a:t>Abstimmung zwischen </a:t>
            </a:r>
            <a:r>
              <a:rPr lang="de-DE" sz="1400" dirty="0" smtClean="0">
                <a:solidFill>
                  <a:srgbClr val="FF7C00"/>
                </a:solidFill>
              </a:rPr>
              <a:t>Projektpartnern</a:t>
            </a:r>
            <a:endParaRPr lang="de-DE" sz="1400" dirty="0">
              <a:solidFill>
                <a:srgbClr val="FF7C00"/>
              </a:solidFill>
            </a:endParaRPr>
          </a:p>
          <a:p>
            <a:pPr marL="342900" indent="-342900">
              <a:lnSpc>
                <a:spcPct val="100000"/>
              </a:lnSpc>
              <a:spcBef>
                <a:spcPts val="200"/>
              </a:spcBef>
              <a:spcAft>
                <a:spcPts val="200"/>
              </a:spcAft>
              <a:buFont typeface="+mj-lt"/>
              <a:buAutoNum type="arabicPeriod"/>
              <a:defRPr/>
            </a:pPr>
            <a:r>
              <a:rPr lang="de-DE" sz="1400" dirty="0" smtClean="0"/>
              <a:t>Ein DMP ist die </a:t>
            </a:r>
            <a:r>
              <a:rPr lang="de-DE" sz="1400" dirty="0">
                <a:solidFill>
                  <a:srgbClr val="FF7900"/>
                </a:solidFill>
              </a:rPr>
              <a:t>Grundlage</a:t>
            </a:r>
            <a:r>
              <a:rPr lang="de-DE" sz="1400" dirty="0"/>
              <a:t> für FDM-relevante Teile </a:t>
            </a:r>
            <a:r>
              <a:rPr lang="de-DE" sz="1400" dirty="0">
                <a:solidFill>
                  <a:srgbClr val="FF7900"/>
                </a:solidFill>
              </a:rPr>
              <a:t>der</a:t>
            </a:r>
            <a:r>
              <a:rPr lang="de-DE" sz="1400" dirty="0"/>
              <a:t> </a:t>
            </a:r>
            <a:r>
              <a:rPr lang="de-DE" sz="1400" dirty="0" smtClean="0">
                <a:solidFill>
                  <a:srgbClr val="FF7900"/>
                </a:solidFill>
              </a:rPr>
              <a:t>Budget-Kalkulation </a:t>
            </a:r>
            <a:r>
              <a:rPr lang="de-DE" sz="1400" dirty="0" smtClean="0"/>
              <a:t>eines Projekts.</a:t>
            </a:r>
          </a:p>
          <a:p>
            <a:pPr marL="342900" indent="-342900">
              <a:lnSpc>
                <a:spcPct val="100000"/>
              </a:lnSpc>
              <a:spcBef>
                <a:spcPts val="200"/>
              </a:spcBef>
              <a:spcAft>
                <a:spcPts val="200"/>
              </a:spcAft>
              <a:buFont typeface="+mj-lt"/>
              <a:buAutoNum type="arabicPeriod"/>
              <a:defRPr/>
            </a:pPr>
            <a:r>
              <a:rPr lang="de-DE" sz="1400" dirty="0" smtClean="0"/>
              <a:t>Ein DMP erleichtert die </a:t>
            </a:r>
            <a:r>
              <a:rPr lang="de-DE" sz="1400" dirty="0" smtClean="0">
                <a:solidFill>
                  <a:srgbClr val="FF7C00"/>
                </a:solidFill>
              </a:rPr>
              <a:t>Dokumentation </a:t>
            </a:r>
            <a:r>
              <a:rPr lang="de-DE" sz="1400" dirty="0" smtClean="0"/>
              <a:t>bei Berichtspflichten.</a:t>
            </a:r>
          </a:p>
          <a:p>
            <a:pPr marL="342900" indent="-342900">
              <a:lnSpc>
                <a:spcPct val="100000"/>
              </a:lnSpc>
              <a:spcBef>
                <a:spcPts val="200"/>
              </a:spcBef>
              <a:spcAft>
                <a:spcPts val="200"/>
              </a:spcAft>
              <a:buFont typeface="+mj-lt"/>
              <a:buAutoNum type="arabicPeriod"/>
              <a:defRPr/>
            </a:pPr>
            <a:r>
              <a:rPr lang="de-DE" sz="1400" dirty="0"/>
              <a:t>Ein DMP </a:t>
            </a:r>
            <a:r>
              <a:rPr lang="de-DE" sz="1400" dirty="0" smtClean="0">
                <a:solidFill>
                  <a:srgbClr val="FF7C00"/>
                </a:solidFill>
              </a:rPr>
              <a:t>erleichtert Personalwechsel </a:t>
            </a:r>
            <a:r>
              <a:rPr lang="de-DE" sz="1400" dirty="0" smtClean="0"/>
              <a:t>durch verbessertes Wissensmanagement.</a:t>
            </a:r>
          </a:p>
          <a:p>
            <a:pPr marL="342900" indent="-342900">
              <a:lnSpc>
                <a:spcPct val="100000"/>
              </a:lnSpc>
              <a:spcBef>
                <a:spcPts val="200"/>
              </a:spcBef>
              <a:spcAft>
                <a:spcPts val="200"/>
              </a:spcAft>
              <a:buFont typeface="+mj-lt"/>
              <a:buAutoNum type="arabicPeriod"/>
              <a:defRPr/>
            </a:pPr>
            <a:r>
              <a:rPr lang="de-DE" sz="1400" dirty="0" smtClean="0"/>
              <a:t>Ein DMP </a:t>
            </a:r>
            <a:r>
              <a:rPr lang="de-DE" sz="1400" dirty="0" smtClean="0">
                <a:solidFill>
                  <a:srgbClr val="FF7C00"/>
                </a:solidFill>
              </a:rPr>
              <a:t>schafft klare Verantwortlichkeiten</a:t>
            </a:r>
            <a:r>
              <a:rPr lang="de-DE" sz="1400" dirty="0" smtClean="0"/>
              <a:t> und verringert so Frustration und Missverständnisse.</a:t>
            </a:r>
          </a:p>
          <a:p>
            <a:pPr marL="342900" indent="-342900">
              <a:lnSpc>
                <a:spcPct val="100000"/>
              </a:lnSpc>
              <a:spcBef>
                <a:spcPts val="200"/>
              </a:spcBef>
              <a:spcAft>
                <a:spcPts val="200"/>
              </a:spcAft>
              <a:buFont typeface="+mj-lt"/>
              <a:buAutoNum type="arabicPeriod"/>
              <a:defRPr/>
            </a:pPr>
            <a:r>
              <a:rPr lang="de-DE" sz="1400" dirty="0" smtClean="0"/>
              <a:t>Ein DMP </a:t>
            </a:r>
            <a:r>
              <a:rPr lang="de-DE" sz="1400" dirty="0" smtClean="0">
                <a:solidFill>
                  <a:srgbClr val="FF7C00"/>
                </a:solidFill>
              </a:rPr>
              <a:t>verringert das Risiko </a:t>
            </a:r>
            <a:r>
              <a:rPr lang="de-DE" sz="1400" dirty="0">
                <a:solidFill>
                  <a:srgbClr val="FF7C00"/>
                </a:solidFill>
              </a:rPr>
              <a:t>eines Datenverlusts </a:t>
            </a:r>
            <a:r>
              <a:rPr lang="de-DE" sz="1400" dirty="0"/>
              <a:t>und </a:t>
            </a:r>
            <a:r>
              <a:rPr lang="de-DE" sz="1400" dirty="0" smtClean="0"/>
              <a:t>erhöht </a:t>
            </a:r>
            <a:r>
              <a:rPr lang="de-DE" sz="1400" dirty="0"/>
              <a:t>die Chance, dass Datenträger und Dateiformate nach 10 Jahren noch lesbar </a:t>
            </a:r>
            <a:r>
              <a:rPr lang="de-DE" sz="1400" dirty="0" smtClean="0"/>
              <a:t>sind.</a:t>
            </a:r>
          </a:p>
          <a:p>
            <a:pPr marL="342900" indent="-342900">
              <a:lnSpc>
                <a:spcPct val="100000"/>
              </a:lnSpc>
              <a:spcBef>
                <a:spcPts val="200"/>
              </a:spcBef>
              <a:spcAft>
                <a:spcPts val="200"/>
              </a:spcAft>
              <a:buFont typeface="+mj-lt"/>
              <a:buAutoNum type="arabicPeriod"/>
              <a:defRPr/>
            </a:pPr>
            <a:r>
              <a:rPr lang="de-DE" sz="1400" dirty="0"/>
              <a:t>Ein DMP </a:t>
            </a:r>
            <a:r>
              <a:rPr lang="de-DE" sz="1400" dirty="0" smtClean="0">
                <a:solidFill>
                  <a:srgbClr val="FF7C00"/>
                </a:solidFill>
              </a:rPr>
              <a:t>erhöht </a:t>
            </a:r>
            <a:r>
              <a:rPr lang="de-DE" sz="1400" dirty="0">
                <a:solidFill>
                  <a:srgbClr val="FF7C00"/>
                </a:solidFill>
              </a:rPr>
              <a:t>die Anzahl der Zitationen </a:t>
            </a:r>
            <a:r>
              <a:rPr lang="de-DE" sz="1400" dirty="0"/>
              <a:t>durch geregelte Nachnutzungsmöglichkeiten für </a:t>
            </a:r>
            <a:r>
              <a:rPr lang="de-DE" sz="1400" dirty="0" smtClean="0"/>
              <a:t>Dritte.</a:t>
            </a:r>
            <a:endParaRPr lang="de-DE" sz="1400" dirty="0"/>
          </a:p>
          <a:p>
            <a:pPr>
              <a:lnSpc>
                <a:spcPct val="100000"/>
              </a:lnSpc>
              <a:spcBef>
                <a:spcPts val="200"/>
              </a:spcBef>
              <a:spcAft>
                <a:spcPts val="200"/>
              </a:spcAft>
              <a:defRPr/>
            </a:pPr>
            <a:endParaRPr lang="en-GB" sz="1400" dirty="0"/>
          </a:p>
        </p:txBody>
      </p:sp>
      <p:sp>
        <p:nvSpPr>
          <p:cNvPr id="5" name="Textplatzhalter 4"/>
          <p:cNvSpPr>
            <a:spLocks noGrp="1"/>
          </p:cNvSpPr>
          <p:nvPr>
            <p:ph type="body" sz="quarter" idx="16"/>
          </p:nvPr>
        </p:nvSpPr>
        <p:spPr>
          <a:xfrm>
            <a:off x="457200" y="234841"/>
            <a:ext cx="8226000" cy="344512"/>
          </a:xfrm>
        </p:spPr>
        <p:txBody>
          <a:bodyPr/>
          <a:lstStyle/>
          <a:p>
            <a:r>
              <a:rPr lang="de-DE" sz="2400" dirty="0" smtClean="0"/>
              <a:t>Warum ein DMP?</a:t>
            </a:r>
            <a:endParaRPr lang="de-DE" sz="2400" dirty="0"/>
          </a:p>
        </p:txBody>
      </p:sp>
      <p:sp>
        <p:nvSpPr>
          <p:cNvPr id="6" name="Foliennummernplatzhalter 8"/>
          <p:cNvSpPr txBox="1">
            <a:spLocks/>
          </p:cNvSpPr>
          <p:nvPr/>
        </p:nvSpPr>
        <p:spPr>
          <a:xfrm>
            <a:off x="1331119" y="4731544"/>
            <a:ext cx="628650" cy="228600"/>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de-DE" sz="750" dirty="0">
                <a:solidFill>
                  <a:schemeClr val="bg1"/>
                </a:solidFill>
              </a:rPr>
              <a:t>Seite 7</a:t>
            </a:r>
          </a:p>
        </p:txBody>
      </p:sp>
      <p:sp>
        <p:nvSpPr>
          <p:cNvPr id="10" name="Foliennummernplatzhalter 1"/>
          <p:cNvSpPr>
            <a:spLocks noGrp="1"/>
          </p:cNvSpPr>
          <p:nvPr>
            <p:ph type="sldNum" sz="quarter" idx="12"/>
          </p:nvPr>
        </p:nvSpPr>
        <p:spPr>
          <a:xfrm>
            <a:off x="209226" y="4686300"/>
            <a:ext cx="495945" cy="273844"/>
          </a:xfrm>
        </p:spPr>
        <p:txBody>
          <a:bodyPr/>
          <a:lstStyle/>
          <a:p>
            <a:pPr defTabSz="514350"/>
            <a:fld id="{C8083FA9-7C11-B04D-BE6F-500EF6F49D2A}" type="slidenum">
              <a:rPr lang="de-DE">
                <a:solidFill>
                  <a:srgbClr val="A5A5A5"/>
                </a:solidFill>
              </a:rPr>
              <a:pPr defTabSz="514350"/>
              <a:t>14</a:t>
            </a:fld>
            <a:endParaRPr lang="de-DE" dirty="0">
              <a:solidFill>
                <a:srgbClr val="A5A5A5"/>
              </a:solidFill>
            </a:endParaRPr>
          </a:p>
        </p:txBody>
      </p:sp>
      <p:sp>
        <p:nvSpPr>
          <p:cNvPr id="8" name="Textplatzhalter 4"/>
          <p:cNvSpPr txBox="1">
            <a:spLocks/>
          </p:cNvSpPr>
          <p:nvPr/>
        </p:nvSpPr>
        <p:spPr>
          <a:xfrm>
            <a:off x="457200" y="639500"/>
            <a:ext cx="6169500" cy="414166"/>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2400" b="1" kern="1200">
                <a:solidFill>
                  <a:srgbClr val="00335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000" dirty="0" smtClean="0"/>
              <a:t>10 gute Gründe</a:t>
            </a:r>
            <a:endParaRPr lang="de-DE" sz="2000" dirty="0"/>
          </a:p>
        </p:txBody>
      </p:sp>
    </p:spTree>
    <p:extLst>
      <p:ext uri="{BB962C8B-B14F-4D97-AF65-F5344CB8AC3E}">
        <p14:creationId xmlns:p14="http://schemas.microsoft.com/office/powerpoint/2010/main" val="1714686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4000" b="-4000"/>
          </a:stretch>
        </a:blipFill>
        <a:effectLst/>
      </p:bgPr>
    </p:bg>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defTabSz="514350"/>
            <a:fld id="{C8083FA9-7C11-B04D-BE6F-500EF6F49D2A}" type="slidenum">
              <a:rPr lang="de-DE">
                <a:solidFill>
                  <a:srgbClr val="A5A5A5"/>
                </a:solidFill>
              </a:rPr>
              <a:pPr defTabSz="514350"/>
              <a:t>15</a:t>
            </a:fld>
            <a:endParaRPr lang="de-DE" dirty="0">
              <a:solidFill>
                <a:srgbClr val="A5A5A5"/>
              </a:solidFill>
            </a:endParaRPr>
          </a:p>
        </p:txBody>
      </p:sp>
      <p:sp>
        <p:nvSpPr>
          <p:cNvPr id="8" name="Titel 7"/>
          <p:cNvSpPr>
            <a:spLocks noGrp="1"/>
          </p:cNvSpPr>
          <p:nvPr>
            <p:ph type="title"/>
          </p:nvPr>
        </p:nvSpPr>
        <p:spPr>
          <a:xfrm>
            <a:off x="1578156" y="2005398"/>
            <a:ext cx="6756145" cy="378117"/>
          </a:xfrm>
        </p:spPr>
        <p:txBody>
          <a:bodyPr>
            <a:noAutofit/>
          </a:bodyPr>
          <a:lstStyle/>
          <a:p>
            <a:pPr algn="ctr"/>
            <a:r>
              <a:rPr lang="en-GB" sz="3600" dirty="0" smtClean="0">
                <a:solidFill>
                  <a:srgbClr val="003359"/>
                </a:solidFill>
              </a:rPr>
              <a:t>Was ist ein DMP?</a:t>
            </a:r>
            <a:endParaRPr lang="en-GB" sz="3600" dirty="0">
              <a:solidFill>
                <a:srgbClr val="003359"/>
              </a:solidFill>
            </a:endParaRPr>
          </a:p>
        </p:txBody>
      </p:sp>
    </p:spTree>
    <p:extLst>
      <p:ext uri="{BB962C8B-B14F-4D97-AF65-F5344CB8AC3E}">
        <p14:creationId xmlns:p14="http://schemas.microsoft.com/office/powerpoint/2010/main" val="3954704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457199" y="1533411"/>
            <a:ext cx="7995765" cy="3097712"/>
          </a:xfrm>
        </p:spPr>
        <p:txBody>
          <a:bodyPr>
            <a:noAutofit/>
          </a:bodyPr>
          <a:lstStyle/>
          <a:p>
            <a:pPr marL="285750" indent="-285750">
              <a:lnSpc>
                <a:spcPct val="150000"/>
              </a:lnSpc>
              <a:buClr>
                <a:srgbClr val="FF7900"/>
              </a:buClr>
              <a:buFont typeface="Wingdings" panose="05000000000000000000" pitchFamily="2" charset="2"/>
              <a:buChar char="§"/>
              <a:defRPr/>
            </a:pPr>
            <a:r>
              <a:rPr lang="de-DE" sz="1800" dirty="0"/>
              <a:t>welche Daten wie entstehen/erhoben werden</a:t>
            </a:r>
          </a:p>
          <a:p>
            <a:pPr marL="285750" indent="-285750">
              <a:lnSpc>
                <a:spcPct val="150000"/>
              </a:lnSpc>
              <a:buClr>
                <a:srgbClr val="FF7900"/>
              </a:buClr>
              <a:buFont typeface="Wingdings" panose="05000000000000000000" pitchFamily="2" charset="2"/>
              <a:buChar char="§"/>
              <a:defRPr/>
            </a:pPr>
            <a:r>
              <a:rPr lang="de-DE" sz="1800" dirty="0"/>
              <a:t>wie diese dokumentiert werden</a:t>
            </a:r>
          </a:p>
          <a:p>
            <a:pPr marL="285750" indent="-285750">
              <a:lnSpc>
                <a:spcPct val="150000"/>
              </a:lnSpc>
              <a:buClr>
                <a:srgbClr val="FF7900"/>
              </a:buClr>
              <a:buFont typeface="Wingdings" panose="05000000000000000000" pitchFamily="2" charset="2"/>
              <a:buChar char="§"/>
              <a:defRPr/>
            </a:pPr>
            <a:r>
              <a:rPr lang="de-DE" sz="1800" dirty="0"/>
              <a:t>wer Zugang dazu haben wird</a:t>
            </a:r>
          </a:p>
          <a:p>
            <a:pPr marL="285750" indent="-285750">
              <a:lnSpc>
                <a:spcPct val="150000"/>
              </a:lnSpc>
              <a:buClr>
                <a:srgbClr val="FF7900"/>
              </a:buClr>
              <a:buFont typeface="Wingdings" panose="05000000000000000000" pitchFamily="2" charset="2"/>
              <a:buChar char="§"/>
              <a:defRPr/>
            </a:pPr>
            <a:r>
              <a:rPr lang="de-DE" sz="1800" dirty="0"/>
              <a:t>wo die Daten liegen</a:t>
            </a:r>
          </a:p>
          <a:p>
            <a:pPr marL="285750" indent="-285750">
              <a:lnSpc>
                <a:spcPct val="150000"/>
              </a:lnSpc>
              <a:buClr>
                <a:srgbClr val="FF7900"/>
              </a:buClr>
              <a:buFont typeface="Wingdings" panose="05000000000000000000" pitchFamily="2" charset="2"/>
              <a:buChar char="§"/>
              <a:defRPr/>
            </a:pPr>
            <a:r>
              <a:rPr lang="de-DE" sz="1800" dirty="0"/>
              <a:t>durch wen sie wie gesichert werden</a:t>
            </a:r>
          </a:p>
          <a:p>
            <a:pPr marL="285750" indent="-285750">
              <a:lnSpc>
                <a:spcPct val="150000"/>
              </a:lnSpc>
              <a:buClr>
                <a:srgbClr val="FF7900"/>
              </a:buClr>
              <a:buFont typeface="Wingdings" panose="05000000000000000000" pitchFamily="2" charset="2"/>
              <a:buChar char="§"/>
              <a:defRPr/>
            </a:pPr>
            <a:r>
              <a:rPr lang="de-DE" sz="1800" dirty="0"/>
              <a:t>wie sie archiviert werden</a:t>
            </a:r>
          </a:p>
          <a:p>
            <a:pPr marL="285750" indent="-285750">
              <a:lnSpc>
                <a:spcPct val="150000"/>
              </a:lnSpc>
              <a:buClr>
                <a:srgbClr val="FF7900"/>
              </a:buClr>
              <a:buFont typeface="Wingdings" panose="05000000000000000000" pitchFamily="2" charset="2"/>
              <a:buChar char="§"/>
              <a:defRPr/>
            </a:pPr>
            <a:r>
              <a:rPr lang="de-DE" sz="1800" dirty="0"/>
              <a:t>ob und wie offen sie geteilt werden</a:t>
            </a:r>
          </a:p>
          <a:p>
            <a:pPr marL="202482" indent="-202482">
              <a:buFont typeface="Arial" panose="020B0604020202020204" pitchFamily="34" charset="0"/>
              <a:buChar char="•"/>
              <a:defRPr/>
            </a:pPr>
            <a:endParaRPr lang="de-DE" sz="1500" dirty="0"/>
          </a:p>
          <a:p>
            <a:pPr>
              <a:lnSpc>
                <a:spcPct val="150000"/>
              </a:lnSpc>
              <a:buFontTx/>
              <a:buChar char="-"/>
              <a:defRPr/>
            </a:pPr>
            <a:endParaRPr lang="en-GB" sz="1500" dirty="0"/>
          </a:p>
        </p:txBody>
      </p:sp>
      <p:sp>
        <p:nvSpPr>
          <p:cNvPr id="5" name="Textplatzhalter 4"/>
          <p:cNvSpPr>
            <a:spLocks noGrp="1"/>
          </p:cNvSpPr>
          <p:nvPr>
            <p:ph type="body" sz="quarter" idx="16"/>
          </p:nvPr>
        </p:nvSpPr>
        <p:spPr>
          <a:xfrm>
            <a:off x="457200" y="234841"/>
            <a:ext cx="8226000" cy="344512"/>
          </a:xfrm>
        </p:spPr>
        <p:txBody>
          <a:bodyPr/>
          <a:lstStyle/>
          <a:p>
            <a:r>
              <a:rPr lang="de-DE" sz="2400" dirty="0" smtClean="0"/>
              <a:t>Was ist ein DMP</a:t>
            </a:r>
            <a:endParaRPr lang="de-DE" sz="2400" dirty="0"/>
          </a:p>
        </p:txBody>
      </p:sp>
      <p:sp>
        <p:nvSpPr>
          <p:cNvPr id="7" name="Textplatzhalter 6"/>
          <p:cNvSpPr>
            <a:spLocks noGrp="1"/>
          </p:cNvSpPr>
          <p:nvPr>
            <p:ph type="body" sz="quarter" idx="17"/>
          </p:nvPr>
        </p:nvSpPr>
        <p:spPr>
          <a:xfrm>
            <a:off x="418564" y="1254207"/>
            <a:ext cx="6169500" cy="671512"/>
          </a:xfrm>
        </p:spPr>
        <p:txBody>
          <a:bodyPr/>
          <a:lstStyle/>
          <a:p>
            <a:r>
              <a:rPr lang="en-GB" sz="1800" dirty="0"/>
              <a:t>b</a:t>
            </a:r>
            <a:r>
              <a:rPr lang="en-GB" sz="1800" dirty="0" smtClean="0"/>
              <a:t>eschreibt:</a:t>
            </a:r>
            <a:endParaRPr lang="en-GB" sz="1800" dirty="0"/>
          </a:p>
        </p:txBody>
      </p:sp>
      <p:sp>
        <p:nvSpPr>
          <p:cNvPr id="6" name="Foliennummernplatzhalter 8"/>
          <p:cNvSpPr txBox="1">
            <a:spLocks/>
          </p:cNvSpPr>
          <p:nvPr/>
        </p:nvSpPr>
        <p:spPr>
          <a:xfrm>
            <a:off x="1331119" y="4731544"/>
            <a:ext cx="628650" cy="228600"/>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de-DE" sz="750" dirty="0">
                <a:solidFill>
                  <a:schemeClr val="bg1"/>
                </a:solidFill>
              </a:rPr>
              <a:t>Seite 7</a:t>
            </a:r>
          </a:p>
        </p:txBody>
      </p:sp>
      <p:sp>
        <p:nvSpPr>
          <p:cNvPr id="10" name="Foliennummernplatzhalter 1"/>
          <p:cNvSpPr>
            <a:spLocks noGrp="1"/>
          </p:cNvSpPr>
          <p:nvPr>
            <p:ph type="sldNum" sz="quarter" idx="12"/>
          </p:nvPr>
        </p:nvSpPr>
        <p:spPr>
          <a:xfrm>
            <a:off x="209226" y="4686300"/>
            <a:ext cx="495945" cy="273844"/>
          </a:xfrm>
        </p:spPr>
        <p:txBody>
          <a:bodyPr/>
          <a:lstStyle/>
          <a:p>
            <a:pPr defTabSz="514350"/>
            <a:fld id="{C8083FA9-7C11-B04D-BE6F-500EF6F49D2A}" type="slidenum">
              <a:rPr lang="de-DE">
                <a:solidFill>
                  <a:srgbClr val="A5A5A5"/>
                </a:solidFill>
              </a:rPr>
              <a:pPr defTabSz="514350"/>
              <a:t>16</a:t>
            </a:fld>
            <a:endParaRPr lang="de-DE" dirty="0">
              <a:solidFill>
                <a:srgbClr val="A5A5A5"/>
              </a:solidFill>
            </a:endParaRPr>
          </a:p>
        </p:txBody>
      </p:sp>
      <p:sp>
        <p:nvSpPr>
          <p:cNvPr id="8" name="Textplatzhalter 4"/>
          <p:cNvSpPr txBox="1">
            <a:spLocks/>
          </p:cNvSpPr>
          <p:nvPr/>
        </p:nvSpPr>
        <p:spPr>
          <a:xfrm>
            <a:off x="457200" y="639500"/>
            <a:ext cx="6169500" cy="414166"/>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2400" b="1" kern="1200">
                <a:solidFill>
                  <a:srgbClr val="00335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2000" dirty="0" smtClean="0"/>
              <a:t>Inhalte</a:t>
            </a:r>
            <a:endParaRPr lang="de-DE" sz="2000" dirty="0"/>
          </a:p>
        </p:txBody>
      </p:sp>
    </p:spTree>
    <p:extLst>
      <p:ext uri="{BB962C8B-B14F-4D97-AF65-F5344CB8AC3E}">
        <p14:creationId xmlns:p14="http://schemas.microsoft.com/office/powerpoint/2010/main" val="130997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457198" y="931828"/>
            <a:ext cx="7995765" cy="3292234"/>
          </a:xfrm>
        </p:spPr>
        <p:txBody>
          <a:bodyPr>
            <a:noAutofit/>
          </a:bodyPr>
          <a:lstStyle/>
          <a:p>
            <a:pPr marL="285750" indent="-285750">
              <a:lnSpc>
                <a:spcPct val="150000"/>
              </a:lnSpc>
              <a:buClr>
                <a:srgbClr val="FF7900"/>
              </a:buClr>
              <a:buFont typeface="Wingdings" panose="05000000000000000000" pitchFamily="2" charset="2"/>
              <a:buChar char="§"/>
              <a:defRPr/>
            </a:pPr>
            <a:r>
              <a:rPr lang="de-DE" sz="1800" dirty="0" smtClean="0"/>
              <a:t>Projekttitel, Laufzeit und Forschungshypothesen</a:t>
            </a:r>
            <a:endParaRPr lang="de-DE" sz="1800" dirty="0"/>
          </a:p>
          <a:p>
            <a:pPr marL="285750" indent="-285750">
              <a:lnSpc>
                <a:spcPct val="150000"/>
              </a:lnSpc>
              <a:buClr>
                <a:srgbClr val="FF7900"/>
              </a:buClr>
              <a:buFont typeface="Wingdings" panose="05000000000000000000" pitchFamily="2" charset="2"/>
              <a:buChar char="§"/>
              <a:defRPr/>
            </a:pPr>
            <a:r>
              <a:rPr lang="de-DE" sz="1800" dirty="0" smtClean="0"/>
              <a:t>Verantwortliche/r für das Datenmanagement</a:t>
            </a:r>
            <a:endParaRPr lang="de-DE" sz="1800" dirty="0"/>
          </a:p>
          <a:p>
            <a:pPr marL="285750" indent="-285750">
              <a:lnSpc>
                <a:spcPct val="150000"/>
              </a:lnSpc>
              <a:buClr>
                <a:srgbClr val="FF7900"/>
              </a:buClr>
              <a:buFont typeface="Wingdings" panose="05000000000000000000" pitchFamily="2" charset="2"/>
              <a:buChar char="§"/>
              <a:defRPr/>
            </a:pPr>
            <a:r>
              <a:rPr lang="de-DE" sz="1800" dirty="0" smtClean="0"/>
              <a:t>Nachnutzung existierender Daten</a:t>
            </a:r>
            <a:endParaRPr lang="de-DE" sz="1800" dirty="0"/>
          </a:p>
          <a:p>
            <a:pPr marL="285750" indent="-285750">
              <a:lnSpc>
                <a:spcPct val="150000"/>
              </a:lnSpc>
              <a:buClr>
                <a:srgbClr val="FF7900"/>
              </a:buClr>
              <a:buFont typeface="Wingdings" panose="05000000000000000000" pitchFamily="2" charset="2"/>
              <a:buChar char="§"/>
              <a:defRPr/>
            </a:pPr>
            <a:r>
              <a:rPr lang="de-DE" sz="1800" dirty="0"/>
              <a:t>z</a:t>
            </a:r>
            <a:r>
              <a:rPr lang="de-DE" sz="1800" dirty="0" smtClean="0"/>
              <a:t>u erhebende Daten:</a:t>
            </a:r>
          </a:p>
          <a:p>
            <a:pPr marL="800100" lvl="1" indent="-285750">
              <a:lnSpc>
                <a:spcPct val="100000"/>
              </a:lnSpc>
              <a:spcBef>
                <a:spcPts val="0"/>
              </a:spcBef>
              <a:buClr>
                <a:srgbClr val="FF7900"/>
              </a:buClr>
              <a:buFont typeface="Wingdings" panose="05000000000000000000" pitchFamily="2" charset="2"/>
              <a:buChar char="§"/>
              <a:defRPr/>
            </a:pPr>
            <a:r>
              <a:rPr lang="de-DE" sz="1400" dirty="0" smtClean="0"/>
              <a:t>Datentypen und Datenformate</a:t>
            </a:r>
          </a:p>
          <a:p>
            <a:pPr marL="800100" lvl="1" indent="-285750">
              <a:lnSpc>
                <a:spcPct val="100000"/>
              </a:lnSpc>
              <a:spcBef>
                <a:spcPts val="0"/>
              </a:spcBef>
              <a:buClr>
                <a:srgbClr val="FF7900"/>
              </a:buClr>
              <a:buFont typeface="Wingdings" panose="05000000000000000000" pitchFamily="2" charset="2"/>
              <a:buChar char="§"/>
              <a:defRPr/>
            </a:pPr>
            <a:r>
              <a:rPr lang="de-DE" sz="1400" dirty="0"/>
              <a:t>e</a:t>
            </a:r>
            <a:r>
              <a:rPr lang="de-DE" sz="1400" dirty="0" smtClean="0"/>
              <a:t>rwarteter Speicherplatzbedarf (so genau wie möglich)</a:t>
            </a:r>
          </a:p>
          <a:p>
            <a:pPr marL="800100" lvl="1" indent="-285750">
              <a:lnSpc>
                <a:spcPct val="100000"/>
              </a:lnSpc>
              <a:spcBef>
                <a:spcPts val="0"/>
              </a:spcBef>
              <a:buClr>
                <a:srgbClr val="FF7900"/>
              </a:buClr>
              <a:buFont typeface="Wingdings" panose="05000000000000000000" pitchFamily="2" charset="2"/>
              <a:buChar char="§"/>
              <a:defRPr/>
            </a:pPr>
            <a:r>
              <a:rPr lang="de-DE" sz="1400" dirty="0" smtClean="0"/>
              <a:t>Methoden der Datenerhebung</a:t>
            </a:r>
          </a:p>
          <a:p>
            <a:pPr marL="800100" lvl="1" indent="-285750">
              <a:lnSpc>
                <a:spcPct val="100000"/>
              </a:lnSpc>
              <a:spcBef>
                <a:spcPts val="0"/>
              </a:spcBef>
              <a:buClr>
                <a:srgbClr val="FF7900"/>
              </a:buClr>
              <a:buFont typeface="Wingdings" panose="05000000000000000000" pitchFamily="2" charset="2"/>
              <a:buChar char="§"/>
              <a:defRPr/>
            </a:pPr>
            <a:r>
              <a:rPr lang="de-DE" sz="1400" dirty="0" smtClean="0"/>
              <a:t>verwendete Hard- und Software</a:t>
            </a:r>
            <a:endParaRPr lang="de-DE" sz="1400" dirty="0"/>
          </a:p>
          <a:p>
            <a:pPr marL="285750" indent="-285750">
              <a:lnSpc>
                <a:spcPct val="150000"/>
              </a:lnSpc>
              <a:buClr>
                <a:srgbClr val="FF7900"/>
              </a:buClr>
              <a:buFont typeface="Wingdings" panose="05000000000000000000" pitchFamily="2" charset="2"/>
              <a:buChar char="§"/>
              <a:defRPr/>
            </a:pPr>
            <a:r>
              <a:rPr lang="de-DE" sz="1800" dirty="0"/>
              <a:t>zu erhebende Daten:</a:t>
            </a:r>
          </a:p>
          <a:p>
            <a:pPr marL="800100" lvl="1" indent="-285750">
              <a:lnSpc>
                <a:spcPct val="100000"/>
              </a:lnSpc>
              <a:spcBef>
                <a:spcPts val="0"/>
              </a:spcBef>
              <a:buClr>
                <a:srgbClr val="FF7900"/>
              </a:buClr>
              <a:buFont typeface="Wingdings" panose="05000000000000000000" pitchFamily="2" charset="2"/>
              <a:buChar char="§"/>
              <a:defRPr/>
            </a:pPr>
            <a:r>
              <a:rPr lang="de-DE" sz="1400" dirty="0" smtClean="0"/>
              <a:t>Backup</a:t>
            </a:r>
            <a:endParaRPr lang="de-DE" sz="1400" dirty="0"/>
          </a:p>
          <a:p>
            <a:pPr marL="800100" lvl="1" indent="-285750">
              <a:lnSpc>
                <a:spcPct val="100000"/>
              </a:lnSpc>
              <a:spcBef>
                <a:spcPts val="0"/>
              </a:spcBef>
              <a:buClr>
                <a:srgbClr val="FF7900"/>
              </a:buClr>
              <a:buFont typeface="Wingdings" panose="05000000000000000000" pitchFamily="2" charset="2"/>
              <a:buChar char="§"/>
              <a:defRPr/>
            </a:pPr>
            <a:r>
              <a:rPr lang="de-DE" sz="1400" dirty="0" smtClean="0"/>
              <a:t>Ordnerstruktur und Namenskonventionen</a:t>
            </a:r>
            <a:endParaRPr lang="de-DE" sz="1400" dirty="0"/>
          </a:p>
          <a:p>
            <a:pPr marL="800100" lvl="1" indent="-285750">
              <a:lnSpc>
                <a:spcPct val="100000"/>
              </a:lnSpc>
              <a:spcBef>
                <a:spcPts val="0"/>
              </a:spcBef>
              <a:buClr>
                <a:srgbClr val="FF7900"/>
              </a:buClr>
              <a:buFont typeface="Wingdings" panose="05000000000000000000" pitchFamily="2" charset="2"/>
              <a:buChar char="§"/>
              <a:defRPr/>
            </a:pPr>
            <a:r>
              <a:rPr lang="de-DE" sz="1400" dirty="0" smtClean="0"/>
              <a:t>Dokumentation und Metadaten</a:t>
            </a:r>
            <a:endParaRPr lang="de-DE" sz="1400" dirty="0"/>
          </a:p>
          <a:p>
            <a:pPr lvl="1" indent="0">
              <a:lnSpc>
                <a:spcPct val="100000"/>
              </a:lnSpc>
              <a:spcBef>
                <a:spcPts val="0"/>
              </a:spcBef>
              <a:buClr>
                <a:srgbClr val="FF7900"/>
              </a:buClr>
              <a:buNone/>
              <a:defRPr/>
            </a:pPr>
            <a:endParaRPr lang="de-DE" sz="1400" dirty="0" smtClean="0"/>
          </a:p>
          <a:p>
            <a:pPr marL="800100" lvl="1" indent="-285750">
              <a:lnSpc>
                <a:spcPct val="100000"/>
              </a:lnSpc>
              <a:spcBef>
                <a:spcPts val="0"/>
              </a:spcBef>
              <a:buClr>
                <a:srgbClr val="FF7900"/>
              </a:buClr>
              <a:buFont typeface="Wingdings" panose="05000000000000000000" pitchFamily="2" charset="2"/>
              <a:buChar char="§"/>
              <a:defRPr/>
            </a:pPr>
            <a:endParaRPr lang="de-DE" sz="1400" dirty="0"/>
          </a:p>
          <a:p>
            <a:pPr marL="202482" indent="-202482">
              <a:buFont typeface="Arial" panose="020B0604020202020204" pitchFamily="34" charset="0"/>
              <a:buChar char="•"/>
              <a:defRPr/>
            </a:pPr>
            <a:endParaRPr lang="de-DE" sz="1500" dirty="0"/>
          </a:p>
          <a:p>
            <a:pPr>
              <a:lnSpc>
                <a:spcPct val="150000"/>
              </a:lnSpc>
              <a:buFontTx/>
              <a:buChar char="-"/>
              <a:defRPr/>
            </a:pPr>
            <a:endParaRPr lang="en-GB" sz="1500" dirty="0"/>
          </a:p>
        </p:txBody>
      </p:sp>
      <p:sp>
        <p:nvSpPr>
          <p:cNvPr id="5" name="Textplatzhalter 4"/>
          <p:cNvSpPr>
            <a:spLocks noGrp="1"/>
          </p:cNvSpPr>
          <p:nvPr>
            <p:ph type="body" sz="quarter" idx="16"/>
          </p:nvPr>
        </p:nvSpPr>
        <p:spPr>
          <a:xfrm>
            <a:off x="457200" y="234841"/>
            <a:ext cx="8226000" cy="344512"/>
          </a:xfrm>
        </p:spPr>
        <p:txBody>
          <a:bodyPr/>
          <a:lstStyle/>
          <a:p>
            <a:r>
              <a:rPr lang="de-DE" sz="2400" dirty="0" smtClean="0"/>
              <a:t>Was ist ein DMP</a:t>
            </a:r>
            <a:endParaRPr lang="de-DE" sz="2400" dirty="0"/>
          </a:p>
        </p:txBody>
      </p:sp>
      <p:sp>
        <p:nvSpPr>
          <p:cNvPr id="10" name="Foliennummernplatzhalter 1"/>
          <p:cNvSpPr>
            <a:spLocks noGrp="1"/>
          </p:cNvSpPr>
          <p:nvPr>
            <p:ph type="sldNum" sz="quarter" idx="12"/>
          </p:nvPr>
        </p:nvSpPr>
        <p:spPr>
          <a:xfrm>
            <a:off x="209226" y="4686300"/>
            <a:ext cx="495945" cy="273844"/>
          </a:xfrm>
        </p:spPr>
        <p:txBody>
          <a:bodyPr/>
          <a:lstStyle/>
          <a:p>
            <a:pPr defTabSz="514350"/>
            <a:fld id="{C8083FA9-7C11-B04D-BE6F-500EF6F49D2A}" type="slidenum">
              <a:rPr lang="de-DE">
                <a:solidFill>
                  <a:srgbClr val="A5A5A5"/>
                </a:solidFill>
              </a:rPr>
              <a:pPr defTabSz="514350"/>
              <a:t>17</a:t>
            </a:fld>
            <a:endParaRPr lang="de-DE" dirty="0">
              <a:solidFill>
                <a:srgbClr val="A5A5A5"/>
              </a:solidFill>
            </a:endParaRPr>
          </a:p>
        </p:txBody>
      </p:sp>
      <p:sp>
        <p:nvSpPr>
          <p:cNvPr id="8" name="Textplatzhalter 4"/>
          <p:cNvSpPr txBox="1">
            <a:spLocks/>
          </p:cNvSpPr>
          <p:nvPr/>
        </p:nvSpPr>
        <p:spPr>
          <a:xfrm>
            <a:off x="457200" y="639500"/>
            <a:ext cx="6169500" cy="414166"/>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2400" b="1" kern="1200">
                <a:solidFill>
                  <a:srgbClr val="00335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2000" dirty="0" smtClean="0"/>
              <a:t>Bestandteile I</a:t>
            </a:r>
            <a:endParaRPr lang="de-DE" sz="2000" dirty="0"/>
          </a:p>
        </p:txBody>
      </p:sp>
    </p:spTree>
    <p:extLst>
      <p:ext uri="{BB962C8B-B14F-4D97-AF65-F5344CB8AC3E}">
        <p14:creationId xmlns:p14="http://schemas.microsoft.com/office/powerpoint/2010/main" val="2371342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457199" y="1066635"/>
            <a:ext cx="4897584" cy="3292234"/>
          </a:xfrm>
        </p:spPr>
        <p:txBody>
          <a:bodyPr>
            <a:noAutofit/>
          </a:bodyPr>
          <a:lstStyle/>
          <a:p>
            <a:pPr marL="285750" indent="-285750">
              <a:lnSpc>
                <a:spcPct val="150000"/>
              </a:lnSpc>
              <a:buClr>
                <a:srgbClr val="FF7900"/>
              </a:buClr>
              <a:buFont typeface="Wingdings" panose="05000000000000000000" pitchFamily="2" charset="2"/>
              <a:buChar char="§"/>
              <a:defRPr/>
            </a:pPr>
            <a:r>
              <a:rPr lang="de-DE" sz="1800" dirty="0"/>
              <a:t>r</a:t>
            </a:r>
            <a:r>
              <a:rPr lang="de-DE" sz="1800" dirty="0" smtClean="0"/>
              <a:t>echtliche Aspekte:</a:t>
            </a:r>
          </a:p>
          <a:p>
            <a:pPr marL="800100" lvl="1" indent="-285750">
              <a:lnSpc>
                <a:spcPct val="100000"/>
              </a:lnSpc>
              <a:spcBef>
                <a:spcPts val="0"/>
              </a:spcBef>
              <a:buClr>
                <a:srgbClr val="FF7900"/>
              </a:buClr>
              <a:buFont typeface="Wingdings" panose="05000000000000000000" pitchFamily="2" charset="2"/>
              <a:buChar char="§"/>
              <a:defRPr/>
            </a:pPr>
            <a:r>
              <a:rPr lang="de-DE" sz="1400" dirty="0" smtClean="0"/>
              <a:t>Datenschutz</a:t>
            </a:r>
          </a:p>
          <a:p>
            <a:pPr marL="800100" lvl="1" indent="-285750">
              <a:lnSpc>
                <a:spcPct val="100000"/>
              </a:lnSpc>
              <a:spcBef>
                <a:spcPts val="0"/>
              </a:spcBef>
              <a:buClr>
                <a:srgbClr val="FF7900"/>
              </a:buClr>
              <a:buFont typeface="Wingdings" panose="05000000000000000000" pitchFamily="2" charset="2"/>
              <a:buChar char="§"/>
              <a:defRPr/>
            </a:pPr>
            <a:r>
              <a:rPr lang="de-DE" sz="1400" dirty="0" smtClean="0"/>
              <a:t>Urheberrecht/Nutzungsrechte</a:t>
            </a:r>
          </a:p>
          <a:p>
            <a:pPr marL="800100" lvl="1" indent="-285750">
              <a:lnSpc>
                <a:spcPct val="100000"/>
              </a:lnSpc>
              <a:spcBef>
                <a:spcPts val="0"/>
              </a:spcBef>
              <a:buClr>
                <a:srgbClr val="FF7900"/>
              </a:buClr>
              <a:buFont typeface="Wingdings" panose="05000000000000000000" pitchFamily="2" charset="2"/>
              <a:buChar char="§"/>
              <a:defRPr/>
            </a:pPr>
            <a:r>
              <a:rPr lang="de-DE" sz="1400" dirty="0" smtClean="0"/>
              <a:t>Lizensierung</a:t>
            </a:r>
          </a:p>
          <a:p>
            <a:pPr marL="285750" indent="-285750">
              <a:lnSpc>
                <a:spcPct val="150000"/>
              </a:lnSpc>
              <a:buClr>
                <a:srgbClr val="FF7900"/>
              </a:buClr>
              <a:buFont typeface="Wingdings" panose="05000000000000000000" pitchFamily="2" charset="2"/>
              <a:buChar char="§"/>
              <a:defRPr/>
            </a:pPr>
            <a:r>
              <a:rPr lang="de-DE" sz="1800" dirty="0" smtClean="0"/>
              <a:t>Datenaustausch- und zugang (im Projekt oder mit Dritten)</a:t>
            </a:r>
          </a:p>
          <a:p>
            <a:pPr marL="285750" indent="-285750">
              <a:lnSpc>
                <a:spcPct val="150000"/>
              </a:lnSpc>
              <a:buClr>
                <a:srgbClr val="FF7900"/>
              </a:buClr>
              <a:buFont typeface="Wingdings" panose="05000000000000000000" pitchFamily="2" charset="2"/>
              <a:buChar char="§"/>
              <a:defRPr/>
            </a:pPr>
            <a:r>
              <a:rPr lang="de-DE" sz="1800" dirty="0" smtClean="0"/>
              <a:t>Datenpublikation</a:t>
            </a:r>
          </a:p>
          <a:p>
            <a:pPr marL="285750" indent="-285750">
              <a:lnSpc>
                <a:spcPct val="150000"/>
              </a:lnSpc>
              <a:buClr>
                <a:srgbClr val="FF7900"/>
              </a:buClr>
              <a:buFont typeface="Wingdings" panose="05000000000000000000" pitchFamily="2" charset="2"/>
              <a:buChar char="§"/>
              <a:defRPr/>
            </a:pPr>
            <a:r>
              <a:rPr lang="de-DE" sz="1800" dirty="0" smtClean="0"/>
              <a:t>Zugriff und Nachnutzung</a:t>
            </a:r>
          </a:p>
          <a:p>
            <a:pPr marL="285750" indent="-285750">
              <a:lnSpc>
                <a:spcPct val="150000"/>
              </a:lnSpc>
              <a:buClr>
                <a:srgbClr val="FF7900"/>
              </a:buClr>
              <a:buFont typeface="Wingdings" panose="05000000000000000000" pitchFamily="2" charset="2"/>
              <a:buChar char="§"/>
              <a:defRPr/>
            </a:pPr>
            <a:r>
              <a:rPr lang="de-DE" sz="1800" dirty="0" smtClean="0"/>
              <a:t>(Langzeit)Archivierung</a:t>
            </a:r>
          </a:p>
          <a:p>
            <a:pPr marL="285750" indent="-285750">
              <a:lnSpc>
                <a:spcPct val="150000"/>
              </a:lnSpc>
              <a:buClr>
                <a:srgbClr val="FF7900"/>
              </a:buClr>
              <a:buFont typeface="Wingdings" panose="05000000000000000000" pitchFamily="2" charset="2"/>
              <a:buChar char="§"/>
              <a:defRPr/>
            </a:pPr>
            <a:r>
              <a:rPr lang="de-DE" sz="1800" dirty="0" smtClean="0"/>
              <a:t>Kosten!</a:t>
            </a:r>
          </a:p>
          <a:p>
            <a:pPr>
              <a:lnSpc>
                <a:spcPct val="150000"/>
              </a:lnSpc>
              <a:buClr>
                <a:srgbClr val="FF7900"/>
              </a:buClr>
              <a:defRPr/>
            </a:pPr>
            <a:endParaRPr lang="de-DE" sz="1400" dirty="0" smtClean="0"/>
          </a:p>
          <a:p>
            <a:pPr marL="800100" lvl="1" indent="-285750">
              <a:lnSpc>
                <a:spcPct val="100000"/>
              </a:lnSpc>
              <a:spcBef>
                <a:spcPts val="0"/>
              </a:spcBef>
              <a:buClr>
                <a:srgbClr val="FF7900"/>
              </a:buClr>
              <a:buFont typeface="Wingdings" panose="05000000000000000000" pitchFamily="2" charset="2"/>
              <a:buChar char="§"/>
              <a:defRPr/>
            </a:pPr>
            <a:endParaRPr lang="de-DE" sz="1400" dirty="0"/>
          </a:p>
          <a:p>
            <a:pPr marL="202482" indent="-202482">
              <a:buFont typeface="Arial" panose="020B0604020202020204" pitchFamily="34" charset="0"/>
              <a:buChar char="•"/>
              <a:defRPr/>
            </a:pPr>
            <a:endParaRPr lang="de-DE" sz="1500" dirty="0"/>
          </a:p>
          <a:p>
            <a:pPr>
              <a:lnSpc>
                <a:spcPct val="150000"/>
              </a:lnSpc>
              <a:buFontTx/>
              <a:buChar char="-"/>
              <a:defRPr/>
            </a:pPr>
            <a:endParaRPr lang="en-GB" sz="1500" dirty="0"/>
          </a:p>
        </p:txBody>
      </p:sp>
      <p:sp>
        <p:nvSpPr>
          <p:cNvPr id="5" name="Textplatzhalter 4"/>
          <p:cNvSpPr>
            <a:spLocks noGrp="1"/>
          </p:cNvSpPr>
          <p:nvPr>
            <p:ph type="body" sz="quarter" idx="16"/>
          </p:nvPr>
        </p:nvSpPr>
        <p:spPr>
          <a:xfrm>
            <a:off x="457200" y="234841"/>
            <a:ext cx="8226000" cy="344512"/>
          </a:xfrm>
        </p:spPr>
        <p:txBody>
          <a:bodyPr/>
          <a:lstStyle/>
          <a:p>
            <a:r>
              <a:rPr lang="de-DE" sz="2400" dirty="0" smtClean="0"/>
              <a:t>Was ist ein DMP</a:t>
            </a:r>
            <a:endParaRPr lang="de-DE" sz="2400" dirty="0"/>
          </a:p>
        </p:txBody>
      </p:sp>
      <p:sp>
        <p:nvSpPr>
          <p:cNvPr id="10" name="Foliennummernplatzhalter 1"/>
          <p:cNvSpPr>
            <a:spLocks noGrp="1"/>
          </p:cNvSpPr>
          <p:nvPr>
            <p:ph type="sldNum" sz="quarter" idx="12"/>
          </p:nvPr>
        </p:nvSpPr>
        <p:spPr>
          <a:xfrm>
            <a:off x="209226" y="4686300"/>
            <a:ext cx="495945" cy="273844"/>
          </a:xfrm>
        </p:spPr>
        <p:txBody>
          <a:bodyPr/>
          <a:lstStyle/>
          <a:p>
            <a:pPr defTabSz="514350"/>
            <a:fld id="{C8083FA9-7C11-B04D-BE6F-500EF6F49D2A}" type="slidenum">
              <a:rPr lang="de-DE">
                <a:solidFill>
                  <a:srgbClr val="A5A5A5"/>
                </a:solidFill>
              </a:rPr>
              <a:pPr defTabSz="514350"/>
              <a:t>18</a:t>
            </a:fld>
            <a:endParaRPr lang="de-DE" dirty="0">
              <a:solidFill>
                <a:srgbClr val="A5A5A5"/>
              </a:solidFill>
            </a:endParaRPr>
          </a:p>
        </p:txBody>
      </p:sp>
      <p:sp>
        <p:nvSpPr>
          <p:cNvPr id="8" name="Textplatzhalter 4"/>
          <p:cNvSpPr txBox="1">
            <a:spLocks/>
          </p:cNvSpPr>
          <p:nvPr/>
        </p:nvSpPr>
        <p:spPr>
          <a:xfrm>
            <a:off x="457200" y="639500"/>
            <a:ext cx="6169500" cy="414166"/>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2400" b="1" kern="1200">
                <a:solidFill>
                  <a:srgbClr val="00335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2000" dirty="0" smtClean="0"/>
              <a:t>Bestandteile II</a:t>
            </a:r>
            <a:endParaRPr lang="de-DE" sz="2000"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6195" y="934319"/>
            <a:ext cx="3167005" cy="3424550"/>
          </a:xfrm>
          <a:prstGeom prst="rect">
            <a:avLst/>
          </a:prstGeom>
        </p:spPr>
      </p:pic>
    </p:spTree>
    <p:extLst>
      <p:ext uri="{BB962C8B-B14F-4D97-AF65-F5344CB8AC3E}">
        <p14:creationId xmlns:p14="http://schemas.microsoft.com/office/powerpoint/2010/main" val="1818244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418564" y="1268638"/>
            <a:ext cx="4327940" cy="2606403"/>
          </a:xfrm>
        </p:spPr>
        <p:txBody>
          <a:bodyPr>
            <a:noAutofit/>
          </a:bodyPr>
          <a:lstStyle/>
          <a:p>
            <a:pPr>
              <a:defRPr/>
            </a:pPr>
            <a:r>
              <a:rPr lang="en-US" sz="1350" b="1" dirty="0"/>
              <a:t>Auf zenodo.org:</a:t>
            </a:r>
          </a:p>
          <a:p>
            <a:pPr>
              <a:defRPr/>
            </a:pPr>
            <a:endParaRPr lang="de-DE" sz="1350" dirty="0"/>
          </a:p>
          <a:p>
            <a:pPr>
              <a:defRPr/>
            </a:pPr>
            <a:r>
              <a:rPr lang="de-DE" sz="1350" dirty="0"/>
              <a:t>Helix Nebula – Beispiel aus der Hochenergiephysik</a:t>
            </a:r>
          </a:p>
          <a:p>
            <a:pPr>
              <a:defRPr/>
            </a:pPr>
            <a:r>
              <a:rPr lang="de-DE" sz="1350" dirty="0">
                <a:hlinkClick r:id="rId3"/>
              </a:rPr>
              <a:t>https://zenodo.org/record/48171#.WATexnriF40</a:t>
            </a:r>
            <a:endParaRPr lang="de-DE" sz="1350" dirty="0"/>
          </a:p>
          <a:p>
            <a:pPr>
              <a:defRPr/>
            </a:pPr>
            <a:r>
              <a:rPr lang="de-DE" sz="1350" dirty="0"/>
              <a:t> Tweether – Beispiel aus den Ingenieurswissenschaften (Mikroelektronik)</a:t>
            </a:r>
          </a:p>
          <a:p>
            <a:pPr>
              <a:defRPr/>
            </a:pPr>
            <a:r>
              <a:rPr lang="de-DE" sz="1350" dirty="0">
                <a:hlinkClick r:id="rId4"/>
              </a:rPr>
              <a:t>https://zenodo.org/record/55791#.WATei3riF40</a:t>
            </a:r>
            <a:endParaRPr lang="de-DE" sz="1350" dirty="0"/>
          </a:p>
          <a:p>
            <a:pPr>
              <a:defRPr/>
            </a:pPr>
            <a:r>
              <a:rPr lang="de-DE" sz="1350" dirty="0"/>
              <a:t>  AutoPost – Beispiel aus der Informations- und Kommunikationstechnik</a:t>
            </a:r>
          </a:p>
          <a:p>
            <a:pPr>
              <a:defRPr/>
            </a:pPr>
            <a:r>
              <a:rPr lang="de-DE" sz="1350" dirty="0">
                <a:hlinkClick r:id="rId5"/>
              </a:rPr>
              <a:t>https://zenodo.org/record/56107#.WATefXriF40</a:t>
            </a:r>
            <a:endParaRPr lang="de-DE" sz="1350" dirty="0"/>
          </a:p>
          <a:p>
            <a:pPr>
              <a:defRPr/>
            </a:pPr>
            <a:endParaRPr lang="de-DE" sz="1350" dirty="0"/>
          </a:p>
        </p:txBody>
      </p:sp>
      <p:sp>
        <p:nvSpPr>
          <p:cNvPr id="4" name="Textplatzhalter 3"/>
          <p:cNvSpPr>
            <a:spLocks noGrp="1"/>
          </p:cNvSpPr>
          <p:nvPr>
            <p:ph type="body" sz="quarter" idx="16"/>
          </p:nvPr>
        </p:nvSpPr>
        <p:spPr/>
        <p:txBody>
          <a:bodyPr/>
          <a:lstStyle/>
          <a:p>
            <a:r>
              <a:rPr lang="de-DE" sz="2400" dirty="0" smtClean="0"/>
              <a:t>Was ist ein DMP?</a:t>
            </a:r>
            <a:endParaRPr lang="de-DE" sz="2400" dirty="0"/>
          </a:p>
        </p:txBody>
      </p:sp>
      <p:sp>
        <p:nvSpPr>
          <p:cNvPr id="5" name="Textplatzhalter 4"/>
          <p:cNvSpPr>
            <a:spLocks noGrp="1"/>
          </p:cNvSpPr>
          <p:nvPr>
            <p:ph type="body" sz="quarter" idx="17"/>
          </p:nvPr>
        </p:nvSpPr>
        <p:spPr>
          <a:xfrm>
            <a:off x="457200" y="605663"/>
            <a:ext cx="6169500" cy="671512"/>
          </a:xfrm>
        </p:spPr>
        <p:txBody>
          <a:bodyPr/>
          <a:lstStyle/>
          <a:p>
            <a:r>
              <a:rPr lang="en-GB" sz="2000" dirty="0" smtClean="0"/>
              <a:t>Beispiel-DMPs</a:t>
            </a:r>
            <a:endParaRPr lang="en-GB" sz="2000" dirty="0"/>
          </a:p>
        </p:txBody>
      </p:sp>
      <p:sp>
        <p:nvSpPr>
          <p:cNvPr id="10" name="Foliennummernplatzhalter 8"/>
          <p:cNvSpPr>
            <a:spLocks noGrp="1"/>
          </p:cNvSpPr>
          <p:nvPr>
            <p:ph type="sldNum" sz="quarter" idx="12"/>
          </p:nvPr>
        </p:nvSpPr>
        <p:spPr>
          <a:xfrm>
            <a:off x="418564" y="4705119"/>
            <a:ext cx="495945" cy="273844"/>
          </a:xfrm>
        </p:spPr>
        <p:txBody>
          <a:bodyPr/>
          <a:lstStyle/>
          <a:p>
            <a:pPr>
              <a:defRPr/>
            </a:pPr>
            <a:r>
              <a:rPr lang="de-DE" dirty="0" smtClean="0"/>
              <a:t>25</a:t>
            </a:r>
            <a:endParaRPr lang="de-DE" dirty="0"/>
          </a:p>
        </p:txBody>
      </p:sp>
      <p:sp>
        <p:nvSpPr>
          <p:cNvPr id="7" name="Content Placeholder 1"/>
          <p:cNvSpPr txBox="1">
            <a:spLocks/>
          </p:cNvSpPr>
          <p:nvPr/>
        </p:nvSpPr>
        <p:spPr>
          <a:xfrm>
            <a:off x="4816060" y="1267871"/>
            <a:ext cx="4327940" cy="2606403"/>
          </a:xfrm>
          <a:prstGeom prst="rect">
            <a:avLst/>
          </a:prstGeom>
        </p:spPr>
        <p:txBody>
          <a:bodyPr lIns="0" tIns="0" rIns="0" bIns="0" numCol="1" spcCol="288000">
            <a:noAutofit/>
          </a:bodyPr>
          <a:lstStyle>
            <a:lvl1pPr marL="0" marR="0" indent="0" algn="l" defTabSz="685800" rtl="0" eaLnBrk="1" fontAlgn="auto" latinLnBrk="0" hangingPunct="1">
              <a:lnSpc>
                <a:spcPts val="2300"/>
              </a:lnSpc>
              <a:spcBef>
                <a:spcPts val="0"/>
              </a:spcBef>
              <a:spcAft>
                <a:spcPts val="0"/>
              </a:spcAft>
              <a:buClrTx/>
              <a:buSzTx/>
              <a:buFont typeface="Arial" panose="020B0604020202020204" pitchFamily="34" charset="0"/>
              <a:buNone/>
              <a:tabLst/>
              <a:defRPr sz="1600" kern="1200">
                <a:solidFill>
                  <a:srgbClr val="00335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de-DE" sz="1350" b="1" dirty="0" smtClean="0"/>
              <a:t>Auf den Seiten der HU Berlin</a:t>
            </a:r>
            <a:r>
              <a:rPr lang="de-DE" sz="1350" dirty="0" smtClean="0"/>
              <a:t> </a:t>
            </a:r>
          </a:p>
          <a:p>
            <a:pPr>
              <a:defRPr/>
            </a:pPr>
            <a:endParaRPr lang="de-DE" sz="1350" dirty="0"/>
          </a:p>
          <a:p>
            <a:pPr>
              <a:defRPr/>
            </a:pPr>
            <a:r>
              <a:rPr lang="de-DE" sz="1350" dirty="0" smtClean="0"/>
              <a:t>für verschiedene Förderer (DFG, BMBF, EU):</a:t>
            </a:r>
          </a:p>
          <a:p>
            <a:pPr>
              <a:defRPr/>
            </a:pPr>
            <a:r>
              <a:rPr lang="de-DE" sz="1350" dirty="0" smtClean="0">
                <a:hlinkClick r:id="rId6"/>
              </a:rPr>
              <a:t>https://www.cms.hu-berlin.de/de/dl/dataman/arbeiten/dmp_erstellen</a:t>
            </a:r>
            <a:endParaRPr lang="de-DE" sz="1350" dirty="0" smtClean="0"/>
          </a:p>
          <a:p>
            <a:pPr>
              <a:defRPr/>
            </a:pPr>
            <a:endParaRPr lang="de-DE" sz="1350" dirty="0" smtClean="0"/>
          </a:p>
          <a:p>
            <a:pPr>
              <a:defRPr/>
            </a:pPr>
            <a:r>
              <a:rPr lang="de-DE" sz="1350" b="1" dirty="0" smtClean="0"/>
              <a:t>Im Libre DMP Catalogue:</a:t>
            </a:r>
          </a:p>
          <a:p>
            <a:pPr>
              <a:defRPr/>
            </a:pPr>
            <a:r>
              <a:rPr lang="de-DE" sz="1350" dirty="0" smtClean="0">
                <a:hlinkClick r:id="rId7"/>
              </a:rPr>
              <a:t>https://libereurope.eu/dmpcatalogue/</a:t>
            </a:r>
            <a:endParaRPr lang="de-DE" sz="1350" dirty="0" smtClean="0"/>
          </a:p>
          <a:p>
            <a:pPr>
              <a:defRPr/>
            </a:pPr>
            <a:endParaRPr lang="en-US" sz="1350" dirty="0" smtClean="0"/>
          </a:p>
          <a:p>
            <a:pPr>
              <a:defRPr/>
            </a:pPr>
            <a:endParaRPr lang="en-US" sz="1350" dirty="0" smtClean="0"/>
          </a:p>
          <a:p>
            <a:pPr>
              <a:defRPr/>
            </a:pPr>
            <a:endParaRPr lang="en-US" sz="750" dirty="0">
              <a:solidFill>
                <a:schemeClr val="accent3"/>
              </a:solidFill>
              <a:latin typeface="+mn-lt"/>
              <a:cs typeface="+mn-cs"/>
            </a:endParaRPr>
          </a:p>
        </p:txBody>
      </p:sp>
    </p:spTree>
    <p:extLst>
      <p:ext uri="{BB962C8B-B14F-4D97-AF65-F5344CB8AC3E}">
        <p14:creationId xmlns:p14="http://schemas.microsoft.com/office/powerpoint/2010/main" val="3298664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Code of Conduct</a:t>
            </a:r>
            <a:endParaRPr lang="de-DE" dirty="0"/>
          </a:p>
        </p:txBody>
      </p:sp>
      <p:sp>
        <p:nvSpPr>
          <p:cNvPr id="4" name="Foliennummernplatzhalter 3"/>
          <p:cNvSpPr>
            <a:spLocks noGrp="1"/>
          </p:cNvSpPr>
          <p:nvPr>
            <p:ph type="sldNum" sz="quarter" idx="12"/>
          </p:nvPr>
        </p:nvSpPr>
        <p:spPr/>
        <p:txBody>
          <a:bodyPr/>
          <a:lstStyle/>
          <a:p>
            <a:pPr>
              <a:defRPr/>
            </a:pPr>
            <a:fld id="{402ADA08-204E-469A-AA1E-1021AF07D633}" type="slidenum">
              <a:rPr lang="de-DE" smtClean="0"/>
              <a:pPr>
                <a:defRPr/>
              </a:pPr>
              <a:t>2</a:t>
            </a:fld>
            <a:endParaRPr lang="de-DE" dirty="0"/>
          </a:p>
        </p:txBody>
      </p:sp>
      <p:sp>
        <p:nvSpPr>
          <p:cNvPr id="5" name="Rechteck 4"/>
          <p:cNvSpPr/>
          <p:nvPr/>
        </p:nvSpPr>
        <p:spPr>
          <a:xfrm>
            <a:off x="468000" y="1441928"/>
            <a:ext cx="6390000" cy="2585323"/>
          </a:xfrm>
          <a:prstGeom prst="rect">
            <a:avLst/>
          </a:prstGeom>
        </p:spPr>
        <p:txBody>
          <a:bodyPr wrap="square">
            <a:spAutoFit/>
          </a:bodyPr>
          <a:lstStyle/>
          <a:p>
            <a:pPr marL="285750" indent="-285750">
              <a:lnSpc>
                <a:spcPct val="150000"/>
              </a:lnSpc>
              <a:buClr>
                <a:srgbClr val="FF7900"/>
              </a:buClr>
              <a:buFont typeface="Wingdings" panose="05000000000000000000" pitchFamily="2" charset="2"/>
              <a:buChar char="§"/>
            </a:pPr>
            <a:r>
              <a:rPr lang="de-DE" sz="1800" dirty="0">
                <a:solidFill>
                  <a:srgbClr val="004479"/>
                </a:solidFill>
              </a:rPr>
              <a:t>Mikros bitte </a:t>
            </a:r>
            <a:r>
              <a:rPr lang="de-DE" sz="1800" dirty="0" smtClean="0">
                <a:solidFill>
                  <a:srgbClr val="004479"/>
                </a:solidFill>
              </a:rPr>
              <a:t>aus, wenn man nicht selbst spricht</a:t>
            </a:r>
            <a:endParaRPr lang="de-DE" sz="1800" dirty="0">
              <a:solidFill>
                <a:srgbClr val="004479"/>
              </a:solidFill>
            </a:endParaRPr>
          </a:p>
          <a:p>
            <a:pPr marL="285750" indent="-285750">
              <a:lnSpc>
                <a:spcPct val="150000"/>
              </a:lnSpc>
              <a:buClr>
                <a:srgbClr val="FF7900"/>
              </a:buClr>
              <a:buFont typeface="Wingdings" panose="05000000000000000000" pitchFamily="2" charset="2"/>
              <a:buChar char="§"/>
            </a:pPr>
            <a:r>
              <a:rPr lang="de-DE" sz="1800" dirty="0">
                <a:solidFill>
                  <a:srgbClr val="004479"/>
                </a:solidFill>
              </a:rPr>
              <a:t>Kameranutzung </a:t>
            </a:r>
            <a:r>
              <a:rPr lang="de-DE" sz="1800" dirty="0" smtClean="0">
                <a:solidFill>
                  <a:srgbClr val="004479"/>
                </a:solidFill>
              </a:rPr>
              <a:t>freiwillig, aber gern gesehen</a:t>
            </a:r>
          </a:p>
          <a:p>
            <a:pPr marL="285750" indent="-285750">
              <a:lnSpc>
                <a:spcPct val="150000"/>
              </a:lnSpc>
              <a:buClr>
                <a:srgbClr val="FF7900"/>
              </a:buClr>
              <a:buFont typeface="Wingdings" panose="05000000000000000000" pitchFamily="2" charset="2"/>
              <a:buChar char="§"/>
            </a:pPr>
            <a:r>
              <a:rPr lang="de-DE" sz="1800" dirty="0">
                <a:solidFill>
                  <a:srgbClr val="004479"/>
                </a:solidFill>
              </a:rPr>
              <a:t>t</a:t>
            </a:r>
            <a:r>
              <a:rPr lang="de-DE" sz="1800" dirty="0" smtClean="0">
                <a:solidFill>
                  <a:srgbClr val="004479"/>
                </a:solidFill>
              </a:rPr>
              <a:t>echnische </a:t>
            </a:r>
            <a:r>
              <a:rPr lang="de-DE" sz="1800" dirty="0">
                <a:solidFill>
                  <a:srgbClr val="004479"/>
                </a:solidFill>
              </a:rPr>
              <a:t>Probleme bitte im Chat melden</a:t>
            </a:r>
          </a:p>
          <a:p>
            <a:pPr marL="285750" indent="-285750">
              <a:lnSpc>
                <a:spcPct val="150000"/>
              </a:lnSpc>
              <a:buClr>
                <a:srgbClr val="FF7900"/>
              </a:buClr>
              <a:buFont typeface="Wingdings" panose="05000000000000000000" pitchFamily="2" charset="2"/>
              <a:buChar char="§"/>
            </a:pPr>
            <a:r>
              <a:rPr lang="de-DE" sz="1800" dirty="0">
                <a:solidFill>
                  <a:srgbClr val="004479"/>
                </a:solidFill>
              </a:rPr>
              <a:t>Workshop-Du</a:t>
            </a:r>
          </a:p>
          <a:p>
            <a:pPr marL="285750" indent="-285750">
              <a:lnSpc>
                <a:spcPct val="150000"/>
              </a:lnSpc>
              <a:buClr>
                <a:srgbClr val="FF7900"/>
              </a:buClr>
              <a:buFont typeface="Wingdings" panose="05000000000000000000" pitchFamily="2" charset="2"/>
              <a:buChar char="§"/>
            </a:pPr>
            <a:r>
              <a:rPr lang="de-DE" sz="1800" dirty="0" smtClean="0">
                <a:solidFill>
                  <a:srgbClr val="004479"/>
                </a:solidFill>
              </a:rPr>
              <a:t>Fragen gerne einfach zwischendurch</a:t>
            </a:r>
          </a:p>
          <a:p>
            <a:pPr marL="285750" indent="-285750">
              <a:lnSpc>
                <a:spcPct val="150000"/>
              </a:lnSpc>
              <a:buClr>
                <a:srgbClr val="FF7900"/>
              </a:buClr>
              <a:buFont typeface="Wingdings" panose="05000000000000000000" pitchFamily="2" charset="2"/>
              <a:buChar char="§"/>
            </a:pPr>
            <a:r>
              <a:rPr lang="de-DE" sz="1800" dirty="0" smtClean="0">
                <a:solidFill>
                  <a:srgbClr val="004479"/>
                </a:solidFill>
              </a:rPr>
              <a:t>Rege Beteiligung erwünscht!</a:t>
            </a:r>
            <a:endParaRPr lang="de-DE" sz="1800" dirty="0">
              <a:solidFill>
                <a:srgbClr val="004479"/>
              </a:solidFill>
            </a:endParaRPr>
          </a:p>
        </p:txBody>
      </p:sp>
    </p:spTree>
    <p:extLst>
      <p:ext uri="{BB962C8B-B14F-4D97-AF65-F5344CB8AC3E}">
        <p14:creationId xmlns:p14="http://schemas.microsoft.com/office/powerpoint/2010/main" val="3888366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21952"/>
            <a:ext cx="6172200" cy="489314"/>
          </a:xfrm>
        </p:spPr>
        <p:txBody>
          <a:bodyPr/>
          <a:lstStyle/>
          <a:p>
            <a:r>
              <a:rPr lang="de-DE" sz="2400" dirty="0" smtClean="0"/>
              <a:t>Was ist ein DMP?</a:t>
            </a:r>
            <a:endParaRPr lang="de-DE" sz="2400" dirty="0"/>
          </a:p>
        </p:txBody>
      </p:sp>
      <p:pic>
        <p:nvPicPr>
          <p:cNvPr id="8" name="Grafik 7"/>
          <p:cNvPicPr>
            <a:picLocks noChangeAspect="1"/>
          </p:cNvPicPr>
          <p:nvPr/>
        </p:nvPicPr>
        <p:blipFill>
          <a:blip r:embed="rId2"/>
          <a:stretch>
            <a:fillRect/>
          </a:stretch>
        </p:blipFill>
        <p:spPr>
          <a:xfrm>
            <a:off x="8521467" y="2375150"/>
            <a:ext cx="553260" cy="553260"/>
          </a:xfrm>
          <a:prstGeom prst="rect">
            <a:avLst/>
          </a:prstGeom>
        </p:spPr>
      </p:pic>
      <p:sp>
        <p:nvSpPr>
          <p:cNvPr id="9" name="Foliennummernplatzhalter 8"/>
          <p:cNvSpPr>
            <a:spLocks noGrp="1"/>
          </p:cNvSpPr>
          <p:nvPr>
            <p:ph type="sldNum" sz="quarter" idx="12"/>
          </p:nvPr>
        </p:nvSpPr>
        <p:spPr>
          <a:xfrm>
            <a:off x="457200" y="4731544"/>
            <a:ext cx="628650" cy="228600"/>
          </a:xfrm>
        </p:spPr>
        <p:txBody>
          <a:bodyPr/>
          <a:lstStyle/>
          <a:p>
            <a:pPr>
              <a:defRPr/>
            </a:pPr>
            <a:r>
              <a:rPr lang="de-DE" dirty="0"/>
              <a:t>2</a:t>
            </a:r>
            <a:r>
              <a:rPr lang="de-DE" dirty="0" smtClean="0"/>
              <a:t>8</a:t>
            </a:r>
            <a:endParaRPr lang="de-DE"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9903" y="3757407"/>
            <a:ext cx="874824" cy="413368"/>
          </a:xfrm>
          <a:prstGeom prst="rect">
            <a:avLst/>
          </a:prstGeom>
        </p:spPr>
      </p:pic>
      <p:sp>
        <p:nvSpPr>
          <p:cNvPr id="11" name="Textplatzhalter 4"/>
          <p:cNvSpPr txBox="1">
            <a:spLocks/>
          </p:cNvSpPr>
          <p:nvPr/>
        </p:nvSpPr>
        <p:spPr>
          <a:xfrm>
            <a:off x="348116" y="597541"/>
            <a:ext cx="6169500" cy="41416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GB" sz="2000" b="1" kern="0" dirty="0" smtClean="0">
                <a:latin typeface="+mj-lt"/>
              </a:rPr>
              <a:t>Verfügbare Tools</a:t>
            </a:r>
            <a:endParaRPr lang="en-GB" sz="2000" b="1" kern="0" dirty="0">
              <a:latin typeface="+mj-lt"/>
            </a:endParaRPr>
          </a:p>
        </p:txBody>
      </p:sp>
      <p:sp>
        <p:nvSpPr>
          <p:cNvPr id="2" name="Textfeld 1"/>
          <p:cNvSpPr txBox="1"/>
          <p:nvPr/>
        </p:nvSpPr>
        <p:spPr>
          <a:xfrm>
            <a:off x="457200" y="4264133"/>
            <a:ext cx="8291944" cy="294953"/>
          </a:xfrm>
          <a:prstGeom prst="rect">
            <a:avLst/>
          </a:prstGeom>
        </p:spPr>
        <p:txBody>
          <a:bodyPr vert="horz" wrap="square" lIns="0" tIns="0" rIns="0" bIns="0" rtlCol="0">
            <a:spAutoFit/>
          </a:bodyPr>
          <a:lstStyle/>
          <a:p>
            <a:pPr marL="12700" algn="l">
              <a:lnSpc>
                <a:spcPts val="2300"/>
              </a:lnSpc>
              <a:spcBef>
                <a:spcPts val="480"/>
              </a:spcBef>
            </a:pPr>
            <a:r>
              <a:rPr lang="de-DE" sz="1200" b="1" spc="-5" dirty="0" smtClean="0">
                <a:solidFill>
                  <a:srgbClr val="003358"/>
                </a:solidFill>
                <a:latin typeface="Arial"/>
                <a:cs typeface="Arial"/>
              </a:rPr>
              <a:t>Eine gute Übersicht bietet der </a:t>
            </a:r>
            <a:r>
              <a:rPr lang="de-DE" sz="1200" b="1" spc="-5" dirty="0" smtClean="0">
                <a:solidFill>
                  <a:srgbClr val="003358"/>
                </a:solidFill>
                <a:latin typeface="Arial"/>
                <a:cs typeface="Arial"/>
                <a:hlinkClick r:id="rId4"/>
              </a:rPr>
              <a:t>DMP-</a:t>
            </a:r>
            <a:r>
              <a:rPr lang="de-DE" sz="1200" b="1" spc="-5" dirty="0" err="1" smtClean="0">
                <a:solidFill>
                  <a:srgbClr val="003358"/>
                </a:solidFill>
                <a:latin typeface="Arial"/>
                <a:cs typeface="Arial"/>
                <a:hlinkClick r:id="rId4"/>
              </a:rPr>
              <a:t>Toolguide</a:t>
            </a:r>
            <a:r>
              <a:rPr lang="de-DE" sz="1200" b="1" spc="-5" dirty="0" smtClean="0">
                <a:solidFill>
                  <a:srgbClr val="003358"/>
                </a:solidFill>
                <a:latin typeface="Arial"/>
                <a:cs typeface="Arial"/>
                <a:hlinkClick r:id="rId4"/>
              </a:rPr>
              <a:t> </a:t>
            </a:r>
            <a:r>
              <a:rPr lang="de-DE" sz="1200" b="1" spc="-5" dirty="0" smtClean="0">
                <a:solidFill>
                  <a:srgbClr val="003358"/>
                </a:solidFill>
                <a:latin typeface="Arial"/>
                <a:cs typeface="Arial"/>
              </a:rPr>
              <a:t>der DINI/</a:t>
            </a:r>
            <a:r>
              <a:rPr lang="de-DE" sz="1200" b="1" spc="-5" dirty="0" err="1" smtClean="0">
                <a:solidFill>
                  <a:srgbClr val="003358"/>
                </a:solidFill>
                <a:latin typeface="Arial"/>
                <a:cs typeface="Arial"/>
              </a:rPr>
              <a:t>nestor</a:t>
            </a:r>
            <a:r>
              <a:rPr lang="de-DE" sz="1200" b="1" spc="-5" dirty="0" smtClean="0">
                <a:solidFill>
                  <a:srgbClr val="003358"/>
                </a:solidFill>
                <a:latin typeface="Arial"/>
                <a:cs typeface="Arial"/>
              </a:rPr>
              <a:t> Unter-AG „Datenmanagementpläne“.</a:t>
            </a:r>
            <a:endParaRPr lang="de-DE" sz="1200" b="1" spc="-5" dirty="0">
              <a:solidFill>
                <a:srgbClr val="003358"/>
              </a:solidFill>
              <a:latin typeface="Arial"/>
              <a:cs typeface="Arial"/>
            </a:endParaRPr>
          </a:p>
        </p:txBody>
      </p:sp>
      <p:sp>
        <p:nvSpPr>
          <p:cNvPr id="16" name="Rechteck 15"/>
          <p:cNvSpPr/>
          <p:nvPr/>
        </p:nvSpPr>
        <p:spPr>
          <a:xfrm>
            <a:off x="348116" y="1011707"/>
            <a:ext cx="7756793" cy="3231654"/>
          </a:xfrm>
          <a:prstGeom prst="rect">
            <a:avLst/>
          </a:prstGeom>
        </p:spPr>
        <p:txBody>
          <a:bodyPr wrap="square">
            <a:spAutoFit/>
          </a:bodyPr>
          <a:lstStyle/>
          <a:p>
            <a:r>
              <a:rPr lang="de-DE" sz="1200" b="1" dirty="0"/>
              <a:t>ARGOS</a:t>
            </a:r>
            <a:r>
              <a:rPr lang="de-DE" sz="1200" dirty="0"/>
              <a:t>: Griechisches Tool, das im Rahmen eines Projekts von OpenAire und EUDAT entwickelt wurde. Zielgruppe sind Wissenschaftler*innen, die einen DMP erstellen möchten. Das Tool unterstützt das RDA maDMP Template, sodass maschinenlesbare Informationen nachgenutzt werden können</a:t>
            </a:r>
            <a:r>
              <a:rPr lang="de-DE" sz="1200" dirty="0" smtClean="0"/>
              <a:t>.</a:t>
            </a:r>
          </a:p>
          <a:p>
            <a:endParaRPr lang="de-DE" sz="1200" dirty="0"/>
          </a:p>
          <a:p>
            <a:r>
              <a:rPr lang="de-DE" sz="1200" b="1" dirty="0"/>
              <a:t>Data Stewardship Wizard</a:t>
            </a:r>
            <a:r>
              <a:rPr lang="de-DE" sz="1200" dirty="0"/>
              <a:t>: Tschechisches Tool, das von Elixir, der TU Prag und weiteren Partnern entwickelt wurde. Zielgruppe sind Data Stewards, die Wissenschaftler*innen bei der Erstellung eines DMPs unterstützen</a:t>
            </a:r>
            <a:r>
              <a:rPr lang="de-DE" sz="1200" dirty="0" smtClean="0"/>
              <a:t>.</a:t>
            </a:r>
          </a:p>
          <a:p>
            <a:endParaRPr lang="de-DE" sz="1200" dirty="0"/>
          </a:p>
          <a:p>
            <a:r>
              <a:rPr lang="de-DE" sz="1200" b="1" dirty="0"/>
              <a:t>DMPonline</a:t>
            </a:r>
            <a:r>
              <a:rPr lang="de-DE" sz="1200" dirty="0"/>
              <a:t>: Britisches Tool für Wissenschaftler*innen, die einen Antrag bei britischen Forschungsförderern bzw. der Europäischen Kommission einreichen möchten. Basiert auf dem gleichen Softwarecode wie DMPTool (DMPRoadmap</a:t>
            </a:r>
            <a:r>
              <a:rPr lang="de-DE" sz="1200" dirty="0" smtClean="0"/>
              <a:t>).</a:t>
            </a:r>
          </a:p>
          <a:p>
            <a:endParaRPr lang="de-DE" sz="1200" dirty="0"/>
          </a:p>
          <a:p>
            <a:r>
              <a:rPr lang="de-DE" sz="1200" b="1" dirty="0" smtClean="0"/>
              <a:t>DMPTool</a:t>
            </a:r>
            <a:r>
              <a:rPr lang="de-DE" sz="1200" dirty="0"/>
              <a:t>: </a:t>
            </a:r>
            <a:r>
              <a:rPr lang="de-DE" sz="1200" dirty="0" smtClean="0"/>
              <a:t>Tool aus den USA. Zielgruppe </a:t>
            </a:r>
            <a:r>
              <a:rPr lang="de-DE" sz="1200" dirty="0"/>
              <a:t>sind Wissenschaftler*innen, die einen Antrag bei amerikanischen Forschungsförderern einreichen möchten</a:t>
            </a:r>
            <a:r>
              <a:rPr lang="de-DE" sz="1200" dirty="0" smtClean="0"/>
              <a:t>.</a:t>
            </a:r>
          </a:p>
          <a:p>
            <a:endParaRPr lang="de-DE" sz="1200" dirty="0"/>
          </a:p>
          <a:p>
            <a:r>
              <a:rPr lang="de-DE" sz="1200" b="1" dirty="0"/>
              <a:t>RDMO:</a:t>
            </a:r>
            <a:r>
              <a:rPr lang="de-DE" sz="1200" dirty="0"/>
              <a:t> Deutsches </a:t>
            </a:r>
            <a:r>
              <a:rPr lang="de-DE" sz="1200" dirty="0" smtClean="0"/>
              <a:t>Tool für Wissenschaftler*innen</a:t>
            </a:r>
            <a:r>
              <a:rPr lang="de-DE" sz="1200" dirty="0"/>
              <a:t>, die ihr FDM besser organisieren möchten. </a:t>
            </a:r>
            <a:r>
              <a:rPr lang="de-DE" sz="1200" dirty="0" smtClean="0"/>
              <a:t>Nicht nur </a:t>
            </a:r>
            <a:r>
              <a:rPr lang="de-DE" sz="1200" dirty="0"/>
              <a:t>zur Erstellung eines DMPs konzipiert, eine Erstellung ist aber im Tool </a:t>
            </a:r>
            <a:r>
              <a:rPr lang="de-DE" sz="1200" dirty="0" smtClean="0"/>
              <a:t>möglich. Insbesondere </a:t>
            </a:r>
            <a:r>
              <a:rPr lang="de-DE" sz="1200" dirty="0"/>
              <a:t>für deutsche Forschungsförderer geeignet. </a:t>
            </a:r>
            <a:r>
              <a:rPr lang="de-DE" sz="1200" dirty="0" smtClean="0"/>
              <a:t>Dachspezifische Templates </a:t>
            </a:r>
            <a:r>
              <a:rPr lang="de-DE" sz="1200" dirty="0"/>
              <a:t>(sogenannte </a:t>
            </a:r>
            <a:r>
              <a:rPr lang="de-DE" sz="1200" dirty="0" smtClean="0"/>
              <a:t>Fragenkataloge) stehen </a:t>
            </a:r>
            <a:r>
              <a:rPr lang="de-DE" sz="1200" dirty="0"/>
              <a:t>zur Verfügung. </a:t>
            </a:r>
            <a:endParaRPr lang="de-DE" sz="1200" dirty="0" smtClean="0"/>
          </a:p>
        </p:txBody>
      </p:sp>
      <p:pic>
        <p:nvPicPr>
          <p:cNvPr id="17" name="Grafi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8277" y="2946646"/>
            <a:ext cx="599639" cy="599639"/>
          </a:xfrm>
          <a:prstGeom prst="rect">
            <a:avLst/>
          </a:prstGeom>
        </p:spPr>
      </p:pic>
      <p:pic>
        <p:nvPicPr>
          <p:cNvPr id="18" name="Grafik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5167" y="1769700"/>
            <a:ext cx="962749" cy="499889"/>
          </a:xfrm>
          <a:prstGeom prst="rect">
            <a:avLst/>
          </a:prstGeom>
        </p:spPr>
      </p:pic>
      <p:pic>
        <p:nvPicPr>
          <p:cNvPr id="19" name="Grafik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3840" y="1075666"/>
            <a:ext cx="864076" cy="355506"/>
          </a:xfrm>
          <a:prstGeom prst="rect">
            <a:avLst/>
          </a:prstGeom>
        </p:spPr>
      </p:pic>
    </p:spTree>
    <p:extLst>
      <p:ext uri="{BB962C8B-B14F-4D97-AF65-F5344CB8AC3E}">
        <p14:creationId xmlns:p14="http://schemas.microsoft.com/office/powerpoint/2010/main" val="3328323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defTabSz="514350"/>
            <a:fld id="{C8083FA9-7C11-B04D-BE6F-500EF6F49D2A}" type="slidenum">
              <a:rPr lang="de-DE">
                <a:solidFill>
                  <a:srgbClr val="A5A5A5"/>
                </a:solidFill>
              </a:rPr>
              <a:pPr defTabSz="514350"/>
              <a:t>21</a:t>
            </a:fld>
            <a:endParaRPr lang="de-DE" dirty="0">
              <a:solidFill>
                <a:srgbClr val="A5A5A5"/>
              </a:solidFill>
            </a:endParaRPr>
          </a:p>
        </p:txBody>
      </p:sp>
      <p:sp>
        <p:nvSpPr>
          <p:cNvPr id="8" name="Titel 7"/>
          <p:cNvSpPr>
            <a:spLocks noGrp="1"/>
          </p:cNvSpPr>
          <p:nvPr>
            <p:ph type="title"/>
          </p:nvPr>
        </p:nvSpPr>
        <p:spPr>
          <a:xfrm>
            <a:off x="1578156" y="2005398"/>
            <a:ext cx="6756145" cy="378117"/>
          </a:xfrm>
        </p:spPr>
        <p:txBody>
          <a:bodyPr>
            <a:noAutofit/>
          </a:bodyPr>
          <a:lstStyle/>
          <a:p>
            <a:pPr algn="ctr"/>
            <a:r>
              <a:rPr lang="en-GB" sz="3600" dirty="0" smtClean="0">
                <a:solidFill>
                  <a:srgbClr val="003359"/>
                </a:solidFill>
              </a:rPr>
              <a:t>The good, the bad and the ugly</a:t>
            </a:r>
            <a:endParaRPr lang="en-GB" sz="3600" dirty="0">
              <a:solidFill>
                <a:srgbClr val="003359"/>
              </a:solidFill>
            </a:endParaRPr>
          </a:p>
        </p:txBody>
      </p:sp>
    </p:spTree>
    <p:extLst>
      <p:ext uri="{BB962C8B-B14F-4D97-AF65-F5344CB8AC3E}">
        <p14:creationId xmlns:p14="http://schemas.microsoft.com/office/powerpoint/2010/main" val="1902675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457198" y="1228358"/>
            <a:ext cx="7995765" cy="3097712"/>
          </a:xfrm>
        </p:spPr>
        <p:txBody>
          <a:bodyPr>
            <a:noAutofit/>
          </a:bodyPr>
          <a:lstStyle/>
          <a:p>
            <a:pPr marL="285750" indent="-285750">
              <a:lnSpc>
                <a:spcPct val="150000"/>
              </a:lnSpc>
              <a:buClr>
                <a:srgbClr val="FF7900"/>
              </a:buClr>
              <a:buFont typeface="Wingdings" panose="05000000000000000000" pitchFamily="2" charset="2"/>
              <a:buChar char="§"/>
              <a:defRPr/>
            </a:pPr>
            <a:endParaRPr lang="de-DE" sz="1800" dirty="0"/>
          </a:p>
          <a:p>
            <a:pPr marL="285750" indent="-285750">
              <a:lnSpc>
                <a:spcPts val="2160"/>
              </a:lnSpc>
              <a:spcBef>
                <a:spcPts val="600"/>
              </a:spcBef>
              <a:buClr>
                <a:srgbClr val="FF7900"/>
              </a:buClr>
              <a:buFont typeface="Wingdings" panose="05000000000000000000" pitchFamily="2" charset="2"/>
              <a:buChar char="§"/>
              <a:defRPr/>
            </a:pPr>
            <a:r>
              <a:rPr lang="de-DE" sz="1800" dirty="0"/>
              <a:t>w</a:t>
            </a:r>
            <a:r>
              <a:rPr lang="de-DE" sz="1800" dirty="0" smtClean="0"/>
              <a:t>ird gar nicht erst angefangen, weil er noch nicht vollständig sein kann</a:t>
            </a:r>
          </a:p>
          <a:p>
            <a:pPr marL="285750" indent="-285750">
              <a:lnSpc>
                <a:spcPts val="2160"/>
              </a:lnSpc>
              <a:spcBef>
                <a:spcPts val="600"/>
              </a:spcBef>
              <a:buClr>
                <a:srgbClr val="FF7900"/>
              </a:buClr>
              <a:buFont typeface="Wingdings" panose="05000000000000000000" pitchFamily="2" charset="2"/>
              <a:buChar char="§"/>
              <a:defRPr/>
            </a:pPr>
            <a:r>
              <a:rPr lang="de-DE" sz="1800" dirty="0"/>
              <a:t>i</a:t>
            </a:r>
            <a:r>
              <a:rPr lang="de-DE" sz="1800" dirty="0" smtClean="0"/>
              <a:t>st viel zu lang und redundant</a:t>
            </a:r>
            <a:endParaRPr lang="de-DE" sz="1800" dirty="0" smtClean="0">
              <a:solidFill>
                <a:srgbClr val="FF7900"/>
              </a:solidFill>
            </a:endParaRPr>
          </a:p>
          <a:p>
            <a:pPr marL="285750" indent="-285750">
              <a:lnSpc>
                <a:spcPts val="2160"/>
              </a:lnSpc>
              <a:spcBef>
                <a:spcPts val="600"/>
              </a:spcBef>
              <a:buClr>
                <a:srgbClr val="FF7900"/>
              </a:buClr>
              <a:buFont typeface="Wingdings" panose="05000000000000000000" pitchFamily="2" charset="2"/>
              <a:buChar char="§"/>
              <a:defRPr/>
            </a:pPr>
            <a:r>
              <a:rPr lang="de-DE" sz="1800" dirty="0"/>
              <a:t>e</a:t>
            </a:r>
            <a:r>
              <a:rPr lang="de-DE" sz="1800" dirty="0" smtClean="0"/>
              <a:t>nthält nur leere Phrasen, möglichst aus den Formularen/Calls des Drittmittelgebers entnommen („Die Daten werden nach Community-Standards aufbereitet.“)</a:t>
            </a:r>
          </a:p>
          <a:p>
            <a:pPr marL="285750" indent="-285750">
              <a:lnSpc>
                <a:spcPts val="2160"/>
              </a:lnSpc>
              <a:spcBef>
                <a:spcPts val="600"/>
              </a:spcBef>
              <a:buClr>
                <a:srgbClr val="FF7900"/>
              </a:buClr>
              <a:buFont typeface="Wingdings" panose="05000000000000000000" pitchFamily="2" charset="2"/>
              <a:buChar char="§"/>
              <a:defRPr/>
            </a:pPr>
            <a:r>
              <a:rPr lang="de-DE" sz="1800" dirty="0"/>
              <a:t>e</a:t>
            </a:r>
            <a:r>
              <a:rPr lang="de-DE" sz="1800" dirty="0" smtClean="0"/>
              <a:t>nthält unsinnige Angaben („Die Daten werden als Gold Open Access publiziert“)</a:t>
            </a:r>
          </a:p>
          <a:p>
            <a:pPr marL="285750" indent="-285750">
              <a:lnSpc>
                <a:spcPts val="2160"/>
              </a:lnSpc>
              <a:spcBef>
                <a:spcPts val="600"/>
              </a:spcBef>
              <a:buClr>
                <a:srgbClr val="FF7900"/>
              </a:buClr>
              <a:buFont typeface="Wingdings" panose="05000000000000000000" pitchFamily="2" charset="2"/>
              <a:buChar char="§"/>
              <a:defRPr/>
            </a:pPr>
            <a:r>
              <a:rPr lang="de-DE" sz="1800" dirty="0"/>
              <a:t>w</a:t>
            </a:r>
            <a:r>
              <a:rPr lang="de-DE" sz="1800" dirty="0" smtClean="0"/>
              <a:t>ird viel zu spät angefangen, so dass keine Zeit bleibt die Dinge wirklich zu durchdenken</a:t>
            </a:r>
            <a:endParaRPr lang="de-DE" sz="1800" dirty="0"/>
          </a:p>
          <a:p>
            <a:pPr>
              <a:lnSpc>
                <a:spcPct val="150000"/>
              </a:lnSpc>
              <a:buClr>
                <a:srgbClr val="FF7900"/>
              </a:buClr>
              <a:defRPr/>
            </a:pPr>
            <a:endParaRPr lang="de-DE" sz="1800" dirty="0"/>
          </a:p>
          <a:p>
            <a:pPr>
              <a:lnSpc>
                <a:spcPct val="100000"/>
              </a:lnSpc>
              <a:defRPr/>
            </a:pPr>
            <a:endParaRPr lang="en-GB" sz="1500" dirty="0"/>
          </a:p>
        </p:txBody>
      </p:sp>
      <p:sp>
        <p:nvSpPr>
          <p:cNvPr id="5" name="Textplatzhalter 4"/>
          <p:cNvSpPr>
            <a:spLocks noGrp="1"/>
          </p:cNvSpPr>
          <p:nvPr>
            <p:ph type="body" sz="quarter" idx="16"/>
          </p:nvPr>
        </p:nvSpPr>
        <p:spPr>
          <a:xfrm>
            <a:off x="457200" y="234841"/>
            <a:ext cx="8226000" cy="344512"/>
          </a:xfrm>
        </p:spPr>
        <p:txBody>
          <a:bodyPr/>
          <a:lstStyle/>
          <a:p>
            <a:r>
              <a:rPr lang="de-DE" sz="2400" dirty="0" smtClean="0"/>
              <a:t>The good, the bad and the ugly</a:t>
            </a:r>
            <a:endParaRPr lang="de-DE" sz="2400" dirty="0"/>
          </a:p>
        </p:txBody>
      </p:sp>
      <p:sp>
        <p:nvSpPr>
          <p:cNvPr id="6" name="Foliennummernplatzhalter 8"/>
          <p:cNvSpPr txBox="1">
            <a:spLocks/>
          </p:cNvSpPr>
          <p:nvPr/>
        </p:nvSpPr>
        <p:spPr>
          <a:xfrm>
            <a:off x="1331119" y="4731544"/>
            <a:ext cx="628650" cy="228600"/>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de-DE" sz="750" dirty="0">
                <a:solidFill>
                  <a:schemeClr val="bg1"/>
                </a:solidFill>
              </a:rPr>
              <a:t>Seite 7</a:t>
            </a:r>
          </a:p>
        </p:txBody>
      </p:sp>
      <p:sp>
        <p:nvSpPr>
          <p:cNvPr id="10" name="Foliennummernplatzhalter 1"/>
          <p:cNvSpPr>
            <a:spLocks noGrp="1"/>
          </p:cNvSpPr>
          <p:nvPr>
            <p:ph type="sldNum" sz="quarter" idx="12"/>
          </p:nvPr>
        </p:nvSpPr>
        <p:spPr>
          <a:xfrm>
            <a:off x="209226" y="4686300"/>
            <a:ext cx="495945" cy="273844"/>
          </a:xfrm>
        </p:spPr>
        <p:txBody>
          <a:bodyPr/>
          <a:lstStyle/>
          <a:p>
            <a:pPr defTabSz="514350"/>
            <a:fld id="{C8083FA9-7C11-B04D-BE6F-500EF6F49D2A}" type="slidenum">
              <a:rPr lang="de-DE">
                <a:solidFill>
                  <a:srgbClr val="A5A5A5"/>
                </a:solidFill>
              </a:rPr>
              <a:pPr defTabSz="514350"/>
              <a:t>22</a:t>
            </a:fld>
            <a:endParaRPr lang="de-DE" dirty="0">
              <a:solidFill>
                <a:srgbClr val="A5A5A5"/>
              </a:solidFill>
            </a:endParaRPr>
          </a:p>
        </p:txBody>
      </p:sp>
      <p:sp>
        <p:nvSpPr>
          <p:cNvPr id="8" name="Textplatzhalter 4"/>
          <p:cNvSpPr txBox="1">
            <a:spLocks/>
          </p:cNvSpPr>
          <p:nvPr/>
        </p:nvSpPr>
        <p:spPr>
          <a:xfrm>
            <a:off x="457200" y="639500"/>
            <a:ext cx="6169500" cy="414166"/>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2400" b="1" kern="1200">
                <a:solidFill>
                  <a:srgbClr val="00335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000" dirty="0" smtClean="0"/>
              <a:t>The bad&amp; the ugly</a:t>
            </a:r>
            <a:endParaRPr lang="de-DE" sz="2000" dirty="0"/>
          </a:p>
        </p:txBody>
      </p:sp>
      <p:sp>
        <p:nvSpPr>
          <p:cNvPr id="9" name="Textplatzhalter 4"/>
          <p:cNvSpPr txBox="1">
            <a:spLocks/>
          </p:cNvSpPr>
          <p:nvPr/>
        </p:nvSpPr>
        <p:spPr>
          <a:xfrm>
            <a:off x="457200" y="1228358"/>
            <a:ext cx="6169500" cy="414166"/>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2400" b="1" kern="1200">
                <a:solidFill>
                  <a:srgbClr val="00335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000" dirty="0" smtClean="0"/>
              <a:t>Ein schlechter DMP…</a:t>
            </a:r>
            <a:endParaRPr lang="de-DE" sz="2000" dirty="0"/>
          </a:p>
        </p:txBody>
      </p:sp>
    </p:spTree>
    <p:extLst>
      <p:ext uri="{BB962C8B-B14F-4D97-AF65-F5344CB8AC3E}">
        <p14:creationId xmlns:p14="http://schemas.microsoft.com/office/powerpoint/2010/main" val="3425984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457198" y="1511641"/>
            <a:ext cx="7995765" cy="3097712"/>
          </a:xfrm>
        </p:spPr>
        <p:txBody>
          <a:bodyPr>
            <a:noAutofit/>
          </a:bodyPr>
          <a:lstStyle/>
          <a:p>
            <a:pPr marL="285750" indent="-285750">
              <a:lnSpc>
                <a:spcPct val="150000"/>
              </a:lnSpc>
              <a:buClr>
                <a:srgbClr val="FF7900"/>
              </a:buClr>
              <a:buFont typeface="Wingdings" panose="05000000000000000000" pitchFamily="2" charset="2"/>
              <a:buChar char="§"/>
              <a:defRPr/>
            </a:pPr>
            <a:endParaRPr lang="de-DE" sz="1800" dirty="0"/>
          </a:p>
          <a:p>
            <a:pPr marL="285750" indent="-285750">
              <a:lnSpc>
                <a:spcPct val="150000"/>
              </a:lnSpc>
              <a:buClr>
                <a:srgbClr val="FF7900"/>
              </a:buClr>
              <a:buFont typeface="Wingdings" panose="05000000000000000000" pitchFamily="2" charset="2"/>
              <a:buChar char="§"/>
              <a:defRPr/>
            </a:pPr>
            <a:r>
              <a:rPr lang="de-DE" sz="1800" dirty="0"/>
              <a:t> ist </a:t>
            </a:r>
            <a:r>
              <a:rPr lang="de-DE" sz="1800" dirty="0" smtClean="0"/>
              <a:t>gut </a:t>
            </a:r>
            <a:r>
              <a:rPr lang="de-DE" sz="1800" dirty="0" smtClean="0">
                <a:solidFill>
                  <a:srgbClr val="FF7900"/>
                </a:solidFill>
              </a:rPr>
              <a:t>strukturiert</a:t>
            </a:r>
          </a:p>
          <a:p>
            <a:pPr marL="285750" indent="-285750">
              <a:lnSpc>
                <a:spcPct val="150000"/>
              </a:lnSpc>
              <a:buClr>
                <a:srgbClr val="FF7900"/>
              </a:buClr>
              <a:buFont typeface="Wingdings" panose="05000000000000000000" pitchFamily="2" charset="2"/>
              <a:buChar char="§"/>
              <a:defRPr/>
            </a:pPr>
            <a:r>
              <a:rPr lang="de-DE" sz="1800" dirty="0"/>
              <a:t> </a:t>
            </a:r>
            <a:r>
              <a:rPr lang="de-DE" sz="1800" dirty="0" smtClean="0"/>
              <a:t>ist </a:t>
            </a:r>
            <a:r>
              <a:rPr lang="de-DE" sz="1800" dirty="0" smtClean="0">
                <a:solidFill>
                  <a:srgbClr val="FF7C00"/>
                </a:solidFill>
              </a:rPr>
              <a:t>so knapp wie möglich</a:t>
            </a:r>
            <a:r>
              <a:rPr lang="de-DE" sz="1800" dirty="0" smtClean="0"/>
              <a:t> und so lang wie </a:t>
            </a:r>
            <a:r>
              <a:rPr lang="de-DE" sz="1800" dirty="0" smtClean="0"/>
              <a:t>nötig (zwischen 2-15 Seiten) </a:t>
            </a:r>
            <a:endParaRPr lang="de-DE" sz="1800" dirty="0" smtClean="0"/>
          </a:p>
          <a:p>
            <a:pPr marL="285750" indent="-285750">
              <a:lnSpc>
                <a:spcPct val="150000"/>
              </a:lnSpc>
              <a:buClr>
                <a:srgbClr val="FF7900"/>
              </a:buClr>
              <a:buFont typeface="Wingdings" panose="05000000000000000000" pitchFamily="2" charset="2"/>
              <a:buChar char="§"/>
              <a:defRPr/>
            </a:pPr>
            <a:r>
              <a:rPr lang="de-DE" sz="1800" dirty="0"/>
              <a:t> </a:t>
            </a:r>
            <a:r>
              <a:rPr lang="de-DE" sz="1800" dirty="0" smtClean="0"/>
              <a:t>sollte </a:t>
            </a:r>
            <a:r>
              <a:rPr lang="de-DE" sz="1800" dirty="0" smtClean="0">
                <a:solidFill>
                  <a:srgbClr val="FF7C00"/>
                </a:solidFill>
              </a:rPr>
              <a:t>so früh wie möglich </a:t>
            </a:r>
            <a:r>
              <a:rPr lang="de-DE" sz="1800" dirty="0" smtClean="0"/>
              <a:t>begonnen werden</a:t>
            </a:r>
          </a:p>
          <a:p>
            <a:pPr marL="285750" indent="-285750">
              <a:lnSpc>
                <a:spcPct val="150000"/>
              </a:lnSpc>
              <a:buClr>
                <a:srgbClr val="FF7900"/>
              </a:buClr>
              <a:buFont typeface="Wingdings" panose="05000000000000000000" pitchFamily="2" charset="2"/>
              <a:buChar char="§"/>
              <a:defRPr/>
            </a:pPr>
            <a:r>
              <a:rPr lang="de-DE" sz="1800" dirty="0" smtClean="0"/>
              <a:t>hat genug </a:t>
            </a:r>
            <a:r>
              <a:rPr lang="de-DE" sz="1800" dirty="0" smtClean="0">
                <a:solidFill>
                  <a:srgbClr val="FF7C00"/>
                </a:solidFill>
              </a:rPr>
              <a:t>Detailtiefe</a:t>
            </a:r>
            <a:r>
              <a:rPr lang="de-DE" sz="1800" dirty="0" smtClean="0"/>
              <a:t>, ohne redundant zu sein</a:t>
            </a:r>
          </a:p>
          <a:p>
            <a:pPr marL="285750" indent="-285750">
              <a:lnSpc>
                <a:spcPct val="150000"/>
              </a:lnSpc>
              <a:buClr>
                <a:srgbClr val="FF7900"/>
              </a:buClr>
              <a:buFont typeface="Wingdings" panose="05000000000000000000" pitchFamily="2" charset="2"/>
              <a:buChar char="§"/>
              <a:defRPr/>
            </a:pPr>
            <a:r>
              <a:rPr lang="de-DE" sz="1800" dirty="0"/>
              <a:t> ist ein </a:t>
            </a:r>
            <a:r>
              <a:rPr lang="de-DE" sz="1800" dirty="0">
                <a:solidFill>
                  <a:srgbClr val="FF7900"/>
                </a:solidFill>
              </a:rPr>
              <a:t>lebendes Dokument</a:t>
            </a:r>
            <a:r>
              <a:rPr lang="de-DE" sz="1800" dirty="0"/>
              <a:t> und sollte </a:t>
            </a:r>
            <a:r>
              <a:rPr lang="de-DE" sz="1800" dirty="0">
                <a:solidFill>
                  <a:schemeClr val="tx2"/>
                </a:solidFill>
              </a:rPr>
              <a:t>regelmäßig aktualisiert </a:t>
            </a:r>
            <a:r>
              <a:rPr lang="de-DE" sz="1800" dirty="0"/>
              <a:t>werden</a:t>
            </a:r>
          </a:p>
          <a:p>
            <a:pPr>
              <a:lnSpc>
                <a:spcPct val="150000"/>
              </a:lnSpc>
              <a:buClr>
                <a:srgbClr val="FF7900"/>
              </a:buClr>
              <a:defRPr/>
            </a:pPr>
            <a:endParaRPr lang="de-DE" sz="1800" dirty="0"/>
          </a:p>
          <a:p>
            <a:pPr>
              <a:lnSpc>
                <a:spcPct val="100000"/>
              </a:lnSpc>
              <a:defRPr/>
            </a:pPr>
            <a:endParaRPr lang="en-GB" sz="1500" dirty="0"/>
          </a:p>
        </p:txBody>
      </p:sp>
      <p:sp>
        <p:nvSpPr>
          <p:cNvPr id="5" name="Textplatzhalter 4"/>
          <p:cNvSpPr>
            <a:spLocks noGrp="1"/>
          </p:cNvSpPr>
          <p:nvPr>
            <p:ph type="body" sz="quarter" idx="16"/>
          </p:nvPr>
        </p:nvSpPr>
        <p:spPr>
          <a:xfrm>
            <a:off x="457200" y="234841"/>
            <a:ext cx="8226000" cy="344512"/>
          </a:xfrm>
        </p:spPr>
        <p:txBody>
          <a:bodyPr/>
          <a:lstStyle/>
          <a:p>
            <a:r>
              <a:rPr lang="de-DE" sz="2400" dirty="0" smtClean="0"/>
              <a:t>The good, the bad and the ugly</a:t>
            </a:r>
            <a:endParaRPr lang="de-DE" sz="2400" dirty="0"/>
          </a:p>
        </p:txBody>
      </p:sp>
      <p:sp>
        <p:nvSpPr>
          <p:cNvPr id="6" name="Foliennummernplatzhalter 8"/>
          <p:cNvSpPr txBox="1">
            <a:spLocks/>
          </p:cNvSpPr>
          <p:nvPr/>
        </p:nvSpPr>
        <p:spPr>
          <a:xfrm>
            <a:off x="1331119" y="4731544"/>
            <a:ext cx="628650" cy="228600"/>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de-DE" sz="750" dirty="0">
                <a:solidFill>
                  <a:schemeClr val="bg1"/>
                </a:solidFill>
              </a:rPr>
              <a:t>Seite 7</a:t>
            </a:r>
          </a:p>
        </p:txBody>
      </p:sp>
      <p:sp>
        <p:nvSpPr>
          <p:cNvPr id="10" name="Foliennummernplatzhalter 1"/>
          <p:cNvSpPr>
            <a:spLocks noGrp="1"/>
          </p:cNvSpPr>
          <p:nvPr>
            <p:ph type="sldNum" sz="quarter" idx="12"/>
          </p:nvPr>
        </p:nvSpPr>
        <p:spPr>
          <a:xfrm>
            <a:off x="209226" y="4686300"/>
            <a:ext cx="495945" cy="273844"/>
          </a:xfrm>
        </p:spPr>
        <p:txBody>
          <a:bodyPr/>
          <a:lstStyle/>
          <a:p>
            <a:pPr defTabSz="514350"/>
            <a:fld id="{C8083FA9-7C11-B04D-BE6F-500EF6F49D2A}" type="slidenum">
              <a:rPr lang="de-DE">
                <a:solidFill>
                  <a:srgbClr val="A5A5A5"/>
                </a:solidFill>
              </a:rPr>
              <a:pPr defTabSz="514350"/>
              <a:t>23</a:t>
            </a:fld>
            <a:endParaRPr lang="de-DE" dirty="0">
              <a:solidFill>
                <a:srgbClr val="A5A5A5"/>
              </a:solidFill>
            </a:endParaRPr>
          </a:p>
        </p:txBody>
      </p:sp>
      <p:sp>
        <p:nvSpPr>
          <p:cNvPr id="8" name="Textplatzhalter 4"/>
          <p:cNvSpPr txBox="1">
            <a:spLocks/>
          </p:cNvSpPr>
          <p:nvPr/>
        </p:nvSpPr>
        <p:spPr>
          <a:xfrm>
            <a:off x="457200" y="639500"/>
            <a:ext cx="6169500" cy="414166"/>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2400" b="1" kern="1200">
                <a:solidFill>
                  <a:srgbClr val="00335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000" dirty="0" smtClean="0"/>
              <a:t>The good</a:t>
            </a:r>
            <a:endParaRPr lang="de-DE" sz="2000" dirty="0"/>
          </a:p>
        </p:txBody>
      </p:sp>
      <p:sp>
        <p:nvSpPr>
          <p:cNvPr id="9" name="Textplatzhalter 4"/>
          <p:cNvSpPr txBox="1">
            <a:spLocks/>
          </p:cNvSpPr>
          <p:nvPr/>
        </p:nvSpPr>
        <p:spPr>
          <a:xfrm>
            <a:off x="457200" y="1304558"/>
            <a:ext cx="6169500" cy="414166"/>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2400" b="1" kern="1200">
                <a:solidFill>
                  <a:srgbClr val="00335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000" dirty="0" smtClean="0"/>
              <a:t>Ein guter DMP…</a:t>
            </a:r>
            <a:endParaRPr lang="de-DE" sz="2000" dirty="0"/>
          </a:p>
        </p:txBody>
      </p:sp>
    </p:spTree>
    <p:extLst>
      <p:ext uri="{BB962C8B-B14F-4D97-AF65-F5344CB8AC3E}">
        <p14:creationId xmlns:p14="http://schemas.microsoft.com/office/powerpoint/2010/main" val="1129723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457198" y="1030748"/>
            <a:ext cx="7995765" cy="2617796"/>
          </a:xfrm>
        </p:spPr>
        <p:txBody>
          <a:bodyPr>
            <a:noAutofit/>
          </a:bodyPr>
          <a:lstStyle/>
          <a:p>
            <a:pPr marL="285750" indent="-285750">
              <a:lnSpc>
                <a:spcPct val="150000"/>
              </a:lnSpc>
              <a:buClr>
                <a:srgbClr val="FF7900"/>
              </a:buClr>
              <a:buFont typeface="Wingdings" panose="05000000000000000000" pitchFamily="2" charset="2"/>
              <a:buChar char="§"/>
              <a:defRPr/>
            </a:pPr>
            <a:endParaRPr lang="de-DE" sz="1800" dirty="0"/>
          </a:p>
          <a:p>
            <a:pPr marL="285750" indent="-285750">
              <a:lnSpc>
                <a:spcPct val="100000"/>
              </a:lnSpc>
              <a:spcBef>
                <a:spcPts val="600"/>
              </a:spcBef>
              <a:buClr>
                <a:srgbClr val="FF7900"/>
              </a:buClr>
              <a:buFont typeface="Wingdings" panose="05000000000000000000" pitchFamily="2" charset="2"/>
              <a:buChar char="§"/>
              <a:defRPr/>
            </a:pPr>
            <a:r>
              <a:rPr lang="de-DE" sz="1400" dirty="0" smtClean="0"/>
              <a:t>Daten nicht mit Publikationen verwechseln</a:t>
            </a:r>
          </a:p>
          <a:p>
            <a:pPr marL="285750" indent="-285750">
              <a:lnSpc>
                <a:spcPct val="100000"/>
              </a:lnSpc>
              <a:spcBef>
                <a:spcPts val="600"/>
              </a:spcBef>
              <a:buClr>
                <a:srgbClr val="FF7900"/>
              </a:buClr>
              <a:buFont typeface="Wingdings" panose="05000000000000000000" pitchFamily="2" charset="2"/>
              <a:buChar char="§"/>
              <a:defRPr/>
            </a:pPr>
            <a:r>
              <a:rPr lang="de-DE" sz="1400" dirty="0" smtClean="0"/>
              <a:t>ein für das Projekt sinnvolles Tool nutzen</a:t>
            </a:r>
          </a:p>
          <a:p>
            <a:pPr marL="285750" indent="-285750">
              <a:lnSpc>
                <a:spcPct val="100000"/>
              </a:lnSpc>
              <a:spcBef>
                <a:spcPts val="600"/>
              </a:spcBef>
              <a:buClr>
                <a:srgbClr val="FF7900"/>
              </a:buClr>
              <a:buFont typeface="Wingdings" panose="05000000000000000000" pitchFamily="2" charset="2"/>
              <a:buChar char="§"/>
              <a:defRPr/>
            </a:pPr>
            <a:r>
              <a:rPr lang="de-DE" sz="1400" dirty="0" smtClean="0"/>
              <a:t>so konkret wie möglich werden: genau benennen wer, wann, was mit den Daten macht</a:t>
            </a:r>
          </a:p>
          <a:p>
            <a:pPr marL="285750" indent="-285750">
              <a:lnSpc>
                <a:spcPct val="100000"/>
              </a:lnSpc>
              <a:spcBef>
                <a:spcPts val="600"/>
              </a:spcBef>
              <a:buClr>
                <a:srgbClr val="FF7900"/>
              </a:buClr>
              <a:buFont typeface="Wingdings" panose="05000000000000000000" pitchFamily="2" charset="2"/>
              <a:buChar char="§"/>
              <a:defRPr/>
            </a:pPr>
            <a:r>
              <a:rPr lang="de-DE" sz="1400" dirty="0"/>
              <a:t>k</a:t>
            </a:r>
            <a:r>
              <a:rPr lang="de-DE" sz="1400" dirty="0" smtClean="0"/>
              <a:t>eine Worthülsen/Phrasen</a:t>
            </a:r>
          </a:p>
          <a:p>
            <a:pPr marL="285750" indent="-285750">
              <a:lnSpc>
                <a:spcPct val="100000"/>
              </a:lnSpc>
              <a:spcBef>
                <a:spcPts val="600"/>
              </a:spcBef>
              <a:buClr>
                <a:srgbClr val="FF7900"/>
              </a:buClr>
              <a:buFont typeface="Wingdings" panose="05000000000000000000" pitchFamily="2" charset="2"/>
              <a:buChar char="§"/>
              <a:defRPr/>
            </a:pPr>
            <a:r>
              <a:rPr lang="de-DE" sz="1400" dirty="0" smtClean="0"/>
              <a:t>Unterschied zwischen während Projektlaufzeit und nach Projektende deutlich machen</a:t>
            </a:r>
          </a:p>
          <a:p>
            <a:pPr marL="285750" indent="-285750">
              <a:lnSpc>
                <a:spcPct val="100000"/>
              </a:lnSpc>
              <a:spcBef>
                <a:spcPts val="600"/>
              </a:spcBef>
              <a:buClr>
                <a:srgbClr val="FF7900"/>
              </a:buClr>
              <a:buFont typeface="Wingdings" panose="05000000000000000000" pitchFamily="2" charset="2"/>
              <a:buChar char="§"/>
              <a:defRPr/>
            </a:pPr>
            <a:r>
              <a:rPr lang="de-DE" sz="1400" dirty="0" smtClean="0"/>
              <a:t>DMP nicht als </a:t>
            </a:r>
            <a:r>
              <a:rPr lang="de-DE" sz="1400" dirty="0"/>
              <a:t>lästiges </a:t>
            </a:r>
            <a:r>
              <a:rPr lang="de-DE" sz="1400" dirty="0" smtClean="0"/>
              <a:t>Deliverable sehen</a:t>
            </a:r>
          </a:p>
          <a:p>
            <a:pPr marL="285750" indent="-285750">
              <a:lnSpc>
                <a:spcPct val="100000"/>
              </a:lnSpc>
              <a:spcBef>
                <a:spcPts val="600"/>
              </a:spcBef>
              <a:buClr>
                <a:srgbClr val="FF7900"/>
              </a:buClr>
              <a:buFont typeface="Wingdings" panose="05000000000000000000" pitchFamily="2" charset="2"/>
              <a:buChar char="§"/>
              <a:defRPr/>
            </a:pPr>
            <a:r>
              <a:rPr lang="de-DE" sz="1400" dirty="0" smtClean="0"/>
              <a:t>sondern: den </a:t>
            </a:r>
            <a:r>
              <a:rPr lang="de-DE" sz="1400" dirty="0"/>
              <a:t>Planungsprozess ernst nehmen und frühzeitig beginnen</a:t>
            </a:r>
          </a:p>
          <a:p>
            <a:pPr marL="285750" indent="-285750">
              <a:lnSpc>
                <a:spcPct val="100000"/>
              </a:lnSpc>
              <a:spcBef>
                <a:spcPts val="600"/>
              </a:spcBef>
              <a:buClr>
                <a:srgbClr val="FF7900"/>
              </a:buClr>
              <a:buFont typeface="Wingdings" panose="05000000000000000000" pitchFamily="2" charset="2"/>
              <a:buChar char="§"/>
              <a:defRPr/>
            </a:pPr>
            <a:endParaRPr lang="de-DE" sz="1400" dirty="0" smtClean="0"/>
          </a:p>
        </p:txBody>
      </p:sp>
      <p:sp>
        <p:nvSpPr>
          <p:cNvPr id="5" name="Textplatzhalter 4"/>
          <p:cNvSpPr>
            <a:spLocks noGrp="1"/>
          </p:cNvSpPr>
          <p:nvPr>
            <p:ph type="body" sz="quarter" idx="16"/>
          </p:nvPr>
        </p:nvSpPr>
        <p:spPr>
          <a:xfrm>
            <a:off x="457200" y="234841"/>
            <a:ext cx="8226000" cy="344512"/>
          </a:xfrm>
        </p:spPr>
        <p:txBody>
          <a:bodyPr/>
          <a:lstStyle/>
          <a:p>
            <a:r>
              <a:rPr lang="de-DE" sz="2400" dirty="0" smtClean="0"/>
              <a:t>The good, the bad and the ugly</a:t>
            </a:r>
            <a:endParaRPr lang="de-DE" sz="2400" dirty="0"/>
          </a:p>
        </p:txBody>
      </p:sp>
      <p:sp>
        <p:nvSpPr>
          <p:cNvPr id="6" name="Foliennummernplatzhalter 8"/>
          <p:cNvSpPr txBox="1">
            <a:spLocks/>
          </p:cNvSpPr>
          <p:nvPr/>
        </p:nvSpPr>
        <p:spPr>
          <a:xfrm>
            <a:off x="1331119" y="4731544"/>
            <a:ext cx="628650" cy="228600"/>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de-DE" sz="750" dirty="0">
                <a:solidFill>
                  <a:schemeClr val="bg1"/>
                </a:solidFill>
              </a:rPr>
              <a:t>Seite 7</a:t>
            </a:r>
          </a:p>
        </p:txBody>
      </p:sp>
      <p:sp>
        <p:nvSpPr>
          <p:cNvPr id="10" name="Foliennummernplatzhalter 1"/>
          <p:cNvSpPr>
            <a:spLocks noGrp="1"/>
          </p:cNvSpPr>
          <p:nvPr>
            <p:ph type="sldNum" sz="quarter" idx="12"/>
          </p:nvPr>
        </p:nvSpPr>
        <p:spPr>
          <a:xfrm>
            <a:off x="209226" y="4686300"/>
            <a:ext cx="495945" cy="273844"/>
          </a:xfrm>
        </p:spPr>
        <p:txBody>
          <a:bodyPr/>
          <a:lstStyle/>
          <a:p>
            <a:pPr defTabSz="514350"/>
            <a:fld id="{C8083FA9-7C11-B04D-BE6F-500EF6F49D2A}" type="slidenum">
              <a:rPr lang="de-DE">
                <a:solidFill>
                  <a:srgbClr val="A5A5A5"/>
                </a:solidFill>
              </a:rPr>
              <a:pPr defTabSz="514350"/>
              <a:t>24</a:t>
            </a:fld>
            <a:endParaRPr lang="de-DE" dirty="0">
              <a:solidFill>
                <a:srgbClr val="A5A5A5"/>
              </a:solidFill>
            </a:endParaRPr>
          </a:p>
        </p:txBody>
      </p:sp>
      <p:sp>
        <p:nvSpPr>
          <p:cNvPr id="8" name="Textplatzhalter 4"/>
          <p:cNvSpPr txBox="1">
            <a:spLocks/>
          </p:cNvSpPr>
          <p:nvPr/>
        </p:nvSpPr>
        <p:spPr>
          <a:xfrm>
            <a:off x="457200" y="639500"/>
            <a:ext cx="6169500" cy="414166"/>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2400" b="1" kern="1200">
                <a:solidFill>
                  <a:srgbClr val="00335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000" dirty="0" smtClean="0"/>
              <a:t>Tipps vom </a:t>
            </a:r>
            <a:r>
              <a:rPr lang="en-GB" sz="2000" dirty="0"/>
              <a:t>P</a:t>
            </a:r>
            <a:r>
              <a:rPr lang="en-GB" sz="2000" dirty="0" smtClean="0"/>
              <a:t>rofi</a:t>
            </a:r>
            <a:endParaRPr lang="de-DE" sz="2000" dirty="0"/>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686323"/>
            <a:ext cx="5770418" cy="827232"/>
          </a:xfrm>
          <a:prstGeom prst="rect">
            <a:avLst/>
          </a:prstGeom>
        </p:spPr>
      </p:pic>
    </p:spTree>
    <p:extLst>
      <p:ext uri="{BB962C8B-B14F-4D97-AF65-F5344CB8AC3E}">
        <p14:creationId xmlns:p14="http://schemas.microsoft.com/office/powerpoint/2010/main" val="1296112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6"/>
          </p:nvPr>
        </p:nvSpPr>
        <p:spPr>
          <a:xfrm>
            <a:off x="457200" y="234841"/>
            <a:ext cx="8226000" cy="344512"/>
          </a:xfrm>
        </p:spPr>
        <p:txBody>
          <a:bodyPr/>
          <a:lstStyle/>
          <a:p>
            <a:r>
              <a:rPr lang="de-DE" sz="2400" dirty="0" smtClean="0"/>
              <a:t>The good, the bad and the ugly</a:t>
            </a:r>
            <a:endParaRPr lang="de-DE" sz="2400" dirty="0"/>
          </a:p>
        </p:txBody>
      </p:sp>
      <p:sp>
        <p:nvSpPr>
          <p:cNvPr id="6" name="Foliennummernplatzhalter 8"/>
          <p:cNvSpPr txBox="1">
            <a:spLocks/>
          </p:cNvSpPr>
          <p:nvPr/>
        </p:nvSpPr>
        <p:spPr>
          <a:xfrm>
            <a:off x="1331119" y="4731544"/>
            <a:ext cx="628650" cy="228600"/>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de-DE" sz="750" dirty="0">
                <a:solidFill>
                  <a:schemeClr val="bg1"/>
                </a:solidFill>
              </a:rPr>
              <a:t>Seite 7</a:t>
            </a:r>
          </a:p>
        </p:txBody>
      </p:sp>
      <p:sp>
        <p:nvSpPr>
          <p:cNvPr id="10" name="Foliennummernplatzhalter 1"/>
          <p:cNvSpPr>
            <a:spLocks noGrp="1"/>
          </p:cNvSpPr>
          <p:nvPr>
            <p:ph type="sldNum" sz="quarter" idx="12"/>
          </p:nvPr>
        </p:nvSpPr>
        <p:spPr>
          <a:xfrm>
            <a:off x="209226" y="4686300"/>
            <a:ext cx="495945" cy="273844"/>
          </a:xfrm>
        </p:spPr>
        <p:txBody>
          <a:bodyPr/>
          <a:lstStyle/>
          <a:p>
            <a:pPr defTabSz="514350"/>
            <a:fld id="{C8083FA9-7C11-B04D-BE6F-500EF6F49D2A}" type="slidenum">
              <a:rPr lang="de-DE">
                <a:solidFill>
                  <a:srgbClr val="A5A5A5"/>
                </a:solidFill>
              </a:rPr>
              <a:pPr defTabSz="514350"/>
              <a:t>25</a:t>
            </a:fld>
            <a:endParaRPr lang="de-DE" dirty="0">
              <a:solidFill>
                <a:srgbClr val="A5A5A5"/>
              </a:solidFill>
            </a:endParaRPr>
          </a:p>
        </p:txBody>
      </p:sp>
      <p:sp>
        <p:nvSpPr>
          <p:cNvPr id="8" name="Textplatzhalter 4"/>
          <p:cNvSpPr txBox="1">
            <a:spLocks/>
          </p:cNvSpPr>
          <p:nvPr/>
        </p:nvSpPr>
        <p:spPr>
          <a:xfrm>
            <a:off x="457200" y="639500"/>
            <a:ext cx="6169500" cy="414166"/>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2400" b="1" kern="1200">
                <a:solidFill>
                  <a:srgbClr val="00335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000" dirty="0" smtClean="0"/>
              <a:t>Wir spielen DMP-Bingo!</a:t>
            </a:r>
            <a:endParaRPr lang="de-DE" sz="2000" dirty="0"/>
          </a:p>
        </p:txBody>
      </p:sp>
      <p:sp>
        <p:nvSpPr>
          <p:cNvPr id="3" name="Textplatzhalter 2"/>
          <p:cNvSpPr>
            <a:spLocks noGrp="1"/>
          </p:cNvSpPr>
          <p:nvPr>
            <p:ph type="body" sz="quarter" idx="13"/>
          </p:nvPr>
        </p:nvSpPr>
        <p:spPr>
          <a:xfrm>
            <a:off x="460801" y="1047895"/>
            <a:ext cx="8226000" cy="3046073"/>
          </a:xfrm>
        </p:spPr>
        <p:txBody>
          <a:bodyPr/>
          <a:lstStyle/>
          <a:p>
            <a:r>
              <a:rPr lang="de-DE" dirty="0" smtClean="0"/>
              <a:t>Anleitung:</a:t>
            </a:r>
          </a:p>
          <a:p>
            <a:endParaRPr lang="de-DE" dirty="0"/>
          </a:p>
          <a:p>
            <a:pPr marL="342900" indent="-342900">
              <a:buFont typeface="+mj-lt"/>
              <a:buAutoNum type="arabicPeriod"/>
            </a:pPr>
            <a:r>
              <a:rPr lang="de-DE" dirty="0" smtClean="0"/>
              <a:t>Ich habe jeder/m Teilnehmer/in im Chat eine Zahl zu geordnet.</a:t>
            </a:r>
          </a:p>
          <a:p>
            <a:pPr marL="342900" indent="-342900">
              <a:buFont typeface="+mj-lt"/>
              <a:buAutoNum type="arabicPeriod"/>
            </a:pPr>
            <a:r>
              <a:rPr lang="de-DE" dirty="0" smtClean="0"/>
              <a:t>Bitte gehe Sie zu diesem </a:t>
            </a:r>
            <a:r>
              <a:rPr lang="de-DE" dirty="0"/>
              <a:t>Link: </a:t>
            </a:r>
            <a:r>
              <a:rPr lang="de-DE" dirty="0">
                <a:solidFill>
                  <a:srgbClr val="FF7C00"/>
                </a:solidFill>
              </a:rPr>
              <a:t>https://cloud.tu-ilmenau.de/s/ryGowBBmKSbKGaa</a:t>
            </a:r>
            <a:r>
              <a:rPr lang="de-DE" dirty="0"/>
              <a:t>. </a:t>
            </a:r>
            <a:r>
              <a:rPr lang="de-DE" dirty="0" smtClean="0"/>
              <a:t>Laden Sie sich dort den Beispiel-DMP mit Ihrer Zahl herunter.</a:t>
            </a:r>
          </a:p>
          <a:p>
            <a:pPr marL="342900" indent="-342900">
              <a:buFont typeface="+mj-lt"/>
              <a:buAutoNum type="arabicPeriod"/>
            </a:pPr>
            <a:r>
              <a:rPr lang="de-DE" dirty="0" smtClean="0"/>
              <a:t>Bitte gehen Sie dann zu diesem Link: </a:t>
            </a:r>
            <a:r>
              <a:rPr lang="de-DE" dirty="0" smtClean="0">
                <a:solidFill>
                  <a:srgbClr val="FF7C00"/>
                </a:solidFill>
              </a:rPr>
              <a:t>https://cloud.tu-ilmenau.de/s/wj5TWpwzcfTGEbR </a:t>
            </a:r>
            <a:r>
              <a:rPr lang="de-DE" dirty="0" smtClean="0"/>
              <a:t>und laden Sie sich dort die Bingo-Karte mit Ihrer Nummer herunter.</a:t>
            </a:r>
          </a:p>
          <a:p>
            <a:pPr marL="342900" indent="-342900">
              <a:buFont typeface="+mj-lt"/>
              <a:buAutoNum type="arabicPeriod"/>
            </a:pPr>
            <a:r>
              <a:rPr lang="de-DE" dirty="0" smtClean="0"/>
              <a:t>Lesen Sie den DMP und suchen Sie auf der Bingo-Karte zutreffende Felder.</a:t>
            </a:r>
          </a:p>
          <a:p>
            <a:pPr marL="342900" indent="-342900">
              <a:buFont typeface="+mj-lt"/>
              <a:buAutoNum type="arabicPeriod"/>
            </a:pPr>
            <a:r>
              <a:rPr lang="de-DE" dirty="0" smtClean="0">
                <a:solidFill>
                  <a:srgbClr val="FF7C00"/>
                </a:solidFill>
              </a:rPr>
              <a:t>Gewonnen hat, wer zuerst ein BINGO</a:t>
            </a:r>
            <a:r>
              <a:rPr lang="de-DE" dirty="0" smtClean="0"/>
              <a:t> (5 zutreffende Aussagen in einer horizontalen, vertikalen oder diagonalen Reihe) </a:t>
            </a:r>
            <a:r>
              <a:rPr lang="de-DE" dirty="0" smtClean="0">
                <a:solidFill>
                  <a:srgbClr val="FF7C00"/>
                </a:solidFill>
              </a:rPr>
              <a:t>gefunden hat</a:t>
            </a:r>
            <a:r>
              <a:rPr lang="de-DE" dirty="0" smtClean="0"/>
              <a:t> – bitte einfach reinrufen oder in den Chat schreiben.</a:t>
            </a:r>
          </a:p>
          <a:p>
            <a:pPr marL="342900" indent="-342900">
              <a:buFont typeface="+mj-lt"/>
              <a:buAutoNum type="arabicPeriod"/>
            </a:pPr>
            <a:r>
              <a:rPr lang="de-DE" dirty="0" smtClean="0"/>
              <a:t>Der Gewinner stellt den eigenen DMP vor und erklärt das </a:t>
            </a:r>
            <a:r>
              <a:rPr lang="de-DE" dirty="0" smtClean="0">
                <a:solidFill>
                  <a:srgbClr val="FF7C00"/>
                </a:solidFill>
              </a:rPr>
              <a:t>BINGO</a:t>
            </a:r>
            <a:r>
              <a:rPr lang="de-DE" dirty="0" smtClean="0"/>
              <a:t>.</a:t>
            </a:r>
            <a:endParaRPr lang="de-DE" dirty="0"/>
          </a:p>
        </p:txBody>
      </p:sp>
    </p:spTree>
    <p:extLst>
      <p:ext uri="{BB962C8B-B14F-4D97-AF65-F5344CB8AC3E}">
        <p14:creationId xmlns:p14="http://schemas.microsoft.com/office/powerpoint/2010/main" val="289635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9000" b="-9000"/>
          </a:stretch>
        </a:blipFill>
        <a:effectLst/>
      </p:bgPr>
    </p:bg>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defTabSz="514350"/>
            <a:fld id="{C8083FA9-7C11-B04D-BE6F-500EF6F49D2A}" type="slidenum">
              <a:rPr lang="de-DE">
                <a:solidFill>
                  <a:srgbClr val="A5A5A5"/>
                </a:solidFill>
              </a:rPr>
              <a:pPr defTabSz="514350"/>
              <a:t>26</a:t>
            </a:fld>
            <a:endParaRPr lang="de-DE" dirty="0">
              <a:solidFill>
                <a:srgbClr val="A5A5A5"/>
              </a:solidFill>
            </a:endParaRPr>
          </a:p>
        </p:txBody>
      </p:sp>
      <p:sp>
        <p:nvSpPr>
          <p:cNvPr id="8" name="Titel 7"/>
          <p:cNvSpPr>
            <a:spLocks noGrp="1"/>
          </p:cNvSpPr>
          <p:nvPr>
            <p:ph type="title"/>
          </p:nvPr>
        </p:nvSpPr>
        <p:spPr>
          <a:xfrm>
            <a:off x="1578156" y="2005398"/>
            <a:ext cx="6756145" cy="378117"/>
          </a:xfrm>
        </p:spPr>
        <p:txBody>
          <a:bodyPr>
            <a:noAutofit/>
          </a:bodyPr>
          <a:lstStyle/>
          <a:p>
            <a:pPr algn="ctr"/>
            <a:r>
              <a:rPr lang="en-GB" sz="3600" dirty="0" smtClean="0">
                <a:solidFill>
                  <a:srgbClr val="003359"/>
                </a:solidFill>
              </a:rPr>
              <a:t>Anforderungen der Fördermittelgeber</a:t>
            </a:r>
            <a:endParaRPr lang="en-GB" sz="3600" dirty="0">
              <a:solidFill>
                <a:srgbClr val="003359"/>
              </a:solidFill>
            </a:endParaRPr>
          </a:p>
        </p:txBody>
      </p:sp>
    </p:spTree>
    <p:extLst>
      <p:ext uri="{BB962C8B-B14F-4D97-AF65-F5344CB8AC3E}">
        <p14:creationId xmlns:p14="http://schemas.microsoft.com/office/powerpoint/2010/main" val="1378434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r>
              <a:rPr lang="de-DE" dirty="0" smtClean="0"/>
              <a:t> </a:t>
            </a:r>
            <a:fld id="{EFC97D4C-8DDB-44B4-B504-A023093F4EF0}" type="slidenum">
              <a:rPr lang="de-DE" smtClean="0"/>
              <a:pPr>
                <a:defRPr/>
              </a:pPr>
              <a:t>27</a:t>
            </a:fld>
            <a:endParaRPr lang="de-DE" dirty="0"/>
          </a:p>
        </p:txBody>
      </p:sp>
      <p:sp>
        <p:nvSpPr>
          <p:cNvPr id="7" name="Textplatzhalter 6"/>
          <p:cNvSpPr>
            <a:spLocks noGrp="1"/>
          </p:cNvSpPr>
          <p:nvPr>
            <p:ph type="body" sz="quarter" idx="16"/>
          </p:nvPr>
        </p:nvSpPr>
        <p:spPr/>
        <p:txBody>
          <a:bodyPr/>
          <a:lstStyle/>
          <a:p>
            <a:r>
              <a:rPr lang="de-DE" sz="2400" dirty="0" smtClean="0">
                <a:latin typeface="+mj-lt"/>
              </a:rPr>
              <a:t>Anforderungen</a:t>
            </a:r>
            <a:r>
              <a:rPr lang="en-GB" sz="2400" dirty="0" smtClean="0">
                <a:latin typeface="+mj-lt"/>
              </a:rPr>
              <a:t> der </a:t>
            </a:r>
            <a:r>
              <a:rPr lang="de-DE" sz="2400" dirty="0" smtClean="0">
                <a:latin typeface="+mj-lt"/>
              </a:rPr>
              <a:t>Fördermittelgeber</a:t>
            </a:r>
            <a:endParaRPr lang="de-DE" sz="2400" dirty="0">
              <a:latin typeface="+mj-lt"/>
            </a:endParaRPr>
          </a:p>
        </p:txBody>
      </p:sp>
      <p:sp>
        <p:nvSpPr>
          <p:cNvPr id="8" name="Textplatzhalter 7"/>
          <p:cNvSpPr>
            <a:spLocks noGrp="1"/>
          </p:cNvSpPr>
          <p:nvPr>
            <p:ph type="body" sz="quarter" idx="17"/>
          </p:nvPr>
        </p:nvSpPr>
        <p:spPr>
          <a:xfrm>
            <a:off x="453600" y="664181"/>
            <a:ext cx="8226000" cy="671512"/>
          </a:xfrm>
        </p:spPr>
        <p:txBody>
          <a:bodyPr/>
          <a:lstStyle/>
          <a:p>
            <a:r>
              <a:rPr lang="de-DE" sz="2000" dirty="0" smtClean="0">
                <a:latin typeface="+mj-lt"/>
              </a:rPr>
              <a:t>Forschungsdaten-Policies</a:t>
            </a:r>
            <a:endParaRPr lang="en-GB" sz="2000" dirty="0">
              <a:latin typeface="+mj-lt"/>
            </a:endParaRPr>
          </a:p>
        </p:txBody>
      </p:sp>
      <p:sp>
        <p:nvSpPr>
          <p:cNvPr id="6" name="Inhaltsplatzhalter 5"/>
          <p:cNvSpPr>
            <a:spLocks noGrp="1"/>
          </p:cNvSpPr>
          <p:nvPr>
            <p:ph idx="4294967295"/>
          </p:nvPr>
        </p:nvSpPr>
        <p:spPr>
          <a:xfrm>
            <a:off x="468000" y="1294131"/>
            <a:ext cx="8341392" cy="3215525"/>
          </a:xfrm>
          <a:prstGeom prst="rect">
            <a:avLst/>
          </a:prstGeom>
        </p:spPr>
        <p:txBody>
          <a:bodyPr/>
          <a:lstStyle/>
          <a:p>
            <a:pPr marL="0" indent="0">
              <a:spcBef>
                <a:spcPts val="0"/>
              </a:spcBef>
              <a:buClr>
                <a:srgbClr val="FF7900"/>
              </a:buClr>
              <a:buNone/>
            </a:pPr>
            <a:endParaRPr lang="de-DE" sz="1800" dirty="0">
              <a:hlinkClick r:id="rId2"/>
            </a:endParaRPr>
          </a:p>
          <a:p>
            <a:pPr marL="0" indent="0">
              <a:spcBef>
                <a:spcPts val="0"/>
              </a:spcBef>
              <a:buClr>
                <a:srgbClr val="FF7900"/>
              </a:buClr>
              <a:buNone/>
            </a:pPr>
            <a:r>
              <a:rPr lang="de-DE" sz="1800" dirty="0">
                <a:solidFill>
                  <a:srgbClr val="003359"/>
                </a:solidFill>
              </a:rPr>
              <a:t>Deutsche Forschungsgemeinschaft (DFG): </a:t>
            </a:r>
            <a:r>
              <a:rPr lang="de-DE" sz="1800" dirty="0">
                <a:solidFill>
                  <a:srgbClr val="003359"/>
                </a:solidFill>
                <a:hlinkClick r:id="rId3"/>
              </a:rPr>
              <a:t>Leitlinien zum Umgang mit Forschungsdaten (2015)</a:t>
            </a:r>
            <a:r>
              <a:rPr lang="de-DE" sz="1800" dirty="0">
                <a:solidFill>
                  <a:srgbClr val="003359"/>
                </a:solidFill>
              </a:rPr>
              <a:t>: </a:t>
            </a:r>
          </a:p>
          <a:p>
            <a:pPr marL="0" indent="0">
              <a:spcBef>
                <a:spcPts val="0"/>
              </a:spcBef>
              <a:buClr>
                <a:srgbClr val="FF7900"/>
              </a:buClr>
              <a:buNone/>
            </a:pPr>
            <a:r>
              <a:rPr lang="de-DE" sz="1400" dirty="0" smtClean="0">
                <a:solidFill>
                  <a:srgbClr val="FF7C00"/>
                </a:solidFill>
              </a:rPr>
              <a:t>"</a:t>
            </a:r>
            <a:r>
              <a:rPr lang="de-DE" sz="1400" dirty="0">
                <a:solidFill>
                  <a:srgbClr val="FF7C00"/>
                </a:solidFill>
              </a:rPr>
              <a:t>Bereits  in  die  Planung  eines  Projekts  sollten  Überlegungen  einfließen,  ob  und  welche  der  aus  einem  Vorhaben  resultierenden  Forschungsdaten  für  andere  Forschungskontexte  relevant  sein  können  und  in  welcher   Weise   diese   Forschungsdaten   anderen   Wissenschaftlerinnen   und   Wissenschaftlern   zur   Nachnutzung zur Verfügung gestellt werden können. "</a:t>
            </a:r>
          </a:p>
          <a:p>
            <a:pPr marL="0" indent="0">
              <a:spcBef>
                <a:spcPts val="0"/>
              </a:spcBef>
              <a:buClr>
                <a:srgbClr val="FF7900"/>
              </a:buClr>
              <a:buNone/>
            </a:pPr>
            <a:endParaRPr lang="de-DE" sz="1800" dirty="0" smtClean="0">
              <a:hlinkClick r:id="rId2"/>
            </a:endParaRPr>
          </a:p>
          <a:p>
            <a:pPr marL="0" indent="0">
              <a:spcBef>
                <a:spcPts val="0"/>
              </a:spcBef>
              <a:buClr>
                <a:srgbClr val="FF7900"/>
              </a:buClr>
              <a:buNone/>
            </a:pPr>
            <a:r>
              <a:rPr lang="de-DE" sz="1800" dirty="0" smtClean="0">
                <a:hlinkClick r:id="rId2"/>
              </a:rPr>
              <a:t>Leitlinie </a:t>
            </a:r>
            <a:r>
              <a:rPr lang="de-DE" sz="1800" dirty="0">
                <a:hlinkClick r:id="rId2"/>
              </a:rPr>
              <a:t>der TU Ilmenau zum Umgang mit Forschungsdaten</a:t>
            </a:r>
            <a:r>
              <a:rPr lang="de-DE" sz="1800" dirty="0"/>
              <a:t> (2016/2020</a:t>
            </a:r>
            <a:r>
              <a:rPr lang="de-DE" sz="1800" dirty="0" smtClean="0"/>
              <a:t>):</a:t>
            </a:r>
            <a:endParaRPr lang="de-DE" sz="1800" dirty="0"/>
          </a:p>
          <a:p>
            <a:pPr marL="0" indent="0">
              <a:spcBef>
                <a:spcPts val="0"/>
              </a:spcBef>
              <a:buClr>
                <a:srgbClr val="FF7900"/>
              </a:buClr>
              <a:buNone/>
            </a:pPr>
            <a:r>
              <a:rPr lang="de-DE" sz="1400" dirty="0" smtClean="0">
                <a:solidFill>
                  <a:srgbClr val="FF7C00"/>
                </a:solidFill>
              </a:rPr>
              <a:t>"</a:t>
            </a:r>
            <a:r>
              <a:rPr lang="de-DE" sz="1400" dirty="0">
                <a:solidFill>
                  <a:srgbClr val="FF7C00"/>
                </a:solidFill>
              </a:rPr>
              <a:t>Die TU Ilmenau empfiehlt ihren Mitgliedern weiterhin bereits vor Beginn eines Forschungsvorhabens die Aufstellung eines Planes zum Umgang mit Forschungsdaten(Datenmanagementplan</a:t>
            </a:r>
            <a:r>
              <a:rPr lang="de-DE" sz="1400" dirty="0" smtClean="0">
                <a:solidFill>
                  <a:srgbClr val="FF7C00"/>
                </a:solidFill>
              </a:rPr>
              <a:t>)."</a:t>
            </a:r>
            <a:endParaRPr lang="de-DE" sz="1800" dirty="0" smtClean="0">
              <a:solidFill>
                <a:srgbClr val="003359"/>
              </a:solidFill>
            </a:endParaRPr>
          </a:p>
          <a:p>
            <a:pPr marL="0" indent="0">
              <a:spcBef>
                <a:spcPts val="0"/>
              </a:spcBef>
              <a:buClr>
                <a:srgbClr val="FF7900"/>
              </a:buClr>
              <a:buNone/>
            </a:pPr>
            <a:endParaRPr lang="de-DE" sz="1800" dirty="0"/>
          </a:p>
          <a:p>
            <a:pPr marL="0" indent="0">
              <a:spcBef>
                <a:spcPts val="0"/>
              </a:spcBef>
              <a:buClr>
                <a:srgbClr val="FF7900"/>
              </a:buClr>
              <a:buNone/>
            </a:pPr>
            <a:r>
              <a:rPr lang="de-DE" sz="1800" dirty="0" smtClean="0">
                <a:solidFill>
                  <a:srgbClr val="003359"/>
                </a:solidFill>
              </a:rPr>
              <a:t>Europäische </a:t>
            </a:r>
            <a:r>
              <a:rPr lang="de-DE" sz="1800" dirty="0">
                <a:solidFill>
                  <a:srgbClr val="003359"/>
                </a:solidFill>
              </a:rPr>
              <a:t>Kommission: </a:t>
            </a:r>
            <a:r>
              <a:rPr lang="de-DE" sz="1800" dirty="0">
                <a:solidFill>
                  <a:srgbClr val="003359"/>
                </a:solidFill>
                <a:hlinkClick r:id="rId4" action="ppaction://hlinkfile"/>
              </a:rPr>
              <a:t>Horizon Europe </a:t>
            </a:r>
            <a:r>
              <a:rPr lang="de-DE" sz="1800" dirty="0">
                <a:solidFill>
                  <a:srgbClr val="003359"/>
                </a:solidFill>
              </a:rPr>
              <a:t>(</a:t>
            </a:r>
            <a:r>
              <a:rPr lang="de-DE" sz="1800" dirty="0" smtClean="0">
                <a:solidFill>
                  <a:srgbClr val="003359"/>
                </a:solidFill>
              </a:rPr>
              <a:t>2021-27)</a:t>
            </a:r>
          </a:p>
          <a:p>
            <a:pPr marL="0" indent="0">
              <a:spcBef>
                <a:spcPts val="0"/>
              </a:spcBef>
              <a:buClr>
                <a:srgbClr val="FF7900"/>
              </a:buClr>
              <a:buNone/>
            </a:pPr>
            <a:r>
              <a:rPr lang="de-DE" sz="1400" dirty="0" smtClean="0">
                <a:solidFill>
                  <a:srgbClr val="FF7C00"/>
                </a:solidFill>
              </a:rPr>
              <a:t>Datenmanagement-Plan obligatorisch</a:t>
            </a:r>
            <a:r>
              <a:rPr lang="de-DE" sz="1400" dirty="0" smtClean="0">
                <a:solidFill>
                  <a:srgbClr val="003359"/>
                </a:solidFill>
              </a:rPr>
              <a:t>; Deliverable </a:t>
            </a:r>
            <a:r>
              <a:rPr lang="de-DE" sz="1400" dirty="0">
                <a:solidFill>
                  <a:srgbClr val="003359"/>
                </a:solidFill>
              </a:rPr>
              <a:t>in Monat </a:t>
            </a:r>
            <a:r>
              <a:rPr lang="de-DE" sz="1400" dirty="0" smtClean="0">
                <a:solidFill>
                  <a:srgbClr val="003359"/>
                </a:solidFill>
              </a:rPr>
              <a:t>6</a:t>
            </a:r>
            <a:r>
              <a:rPr lang="de-DE" sz="1400" dirty="0">
                <a:solidFill>
                  <a:srgbClr val="003359"/>
                </a:solidFill>
              </a:rPr>
              <a:t> </a:t>
            </a:r>
            <a:r>
              <a:rPr lang="de-DE" sz="1400" dirty="0" smtClean="0">
                <a:solidFill>
                  <a:srgbClr val="003359"/>
                </a:solidFill>
              </a:rPr>
              <a:t>der Projektlaufzeit</a:t>
            </a:r>
            <a:endParaRPr lang="de-DE" sz="1400" dirty="0"/>
          </a:p>
          <a:p>
            <a:pPr marL="0" indent="0">
              <a:spcBef>
                <a:spcPts val="0"/>
              </a:spcBef>
              <a:buNone/>
            </a:pPr>
            <a:endParaRPr lang="de-DE" sz="1200" dirty="0"/>
          </a:p>
          <a:p>
            <a:pPr>
              <a:spcBef>
                <a:spcPts val="0"/>
              </a:spcBef>
            </a:pPr>
            <a:endParaRPr lang="de-DE" sz="1200" dirty="0"/>
          </a:p>
        </p:txBody>
      </p:sp>
    </p:spTree>
    <p:extLst>
      <p:ext uri="{BB962C8B-B14F-4D97-AF65-F5344CB8AC3E}">
        <p14:creationId xmlns:p14="http://schemas.microsoft.com/office/powerpoint/2010/main" val="147040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8083FA9-7C11-B04D-BE6F-500EF6F49D2A}" type="slidenum">
              <a:rPr lang="de-DE" smtClean="0"/>
              <a:t>28</a:t>
            </a:fld>
            <a:endParaRPr lang="de-DE" dirty="0"/>
          </a:p>
        </p:txBody>
      </p:sp>
      <p:sp>
        <p:nvSpPr>
          <p:cNvPr id="8" name="Textplatzhalter 7"/>
          <p:cNvSpPr>
            <a:spLocks noGrp="1"/>
          </p:cNvSpPr>
          <p:nvPr>
            <p:ph type="body" sz="quarter" idx="16"/>
          </p:nvPr>
        </p:nvSpPr>
        <p:spPr/>
        <p:txBody>
          <a:bodyPr/>
          <a:lstStyle/>
          <a:p>
            <a:r>
              <a:rPr lang="de-DE" sz="2400" dirty="0" smtClean="0"/>
              <a:t>Anforderungen der Fördermittelgeber</a:t>
            </a:r>
            <a:endParaRPr lang="de-DE" sz="2400" dirty="0"/>
          </a:p>
        </p:txBody>
      </p:sp>
      <p:sp>
        <p:nvSpPr>
          <p:cNvPr id="9" name="Textplatzhalter 8"/>
          <p:cNvSpPr>
            <a:spLocks noGrp="1"/>
          </p:cNvSpPr>
          <p:nvPr>
            <p:ph type="body" sz="quarter" idx="17"/>
          </p:nvPr>
        </p:nvSpPr>
        <p:spPr>
          <a:xfrm>
            <a:off x="468313" y="685581"/>
            <a:ext cx="8226000" cy="671512"/>
          </a:xfrm>
        </p:spPr>
        <p:txBody>
          <a:bodyPr/>
          <a:lstStyle/>
          <a:p>
            <a:r>
              <a:rPr lang="de-DE" sz="2000" dirty="0" smtClean="0"/>
              <a:t>Übersicht der wichtigsten Drittmittelgeber</a:t>
            </a:r>
            <a:endParaRPr lang="de-DE" sz="2000" dirty="0"/>
          </a:p>
        </p:txBody>
      </p:sp>
      <p:graphicFrame>
        <p:nvGraphicFramePr>
          <p:cNvPr id="10" name="Tabelle 9"/>
          <p:cNvGraphicFramePr>
            <a:graphicFrameLocks noGrp="1"/>
          </p:cNvGraphicFramePr>
          <p:nvPr>
            <p:extLst>
              <p:ext uri="{D42A27DB-BD31-4B8C-83A1-F6EECF244321}">
                <p14:modId xmlns:p14="http://schemas.microsoft.com/office/powerpoint/2010/main" val="2592983285"/>
              </p:ext>
            </p:extLst>
          </p:nvPr>
        </p:nvGraphicFramePr>
        <p:xfrm>
          <a:off x="457200" y="1151787"/>
          <a:ext cx="8214888" cy="3019746"/>
        </p:xfrm>
        <a:graphic>
          <a:graphicData uri="http://schemas.openxmlformats.org/drawingml/2006/table">
            <a:tbl>
              <a:tblPr/>
              <a:tblGrid>
                <a:gridCol w="1793921">
                  <a:extLst>
                    <a:ext uri="{9D8B030D-6E8A-4147-A177-3AD203B41FA5}">
                      <a16:colId xmlns:a16="http://schemas.microsoft.com/office/drawing/2014/main" val="915652697"/>
                    </a:ext>
                  </a:extLst>
                </a:gridCol>
                <a:gridCol w="1769458">
                  <a:extLst>
                    <a:ext uri="{9D8B030D-6E8A-4147-A177-3AD203B41FA5}">
                      <a16:colId xmlns:a16="http://schemas.microsoft.com/office/drawing/2014/main" val="2708176486"/>
                    </a:ext>
                  </a:extLst>
                </a:gridCol>
                <a:gridCol w="1573757">
                  <a:extLst>
                    <a:ext uri="{9D8B030D-6E8A-4147-A177-3AD203B41FA5}">
                      <a16:colId xmlns:a16="http://schemas.microsoft.com/office/drawing/2014/main" val="3977987039"/>
                    </a:ext>
                  </a:extLst>
                </a:gridCol>
                <a:gridCol w="1793921">
                  <a:extLst>
                    <a:ext uri="{9D8B030D-6E8A-4147-A177-3AD203B41FA5}">
                      <a16:colId xmlns:a16="http://schemas.microsoft.com/office/drawing/2014/main" val="2605189638"/>
                    </a:ext>
                  </a:extLst>
                </a:gridCol>
                <a:gridCol w="1283831">
                  <a:extLst>
                    <a:ext uri="{9D8B030D-6E8A-4147-A177-3AD203B41FA5}">
                      <a16:colId xmlns:a16="http://schemas.microsoft.com/office/drawing/2014/main" val="2376322828"/>
                    </a:ext>
                  </a:extLst>
                </a:gridCol>
              </a:tblGrid>
              <a:tr h="294111">
                <a:tc>
                  <a:txBody>
                    <a:bodyPr/>
                    <a:lstStyle/>
                    <a:p>
                      <a:pPr>
                        <a:spcBef>
                          <a:spcPts val="0"/>
                        </a:spcBef>
                        <a:spcAft>
                          <a:spcPts val="0"/>
                        </a:spcAft>
                      </a:pPr>
                      <a:r>
                        <a:rPr lang="de-DE" sz="1100" b="1" dirty="0">
                          <a:solidFill>
                            <a:srgbClr val="FF7C00"/>
                          </a:solidFill>
                          <a:effectLst/>
                          <a:latin typeface="Arial" panose="020B0604020202020204" pitchFamily="34" charset="0"/>
                        </a:rPr>
                        <a:t>Förderer</a:t>
                      </a:r>
                      <a:endParaRPr lang="de-DE" sz="1100" b="1" dirty="0">
                        <a:solidFill>
                          <a:srgbClr val="FF7C00"/>
                        </a:solidFill>
                        <a:effectLst/>
                      </a:endParaRP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0"/>
                        </a:spcBef>
                        <a:spcAft>
                          <a:spcPts val="0"/>
                        </a:spcAft>
                      </a:pPr>
                      <a:r>
                        <a:rPr lang="de-DE" sz="1100" b="1" dirty="0">
                          <a:solidFill>
                            <a:srgbClr val="FF7C00"/>
                          </a:solidFill>
                          <a:effectLst/>
                          <a:latin typeface="Arial" panose="020B0604020202020204" pitchFamily="34" charset="0"/>
                        </a:rPr>
                        <a:t>Plan gefordert?</a:t>
                      </a:r>
                      <a:endParaRPr lang="de-DE" sz="1100" b="1" dirty="0">
                        <a:solidFill>
                          <a:srgbClr val="FF7C00"/>
                        </a:solidFill>
                        <a:effectLst/>
                      </a:endParaRP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0"/>
                        </a:spcBef>
                        <a:spcAft>
                          <a:spcPts val="0"/>
                        </a:spcAft>
                      </a:pPr>
                      <a:r>
                        <a:rPr lang="de-DE" sz="1100" b="1" dirty="0">
                          <a:solidFill>
                            <a:srgbClr val="FF7C00"/>
                          </a:solidFill>
                          <a:effectLst/>
                          <a:latin typeface="Arial" panose="020B0604020202020204" pitchFamily="34" charset="0"/>
                        </a:rPr>
                        <a:t>Abgabe bei Antrag?</a:t>
                      </a:r>
                      <a:endParaRPr lang="de-DE" sz="1100" b="1" dirty="0">
                        <a:solidFill>
                          <a:srgbClr val="FF7C00"/>
                        </a:solidFill>
                        <a:effectLst/>
                      </a:endParaRP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0"/>
                        </a:spcBef>
                        <a:spcAft>
                          <a:spcPts val="0"/>
                        </a:spcAft>
                      </a:pPr>
                      <a:r>
                        <a:rPr lang="de-DE" sz="1100" b="1" dirty="0">
                          <a:solidFill>
                            <a:srgbClr val="FF7C00"/>
                          </a:solidFill>
                          <a:effectLst/>
                          <a:latin typeface="Arial" panose="020B0604020202020204" pitchFamily="34" charset="0"/>
                        </a:rPr>
                        <a:t>Inhalt</a:t>
                      </a:r>
                      <a:endParaRPr lang="de-DE" sz="1100" b="1" dirty="0">
                        <a:solidFill>
                          <a:srgbClr val="FF7C00"/>
                        </a:solidFill>
                        <a:effectLst/>
                      </a:endParaRP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0"/>
                        </a:spcBef>
                        <a:spcAft>
                          <a:spcPts val="0"/>
                        </a:spcAft>
                      </a:pPr>
                      <a:r>
                        <a:rPr lang="de-DE" sz="1100" b="1" dirty="0">
                          <a:solidFill>
                            <a:srgbClr val="FF7C00"/>
                          </a:solidFill>
                          <a:effectLst/>
                          <a:latin typeface="Arial" panose="020B0604020202020204" pitchFamily="34" charset="0"/>
                        </a:rPr>
                        <a:t>Updates?</a:t>
                      </a:r>
                      <a:endParaRPr lang="de-DE" sz="1100" b="1" dirty="0">
                        <a:solidFill>
                          <a:srgbClr val="FF7C00"/>
                        </a:solidFill>
                        <a:effectLst/>
                      </a:endParaRP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extLst>
                  <a:ext uri="{0D108BD9-81ED-4DB2-BD59-A6C34878D82A}">
                    <a16:rowId xmlns:a16="http://schemas.microsoft.com/office/drawing/2014/main" val="29540495"/>
                  </a:ext>
                </a:extLst>
              </a:tr>
              <a:tr h="882331">
                <a:tc>
                  <a:txBody>
                    <a:bodyPr/>
                    <a:lstStyle/>
                    <a:p>
                      <a:pPr>
                        <a:spcBef>
                          <a:spcPts val="0"/>
                        </a:spcBef>
                        <a:spcAft>
                          <a:spcPts val="0"/>
                        </a:spcAft>
                      </a:pPr>
                      <a:r>
                        <a:rPr lang="de-DE" sz="1100" b="1" dirty="0">
                          <a:solidFill>
                            <a:srgbClr val="003359"/>
                          </a:solidFill>
                          <a:effectLst/>
                          <a:latin typeface="Arial" panose="020B0604020202020204" pitchFamily="34" charset="0"/>
                        </a:rPr>
                        <a:t>EC </a:t>
                      </a:r>
                      <a:r>
                        <a:rPr lang="de-DE" sz="1100" b="1" dirty="0" smtClean="0">
                          <a:solidFill>
                            <a:srgbClr val="003359"/>
                          </a:solidFill>
                          <a:effectLst/>
                          <a:latin typeface="Arial" panose="020B0604020202020204" pitchFamily="34" charset="0"/>
                        </a:rPr>
                        <a:t>Horizon 2020/ Horizon Europe</a:t>
                      </a:r>
                      <a:endParaRPr lang="de-DE" sz="1100" b="1" dirty="0">
                        <a:solidFill>
                          <a:srgbClr val="003359"/>
                        </a:solidFill>
                        <a:effectLst/>
                      </a:endParaRP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200"/>
                        </a:spcBef>
                        <a:spcAft>
                          <a:spcPts val="200"/>
                        </a:spcAft>
                      </a:pPr>
                      <a:r>
                        <a:rPr lang="de-DE" sz="1100" dirty="0" smtClean="0">
                          <a:solidFill>
                            <a:srgbClr val="003359"/>
                          </a:solidFill>
                          <a:effectLst/>
                          <a:latin typeface="+mn-lt"/>
                        </a:rPr>
                        <a:t>Datenmanagementplan</a:t>
                      </a:r>
                      <a:endParaRPr lang="de-DE" sz="1100" dirty="0">
                        <a:solidFill>
                          <a:srgbClr val="003359"/>
                        </a:solidFill>
                        <a:effectLst/>
                        <a:latin typeface="+mn-lt"/>
                      </a:endParaRP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200"/>
                        </a:spcBef>
                        <a:spcAft>
                          <a:spcPts val="200"/>
                        </a:spcAft>
                      </a:pPr>
                      <a:r>
                        <a:rPr lang="de-DE" sz="1100" dirty="0">
                          <a:solidFill>
                            <a:srgbClr val="003359"/>
                          </a:solidFill>
                          <a:effectLst/>
                          <a:latin typeface="+mn-lt"/>
                        </a:rPr>
                        <a:t>Nein, </a:t>
                      </a:r>
                      <a:r>
                        <a:rPr lang="de-DE" sz="1100" dirty="0" smtClean="0">
                          <a:solidFill>
                            <a:srgbClr val="003359"/>
                          </a:solidFill>
                          <a:effectLst/>
                          <a:latin typeface="+mn-lt"/>
                        </a:rPr>
                        <a:t>Deliverable Monat 6</a:t>
                      </a:r>
                      <a:endParaRPr lang="de-DE" sz="1100" dirty="0">
                        <a:solidFill>
                          <a:srgbClr val="003359"/>
                        </a:solidFill>
                        <a:effectLst/>
                        <a:latin typeface="+mn-lt"/>
                      </a:endParaRP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200"/>
                        </a:spcBef>
                        <a:spcAft>
                          <a:spcPts val="200"/>
                        </a:spcAft>
                      </a:pPr>
                      <a:r>
                        <a:rPr lang="de-DE" sz="1100" dirty="0">
                          <a:solidFill>
                            <a:srgbClr val="003359"/>
                          </a:solidFill>
                          <a:effectLst/>
                          <a:latin typeface="+mn-lt"/>
                        </a:rPr>
                        <a:t>Inhalte des </a:t>
                      </a:r>
                      <a:r>
                        <a:rPr lang="de-DE" sz="1100" dirty="0">
                          <a:solidFill>
                            <a:srgbClr val="003359"/>
                          </a:solidFill>
                          <a:effectLst/>
                          <a:latin typeface="+mn-lt"/>
                          <a:hlinkClick r:id="rId2" tooltip="http://ec.europa.eu/research/participants/data/ref/h2020/grants_manual/hi/oa_pilot/h2020-hi-oa-data-mgt_en.pdf"/>
                        </a:rPr>
                        <a:t>Horizon 2020 </a:t>
                      </a:r>
                      <a:r>
                        <a:rPr lang="de-DE" sz="1100" dirty="0" smtClean="0">
                          <a:solidFill>
                            <a:srgbClr val="003359"/>
                          </a:solidFill>
                          <a:effectLst/>
                          <a:latin typeface="+mn-lt"/>
                          <a:hlinkClick r:id="rId2" tooltip="http://ec.europa.eu/research/participants/data/ref/h2020/grants_manual/hi/oa_pilot/h2020-hi-oa-data-mgt_en.pdf"/>
                        </a:rPr>
                        <a:t>Template</a:t>
                      </a:r>
                      <a:r>
                        <a:rPr lang="de-DE" sz="1100" dirty="0" smtClean="0">
                          <a:solidFill>
                            <a:srgbClr val="003359"/>
                          </a:solidFill>
                          <a:effectLst/>
                          <a:latin typeface="+mn-lt"/>
                        </a:rPr>
                        <a:t>;</a:t>
                      </a:r>
                      <a:r>
                        <a:rPr lang="de-DE" sz="1100" baseline="0" dirty="0" smtClean="0">
                          <a:solidFill>
                            <a:srgbClr val="003359"/>
                          </a:solidFill>
                          <a:effectLst/>
                          <a:latin typeface="+mn-lt"/>
                        </a:rPr>
                        <a:t> neues Template noch nicht verfügbar</a:t>
                      </a:r>
                      <a:endParaRPr lang="de-DE" sz="1100" dirty="0">
                        <a:solidFill>
                          <a:srgbClr val="003359"/>
                        </a:solidFill>
                        <a:effectLst/>
                        <a:latin typeface="+mn-lt"/>
                      </a:endParaRP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200"/>
                        </a:spcBef>
                        <a:spcAft>
                          <a:spcPts val="200"/>
                        </a:spcAft>
                      </a:pPr>
                      <a:r>
                        <a:rPr lang="de-DE" sz="1100" dirty="0" smtClean="0">
                          <a:solidFill>
                            <a:srgbClr val="003359"/>
                          </a:solidFill>
                          <a:effectLst/>
                          <a:latin typeface="+mn-lt"/>
                        </a:rPr>
                        <a:t>falls </a:t>
                      </a:r>
                      <a:r>
                        <a:rPr lang="de-DE" sz="1100" dirty="0">
                          <a:solidFill>
                            <a:srgbClr val="003359"/>
                          </a:solidFill>
                          <a:effectLst/>
                          <a:latin typeface="+mn-lt"/>
                        </a:rPr>
                        <a:t>signifikante Änderungen </a:t>
                      </a:r>
                      <a:r>
                        <a:rPr lang="de-DE" sz="1100" dirty="0" smtClean="0">
                          <a:solidFill>
                            <a:srgbClr val="003359"/>
                          </a:solidFill>
                          <a:effectLst/>
                          <a:latin typeface="+mn-lt"/>
                        </a:rPr>
                        <a:t>auftreten, </a:t>
                      </a:r>
                      <a:r>
                        <a:rPr lang="de-DE" sz="1100" dirty="0">
                          <a:solidFill>
                            <a:srgbClr val="003359"/>
                          </a:solidFill>
                          <a:effectLst/>
                          <a:latin typeface="+mn-lt"/>
                        </a:rPr>
                        <a:t>sowie zum Projektende</a:t>
                      </a: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extLst>
                  <a:ext uri="{0D108BD9-81ED-4DB2-BD59-A6C34878D82A}">
                    <a16:rowId xmlns:a16="http://schemas.microsoft.com/office/drawing/2014/main" val="1310636046"/>
                  </a:ext>
                </a:extLst>
              </a:tr>
              <a:tr h="516291">
                <a:tc>
                  <a:txBody>
                    <a:bodyPr/>
                    <a:lstStyle/>
                    <a:p>
                      <a:pPr>
                        <a:spcBef>
                          <a:spcPts val="0"/>
                        </a:spcBef>
                        <a:spcAft>
                          <a:spcPts val="0"/>
                        </a:spcAft>
                      </a:pPr>
                      <a:r>
                        <a:rPr lang="de-DE" sz="1100" b="1" dirty="0">
                          <a:solidFill>
                            <a:srgbClr val="003359"/>
                          </a:solidFill>
                          <a:effectLst/>
                          <a:latin typeface="Arial" panose="020B0604020202020204" pitchFamily="34" charset="0"/>
                        </a:rPr>
                        <a:t>DFG</a:t>
                      </a:r>
                      <a:endParaRPr lang="de-DE" sz="1100" b="1" dirty="0">
                        <a:solidFill>
                          <a:srgbClr val="003359"/>
                        </a:solidFill>
                        <a:effectLst/>
                      </a:endParaRP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200"/>
                        </a:spcBef>
                        <a:spcAft>
                          <a:spcPts val="200"/>
                        </a:spcAft>
                      </a:pPr>
                      <a:r>
                        <a:rPr lang="de-DE" sz="1100" dirty="0">
                          <a:solidFill>
                            <a:srgbClr val="003359"/>
                          </a:solidFill>
                          <a:effectLst/>
                          <a:latin typeface="+mn-lt"/>
                        </a:rPr>
                        <a:t>Angaben zum Umgang mit Forschungsdaten</a:t>
                      </a: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200"/>
                        </a:spcBef>
                        <a:spcAft>
                          <a:spcPts val="200"/>
                        </a:spcAft>
                      </a:pPr>
                      <a:r>
                        <a:rPr lang="de-DE" sz="1100" dirty="0">
                          <a:solidFill>
                            <a:srgbClr val="003359"/>
                          </a:solidFill>
                          <a:effectLst/>
                          <a:latin typeface="+mn-lt"/>
                        </a:rPr>
                        <a:t>Ja</a:t>
                      </a: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200"/>
                        </a:spcBef>
                        <a:spcAft>
                          <a:spcPts val="200"/>
                        </a:spcAft>
                      </a:pPr>
                      <a:r>
                        <a:rPr lang="de-DE" sz="1100" dirty="0">
                          <a:solidFill>
                            <a:srgbClr val="003359"/>
                          </a:solidFill>
                          <a:effectLst/>
                          <a:latin typeface="+mn-lt"/>
                        </a:rPr>
                        <a:t>Inhalte der </a:t>
                      </a:r>
                      <a:r>
                        <a:rPr lang="de-DE" sz="1100" dirty="0">
                          <a:solidFill>
                            <a:srgbClr val="003359"/>
                          </a:solidFill>
                          <a:effectLst/>
                          <a:latin typeface="+mn-lt"/>
                          <a:hlinkClick r:id="rId3" tooltip="http://dfg.de/download/pdf/foerderung/antragstellung/forschungsdaten/richtlinien_forschungsdaten.pdf"/>
                        </a:rPr>
                        <a:t>Leitlinie zum Umgang mit Forschungsdaten</a:t>
                      </a:r>
                      <a:endParaRPr lang="de-DE" sz="1100" dirty="0">
                        <a:solidFill>
                          <a:srgbClr val="003359"/>
                        </a:solidFill>
                        <a:effectLst/>
                        <a:latin typeface="+mn-lt"/>
                      </a:endParaRP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200"/>
                        </a:spcBef>
                        <a:spcAft>
                          <a:spcPts val="200"/>
                        </a:spcAft>
                      </a:pPr>
                      <a:r>
                        <a:rPr lang="de-DE" sz="1100" dirty="0">
                          <a:solidFill>
                            <a:srgbClr val="003359"/>
                          </a:solidFill>
                          <a:effectLst/>
                          <a:latin typeface="+mn-lt"/>
                        </a:rPr>
                        <a:t>Nein</a:t>
                      </a: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extLst>
                  <a:ext uri="{0D108BD9-81ED-4DB2-BD59-A6C34878D82A}">
                    <a16:rowId xmlns:a16="http://schemas.microsoft.com/office/drawing/2014/main" val="3891356266"/>
                  </a:ext>
                </a:extLst>
              </a:tr>
              <a:tr h="982819">
                <a:tc>
                  <a:txBody>
                    <a:bodyPr/>
                    <a:lstStyle/>
                    <a:p>
                      <a:pPr>
                        <a:spcBef>
                          <a:spcPts val="0"/>
                        </a:spcBef>
                        <a:spcAft>
                          <a:spcPts val="0"/>
                        </a:spcAft>
                      </a:pPr>
                      <a:r>
                        <a:rPr lang="de-DE" sz="1100" b="1" dirty="0" smtClean="0">
                          <a:solidFill>
                            <a:srgbClr val="003359"/>
                          </a:solidFill>
                          <a:effectLst/>
                          <a:latin typeface="Arial" panose="020B0604020202020204" pitchFamily="34" charset="0"/>
                        </a:rPr>
                        <a:t>BMBF/BMBI</a:t>
                      </a:r>
                      <a:endParaRPr lang="de-DE" sz="1100" b="1" dirty="0">
                        <a:solidFill>
                          <a:srgbClr val="003359"/>
                        </a:solidFill>
                        <a:effectLst/>
                      </a:endParaRP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200"/>
                        </a:spcBef>
                        <a:spcAft>
                          <a:spcPts val="200"/>
                        </a:spcAft>
                      </a:pPr>
                      <a:r>
                        <a:rPr lang="de-DE" sz="1100" dirty="0">
                          <a:solidFill>
                            <a:srgbClr val="003359"/>
                          </a:solidFill>
                          <a:effectLst/>
                          <a:latin typeface="+mn-lt"/>
                        </a:rPr>
                        <a:t>Plan manchmal erforderlich, abhängig vom Programm</a:t>
                      </a: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200"/>
                        </a:spcBef>
                        <a:spcAft>
                          <a:spcPts val="200"/>
                        </a:spcAft>
                      </a:pPr>
                      <a:r>
                        <a:rPr lang="de-DE" sz="1100" dirty="0">
                          <a:solidFill>
                            <a:srgbClr val="003359"/>
                          </a:solidFill>
                          <a:effectLst/>
                          <a:latin typeface="+mn-lt"/>
                        </a:rPr>
                        <a:t>Falls notwendig, ja</a:t>
                      </a: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200"/>
                        </a:spcBef>
                        <a:spcAft>
                          <a:spcPts val="200"/>
                        </a:spcAft>
                      </a:pPr>
                      <a:r>
                        <a:rPr lang="de-DE" sz="1100" dirty="0">
                          <a:solidFill>
                            <a:srgbClr val="003359"/>
                          </a:solidFill>
                          <a:effectLst/>
                          <a:latin typeface="+mn-lt"/>
                        </a:rPr>
                        <a:t>Inhalt hängt vom jeweiligen Programm ab;</a:t>
                      </a:r>
                      <a:br>
                        <a:rPr lang="de-DE" sz="1100" dirty="0">
                          <a:solidFill>
                            <a:srgbClr val="003359"/>
                          </a:solidFill>
                          <a:effectLst/>
                          <a:latin typeface="+mn-lt"/>
                        </a:rPr>
                      </a:br>
                      <a:r>
                        <a:rPr lang="de-DE" sz="1100" dirty="0">
                          <a:solidFill>
                            <a:srgbClr val="003359"/>
                          </a:solidFill>
                          <a:effectLst/>
                          <a:latin typeface="+mn-lt"/>
                        </a:rPr>
                        <a:t> Bildungsforschung: </a:t>
                      </a:r>
                      <a:r>
                        <a:rPr lang="de-DE" sz="1100" dirty="0">
                          <a:solidFill>
                            <a:srgbClr val="003359"/>
                          </a:solidFill>
                          <a:effectLst/>
                          <a:latin typeface="+mn-lt"/>
                          <a:hlinkClick r:id="rId4" tooltip="http://wiki.bildungsserver.de/bilder/upload/checkliste_datenmanagement.pdf"/>
                        </a:rPr>
                        <a:t>Checkliste</a:t>
                      </a:r>
                      <a:endParaRPr lang="de-DE" sz="1100" dirty="0">
                        <a:solidFill>
                          <a:srgbClr val="003359"/>
                        </a:solidFill>
                        <a:effectLst/>
                        <a:latin typeface="+mn-lt"/>
                      </a:endParaRPr>
                    </a:p>
                    <a:p>
                      <a:pPr>
                        <a:spcBef>
                          <a:spcPts val="200"/>
                        </a:spcBef>
                        <a:spcAft>
                          <a:spcPts val="200"/>
                        </a:spcAft>
                      </a:pPr>
                      <a:r>
                        <a:rPr lang="de-DE" sz="1100" dirty="0">
                          <a:solidFill>
                            <a:srgbClr val="003359"/>
                          </a:solidFill>
                          <a:effectLst/>
                          <a:latin typeface="+mn-lt"/>
                        </a:rPr>
                        <a:t> </a:t>
                      </a: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200"/>
                        </a:spcBef>
                        <a:spcAft>
                          <a:spcPts val="200"/>
                        </a:spcAft>
                      </a:pPr>
                      <a:r>
                        <a:rPr lang="de-DE" sz="1100" dirty="0">
                          <a:solidFill>
                            <a:srgbClr val="003359"/>
                          </a:solidFill>
                          <a:effectLst/>
                          <a:latin typeface="+mn-lt"/>
                        </a:rPr>
                        <a:t>Kommt auf das Programm an</a:t>
                      </a: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extLst>
                  <a:ext uri="{0D108BD9-81ED-4DB2-BD59-A6C34878D82A}">
                    <a16:rowId xmlns:a16="http://schemas.microsoft.com/office/drawing/2014/main" val="305366149"/>
                  </a:ext>
                </a:extLst>
              </a:tr>
              <a:tr h="344194">
                <a:tc>
                  <a:txBody>
                    <a:bodyPr/>
                    <a:lstStyle/>
                    <a:p>
                      <a:pPr>
                        <a:spcBef>
                          <a:spcPts val="0"/>
                        </a:spcBef>
                        <a:spcAft>
                          <a:spcPts val="0"/>
                        </a:spcAft>
                      </a:pPr>
                      <a:r>
                        <a:rPr lang="de-DE" sz="1100" b="1" dirty="0" smtClean="0">
                          <a:solidFill>
                            <a:srgbClr val="003359"/>
                          </a:solidFill>
                          <a:effectLst/>
                          <a:latin typeface="Arial" panose="020B0604020202020204" pitchFamily="34" charset="0"/>
                        </a:rPr>
                        <a:t>Volkswagen Stiftung</a:t>
                      </a:r>
                      <a:endParaRPr lang="de-DE" sz="1100" b="1" dirty="0">
                        <a:solidFill>
                          <a:srgbClr val="003359"/>
                        </a:solidFill>
                        <a:effectLst/>
                      </a:endParaRP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200"/>
                        </a:spcBef>
                        <a:spcAft>
                          <a:spcPts val="200"/>
                        </a:spcAft>
                      </a:pPr>
                      <a:r>
                        <a:rPr lang="de-DE" sz="1100" dirty="0" smtClean="0">
                          <a:solidFill>
                            <a:srgbClr val="003359"/>
                          </a:solidFill>
                          <a:effectLst/>
                          <a:latin typeface="+mn-lt"/>
                        </a:rPr>
                        <a:t>Datenmanagementplan</a:t>
                      </a:r>
                      <a:endParaRPr lang="de-DE" sz="1100" dirty="0">
                        <a:solidFill>
                          <a:srgbClr val="003359"/>
                        </a:solidFill>
                        <a:effectLst/>
                        <a:latin typeface="+mn-lt"/>
                      </a:endParaRP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200"/>
                        </a:spcBef>
                        <a:spcAft>
                          <a:spcPts val="200"/>
                        </a:spcAft>
                      </a:pPr>
                      <a:r>
                        <a:rPr lang="de-DE" sz="1100" dirty="0">
                          <a:solidFill>
                            <a:srgbClr val="003359"/>
                          </a:solidFill>
                          <a:effectLst/>
                          <a:latin typeface="+mn-lt"/>
                        </a:rPr>
                        <a:t>Ja</a:t>
                      </a: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200"/>
                        </a:spcBef>
                        <a:spcAft>
                          <a:spcPts val="200"/>
                        </a:spcAft>
                      </a:pPr>
                      <a:r>
                        <a:rPr lang="de-DE" sz="1100" noProof="0" dirty="0" smtClean="0">
                          <a:solidFill>
                            <a:srgbClr val="003359"/>
                          </a:solidFill>
                          <a:effectLst/>
                          <a:latin typeface="+mn-lt"/>
                        </a:rPr>
                        <a:t>Inhalte</a:t>
                      </a:r>
                      <a:r>
                        <a:rPr lang="fr-FR" sz="1100" dirty="0" smtClean="0">
                          <a:solidFill>
                            <a:srgbClr val="003359"/>
                          </a:solidFill>
                          <a:effectLst/>
                          <a:latin typeface="+mn-lt"/>
                        </a:rPr>
                        <a:t> </a:t>
                      </a:r>
                      <a:r>
                        <a:rPr lang="fr-FR" sz="1100" dirty="0">
                          <a:solidFill>
                            <a:srgbClr val="003359"/>
                          </a:solidFill>
                          <a:effectLst/>
                          <a:latin typeface="+mn-lt"/>
                        </a:rPr>
                        <a:t>des </a:t>
                      </a:r>
                      <a:r>
                        <a:rPr lang="fr-FR" sz="1100" dirty="0">
                          <a:solidFill>
                            <a:srgbClr val="003359"/>
                          </a:solidFill>
                          <a:effectLst/>
                          <a:latin typeface="+mn-lt"/>
                          <a:hlinkClick r:id="rId5" tooltip="https://www.volkswagenstiftung.de/sites/default/files/downloads/DataManagementPlan_VolkswagenStiftung.zip"/>
                        </a:rPr>
                        <a:t>Science Europe Templates</a:t>
                      </a:r>
                      <a:endParaRPr lang="fr-FR" sz="1100" dirty="0">
                        <a:solidFill>
                          <a:srgbClr val="003359"/>
                        </a:solidFill>
                        <a:effectLst/>
                        <a:latin typeface="+mn-lt"/>
                      </a:endParaRP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tc>
                  <a:txBody>
                    <a:bodyPr/>
                    <a:lstStyle/>
                    <a:p>
                      <a:pPr>
                        <a:spcBef>
                          <a:spcPts val="200"/>
                        </a:spcBef>
                        <a:spcAft>
                          <a:spcPts val="200"/>
                        </a:spcAft>
                      </a:pPr>
                      <a:r>
                        <a:rPr lang="de-DE" sz="1100" dirty="0">
                          <a:solidFill>
                            <a:srgbClr val="003359"/>
                          </a:solidFill>
                          <a:effectLst/>
                          <a:latin typeface="+mn-lt"/>
                        </a:rPr>
                        <a:t>Nein</a:t>
                      </a:r>
                    </a:p>
                  </a:txBody>
                  <a:tcPr marL="68390" marR="68390" marT="0" marB="0" anchor="ctr">
                    <a:lnL w="6350" cap="flat" cmpd="sng" algn="ctr">
                      <a:solidFill>
                        <a:srgbClr val="475468"/>
                      </a:solidFill>
                      <a:prstDash val="solid"/>
                      <a:round/>
                      <a:headEnd type="none" w="med" len="med"/>
                      <a:tailEnd type="none" w="med" len="med"/>
                    </a:lnL>
                    <a:lnR w="6350" cap="flat" cmpd="sng" algn="ctr">
                      <a:solidFill>
                        <a:srgbClr val="475468"/>
                      </a:solidFill>
                      <a:prstDash val="solid"/>
                      <a:round/>
                      <a:headEnd type="none" w="med" len="med"/>
                      <a:tailEnd type="none" w="med" len="med"/>
                    </a:lnR>
                    <a:lnT w="6350" cap="flat" cmpd="sng" algn="ctr">
                      <a:solidFill>
                        <a:srgbClr val="475468"/>
                      </a:solidFill>
                      <a:prstDash val="solid"/>
                      <a:round/>
                      <a:headEnd type="none" w="med" len="med"/>
                      <a:tailEnd type="none" w="med" len="med"/>
                    </a:lnT>
                    <a:lnB w="6350" cap="flat" cmpd="sng" algn="ctr">
                      <a:solidFill>
                        <a:srgbClr val="475468"/>
                      </a:solidFill>
                      <a:prstDash val="solid"/>
                      <a:round/>
                      <a:headEnd type="none" w="med" len="med"/>
                      <a:tailEnd type="none" w="med" len="med"/>
                    </a:lnB>
                  </a:tcPr>
                </a:tc>
                <a:extLst>
                  <a:ext uri="{0D108BD9-81ED-4DB2-BD59-A6C34878D82A}">
                    <a16:rowId xmlns:a16="http://schemas.microsoft.com/office/drawing/2014/main" val="925230497"/>
                  </a:ext>
                </a:extLst>
              </a:tr>
            </a:tbl>
          </a:graphicData>
        </a:graphic>
      </p:graphicFrame>
      <p:sp>
        <p:nvSpPr>
          <p:cNvPr id="11" name="Textfeld 10"/>
          <p:cNvSpPr txBox="1"/>
          <p:nvPr/>
        </p:nvSpPr>
        <p:spPr>
          <a:xfrm>
            <a:off x="457199" y="4321782"/>
            <a:ext cx="8559985" cy="123111"/>
          </a:xfrm>
          <a:prstGeom prst="rect">
            <a:avLst/>
          </a:prstGeom>
        </p:spPr>
        <p:txBody>
          <a:bodyPr vert="horz" wrap="square" lIns="0" tIns="0" rIns="0" bIns="0" rtlCol="0">
            <a:spAutoFit/>
          </a:bodyPr>
          <a:lstStyle/>
          <a:p>
            <a:pPr marL="12700"/>
            <a:r>
              <a:rPr lang="de-DE" sz="800" spc="-5" dirty="0" smtClean="0">
                <a:solidFill>
                  <a:schemeClr val="bg2">
                    <a:lumMod val="10000"/>
                  </a:schemeClr>
                </a:solidFill>
                <a:cs typeface="Arial"/>
              </a:rPr>
              <a:t>Quelle: angelehnt an </a:t>
            </a:r>
            <a:r>
              <a:rPr lang="de-DE" sz="800" i="1" dirty="0">
                <a:solidFill>
                  <a:schemeClr val="bg2">
                    <a:lumMod val="10000"/>
                  </a:schemeClr>
                </a:solidFill>
              </a:rPr>
              <a:t>Train-the-Trainer Konzept zum Thema Forschungsdatenmanagement.</a:t>
            </a:r>
            <a:r>
              <a:rPr lang="de-DE" sz="800" dirty="0">
                <a:solidFill>
                  <a:schemeClr val="bg2">
                    <a:lumMod val="10000"/>
                  </a:schemeClr>
                </a:solidFill>
              </a:rPr>
              <a:t> Version 3.1. Berlin, 2020. https://doi.org/10.5281/zenodo.4322849</a:t>
            </a:r>
            <a:r>
              <a:rPr lang="de-DE" sz="800" spc="-5" dirty="0" smtClean="0">
                <a:solidFill>
                  <a:schemeClr val="bg2">
                    <a:lumMod val="10000"/>
                  </a:schemeClr>
                </a:solidFill>
                <a:cs typeface="Arial"/>
              </a:rPr>
              <a:t> </a:t>
            </a:r>
            <a:endParaRPr lang="de-DE" sz="800" spc="-5" dirty="0">
              <a:solidFill>
                <a:schemeClr val="bg2">
                  <a:lumMod val="10000"/>
                </a:schemeClr>
              </a:solidFill>
              <a:cs typeface="Arial"/>
            </a:endParaRPr>
          </a:p>
        </p:txBody>
      </p:sp>
    </p:spTree>
    <p:extLst>
      <p:ext uri="{BB962C8B-B14F-4D97-AF65-F5344CB8AC3E}">
        <p14:creationId xmlns:p14="http://schemas.microsoft.com/office/powerpoint/2010/main" val="3648745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9000" b="-9000"/>
          </a:stretch>
        </a:blipFill>
        <a:effectLst/>
      </p:bgPr>
    </p:bg>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defTabSz="514350"/>
            <a:fld id="{C8083FA9-7C11-B04D-BE6F-500EF6F49D2A}" type="slidenum">
              <a:rPr lang="de-DE">
                <a:solidFill>
                  <a:srgbClr val="A5A5A5"/>
                </a:solidFill>
              </a:rPr>
              <a:pPr defTabSz="514350"/>
              <a:t>29</a:t>
            </a:fld>
            <a:endParaRPr lang="de-DE" dirty="0">
              <a:solidFill>
                <a:srgbClr val="A5A5A5"/>
              </a:solidFill>
            </a:endParaRPr>
          </a:p>
        </p:txBody>
      </p:sp>
      <p:sp>
        <p:nvSpPr>
          <p:cNvPr id="8" name="Titel 7"/>
          <p:cNvSpPr>
            <a:spLocks noGrp="1"/>
          </p:cNvSpPr>
          <p:nvPr>
            <p:ph type="title"/>
          </p:nvPr>
        </p:nvSpPr>
        <p:spPr>
          <a:xfrm>
            <a:off x="1578156" y="2005398"/>
            <a:ext cx="6756145" cy="378117"/>
          </a:xfrm>
        </p:spPr>
        <p:txBody>
          <a:bodyPr>
            <a:noAutofit/>
          </a:bodyPr>
          <a:lstStyle/>
          <a:p>
            <a:pPr algn="ctr"/>
            <a:r>
              <a:rPr lang="en-GB" sz="3600" dirty="0" smtClean="0">
                <a:solidFill>
                  <a:srgbClr val="003359"/>
                </a:solidFill>
              </a:rPr>
              <a:t>Zwei DMP-Tools in der Praxis</a:t>
            </a:r>
            <a:endParaRPr lang="en-GB" sz="3600" dirty="0">
              <a:solidFill>
                <a:srgbClr val="003359"/>
              </a:solidFill>
            </a:endParaRPr>
          </a:p>
        </p:txBody>
      </p:sp>
    </p:spTree>
    <p:extLst>
      <p:ext uri="{BB962C8B-B14F-4D97-AF65-F5344CB8AC3E}">
        <p14:creationId xmlns:p14="http://schemas.microsoft.com/office/powerpoint/2010/main" val="102873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8083FA9-7C11-B04D-BE6F-500EF6F49D2A}" type="slidenum">
              <a:rPr lang="de-DE" smtClean="0"/>
              <a:pPr/>
              <a:t>3</a:t>
            </a:fld>
            <a:endParaRPr lang="de-DE" dirty="0"/>
          </a:p>
        </p:txBody>
      </p:sp>
      <p:sp>
        <p:nvSpPr>
          <p:cNvPr id="3" name="Textplatzhalter 2"/>
          <p:cNvSpPr>
            <a:spLocks noGrp="1"/>
          </p:cNvSpPr>
          <p:nvPr>
            <p:ph type="body" sz="quarter" idx="13"/>
          </p:nvPr>
        </p:nvSpPr>
        <p:spPr>
          <a:xfrm>
            <a:off x="592200" y="2924326"/>
            <a:ext cx="5385646" cy="875303"/>
          </a:xfrm>
        </p:spPr>
        <p:txBody>
          <a:bodyPr/>
          <a:lstStyle/>
          <a:p>
            <a:pPr marL="285750" indent="-285750">
              <a:buClr>
                <a:srgbClr val="FF7900"/>
              </a:buClr>
              <a:buFont typeface="Wingdings" panose="05000000000000000000" pitchFamily="2" charset="2"/>
              <a:buChar char="§"/>
            </a:pPr>
            <a:r>
              <a:rPr lang="de-DE" sz="1400" dirty="0" smtClean="0">
                <a:solidFill>
                  <a:srgbClr val="FF7C00"/>
                </a:solidFill>
              </a:rPr>
              <a:t>Forschungsdatenmanagement</a:t>
            </a:r>
          </a:p>
          <a:p>
            <a:pPr marL="285750" indent="-285750">
              <a:buClr>
                <a:srgbClr val="FF7900"/>
              </a:buClr>
              <a:buFont typeface="Wingdings" panose="05000000000000000000" pitchFamily="2" charset="2"/>
              <a:buChar char="§"/>
            </a:pPr>
            <a:r>
              <a:rPr lang="en-GB" sz="1400" dirty="0" smtClean="0"/>
              <a:t>Open Access</a:t>
            </a:r>
          </a:p>
          <a:p>
            <a:pPr marL="285750" indent="-285750">
              <a:buClr>
                <a:srgbClr val="FF7900"/>
              </a:buClr>
              <a:buFont typeface="Wingdings" panose="05000000000000000000" pitchFamily="2" charset="2"/>
              <a:buChar char="§"/>
            </a:pPr>
            <a:r>
              <a:rPr lang="en-GB" sz="1400" dirty="0" smtClean="0"/>
              <a:t>Elektronisches Publizieren</a:t>
            </a:r>
          </a:p>
          <a:p>
            <a:pPr marL="285750" indent="-285750">
              <a:buClr>
                <a:srgbClr val="FF7900"/>
              </a:buClr>
              <a:buFont typeface="Wingdings" panose="05000000000000000000" pitchFamily="2" charset="2"/>
              <a:buChar char="§"/>
            </a:pPr>
            <a:r>
              <a:rPr lang="en-GB" sz="1400" dirty="0" smtClean="0"/>
              <a:t>Universitätsverlag</a:t>
            </a:r>
          </a:p>
          <a:p>
            <a:pPr marL="285750" indent="-285750">
              <a:buClr>
                <a:srgbClr val="FF7900"/>
              </a:buClr>
              <a:buFont typeface="Wingdings" panose="05000000000000000000" pitchFamily="2" charset="2"/>
              <a:buChar char="§"/>
            </a:pPr>
            <a:r>
              <a:rPr lang="en-GB" sz="1400" dirty="0" smtClean="0"/>
              <a:t>Hochschulbibliographie </a:t>
            </a:r>
          </a:p>
          <a:p>
            <a:pPr marL="285750" indent="-285750">
              <a:buClr>
                <a:srgbClr val="FF7900"/>
              </a:buClr>
              <a:buFont typeface="Wingdings" panose="05000000000000000000" pitchFamily="2" charset="2"/>
              <a:buChar char="§"/>
            </a:pPr>
            <a:r>
              <a:rPr lang="en-GB" sz="1400" dirty="0" smtClean="0"/>
              <a:t>uvm.</a:t>
            </a:r>
            <a:endParaRPr lang="en-GB" sz="1400" dirty="0"/>
          </a:p>
        </p:txBody>
      </p:sp>
      <p:sp>
        <p:nvSpPr>
          <p:cNvPr id="5" name="Textplatzhalter 4"/>
          <p:cNvSpPr>
            <a:spLocks noGrp="1"/>
          </p:cNvSpPr>
          <p:nvPr>
            <p:ph type="body" sz="quarter" idx="15"/>
          </p:nvPr>
        </p:nvSpPr>
        <p:spPr>
          <a:xfrm>
            <a:off x="592200" y="1099291"/>
            <a:ext cx="3034972" cy="671512"/>
          </a:xfrm>
        </p:spPr>
        <p:txBody>
          <a:bodyPr/>
          <a:lstStyle/>
          <a:p>
            <a:r>
              <a:rPr lang="de-DE" sz="2000" dirty="0" smtClean="0"/>
              <a:t>Universitätsbibliothek</a:t>
            </a:r>
            <a:endParaRPr lang="en-GB" sz="2000" dirty="0"/>
          </a:p>
        </p:txBody>
      </p:sp>
      <p:sp>
        <p:nvSpPr>
          <p:cNvPr id="6" name="Textplatzhalter 5"/>
          <p:cNvSpPr>
            <a:spLocks noGrp="1"/>
          </p:cNvSpPr>
          <p:nvPr>
            <p:ph type="body" sz="quarter" idx="16"/>
          </p:nvPr>
        </p:nvSpPr>
        <p:spPr>
          <a:xfrm>
            <a:off x="572524" y="281329"/>
            <a:ext cx="6169500" cy="518588"/>
          </a:xfrm>
        </p:spPr>
        <p:txBody>
          <a:bodyPr/>
          <a:lstStyle/>
          <a:p>
            <a:r>
              <a:rPr lang="de-DE" dirty="0"/>
              <a:t>Wer</a:t>
            </a:r>
            <a:r>
              <a:rPr lang="en-GB" dirty="0"/>
              <a:t> </a:t>
            </a:r>
            <a:r>
              <a:rPr lang="de-DE" dirty="0"/>
              <a:t>ich bin</a:t>
            </a:r>
          </a:p>
        </p:txBody>
      </p:sp>
      <p:sp>
        <p:nvSpPr>
          <p:cNvPr id="12" name="Textfeld 11"/>
          <p:cNvSpPr txBox="1"/>
          <p:nvPr/>
        </p:nvSpPr>
        <p:spPr>
          <a:xfrm>
            <a:off x="4844859" y="2910112"/>
            <a:ext cx="3958606" cy="1448282"/>
          </a:xfrm>
          <a:prstGeom prst="rect">
            <a:avLst/>
          </a:prstGeom>
        </p:spPr>
        <p:txBody>
          <a:bodyPr vert="horz" wrap="square" lIns="0" tIns="0" rIns="0" bIns="0" rtlCol="0">
            <a:spAutoFit/>
          </a:bodyPr>
          <a:lstStyle/>
          <a:p>
            <a:pPr marL="295275" indent="-285750">
              <a:lnSpc>
                <a:spcPts val="1725"/>
              </a:lnSpc>
              <a:spcBef>
                <a:spcPts val="360"/>
              </a:spcBef>
              <a:buClr>
                <a:srgbClr val="FF7900"/>
              </a:buClr>
              <a:buFont typeface="Wingdings" panose="05000000000000000000" pitchFamily="2" charset="2"/>
              <a:buChar char="§"/>
            </a:pPr>
            <a:r>
              <a:rPr lang="de-DE" sz="1400" spc="-4" dirty="0">
                <a:solidFill>
                  <a:srgbClr val="003358"/>
                </a:solidFill>
                <a:latin typeface="Arial"/>
                <a:cs typeface="Arial"/>
              </a:rPr>
              <a:t>Mitglied </a:t>
            </a:r>
            <a:r>
              <a:rPr lang="de-DE" sz="1400" spc="-4" dirty="0" smtClean="0">
                <a:solidFill>
                  <a:srgbClr val="003358"/>
                </a:solidFill>
                <a:latin typeface="Arial"/>
                <a:cs typeface="Arial"/>
              </a:rPr>
              <a:t>der DINI Unter-Arbeitsgruppen </a:t>
            </a:r>
            <a:r>
              <a:rPr lang="de-DE" sz="1400" spc="-4" dirty="0">
                <a:solidFill>
                  <a:srgbClr val="003358"/>
                </a:solidFill>
                <a:latin typeface="Arial"/>
                <a:cs typeface="Arial"/>
              </a:rPr>
              <a:t>DMPs und Schulungsmaterialien</a:t>
            </a:r>
          </a:p>
          <a:p>
            <a:pPr marL="295275" indent="-285750">
              <a:lnSpc>
                <a:spcPts val="1725"/>
              </a:lnSpc>
              <a:spcBef>
                <a:spcPts val="360"/>
              </a:spcBef>
              <a:buClr>
                <a:srgbClr val="FF7900"/>
              </a:buClr>
              <a:buFont typeface="Wingdings" panose="05000000000000000000" pitchFamily="2" charset="2"/>
              <a:buChar char="§"/>
            </a:pPr>
            <a:r>
              <a:rPr lang="de-DE" sz="1400" spc="-4" dirty="0" smtClean="0">
                <a:solidFill>
                  <a:srgbClr val="003358"/>
                </a:solidFill>
                <a:latin typeface="Arial"/>
                <a:cs typeface="Arial"/>
              </a:rPr>
              <a:t>Mitglied der </a:t>
            </a:r>
            <a:r>
              <a:rPr lang="de-DE" sz="1400" spc="-4" dirty="0">
                <a:solidFill>
                  <a:srgbClr val="003358"/>
                </a:solidFill>
                <a:latin typeface="Arial"/>
                <a:cs typeface="Arial"/>
              </a:rPr>
              <a:t>RDA IG Research Data Management in Engineering</a:t>
            </a:r>
          </a:p>
          <a:p>
            <a:pPr marL="295275" indent="-285750">
              <a:lnSpc>
                <a:spcPts val="1725"/>
              </a:lnSpc>
              <a:spcBef>
                <a:spcPts val="360"/>
              </a:spcBef>
              <a:buClr>
                <a:srgbClr val="FF7900"/>
              </a:buClr>
              <a:buFont typeface="Wingdings" panose="05000000000000000000" pitchFamily="2" charset="2"/>
              <a:buChar char="§"/>
            </a:pPr>
            <a:r>
              <a:rPr lang="de-DE" sz="1400" spc="-4" dirty="0">
                <a:solidFill>
                  <a:srgbClr val="003358"/>
                </a:solidFill>
                <a:latin typeface="Arial"/>
                <a:cs typeface="Arial"/>
              </a:rPr>
              <a:t>Redaktionsmitglied </a:t>
            </a:r>
            <a:r>
              <a:rPr lang="de-DE" sz="1400" spc="-4" dirty="0" smtClean="0">
                <a:solidFill>
                  <a:srgbClr val="003358"/>
                </a:solidFill>
                <a:latin typeface="Arial"/>
                <a:cs typeface="Arial"/>
              </a:rPr>
              <a:t>von forschungsdaten.info</a:t>
            </a:r>
            <a:endParaRPr lang="de-DE" sz="1400" spc="-4" dirty="0">
              <a:solidFill>
                <a:srgbClr val="003358"/>
              </a:solidFill>
              <a:latin typeface="Arial"/>
              <a:cs typeface="Arial"/>
            </a:endParaRPr>
          </a:p>
          <a:p>
            <a:pPr marL="295275" indent="-285750">
              <a:lnSpc>
                <a:spcPts val="1725"/>
              </a:lnSpc>
              <a:spcBef>
                <a:spcPts val="360"/>
              </a:spcBef>
              <a:buClr>
                <a:srgbClr val="FF7900"/>
              </a:buClr>
              <a:buFont typeface="Wingdings" panose="05000000000000000000" pitchFamily="2" charset="2"/>
              <a:buChar char="§"/>
            </a:pPr>
            <a:endParaRPr lang="en-GB" sz="1400" b="1" spc="-4" dirty="0">
              <a:solidFill>
                <a:srgbClr val="003358"/>
              </a:solidFill>
              <a:latin typeface="Arial"/>
              <a:cs typeface="Arial"/>
            </a:endParaRPr>
          </a:p>
        </p:txBody>
      </p:sp>
      <p:sp>
        <p:nvSpPr>
          <p:cNvPr id="9" name="Textplatzhalter 4"/>
          <p:cNvSpPr txBox="1">
            <a:spLocks/>
          </p:cNvSpPr>
          <p:nvPr/>
        </p:nvSpPr>
        <p:spPr>
          <a:xfrm>
            <a:off x="4770480" y="1088083"/>
            <a:ext cx="3200565" cy="671512"/>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33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Sonstige Zugehörigkeiten</a:t>
            </a:r>
          </a:p>
        </p:txBody>
      </p:sp>
      <p:grpSp>
        <p:nvGrpSpPr>
          <p:cNvPr id="13" name="Gruppieren 12"/>
          <p:cNvGrpSpPr/>
          <p:nvPr/>
        </p:nvGrpSpPr>
        <p:grpSpPr>
          <a:xfrm>
            <a:off x="4770481" y="1630220"/>
            <a:ext cx="3503262" cy="995571"/>
            <a:chOff x="4872501" y="2091055"/>
            <a:chExt cx="4103300" cy="1180987"/>
          </a:xfrm>
        </p:grpSpPr>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5054" y="2091055"/>
              <a:ext cx="1369802" cy="376319"/>
            </a:xfrm>
            <a:prstGeom prst="rect">
              <a:avLst/>
            </a:prstGeom>
          </p:spPr>
        </p:pic>
        <p:pic>
          <p:nvPicPr>
            <p:cNvPr id="16"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501" y="2328486"/>
              <a:ext cx="2219012" cy="862949"/>
            </a:xfrm>
            <a:prstGeom prst="rect">
              <a:avLst/>
            </a:prstGeom>
          </p:spPr>
        </p:pic>
        <p:pic>
          <p:nvPicPr>
            <p:cNvPr id="17" name="Grafik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1729" y="2386768"/>
              <a:ext cx="1794072" cy="885274"/>
            </a:xfrm>
            <a:prstGeom prst="rect">
              <a:avLst/>
            </a:prstGeom>
          </p:spPr>
        </p:pic>
      </p:grpSp>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417" y="1424941"/>
            <a:ext cx="3629025" cy="1247775"/>
          </a:xfrm>
          <a:prstGeom prst="rect">
            <a:avLst/>
          </a:prstGeom>
        </p:spPr>
      </p:pic>
    </p:spTree>
    <p:extLst>
      <p:ext uri="{BB962C8B-B14F-4D97-AF65-F5344CB8AC3E}">
        <p14:creationId xmlns:p14="http://schemas.microsoft.com/office/powerpoint/2010/main" val="16345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21952"/>
            <a:ext cx="6172200" cy="489314"/>
          </a:xfrm>
        </p:spPr>
        <p:txBody>
          <a:bodyPr/>
          <a:lstStyle/>
          <a:p>
            <a:r>
              <a:rPr lang="de-DE" sz="2400" dirty="0" smtClean="0"/>
              <a:t>Zwei DMP-Tools in der Praxis</a:t>
            </a:r>
            <a:endParaRPr lang="de-DE" sz="2400" dirty="0"/>
          </a:p>
        </p:txBody>
      </p:sp>
      <p:sp>
        <p:nvSpPr>
          <p:cNvPr id="4" name="Textplatzhalter 3"/>
          <p:cNvSpPr>
            <a:spLocks noGrp="1"/>
          </p:cNvSpPr>
          <p:nvPr>
            <p:ph type="body" idx="1"/>
          </p:nvPr>
        </p:nvSpPr>
        <p:spPr>
          <a:xfrm>
            <a:off x="402725" y="1186057"/>
            <a:ext cx="4040188" cy="479822"/>
          </a:xfrm>
        </p:spPr>
        <p:txBody>
          <a:bodyPr/>
          <a:lstStyle/>
          <a:p>
            <a:r>
              <a:rPr lang="de-DE" dirty="0" smtClean="0"/>
              <a:t>ARGOS</a:t>
            </a:r>
            <a:endParaRPr lang="de-DE" dirty="0"/>
          </a:p>
        </p:txBody>
      </p:sp>
      <p:sp>
        <p:nvSpPr>
          <p:cNvPr id="5" name="Inhaltsplatzhalter 4"/>
          <p:cNvSpPr>
            <a:spLocks noGrp="1"/>
          </p:cNvSpPr>
          <p:nvPr>
            <p:ph sz="half" idx="2"/>
          </p:nvPr>
        </p:nvSpPr>
        <p:spPr>
          <a:xfrm>
            <a:off x="402725" y="1831992"/>
            <a:ext cx="3497330" cy="2290744"/>
          </a:xfrm>
        </p:spPr>
        <p:txBody>
          <a:bodyPr/>
          <a:lstStyle/>
          <a:p>
            <a:pPr>
              <a:buClr>
                <a:srgbClr val="FF7900"/>
              </a:buClr>
              <a:buFont typeface="Wingdings" panose="05000000000000000000" pitchFamily="2" charset="2"/>
              <a:buChar char="§"/>
            </a:pPr>
            <a:r>
              <a:rPr lang="de-DE" dirty="0" smtClean="0"/>
              <a:t>webbasiertes Tool der Projekte OpenAIRE und EUDAT</a:t>
            </a:r>
          </a:p>
          <a:p>
            <a:pPr>
              <a:buClr>
                <a:srgbClr val="FF7900"/>
              </a:buClr>
              <a:buFont typeface="Wingdings" panose="05000000000000000000" pitchFamily="2" charset="2"/>
              <a:buChar char="§"/>
            </a:pPr>
            <a:r>
              <a:rPr lang="de-DE" dirty="0" smtClean="0"/>
              <a:t>englischsprachig</a:t>
            </a:r>
          </a:p>
          <a:p>
            <a:pPr>
              <a:buClr>
                <a:srgbClr val="FF7900"/>
              </a:buClr>
              <a:buFont typeface="Wingdings" panose="05000000000000000000" pitchFamily="2" charset="2"/>
              <a:buChar char="§"/>
            </a:pPr>
            <a:r>
              <a:rPr lang="de-DE" dirty="0" smtClean="0"/>
              <a:t>Wizard und Experten-Modus</a:t>
            </a:r>
          </a:p>
          <a:p>
            <a:pPr>
              <a:buClr>
                <a:srgbClr val="FF7900"/>
              </a:buClr>
              <a:buFont typeface="Wingdings" panose="05000000000000000000" pitchFamily="2" charset="2"/>
              <a:buChar char="§"/>
            </a:pPr>
            <a:r>
              <a:rPr lang="de-DE" b="1" dirty="0"/>
              <a:t>https://</a:t>
            </a:r>
            <a:r>
              <a:rPr lang="de-DE" b="1" dirty="0" smtClean="0"/>
              <a:t>argos.openaire.eu</a:t>
            </a:r>
            <a:endParaRPr lang="de-DE" b="1" dirty="0"/>
          </a:p>
        </p:txBody>
      </p:sp>
      <p:sp>
        <p:nvSpPr>
          <p:cNvPr id="7" name="Inhaltsplatzhalter 6"/>
          <p:cNvSpPr>
            <a:spLocks noGrp="1"/>
          </p:cNvSpPr>
          <p:nvPr>
            <p:ph sz="quarter" idx="4"/>
          </p:nvPr>
        </p:nvSpPr>
        <p:spPr>
          <a:xfrm>
            <a:off x="4605779" y="1831992"/>
            <a:ext cx="4144669" cy="2963466"/>
          </a:xfrm>
        </p:spPr>
        <p:txBody>
          <a:bodyPr/>
          <a:lstStyle/>
          <a:p>
            <a:pPr>
              <a:buClr>
                <a:srgbClr val="FF7900"/>
              </a:buClr>
              <a:buFont typeface="Wingdings" panose="05000000000000000000" pitchFamily="2" charset="2"/>
              <a:buChar char="§"/>
            </a:pPr>
            <a:r>
              <a:rPr lang="de-DE" dirty="0"/>
              <a:t>e</a:t>
            </a:r>
            <a:r>
              <a:rPr lang="de-DE" dirty="0" smtClean="0"/>
              <a:t>nglisch-sprachiges DMP-Tool + sehr aktive Community</a:t>
            </a:r>
          </a:p>
          <a:p>
            <a:pPr>
              <a:buClr>
                <a:srgbClr val="FF7900"/>
              </a:buClr>
              <a:buFont typeface="Wingdings" panose="05000000000000000000" pitchFamily="2" charset="2"/>
              <a:buChar char="§"/>
            </a:pPr>
            <a:r>
              <a:rPr lang="de-DE" dirty="0"/>
              <a:t>w</a:t>
            </a:r>
            <a:r>
              <a:rPr lang="de-DE" dirty="0" smtClean="0"/>
              <a:t>ebbasiert verfügbar</a:t>
            </a:r>
          </a:p>
          <a:p>
            <a:pPr>
              <a:buClr>
                <a:srgbClr val="FF7900"/>
              </a:buClr>
              <a:buFont typeface="Wingdings" panose="05000000000000000000" pitchFamily="2" charset="2"/>
              <a:buChar char="§"/>
            </a:pPr>
            <a:r>
              <a:rPr lang="de-DE" dirty="0" smtClean="0"/>
              <a:t>maDMP-ready</a:t>
            </a:r>
          </a:p>
          <a:p>
            <a:pPr>
              <a:buClr>
                <a:srgbClr val="FF7900"/>
              </a:buClr>
              <a:buFont typeface="Wingdings" panose="05000000000000000000" pitchFamily="2" charset="2"/>
              <a:buChar char="§"/>
            </a:pPr>
            <a:r>
              <a:rPr lang="de-DE" b="1" dirty="0"/>
              <a:t>https://dmponline.dcc.ac.uk/</a:t>
            </a:r>
            <a:endParaRPr lang="de-DE" b="1" dirty="0" smtClean="0"/>
          </a:p>
        </p:txBody>
      </p:sp>
      <p:sp>
        <p:nvSpPr>
          <p:cNvPr id="6" name="Textplatzhalter 5"/>
          <p:cNvSpPr>
            <a:spLocks noGrp="1"/>
          </p:cNvSpPr>
          <p:nvPr>
            <p:ph type="body" sz="quarter" idx="3"/>
          </p:nvPr>
        </p:nvSpPr>
        <p:spPr/>
        <p:txBody>
          <a:bodyPr/>
          <a:lstStyle/>
          <a:p>
            <a:r>
              <a:rPr lang="de-DE" dirty="0" smtClean="0"/>
              <a:t>DMPOnline</a:t>
            </a:r>
            <a:endParaRPr lang="de-DE"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733" y="1316711"/>
            <a:ext cx="1252424" cy="515281"/>
          </a:xfrm>
          <a:prstGeom prst="rect">
            <a:avLst/>
          </a:prstGeom>
        </p:spPr>
      </p:pic>
      <p:sp>
        <p:nvSpPr>
          <p:cNvPr id="9" name="Foliennummernplatzhalter 8"/>
          <p:cNvSpPr>
            <a:spLocks noGrp="1"/>
          </p:cNvSpPr>
          <p:nvPr>
            <p:ph type="sldNum" sz="quarter" idx="12"/>
          </p:nvPr>
        </p:nvSpPr>
        <p:spPr>
          <a:xfrm>
            <a:off x="348116" y="4756418"/>
            <a:ext cx="628650" cy="228600"/>
          </a:xfrm>
        </p:spPr>
        <p:txBody>
          <a:bodyPr/>
          <a:lstStyle/>
          <a:p>
            <a:pPr>
              <a:defRPr/>
            </a:pPr>
            <a:r>
              <a:rPr lang="de-DE" dirty="0"/>
              <a:t>2</a:t>
            </a:r>
            <a:r>
              <a:rPr lang="de-DE" dirty="0" smtClean="0"/>
              <a:t>8</a:t>
            </a:r>
            <a:endParaRPr lang="de-DE" dirty="0"/>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028" y="1242524"/>
            <a:ext cx="423355" cy="423355"/>
          </a:xfrm>
          <a:prstGeom prst="rect">
            <a:avLst/>
          </a:prstGeom>
        </p:spPr>
      </p:pic>
      <p:sp>
        <p:nvSpPr>
          <p:cNvPr id="2" name="Textfeld 1"/>
          <p:cNvSpPr txBox="1"/>
          <p:nvPr/>
        </p:nvSpPr>
        <p:spPr>
          <a:xfrm>
            <a:off x="458504" y="4128435"/>
            <a:ext cx="8291944" cy="294953"/>
          </a:xfrm>
          <a:prstGeom prst="rect">
            <a:avLst/>
          </a:prstGeom>
        </p:spPr>
        <p:txBody>
          <a:bodyPr vert="horz" wrap="square" lIns="0" tIns="0" rIns="0" bIns="0" rtlCol="0">
            <a:spAutoFit/>
          </a:bodyPr>
          <a:lstStyle/>
          <a:p>
            <a:pPr marL="12700" algn="l">
              <a:lnSpc>
                <a:spcPts val="2300"/>
              </a:lnSpc>
              <a:spcBef>
                <a:spcPts val="480"/>
              </a:spcBef>
            </a:pPr>
            <a:r>
              <a:rPr lang="de-DE" sz="1400" b="1" spc="-5" dirty="0" smtClean="0">
                <a:solidFill>
                  <a:srgbClr val="003358"/>
                </a:solidFill>
                <a:latin typeface="Arial"/>
                <a:cs typeface="Arial"/>
              </a:rPr>
              <a:t>Bitte  öffnen Sie beide Tools in Ihrem Browser und sagen Bescheid wenn Sie soweit sind!</a:t>
            </a:r>
            <a:endParaRPr lang="de-DE" sz="1400" b="1" spc="-5" dirty="0">
              <a:solidFill>
                <a:srgbClr val="003358"/>
              </a:solidFill>
              <a:latin typeface="Arial"/>
              <a:cs typeface="Arial"/>
            </a:endParaRPr>
          </a:p>
        </p:txBody>
      </p:sp>
      <p:sp>
        <p:nvSpPr>
          <p:cNvPr id="13" name="Textplatzhalter 8"/>
          <p:cNvSpPr txBox="1">
            <a:spLocks/>
          </p:cNvSpPr>
          <p:nvPr/>
        </p:nvSpPr>
        <p:spPr>
          <a:xfrm>
            <a:off x="348116" y="673217"/>
            <a:ext cx="8226000" cy="6715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e-DE" sz="2000" b="1" dirty="0" smtClean="0"/>
              <a:t>Seiten öffnen</a:t>
            </a:r>
            <a:endParaRPr lang="de-DE" sz="2000" b="1" dirty="0"/>
          </a:p>
        </p:txBody>
      </p:sp>
    </p:spTree>
    <p:extLst>
      <p:ext uri="{BB962C8B-B14F-4D97-AF65-F5344CB8AC3E}">
        <p14:creationId xmlns:p14="http://schemas.microsoft.com/office/powerpoint/2010/main" val="358397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P spid="7" grpId="0" build="p"/>
      <p:bldP spid="6" grpId="0" build="p"/>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21952"/>
            <a:ext cx="6172200" cy="489314"/>
          </a:xfrm>
        </p:spPr>
        <p:txBody>
          <a:bodyPr/>
          <a:lstStyle/>
          <a:p>
            <a:r>
              <a:rPr lang="de-DE" sz="2400" dirty="0" smtClean="0"/>
              <a:t>Zwei DMP-Tools in der Praxis</a:t>
            </a:r>
            <a:endParaRPr lang="de-DE" sz="2400" dirty="0"/>
          </a:p>
        </p:txBody>
      </p:sp>
      <p:sp>
        <p:nvSpPr>
          <p:cNvPr id="4" name="Textplatzhalter 3"/>
          <p:cNvSpPr>
            <a:spLocks noGrp="1"/>
          </p:cNvSpPr>
          <p:nvPr>
            <p:ph type="body" idx="1"/>
          </p:nvPr>
        </p:nvSpPr>
        <p:spPr>
          <a:xfrm>
            <a:off x="402725" y="1186057"/>
            <a:ext cx="4040188" cy="479822"/>
          </a:xfrm>
        </p:spPr>
        <p:txBody>
          <a:bodyPr/>
          <a:lstStyle/>
          <a:p>
            <a:r>
              <a:rPr lang="de-DE" dirty="0" smtClean="0"/>
              <a:t>ARGOS</a:t>
            </a:r>
            <a:endParaRPr lang="de-DE" dirty="0"/>
          </a:p>
        </p:txBody>
      </p:sp>
      <p:sp>
        <p:nvSpPr>
          <p:cNvPr id="5" name="Inhaltsplatzhalter 4"/>
          <p:cNvSpPr>
            <a:spLocks noGrp="1"/>
          </p:cNvSpPr>
          <p:nvPr>
            <p:ph sz="half" idx="2"/>
          </p:nvPr>
        </p:nvSpPr>
        <p:spPr>
          <a:xfrm>
            <a:off x="402725" y="1831992"/>
            <a:ext cx="3732857" cy="2290744"/>
          </a:xfrm>
        </p:spPr>
        <p:txBody>
          <a:bodyPr/>
          <a:lstStyle/>
          <a:p>
            <a:pPr marL="342900" indent="-342900">
              <a:buClr>
                <a:srgbClr val="FF7900"/>
              </a:buClr>
              <a:buFont typeface="+mj-lt"/>
              <a:buAutoNum type="arabicPeriod"/>
            </a:pPr>
            <a:r>
              <a:rPr lang="de-DE" dirty="0"/>
              <a:t>a</a:t>
            </a:r>
            <a:r>
              <a:rPr lang="de-DE" dirty="0" smtClean="0"/>
              <a:t>uf Log-In klicken</a:t>
            </a:r>
          </a:p>
          <a:p>
            <a:pPr marL="342900" indent="-342900">
              <a:buClr>
                <a:srgbClr val="FF7900"/>
              </a:buClr>
              <a:buFont typeface="+mj-lt"/>
              <a:buAutoNum type="arabicPeriod"/>
            </a:pPr>
            <a:r>
              <a:rPr lang="de-DE" dirty="0" smtClean="0"/>
              <a:t>Log-In möglich via Twitter, Facebook, Google OrcID, EUDAT oder OpenAire-Account</a:t>
            </a:r>
          </a:p>
          <a:p>
            <a:pPr marL="342900" indent="-342900">
              <a:buClr>
                <a:srgbClr val="FF7900"/>
              </a:buClr>
              <a:buFont typeface="+mj-lt"/>
              <a:buAutoNum type="arabicPeriod"/>
            </a:pPr>
            <a:r>
              <a:rPr lang="de-DE" dirty="0"/>
              <a:t>a</a:t>
            </a:r>
            <a:r>
              <a:rPr lang="de-DE" dirty="0" smtClean="0"/>
              <a:t>uf Start New DMP klicken</a:t>
            </a:r>
          </a:p>
          <a:p>
            <a:pPr marL="342900" indent="-342900">
              <a:buClr>
                <a:srgbClr val="FF7900"/>
              </a:buClr>
              <a:buFont typeface="+mj-lt"/>
              <a:buAutoNum type="arabicPeriod"/>
            </a:pPr>
            <a:r>
              <a:rPr lang="de-DE" dirty="0"/>
              <a:t>a</a:t>
            </a:r>
            <a:r>
              <a:rPr lang="de-DE" dirty="0" smtClean="0"/>
              <a:t>uf Start Wizard klicken</a:t>
            </a:r>
          </a:p>
          <a:p>
            <a:pPr marL="342900" indent="-342900">
              <a:buClr>
                <a:srgbClr val="FF7900"/>
              </a:buClr>
              <a:buFont typeface="+mj-lt"/>
              <a:buAutoNum type="arabicPeriod"/>
            </a:pPr>
            <a:r>
              <a:rPr lang="de-DE" dirty="0"/>
              <a:t>k</a:t>
            </a:r>
            <a:r>
              <a:rPr lang="de-DE" dirty="0" smtClean="0"/>
              <a:t>urz im </a:t>
            </a:r>
            <a:r>
              <a:rPr lang="de-DE" dirty="0"/>
              <a:t>C</a:t>
            </a:r>
            <a:r>
              <a:rPr lang="de-DE" dirty="0" smtClean="0"/>
              <a:t>hat melden, wer soweit ist</a:t>
            </a:r>
            <a:endParaRPr lang="de-DE" dirty="0"/>
          </a:p>
        </p:txBody>
      </p:sp>
      <p:pic>
        <p:nvPicPr>
          <p:cNvPr id="11" name="Inhaltsplatzhalter 1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889875" y="1224822"/>
            <a:ext cx="594698" cy="594698"/>
          </a:xfrm>
        </p:spPr>
      </p:pic>
      <p:sp>
        <p:nvSpPr>
          <p:cNvPr id="6" name="Textplatzhalter 5"/>
          <p:cNvSpPr>
            <a:spLocks noGrp="1"/>
          </p:cNvSpPr>
          <p:nvPr>
            <p:ph type="body" sz="quarter" idx="3"/>
          </p:nvPr>
        </p:nvSpPr>
        <p:spPr/>
        <p:txBody>
          <a:bodyPr/>
          <a:lstStyle/>
          <a:p>
            <a:r>
              <a:rPr lang="de-DE" dirty="0" smtClean="0"/>
              <a:t>DMPOnline</a:t>
            </a:r>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335" y="1304239"/>
            <a:ext cx="1252424" cy="515281"/>
          </a:xfrm>
          <a:prstGeom prst="rect">
            <a:avLst/>
          </a:prstGeom>
        </p:spPr>
      </p:pic>
      <p:sp>
        <p:nvSpPr>
          <p:cNvPr id="9" name="Foliennummernplatzhalter 8"/>
          <p:cNvSpPr>
            <a:spLocks noGrp="1"/>
          </p:cNvSpPr>
          <p:nvPr>
            <p:ph type="sldNum" sz="quarter" idx="12"/>
          </p:nvPr>
        </p:nvSpPr>
        <p:spPr>
          <a:xfrm>
            <a:off x="348116" y="4756418"/>
            <a:ext cx="628650" cy="228600"/>
          </a:xfrm>
        </p:spPr>
        <p:txBody>
          <a:bodyPr/>
          <a:lstStyle/>
          <a:p>
            <a:pPr>
              <a:defRPr/>
            </a:pPr>
            <a:r>
              <a:rPr lang="de-DE" dirty="0"/>
              <a:t>2</a:t>
            </a:r>
            <a:r>
              <a:rPr lang="de-DE" dirty="0" smtClean="0"/>
              <a:t>8</a:t>
            </a:r>
            <a:endParaRPr lang="de-DE" dirty="0"/>
          </a:p>
        </p:txBody>
      </p:sp>
      <p:sp>
        <p:nvSpPr>
          <p:cNvPr id="13" name="Textplatzhalter 8"/>
          <p:cNvSpPr txBox="1">
            <a:spLocks/>
          </p:cNvSpPr>
          <p:nvPr/>
        </p:nvSpPr>
        <p:spPr>
          <a:xfrm>
            <a:off x="348116" y="673217"/>
            <a:ext cx="8226000" cy="6715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e-DE" sz="2000" b="1" dirty="0" smtClean="0"/>
              <a:t>Konto anlegen/Einloggen und beginnen</a:t>
            </a:r>
            <a:endParaRPr lang="de-DE" sz="2000" b="1" dirty="0"/>
          </a:p>
        </p:txBody>
      </p:sp>
      <p:sp>
        <p:nvSpPr>
          <p:cNvPr id="14" name="Inhaltsplatzhalter 4"/>
          <p:cNvSpPr txBox="1">
            <a:spLocks/>
          </p:cNvSpPr>
          <p:nvPr/>
        </p:nvSpPr>
        <p:spPr>
          <a:xfrm>
            <a:off x="4519750" y="1831992"/>
            <a:ext cx="4110317" cy="22907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342900" indent="-342900">
              <a:buClr>
                <a:srgbClr val="FF7900"/>
              </a:buClr>
              <a:buFont typeface="+mj-lt"/>
              <a:buAutoNum type="arabicPeriod"/>
            </a:pPr>
            <a:r>
              <a:rPr lang="de-DE" dirty="0" smtClean="0"/>
              <a:t>auf Create Account klicken und Informationen eintragen</a:t>
            </a:r>
          </a:p>
          <a:p>
            <a:pPr marL="342900" indent="-342900">
              <a:buClr>
                <a:srgbClr val="FF7900"/>
              </a:buClr>
              <a:buFont typeface="+mj-lt"/>
              <a:buAutoNum type="arabicPeriod"/>
            </a:pPr>
            <a:r>
              <a:rPr lang="de-DE" dirty="0"/>
              <a:t>m</a:t>
            </a:r>
            <a:r>
              <a:rPr lang="de-DE" dirty="0" smtClean="0"/>
              <a:t>it neuem Account einloggen</a:t>
            </a:r>
          </a:p>
          <a:p>
            <a:pPr marL="342900" indent="-342900">
              <a:buClr>
                <a:srgbClr val="FF7900"/>
              </a:buClr>
              <a:buFont typeface="+mj-lt"/>
              <a:buAutoNum type="arabicPeriod"/>
            </a:pPr>
            <a:r>
              <a:rPr lang="de-DE" dirty="0" smtClean="0"/>
              <a:t>auf Create a Plan klicken</a:t>
            </a:r>
          </a:p>
          <a:p>
            <a:pPr marL="342900" indent="-342900">
              <a:buClr>
                <a:srgbClr val="FF7900"/>
              </a:buClr>
              <a:buFont typeface="+mj-lt"/>
              <a:buAutoNum type="arabicPeriod"/>
            </a:pPr>
            <a:r>
              <a:rPr lang="de-DE" dirty="0"/>
              <a:t>m</a:t>
            </a:r>
            <a:r>
              <a:rPr lang="de-DE" dirty="0" smtClean="0"/>
              <a:t>ock project for testing auswählen; Rest nach Belieben ausfüllen</a:t>
            </a:r>
          </a:p>
          <a:p>
            <a:pPr marL="342900" indent="-342900">
              <a:buClr>
                <a:srgbClr val="FF7900"/>
              </a:buClr>
              <a:buFont typeface="+mj-lt"/>
              <a:buAutoNum type="arabicPeriod"/>
            </a:pPr>
            <a:r>
              <a:rPr lang="de-DE" dirty="0"/>
              <a:t>a</a:t>
            </a:r>
            <a:r>
              <a:rPr lang="de-DE" dirty="0" smtClean="0"/>
              <a:t>uf Create Plan klicken</a:t>
            </a:r>
          </a:p>
          <a:p>
            <a:pPr marL="342900" indent="-342900">
              <a:buClr>
                <a:srgbClr val="FF7900"/>
              </a:buClr>
              <a:buFont typeface="+mj-lt"/>
              <a:buAutoNum type="arabicPeriod"/>
            </a:pPr>
            <a:r>
              <a:rPr lang="de-DE" dirty="0"/>
              <a:t>k</a:t>
            </a:r>
            <a:r>
              <a:rPr lang="de-DE" dirty="0" smtClean="0"/>
              <a:t>urz im Chat melden wenn soweit</a:t>
            </a:r>
          </a:p>
          <a:p>
            <a:pPr marL="342900" indent="-342900">
              <a:buClr>
                <a:srgbClr val="FF7900"/>
              </a:buClr>
              <a:buFont typeface="+mj-lt"/>
              <a:buAutoNum type="arabicPeriod"/>
            </a:pPr>
            <a:endParaRPr lang="de-DE" dirty="0" smtClean="0"/>
          </a:p>
        </p:txBody>
      </p:sp>
    </p:spTree>
    <p:extLst>
      <p:ext uri="{BB962C8B-B14F-4D97-AF65-F5344CB8AC3E}">
        <p14:creationId xmlns:p14="http://schemas.microsoft.com/office/powerpoint/2010/main" val="3656165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1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3000" b="-3000"/>
          </a:stretch>
        </a:blipFill>
        <a:effectLst/>
      </p:bgPr>
    </p:bg>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defTabSz="514350"/>
            <a:fld id="{C8083FA9-7C11-B04D-BE6F-500EF6F49D2A}" type="slidenum">
              <a:rPr lang="de-DE">
                <a:solidFill>
                  <a:srgbClr val="A5A5A5"/>
                </a:solidFill>
              </a:rPr>
              <a:pPr defTabSz="514350"/>
              <a:t>32</a:t>
            </a:fld>
            <a:endParaRPr lang="de-DE" dirty="0">
              <a:solidFill>
                <a:srgbClr val="A5A5A5"/>
              </a:solidFill>
            </a:endParaRPr>
          </a:p>
        </p:txBody>
      </p:sp>
      <p:sp>
        <p:nvSpPr>
          <p:cNvPr id="8" name="Titel 7"/>
          <p:cNvSpPr>
            <a:spLocks noGrp="1"/>
          </p:cNvSpPr>
          <p:nvPr>
            <p:ph type="title"/>
          </p:nvPr>
        </p:nvSpPr>
        <p:spPr>
          <a:xfrm>
            <a:off x="1578157" y="2005398"/>
            <a:ext cx="6169500" cy="378117"/>
          </a:xfrm>
        </p:spPr>
        <p:txBody>
          <a:bodyPr>
            <a:noAutofit/>
          </a:bodyPr>
          <a:lstStyle/>
          <a:p>
            <a:pPr algn="ctr"/>
            <a:r>
              <a:rPr lang="de-DE" sz="3600" dirty="0" smtClean="0">
                <a:solidFill>
                  <a:srgbClr val="003359"/>
                </a:solidFill>
              </a:rPr>
              <a:t>Weiterführende Information</a:t>
            </a:r>
            <a:endParaRPr lang="de-DE" sz="3600" dirty="0">
              <a:solidFill>
                <a:srgbClr val="003359"/>
              </a:solidFill>
            </a:endParaRPr>
          </a:p>
        </p:txBody>
      </p:sp>
    </p:spTree>
    <p:extLst>
      <p:ext uri="{BB962C8B-B14F-4D97-AF65-F5344CB8AC3E}">
        <p14:creationId xmlns:p14="http://schemas.microsoft.com/office/powerpoint/2010/main" val="648834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387C1B51-139F-4179-B1A3-94464737EBE9}" type="slidenum">
              <a:rPr lang="de-DE" smtClean="0"/>
              <a:pPr/>
              <a:t>33</a:t>
            </a:fld>
            <a:endParaRPr lang="de-DE" dirty="0"/>
          </a:p>
        </p:txBody>
      </p:sp>
      <p:sp>
        <p:nvSpPr>
          <p:cNvPr id="3" name="Textplatzhalter 2"/>
          <p:cNvSpPr>
            <a:spLocks noGrp="1"/>
          </p:cNvSpPr>
          <p:nvPr>
            <p:ph type="body" sz="quarter" idx="13"/>
          </p:nvPr>
        </p:nvSpPr>
        <p:spPr>
          <a:xfrm>
            <a:off x="1485901" y="1389570"/>
            <a:ext cx="3083399" cy="2606403"/>
          </a:xfrm>
        </p:spPr>
        <p:txBody>
          <a:bodyPr/>
          <a:lstStyle/>
          <a:p>
            <a:endParaRPr lang="en-GB" sz="1800" dirty="0"/>
          </a:p>
          <a:p>
            <a:endParaRPr lang="en-GB" sz="1800" dirty="0"/>
          </a:p>
          <a:p>
            <a:endParaRPr lang="en-GB" sz="1800" dirty="0"/>
          </a:p>
        </p:txBody>
      </p:sp>
      <p:sp>
        <p:nvSpPr>
          <p:cNvPr id="6" name="Textplatzhalter 5"/>
          <p:cNvSpPr>
            <a:spLocks noGrp="1"/>
          </p:cNvSpPr>
          <p:nvPr>
            <p:ph type="body" sz="quarter" idx="16"/>
          </p:nvPr>
        </p:nvSpPr>
        <p:spPr/>
        <p:txBody>
          <a:bodyPr/>
          <a:lstStyle/>
          <a:p>
            <a:r>
              <a:rPr lang="de-DE" sz="2400" dirty="0" smtClean="0"/>
              <a:t>Weiterführende</a:t>
            </a:r>
            <a:r>
              <a:rPr lang="en-GB" sz="2400" dirty="0" smtClean="0"/>
              <a:t> Information</a:t>
            </a:r>
            <a:endParaRPr lang="en-GB" sz="2400" dirty="0"/>
          </a:p>
        </p:txBody>
      </p:sp>
      <p:sp>
        <p:nvSpPr>
          <p:cNvPr id="8" name="Textplatzhalter 7"/>
          <p:cNvSpPr>
            <a:spLocks noGrp="1"/>
          </p:cNvSpPr>
          <p:nvPr>
            <p:ph type="body" sz="quarter" idx="17"/>
          </p:nvPr>
        </p:nvSpPr>
        <p:spPr>
          <a:xfrm>
            <a:off x="468313" y="661181"/>
            <a:ext cx="8226000" cy="671512"/>
          </a:xfrm>
        </p:spPr>
        <p:txBody>
          <a:bodyPr/>
          <a:lstStyle/>
          <a:p>
            <a:r>
              <a:rPr lang="en-GB" sz="2000" dirty="0" smtClean="0"/>
              <a:t>Die Webseite für FDM in Deutschland</a:t>
            </a:r>
            <a:endParaRPr lang="en-GB" sz="20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089184"/>
            <a:ext cx="5042906" cy="3393804"/>
          </a:xfrm>
          <a:prstGeom prst="rect">
            <a:avLst/>
          </a:prstGeom>
          <a:effectLst>
            <a:outerShdw blurRad="50800" dist="101600" dir="2700000" algn="tl" rotWithShape="0">
              <a:prstClr val="black">
                <a:alpha val="40000"/>
              </a:prstClr>
            </a:outerShdw>
          </a:effectLst>
        </p:spPr>
      </p:pic>
      <p:sp>
        <p:nvSpPr>
          <p:cNvPr id="4" name="Rechteck 3"/>
          <p:cNvSpPr/>
          <p:nvPr/>
        </p:nvSpPr>
        <p:spPr>
          <a:xfrm>
            <a:off x="5818909" y="1370055"/>
            <a:ext cx="3082636" cy="738664"/>
          </a:xfrm>
          <a:prstGeom prst="rect">
            <a:avLst/>
          </a:prstGeom>
        </p:spPr>
        <p:txBody>
          <a:bodyPr wrap="square">
            <a:spAutoFit/>
          </a:bodyPr>
          <a:lstStyle/>
          <a:p>
            <a:r>
              <a:rPr lang="de-DE" sz="1400" b="1" dirty="0"/>
              <a:t>https://www.forschungsdaten.info/themen/informieren-und-planen/datenmanagementplan/</a:t>
            </a:r>
          </a:p>
        </p:txBody>
      </p:sp>
    </p:spTree>
    <p:extLst>
      <p:ext uri="{BB962C8B-B14F-4D97-AF65-F5344CB8AC3E}">
        <p14:creationId xmlns:p14="http://schemas.microsoft.com/office/powerpoint/2010/main" val="15791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387C1B51-139F-4179-B1A3-94464737EBE9}" type="slidenum">
              <a:rPr lang="de-DE" smtClean="0"/>
              <a:pPr/>
              <a:t>34</a:t>
            </a:fld>
            <a:endParaRPr lang="de-DE" dirty="0"/>
          </a:p>
        </p:txBody>
      </p:sp>
      <p:sp>
        <p:nvSpPr>
          <p:cNvPr id="6" name="Textplatzhalter 5"/>
          <p:cNvSpPr>
            <a:spLocks noGrp="1"/>
          </p:cNvSpPr>
          <p:nvPr>
            <p:ph type="body" sz="quarter" idx="13"/>
          </p:nvPr>
        </p:nvSpPr>
        <p:spPr>
          <a:xfrm>
            <a:off x="5499075" y="1634398"/>
            <a:ext cx="2786366" cy="2606403"/>
          </a:xfrm>
        </p:spPr>
        <p:txBody>
          <a:bodyPr/>
          <a:lstStyle/>
          <a:p>
            <a:pPr marL="214313" indent="-214313">
              <a:lnSpc>
                <a:spcPct val="100000"/>
              </a:lnSpc>
              <a:spcBef>
                <a:spcPts val="450"/>
              </a:spcBef>
              <a:spcAft>
                <a:spcPts val="450"/>
              </a:spcAft>
              <a:buClr>
                <a:srgbClr val="FF7900"/>
              </a:buClr>
              <a:buFont typeface="Wingdings" panose="05000000000000000000" pitchFamily="2" charset="2"/>
              <a:buChar char="ü"/>
            </a:pPr>
            <a:r>
              <a:rPr lang="de-DE" sz="1500" dirty="0"/>
              <a:t>Thüringer FDM-News</a:t>
            </a:r>
          </a:p>
          <a:p>
            <a:pPr marL="214313" indent="-214313">
              <a:lnSpc>
                <a:spcPct val="100000"/>
              </a:lnSpc>
              <a:spcBef>
                <a:spcPts val="450"/>
              </a:spcBef>
              <a:spcAft>
                <a:spcPts val="450"/>
              </a:spcAft>
              <a:buClr>
                <a:srgbClr val="FF7900"/>
              </a:buClr>
              <a:buFont typeface="Wingdings" panose="05000000000000000000" pitchFamily="2" charset="2"/>
              <a:buChar char="ü"/>
            </a:pPr>
            <a:r>
              <a:rPr lang="de-DE" sz="1500" dirty="0" smtClean="0"/>
              <a:t>Best </a:t>
            </a:r>
            <a:r>
              <a:rPr lang="de-DE" sz="1500" dirty="0"/>
              <a:t>Practise-Beispiele aus Thüringen</a:t>
            </a:r>
          </a:p>
          <a:p>
            <a:pPr marL="214313" indent="-214313">
              <a:lnSpc>
                <a:spcPct val="100000"/>
              </a:lnSpc>
              <a:spcBef>
                <a:spcPts val="450"/>
              </a:spcBef>
              <a:spcAft>
                <a:spcPts val="450"/>
              </a:spcAft>
              <a:buClr>
                <a:srgbClr val="FF7900"/>
              </a:buClr>
              <a:buFont typeface="Wingdings" panose="05000000000000000000" pitchFamily="2" charset="2"/>
              <a:buChar char="ü"/>
            </a:pPr>
            <a:r>
              <a:rPr lang="de-DE" sz="1500" dirty="0" smtClean="0"/>
              <a:t>Infoflyer und Handreichungen zu verschiedensten FDM-Themen</a:t>
            </a:r>
            <a:endParaRPr lang="de-DE" sz="1500" dirty="0"/>
          </a:p>
          <a:p>
            <a:pPr marL="214313" indent="-214313">
              <a:lnSpc>
                <a:spcPct val="100000"/>
              </a:lnSpc>
              <a:spcBef>
                <a:spcPts val="450"/>
              </a:spcBef>
              <a:spcAft>
                <a:spcPts val="450"/>
              </a:spcAft>
              <a:buClr>
                <a:srgbClr val="FF7900"/>
              </a:buClr>
              <a:buFont typeface="Wingdings" panose="05000000000000000000" pitchFamily="2" charset="2"/>
              <a:buChar char="ü"/>
            </a:pPr>
            <a:r>
              <a:rPr lang="de-DE" sz="1500" dirty="0"/>
              <a:t>Infos zu </a:t>
            </a:r>
            <a:r>
              <a:rPr lang="de-DE" sz="1500" dirty="0" smtClean="0"/>
              <a:t>FDM-Veranstaltungen und Wettbewerben</a:t>
            </a:r>
            <a:endParaRPr lang="de-DE" sz="1500" dirty="0"/>
          </a:p>
          <a:p>
            <a:endParaRPr lang="en-GB" dirty="0"/>
          </a:p>
        </p:txBody>
      </p:sp>
      <p:sp>
        <p:nvSpPr>
          <p:cNvPr id="8" name="Textplatzhalter 7"/>
          <p:cNvSpPr>
            <a:spLocks noGrp="1"/>
          </p:cNvSpPr>
          <p:nvPr>
            <p:ph type="body" sz="quarter" idx="16"/>
          </p:nvPr>
        </p:nvSpPr>
        <p:spPr/>
        <p:txBody>
          <a:bodyPr/>
          <a:lstStyle/>
          <a:p>
            <a:r>
              <a:rPr lang="de-DE" sz="2400" dirty="0" smtClean="0"/>
              <a:t>Weiterführende</a:t>
            </a:r>
            <a:r>
              <a:rPr lang="en-GB" sz="2400" dirty="0" smtClean="0"/>
              <a:t> Information</a:t>
            </a:r>
            <a:endParaRPr lang="en-GB" sz="2400" dirty="0"/>
          </a:p>
        </p:txBody>
      </p:sp>
      <p:sp>
        <p:nvSpPr>
          <p:cNvPr id="9" name="Textplatzhalter 8"/>
          <p:cNvSpPr>
            <a:spLocks noGrp="1"/>
          </p:cNvSpPr>
          <p:nvPr>
            <p:ph type="body" sz="quarter" idx="17"/>
          </p:nvPr>
        </p:nvSpPr>
        <p:spPr/>
        <p:txBody>
          <a:bodyPr/>
          <a:lstStyle/>
          <a:p>
            <a:r>
              <a:rPr lang="de-DE" sz="2000" dirty="0" smtClean="0"/>
              <a:t>Webseite</a:t>
            </a:r>
            <a:r>
              <a:rPr lang="en-GB" sz="2000" dirty="0" smtClean="0"/>
              <a:t> des </a:t>
            </a:r>
            <a:r>
              <a:rPr lang="de-DE" sz="2000" dirty="0" smtClean="0"/>
              <a:t>Kompetenznetzwerks</a:t>
            </a:r>
            <a:r>
              <a:rPr lang="en-GB" sz="2000" dirty="0" smtClean="0"/>
              <a:t> </a:t>
            </a:r>
            <a:r>
              <a:rPr lang="de-DE" sz="2000" dirty="0" smtClean="0"/>
              <a:t>Forschungsdatenmanagement der Thüringer Hochschulen</a:t>
            </a:r>
            <a:endParaRPr lang="de-DE" sz="20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00" y="1687101"/>
            <a:ext cx="3659437" cy="2314739"/>
          </a:xfrm>
          <a:prstGeom prst="rect">
            <a:avLst/>
          </a:prstGeom>
          <a:effectLst>
            <a:outerShdw blurRad="50800" dist="101600" dir="2700000" algn="tl" rotWithShape="0">
              <a:prstClr val="black">
                <a:alpha val="40000"/>
              </a:prstClr>
            </a:outerShdw>
          </a:effectLst>
        </p:spPr>
      </p:pic>
      <p:sp>
        <p:nvSpPr>
          <p:cNvPr id="7" name="Rechteck 6"/>
          <p:cNvSpPr/>
          <p:nvPr/>
        </p:nvSpPr>
        <p:spPr>
          <a:xfrm>
            <a:off x="457200" y="4240801"/>
            <a:ext cx="3717684" cy="300082"/>
          </a:xfrm>
          <a:prstGeom prst="rect">
            <a:avLst/>
          </a:prstGeom>
        </p:spPr>
        <p:txBody>
          <a:bodyPr wrap="none">
            <a:spAutoFit/>
          </a:bodyPr>
          <a:lstStyle/>
          <a:p>
            <a:r>
              <a:rPr lang="de-DE" b="1" dirty="0"/>
              <a:t>http://www.forschungsdaten-thueringen.de</a:t>
            </a:r>
          </a:p>
        </p:txBody>
      </p:sp>
    </p:spTree>
    <p:extLst>
      <p:ext uri="{BB962C8B-B14F-4D97-AF65-F5344CB8AC3E}">
        <p14:creationId xmlns:p14="http://schemas.microsoft.com/office/powerpoint/2010/main" val="24434907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387C1B51-139F-4179-B1A3-94464737EBE9}" type="slidenum">
              <a:rPr lang="de-DE" smtClean="0"/>
              <a:pPr/>
              <a:t>35</a:t>
            </a:fld>
            <a:endParaRPr lang="de-DE" dirty="0"/>
          </a:p>
        </p:txBody>
      </p:sp>
      <p:sp>
        <p:nvSpPr>
          <p:cNvPr id="6" name="Textplatzhalter 5"/>
          <p:cNvSpPr>
            <a:spLocks noGrp="1"/>
          </p:cNvSpPr>
          <p:nvPr>
            <p:ph type="body" sz="quarter" idx="13"/>
          </p:nvPr>
        </p:nvSpPr>
        <p:spPr>
          <a:xfrm>
            <a:off x="5166026" y="1248123"/>
            <a:ext cx="3166136" cy="2606403"/>
          </a:xfrm>
        </p:spPr>
        <p:txBody>
          <a:bodyPr/>
          <a:lstStyle/>
          <a:p>
            <a:pPr marL="285750" indent="-285750">
              <a:lnSpc>
                <a:spcPct val="100000"/>
              </a:lnSpc>
              <a:spcBef>
                <a:spcPts val="450"/>
              </a:spcBef>
              <a:spcAft>
                <a:spcPts val="450"/>
              </a:spcAft>
              <a:buClr>
                <a:srgbClr val="FF7900"/>
              </a:buClr>
              <a:buFont typeface="Wingdings" panose="05000000000000000000" pitchFamily="2" charset="2"/>
              <a:buChar char="§"/>
            </a:pPr>
            <a:r>
              <a:rPr lang="de-DE" sz="1500" dirty="0" smtClean="0"/>
              <a:t>Wettbewerb für alle Thüringer Forschenden</a:t>
            </a:r>
            <a:endParaRPr lang="de-DE" sz="1500" dirty="0"/>
          </a:p>
          <a:p>
            <a:pPr marL="285750" indent="-285750">
              <a:lnSpc>
                <a:spcPct val="100000"/>
              </a:lnSpc>
              <a:spcBef>
                <a:spcPts val="450"/>
              </a:spcBef>
              <a:spcAft>
                <a:spcPts val="450"/>
              </a:spcAft>
              <a:buClr>
                <a:srgbClr val="FF7900"/>
              </a:buClr>
              <a:buFont typeface="Wingdings" panose="05000000000000000000" pitchFamily="2" charset="2"/>
              <a:buChar char="§"/>
            </a:pPr>
            <a:r>
              <a:rPr lang="de-DE" sz="1500" dirty="0" smtClean="0"/>
              <a:t>Gesucht ist der bereits veröffentlichte Datensatz (per Link), der den FAIR-Prinzipien am besten entspricht</a:t>
            </a:r>
            <a:endParaRPr lang="de-DE" sz="1500" dirty="0"/>
          </a:p>
          <a:p>
            <a:pPr marL="285750" indent="-285750">
              <a:lnSpc>
                <a:spcPct val="100000"/>
              </a:lnSpc>
              <a:spcBef>
                <a:spcPts val="450"/>
              </a:spcBef>
              <a:spcAft>
                <a:spcPts val="450"/>
              </a:spcAft>
              <a:buClr>
                <a:srgbClr val="FF7900"/>
              </a:buClr>
              <a:buFont typeface="Wingdings" panose="05000000000000000000" pitchFamily="2" charset="2"/>
              <a:buChar char="§"/>
            </a:pPr>
            <a:r>
              <a:rPr lang="de-DE" sz="1500" dirty="0" smtClean="0"/>
              <a:t>Preisgeld 2000 Euro; Überreichung bei den Thüringer FDM-Tagen (Juni 2021)</a:t>
            </a:r>
            <a:endParaRPr lang="de-DE" sz="1500" dirty="0"/>
          </a:p>
          <a:p>
            <a:pPr marL="285750" indent="-285750">
              <a:lnSpc>
                <a:spcPct val="100000"/>
              </a:lnSpc>
              <a:spcBef>
                <a:spcPts val="450"/>
              </a:spcBef>
              <a:spcAft>
                <a:spcPts val="450"/>
              </a:spcAft>
              <a:buClr>
                <a:srgbClr val="FF7900"/>
              </a:buClr>
              <a:buFont typeface="Wingdings" panose="05000000000000000000" pitchFamily="2" charset="2"/>
              <a:buChar char="§"/>
            </a:pPr>
            <a:r>
              <a:rPr lang="de-DE" sz="1500" dirty="0" smtClean="0"/>
              <a:t>Deadline: 30.04.2021</a:t>
            </a:r>
            <a:endParaRPr lang="de-DE" sz="1500" dirty="0"/>
          </a:p>
          <a:p>
            <a:endParaRPr lang="en-GB" dirty="0"/>
          </a:p>
        </p:txBody>
      </p:sp>
      <p:sp>
        <p:nvSpPr>
          <p:cNvPr id="8" name="Textplatzhalter 7"/>
          <p:cNvSpPr>
            <a:spLocks noGrp="1"/>
          </p:cNvSpPr>
          <p:nvPr>
            <p:ph type="body" sz="quarter" idx="16"/>
          </p:nvPr>
        </p:nvSpPr>
        <p:spPr/>
        <p:txBody>
          <a:bodyPr/>
          <a:lstStyle/>
          <a:p>
            <a:r>
              <a:rPr lang="de-DE" sz="2400" dirty="0" smtClean="0"/>
              <a:t>Weiterführende</a:t>
            </a:r>
            <a:r>
              <a:rPr lang="en-GB" sz="2400" dirty="0" smtClean="0"/>
              <a:t> Information</a:t>
            </a:r>
            <a:endParaRPr lang="en-GB" sz="2400" dirty="0"/>
          </a:p>
        </p:txBody>
      </p:sp>
      <p:sp>
        <p:nvSpPr>
          <p:cNvPr id="9" name="Textplatzhalter 8"/>
          <p:cNvSpPr>
            <a:spLocks noGrp="1"/>
          </p:cNvSpPr>
          <p:nvPr>
            <p:ph type="body" sz="quarter" idx="17"/>
          </p:nvPr>
        </p:nvSpPr>
        <p:spPr>
          <a:xfrm>
            <a:off x="458680" y="676883"/>
            <a:ext cx="8226000" cy="362228"/>
          </a:xfrm>
        </p:spPr>
        <p:txBody>
          <a:bodyPr/>
          <a:lstStyle/>
          <a:p>
            <a:r>
              <a:rPr lang="de-DE" sz="2000" dirty="0" smtClean="0"/>
              <a:t>In eigner Sache</a:t>
            </a:r>
            <a:endParaRPr lang="de-DE" sz="2000"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13" y="1248123"/>
            <a:ext cx="3911608" cy="2706996"/>
          </a:xfrm>
          <a:prstGeom prst="rect">
            <a:avLst/>
          </a:prstGeom>
          <a:effectLst>
            <a:outerShdw blurRad="50800" dist="101600" dir="2700000" algn="tl" rotWithShape="0">
              <a:prstClr val="black">
                <a:alpha val="40000"/>
              </a:prstClr>
            </a:outerShdw>
          </a:effectLst>
        </p:spPr>
      </p:pic>
      <p:sp>
        <p:nvSpPr>
          <p:cNvPr id="7" name="Rechteck 6"/>
          <p:cNvSpPr/>
          <p:nvPr/>
        </p:nvSpPr>
        <p:spPr>
          <a:xfrm>
            <a:off x="457199" y="4193352"/>
            <a:ext cx="7411981" cy="300082"/>
          </a:xfrm>
          <a:prstGeom prst="rect">
            <a:avLst/>
          </a:prstGeom>
        </p:spPr>
        <p:txBody>
          <a:bodyPr wrap="square">
            <a:spAutoFit/>
          </a:bodyPr>
          <a:lstStyle/>
          <a:p>
            <a:r>
              <a:rPr lang="de-DE" b="1" dirty="0"/>
              <a:t>https://forschungsdaten-thueringen.de/nachricht/fairest-dataset-award-2021-de.html</a:t>
            </a:r>
          </a:p>
        </p:txBody>
      </p:sp>
    </p:spTree>
    <p:extLst>
      <p:ext uri="{BB962C8B-B14F-4D97-AF65-F5344CB8AC3E}">
        <p14:creationId xmlns:p14="http://schemas.microsoft.com/office/powerpoint/2010/main" val="427745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a:defRPr/>
            </a:pPr>
            <a:fld id="{EFC97D4C-8DDB-44B4-B504-A023093F4EF0}" type="slidenum">
              <a:rPr lang="de-DE" smtClean="0"/>
              <a:pPr>
                <a:defRPr/>
              </a:pPr>
              <a:t>36</a:t>
            </a:fld>
            <a:endParaRPr lang="de-DE" dirty="0"/>
          </a:p>
        </p:txBody>
      </p:sp>
      <p:sp>
        <p:nvSpPr>
          <p:cNvPr id="9" name="Textplatzhalter 8"/>
          <p:cNvSpPr>
            <a:spLocks noGrp="1"/>
          </p:cNvSpPr>
          <p:nvPr>
            <p:ph type="body" sz="quarter" idx="13"/>
          </p:nvPr>
        </p:nvSpPr>
        <p:spPr>
          <a:xfrm>
            <a:off x="468312" y="1586265"/>
            <a:ext cx="8226000" cy="1249477"/>
          </a:xfrm>
        </p:spPr>
        <p:txBody>
          <a:bodyPr/>
          <a:lstStyle/>
          <a:p>
            <a:pPr marL="9525" indent="0">
              <a:buNone/>
            </a:pPr>
            <a:r>
              <a:rPr lang="de-DE" sz="1500" dirty="0"/>
              <a:t>FDM-Mailingliste mit Neuigkeiten zu Events, Kursen, Fördermöglichkeiten etc.: </a:t>
            </a:r>
            <a:r>
              <a:rPr lang="de-DE" sz="1500" dirty="0">
                <a:hlinkClick r:id="rId2"/>
              </a:rPr>
              <a:t>https://</a:t>
            </a:r>
            <a:r>
              <a:rPr lang="de-DE" sz="1500" dirty="0" smtClean="0">
                <a:hlinkClick r:id="rId2"/>
              </a:rPr>
              <a:t>lists.tu-ilmenau.de/mailman/listinfo/fdm-list</a:t>
            </a:r>
            <a:endParaRPr lang="de-DE" sz="1500" dirty="0" smtClean="0"/>
          </a:p>
          <a:p>
            <a:pPr marL="9525" indent="0">
              <a:buNone/>
            </a:pPr>
            <a:endParaRPr lang="de-DE" sz="1500" dirty="0"/>
          </a:p>
          <a:p>
            <a:pPr marL="9525" indent="0">
              <a:buNone/>
            </a:pPr>
            <a:r>
              <a:rPr lang="de-DE" sz="1500" dirty="0" smtClean="0"/>
              <a:t>Gerne abonnieren!</a:t>
            </a:r>
            <a:endParaRPr lang="de-DE" sz="1500" dirty="0"/>
          </a:p>
          <a:p>
            <a:endParaRPr lang="en-GB" dirty="0"/>
          </a:p>
        </p:txBody>
      </p:sp>
      <p:sp>
        <p:nvSpPr>
          <p:cNvPr id="7" name="Textplatzhalter 6"/>
          <p:cNvSpPr>
            <a:spLocks noGrp="1"/>
          </p:cNvSpPr>
          <p:nvPr>
            <p:ph type="body" sz="quarter" idx="16"/>
          </p:nvPr>
        </p:nvSpPr>
        <p:spPr/>
        <p:txBody>
          <a:bodyPr/>
          <a:lstStyle/>
          <a:p>
            <a:r>
              <a:rPr lang="de-DE" sz="2400" dirty="0" smtClean="0"/>
              <a:t>Weiterführende</a:t>
            </a:r>
            <a:r>
              <a:rPr lang="en-GB" sz="2400" dirty="0" smtClean="0"/>
              <a:t> Information</a:t>
            </a:r>
            <a:endParaRPr lang="en-GB" sz="2400" dirty="0"/>
          </a:p>
        </p:txBody>
      </p:sp>
      <p:sp>
        <p:nvSpPr>
          <p:cNvPr id="8" name="Textplatzhalter 7"/>
          <p:cNvSpPr>
            <a:spLocks noGrp="1"/>
          </p:cNvSpPr>
          <p:nvPr>
            <p:ph type="body" sz="quarter" idx="17"/>
          </p:nvPr>
        </p:nvSpPr>
        <p:spPr/>
        <p:txBody>
          <a:bodyPr/>
          <a:lstStyle/>
          <a:p>
            <a:r>
              <a:rPr lang="en-GB" sz="2000" dirty="0" smtClean="0"/>
              <a:t>An der TU Ilmenau</a:t>
            </a:r>
            <a:endParaRPr lang="en-GB" sz="2000" dirty="0"/>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744" y="2052549"/>
            <a:ext cx="5093856" cy="2432943"/>
          </a:xfrm>
          <a:prstGeom prst="rect">
            <a:avLst/>
          </a:prstGeom>
        </p:spPr>
      </p:pic>
    </p:spTree>
    <p:extLst>
      <p:ext uri="{BB962C8B-B14F-4D97-AF65-F5344CB8AC3E}">
        <p14:creationId xmlns:p14="http://schemas.microsoft.com/office/powerpoint/2010/main" val="1107206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endParaRPr lang="en-GB" dirty="0"/>
          </a:p>
        </p:txBody>
      </p:sp>
      <p:sp>
        <p:nvSpPr>
          <p:cNvPr id="2" name="Foliennummernplatzhalter 1"/>
          <p:cNvSpPr>
            <a:spLocks noGrp="1"/>
          </p:cNvSpPr>
          <p:nvPr>
            <p:ph type="sldNum" sz="quarter" idx="4294967295"/>
          </p:nvPr>
        </p:nvSpPr>
        <p:spPr>
          <a:xfrm>
            <a:off x="1143000" y="4148137"/>
            <a:ext cx="495300" cy="204788"/>
          </a:xfrm>
        </p:spPr>
        <p:txBody>
          <a:bodyPr/>
          <a:lstStyle/>
          <a:p>
            <a:fld id="{C8083FA9-7C11-B04D-BE6F-500EF6F49D2A}" type="slidenum">
              <a:rPr lang="de-DE" smtClean="0"/>
              <a:t>37</a:t>
            </a:fld>
            <a:endParaRPr lang="de-DE" dirty="0"/>
          </a:p>
        </p:txBody>
      </p:sp>
      <p:sp>
        <p:nvSpPr>
          <p:cNvPr id="6" name="Fußzeilenplatzhalter 5"/>
          <p:cNvSpPr>
            <a:spLocks noGrp="1"/>
          </p:cNvSpPr>
          <p:nvPr>
            <p:ph type="ftr" sz="quarter" idx="4294967295"/>
          </p:nvPr>
        </p:nvSpPr>
        <p:spPr>
          <a:xfrm>
            <a:off x="1488600" y="4228944"/>
            <a:ext cx="4354116" cy="205979"/>
          </a:xfrm>
        </p:spPr>
        <p:txBody>
          <a:bodyPr/>
          <a:lstStyle/>
          <a:p>
            <a:r>
              <a:rPr lang="de-DE" dirty="0" smtClean="0"/>
              <a:t>Kontaktstelle Forschungsdatenmanagement – Referat Forschungsservice und Technologietransfer</a:t>
            </a:r>
          </a:p>
          <a:p>
            <a:endParaRPr lang="de-DE" dirty="0"/>
          </a:p>
        </p:txBody>
      </p:sp>
    </p:spTree>
    <p:extLst>
      <p:ext uri="{BB962C8B-B14F-4D97-AF65-F5344CB8AC3E}">
        <p14:creationId xmlns:p14="http://schemas.microsoft.com/office/powerpoint/2010/main" val="460191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354" y="215005"/>
            <a:ext cx="6172200" cy="325474"/>
          </a:xfrm>
        </p:spPr>
        <p:txBody>
          <a:bodyPr>
            <a:noAutofit/>
          </a:bodyPr>
          <a:lstStyle/>
          <a:p>
            <a:r>
              <a:rPr lang="de-DE" sz="2400" dirty="0"/>
              <a:t>Wer ich bin</a:t>
            </a:r>
          </a:p>
        </p:txBody>
      </p:sp>
      <p:sp>
        <p:nvSpPr>
          <p:cNvPr id="3" name="Datumsplatzhalter 2"/>
          <p:cNvSpPr>
            <a:spLocks noGrp="1"/>
          </p:cNvSpPr>
          <p:nvPr>
            <p:ph type="dt" sz="half" idx="10"/>
          </p:nvPr>
        </p:nvSpPr>
        <p:spPr/>
        <p:txBody>
          <a:bodyPr/>
          <a:lstStyle/>
          <a:p>
            <a:pPr eaLnBrk="0" fontAlgn="base" hangingPunct="0">
              <a:spcBef>
                <a:spcPct val="0"/>
              </a:spcBef>
              <a:spcAft>
                <a:spcPct val="0"/>
              </a:spcAft>
              <a:defRPr/>
            </a:pPr>
            <a:r>
              <a:rPr lang="de-DE" sz="750" dirty="0">
                <a:solidFill>
                  <a:srgbClr val="FFFFFF"/>
                </a:solidFill>
                <a:latin typeface="Arial" charset="0"/>
                <a:ea typeface="ＭＳ Ｐゴシック" pitchFamily="1" charset="-128"/>
              </a:rPr>
              <a:t>19.03.2018</a:t>
            </a:r>
          </a:p>
        </p:txBody>
      </p:sp>
      <p:sp>
        <p:nvSpPr>
          <p:cNvPr id="4" name="Fußzeilenplatzhalter 3"/>
          <p:cNvSpPr>
            <a:spLocks noGrp="1"/>
          </p:cNvSpPr>
          <p:nvPr>
            <p:ph type="ftr" sz="quarter" idx="11"/>
          </p:nvPr>
        </p:nvSpPr>
        <p:spPr/>
        <p:txBody>
          <a:bodyPr/>
          <a:lstStyle/>
          <a:p>
            <a:pPr algn="ctr" eaLnBrk="0" fontAlgn="base" hangingPunct="0">
              <a:spcBef>
                <a:spcPct val="0"/>
              </a:spcBef>
              <a:spcAft>
                <a:spcPct val="0"/>
              </a:spcAft>
              <a:defRPr/>
            </a:pPr>
            <a:r>
              <a:rPr lang="de-DE" sz="750" dirty="0">
                <a:solidFill>
                  <a:srgbClr val="FFFFFF"/>
                </a:solidFill>
                <a:latin typeface="Arial" charset="0"/>
                <a:ea typeface="ＭＳ Ｐゴシック" pitchFamily="1" charset="-128"/>
              </a:rPr>
              <a:t>www.tu-ilmenau.de</a:t>
            </a:r>
          </a:p>
        </p:txBody>
      </p:sp>
      <p:cxnSp>
        <p:nvCxnSpPr>
          <p:cNvPr id="10" name="Gerader Verbinder 9"/>
          <p:cNvCxnSpPr/>
          <p:nvPr/>
        </p:nvCxnSpPr>
        <p:spPr bwMode="auto">
          <a:xfrm>
            <a:off x="5652120" y="2463738"/>
            <a:ext cx="270030" cy="0"/>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r Verbinder 14"/>
          <p:cNvCxnSpPr/>
          <p:nvPr/>
        </p:nvCxnSpPr>
        <p:spPr bwMode="auto">
          <a:xfrm>
            <a:off x="6030162" y="2463738"/>
            <a:ext cx="270030" cy="108012"/>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r Verbinder 16"/>
          <p:cNvCxnSpPr/>
          <p:nvPr/>
        </p:nvCxnSpPr>
        <p:spPr bwMode="auto">
          <a:xfrm flipH="1">
            <a:off x="5479257" y="2625757"/>
            <a:ext cx="820936" cy="453200"/>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feld 23"/>
          <p:cNvSpPr txBox="1"/>
          <p:nvPr/>
        </p:nvSpPr>
        <p:spPr>
          <a:xfrm>
            <a:off x="207461" y="1553463"/>
            <a:ext cx="4004574" cy="3400931"/>
          </a:xfrm>
          <a:prstGeom prst="rect">
            <a:avLst/>
          </a:prstGeom>
          <a:noFill/>
        </p:spPr>
        <p:txBody>
          <a:bodyPr wrap="square" rtlCol="0">
            <a:spAutoFit/>
          </a:bodyPr>
          <a:lstStyle/>
          <a:p>
            <a:pPr marL="342900" indent="-342900" eaLnBrk="0" fontAlgn="base" hangingPunct="0">
              <a:spcBef>
                <a:spcPts val="600"/>
              </a:spcBef>
              <a:spcAft>
                <a:spcPct val="0"/>
              </a:spcAft>
              <a:buClr>
                <a:srgbClr val="FF7900"/>
              </a:buClr>
              <a:buFont typeface="Wingdings" panose="05000000000000000000" pitchFamily="2" charset="2"/>
              <a:buChar char="§"/>
              <a:defRPr/>
            </a:pPr>
            <a:r>
              <a:rPr lang="de-DE" sz="1400" dirty="0">
                <a:solidFill>
                  <a:srgbClr val="003359"/>
                </a:solidFill>
                <a:latin typeface="Arial" pitchFamily="34" charset="0"/>
                <a:ea typeface="ＭＳ Ｐゴシック" pitchFamily="34" charset="-128"/>
              </a:rPr>
              <a:t>Laufzeit: </a:t>
            </a:r>
            <a:r>
              <a:rPr lang="de-DE" sz="1400" dirty="0" smtClean="0">
                <a:solidFill>
                  <a:srgbClr val="003359"/>
                </a:solidFill>
                <a:latin typeface="Arial" pitchFamily="34" charset="0"/>
                <a:ea typeface="ＭＳ Ｐゴシック" pitchFamily="34" charset="-128"/>
              </a:rPr>
              <a:t>seit 10/18, Verlängerung bis Ende 2025</a:t>
            </a:r>
            <a:endParaRPr lang="de-DE" sz="1400" dirty="0">
              <a:solidFill>
                <a:srgbClr val="003359"/>
              </a:solidFill>
              <a:latin typeface="Arial" pitchFamily="34" charset="0"/>
              <a:ea typeface="ＭＳ Ｐゴシック" pitchFamily="34" charset="-128"/>
            </a:endParaRPr>
          </a:p>
          <a:p>
            <a:pPr marL="342900" indent="-342900" eaLnBrk="0" fontAlgn="base" hangingPunct="0">
              <a:spcBef>
                <a:spcPts val="600"/>
              </a:spcBef>
              <a:spcAft>
                <a:spcPct val="0"/>
              </a:spcAft>
              <a:buClr>
                <a:srgbClr val="FF7900"/>
              </a:buClr>
              <a:buFont typeface="Wingdings" panose="05000000000000000000" pitchFamily="2" charset="2"/>
              <a:buChar char="§"/>
              <a:defRPr/>
            </a:pPr>
            <a:r>
              <a:rPr lang="de-DE" sz="1400" dirty="0">
                <a:solidFill>
                  <a:srgbClr val="003359"/>
                </a:solidFill>
                <a:latin typeface="Arial" pitchFamily="34" charset="0"/>
                <a:ea typeface="ＭＳ Ｐゴシック" pitchFamily="34" charset="-128"/>
              </a:rPr>
              <a:t>Koordination: </a:t>
            </a:r>
            <a:r>
              <a:rPr lang="de-DE" sz="1400" dirty="0" smtClean="0">
                <a:solidFill>
                  <a:srgbClr val="003359"/>
                </a:solidFill>
                <a:latin typeface="Arial" pitchFamily="34" charset="0"/>
                <a:ea typeface="ＭＳ Ｐゴシック" pitchFamily="34" charset="-128"/>
              </a:rPr>
              <a:t>FSU Jena</a:t>
            </a:r>
            <a:endParaRPr lang="de-DE" sz="1400" dirty="0">
              <a:solidFill>
                <a:srgbClr val="003359"/>
              </a:solidFill>
              <a:latin typeface="Arial" pitchFamily="34" charset="0"/>
              <a:ea typeface="ＭＳ Ｐゴシック" pitchFamily="34" charset="-128"/>
            </a:endParaRPr>
          </a:p>
          <a:p>
            <a:pPr marL="342900" indent="-342900" eaLnBrk="0" fontAlgn="base" hangingPunct="0">
              <a:spcBef>
                <a:spcPts val="600"/>
              </a:spcBef>
              <a:spcAft>
                <a:spcPct val="0"/>
              </a:spcAft>
              <a:buClr>
                <a:srgbClr val="FF7900"/>
              </a:buClr>
              <a:buFont typeface="Wingdings" panose="05000000000000000000" pitchFamily="2" charset="2"/>
              <a:buChar char="§"/>
              <a:defRPr/>
            </a:pPr>
            <a:r>
              <a:rPr lang="de-DE" sz="1400" dirty="0">
                <a:solidFill>
                  <a:srgbClr val="003359"/>
                </a:solidFill>
              </a:rPr>
              <a:t>Förderung zu 50% durch das </a:t>
            </a:r>
            <a:r>
              <a:rPr lang="de-DE" sz="1400" dirty="0" smtClean="0">
                <a:solidFill>
                  <a:srgbClr val="003359"/>
                </a:solidFill>
              </a:rPr>
              <a:t>TMWWDG</a:t>
            </a:r>
            <a:endParaRPr lang="de-DE" sz="1400" dirty="0">
              <a:solidFill>
                <a:srgbClr val="003359"/>
              </a:solidFill>
              <a:latin typeface="Arial" pitchFamily="34" charset="0"/>
              <a:ea typeface="ＭＳ Ｐゴシック" pitchFamily="34" charset="-128"/>
            </a:endParaRPr>
          </a:p>
          <a:p>
            <a:pPr marL="342900" indent="-342900" eaLnBrk="0" fontAlgn="base" hangingPunct="0">
              <a:spcBef>
                <a:spcPts val="600"/>
              </a:spcBef>
              <a:spcAft>
                <a:spcPct val="0"/>
              </a:spcAft>
              <a:buClr>
                <a:srgbClr val="FF7900"/>
              </a:buClr>
              <a:buFont typeface="Wingdings" panose="05000000000000000000" pitchFamily="2" charset="2"/>
              <a:buChar char="§"/>
              <a:defRPr/>
            </a:pPr>
            <a:r>
              <a:rPr lang="de-DE" sz="1400" dirty="0">
                <a:solidFill>
                  <a:srgbClr val="003359"/>
                </a:solidFill>
              </a:rPr>
              <a:t>zuständig </a:t>
            </a:r>
            <a:r>
              <a:rPr lang="de-DE" sz="1400" dirty="0" smtClean="0">
                <a:solidFill>
                  <a:srgbClr val="003359"/>
                </a:solidFill>
              </a:rPr>
              <a:t>für das FDM </a:t>
            </a:r>
            <a:r>
              <a:rPr lang="de-DE" sz="1400" dirty="0">
                <a:solidFill>
                  <a:srgbClr val="003359"/>
                </a:solidFill>
              </a:rPr>
              <a:t>alle Thüringer Hochschulen (inkl. HAWs</a:t>
            </a:r>
            <a:r>
              <a:rPr lang="de-DE" sz="1400" dirty="0" smtClean="0">
                <a:solidFill>
                  <a:srgbClr val="003359"/>
                </a:solidFill>
              </a:rPr>
              <a:t>)</a:t>
            </a:r>
            <a:r>
              <a:rPr lang="de-DE" sz="1400" dirty="0" smtClean="0">
                <a:solidFill>
                  <a:srgbClr val="003359"/>
                </a:solidFill>
                <a:latin typeface="Arial" pitchFamily="34" charset="0"/>
                <a:ea typeface="ＭＳ Ｐゴシック" pitchFamily="34" charset="-128"/>
              </a:rPr>
              <a:t> </a:t>
            </a:r>
            <a:endParaRPr lang="de-DE" sz="1400" dirty="0">
              <a:solidFill>
                <a:srgbClr val="003359"/>
              </a:solidFill>
              <a:latin typeface="Arial" pitchFamily="34" charset="0"/>
              <a:ea typeface="ＭＳ Ｐゴシック" pitchFamily="34" charset="-128"/>
            </a:endParaRPr>
          </a:p>
          <a:p>
            <a:pPr marL="342900" indent="-342900" eaLnBrk="0" fontAlgn="base" hangingPunct="0">
              <a:spcBef>
                <a:spcPts val="600"/>
              </a:spcBef>
              <a:spcAft>
                <a:spcPct val="0"/>
              </a:spcAft>
              <a:buClr>
                <a:srgbClr val="FF7900"/>
              </a:buClr>
              <a:buFont typeface="Wingdings" panose="05000000000000000000" pitchFamily="2" charset="2"/>
              <a:buChar char="§"/>
              <a:defRPr/>
            </a:pPr>
            <a:r>
              <a:rPr lang="de-DE" sz="1400" dirty="0">
                <a:solidFill>
                  <a:srgbClr val="003359"/>
                </a:solidFill>
                <a:latin typeface="Arial" pitchFamily="34" charset="0"/>
                <a:ea typeface="ＭＳ Ｐゴシック" pitchFamily="34" charset="-128"/>
              </a:rPr>
              <a:t>Beratungs- und Schulungsangebote, </a:t>
            </a:r>
            <a:r>
              <a:rPr lang="de-DE" sz="1400" dirty="0" smtClean="0">
                <a:solidFill>
                  <a:srgbClr val="003359"/>
                </a:solidFill>
                <a:latin typeface="Arial" pitchFamily="34" charset="0"/>
                <a:ea typeface="ＭＳ Ｐゴシック" pitchFamily="34" charset="-128"/>
              </a:rPr>
              <a:t>Informationsmaterialien</a:t>
            </a:r>
            <a:endParaRPr lang="de-DE" sz="1400" dirty="0">
              <a:solidFill>
                <a:srgbClr val="003359"/>
              </a:solidFill>
            </a:endParaRPr>
          </a:p>
          <a:p>
            <a:pPr marL="342900" indent="-342900" eaLnBrk="0" fontAlgn="base" hangingPunct="0">
              <a:spcBef>
                <a:spcPts val="600"/>
              </a:spcBef>
              <a:spcAft>
                <a:spcPct val="0"/>
              </a:spcAft>
              <a:buClr>
                <a:srgbClr val="FF7900"/>
              </a:buClr>
              <a:buFont typeface="Wingdings" panose="05000000000000000000" pitchFamily="2" charset="2"/>
              <a:buChar char="§"/>
              <a:defRPr/>
            </a:pPr>
            <a:r>
              <a:rPr lang="de-DE" sz="1400" dirty="0">
                <a:solidFill>
                  <a:srgbClr val="003359"/>
                </a:solidFill>
              </a:rPr>
              <a:t>Organisation der Thüringer FDM-Tage </a:t>
            </a:r>
            <a:r>
              <a:rPr lang="de-DE" sz="1400" dirty="0" smtClean="0">
                <a:solidFill>
                  <a:srgbClr val="003359"/>
                </a:solidFill>
              </a:rPr>
              <a:t>(21.-25.06.2021)</a:t>
            </a:r>
            <a:endParaRPr lang="de-DE" sz="1400" dirty="0">
              <a:solidFill>
                <a:srgbClr val="003359"/>
              </a:solidFill>
              <a:latin typeface="Arial" pitchFamily="34" charset="0"/>
              <a:ea typeface="ＭＳ Ｐゴシック" pitchFamily="34" charset="-128"/>
            </a:endParaRPr>
          </a:p>
          <a:p>
            <a:pPr marL="342900" indent="-342900" eaLnBrk="0" fontAlgn="base" hangingPunct="0">
              <a:spcBef>
                <a:spcPts val="600"/>
              </a:spcBef>
              <a:spcAft>
                <a:spcPct val="0"/>
              </a:spcAft>
              <a:buClr>
                <a:srgbClr val="FF7900"/>
              </a:buClr>
              <a:buFont typeface="Wingdings" panose="05000000000000000000" pitchFamily="2" charset="2"/>
              <a:buChar char="§"/>
              <a:defRPr/>
            </a:pPr>
            <a:r>
              <a:rPr lang="de-DE" sz="1400" b="1" dirty="0">
                <a:solidFill>
                  <a:srgbClr val="003359"/>
                </a:solidFill>
                <a:latin typeface="Arial" pitchFamily="34" charset="0"/>
                <a:ea typeface="ＭＳ Ｐゴシック" pitchFamily="34" charset="-128"/>
              </a:rPr>
              <a:t>www.forschungsdaten-thueringen.de</a:t>
            </a:r>
          </a:p>
          <a:p>
            <a:pPr marL="214313" indent="-214313" eaLnBrk="0" fontAlgn="base" hangingPunct="0">
              <a:spcBef>
                <a:spcPts val="600"/>
              </a:spcBef>
              <a:spcAft>
                <a:spcPct val="0"/>
              </a:spcAft>
              <a:buClr>
                <a:srgbClr val="003359"/>
              </a:buClr>
              <a:buFont typeface="Arial" panose="020B0604020202020204" pitchFamily="34" charset="0"/>
              <a:buChar char="•"/>
              <a:defRPr/>
            </a:pPr>
            <a:endParaRPr lang="de-DE" sz="1050" dirty="0">
              <a:solidFill>
                <a:srgbClr val="003359"/>
              </a:solidFill>
              <a:latin typeface="Arial" pitchFamily="34" charset="0"/>
              <a:ea typeface="ＭＳ Ｐゴシック" pitchFamily="34" charset="-128"/>
            </a:endParaRPr>
          </a:p>
          <a:p>
            <a:pPr marL="257175" indent="-257175" eaLnBrk="0" fontAlgn="base" hangingPunct="0">
              <a:spcBef>
                <a:spcPts val="600"/>
              </a:spcBef>
              <a:spcAft>
                <a:spcPct val="0"/>
              </a:spcAft>
              <a:buFont typeface="Arial" panose="020B0604020202020204" pitchFamily="34" charset="0"/>
              <a:buChar char="•"/>
              <a:defRPr/>
            </a:pPr>
            <a:endParaRPr lang="de-DE" sz="1050" dirty="0">
              <a:solidFill>
                <a:srgbClr val="003359"/>
              </a:solidFill>
              <a:latin typeface="Arial" pitchFamily="34" charset="0"/>
              <a:ea typeface="ＭＳ Ｐゴシック" pitchFamily="34" charset="-128"/>
            </a:endParaRPr>
          </a:p>
        </p:txBody>
      </p:sp>
      <p:sp>
        <p:nvSpPr>
          <p:cNvPr id="20" name="Textplatzhalter 4"/>
          <p:cNvSpPr txBox="1">
            <a:spLocks/>
          </p:cNvSpPr>
          <p:nvPr/>
        </p:nvSpPr>
        <p:spPr>
          <a:xfrm>
            <a:off x="223630" y="563175"/>
            <a:ext cx="8752845" cy="671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b="1" dirty="0"/>
              <a:t>Kompetenznetzwerk Forschungsdatenmanagement der Thüringer Hochschulen (TKFDM)</a:t>
            </a:r>
          </a:p>
        </p:txBody>
      </p:sp>
      <p:grpSp>
        <p:nvGrpSpPr>
          <p:cNvPr id="5" name="Gruppieren 4"/>
          <p:cNvGrpSpPr/>
          <p:nvPr/>
        </p:nvGrpSpPr>
        <p:grpSpPr>
          <a:xfrm>
            <a:off x="4774423" y="1261689"/>
            <a:ext cx="3472063" cy="3193117"/>
            <a:chOff x="4251253" y="1059333"/>
            <a:chExt cx="3557819" cy="3291715"/>
          </a:xfrm>
        </p:grpSpPr>
        <p:grpSp>
          <p:nvGrpSpPr>
            <p:cNvPr id="35" name="Gruppieren 34"/>
            <p:cNvGrpSpPr/>
            <p:nvPr/>
          </p:nvGrpSpPr>
          <p:grpSpPr>
            <a:xfrm>
              <a:off x="4251253" y="1062963"/>
              <a:ext cx="3557819" cy="3288085"/>
              <a:chOff x="3635896" y="1196752"/>
              <a:chExt cx="5382480" cy="4581128"/>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1196752"/>
                <a:ext cx="5382480" cy="4581128"/>
              </a:xfrm>
              <a:prstGeom prst="rect">
                <a:avLst/>
              </a:prstGeom>
              <a:ln>
                <a:solidFill>
                  <a:srgbClr val="003359"/>
                </a:solidFill>
              </a:ln>
            </p:spPr>
          </p:pic>
          <p:grpSp>
            <p:nvGrpSpPr>
              <p:cNvPr id="28" name="Gruppieren 27"/>
              <p:cNvGrpSpPr/>
              <p:nvPr/>
            </p:nvGrpSpPr>
            <p:grpSpPr>
              <a:xfrm>
                <a:off x="5781675" y="3291458"/>
                <a:ext cx="1094581" cy="820291"/>
                <a:chOff x="5781675" y="3291458"/>
                <a:chExt cx="1094581" cy="820291"/>
              </a:xfrm>
            </p:grpSpPr>
            <p:cxnSp>
              <p:nvCxnSpPr>
                <p:cNvPr id="23" name="Gerader Verbinder 22"/>
                <p:cNvCxnSpPr/>
                <p:nvPr/>
              </p:nvCxnSpPr>
              <p:spPr bwMode="auto">
                <a:xfrm flipH="1">
                  <a:off x="5781675" y="3356992"/>
                  <a:ext cx="158477" cy="748283"/>
                </a:xfrm>
                <a:prstGeom prst="line">
                  <a:avLst/>
                </a:prstGeom>
                <a:solidFill>
                  <a:schemeClr val="accent1"/>
                </a:solidFill>
                <a:ln w="19050" cap="flat" cmpd="sng" algn="ctr">
                  <a:solidFill>
                    <a:srgbClr val="00335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r Verbinder 24"/>
                <p:cNvCxnSpPr/>
                <p:nvPr/>
              </p:nvCxnSpPr>
              <p:spPr bwMode="auto">
                <a:xfrm>
                  <a:off x="6012160" y="3291458"/>
                  <a:ext cx="360040" cy="0"/>
                </a:xfrm>
                <a:prstGeom prst="line">
                  <a:avLst/>
                </a:prstGeom>
                <a:solidFill>
                  <a:schemeClr val="accent1"/>
                </a:solidFill>
                <a:ln w="19050" cap="flat" cmpd="sng" algn="ctr">
                  <a:solidFill>
                    <a:srgbClr val="00335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r Verbinder 25"/>
                <p:cNvCxnSpPr/>
                <p:nvPr/>
              </p:nvCxnSpPr>
              <p:spPr bwMode="auto">
                <a:xfrm>
                  <a:off x="6516216" y="3291458"/>
                  <a:ext cx="360040" cy="144016"/>
                </a:xfrm>
                <a:prstGeom prst="line">
                  <a:avLst/>
                </a:prstGeom>
                <a:solidFill>
                  <a:schemeClr val="accent1"/>
                </a:solidFill>
                <a:ln w="19050" cap="flat" cmpd="sng" algn="ctr">
                  <a:solidFill>
                    <a:srgbClr val="00335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r Verbinder 26"/>
                <p:cNvCxnSpPr/>
                <p:nvPr/>
              </p:nvCxnSpPr>
              <p:spPr bwMode="auto">
                <a:xfrm flipH="1">
                  <a:off x="5781675" y="3507482"/>
                  <a:ext cx="1094581" cy="604267"/>
                </a:xfrm>
                <a:prstGeom prst="line">
                  <a:avLst/>
                </a:prstGeom>
                <a:solidFill>
                  <a:schemeClr val="accent1"/>
                </a:solidFill>
                <a:ln w="19050" cap="flat" cmpd="sng" algn="ctr">
                  <a:solidFill>
                    <a:srgbClr val="00335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254" y="3966884"/>
              <a:ext cx="830409" cy="381336"/>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890" y="1059333"/>
              <a:ext cx="1128182" cy="888256"/>
            </a:xfrm>
            <a:prstGeom prst="rect">
              <a:avLst/>
            </a:prstGeom>
          </p:spPr>
        </p:pic>
      </p:grpSp>
      <p:sp>
        <p:nvSpPr>
          <p:cNvPr id="21" name="Foliennummernplatzhalter 1"/>
          <p:cNvSpPr>
            <a:spLocks noGrp="1"/>
          </p:cNvSpPr>
          <p:nvPr>
            <p:ph type="sldNum" sz="quarter" idx="12"/>
          </p:nvPr>
        </p:nvSpPr>
        <p:spPr>
          <a:xfrm>
            <a:off x="223630" y="4644848"/>
            <a:ext cx="495945" cy="368215"/>
          </a:xfrm>
        </p:spPr>
        <p:txBody>
          <a:bodyPr/>
          <a:lstStyle/>
          <a:p>
            <a:fld id="{C8083FA9-7C11-B04D-BE6F-500EF6F49D2A}" type="slidenum">
              <a:rPr lang="de-DE" smtClean="0"/>
              <a:pPr/>
              <a:t>4</a:t>
            </a:fld>
            <a:endParaRPr lang="de-DE" dirty="0"/>
          </a:p>
        </p:txBody>
      </p:sp>
    </p:spTree>
    <p:extLst>
      <p:ext uri="{BB962C8B-B14F-4D97-AF65-F5344CB8AC3E}">
        <p14:creationId xmlns:p14="http://schemas.microsoft.com/office/powerpoint/2010/main" val="429028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8083FA9-7C11-B04D-BE6F-500EF6F49D2A}" type="slidenum">
              <a:rPr lang="de-DE" smtClean="0"/>
              <a:t>5</a:t>
            </a:fld>
            <a:endParaRPr lang="de-DE" dirty="0"/>
          </a:p>
        </p:txBody>
      </p:sp>
      <p:sp>
        <p:nvSpPr>
          <p:cNvPr id="3" name="Textplatzhalter 2"/>
          <p:cNvSpPr>
            <a:spLocks noGrp="1"/>
          </p:cNvSpPr>
          <p:nvPr>
            <p:ph type="body" sz="quarter" idx="13"/>
          </p:nvPr>
        </p:nvSpPr>
        <p:spPr/>
        <p:txBody>
          <a:bodyPr/>
          <a:lstStyle/>
          <a:p>
            <a:pPr marL="12700" indent="0">
              <a:buNone/>
            </a:pPr>
            <a:r>
              <a:rPr lang="de-DE" dirty="0" smtClean="0"/>
              <a:t>Wieviel Erfahrungen haben Sie bereits mit dem Thema Datenmanagementpläne?</a:t>
            </a:r>
          </a:p>
          <a:p>
            <a:pPr marL="12700" indent="0">
              <a:buNone/>
            </a:pPr>
            <a:endParaRPr lang="de-DE" dirty="0"/>
          </a:p>
          <a:p>
            <a:pPr marL="12700" indent="0">
              <a:buNone/>
            </a:pPr>
            <a:r>
              <a:rPr lang="de-DE" dirty="0" smtClean="0">
                <a:solidFill>
                  <a:srgbClr val="FF7C00"/>
                </a:solidFill>
              </a:rPr>
              <a:t>A</a:t>
            </a:r>
            <a:r>
              <a:rPr lang="de-DE" dirty="0" smtClean="0"/>
              <a:t> Ich habe eine vage Idee was ein DMP ist, weiß aber sonst bisher nichts darüber.</a:t>
            </a:r>
          </a:p>
          <a:p>
            <a:pPr marL="12700" indent="0">
              <a:buNone/>
            </a:pPr>
            <a:r>
              <a:rPr lang="de-DE" dirty="0" smtClean="0">
                <a:solidFill>
                  <a:srgbClr val="FF7C00"/>
                </a:solidFill>
              </a:rPr>
              <a:t>B</a:t>
            </a:r>
            <a:r>
              <a:rPr lang="de-DE" dirty="0" smtClean="0"/>
              <a:t> Ich habe mich theoretisch belesen, aber noch keinen DMP selbst geschrieben.</a:t>
            </a:r>
          </a:p>
          <a:p>
            <a:pPr marL="12700" indent="0">
              <a:buNone/>
            </a:pPr>
            <a:r>
              <a:rPr lang="de-DE" dirty="0" smtClean="0">
                <a:solidFill>
                  <a:srgbClr val="FF7C00"/>
                </a:solidFill>
              </a:rPr>
              <a:t>C</a:t>
            </a:r>
            <a:r>
              <a:rPr lang="de-DE" dirty="0" smtClean="0"/>
              <a:t> Ich habe bereits ein bis zwei DMPs selbst geschrieben, hätte aber gerne weitere Tipps.</a:t>
            </a:r>
          </a:p>
          <a:p>
            <a:pPr marL="12700" indent="0">
              <a:buNone/>
            </a:pPr>
            <a:r>
              <a:rPr lang="de-DE" dirty="0" smtClean="0">
                <a:solidFill>
                  <a:srgbClr val="FF7C00"/>
                </a:solidFill>
              </a:rPr>
              <a:t>D</a:t>
            </a:r>
            <a:r>
              <a:rPr lang="de-DE" dirty="0" smtClean="0"/>
              <a:t> Ich habe bereits mehrere DMPs selbst geschrieben und wollte sehen, ob ich noch etwas verbessern kann.</a:t>
            </a:r>
          </a:p>
          <a:p>
            <a:pPr marL="12700" indent="0">
              <a:buNone/>
            </a:pPr>
            <a:endParaRPr lang="de-DE" dirty="0"/>
          </a:p>
          <a:p>
            <a:pPr marL="12700" indent="0">
              <a:buNone/>
            </a:pPr>
            <a:r>
              <a:rPr lang="de-DE" dirty="0" smtClean="0"/>
              <a:t>Bitte klicken Sie auf den Buchstaben in der WebEx-Umfrage, der Ihrem Erfahrungsstand am meisten entspricht!</a:t>
            </a:r>
            <a:endParaRPr lang="de-DE" dirty="0"/>
          </a:p>
        </p:txBody>
      </p:sp>
      <p:sp>
        <p:nvSpPr>
          <p:cNvPr id="4" name="Textplatzhalter 3"/>
          <p:cNvSpPr>
            <a:spLocks noGrp="1"/>
          </p:cNvSpPr>
          <p:nvPr>
            <p:ph type="body" sz="quarter" idx="16"/>
          </p:nvPr>
        </p:nvSpPr>
        <p:spPr/>
        <p:txBody>
          <a:bodyPr/>
          <a:lstStyle/>
          <a:p>
            <a:r>
              <a:rPr lang="de-DE" dirty="0" smtClean="0"/>
              <a:t>Kleine Umfrage</a:t>
            </a:r>
            <a:endParaRPr lang="de-DE" dirty="0"/>
          </a:p>
        </p:txBody>
      </p:sp>
    </p:spTree>
    <p:extLst>
      <p:ext uri="{BB962C8B-B14F-4D97-AF65-F5344CB8AC3E}">
        <p14:creationId xmlns:p14="http://schemas.microsoft.com/office/powerpoint/2010/main" val="115070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8083FA9-7C11-B04D-BE6F-500EF6F49D2A}" type="slidenum">
              <a:rPr lang="de-DE" smtClean="0"/>
              <a:t>6</a:t>
            </a:fld>
            <a:endParaRPr lang="de-DE" dirty="0"/>
          </a:p>
        </p:txBody>
      </p:sp>
      <p:sp>
        <p:nvSpPr>
          <p:cNvPr id="3" name="Textplatzhalter 2"/>
          <p:cNvSpPr>
            <a:spLocks noGrp="1"/>
          </p:cNvSpPr>
          <p:nvPr>
            <p:ph type="body" sz="quarter" idx="13"/>
          </p:nvPr>
        </p:nvSpPr>
        <p:spPr>
          <a:xfrm>
            <a:off x="468000" y="1600731"/>
            <a:ext cx="6196883" cy="3137161"/>
          </a:xfrm>
        </p:spPr>
        <p:txBody>
          <a:bodyPr/>
          <a:lstStyle/>
          <a:p>
            <a:pPr marL="9525" indent="0">
              <a:buNone/>
            </a:pPr>
            <a:r>
              <a:rPr lang="de-DE" sz="1950" dirty="0"/>
              <a:t>Bitte verraten Sie uns:</a:t>
            </a:r>
          </a:p>
          <a:p>
            <a:pPr marL="9525" indent="0">
              <a:buNone/>
            </a:pPr>
            <a:endParaRPr lang="de-DE" sz="1950" dirty="0"/>
          </a:p>
          <a:p>
            <a:r>
              <a:rPr lang="de-DE" sz="1950" dirty="0"/>
              <a:t> Namen</a:t>
            </a:r>
          </a:p>
          <a:p>
            <a:r>
              <a:rPr lang="de-DE" sz="1950" dirty="0" smtClean="0"/>
              <a:t> Fachgebiet</a:t>
            </a:r>
            <a:endParaRPr lang="de-DE" sz="1950" dirty="0"/>
          </a:p>
          <a:p>
            <a:r>
              <a:rPr lang="de-DE" sz="1950" dirty="0"/>
              <a:t> Motivation für die Teilnahme </a:t>
            </a:r>
          </a:p>
          <a:p>
            <a:r>
              <a:rPr lang="de-DE" sz="1950" dirty="0" smtClean="0"/>
              <a:t> Erwartungen </a:t>
            </a:r>
            <a:r>
              <a:rPr lang="de-DE" sz="1950" dirty="0"/>
              <a:t>an diesen Workshop</a:t>
            </a:r>
          </a:p>
        </p:txBody>
      </p:sp>
      <p:sp>
        <p:nvSpPr>
          <p:cNvPr id="4" name="Textplatzhalter 3"/>
          <p:cNvSpPr>
            <a:spLocks noGrp="1"/>
          </p:cNvSpPr>
          <p:nvPr>
            <p:ph type="body" sz="quarter" idx="16"/>
          </p:nvPr>
        </p:nvSpPr>
        <p:spPr/>
        <p:txBody>
          <a:bodyPr/>
          <a:lstStyle/>
          <a:p>
            <a:r>
              <a:rPr lang="en-GB" sz="2400" dirty="0" smtClean="0"/>
              <a:t>Wer sind Sie?</a:t>
            </a:r>
            <a:endParaRPr lang="en-GB" sz="24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870" y="1101172"/>
            <a:ext cx="2296841" cy="2372846"/>
          </a:xfrm>
          <a:prstGeom prst="rect">
            <a:avLst/>
          </a:prstGeom>
        </p:spPr>
      </p:pic>
    </p:spTree>
    <p:extLst>
      <p:ext uri="{BB962C8B-B14F-4D97-AF65-F5344CB8AC3E}">
        <p14:creationId xmlns:p14="http://schemas.microsoft.com/office/powerpoint/2010/main" val="138823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a:stretch>
        </a:blipFill>
        <a:effectLst/>
      </p:bgPr>
    </p:bg>
    <p:spTree>
      <p:nvGrpSpPr>
        <p:cNvPr id="1" name=""/>
        <p:cNvGrpSpPr/>
        <p:nvPr/>
      </p:nvGrpSpPr>
      <p:grpSpPr>
        <a:xfrm>
          <a:off x="0" y="0"/>
          <a:ext cx="0" cy="0"/>
          <a:chOff x="0" y="0"/>
          <a:chExt cx="0" cy="0"/>
        </a:xfrm>
      </p:grpSpPr>
      <p:sp>
        <p:nvSpPr>
          <p:cNvPr id="8" name="Titel 7"/>
          <p:cNvSpPr>
            <a:spLocks noGrp="1"/>
          </p:cNvSpPr>
          <p:nvPr>
            <p:ph type="title"/>
          </p:nvPr>
        </p:nvSpPr>
        <p:spPr/>
        <p:txBody>
          <a:bodyPr>
            <a:noAutofit/>
          </a:bodyPr>
          <a:lstStyle/>
          <a:p>
            <a:r>
              <a:rPr lang="de-DE" dirty="0" smtClean="0"/>
              <a:t>Was Sie erwartet</a:t>
            </a:r>
            <a:endParaRPr lang="de-DE" dirty="0"/>
          </a:p>
        </p:txBody>
      </p:sp>
      <p:sp>
        <p:nvSpPr>
          <p:cNvPr id="2" name="Foliennummernplatzhalter 1"/>
          <p:cNvSpPr>
            <a:spLocks noGrp="1"/>
          </p:cNvSpPr>
          <p:nvPr>
            <p:ph type="sldNum" sz="quarter" idx="12"/>
          </p:nvPr>
        </p:nvSpPr>
        <p:spPr/>
        <p:txBody>
          <a:bodyPr/>
          <a:lstStyle/>
          <a:p>
            <a:fld id="{A6467279-1C4C-D949-8120-26D4D3C331E6}" type="slidenum">
              <a:rPr lang="de-DE" smtClean="0"/>
              <a:t>7</a:t>
            </a:fld>
            <a:endParaRPr lang="de-DE" dirty="0"/>
          </a:p>
        </p:txBody>
      </p:sp>
      <p:sp>
        <p:nvSpPr>
          <p:cNvPr id="10" name="Textplatzhalter 9"/>
          <p:cNvSpPr>
            <a:spLocks noGrp="1"/>
          </p:cNvSpPr>
          <p:nvPr>
            <p:ph type="body" sz="quarter" idx="14"/>
          </p:nvPr>
        </p:nvSpPr>
        <p:spPr>
          <a:xfrm>
            <a:off x="503238" y="1237325"/>
            <a:ext cx="8137524" cy="2808725"/>
          </a:xfrm>
        </p:spPr>
        <p:txBody>
          <a:bodyPr/>
          <a:lstStyle/>
          <a:p>
            <a:pPr marL="257175" indent="-257175">
              <a:lnSpc>
                <a:spcPct val="150000"/>
              </a:lnSpc>
              <a:spcBef>
                <a:spcPts val="0"/>
              </a:spcBef>
              <a:buClr>
                <a:srgbClr val="FF7900"/>
              </a:buClr>
              <a:buFont typeface="+mj-lt"/>
              <a:buAutoNum type="arabicPeriod"/>
            </a:pPr>
            <a:r>
              <a:rPr lang="de-DE" sz="1800" dirty="0" smtClean="0"/>
              <a:t>Grundbegriffe </a:t>
            </a:r>
          </a:p>
          <a:p>
            <a:pPr marL="257175" indent="-257175">
              <a:lnSpc>
                <a:spcPct val="150000"/>
              </a:lnSpc>
              <a:spcBef>
                <a:spcPts val="0"/>
              </a:spcBef>
              <a:buClr>
                <a:srgbClr val="FF7900"/>
              </a:buClr>
              <a:buFont typeface="+mj-lt"/>
              <a:buAutoNum type="arabicPeriod"/>
            </a:pPr>
            <a:r>
              <a:rPr lang="de-DE" sz="1800" dirty="0" smtClean="0"/>
              <a:t>Warum ein DMP?</a:t>
            </a:r>
            <a:endParaRPr lang="de-DE" sz="1800" dirty="0"/>
          </a:p>
          <a:p>
            <a:pPr marL="257175" indent="-257175">
              <a:lnSpc>
                <a:spcPct val="150000"/>
              </a:lnSpc>
              <a:spcBef>
                <a:spcPts val="0"/>
              </a:spcBef>
              <a:buClr>
                <a:srgbClr val="FF7900"/>
              </a:buClr>
              <a:buFont typeface="+mj-lt"/>
              <a:buAutoNum type="arabicPeriod"/>
            </a:pPr>
            <a:r>
              <a:rPr lang="de-DE" sz="1800" dirty="0" smtClean="0"/>
              <a:t>Was ist ein DMP?</a:t>
            </a:r>
          </a:p>
          <a:p>
            <a:pPr marL="257175" indent="-257175">
              <a:lnSpc>
                <a:spcPct val="150000"/>
              </a:lnSpc>
              <a:spcBef>
                <a:spcPts val="0"/>
              </a:spcBef>
              <a:buClr>
                <a:srgbClr val="FF7900"/>
              </a:buClr>
              <a:buFont typeface="+mj-lt"/>
              <a:buAutoNum type="arabicPeriod"/>
            </a:pPr>
            <a:r>
              <a:rPr lang="de-DE" sz="1800" dirty="0" smtClean="0"/>
              <a:t>The good, the bad and the ugly</a:t>
            </a:r>
          </a:p>
          <a:p>
            <a:pPr marL="257175" indent="-257175">
              <a:lnSpc>
                <a:spcPct val="150000"/>
              </a:lnSpc>
              <a:spcBef>
                <a:spcPts val="0"/>
              </a:spcBef>
              <a:buClr>
                <a:srgbClr val="FF7900"/>
              </a:buClr>
              <a:buFont typeface="+mj-lt"/>
              <a:buAutoNum type="arabicPeriod"/>
            </a:pPr>
            <a:r>
              <a:rPr lang="de-DE" sz="1800" dirty="0" smtClean="0"/>
              <a:t>Anforderungen der Fördermittelgeber</a:t>
            </a:r>
            <a:endParaRPr lang="de-DE" sz="1800" dirty="0"/>
          </a:p>
          <a:p>
            <a:pPr marL="257175" indent="-257175">
              <a:lnSpc>
                <a:spcPct val="150000"/>
              </a:lnSpc>
              <a:spcBef>
                <a:spcPts val="0"/>
              </a:spcBef>
              <a:buClr>
                <a:srgbClr val="FF7900"/>
              </a:buClr>
              <a:buFont typeface="+mj-lt"/>
              <a:buAutoNum type="arabicPeriod"/>
            </a:pPr>
            <a:r>
              <a:rPr lang="de-DE" sz="1800" dirty="0" smtClean="0"/>
              <a:t>Zwei DMP-Tools in der Praxis</a:t>
            </a:r>
          </a:p>
          <a:p>
            <a:pPr marL="257175" indent="-257175">
              <a:lnSpc>
                <a:spcPct val="150000"/>
              </a:lnSpc>
              <a:spcBef>
                <a:spcPts val="0"/>
              </a:spcBef>
              <a:buClr>
                <a:srgbClr val="FF7900"/>
              </a:buClr>
              <a:buFont typeface="+mj-lt"/>
              <a:buAutoNum type="arabicPeriod"/>
            </a:pPr>
            <a:r>
              <a:rPr lang="de-DE" sz="1800" dirty="0" smtClean="0"/>
              <a:t>Weiterführende Informationen</a:t>
            </a:r>
            <a:endParaRPr lang="de-DE" sz="1800" dirty="0"/>
          </a:p>
        </p:txBody>
      </p:sp>
      <p:sp>
        <p:nvSpPr>
          <p:cNvPr id="3" name="Untertitel 2"/>
          <p:cNvSpPr>
            <a:spLocks noGrp="1"/>
          </p:cNvSpPr>
          <p:nvPr>
            <p:ph type="subTitle" idx="13"/>
          </p:nvPr>
        </p:nvSpPr>
        <p:spPr/>
        <p:txBody>
          <a:bodyPr/>
          <a:lstStyle/>
          <a:p>
            <a:r>
              <a:rPr lang="de-DE" dirty="0" smtClean="0"/>
              <a:t>Unser Weg zum effizienten Datenmanagementplan</a:t>
            </a:r>
            <a:endParaRPr lang="de-DE" dirty="0"/>
          </a:p>
        </p:txBody>
      </p:sp>
    </p:spTree>
    <p:extLst>
      <p:ext uri="{BB962C8B-B14F-4D97-AF65-F5344CB8AC3E}">
        <p14:creationId xmlns:p14="http://schemas.microsoft.com/office/powerpoint/2010/main" val="304588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9000" b="-9000"/>
          </a:stretch>
        </a:blipFill>
        <a:effectLst/>
      </p:bgPr>
    </p:bg>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defTabSz="514350"/>
            <a:fld id="{C8083FA9-7C11-B04D-BE6F-500EF6F49D2A}" type="slidenum">
              <a:rPr lang="de-DE">
                <a:solidFill>
                  <a:srgbClr val="A5A5A5"/>
                </a:solidFill>
              </a:rPr>
              <a:pPr defTabSz="514350"/>
              <a:t>8</a:t>
            </a:fld>
            <a:endParaRPr lang="de-DE" dirty="0">
              <a:solidFill>
                <a:srgbClr val="A5A5A5"/>
              </a:solidFill>
            </a:endParaRPr>
          </a:p>
        </p:txBody>
      </p:sp>
      <p:sp>
        <p:nvSpPr>
          <p:cNvPr id="8" name="Titel 7"/>
          <p:cNvSpPr>
            <a:spLocks noGrp="1"/>
          </p:cNvSpPr>
          <p:nvPr>
            <p:ph type="title"/>
          </p:nvPr>
        </p:nvSpPr>
        <p:spPr>
          <a:xfrm>
            <a:off x="1578157" y="2005398"/>
            <a:ext cx="6169500" cy="378117"/>
          </a:xfrm>
        </p:spPr>
        <p:txBody>
          <a:bodyPr>
            <a:noAutofit/>
          </a:bodyPr>
          <a:lstStyle/>
          <a:p>
            <a:pPr algn="ctr"/>
            <a:r>
              <a:rPr lang="en-GB" sz="3600" dirty="0" smtClean="0">
                <a:solidFill>
                  <a:srgbClr val="003359"/>
                </a:solidFill>
              </a:rPr>
              <a:t>Grundbegriffe</a:t>
            </a:r>
            <a:endParaRPr lang="en-GB" sz="3600" dirty="0">
              <a:solidFill>
                <a:srgbClr val="003359"/>
              </a:solidFill>
            </a:endParaRPr>
          </a:p>
        </p:txBody>
      </p:sp>
    </p:spTree>
    <p:extLst>
      <p:ext uri="{BB962C8B-B14F-4D97-AF65-F5344CB8AC3E}">
        <p14:creationId xmlns:p14="http://schemas.microsoft.com/office/powerpoint/2010/main" val="4246441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smtClean="0"/>
              <a:t>Grundbegriffe</a:t>
            </a:r>
            <a:endParaRPr lang="de-DE" dirty="0"/>
          </a:p>
        </p:txBody>
      </p:sp>
      <p:sp>
        <p:nvSpPr>
          <p:cNvPr id="6" name="Foliennummernplatzhalter 5"/>
          <p:cNvSpPr>
            <a:spLocks noGrp="1"/>
          </p:cNvSpPr>
          <p:nvPr>
            <p:ph type="sldNum" sz="quarter" idx="12"/>
          </p:nvPr>
        </p:nvSpPr>
        <p:spPr/>
        <p:txBody>
          <a:bodyPr/>
          <a:lstStyle/>
          <a:p>
            <a:pPr>
              <a:defRPr/>
            </a:pPr>
            <a:fld id="{EA0D7A86-75AE-40BD-A7DE-8CE43AFF3009}" type="slidenum">
              <a:rPr lang="de-DE" smtClean="0"/>
              <a:pPr>
                <a:defRPr/>
              </a:pPr>
              <a:t>9</a:t>
            </a:fld>
            <a:endParaRPr lang="de-DE" dirty="0"/>
          </a:p>
        </p:txBody>
      </p:sp>
      <p:sp>
        <p:nvSpPr>
          <p:cNvPr id="3" name="Untertitel 2"/>
          <p:cNvSpPr>
            <a:spLocks noGrp="1"/>
          </p:cNvSpPr>
          <p:nvPr>
            <p:ph type="subTitle" idx="13"/>
          </p:nvPr>
        </p:nvSpPr>
        <p:spPr/>
        <p:txBody>
          <a:bodyPr>
            <a:normAutofit/>
          </a:bodyPr>
          <a:lstStyle/>
          <a:p>
            <a:r>
              <a:rPr lang="de-DE" sz="2000" dirty="0" smtClean="0"/>
              <a:t>Was sind Forschungsdaten?</a:t>
            </a:r>
            <a:endParaRPr lang="de-DE" sz="2000" dirty="0"/>
          </a:p>
        </p:txBody>
      </p:sp>
      <p:sp>
        <p:nvSpPr>
          <p:cNvPr id="9" name="Textplatzhalter 8"/>
          <p:cNvSpPr>
            <a:spLocks noGrp="1"/>
          </p:cNvSpPr>
          <p:nvPr>
            <p:ph type="body" sz="quarter" idx="14"/>
          </p:nvPr>
        </p:nvSpPr>
        <p:spPr>
          <a:xfrm>
            <a:off x="503238" y="1397571"/>
            <a:ext cx="3246554" cy="2808725"/>
          </a:xfrm>
        </p:spPr>
        <p:txBody>
          <a:bodyPr/>
          <a:lstStyle/>
          <a:p>
            <a:pPr>
              <a:lnSpc>
                <a:spcPct val="100000"/>
              </a:lnSpc>
            </a:pPr>
            <a:r>
              <a:rPr lang="de-DE" sz="2000" dirty="0"/>
              <a:t>Alle Daten, die für die Forschung genutzt werden, im Forschungsprozess entstehen oder dessen Ergebnis sind</a:t>
            </a:r>
            <a:r>
              <a:rPr lang="de-DE" sz="2000" dirty="0" smtClean="0"/>
              <a:t>.</a:t>
            </a:r>
          </a:p>
          <a:p>
            <a:pPr>
              <a:lnSpc>
                <a:spcPct val="100000"/>
              </a:lnSpc>
            </a:pPr>
            <a:endParaRPr lang="de-DE" sz="2000" dirty="0"/>
          </a:p>
          <a:p>
            <a:pPr>
              <a:lnSpc>
                <a:spcPct val="100000"/>
              </a:lnSpc>
            </a:pPr>
            <a:r>
              <a:rPr lang="de-DE" sz="2000" dirty="0" smtClean="0">
                <a:solidFill>
                  <a:srgbClr val="FF7C00"/>
                </a:solidFill>
              </a:rPr>
              <a:t>Nicht</a:t>
            </a:r>
            <a:r>
              <a:rPr lang="de-DE" sz="2000" dirty="0" smtClean="0"/>
              <a:t>: administrative Daten oder Projektunterlagen</a:t>
            </a:r>
            <a:endParaRPr lang="de-DE" sz="2000" dirty="0"/>
          </a:p>
          <a:p>
            <a:endParaRPr lang="en-GB" dirty="0"/>
          </a:p>
        </p:txBody>
      </p:sp>
      <p:pic>
        <p:nvPicPr>
          <p:cNvPr id="7" name="Grafik 6"/>
          <p:cNvPicPr>
            <a:picLocks noChangeAspect="1"/>
          </p:cNvPicPr>
          <p:nvPr/>
        </p:nvPicPr>
        <p:blipFill>
          <a:blip r:embed="rId2"/>
          <a:stretch>
            <a:fillRect/>
          </a:stretch>
        </p:blipFill>
        <p:spPr>
          <a:xfrm>
            <a:off x="4745711" y="1397571"/>
            <a:ext cx="3183742" cy="2780258"/>
          </a:xfrm>
          <a:prstGeom prst="rect">
            <a:avLst/>
          </a:prstGeom>
        </p:spPr>
      </p:pic>
    </p:spTree>
    <p:extLst>
      <p:ext uri="{BB962C8B-B14F-4D97-AF65-F5344CB8AC3E}">
        <p14:creationId xmlns:p14="http://schemas.microsoft.com/office/powerpoint/2010/main" val="418536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sign_TU_Ilmenau">
  <a:themeElements>
    <a:clrScheme name="TU Ilmenau">
      <a:dk1>
        <a:srgbClr val="004479"/>
      </a:dk1>
      <a:lt1>
        <a:srgbClr val="FFFFFF"/>
      </a:lt1>
      <a:dk2>
        <a:srgbClr val="003358"/>
      </a:dk2>
      <a:lt2>
        <a:srgbClr val="E7E6E6"/>
      </a:lt2>
      <a:accent1>
        <a:srgbClr val="FF7C00"/>
      </a:accent1>
      <a:accent2>
        <a:srgbClr val="22B5E3"/>
      </a:accent2>
      <a:accent3>
        <a:srgbClr val="A5A5A5"/>
      </a:accent3>
      <a:accent4>
        <a:srgbClr val="FFC000"/>
      </a:accent4>
      <a:accent5>
        <a:srgbClr val="5B9BD5"/>
      </a:accent5>
      <a:accent6>
        <a:srgbClr val="70AD47"/>
      </a:accent6>
      <a:hlink>
        <a:srgbClr val="003358"/>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spAutoFit/>
      </a:bodyPr>
      <a:lstStyle>
        <a:defPPr marL="12700" algn="l">
          <a:lnSpc>
            <a:spcPts val="2300"/>
          </a:lnSpc>
          <a:spcBef>
            <a:spcPts val="480"/>
          </a:spcBef>
          <a:defRPr sz="1600" b="1" spc="-5" dirty="0">
            <a:solidFill>
              <a:srgbClr val="003358"/>
            </a:solidFill>
            <a:latin typeface="Arial"/>
            <a:cs typeface="Arial"/>
          </a:defRPr>
        </a:defPPr>
      </a:lstStyle>
    </a:txDef>
  </a:objectDefaults>
  <a:extraClrSchemeLst/>
  <a:extLst>
    <a:ext uri="{05A4C25C-085E-4340-85A3-A5531E510DB2}">
      <thm15:themeFamily xmlns:thm15="http://schemas.microsoft.com/office/thememl/2012/main" name="Präsentation1" id="{CD4BA848-6591-4D91-8501-17F660C3909B}" vid="{69CE01E0-F515-4425-8A44-DF98307A909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201912_PPT_Vorlage_16zu9</Template>
  <TotalTime>0</TotalTime>
  <Words>2462</Words>
  <Application>Microsoft Office PowerPoint</Application>
  <PresentationFormat>Bildschirmpräsentation (16:9)</PresentationFormat>
  <Paragraphs>360</Paragraphs>
  <Slides>37</Slides>
  <Notes>10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37</vt:i4>
      </vt:variant>
    </vt:vector>
  </HeadingPairs>
  <TitlesOfParts>
    <vt:vector size="42" baseType="lpstr">
      <vt:lpstr>ＭＳ Ｐゴシック</vt:lpstr>
      <vt:lpstr>Arial</vt:lpstr>
      <vt:lpstr>Calibri</vt:lpstr>
      <vt:lpstr>Wingdings</vt:lpstr>
      <vt:lpstr>Design_TU_Ilmenau</vt:lpstr>
      <vt:lpstr>Gut geplant ist halb gewonnen -  Datenmanagementpläne und DMP-Tools</vt:lpstr>
      <vt:lpstr>Code of Conduct</vt:lpstr>
      <vt:lpstr>PowerPoint-Präsentation</vt:lpstr>
      <vt:lpstr>Wer ich bin</vt:lpstr>
      <vt:lpstr>PowerPoint-Präsentation</vt:lpstr>
      <vt:lpstr>PowerPoint-Präsentation</vt:lpstr>
      <vt:lpstr>Was Sie erwartet</vt:lpstr>
      <vt:lpstr>Grundbegriffe</vt:lpstr>
      <vt:lpstr>Grundbegriffe</vt:lpstr>
      <vt:lpstr>Grundbegriffe</vt:lpstr>
      <vt:lpstr>Grundbegriffe</vt:lpstr>
      <vt:lpstr>Warum ein DMP?</vt:lpstr>
      <vt:lpstr>PowerPoint-Präsentation</vt:lpstr>
      <vt:lpstr>PowerPoint-Präsentation</vt:lpstr>
      <vt:lpstr>Was ist ein DMP?</vt:lpstr>
      <vt:lpstr>PowerPoint-Präsentation</vt:lpstr>
      <vt:lpstr>PowerPoint-Präsentation</vt:lpstr>
      <vt:lpstr>PowerPoint-Präsentation</vt:lpstr>
      <vt:lpstr>PowerPoint-Präsentation</vt:lpstr>
      <vt:lpstr>Was ist ein DMP?</vt:lpstr>
      <vt:lpstr>The good, the bad and the ugly</vt:lpstr>
      <vt:lpstr>PowerPoint-Präsentation</vt:lpstr>
      <vt:lpstr>PowerPoint-Präsentation</vt:lpstr>
      <vt:lpstr>PowerPoint-Präsentation</vt:lpstr>
      <vt:lpstr>PowerPoint-Präsentation</vt:lpstr>
      <vt:lpstr>Anforderungen der Fördermittelgeber</vt:lpstr>
      <vt:lpstr>PowerPoint-Präsentation</vt:lpstr>
      <vt:lpstr>PowerPoint-Präsentation</vt:lpstr>
      <vt:lpstr>Zwei DMP-Tools in der Praxis</vt:lpstr>
      <vt:lpstr>Zwei DMP-Tools in der Praxis</vt:lpstr>
      <vt:lpstr>Zwei DMP-Tools in der Praxis</vt:lpstr>
      <vt:lpstr>Weiterführende Information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ins Forschungsdatenmanagement</dc:title>
  <dc:creator>Jessica Rex</dc:creator>
  <cp:lastModifiedBy>Jessica Rex</cp:lastModifiedBy>
  <cp:revision>123</cp:revision>
  <dcterms:created xsi:type="dcterms:W3CDTF">2021-02-23T14:32:43Z</dcterms:created>
  <dcterms:modified xsi:type="dcterms:W3CDTF">2021-03-25T12:54:36Z</dcterms:modified>
</cp:coreProperties>
</file>