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57" r:id="rId8"/>
    <p:sldId id="260" r:id="rId9"/>
    <p:sldId id="261" r:id="rId10"/>
    <p:sldId id="262" r:id="rId11"/>
    <p:sldId id="263" r:id="rId12"/>
    <p:sldId id="267" r:id="rId13"/>
    <p:sldId id="264" r:id="rId14"/>
    <p:sldId id="265" r:id="rId15"/>
    <p:sldId id="266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2CF"/>
    <a:srgbClr val="FCCCCB"/>
    <a:srgbClr val="FDD4D2"/>
    <a:srgbClr val="D8A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B04E47-06D6-42A9-8A23-CD06BFB2A432}" v="197" dt="2021-01-26T22:22:22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7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onora Presani" userId="0b41f6b3-5102-4917-b746-362d9d068c1d" providerId="ADAL" clId="{BAB04E47-06D6-42A9-8A23-CD06BFB2A432}"/>
    <pc:docChg chg="undo custSel addSld modSld">
      <pc:chgData name="Eleonora Presani" userId="0b41f6b3-5102-4917-b746-362d9d068c1d" providerId="ADAL" clId="{BAB04E47-06D6-42A9-8A23-CD06BFB2A432}" dt="2021-01-26T22:22:22.755" v="2930"/>
      <pc:docMkLst>
        <pc:docMk/>
      </pc:docMkLst>
      <pc:sldChg chg="modAnim">
        <pc:chgData name="Eleonora Presani" userId="0b41f6b3-5102-4917-b746-362d9d068c1d" providerId="ADAL" clId="{BAB04E47-06D6-42A9-8A23-CD06BFB2A432}" dt="2021-01-26T22:17:48.541" v="2914"/>
        <pc:sldMkLst>
          <pc:docMk/>
          <pc:sldMk cId="2739340085" sldId="257"/>
        </pc:sldMkLst>
      </pc:sldChg>
      <pc:sldChg chg="delSp">
        <pc:chgData name="Eleonora Presani" userId="0b41f6b3-5102-4917-b746-362d9d068c1d" providerId="ADAL" clId="{BAB04E47-06D6-42A9-8A23-CD06BFB2A432}" dt="2021-01-26T22:17:08.181" v="2909" actId="478"/>
        <pc:sldMkLst>
          <pc:docMk/>
          <pc:sldMk cId="2876180857" sldId="258"/>
        </pc:sldMkLst>
        <pc:spChg chg="del">
          <ac:chgData name="Eleonora Presani" userId="0b41f6b3-5102-4917-b746-362d9d068c1d" providerId="ADAL" clId="{BAB04E47-06D6-42A9-8A23-CD06BFB2A432}" dt="2021-01-26T22:17:08.181" v="2909" actId="478"/>
          <ac:spMkLst>
            <pc:docMk/>
            <pc:sldMk cId="2876180857" sldId="258"/>
            <ac:spMk id="3" creationId="{CD7D5209-F54B-4C58-855D-2B4BE1959976}"/>
          </ac:spMkLst>
        </pc:spChg>
      </pc:sldChg>
      <pc:sldChg chg="modAnim">
        <pc:chgData name="Eleonora Presani" userId="0b41f6b3-5102-4917-b746-362d9d068c1d" providerId="ADAL" clId="{BAB04E47-06D6-42A9-8A23-CD06BFB2A432}" dt="2021-01-26T22:17:33.577" v="2911"/>
        <pc:sldMkLst>
          <pc:docMk/>
          <pc:sldMk cId="1695131114" sldId="259"/>
        </pc:sldMkLst>
      </pc:sldChg>
      <pc:sldChg chg="modAnim">
        <pc:chgData name="Eleonora Presani" userId="0b41f6b3-5102-4917-b746-362d9d068c1d" providerId="ADAL" clId="{BAB04E47-06D6-42A9-8A23-CD06BFB2A432}" dt="2021-01-26T22:18:14.485" v="2915"/>
        <pc:sldMkLst>
          <pc:docMk/>
          <pc:sldMk cId="3773084902" sldId="260"/>
        </pc:sldMkLst>
      </pc:sldChg>
      <pc:sldChg chg="addSp modSp modAnim">
        <pc:chgData name="Eleonora Presani" userId="0b41f6b3-5102-4917-b746-362d9d068c1d" providerId="ADAL" clId="{BAB04E47-06D6-42A9-8A23-CD06BFB2A432}" dt="2021-01-26T22:18:34.589" v="2917"/>
        <pc:sldMkLst>
          <pc:docMk/>
          <pc:sldMk cId="955637977" sldId="262"/>
        </pc:sldMkLst>
        <pc:spChg chg="mod">
          <ac:chgData name="Eleonora Presani" userId="0b41f6b3-5102-4917-b746-362d9d068c1d" providerId="ADAL" clId="{BAB04E47-06D6-42A9-8A23-CD06BFB2A432}" dt="2021-01-26T18:28:08.515" v="22" actId="20577"/>
          <ac:spMkLst>
            <pc:docMk/>
            <pc:sldMk cId="955637977" sldId="262"/>
            <ac:spMk id="2" creationId="{92FF8746-C2FF-42B4-B41C-971C6385D582}"/>
          </ac:spMkLst>
        </pc:spChg>
        <pc:spChg chg="mod">
          <ac:chgData name="Eleonora Presani" userId="0b41f6b3-5102-4917-b746-362d9d068c1d" providerId="ADAL" clId="{BAB04E47-06D6-42A9-8A23-CD06BFB2A432}" dt="2021-01-26T18:58:34.778" v="542" actId="20577"/>
          <ac:spMkLst>
            <pc:docMk/>
            <pc:sldMk cId="955637977" sldId="262"/>
            <ac:spMk id="3" creationId="{88611BD7-5156-4972-BEC7-11D32B29BCD4}"/>
          </ac:spMkLst>
        </pc:spChg>
        <pc:spChg chg="add mod">
          <ac:chgData name="Eleonora Presani" userId="0b41f6b3-5102-4917-b746-362d9d068c1d" providerId="ADAL" clId="{BAB04E47-06D6-42A9-8A23-CD06BFB2A432}" dt="2021-01-26T18:47:24.563" v="308" actId="20577"/>
          <ac:spMkLst>
            <pc:docMk/>
            <pc:sldMk cId="955637977" sldId="262"/>
            <ac:spMk id="4" creationId="{9DF2FC30-A568-4BF6-97F7-1DAB401C488F}"/>
          </ac:spMkLst>
        </pc:spChg>
        <pc:spChg chg="add mod">
          <ac:chgData name="Eleonora Presani" userId="0b41f6b3-5102-4917-b746-362d9d068c1d" providerId="ADAL" clId="{BAB04E47-06D6-42A9-8A23-CD06BFB2A432}" dt="2021-01-26T18:50:59.670" v="540" actId="20577"/>
          <ac:spMkLst>
            <pc:docMk/>
            <pc:sldMk cId="955637977" sldId="262"/>
            <ac:spMk id="5" creationId="{E18E4F19-6364-4AE7-8E1F-37325CA7A41B}"/>
          </ac:spMkLst>
        </pc:spChg>
        <pc:picChg chg="add mod">
          <ac:chgData name="Eleonora Presani" userId="0b41f6b3-5102-4917-b746-362d9d068c1d" providerId="ADAL" clId="{BAB04E47-06D6-42A9-8A23-CD06BFB2A432}" dt="2021-01-26T18:59:08.393" v="549" actId="1076"/>
          <ac:picMkLst>
            <pc:docMk/>
            <pc:sldMk cId="955637977" sldId="262"/>
            <ac:picMk id="6146" creationId="{2577DAB5-1401-4F09-9FAE-04055C60B3C2}"/>
          </ac:picMkLst>
        </pc:picChg>
        <pc:picChg chg="add mod">
          <ac:chgData name="Eleonora Presani" userId="0b41f6b3-5102-4917-b746-362d9d068c1d" providerId="ADAL" clId="{BAB04E47-06D6-42A9-8A23-CD06BFB2A432}" dt="2021-01-26T19:23:22.672" v="556" actId="1076"/>
          <ac:picMkLst>
            <pc:docMk/>
            <pc:sldMk cId="955637977" sldId="262"/>
            <ac:picMk id="6148" creationId="{D3774EB7-6793-4EF4-BF82-623EEF22D0E4}"/>
          </ac:picMkLst>
        </pc:picChg>
      </pc:sldChg>
      <pc:sldChg chg="addSp delSp modSp">
        <pc:chgData name="Eleonora Presani" userId="0b41f6b3-5102-4917-b746-362d9d068c1d" providerId="ADAL" clId="{BAB04E47-06D6-42A9-8A23-CD06BFB2A432}" dt="2021-01-26T20:47:25.087" v="1182" actId="20577"/>
        <pc:sldMkLst>
          <pc:docMk/>
          <pc:sldMk cId="687156870" sldId="263"/>
        </pc:sldMkLst>
        <pc:spChg chg="mod">
          <ac:chgData name="Eleonora Presani" userId="0b41f6b3-5102-4917-b746-362d9d068c1d" providerId="ADAL" clId="{BAB04E47-06D6-42A9-8A23-CD06BFB2A432}" dt="2021-01-26T20:28:12.841" v="812" actId="20577"/>
          <ac:spMkLst>
            <pc:docMk/>
            <pc:sldMk cId="687156870" sldId="263"/>
            <ac:spMk id="3" creationId="{A6FC0AAA-9C90-4073-AE90-A701DC11FD4F}"/>
          </ac:spMkLst>
        </pc:spChg>
        <pc:spChg chg="add mod">
          <ac:chgData name="Eleonora Presani" userId="0b41f6b3-5102-4917-b746-362d9d068c1d" providerId="ADAL" clId="{BAB04E47-06D6-42A9-8A23-CD06BFB2A432}" dt="2021-01-26T19:29:31.275" v="624" actId="404"/>
          <ac:spMkLst>
            <pc:docMk/>
            <pc:sldMk cId="687156870" sldId="263"/>
            <ac:spMk id="4" creationId="{4C9BC20D-F71D-479F-BDF4-637A0F537562}"/>
          </ac:spMkLst>
        </pc:spChg>
        <pc:spChg chg="add mod">
          <ac:chgData name="Eleonora Presani" userId="0b41f6b3-5102-4917-b746-362d9d068c1d" providerId="ADAL" clId="{BAB04E47-06D6-42A9-8A23-CD06BFB2A432}" dt="2021-01-26T19:26:35.825" v="572" actId="164"/>
          <ac:spMkLst>
            <pc:docMk/>
            <pc:sldMk cId="687156870" sldId="263"/>
            <ac:spMk id="6" creationId="{E0903DF1-C2D7-4993-8A29-8B35634D9FBE}"/>
          </ac:spMkLst>
        </pc:spChg>
        <pc:spChg chg="add mod">
          <ac:chgData name="Eleonora Presani" userId="0b41f6b3-5102-4917-b746-362d9d068c1d" providerId="ADAL" clId="{BAB04E47-06D6-42A9-8A23-CD06BFB2A432}" dt="2021-01-26T19:29:38.064" v="627" actId="404"/>
          <ac:spMkLst>
            <pc:docMk/>
            <pc:sldMk cId="687156870" sldId="263"/>
            <ac:spMk id="8" creationId="{3DD1281C-6395-41DF-8729-10E1D7D8CDFF}"/>
          </ac:spMkLst>
        </pc:spChg>
        <pc:spChg chg="add mod">
          <ac:chgData name="Eleonora Presani" userId="0b41f6b3-5102-4917-b746-362d9d068c1d" providerId="ADAL" clId="{BAB04E47-06D6-42A9-8A23-CD06BFB2A432}" dt="2021-01-26T20:47:18.916" v="1176" actId="20577"/>
          <ac:spMkLst>
            <pc:docMk/>
            <pc:sldMk cId="687156870" sldId="263"/>
            <ac:spMk id="9" creationId="{E81FACA2-36B7-4974-B9AE-CDE230F983F9}"/>
          </ac:spMkLst>
        </pc:spChg>
        <pc:spChg chg="add mod">
          <ac:chgData name="Eleonora Presani" userId="0b41f6b3-5102-4917-b746-362d9d068c1d" providerId="ADAL" clId="{BAB04E47-06D6-42A9-8A23-CD06BFB2A432}" dt="2021-01-26T20:47:25.087" v="1182" actId="20577"/>
          <ac:spMkLst>
            <pc:docMk/>
            <pc:sldMk cId="687156870" sldId="263"/>
            <ac:spMk id="10" creationId="{5C61AD10-A5EB-4FF0-A713-FBF474AD3855}"/>
          </ac:spMkLst>
        </pc:spChg>
        <pc:spChg chg="add del mod">
          <ac:chgData name="Eleonora Presani" userId="0b41f6b3-5102-4917-b746-362d9d068c1d" providerId="ADAL" clId="{BAB04E47-06D6-42A9-8A23-CD06BFB2A432}" dt="2021-01-26T20:44:25.572" v="1169" actId="478"/>
          <ac:spMkLst>
            <pc:docMk/>
            <pc:sldMk cId="687156870" sldId="263"/>
            <ac:spMk id="16" creationId="{985E32AF-1DCA-40EC-AF84-4734577EE768}"/>
          </ac:spMkLst>
        </pc:spChg>
        <pc:grpChg chg="add mod">
          <ac:chgData name="Eleonora Presani" userId="0b41f6b3-5102-4917-b746-362d9d068c1d" providerId="ADAL" clId="{BAB04E47-06D6-42A9-8A23-CD06BFB2A432}" dt="2021-01-26T19:29:45.554" v="628" actId="1076"/>
          <ac:grpSpMkLst>
            <pc:docMk/>
            <pc:sldMk cId="687156870" sldId="263"/>
            <ac:grpSpMk id="5" creationId="{F39E9186-E6AE-4DAA-A245-C6620B87147F}"/>
          </ac:grpSpMkLst>
        </pc:grpChg>
        <pc:grpChg chg="add mod">
          <ac:chgData name="Eleonora Presani" userId="0b41f6b3-5102-4917-b746-362d9d068c1d" providerId="ADAL" clId="{BAB04E47-06D6-42A9-8A23-CD06BFB2A432}" dt="2021-01-26T19:29:56.031" v="629"/>
          <ac:grpSpMkLst>
            <pc:docMk/>
            <pc:sldMk cId="687156870" sldId="263"/>
            <ac:grpSpMk id="7" creationId="{E01C90E6-933A-45E2-A99E-ED2E0554244C}"/>
          </ac:grpSpMkLst>
        </pc:grpChg>
        <pc:graphicFrameChg chg="add del">
          <ac:chgData name="Eleonora Presani" userId="0b41f6b3-5102-4917-b746-362d9d068c1d" providerId="ADAL" clId="{BAB04E47-06D6-42A9-8A23-CD06BFB2A432}" dt="2021-01-26T20:29:02.521" v="851"/>
          <ac:graphicFrameMkLst>
            <pc:docMk/>
            <pc:sldMk cId="687156870" sldId="263"/>
            <ac:graphicFrameMk id="11" creationId="{F6E50E91-3BCA-4EBE-B7F6-679080045EC2}"/>
          </ac:graphicFrameMkLst>
        </pc:graphicFrameChg>
        <pc:graphicFrameChg chg="add del">
          <ac:chgData name="Eleonora Presani" userId="0b41f6b3-5102-4917-b746-362d9d068c1d" providerId="ADAL" clId="{BAB04E47-06D6-42A9-8A23-CD06BFB2A432}" dt="2021-01-26T20:29:07.139" v="853"/>
          <ac:graphicFrameMkLst>
            <pc:docMk/>
            <pc:sldMk cId="687156870" sldId="263"/>
            <ac:graphicFrameMk id="12" creationId="{6E677A54-EABD-468F-85E5-4B7D0F7FA08C}"/>
          </ac:graphicFrameMkLst>
        </pc:graphicFrameChg>
        <pc:graphicFrameChg chg="add del">
          <ac:chgData name="Eleonora Presani" userId="0b41f6b3-5102-4917-b746-362d9d068c1d" providerId="ADAL" clId="{BAB04E47-06D6-42A9-8A23-CD06BFB2A432}" dt="2021-01-26T20:30:12.231" v="923"/>
          <ac:graphicFrameMkLst>
            <pc:docMk/>
            <pc:sldMk cId="687156870" sldId="263"/>
            <ac:graphicFrameMk id="13" creationId="{3D553CFC-D456-41C3-819C-1D4E4B737822}"/>
          </ac:graphicFrameMkLst>
        </pc:graphicFrameChg>
        <pc:picChg chg="add mod">
          <ac:chgData name="Eleonora Presani" userId="0b41f6b3-5102-4917-b746-362d9d068c1d" providerId="ADAL" clId="{BAB04E47-06D6-42A9-8A23-CD06BFB2A432}" dt="2021-01-26T19:26:35.825" v="572" actId="164"/>
          <ac:picMkLst>
            <pc:docMk/>
            <pc:sldMk cId="687156870" sldId="263"/>
            <ac:picMk id="7170" creationId="{B198B2CD-165E-4603-B366-ED3D485DD62B}"/>
          </ac:picMkLst>
        </pc:picChg>
        <pc:picChg chg="add mod">
          <ac:chgData name="Eleonora Presani" userId="0b41f6b3-5102-4917-b746-362d9d068c1d" providerId="ADAL" clId="{BAB04E47-06D6-42A9-8A23-CD06BFB2A432}" dt="2021-01-26T20:26:55.414" v="799" actId="1076"/>
          <ac:picMkLst>
            <pc:docMk/>
            <pc:sldMk cId="687156870" sldId="263"/>
            <ac:picMk id="7172" creationId="{C71FD087-1D67-4A73-A33E-9D7454475B7A}"/>
          </ac:picMkLst>
        </pc:picChg>
        <pc:cxnChg chg="add del mod">
          <ac:chgData name="Eleonora Presani" userId="0b41f6b3-5102-4917-b746-362d9d068c1d" providerId="ADAL" clId="{BAB04E47-06D6-42A9-8A23-CD06BFB2A432}" dt="2021-01-26T20:44:28.528" v="1170" actId="478"/>
          <ac:cxnSpMkLst>
            <pc:docMk/>
            <pc:sldMk cId="687156870" sldId="263"/>
            <ac:cxnSpMk id="15" creationId="{4E79FDE4-83B9-4E51-9D4D-8DD14DDBC471}"/>
          </ac:cxnSpMkLst>
        </pc:cxnChg>
      </pc:sldChg>
      <pc:sldChg chg="addSp delSp modSp modAnim">
        <pc:chgData name="Eleonora Presani" userId="0b41f6b3-5102-4917-b746-362d9d068c1d" providerId="ADAL" clId="{BAB04E47-06D6-42A9-8A23-CD06BFB2A432}" dt="2021-01-26T22:21:28.104" v="2925"/>
        <pc:sldMkLst>
          <pc:docMk/>
          <pc:sldMk cId="1612473422" sldId="264"/>
        </pc:sldMkLst>
        <pc:spChg chg="mod">
          <ac:chgData name="Eleonora Presani" userId="0b41f6b3-5102-4917-b746-362d9d068c1d" providerId="ADAL" clId="{BAB04E47-06D6-42A9-8A23-CD06BFB2A432}" dt="2021-01-26T21:09:10.135" v="1523" actId="5793"/>
          <ac:spMkLst>
            <pc:docMk/>
            <pc:sldMk cId="1612473422" sldId="264"/>
            <ac:spMk id="3" creationId="{B10812A9-1710-4857-A8E0-B55EF4A28B5C}"/>
          </ac:spMkLst>
        </pc:spChg>
        <pc:spChg chg="add mod">
          <ac:chgData name="Eleonora Presani" userId="0b41f6b3-5102-4917-b746-362d9d068c1d" providerId="ADAL" clId="{BAB04E47-06D6-42A9-8A23-CD06BFB2A432}" dt="2021-01-26T21:16:10.742" v="1689" actId="1076"/>
          <ac:spMkLst>
            <pc:docMk/>
            <pc:sldMk cId="1612473422" sldId="264"/>
            <ac:spMk id="6" creationId="{98863F95-27EB-4271-BDCB-24DB18F95918}"/>
          </ac:spMkLst>
        </pc:spChg>
        <pc:spChg chg="add mod">
          <ac:chgData name="Eleonora Presani" userId="0b41f6b3-5102-4917-b746-362d9d068c1d" providerId="ADAL" clId="{BAB04E47-06D6-42A9-8A23-CD06BFB2A432}" dt="2021-01-26T21:19:08.515" v="1730" actId="1076"/>
          <ac:spMkLst>
            <pc:docMk/>
            <pc:sldMk cId="1612473422" sldId="264"/>
            <ac:spMk id="8" creationId="{3CA08E4B-7221-4B9C-9824-5D94CEFB8B82}"/>
          </ac:spMkLst>
        </pc:spChg>
        <pc:spChg chg="add mod">
          <ac:chgData name="Eleonora Presani" userId="0b41f6b3-5102-4917-b746-362d9d068c1d" providerId="ADAL" clId="{BAB04E47-06D6-42A9-8A23-CD06BFB2A432}" dt="2021-01-26T21:16:28.495" v="1693" actId="1076"/>
          <ac:spMkLst>
            <pc:docMk/>
            <pc:sldMk cId="1612473422" sldId="264"/>
            <ac:spMk id="9" creationId="{67EA2F5B-41C2-4EB6-B9B8-C6ED754F08C0}"/>
          </ac:spMkLst>
        </pc:spChg>
        <pc:spChg chg="add mod">
          <ac:chgData name="Eleonora Presani" userId="0b41f6b3-5102-4917-b746-362d9d068c1d" providerId="ADAL" clId="{BAB04E47-06D6-42A9-8A23-CD06BFB2A432}" dt="2021-01-26T21:18:38.773" v="1718" actId="164"/>
          <ac:spMkLst>
            <pc:docMk/>
            <pc:sldMk cId="1612473422" sldId="264"/>
            <ac:spMk id="13" creationId="{A3A73ADC-011F-40D8-8B86-7A813559A488}"/>
          </ac:spMkLst>
        </pc:spChg>
        <pc:spChg chg="add mod">
          <ac:chgData name="Eleonora Presani" userId="0b41f6b3-5102-4917-b746-362d9d068c1d" providerId="ADAL" clId="{BAB04E47-06D6-42A9-8A23-CD06BFB2A432}" dt="2021-01-26T21:18:57.074" v="1728" actId="20577"/>
          <ac:spMkLst>
            <pc:docMk/>
            <pc:sldMk cId="1612473422" sldId="264"/>
            <ac:spMk id="14" creationId="{2FB172BD-1C91-42AB-9BA4-6F221A0157C4}"/>
          </ac:spMkLst>
        </pc:spChg>
        <pc:spChg chg="add mod">
          <ac:chgData name="Eleonora Presani" userId="0b41f6b3-5102-4917-b746-362d9d068c1d" providerId="ADAL" clId="{BAB04E47-06D6-42A9-8A23-CD06BFB2A432}" dt="2021-01-26T21:19:29.568" v="1736" actId="164"/>
          <ac:spMkLst>
            <pc:docMk/>
            <pc:sldMk cId="1612473422" sldId="264"/>
            <ac:spMk id="17" creationId="{6BAF9E39-D5A9-4E4D-A5E5-C4988179BD0C}"/>
          </ac:spMkLst>
        </pc:spChg>
        <pc:spChg chg="add mod">
          <ac:chgData name="Eleonora Presani" userId="0b41f6b3-5102-4917-b746-362d9d068c1d" providerId="ADAL" clId="{BAB04E47-06D6-42A9-8A23-CD06BFB2A432}" dt="2021-01-26T21:19:29.568" v="1736" actId="164"/>
          <ac:spMkLst>
            <pc:docMk/>
            <pc:sldMk cId="1612473422" sldId="264"/>
            <ac:spMk id="18" creationId="{EB29607B-368A-4A41-825C-D90C803E218B}"/>
          </ac:spMkLst>
        </pc:spChg>
        <pc:spChg chg="add mod">
          <ac:chgData name="Eleonora Presani" userId="0b41f6b3-5102-4917-b746-362d9d068c1d" providerId="ADAL" clId="{BAB04E47-06D6-42A9-8A23-CD06BFB2A432}" dt="2021-01-26T21:19:41.839" v="1739" actId="1076"/>
          <ac:spMkLst>
            <pc:docMk/>
            <pc:sldMk cId="1612473422" sldId="264"/>
            <ac:spMk id="22" creationId="{6761AAE4-DADB-4AF0-B5CE-2BCBDF66B77E}"/>
          </ac:spMkLst>
        </pc:spChg>
        <pc:spChg chg="add mod">
          <ac:chgData name="Eleonora Presani" userId="0b41f6b3-5102-4917-b746-362d9d068c1d" providerId="ADAL" clId="{BAB04E47-06D6-42A9-8A23-CD06BFB2A432}" dt="2021-01-26T21:20:06.477" v="1761" actId="1076"/>
          <ac:spMkLst>
            <pc:docMk/>
            <pc:sldMk cId="1612473422" sldId="264"/>
            <ac:spMk id="23" creationId="{6740BC89-D02C-4B46-A2E7-E9C1627D5066}"/>
          </ac:spMkLst>
        </pc:spChg>
        <pc:spChg chg="add mod">
          <ac:chgData name="Eleonora Presani" userId="0b41f6b3-5102-4917-b746-362d9d068c1d" providerId="ADAL" clId="{BAB04E47-06D6-42A9-8A23-CD06BFB2A432}" dt="2021-01-26T21:26:17.530" v="1953" actId="20577"/>
          <ac:spMkLst>
            <pc:docMk/>
            <pc:sldMk cId="1612473422" sldId="264"/>
            <ac:spMk id="30" creationId="{0AAF58C5-202A-4F0D-8AAC-DBB7C915E98A}"/>
          </ac:spMkLst>
        </pc:spChg>
        <pc:grpChg chg="add mod">
          <ac:chgData name="Eleonora Presani" userId="0b41f6b3-5102-4917-b746-362d9d068c1d" providerId="ADAL" clId="{BAB04E47-06D6-42A9-8A23-CD06BFB2A432}" dt="2021-01-26T21:24:11.215" v="1782" actId="1076"/>
          <ac:grpSpMkLst>
            <pc:docMk/>
            <pc:sldMk cId="1612473422" sldId="264"/>
            <ac:grpSpMk id="10" creationId="{9F4E29CE-D033-43A0-AF1E-EE37C67887CC}"/>
          </ac:grpSpMkLst>
        </pc:grpChg>
        <pc:grpChg chg="add mod">
          <ac:chgData name="Eleonora Presani" userId="0b41f6b3-5102-4917-b746-362d9d068c1d" providerId="ADAL" clId="{BAB04E47-06D6-42A9-8A23-CD06BFB2A432}" dt="2021-01-26T21:24:13.878" v="1783" actId="1076"/>
          <ac:grpSpMkLst>
            <pc:docMk/>
            <pc:sldMk cId="1612473422" sldId="264"/>
            <ac:grpSpMk id="11" creationId="{4C51F771-099A-4AB2-A1FF-25AF25A0F913}"/>
          </ac:grpSpMkLst>
        </pc:grpChg>
        <pc:picChg chg="add mod">
          <ac:chgData name="Eleonora Presani" userId="0b41f6b3-5102-4917-b746-362d9d068c1d" providerId="ADAL" clId="{BAB04E47-06D6-42A9-8A23-CD06BFB2A432}" dt="2021-01-26T21:16:05.993" v="1688" actId="1076"/>
          <ac:picMkLst>
            <pc:docMk/>
            <pc:sldMk cId="1612473422" sldId="264"/>
            <ac:picMk id="4" creationId="{36344586-7DB8-417E-9929-0674BAEDC305}"/>
          </ac:picMkLst>
        </pc:picChg>
        <pc:picChg chg="add mod">
          <ac:chgData name="Eleonora Presani" userId="0b41f6b3-5102-4917-b746-362d9d068c1d" providerId="ADAL" clId="{BAB04E47-06D6-42A9-8A23-CD06BFB2A432}" dt="2021-01-26T21:16:24.731" v="1692" actId="1076"/>
          <ac:picMkLst>
            <pc:docMk/>
            <pc:sldMk cId="1612473422" sldId="264"/>
            <ac:picMk id="7" creationId="{6B0EE449-338E-436F-A17A-4EEEE58FC3D0}"/>
          </ac:picMkLst>
        </pc:picChg>
        <pc:picChg chg="add mod">
          <ac:chgData name="Eleonora Presani" userId="0b41f6b3-5102-4917-b746-362d9d068c1d" providerId="ADAL" clId="{BAB04E47-06D6-42A9-8A23-CD06BFB2A432}" dt="2021-01-26T21:21:28.331" v="1771" actId="1076"/>
          <ac:picMkLst>
            <pc:docMk/>
            <pc:sldMk cId="1612473422" sldId="264"/>
            <ac:picMk id="25" creationId="{7C351FF4-2DF9-4084-8339-6B824D1B46C0}"/>
          </ac:picMkLst>
        </pc:picChg>
        <pc:picChg chg="add del mod">
          <ac:chgData name="Eleonora Presani" userId="0b41f6b3-5102-4917-b746-362d9d068c1d" providerId="ADAL" clId="{BAB04E47-06D6-42A9-8A23-CD06BFB2A432}" dt="2021-01-26T21:11:55.963" v="1595" actId="478"/>
          <ac:picMkLst>
            <pc:docMk/>
            <pc:sldMk cId="1612473422" sldId="264"/>
            <ac:picMk id="9218" creationId="{36F508BF-C739-4EF3-91D3-9D157D211376}"/>
          </ac:picMkLst>
        </pc:picChg>
        <pc:picChg chg="add mod">
          <ac:chgData name="Eleonora Presani" userId="0b41f6b3-5102-4917-b746-362d9d068c1d" providerId="ADAL" clId="{BAB04E47-06D6-42A9-8A23-CD06BFB2A432}" dt="2021-01-26T21:15:55.846" v="1685" actId="1076"/>
          <ac:picMkLst>
            <pc:docMk/>
            <pc:sldMk cId="1612473422" sldId="264"/>
            <ac:picMk id="9220" creationId="{66086255-D4DE-4F21-8235-1360E633B2D2}"/>
          </ac:picMkLst>
        </pc:picChg>
        <pc:picChg chg="add mod">
          <ac:chgData name="Eleonora Presani" userId="0b41f6b3-5102-4917-b746-362d9d068c1d" providerId="ADAL" clId="{BAB04E47-06D6-42A9-8A23-CD06BFB2A432}" dt="2021-01-26T21:16:24.731" v="1692" actId="1076"/>
          <ac:picMkLst>
            <pc:docMk/>
            <pc:sldMk cId="1612473422" sldId="264"/>
            <ac:picMk id="9222" creationId="{094FD3F7-9D96-41C8-BC61-A065F092C32D}"/>
          </ac:picMkLst>
        </pc:picChg>
        <pc:picChg chg="add mod">
          <ac:chgData name="Eleonora Presani" userId="0b41f6b3-5102-4917-b746-362d9d068c1d" providerId="ADAL" clId="{BAB04E47-06D6-42A9-8A23-CD06BFB2A432}" dt="2021-01-26T21:18:38.773" v="1718" actId="164"/>
          <ac:picMkLst>
            <pc:docMk/>
            <pc:sldMk cId="1612473422" sldId="264"/>
            <ac:picMk id="9224" creationId="{F1C17D71-25DB-4AC6-82A3-69A4045C1961}"/>
          </ac:picMkLst>
        </pc:picChg>
        <pc:picChg chg="add del">
          <ac:chgData name="Eleonora Presani" userId="0b41f6b3-5102-4917-b746-362d9d068c1d" providerId="ADAL" clId="{BAB04E47-06D6-42A9-8A23-CD06BFB2A432}" dt="2021-01-26T21:15:50.170" v="1684"/>
          <ac:picMkLst>
            <pc:docMk/>
            <pc:sldMk cId="1612473422" sldId="264"/>
            <ac:picMk id="9226" creationId="{6E6DE0D2-D96F-484F-81BD-6ADECA37ED4F}"/>
          </ac:picMkLst>
        </pc:picChg>
        <pc:picChg chg="add mod">
          <ac:chgData name="Eleonora Presani" userId="0b41f6b3-5102-4917-b746-362d9d068c1d" providerId="ADAL" clId="{BAB04E47-06D6-42A9-8A23-CD06BFB2A432}" dt="2021-01-26T21:19:29.568" v="1736" actId="164"/>
          <ac:picMkLst>
            <pc:docMk/>
            <pc:sldMk cId="1612473422" sldId="264"/>
            <ac:picMk id="9228" creationId="{891C1405-785E-4543-81DE-965636C9EAC5}"/>
          </ac:picMkLst>
        </pc:picChg>
        <pc:picChg chg="add mod">
          <ac:chgData name="Eleonora Presani" userId="0b41f6b3-5102-4917-b746-362d9d068c1d" providerId="ADAL" clId="{BAB04E47-06D6-42A9-8A23-CD06BFB2A432}" dt="2021-01-26T21:21:29.683" v="1772" actId="1076"/>
          <ac:picMkLst>
            <pc:docMk/>
            <pc:sldMk cId="1612473422" sldId="264"/>
            <ac:picMk id="9230" creationId="{29D7FD42-3DD3-4D3A-B87F-244DFB54D3A4}"/>
          </ac:picMkLst>
        </pc:picChg>
        <pc:cxnChg chg="add mod">
          <ac:chgData name="Eleonora Presani" userId="0b41f6b3-5102-4917-b746-362d9d068c1d" providerId="ADAL" clId="{BAB04E47-06D6-42A9-8A23-CD06BFB2A432}" dt="2021-01-26T21:24:11.215" v="1782" actId="1076"/>
          <ac:cxnSpMkLst>
            <pc:docMk/>
            <pc:sldMk cId="1612473422" sldId="264"/>
            <ac:cxnSpMk id="15" creationId="{BD406C4F-5351-4318-8B2B-022780790ACE}"/>
          </ac:cxnSpMkLst>
        </pc:cxnChg>
        <pc:cxnChg chg="add mod">
          <ac:chgData name="Eleonora Presani" userId="0b41f6b3-5102-4917-b746-362d9d068c1d" providerId="ADAL" clId="{BAB04E47-06D6-42A9-8A23-CD06BFB2A432}" dt="2021-01-26T21:24:21.368" v="1784" actId="14100"/>
          <ac:cxnSpMkLst>
            <pc:docMk/>
            <pc:sldMk cId="1612473422" sldId="264"/>
            <ac:cxnSpMk id="19" creationId="{9A148A2D-151E-4D7B-B908-18CBC033D996}"/>
          </ac:cxnSpMkLst>
        </pc:cxnChg>
        <pc:cxnChg chg="add mod">
          <ac:chgData name="Eleonora Presani" userId="0b41f6b3-5102-4917-b746-362d9d068c1d" providerId="ADAL" clId="{BAB04E47-06D6-42A9-8A23-CD06BFB2A432}" dt="2021-01-26T21:23:41.780" v="1775" actId="11529"/>
          <ac:cxnSpMkLst>
            <pc:docMk/>
            <pc:sldMk cId="1612473422" sldId="264"/>
            <ac:cxnSpMk id="21" creationId="{07E81ECD-CFD6-47E5-AE5F-F27BF577DA87}"/>
          </ac:cxnSpMkLst>
        </pc:cxnChg>
        <pc:cxnChg chg="add mod">
          <ac:chgData name="Eleonora Presani" userId="0b41f6b3-5102-4917-b746-362d9d068c1d" providerId="ADAL" clId="{BAB04E47-06D6-42A9-8A23-CD06BFB2A432}" dt="2021-01-26T21:24:13.878" v="1783" actId="1076"/>
          <ac:cxnSpMkLst>
            <pc:docMk/>
            <pc:sldMk cId="1612473422" sldId="264"/>
            <ac:cxnSpMk id="26" creationId="{D54BAE2C-DE90-4DE5-92C9-250369794BE5}"/>
          </ac:cxnSpMkLst>
        </pc:cxnChg>
      </pc:sldChg>
      <pc:sldChg chg="addSp modSp modAnim">
        <pc:chgData name="Eleonora Presani" userId="0b41f6b3-5102-4917-b746-362d9d068c1d" providerId="ADAL" clId="{BAB04E47-06D6-42A9-8A23-CD06BFB2A432}" dt="2021-01-26T22:22:11.729" v="2927"/>
        <pc:sldMkLst>
          <pc:docMk/>
          <pc:sldMk cId="715920156" sldId="265"/>
        </pc:sldMkLst>
        <pc:spChg chg="mod">
          <ac:chgData name="Eleonora Presani" userId="0b41f6b3-5102-4917-b746-362d9d068c1d" providerId="ADAL" clId="{BAB04E47-06D6-42A9-8A23-CD06BFB2A432}" dt="2021-01-26T21:56:56.297" v="2310" actId="20577"/>
          <ac:spMkLst>
            <pc:docMk/>
            <pc:sldMk cId="715920156" sldId="265"/>
            <ac:spMk id="3" creationId="{D5B922F4-BF87-4E16-A6D4-8F239EBD11C3}"/>
          </ac:spMkLst>
        </pc:spChg>
        <pc:spChg chg="add mod">
          <ac:chgData name="Eleonora Presani" userId="0b41f6b3-5102-4917-b746-362d9d068c1d" providerId="ADAL" clId="{BAB04E47-06D6-42A9-8A23-CD06BFB2A432}" dt="2021-01-26T21:56:19.160" v="2230" actId="20577"/>
          <ac:spMkLst>
            <pc:docMk/>
            <pc:sldMk cId="715920156" sldId="265"/>
            <ac:spMk id="6" creationId="{0084E52F-D9B7-4325-B15D-611BC0A7CE13}"/>
          </ac:spMkLst>
        </pc:spChg>
        <pc:spChg chg="add mod">
          <ac:chgData name="Eleonora Presani" userId="0b41f6b3-5102-4917-b746-362d9d068c1d" providerId="ADAL" clId="{BAB04E47-06D6-42A9-8A23-CD06BFB2A432}" dt="2021-01-26T21:58:32.566" v="2389" actId="1076"/>
          <ac:spMkLst>
            <pc:docMk/>
            <pc:sldMk cId="715920156" sldId="265"/>
            <ac:spMk id="7" creationId="{05802CC3-02A1-40D6-929A-1F14EC380D8D}"/>
          </ac:spMkLst>
        </pc:spChg>
        <pc:picChg chg="add mod">
          <ac:chgData name="Eleonora Presani" userId="0b41f6b3-5102-4917-b746-362d9d068c1d" providerId="ADAL" clId="{BAB04E47-06D6-42A9-8A23-CD06BFB2A432}" dt="2021-01-26T21:42:01.162" v="2011" actId="1076"/>
          <ac:picMkLst>
            <pc:docMk/>
            <pc:sldMk cId="715920156" sldId="265"/>
            <ac:picMk id="10242" creationId="{D6BF6403-85F9-4F4F-84A4-2F2B6ECEC784}"/>
          </ac:picMkLst>
        </pc:picChg>
        <pc:picChg chg="add mod">
          <ac:chgData name="Eleonora Presani" userId="0b41f6b3-5102-4917-b746-362d9d068c1d" providerId="ADAL" clId="{BAB04E47-06D6-42A9-8A23-CD06BFB2A432}" dt="2021-01-26T21:42:49.986" v="2016" actId="1076"/>
          <ac:picMkLst>
            <pc:docMk/>
            <pc:sldMk cId="715920156" sldId="265"/>
            <ac:picMk id="10244" creationId="{41B407B2-65C7-417D-92D9-721174ECAFF8}"/>
          </ac:picMkLst>
        </pc:picChg>
      </pc:sldChg>
      <pc:sldChg chg="addSp delSp modSp modAnim">
        <pc:chgData name="Eleonora Presani" userId="0b41f6b3-5102-4917-b746-362d9d068c1d" providerId="ADAL" clId="{BAB04E47-06D6-42A9-8A23-CD06BFB2A432}" dt="2021-01-26T22:22:22.755" v="2930"/>
        <pc:sldMkLst>
          <pc:docMk/>
          <pc:sldMk cId="3885438946" sldId="266"/>
        </pc:sldMkLst>
        <pc:spChg chg="del">
          <ac:chgData name="Eleonora Presani" userId="0b41f6b3-5102-4917-b746-362d9d068c1d" providerId="ADAL" clId="{BAB04E47-06D6-42A9-8A23-CD06BFB2A432}" dt="2021-01-26T22:03:27.967" v="2455" actId="478"/>
          <ac:spMkLst>
            <pc:docMk/>
            <pc:sldMk cId="3885438946" sldId="266"/>
            <ac:spMk id="3" creationId="{161F1937-9094-4806-860C-41A1D8EBC827}"/>
          </ac:spMkLst>
        </pc:spChg>
        <pc:spChg chg="add del mod">
          <ac:chgData name="Eleonora Presani" userId="0b41f6b3-5102-4917-b746-362d9d068c1d" providerId="ADAL" clId="{BAB04E47-06D6-42A9-8A23-CD06BFB2A432}" dt="2021-01-26T22:05:32.911" v="2460" actId="478"/>
          <ac:spMkLst>
            <pc:docMk/>
            <pc:sldMk cId="3885438946" sldId="266"/>
            <ac:spMk id="5" creationId="{3B0563E5-F54E-4AD4-B79F-A531C12DB434}"/>
          </ac:spMkLst>
        </pc:spChg>
        <pc:spChg chg="add mod">
          <ac:chgData name="Eleonora Presani" userId="0b41f6b3-5102-4917-b746-362d9d068c1d" providerId="ADAL" clId="{BAB04E47-06D6-42A9-8A23-CD06BFB2A432}" dt="2021-01-26T22:15:10.118" v="2835" actId="1076"/>
          <ac:spMkLst>
            <pc:docMk/>
            <pc:sldMk cId="3885438946" sldId="266"/>
            <ac:spMk id="6" creationId="{966B14E7-7EE9-4862-B2BF-0FE179D9FB6E}"/>
          </ac:spMkLst>
        </pc:spChg>
        <pc:spChg chg="add mod">
          <ac:chgData name="Eleonora Presani" userId="0b41f6b3-5102-4917-b746-362d9d068c1d" providerId="ADAL" clId="{BAB04E47-06D6-42A9-8A23-CD06BFB2A432}" dt="2021-01-26T22:15:12.186" v="2836" actId="1076"/>
          <ac:spMkLst>
            <pc:docMk/>
            <pc:sldMk cId="3885438946" sldId="266"/>
            <ac:spMk id="8" creationId="{CBBBD6D7-2729-4B5D-B783-5E9B23E6D397}"/>
          </ac:spMkLst>
        </pc:spChg>
        <pc:spChg chg="add mod">
          <ac:chgData name="Eleonora Presani" userId="0b41f6b3-5102-4917-b746-362d9d068c1d" providerId="ADAL" clId="{BAB04E47-06D6-42A9-8A23-CD06BFB2A432}" dt="2021-01-26T22:15:51.633" v="2908" actId="20577"/>
          <ac:spMkLst>
            <pc:docMk/>
            <pc:sldMk cId="3885438946" sldId="266"/>
            <ac:spMk id="9" creationId="{40D7F0D1-3C56-45D1-82BF-26CDD63F3E5C}"/>
          </ac:spMkLst>
        </pc:spChg>
        <pc:picChg chg="add mod">
          <ac:chgData name="Eleonora Presani" userId="0b41f6b3-5102-4917-b746-362d9d068c1d" providerId="ADAL" clId="{BAB04E47-06D6-42A9-8A23-CD06BFB2A432}" dt="2021-01-26T22:04:11.208" v="2458" actId="1076"/>
          <ac:picMkLst>
            <pc:docMk/>
            <pc:sldMk cId="3885438946" sldId="266"/>
            <ac:picMk id="12290" creationId="{A57ECFB3-BFE7-4E83-BA78-C7C14899AE08}"/>
          </ac:picMkLst>
        </pc:picChg>
      </pc:sldChg>
      <pc:sldChg chg="addSp delSp modSp add">
        <pc:chgData name="Eleonora Presani" userId="0b41f6b3-5102-4917-b746-362d9d068c1d" providerId="ADAL" clId="{BAB04E47-06D6-42A9-8A23-CD06BFB2A432}" dt="2021-01-26T20:53:04.131" v="1437" actId="20577"/>
        <pc:sldMkLst>
          <pc:docMk/>
          <pc:sldMk cId="1881367542" sldId="267"/>
        </pc:sldMkLst>
        <pc:spChg chg="mod">
          <ac:chgData name="Eleonora Presani" userId="0b41f6b3-5102-4917-b746-362d9d068c1d" providerId="ADAL" clId="{BAB04E47-06D6-42A9-8A23-CD06BFB2A432}" dt="2021-01-26T20:26:02.406" v="787" actId="20577"/>
          <ac:spMkLst>
            <pc:docMk/>
            <pc:sldMk cId="1881367542" sldId="267"/>
            <ac:spMk id="2" creationId="{31CC24E0-3B07-44C8-86C6-285C5DD29B9C}"/>
          </ac:spMkLst>
        </pc:spChg>
        <pc:spChg chg="mod">
          <ac:chgData name="Eleonora Presani" userId="0b41f6b3-5102-4917-b746-362d9d068c1d" providerId="ADAL" clId="{BAB04E47-06D6-42A9-8A23-CD06BFB2A432}" dt="2021-01-26T20:53:04.131" v="1437" actId="20577"/>
          <ac:spMkLst>
            <pc:docMk/>
            <pc:sldMk cId="1881367542" sldId="267"/>
            <ac:spMk id="3" creationId="{4F8A8AA8-DFDD-445A-9AF1-EBCFBBB391C4}"/>
          </ac:spMkLst>
        </pc:spChg>
        <pc:spChg chg="add del">
          <ac:chgData name="Eleonora Presani" userId="0b41f6b3-5102-4917-b746-362d9d068c1d" providerId="ADAL" clId="{BAB04E47-06D6-42A9-8A23-CD06BFB2A432}" dt="2021-01-26T20:26:39.415" v="794" actId="478"/>
          <ac:spMkLst>
            <pc:docMk/>
            <pc:sldMk cId="1881367542" sldId="267"/>
            <ac:spMk id="4" creationId="{C541F3D2-E44E-40CE-9334-20A553D47FEA}"/>
          </ac:spMkLst>
        </pc:spChg>
        <pc:picChg chg="add mod">
          <ac:chgData name="Eleonora Presani" userId="0b41f6b3-5102-4917-b746-362d9d068c1d" providerId="ADAL" clId="{BAB04E47-06D6-42A9-8A23-CD06BFB2A432}" dt="2021-01-26T20:41:52.634" v="1108" actId="1076"/>
          <ac:picMkLst>
            <pc:docMk/>
            <pc:sldMk cId="1881367542" sldId="267"/>
            <ac:picMk id="5" creationId="{67ABBAC6-BF9E-4FFC-A7C5-AFA89BF7E1C3}"/>
          </ac:picMkLst>
        </pc:picChg>
        <pc:picChg chg="add mod">
          <ac:chgData name="Eleonora Presani" userId="0b41f6b3-5102-4917-b746-362d9d068c1d" providerId="ADAL" clId="{BAB04E47-06D6-42A9-8A23-CD06BFB2A432}" dt="2021-01-26T20:52:48.718" v="1435" actId="1076"/>
          <ac:picMkLst>
            <pc:docMk/>
            <pc:sldMk cId="1881367542" sldId="267"/>
            <ac:picMk id="8194" creationId="{CB429929-1D2B-4711-B6E8-F4E18456DE6E}"/>
          </ac:picMkLst>
        </pc:picChg>
      </pc:sldChg>
      <pc:sldChg chg="addSp modSp add">
        <pc:chgData name="Eleonora Presani" userId="0b41f6b3-5102-4917-b746-362d9d068c1d" providerId="ADAL" clId="{BAB04E47-06D6-42A9-8A23-CD06BFB2A432}" dt="2021-01-26T22:02:41.404" v="2454"/>
        <pc:sldMkLst>
          <pc:docMk/>
          <pc:sldMk cId="2537635761" sldId="268"/>
        </pc:sldMkLst>
        <pc:spChg chg="mod">
          <ac:chgData name="Eleonora Presani" userId="0b41f6b3-5102-4917-b746-362d9d068c1d" providerId="ADAL" clId="{BAB04E47-06D6-42A9-8A23-CD06BFB2A432}" dt="2021-01-26T21:59:08.711" v="2398" actId="20577"/>
          <ac:spMkLst>
            <pc:docMk/>
            <pc:sldMk cId="2537635761" sldId="268"/>
            <ac:spMk id="2" creationId="{361FD4F2-380F-44AC-BEC3-FE461A3D0276}"/>
          </ac:spMkLst>
        </pc:spChg>
        <pc:spChg chg="mod">
          <ac:chgData name="Eleonora Presani" userId="0b41f6b3-5102-4917-b746-362d9d068c1d" providerId="ADAL" clId="{BAB04E47-06D6-42A9-8A23-CD06BFB2A432}" dt="2021-01-26T22:02:10.576" v="2452" actId="20577"/>
          <ac:spMkLst>
            <pc:docMk/>
            <pc:sldMk cId="2537635761" sldId="268"/>
            <ac:spMk id="3" creationId="{C060C992-BF75-4AF8-967C-842353FD4551}"/>
          </ac:spMkLst>
        </pc:spChg>
        <pc:picChg chg="add mod">
          <ac:chgData name="Eleonora Presani" userId="0b41f6b3-5102-4917-b746-362d9d068c1d" providerId="ADAL" clId="{BAB04E47-06D6-42A9-8A23-CD06BFB2A432}" dt="2021-01-26T22:02:41.404" v="2454"/>
          <ac:picMkLst>
            <pc:docMk/>
            <pc:sldMk cId="2537635761" sldId="268"/>
            <ac:picMk id="11266" creationId="{31892F61-C823-4A72-A298-6D8E1EF99FD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C780F-EC2B-4132-8CAE-CE57E6CEE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E4308F-BAE3-438E-8B94-471942B82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3860C-6B3C-46E5-AA7E-30C95F9C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3516-6ACD-408C-9B1C-A1AF752F4D1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03904-212D-4C94-ACD1-91FFAB62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95287-7170-47FC-8964-F1F81CF1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D190-D425-4961-9E01-879CB1C30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8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F2214-F8E2-491D-8BF9-69A6AF8DA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AD278-E63D-4056-A2B3-76445E867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58E5B-8DBD-4346-965E-3794E5847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3516-6ACD-408C-9B1C-A1AF752F4D1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79B16-89AB-4A11-AECC-56C5169C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035D-AB57-42F3-B176-188E819A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D190-D425-4961-9E01-879CB1C30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8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8CD28B-9348-4E80-B590-CB3570B9A4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28AF4D-8924-49E7-B8DA-F11211E67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E9C51-A739-42EE-8EF4-98AA07302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3516-6ACD-408C-9B1C-A1AF752F4D1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0A67B-22D2-43CA-9DD8-F8B9F6F40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FD805-EEA7-4B02-864C-576315B8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D190-D425-4961-9E01-879CB1C30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6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72133-3D55-4D40-899F-0297E0C6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96E44-5849-411F-9431-77EE6C675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D6521-3C33-4DDF-ADC3-602F39AC5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3516-6ACD-408C-9B1C-A1AF752F4D1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B51A4-C8C4-4B40-9B9B-A5B1D9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71866-DDE4-48D3-8086-B476C1D1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D190-D425-4961-9E01-879CB1C30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7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F0B12-C120-4F6D-B733-5B09ACE81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15669-CE03-4AF6-B481-2D7D41907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D5058-F3E1-4DE8-815E-BBEDD131E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3516-6ACD-408C-9B1C-A1AF752F4D1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0FB4E-B907-47D3-B260-0C040A777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A8427-FC4A-44C7-BCE6-BD965BB07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D190-D425-4961-9E01-879CB1C30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1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9DEAC-BF8E-41AD-8D63-9D8285CFB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F7431-ED43-41D3-9DEE-8DB5AF32E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59EB0-B964-4F58-9AA6-2F34D79DB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96174-B3B3-4D27-BB45-6AF340A6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3516-6ACD-408C-9B1C-A1AF752F4D1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4235D-AEA0-4143-B002-362020021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4887A-B346-48C5-9F95-13756C6B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D190-D425-4961-9E01-879CB1C30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F9C98-0529-4858-9E8F-19F4AD45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37C02-158B-4C67-8902-C90DCADA3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0ABFA-2207-4237-A970-6938F5639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DD3089-C050-4B39-A4BC-F320C5434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3BFDF8-8173-43FD-94D8-6D15D724D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1332CE-6EAE-425E-8476-F484730B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3516-6ACD-408C-9B1C-A1AF752F4D1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0493A0-C1FF-48BC-8BFC-1F0C7717E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7EA2A-DD81-4BFA-AB3E-64059EC3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D190-D425-4961-9E01-879CB1C30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5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B8B23-A74D-4114-82C5-5137DB478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B9C968-475F-4F0F-8F93-C7631DA68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3516-6ACD-408C-9B1C-A1AF752F4D1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B5802-F645-476E-85B3-E16C0FF95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C60651-3E7F-4EE3-99BF-BF6C3F0E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D190-D425-4961-9E01-879CB1C30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9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EADBA8-A02D-4C33-9FB3-539D85D74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3516-6ACD-408C-9B1C-A1AF752F4D1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32620E-C9E9-45A2-A146-68937FD0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1FF1A-6CBA-4186-B52A-04D98347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D190-D425-4961-9E01-879CB1C30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1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48CA0-0E86-487F-ACDF-2D78126AB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0BDB8-052C-4886-8271-E9BD6A574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32AA8-2431-4A79-A856-E4172834C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959CC-75A7-4730-8F2F-F3F19BFA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3516-6ACD-408C-9B1C-A1AF752F4D1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D9CB7-4FAA-487F-9760-4CA8BADA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DBA9C-B5C9-4F97-9901-1D158455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D190-D425-4961-9E01-879CB1C30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1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61682-35D6-451C-AB83-EC23A42A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7BCC4C-1936-4F7E-9586-3456CEA30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74AF8-C6E2-4D68-9196-4CF31B18E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C10CE-9342-44F8-854D-FE6FC1A92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3516-6ACD-408C-9B1C-A1AF752F4D1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FE2F5-E433-4059-8508-C7E565DE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2210C-4511-42D8-98EA-24009A626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D190-D425-4961-9E01-879CB1C30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6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31109-FB5C-4C94-9CE5-59B30D1D2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489774"/>
            <a:ext cx="10672987" cy="766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D6CBB-9233-4801-B532-F51DC8627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5335"/>
            <a:ext cx="10515600" cy="462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BF352-5C92-48B6-A4C7-4410DED70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January 27</a:t>
            </a:r>
            <a:r>
              <a:rPr lang="en-US" baseline="30000" dirty="0"/>
              <a:t>th</a:t>
            </a:r>
            <a:r>
              <a:rPr lang="en-US" dirty="0"/>
              <a:t>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8EF12-8F26-4FB8-89A9-12F0F6844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Pidapalooza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E1523-BC02-435A-BF6F-F35958B51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AD190-D425-4961-9E01-879CB1C3017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7B23D8-05BF-484A-9EEC-A1BA1B97A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81984"/>
          <a:stretch/>
        </p:blipFill>
        <p:spPr>
          <a:xfrm>
            <a:off x="0" y="-27024"/>
            <a:ext cx="12192000" cy="5568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4B7409-48C0-4FDA-8AFE-9F5D4E703CE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9560" y="61089"/>
            <a:ext cx="1800476" cy="42868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B299522-820E-410F-A65A-D1DB15D4BD4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134" y="37064"/>
            <a:ext cx="459306" cy="4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7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lepre17" TargetMode="External"/><Relationship Id="rId2" Type="http://schemas.openxmlformats.org/officeDocument/2006/relationships/hyperlink" Target="mailto:ep538@cornell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s://www.linkedin.com/in/epresan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25DD0-AE1F-48B9-A17F-34D4FF427F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All PIDs are equal, but some PIDs are more equal than others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82006-80EC-4049-B53A-2C7BEA6E60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why arXiv is choosing DOIs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0707B1-425F-45DA-8658-08E45464B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212" y="4429919"/>
            <a:ext cx="4563112" cy="962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53CFB5-86F3-4F5A-B376-F9C6A61FE6BB}"/>
              </a:ext>
            </a:extLst>
          </p:cNvPr>
          <p:cNvSpPr txBox="1"/>
          <p:nvPr/>
        </p:nvSpPr>
        <p:spPr>
          <a:xfrm>
            <a:off x="7499664" y="4587832"/>
            <a:ext cx="1500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oper Black" panose="0208090404030B020404" pitchFamily="18" charset="0"/>
              </a:rPr>
              <a:t>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34E588-66E0-4D46-AB79-BD503ACA43BD}"/>
              </a:ext>
            </a:extLst>
          </p:cNvPr>
          <p:cNvSpPr txBox="1"/>
          <p:nvPr/>
        </p:nvSpPr>
        <p:spPr>
          <a:xfrm>
            <a:off x="3590026" y="5771072"/>
            <a:ext cx="501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Eleonora Presani - arXiv</a:t>
            </a:r>
          </a:p>
        </p:txBody>
      </p:sp>
    </p:spTree>
    <p:extLst>
      <p:ext uri="{BB962C8B-B14F-4D97-AF65-F5344CB8AC3E}">
        <p14:creationId xmlns:p14="http://schemas.microsoft.com/office/powerpoint/2010/main" val="3304992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7D03D-62EF-4F11-A9DD-1FDEED65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DataCite</a:t>
            </a:r>
            <a:r>
              <a:rPr lang="en-US" dirty="0"/>
              <a:t> metadata &amp; other PIDs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812A9-1710-4857-A8E0-B55EF4A28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6822" y="1555335"/>
            <a:ext cx="5706978" cy="146860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DataCite</a:t>
            </a:r>
            <a:r>
              <a:rPr lang="en-US" dirty="0"/>
              <a:t> mandatory metadata properties are available for arXiv data today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344586-7DB8-417E-9929-0674BAEDC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22" y="1300670"/>
            <a:ext cx="3685071" cy="150304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863F95-27EB-4271-BDCB-24DB18F95918}"/>
              </a:ext>
            </a:extLst>
          </p:cNvPr>
          <p:cNvSpPr txBox="1">
            <a:spLocks/>
          </p:cNvSpPr>
          <p:nvPr/>
        </p:nvSpPr>
        <p:spPr>
          <a:xfrm>
            <a:off x="1138990" y="2933751"/>
            <a:ext cx="10607841" cy="1468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arXiv wishes to benefit for additional metadata properties</a:t>
            </a:r>
          </a:p>
        </p:txBody>
      </p:sp>
      <p:pic>
        <p:nvPicPr>
          <p:cNvPr id="9220" name="Picture 4" descr="Edit Document Icon of Line style - Available in SVG, PNG, EPS, AI &amp; Icon  fonts">
            <a:extLst>
              <a:ext uri="{FF2B5EF4-FFF2-40B4-BE49-F238E27FC236}">
                <a16:creationId xmlns:a16="http://schemas.microsoft.com/office/drawing/2014/main" id="{66086255-D4DE-4F21-8235-1360E633B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4999218"/>
            <a:ext cx="829588" cy="82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094FD3F7-9D96-41C8-BC61-A065F092C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19" y="4164938"/>
            <a:ext cx="409074" cy="40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6B0EE449-338E-436F-A17A-4EEEE58FC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85" y="4182130"/>
            <a:ext cx="400968" cy="37469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CA08E4B-7221-4B9C-9824-5D94CEFB8B82}"/>
              </a:ext>
            </a:extLst>
          </p:cNvPr>
          <p:cNvSpPr/>
          <p:nvPr/>
        </p:nvSpPr>
        <p:spPr>
          <a:xfrm>
            <a:off x="3380963" y="3429000"/>
            <a:ext cx="1574873" cy="13530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EA2F5B-41C2-4EB6-B9B8-C6ED754F08C0}"/>
              </a:ext>
            </a:extLst>
          </p:cNvPr>
          <p:cNvSpPr txBox="1"/>
          <p:nvPr/>
        </p:nvSpPr>
        <p:spPr>
          <a:xfrm>
            <a:off x="3627185" y="3499981"/>
            <a:ext cx="1129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Author</a:t>
            </a:r>
          </a:p>
          <a:p>
            <a:r>
              <a:rPr lang="en-US" dirty="0"/>
              <a:t>identifiers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4E29CE-D033-43A0-AF1E-EE37C67887CC}"/>
              </a:ext>
            </a:extLst>
          </p:cNvPr>
          <p:cNvGrpSpPr/>
          <p:nvPr/>
        </p:nvGrpSpPr>
        <p:grpSpPr>
          <a:xfrm>
            <a:off x="6522242" y="3390524"/>
            <a:ext cx="1709315" cy="1468602"/>
            <a:chOff x="7166810" y="4001295"/>
            <a:chExt cx="1812758" cy="155747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A73ADC-011F-40D8-8B86-7A813559A488}"/>
                </a:ext>
              </a:extLst>
            </p:cNvPr>
            <p:cNvSpPr/>
            <p:nvPr/>
          </p:nvSpPr>
          <p:spPr>
            <a:xfrm>
              <a:off x="7166810" y="4001295"/>
              <a:ext cx="1812758" cy="155747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B172BD-1C91-42AB-9BA4-6F221A0157C4}"/>
                </a:ext>
              </a:extLst>
            </p:cNvPr>
            <p:cNvSpPr txBox="1"/>
            <p:nvPr/>
          </p:nvSpPr>
          <p:spPr>
            <a:xfrm>
              <a:off x="7479597" y="4096720"/>
              <a:ext cx="1430730" cy="979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Institution / </a:t>
              </a:r>
              <a:br>
                <a:rPr lang="en-US" dirty="0"/>
              </a:br>
              <a:r>
                <a:rPr lang="en-US" dirty="0"/>
                <a:t>funding</a:t>
              </a:r>
            </a:p>
            <a:p>
              <a:r>
                <a:rPr lang="en-US" dirty="0"/>
                <a:t>identifiers</a:t>
              </a:r>
            </a:p>
          </p:txBody>
        </p:sp>
        <p:pic>
          <p:nvPicPr>
            <p:cNvPr id="9224" name="Picture 8" descr="Are You Ready to ROR? An Inside Look at this New Organization Identifier  Registry - The Scholarly Kitchen">
              <a:extLst>
                <a:ext uri="{FF2B5EF4-FFF2-40B4-BE49-F238E27FC236}">
                  <a16:creationId xmlns:a16="http://schemas.microsoft.com/office/drawing/2014/main" id="{F1C17D71-25DB-4AC6-82A3-69A4045C1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6899" y="5055559"/>
              <a:ext cx="792580" cy="259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51F771-099A-4AB2-A1FF-25AF25A0F913}"/>
              </a:ext>
            </a:extLst>
          </p:cNvPr>
          <p:cNvGrpSpPr/>
          <p:nvPr/>
        </p:nvGrpSpPr>
        <p:grpSpPr>
          <a:xfrm>
            <a:off x="6975438" y="5225713"/>
            <a:ext cx="1497826" cy="1353093"/>
            <a:chOff x="2199880" y="5094505"/>
            <a:chExt cx="1497826" cy="135309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BAF9E39-D5A9-4E4D-A5E5-C4988179BD0C}"/>
                </a:ext>
              </a:extLst>
            </p:cNvPr>
            <p:cNvSpPr/>
            <p:nvPr/>
          </p:nvSpPr>
          <p:spPr>
            <a:xfrm>
              <a:off x="2199880" y="5094505"/>
              <a:ext cx="1497826" cy="135309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B29607B-368A-4A41-825C-D90C803E218B}"/>
                </a:ext>
              </a:extLst>
            </p:cNvPr>
            <p:cNvSpPr txBox="1"/>
            <p:nvPr/>
          </p:nvSpPr>
          <p:spPr>
            <a:xfrm>
              <a:off x="2486760" y="5305289"/>
              <a:ext cx="11544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Published </a:t>
              </a:r>
              <a:br>
                <a:rPr lang="en-US" dirty="0"/>
              </a:br>
              <a:r>
                <a:rPr lang="en-US" dirty="0"/>
                <a:t>version</a:t>
              </a:r>
            </a:p>
          </p:txBody>
        </p:sp>
        <p:pic>
          <p:nvPicPr>
            <p:cNvPr id="9228" name="Picture 12" descr="Digital object identifier - Wikipedia">
              <a:extLst>
                <a:ext uri="{FF2B5EF4-FFF2-40B4-BE49-F238E27FC236}">
                  <a16:creationId xmlns:a16="http://schemas.microsoft.com/office/drawing/2014/main" id="{891C1405-785E-4543-81DE-965636C9EA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5243" y="5942210"/>
              <a:ext cx="405063" cy="405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761AAE4-DADB-4AF0-B5CE-2BCBDF66B77E}"/>
              </a:ext>
            </a:extLst>
          </p:cNvPr>
          <p:cNvSpPr/>
          <p:nvPr/>
        </p:nvSpPr>
        <p:spPr>
          <a:xfrm>
            <a:off x="2252796" y="5126089"/>
            <a:ext cx="1574873" cy="13530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40BC89-D02C-4B46-A2E7-E9C1627D5066}"/>
              </a:ext>
            </a:extLst>
          </p:cNvPr>
          <p:cNvSpPr txBox="1"/>
          <p:nvPr/>
        </p:nvSpPr>
        <p:spPr>
          <a:xfrm>
            <a:off x="2617741" y="5187997"/>
            <a:ext cx="1009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Data, </a:t>
            </a:r>
            <a:br>
              <a:rPr lang="en-US" dirty="0"/>
            </a:br>
            <a:r>
              <a:rPr lang="en-US" dirty="0"/>
              <a:t>software</a:t>
            </a:r>
          </a:p>
        </p:txBody>
      </p:sp>
      <p:pic>
        <p:nvPicPr>
          <p:cNvPr id="9230" name="Picture 14" descr="Linking data with Scholix - ANDS">
            <a:extLst>
              <a:ext uri="{FF2B5EF4-FFF2-40B4-BE49-F238E27FC236}">
                <a16:creationId xmlns:a16="http://schemas.microsoft.com/office/drawing/2014/main" id="{29D7FD42-3DD3-4D3A-B87F-244DFB54D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t="31510" r="1334" b="32109"/>
          <a:stretch/>
        </p:blipFill>
        <p:spPr bwMode="auto">
          <a:xfrm>
            <a:off x="2949533" y="5829568"/>
            <a:ext cx="744289" cy="18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Digital object identifier - Wikipedia">
            <a:extLst>
              <a:ext uri="{FF2B5EF4-FFF2-40B4-BE49-F238E27FC236}">
                <a16:creationId xmlns:a16="http://schemas.microsoft.com/office/drawing/2014/main" id="{7C351FF4-2DF9-4084-8339-6B824D1B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94" y="5877340"/>
            <a:ext cx="405063" cy="4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BD406C4F-5351-4318-8B2B-022780790ACE}"/>
              </a:ext>
            </a:extLst>
          </p:cNvPr>
          <p:cNvCxnSpPr>
            <a:cxnSpLocks/>
            <a:stCxn id="9220" idx="0"/>
            <a:endCxn id="13" idx="3"/>
          </p:cNvCxnSpPr>
          <p:nvPr/>
        </p:nvCxnSpPr>
        <p:spPr>
          <a:xfrm rot="5400000" flipH="1" flipV="1">
            <a:off x="6069145" y="4295799"/>
            <a:ext cx="355164" cy="1051675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A148A2D-151E-4D7B-B908-18CBC033D996}"/>
              </a:ext>
            </a:extLst>
          </p:cNvPr>
          <p:cNvCxnSpPr>
            <a:cxnSpLocks/>
            <a:stCxn id="8" idx="5"/>
            <a:endCxn id="9220" idx="0"/>
          </p:cNvCxnSpPr>
          <p:nvPr/>
        </p:nvCxnSpPr>
        <p:spPr>
          <a:xfrm rot="16200000" flipH="1">
            <a:off x="5015405" y="4293732"/>
            <a:ext cx="415281" cy="995689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07E81ECD-CFD6-47E5-AE5F-F27BF577DA87}"/>
              </a:ext>
            </a:extLst>
          </p:cNvPr>
          <p:cNvCxnSpPr>
            <a:stCxn id="22" idx="5"/>
            <a:endCxn id="9220" idx="1"/>
          </p:cNvCxnSpPr>
          <p:nvPr/>
        </p:nvCxnSpPr>
        <p:spPr>
          <a:xfrm rot="5400000" flipH="1" flipV="1">
            <a:off x="4018058" y="4992988"/>
            <a:ext cx="867014" cy="1709062"/>
          </a:xfrm>
          <a:prstGeom prst="curvedConnector4">
            <a:avLst>
              <a:gd name="adj1" fmla="val -26366"/>
              <a:gd name="adj2" fmla="val 56747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D54BAE2C-DE90-4DE5-92C9-250369794BE5}"/>
              </a:ext>
            </a:extLst>
          </p:cNvPr>
          <p:cNvCxnSpPr>
            <a:stCxn id="17" idx="2"/>
            <a:endCxn id="9220" idx="3"/>
          </p:cNvCxnSpPr>
          <p:nvPr/>
        </p:nvCxnSpPr>
        <p:spPr>
          <a:xfrm rot="10800000">
            <a:off x="6135684" y="5414012"/>
            <a:ext cx="839754" cy="488248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AAF58C5-202A-4F0D-8AAC-DBB7C915E98A}"/>
              </a:ext>
            </a:extLst>
          </p:cNvPr>
          <p:cNvSpPr txBox="1"/>
          <p:nvPr/>
        </p:nvSpPr>
        <p:spPr>
          <a:xfrm>
            <a:off x="9095874" y="4283242"/>
            <a:ext cx="2257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new records, it could be added at submission.</a:t>
            </a:r>
          </a:p>
          <a:p>
            <a:r>
              <a:rPr lang="en-US" dirty="0"/>
              <a:t>For old records, matching may be necessary</a:t>
            </a:r>
          </a:p>
        </p:txBody>
      </p:sp>
    </p:spTree>
    <p:extLst>
      <p:ext uri="{BB962C8B-B14F-4D97-AF65-F5344CB8AC3E}">
        <p14:creationId xmlns:p14="http://schemas.microsoft.com/office/powerpoint/2010/main" val="161247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2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A1AE5-3FDD-44D6-A3E4-93E463AD6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arXiv is part of the family!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922F4-BF87-4E16-A6D4-8F239EBD1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delivery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Compatibility</a:t>
            </a:r>
          </a:p>
        </p:txBody>
      </p:sp>
      <p:pic>
        <p:nvPicPr>
          <p:cNvPr id="10242" name="Picture 2" descr="Server Delivery Logo Icon Design Stock Vector - Illustration of logo, data:  125392583">
            <a:extLst>
              <a:ext uri="{FF2B5EF4-FFF2-40B4-BE49-F238E27FC236}">
                <a16:creationId xmlns:a16="http://schemas.microsoft.com/office/drawing/2014/main" id="{D6BF6403-85F9-4F4F-84A4-2F2B6ECEC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7" t="28655" r="15614" b="29824"/>
          <a:stretch/>
        </p:blipFill>
        <p:spPr bwMode="auto">
          <a:xfrm>
            <a:off x="994610" y="2181726"/>
            <a:ext cx="1969609" cy="118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Basics – Compatibility Guide | Data Protection: Avamar, NetWorker, Data  Domain, RecoverPoint, PowerProtect, CSM">
            <a:extLst>
              <a:ext uri="{FF2B5EF4-FFF2-40B4-BE49-F238E27FC236}">
                <a16:creationId xmlns:a16="http://schemas.microsoft.com/office/drawing/2014/main" id="{41B407B2-65C7-417D-92D9-721174ECAF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8" t="20857" r="9672" b="14133"/>
          <a:stretch/>
        </p:blipFill>
        <p:spPr bwMode="auto">
          <a:xfrm>
            <a:off x="838198" y="4652962"/>
            <a:ext cx="2491777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84E52F-D9B7-4325-B15D-611BC0A7CE13}"/>
              </a:ext>
            </a:extLst>
          </p:cNvPr>
          <p:cNvSpPr txBox="1">
            <a:spLocks/>
          </p:cNvSpPr>
          <p:nvPr/>
        </p:nvSpPr>
        <p:spPr>
          <a:xfrm>
            <a:off x="4195011" y="1682922"/>
            <a:ext cx="7226968" cy="18784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Through </a:t>
            </a:r>
            <a:r>
              <a:rPr lang="en-US" dirty="0" err="1"/>
              <a:t>DataCite</a:t>
            </a:r>
            <a:r>
              <a:rPr lang="en-US" dirty="0"/>
              <a:t> everyone can access arXiv data without even knowing what arXiv 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Entity linking works better when it’s consolidated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No need to use specific arXiv APIs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802CC3-02A1-40D6-929A-1F14EC380D8D}"/>
              </a:ext>
            </a:extLst>
          </p:cNvPr>
          <p:cNvSpPr txBox="1">
            <a:spLocks/>
          </p:cNvSpPr>
          <p:nvPr/>
        </p:nvSpPr>
        <p:spPr>
          <a:xfrm>
            <a:off x="4195011" y="4235865"/>
            <a:ext cx="7226968" cy="18784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Some funders or national organizations only accept records with DOI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Some linking only works with DOI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Compatible metadata makes matching easier</a:t>
            </a:r>
          </a:p>
        </p:txBody>
      </p:sp>
    </p:spTree>
    <p:extLst>
      <p:ext uri="{BB962C8B-B14F-4D97-AF65-F5344CB8AC3E}">
        <p14:creationId xmlns:p14="http://schemas.microsoft.com/office/powerpoint/2010/main" val="71592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268B-7190-419B-AD82-5AA31AEE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arXiv DOIs: what to expect</a:t>
            </a:r>
          </a:p>
        </p:txBody>
      </p:sp>
      <p:pic>
        <p:nvPicPr>
          <p:cNvPr id="12290" name="Picture 2" descr="Improve Your Decision-Making, Improve Your Leadership – Merit Career  Development">
            <a:extLst>
              <a:ext uri="{FF2B5EF4-FFF2-40B4-BE49-F238E27FC236}">
                <a16:creationId xmlns:a16="http://schemas.microsoft.com/office/drawing/2014/main" id="{A57ECFB3-BFE7-4E83-BA78-C7C14899A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5" y="2351171"/>
            <a:ext cx="2705139" cy="215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6B14E7-7EE9-4862-B2BF-0FE179D9FB6E}"/>
              </a:ext>
            </a:extLst>
          </p:cNvPr>
          <p:cNvSpPr/>
          <p:nvPr/>
        </p:nvSpPr>
        <p:spPr>
          <a:xfrm>
            <a:off x="4379495" y="1256232"/>
            <a:ext cx="7131690" cy="1540043"/>
          </a:xfrm>
          <a:custGeom>
            <a:avLst/>
            <a:gdLst>
              <a:gd name="connsiteX0" fmla="*/ 0 w 7131690"/>
              <a:gd name="connsiteY0" fmla="*/ 0 h 1540043"/>
              <a:gd name="connsiteX1" fmla="*/ 594308 w 7131690"/>
              <a:gd name="connsiteY1" fmla="*/ 0 h 1540043"/>
              <a:gd name="connsiteX2" fmla="*/ 1045981 w 7131690"/>
              <a:gd name="connsiteY2" fmla="*/ 0 h 1540043"/>
              <a:gd name="connsiteX3" fmla="*/ 1782923 w 7131690"/>
              <a:gd name="connsiteY3" fmla="*/ 0 h 1540043"/>
              <a:gd name="connsiteX4" fmla="*/ 2377230 w 7131690"/>
              <a:gd name="connsiteY4" fmla="*/ 0 h 1540043"/>
              <a:gd name="connsiteX5" fmla="*/ 2900221 w 7131690"/>
              <a:gd name="connsiteY5" fmla="*/ 0 h 1540043"/>
              <a:gd name="connsiteX6" fmla="*/ 3637162 w 7131690"/>
              <a:gd name="connsiteY6" fmla="*/ 0 h 1540043"/>
              <a:gd name="connsiteX7" fmla="*/ 4017519 w 7131690"/>
              <a:gd name="connsiteY7" fmla="*/ 0 h 1540043"/>
              <a:gd name="connsiteX8" fmla="*/ 4540509 w 7131690"/>
              <a:gd name="connsiteY8" fmla="*/ 0 h 1540043"/>
              <a:gd name="connsiteX9" fmla="*/ 5277451 w 7131690"/>
              <a:gd name="connsiteY9" fmla="*/ 0 h 1540043"/>
              <a:gd name="connsiteX10" fmla="*/ 5729124 w 7131690"/>
              <a:gd name="connsiteY10" fmla="*/ 0 h 1540043"/>
              <a:gd name="connsiteX11" fmla="*/ 6323432 w 7131690"/>
              <a:gd name="connsiteY11" fmla="*/ 0 h 1540043"/>
              <a:gd name="connsiteX12" fmla="*/ 7131690 w 7131690"/>
              <a:gd name="connsiteY12" fmla="*/ 0 h 1540043"/>
              <a:gd name="connsiteX13" fmla="*/ 7131690 w 7131690"/>
              <a:gd name="connsiteY13" fmla="*/ 528748 h 1540043"/>
              <a:gd name="connsiteX14" fmla="*/ 7131690 w 7131690"/>
              <a:gd name="connsiteY14" fmla="*/ 1011295 h 1540043"/>
              <a:gd name="connsiteX15" fmla="*/ 7131690 w 7131690"/>
              <a:gd name="connsiteY15" fmla="*/ 1540043 h 1540043"/>
              <a:gd name="connsiteX16" fmla="*/ 6394749 w 7131690"/>
              <a:gd name="connsiteY16" fmla="*/ 1540043 h 1540043"/>
              <a:gd name="connsiteX17" fmla="*/ 5729124 w 7131690"/>
              <a:gd name="connsiteY17" fmla="*/ 1540043 h 1540043"/>
              <a:gd name="connsiteX18" fmla="*/ 5348768 w 7131690"/>
              <a:gd name="connsiteY18" fmla="*/ 1540043 h 1540043"/>
              <a:gd name="connsiteX19" fmla="*/ 4825777 w 7131690"/>
              <a:gd name="connsiteY19" fmla="*/ 1540043 h 1540043"/>
              <a:gd name="connsiteX20" fmla="*/ 4374103 w 7131690"/>
              <a:gd name="connsiteY20" fmla="*/ 1540043 h 1540043"/>
              <a:gd name="connsiteX21" fmla="*/ 3637162 w 7131690"/>
              <a:gd name="connsiteY21" fmla="*/ 1540043 h 1540043"/>
              <a:gd name="connsiteX22" fmla="*/ 3256805 w 7131690"/>
              <a:gd name="connsiteY22" fmla="*/ 1540043 h 1540043"/>
              <a:gd name="connsiteX23" fmla="*/ 2876448 w 7131690"/>
              <a:gd name="connsiteY23" fmla="*/ 1540043 h 1540043"/>
              <a:gd name="connsiteX24" fmla="*/ 2496092 w 7131690"/>
              <a:gd name="connsiteY24" fmla="*/ 1540043 h 1540043"/>
              <a:gd name="connsiteX25" fmla="*/ 2044418 w 7131690"/>
              <a:gd name="connsiteY25" fmla="*/ 1540043 h 1540043"/>
              <a:gd name="connsiteX26" fmla="*/ 1450110 w 7131690"/>
              <a:gd name="connsiteY26" fmla="*/ 1540043 h 1540043"/>
              <a:gd name="connsiteX27" fmla="*/ 855803 w 7131690"/>
              <a:gd name="connsiteY27" fmla="*/ 1540043 h 1540043"/>
              <a:gd name="connsiteX28" fmla="*/ 0 w 7131690"/>
              <a:gd name="connsiteY28" fmla="*/ 1540043 h 1540043"/>
              <a:gd name="connsiteX29" fmla="*/ 0 w 7131690"/>
              <a:gd name="connsiteY29" fmla="*/ 1072897 h 1540043"/>
              <a:gd name="connsiteX30" fmla="*/ 0 w 7131690"/>
              <a:gd name="connsiteY30" fmla="*/ 574949 h 1540043"/>
              <a:gd name="connsiteX31" fmla="*/ 0 w 7131690"/>
              <a:gd name="connsiteY31" fmla="*/ 0 h 154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131690" h="1540043" fill="none" extrusionOk="0">
                <a:moveTo>
                  <a:pt x="0" y="0"/>
                </a:moveTo>
                <a:cubicBezTo>
                  <a:pt x="155941" y="-24042"/>
                  <a:pt x="319069" y="2499"/>
                  <a:pt x="594308" y="0"/>
                </a:cubicBezTo>
                <a:cubicBezTo>
                  <a:pt x="869547" y="-2499"/>
                  <a:pt x="931938" y="15442"/>
                  <a:pt x="1045981" y="0"/>
                </a:cubicBezTo>
                <a:cubicBezTo>
                  <a:pt x="1160024" y="-15442"/>
                  <a:pt x="1573887" y="4425"/>
                  <a:pt x="1782923" y="0"/>
                </a:cubicBezTo>
                <a:cubicBezTo>
                  <a:pt x="1991959" y="-4425"/>
                  <a:pt x="2106110" y="32986"/>
                  <a:pt x="2377230" y="0"/>
                </a:cubicBezTo>
                <a:cubicBezTo>
                  <a:pt x="2648350" y="-32986"/>
                  <a:pt x="2761966" y="2272"/>
                  <a:pt x="2900221" y="0"/>
                </a:cubicBezTo>
                <a:cubicBezTo>
                  <a:pt x="3038476" y="-2272"/>
                  <a:pt x="3437187" y="52137"/>
                  <a:pt x="3637162" y="0"/>
                </a:cubicBezTo>
                <a:cubicBezTo>
                  <a:pt x="3837137" y="-52137"/>
                  <a:pt x="3901234" y="400"/>
                  <a:pt x="4017519" y="0"/>
                </a:cubicBezTo>
                <a:cubicBezTo>
                  <a:pt x="4133804" y="-400"/>
                  <a:pt x="4407414" y="37118"/>
                  <a:pt x="4540509" y="0"/>
                </a:cubicBezTo>
                <a:cubicBezTo>
                  <a:pt x="4673604" y="-37118"/>
                  <a:pt x="5000654" y="47085"/>
                  <a:pt x="5277451" y="0"/>
                </a:cubicBezTo>
                <a:cubicBezTo>
                  <a:pt x="5554248" y="-47085"/>
                  <a:pt x="5520863" y="13286"/>
                  <a:pt x="5729124" y="0"/>
                </a:cubicBezTo>
                <a:cubicBezTo>
                  <a:pt x="5937385" y="-13286"/>
                  <a:pt x="6035587" y="70761"/>
                  <a:pt x="6323432" y="0"/>
                </a:cubicBezTo>
                <a:cubicBezTo>
                  <a:pt x="6611277" y="-70761"/>
                  <a:pt x="6767962" y="93267"/>
                  <a:pt x="7131690" y="0"/>
                </a:cubicBezTo>
                <a:cubicBezTo>
                  <a:pt x="7147546" y="114855"/>
                  <a:pt x="7114653" y="420984"/>
                  <a:pt x="7131690" y="528748"/>
                </a:cubicBezTo>
                <a:cubicBezTo>
                  <a:pt x="7148727" y="636512"/>
                  <a:pt x="7075008" y="829184"/>
                  <a:pt x="7131690" y="1011295"/>
                </a:cubicBezTo>
                <a:cubicBezTo>
                  <a:pt x="7188372" y="1193406"/>
                  <a:pt x="7129852" y="1387039"/>
                  <a:pt x="7131690" y="1540043"/>
                </a:cubicBezTo>
                <a:cubicBezTo>
                  <a:pt x="6897778" y="1592052"/>
                  <a:pt x="6704714" y="1486766"/>
                  <a:pt x="6394749" y="1540043"/>
                </a:cubicBezTo>
                <a:cubicBezTo>
                  <a:pt x="6084784" y="1593320"/>
                  <a:pt x="5910232" y="1481521"/>
                  <a:pt x="5729124" y="1540043"/>
                </a:cubicBezTo>
                <a:cubicBezTo>
                  <a:pt x="5548016" y="1598565"/>
                  <a:pt x="5456467" y="1515711"/>
                  <a:pt x="5348768" y="1540043"/>
                </a:cubicBezTo>
                <a:cubicBezTo>
                  <a:pt x="5241069" y="1564375"/>
                  <a:pt x="4985551" y="1526802"/>
                  <a:pt x="4825777" y="1540043"/>
                </a:cubicBezTo>
                <a:cubicBezTo>
                  <a:pt x="4666003" y="1553284"/>
                  <a:pt x="4538779" y="1513540"/>
                  <a:pt x="4374103" y="1540043"/>
                </a:cubicBezTo>
                <a:cubicBezTo>
                  <a:pt x="4209427" y="1566546"/>
                  <a:pt x="3874446" y="1468115"/>
                  <a:pt x="3637162" y="1540043"/>
                </a:cubicBezTo>
                <a:cubicBezTo>
                  <a:pt x="3399878" y="1611971"/>
                  <a:pt x="3336035" y="1524263"/>
                  <a:pt x="3256805" y="1540043"/>
                </a:cubicBezTo>
                <a:cubicBezTo>
                  <a:pt x="3177575" y="1555823"/>
                  <a:pt x="3013007" y="1538793"/>
                  <a:pt x="2876448" y="1540043"/>
                </a:cubicBezTo>
                <a:cubicBezTo>
                  <a:pt x="2739889" y="1541293"/>
                  <a:pt x="2635622" y="1517959"/>
                  <a:pt x="2496092" y="1540043"/>
                </a:cubicBezTo>
                <a:cubicBezTo>
                  <a:pt x="2356562" y="1562127"/>
                  <a:pt x="2175517" y="1522148"/>
                  <a:pt x="2044418" y="1540043"/>
                </a:cubicBezTo>
                <a:cubicBezTo>
                  <a:pt x="1913319" y="1557938"/>
                  <a:pt x="1730987" y="1522290"/>
                  <a:pt x="1450110" y="1540043"/>
                </a:cubicBezTo>
                <a:cubicBezTo>
                  <a:pt x="1169233" y="1557796"/>
                  <a:pt x="1064876" y="1530364"/>
                  <a:pt x="855803" y="1540043"/>
                </a:cubicBezTo>
                <a:cubicBezTo>
                  <a:pt x="646730" y="1549722"/>
                  <a:pt x="196768" y="1458774"/>
                  <a:pt x="0" y="1540043"/>
                </a:cubicBezTo>
                <a:cubicBezTo>
                  <a:pt x="-46873" y="1383143"/>
                  <a:pt x="18315" y="1279534"/>
                  <a:pt x="0" y="1072897"/>
                </a:cubicBezTo>
                <a:cubicBezTo>
                  <a:pt x="-18315" y="866260"/>
                  <a:pt x="24357" y="680890"/>
                  <a:pt x="0" y="574949"/>
                </a:cubicBezTo>
                <a:cubicBezTo>
                  <a:pt x="-24357" y="469008"/>
                  <a:pt x="52791" y="131719"/>
                  <a:pt x="0" y="0"/>
                </a:cubicBezTo>
                <a:close/>
              </a:path>
              <a:path w="7131690" h="1540043" stroke="0" extrusionOk="0">
                <a:moveTo>
                  <a:pt x="0" y="0"/>
                </a:moveTo>
                <a:cubicBezTo>
                  <a:pt x="151236" y="-17708"/>
                  <a:pt x="415373" y="11588"/>
                  <a:pt x="594308" y="0"/>
                </a:cubicBezTo>
                <a:cubicBezTo>
                  <a:pt x="773243" y="-11588"/>
                  <a:pt x="852004" y="42156"/>
                  <a:pt x="974664" y="0"/>
                </a:cubicBezTo>
                <a:cubicBezTo>
                  <a:pt x="1097324" y="-42156"/>
                  <a:pt x="1495431" y="24372"/>
                  <a:pt x="1640289" y="0"/>
                </a:cubicBezTo>
                <a:cubicBezTo>
                  <a:pt x="1785147" y="-24372"/>
                  <a:pt x="2104540" y="78445"/>
                  <a:pt x="2305913" y="0"/>
                </a:cubicBezTo>
                <a:cubicBezTo>
                  <a:pt x="2507286" y="-78445"/>
                  <a:pt x="2648519" y="26707"/>
                  <a:pt x="2900221" y="0"/>
                </a:cubicBezTo>
                <a:cubicBezTo>
                  <a:pt x="3151923" y="-26707"/>
                  <a:pt x="3195448" y="37032"/>
                  <a:pt x="3423211" y="0"/>
                </a:cubicBezTo>
                <a:cubicBezTo>
                  <a:pt x="3650974" y="-37032"/>
                  <a:pt x="3707868" y="28743"/>
                  <a:pt x="3803568" y="0"/>
                </a:cubicBezTo>
                <a:cubicBezTo>
                  <a:pt x="3899268" y="-28743"/>
                  <a:pt x="4350557" y="45126"/>
                  <a:pt x="4540509" y="0"/>
                </a:cubicBezTo>
                <a:cubicBezTo>
                  <a:pt x="4730461" y="-45126"/>
                  <a:pt x="4955507" y="33584"/>
                  <a:pt x="5063500" y="0"/>
                </a:cubicBezTo>
                <a:cubicBezTo>
                  <a:pt x="5171493" y="-33584"/>
                  <a:pt x="5434115" y="32914"/>
                  <a:pt x="5586491" y="0"/>
                </a:cubicBezTo>
                <a:cubicBezTo>
                  <a:pt x="5738867" y="-32914"/>
                  <a:pt x="5959737" y="7547"/>
                  <a:pt x="6109481" y="0"/>
                </a:cubicBezTo>
                <a:cubicBezTo>
                  <a:pt x="6259225" y="-7547"/>
                  <a:pt x="6690588" y="93954"/>
                  <a:pt x="7131690" y="0"/>
                </a:cubicBezTo>
                <a:cubicBezTo>
                  <a:pt x="7134085" y="106117"/>
                  <a:pt x="7094522" y="288078"/>
                  <a:pt x="7131690" y="497947"/>
                </a:cubicBezTo>
                <a:cubicBezTo>
                  <a:pt x="7168858" y="707816"/>
                  <a:pt x="7076540" y="877617"/>
                  <a:pt x="7131690" y="1011295"/>
                </a:cubicBezTo>
                <a:cubicBezTo>
                  <a:pt x="7186840" y="1144973"/>
                  <a:pt x="7093658" y="1318710"/>
                  <a:pt x="7131690" y="1540043"/>
                </a:cubicBezTo>
                <a:cubicBezTo>
                  <a:pt x="6966478" y="1573692"/>
                  <a:pt x="6787385" y="1489367"/>
                  <a:pt x="6608699" y="1540043"/>
                </a:cubicBezTo>
                <a:cubicBezTo>
                  <a:pt x="6430013" y="1590719"/>
                  <a:pt x="6328869" y="1526721"/>
                  <a:pt x="6085709" y="1540043"/>
                </a:cubicBezTo>
                <a:cubicBezTo>
                  <a:pt x="5842549" y="1553365"/>
                  <a:pt x="5800852" y="1518630"/>
                  <a:pt x="5634035" y="1540043"/>
                </a:cubicBezTo>
                <a:cubicBezTo>
                  <a:pt x="5467218" y="1561456"/>
                  <a:pt x="5188665" y="1453016"/>
                  <a:pt x="4897094" y="1540043"/>
                </a:cubicBezTo>
                <a:cubicBezTo>
                  <a:pt x="4605523" y="1627070"/>
                  <a:pt x="4577655" y="1483906"/>
                  <a:pt x="4302786" y="1540043"/>
                </a:cubicBezTo>
                <a:cubicBezTo>
                  <a:pt x="4027917" y="1596180"/>
                  <a:pt x="3943926" y="1533390"/>
                  <a:pt x="3779796" y="1540043"/>
                </a:cubicBezTo>
                <a:cubicBezTo>
                  <a:pt x="3615666" y="1546696"/>
                  <a:pt x="3484696" y="1501291"/>
                  <a:pt x="3328122" y="1540043"/>
                </a:cubicBezTo>
                <a:cubicBezTo>
                  <a:pt x="3171548" y="1578795"/>
                  <a:pt x="2919124" y="1524613"/>
                  <a:pt x="2733815" y="1540043"/>
                </a:cubicBezTo>
                <a:cubicBezTo>
                  <a:pt x="2548506" y="1555473"/>
                  <a:pt x="2394895" y="1485533"/>
                  <a:pt x="2139507" y="1540043"/>
                </a:cubicBezTo>
                <a:cubicBezTo>
                  <a:pt x="1884119" y="1594553"/>
                  <a:pt x="1780980" y="1493677"/>
                  <a:pt x="1687833" y="1540043"/>
                </a:cubicBezTo>
                <a:cubicBezTo>
                  <a:pt x="1594686" y="1586409"/>
                  <a:pt x="1253720" y="1516965"/>
                  <a:pt x="1022209" y="1540043"/>
                </a:cubicBezTo>
                <a:cubicBezTo>
                  <a:pt x="790698" y="1563121"/>
                  <a:pt x="438925" y="1456869"/>
                  <a:pt x="0" y="1540043"/>
                </a:cubicBezTo>
                <a:cubicBezTo>
                  <a:pt x="-56701" y="1413184"/>
                  <a:pt x="28317" y="1137433"/>
                  <a:pt x="0" y="1026695"/>
                </a:cubicBezTo>
                <a:cubicBezTo>
                  <a:pt x="-28317" y="915957"/>
                  <a:pt x="51946" y="614198"/>
                  <a:pt x="0" y="482547"/>
                </a:cubicBezTo>
                <a:cubicBezTo>
                  <a:pt x="-51946" y="350896"/>
                  <a:pt x="16511" y="119057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6894114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Minimal Viable Product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Register DOIs only for new submissions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Fill in metadata with minimal information, currently available in arXiv metadata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BBD6D7-2729-4B5D-B783-5E9B23E6D397}"/>
              </a:ext>
            </a:extLst>
          </p:cNvPr>
          <p:cNvSpPr/>
          <p:nvPr/>
        </p:nvSpPr>
        <p:spPr>
          <a:xfrm>
            <a:off x="4379495" y="2939716"/>
            <a:ext cx="7131690" cy="1644316"/>
          </a:xfrm>
          <a:custGeom>
            <a:avLst/>
            <a:gdLst>
              <a:gd name="connsiteX0" fmla="*/ 0 w 7131690"/>
              <a:gd name="connsiteY0" fmla="*/ 0 h 1644316"/>
              <a:gd name="connsiteX1" fmla="*/ 594308 w 7131690"/>
              <a:gd name="connsiteY1" fmla="*/ 0 h 1644316"/>
              <a:gd name="connsiteX2" fmla="*/ 1045981 w 7131690"/>
              <a:gd name="connsiteY2" fmla="*/ 0 h 1644316"/>
              <a:gd name="connsiteX3" fmla="*/ 1782923 w 7131690"/>
              <a:gd name="connsiteY3" fmla="*/ 0 h 1644316"/>
              <a:gd name="connsiteX4" fmla="*/ 2377230 w 7131690"/>
              <a:gd name="connsiteY4" fmla="*/ 0 h 1644316"/>
              <a:gd name="connsiteX5" fmla="*/ 2900221 w 7131690"/>
              <a:gd name="connsiteY5" fmla="*/ 0 h 1644316"/>
              <a:gd name="connsiteX6" fmla="*/ 3637162 w 7131690"/>
              <a:gd name="connsiteY6" fmla="*/ 0 h 1644316"/>
              <a:gd name="connsiteX7" fmla="*/ 4017519 w 7131690"/>
              <a:gd name="connsiteY7" fmla="*/ 0 h 1644316"/>
              <a:gd name="connsiteX8" fmla="*/ 4540509 w 7131690"/>
              <a:gd name="connsiteY8" fmla="*/ 0 h 1644316"/>
              <a:gd name="connsiteX9" fmla="*/ 5277451 w 7131690"/>
              <a:gd name="connsiteY9" fmla="*/ 0 h 1644316"/>
              <a:gd name="connsiteX10" fmla="*/ 5729124 w 7131690"/>
              <a:gd name="connsiteY10" fmla="*/ 0 h 1644316"/>
              <a:gd name="connsiteX11" fmla="*/ 6323432 w 7131690"/>
              <a:gd name="connsiteY11" fmla="*/ 0 h 1644316"/>
              <a:gd name="connsiteX12" fmla="*/ 7131690 w 7131690"/>
              <a:gd name="connsiteY12" fmla="*/ 0 h 1644316"/>
              <a:gd name="connsiteX13" fmla="*/ 7131690 w 7131690"/>
              <a:gd name="connsiteY13" fmla="*/ 564548 h 1644316"/>
              <a:gd name="connsiteX14" fmla="*/ 7131690 w 7131690"/>
              <a:gd name="connsiteY14" fmla="*/ 1079768 h 1644316"/>
              <a:gd name="connsiteX15" fmla="*/ 7131690 w 7131690"/>
              <a:gd name="connsiteY15" fmla="*/ 1644316 h 1644316"/>
              <a:gd name="connsiteX16" fmla="*/ 6394749 w 7131690"/>
              <a:gd name="connsiteY16" fmla="*/ 1644316 h 1644316"/>
              <a:gd name="connsiteX17" fmla="*/ 5729124 w 7131690"/>
              <a:gd name="connsiteY17" fmla="*/ 1644316 h 1644316"/>
              <a:gd name="connsiteX18" fmla="*/ 5348768 w 7131690"/>
              <a:gd name="connsiteY18" fmla="*/ 1644316 h 1644316"/>
              <a:gd name="connsiteX19" fmla="*/ 4825777 w 7131690"/>
              <a:gd name="connsiteY19" fmla="*/ 1644316 h 1644316"/>
              <a:gd name="connsiteX20" fmla="*/ 4374103 w 7131690"/>
              <a:gd name="connsiteY20" fmla="*/ 1644316 h 1644316"/>
              <a:gd name="connsiteX21" fmla="*/ 3637162 w 7131690"/>
              <a:gd name="connsiteY21" fmla="*/ 1644316 h 1644316"/>
              <a:gd name="connsiteX22" fmla="*/ 3256805 w 7131690"/>
              <a:gd name="connsiteY22" fmla="*/ 1644316 h 1644316"/>
              <a:gd name="connsiteX23" fmla="*/ 2876448 w 7131690"/>
              <a:gd name="connsiteY23" fmla="*/ 1644316 h 1644316"/>
              <a:gd name="connsiteX24" fmla="*/ 2496092 w 7131690"/>
              <a:gd name="connsiteY24" fmla="*/ 1644316 h 1644316"/>
              <a:gd name="connsiteX25" fmla="*/ 2044418 w 7131690"/>
              <a:gd name="connsiteY25" fmla="*/ 1644316 h 1644316"/>
              <a:gd name="connsiteX26" fmla="*/ 1450110 w 7131690"/>
              <a:gd name="connsiteY26" fmla="*/ 1644316 h 1644316"/>
              <a:gd name="connsiteX27" fmla="*/ 855803 w 7131690"/>
              <a:gd name="connsiteY27" fmla="*/ 1644316 h 1644316"/>
              <a:gd name="connsiteX28" fmla="*/ 0 w 7131690"/>
              <a:gd name="connsiteY28" fmla="*/ 1644316 h 1644316"/>
              <a:gd name="connsiteX29" fmla="*/ 0 w 7131690"/>
              <a:gd name="connsiteY29" fmla="*/ 1145540 h 1644316"/>
              <a:gd name="connsiteX30" fmla="*/ 0 w 7131690"/>
              <a:gd name="connsiteY30" fmla="*/ 613878 h 1644316"/>
              <a:gd name="connsiteX31" fmla="*/ 0 w 7131690"/>
              <a:gd name="connsiteY31" fmla="*/ 0 h 164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131690" h="1644316" fill="none" extrusionOk="0">
                <a:moveTo>
                  <a:pt x="0" y="0"/>
                </a:moveTo>
                <a:cubicBezTo>
                  <a:pt x="155941" y="-24042"/>
                  <a:pt x="319069" y="2499"/>
                  <a:pt x="594308" y="0"/>
                </a:cubicBezTo>
                <a:cubicBezTo>
                  <a:pt x="869547" y="-2499"/>
                  <a:pt x="931938" y="15442"/>
                  <a:pt x="1045981" y="0"/>
                </a:cubicBezTo>
                <a:cubicBezTo>
                  <a:pt x="1160024" y="-15442"/>
                  <a:pt x="1573887" y="4425"/>
                  <a:pt x="1782923" y="0"/>
                </a:cubicBezTo>
                <a:cubicBezTo>
                  <a:pt x="1991959" y="-4425"/>
                  <a:pt x="2106110" y="32986"/>
                  <a:pt x="2377230" y="0"/>
                </a:cubicBezTo>
                <a:cubicBezTo>
                  <a:pt x="2648350" y="-32986"/>
                  <a:pt x="2761966" y="2272"/>
                  <a:pt x="2900221" y="0"/>
                </a:cubicBezTo>
                <a:cubicBezTo>
                  <a:pt x="3038476" y="-2272"/>
                  <a:pt x="3437187" y="52137"/>
                  <a:pt x="3637162" y="0"/>
                </a:cubicBezTo>
                <a:cubicBezTo>
                  <a:pt x="3837137" y="-52137"/>
                  <a:pt x="3901234" y="400"/>
                  <a:pt x="4017519" y="0"/>
                </a:cubicBezTo>
                <a:cubicBezTo>
                  <a:pt x="4133804" y="-400"/>
                  <a:pt x="4407414" y="37118"/>
                  <a:pt x="4540509" y="0"/>
                </a:cubicBezTo>
                <a:cubicBezTo>
                  <a:pt x="4673604" y="-37118"/>
                  <a:pt x="5000654" y="47085"/>
                  <a:pt x="5277451" y="0"/>
                </a:cubicBezTo>
                <a:cubicBezTo>
                  <a:pt x="5554248" y="-47085"/>
                  <a:pt x="5520863" y="13286"/>
                  <a:pt x="5729124" y="0"/>
                </a:cubicBezTo>
                <a:cubicBezTo>
                  <a:pt x="5937385" y="-13286"/>
                  <a:pt x="6035587" y="70761"/>
                  <a:pt x="6323432" y="0"/>
                </a:cubicBezTo>
                <a:cubicBezTo>
                  <a:pt x="6611277" y="-70761"/>
                  <a:pt x="6767962" y="93267"/>
                  <a:pt x="7131690" y="0"/>
                </a:cubicBezTo>
                <a:cubicBezTo>
                  <a:pt x="7143482" y="134671"/>
                  <a:pt x="7125898" y="438143"/>
                  <a:pt x="7131690" y="564548"/>
                </a:cubicBezTo>
                <a:cubicBezTo>
                  <a:pt x="7137482" y="690953"/>
                  <a:pt x="7101149" y="961352"/>
                  <a:pt x="7131690" y="1079768"/>
                </a:cubicBezTo>
                <a:cubicBezTo>
                  <a:pt x="7162231" y="1198184"/>
                  <a:pt x="7112633" y="1380552"/>
                  <a:pt x="7131690" y="1644316"/>
                </a:cubicBezTo>
                <a:cubicBezTo>
                  <a:pt x="6897778" y="1696325"/>
                  <a:pt x="6704714" y="1591039"/>
                  <a:pt x="6394749" y="1644316"/>
                </a:cubicBezTo>
                <a:cubicBezTo>
                  <a:pt x="6084784" y="1697593"/>
                  <a:pt x="5910232" y="1585794"/>
                  <a:pt x="5729124" y="1644316"/>
                </a:cubicBezTo>
                <a:cubicBezTo>
                  <a:pt x="5548016" y="1702838"/>
                  <a:pt x="5456467" y="1619984"/>
                  <a:pt x="5348768" y="1644316"/>
                </a:cubicBezTo>
                <a:cubicBezTo>
                  <a:pt x="5241069" y="1668648"/>
                  <a:pt x="4985551" y="1631075"/>
                  <a:pt x="4825777" y="1644316"/>
                </a:cubicBezTo>
                <a:cubicBezTo>
                  <a:pt x="4666003" y="1657557"/>
                  <a:pt x="4538779" y="1617813"/>
                  <a:pt x="4374103" y="1644316"/>
                </a:cubicBezTo>
                <a:cubicBezTo>
                  <a:pt x="4209427" y="1670819"/>
                  <a:pt x="3874446" y="1572388"/>
                  <a:pt x="3637162" y="1644316"/>
                </a:cubicBezTo>
                <a:cubicBezTo>
                  <a:pt x="3399878" y="1716244"/>
                  <a:pt x="3336035" y="1628536"/>
                  <a:pt x="3256805" y="1644316"/>
                </a:cubicBezTo>
                <a:cubicBezTo>
                  <a:pt x="3177575" y="1660096"/>
                  <a:pt x="3013007" y="1643066"/>
                  <a:pt x="2876448" y="1644316"/>
                </a:cubicBezTo>
                <a:cubicBezTo>
                  <a:pt x="2739889" y="1645566"/>
                  <a:pt x="2635622" y="1622232"/>
                  <a:pt x="2496092" y="1644316"/>
                </a:cubicBezTo>
                <a:cubicBezTo>
                  <a:pt x="2356562" y="1666400"/>
                  <a:pt x="2175517" y="1626421"/>
                  <a:pt x="2044418" y="1644316"/>
                </a:cubicBezTo>
                <a:cubicBezTo>
                  <a:pt x="1913319" y="1662211"/>
                  <a:pt x="1730987" y="1626563"/>
                  <a:pt x="1450110" y="1644316"/>
                </a:cubicBezTo>
                <a:cubicBezTo>
                  <a:pt x="1169233" y="1662069"/>
                  <a:pt x="1064876" y="1634637"/>
                  <a:pt x="855803" y="1644316"/>
                </a:cubicBezTo>
                <a:cubicBezTo>
                  <a:pt x="646730" y="1653995"/>
                  <a:pt x="196768" y="1563047"/>
                  <a:pt x="0" y="1644316"/>
                </a:cubicBezTo>
                <a:cubicBezTo>
                  <a:pt x="-39107" y="1464375"/>
                  <a:pt x="24724" y="1248287"/>
                  <a:pt x="0" y="1145540"/>
                </a:cubicBezTo>
                <a:cubicBezTo>
                  <a:pt x="-24724" y="1042793"/>
                  <a:pt x="53627" y="766680"/>
                  <a:pt x="0" y="613878"/>
                </a:cubicBezTo>
                <a:cubicBezTo>
                  <a:pt x="-53627" y="461076"/>
                  <a:pt x="46665" y="161552"/>
                  <a:pt x="0" y="0"/>
                </a:cubicBezTo>
                <a:close/>
              </a:path>
              <a:path w="7131690" h="1644316" stroke="0" extrusionOk="0">
                <a:moveTo>
                  <a:pt x="0" y="0"/>
                </a:moveTo>
                <a:cubicBezTo>
                  <a:pt x="151236" y="-17708"/>
                  <a:pt x="415373" y="11588"/>
                  <a:pt x="594308" y="0"/>
                </a:cubicBezTo>
                <a:cubicBezTo>
                  <a:pt x="773243" y="-11588"/>
                  <a:pt x="852004" y="42156"/>
                  <a:pt x="974664" y="0"/>
                </a:cubicBezTo>
                <a:cubicBezTo>
                  <a:pt x="1097324" y="-42156"/>
                  <a:pt x="1495431" y="24372"/>
                  <a:pt x="1640289" y="0"/>
                </a:cubicBezTo>
                <a:cubicBezTo>
                  <a:pt x="1785147" y="-24372"/>
                  <a:pt x="2104540" y="78445"/>
                  <a:pt x="2305913" y="0"/>
                </a:cubicBezTo>
                <a:cubicBezTo>
                  <a:pt x="2507286" y="-78445"/>
                  <a:pt x="2648519" y="26707"/>
                  <a:pt x="2900221" y="0"/>
                </a:cubicBezTo>
                <a:cubicBezTo>
                  <a:pt x="3151923" y="-26707"/>
                  <a:pt x="3195448" y="37032"/>
                  <a:pt x="3423211" y="0"/>
                </a:cubicBezTo>
                <a:cubicBezTo>
                  <a:pt x="3650974" y="-37032"/>
                  <a:pt x="3707868" y="28743"/>
                  <a:pt x="3803568" y="0"/>
                </a:cubicBezTo>
                <a:cubicBezTo>
                  <a:pt x="3899268" y="-28743"/>
                  <a:pt x="4350557" y="45126"/>
                  <a:pt x="4540509" y="0"/>
                </a:cubicBezTo>
                <a:cubicBezTo>
                  <a:pt x="4730461" y="-45126"/>
                  <a:pt x="4955507" y="33584"/>
                  <a:pt x="5063500" y="0"/>
                </a:cubicBezTo>
                <a:cubicBezTo>
                  <a:pt x="5171493" y="-33584"/>
                  <a:pt x="5434115" y="32914"/>
                  <a:pt x="5586491" y="0"/>
                </a:cubicBezTo>
                <a:cubicBezTo>
                  <a:pt x="5738867" y="-32914"/>
                  <a:pt x="5959737" y="7547"/>
                  <a:pt x="6109481" y="0"/>
                </a:cubicBezTo>
                <a:cubicBezTo>
                  <a:pt x="6259225" y="-7547"/>
                  <a:pt x="6690588" y="93954"/>
                  <a:pt x="7131690" y="0"/>
                </a:cubicBezTo>
                <a:cubicBezTo>
                  <a:pt x="7180187" y="147462"/>
                  <a:pt x="7118696" y="373262"/>
                  <a:pt x="7131690" y="531662"/>
                </a:cubicBezTo>
                <a:cubicBezTo>
                  <a:pt x="7144684" y="690062"/>
                  <a:pt x="7076299" y="865774"/>
                  <a:pt x="7131690" y="1079768"/>
                </a:cubicBezTo>
                <a:cubicBezTo>
                  <a:pt x="7187081" y="1293762"/>
                  <a:pt x="7117939" y="1421236"/>
                  <a:pt x="7131690" y="1644316"/>
                </a:cubicBezTo>
                <a:cubicBezTo>
                  <a:pt x="6966478" y="1677965"/>
                  <a:pt x="6787385" y="1593640"/>
                  <a:pt x="6608699" y="1644316"/>
                </a:cubicBezTo>
                <a:cubicBezTo>
                  <a:pt x="6430013" y="1694992"/>
                  <a:pt x="6328869" y="1630994"/>
                  <a:pt x="6085709" y="1644316"/>
                </a:cubicBezTo>
                <a:cubicBezTo>
                  <a:pt x="5842549" y="1657638"/>
                  <a:pt x="5800852" y="1622903"/>
                  <a:pt x="5634035" y="1644316"/>
                </a:cubicBezTo>
                <a:cubicBezTo>
                  <a:pt x="5467218" y="1665729"/>
                  <a:pt x="5188665" y="1557289"/>
                  <a:pt x="4897094" y="1644316"/>
                </a:cubicBezTo>
                <a:cubicBezTo>
                  <a:pt x="4605523" y="1731343"/>
                  <a:pt x="4577655" y="1588179"/>
                  <a:pt x="4302786" y="1644316"/>
                </a:cubicBezTo>
                <a:cubicBezTo>
                  <a:pt x="4027917" y="1700453"/>
                  <a:pt x="3943926" y="1637663"/>
                  <a:pt x="3779796" y="1644316"/>
                </a:cubicBezTo>
                <a:cubicBezTo>
                  <a:pt x="3615666" y="1650969"/>
                  <a:pt x="3484696" y="1605564"/>
                  <a:pt x="3328122" y="1644316"/>
                </a:cubicBezTo>
                <a:cubicBezTo>
                  <a:pt x="3171548" y="1683068"/>
                  <a:pt x="2919124" y="1628886"/>
                  <a:pt x="2733815" y="1644316"/>
                </a:cubicBezTo>
                <a:cubicBezTo>
                  <a:pt x="2548506" y="1659746"/>
                  <a:pt x="2394895" y="1589806"/>
                  <a:pt x="2139507" y="1644316"/>
                </a:cubicBezTo>
                <a:cubicBezTo>
                  <a:pt x="1884119" y="1698826"/>
                  <a:pt x="1780980" y="1597950"/>
                  <a:pt x="1687833" y="1644316"/>
                </a:cubicBezTo>
                <a:cubicBezTo>
                  <a:pt x="1594686" y="1690682"/>
                  <a:pt x="1253720" y="1621238"/>
                  <a:pt x="1022209" y="1644316"/>
                </a:cubicBezTo>
                <a:cubicBezTo>
                  <a:pt x="790698" y="1667394"/>
                  <a:pt x="438925" y="1561142"/>
                  <a:pt x="0" y="1644316"/>
                </a:cubicBezTo>
                <a:cubicBezTo>
                  <a:pt x="-18538" y="1388907"/>
                  <a:pt x="4340" y="1218957"/>
                  <a:pt x="0" y="1096211"/>
                </a:cubicBezTo>
                <a:cubicBezTo>
                  <a:pt x="-4340" y="973465"/>
                  <a:pt x="63637" y="642041"/>
                  <a:pt x="0" y="515219"/>
                </a:cubicBezTo>
                <a:cubicBezTo>
                  <a:pt x="-63637" y="388397"/>
                  <a:pt x="43776" y="198868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6894114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Middle road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Register DOIs only for new submissions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Ensure arXiv submission can capture all important metadata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Fill new records with as complete metadata as possible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D7F0D1-3C56-45D1-82BF-26CDD63F3E5C}"/>
              </a:ext>
            </a:extLst>
          </p:cNvPr>
          <p:cNvSpPr/>
          <p:nvPr/>
        </p:nvSpPr>
        <p:spPr>
          <a:xfrm>
            <a:off x="4379495" y="4779610"/>
            <a:ext cx="7131690" cy="1821716"/>
          </a:xfrm>
          <a:custGeom>
            <a:avLst/>
            <a:gdLst>
              <a:gd name="connsiteX0" fmla="*/ 0 w 7131690"/>
              <a:gd name="connsiteY0" fmla="*/ 0 h 1821716"/>
              <a:gd name="connsiteX1" fmla="*/ 736941 w 7131690"/>
              <a:gd name="connsiteY1" fmla="*/ 0 h 1821716"/>
              <a:gd name="connsiteX2" fmla="*/ 1331249 w 7131690"/>
              <a:gd name="connsiteY2" fmla="*/ 0 h 1821716"/>
              <a:gd name="connsiteX3" fmla="*/ 1854239 w 7131690"/>
              <a:gd name="connsiteY3" fmla="*/ 0 h 1821716"/>
              <a:gd name="connsiteX4" fmla="*/ 2591181 w 7131690"/>
              <a:gd name="connsiteY4" fmla="*/ 0 h 1821716"/>
              <a:gd name="connsiteX5" fmla="*/ 2971538 w 7131690"/>
              <a:gd name="connsiteY5" fmla="*/ 0 h 1821716"/>
              <a:gd name="connsiteX6" fmla="*/ 3494528 w 7131690"/>
              <a:gd name="connsiteY6" fmla="*/ 0 h 1821716"/>
              <a:gd name="connsiteX7" fmla="*/ 4231469 w 7131690"/>
              <a:gd name="connsiteY7" fmla="*/ 0 h 1821716"/>
              <a:gd name="connsiteX8" fmla="*/ 4683143 w 7131690"/>
              <a:gd name="connsiteY8" fmla="*/ 0 h 1821716"/>
              <a:gd name="connsiteX9" fmla="*/ 5277451 w 7131690"/>
              <a:gd name="connsiteY9" fmla="*/ 0 h 1821716"/>
              <a:gd name="connsiteX10" fmla="*/ 5657807 w 7131690"/>
              <a:gd name="connsiteY10" fmla="*/ 0 h 1821716"/>
              <a:gd name="connsiteX11" fmla="*/ 6323432 w 7131690"/>
              <a:gd name="connsiteY11" fmla="*/ 0 h 1821716"/>
              <a:gd name="connsiteX12" fmla="*/ 7131690 w 7131690"/>
              <a:gd name="connsiteY12" fmla="*/ 0 h 1821716"/>
              <a:gd name="connsiteX13" fmla="*/ 7131690 w 7131690"/>
              <a:gd name="connsiteY13" fmla="*/ 418995 h 1821716"/>
              <a:gd name="connsiteX14" fmla="*/ 7131690 w 7131690"/>
              <a:gd name="connsiteY14" fmla="*/ 910858 h 1821716"/>
              <a:gd name="connsiteX15" fmla="*/ 7131690 w 7131690"/>
              <a:gd name="connsiteY15" fmla="*/ 1348070 h 1821716"/>
              <a:gd name="connsiteX16" fmla="*/ 7131690 w 7131690"/>
              <a:gd name="connsiteY16" fmla="*/ 1821716 h 1821716"/>
              <a:gd name="connsiteX17" fmla="*/ 6537383 w 7131690"/>
              <a:gd name="connsiteY17" fmla="*/ 1821716 h 1821716"/>
              <a:gd name="connsiteX18" fmla="*/ 6085709 w 7131690"/>
              <a:gd name="connsiteY18" fmla="*/ 1821716 h 1821716"/>
              <a:gd name="connsiteX19" fmla="*/ 5348768 w 7131690"/>
              <a:gd name="connsiteY19" fmla="*/ 1821716 h 1821716"/>
              <a:gd name="connsiteX20" fmla="*/ 4968411 w 7131690"/>
              <a:gd name="connsiteY20" fmla="*/ 1821716 h 1821716"/>
              <a:gd name="connsiteX21" fmla="*/ 4588054 w 7131690"/>
              <a:gd name="connsiteY21" fmla="*/ 1821716 h 1821716"/>
              <a:gd name="connsiteX22" fmla="*/ 4207697 w 7131690"/>
              <a:gd name="connsiteY22" fmla="*/ 1821716 h 1821716"/>
              <a:gd name="connsiteX23" fmla="*/ 3756023 w 7131690"/>
              <a:gd name="connsiteY23" fmla="*/ 1821716 h 1821716"/>
              <a:gd name="connsiteX24" fmla="*/ 3161716 w 7131690"/>
              <a:gd name="connsiteY24" fmla="*/ 1821716 h 1821716"/>
              <a:gd name="connsiteX25" fmla="*/ 2567408 w 7131690"/>
              <a:gd name="connsiteY25" fmla="*/ 1821716 h 1821716"/>
              <a:gd name="connsiteX26" fmla="*/ 2187052 w 7131690"/>
              <a:gd name="connsiteY26" fmla="*/ 1821716 h 1821716"/>
              <a:gd name="connsiteX27" fmla="*/ 1806695 w 7131690"/>
              <a:gd name="connsiteY27" fmla="*/ 1821716 h 1821716"/>
              <a:gd name="connsiteX28" fmla="*/ 1141070 w 7131690"/>
              <a:gd name="connsiteY28" fmla="*/ 1821716 h 1821716"/>
              <a:gd name="connsiteX29" fmla="*/ 0 w 7131690"/>
              <a:gd name="connsiteY29" fmla="*/ 1821716 h 1821716"/>
              <a:gd name="connsiteX30" fmla="*/ 0 w 7131690"/>
              <a:gd name="connsiteY30" fmla="*/ 1420938 h 1821716"/>
              <a:gd name="connsiteX31" fmla="*/ 0 w 7131690"/>
              <a:gd name="connsiteY31" fmla="*/ 929075 h 1821716"/>
              <a:gd name="connsiteX32" fmla="*/ 0 w 7131690"/>
              <a:gd name="connsiteY32" fmla="*/ 528298 h 1821716"/>
              <a:gd name="connsiteX33" fmla="*/ 0 w 7131690"/>
              <a:gd name="connsiteY33" fmla="*/ 0 h 182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131690" h="1821716" fill="none" extrusionOk="0">
                <a:moveTo>
                  <a:pt x="0" y="0"/>
                </a:moveTo>
                <a:cubicBezTo>
                  <a:pt x="352161" y="-66263"/>
                  <a:pt x="529376" y="7182"/>
                  <a:pt x="736941" y="0"/>
                </a:cubicBezTo>
                <a:cubicBezTo>
                  <a:pt x="944506" y="-7182"/>
                  <a:pt x="1053632" y="31085"/>
                  <a:pt x="1331249" y="0"/>
                </a:cubicBezTo>
                <a:cubicBezTo>
                  <a:pt x="1608866" y="-31085"/>
                  <a:pt x="1721994" y="4648"/>
                  <a:pt x="1854239" y="0"/>
                </a:cubicBezTo>
                <a:cubicBezTo>
                  <a:pt x="1986484" y="-4648"/>
                  <a:pt x="2387814" y="51690"/>
                  <a:pt x="2591181" y="0"/>
                </a:cubicBezTo>
                <a:cubicBezTo>
                  <a:pt x="2794548" y="-51690"/>
                  <a:pt x="2855253" y="400"/>
                  <a:pt x="2971538" y="0"/>
                </a:cubicBezTo>
                <a:cubicBezTo>
                  <a:pt x="3087823" y="-400"/>
                  <a:pt x="3361433" y="37118"/>
                  <a:pt x="3494528" y="0"/>
                </a:cubicBezTo>
                <a:cubicBezTo>
                  <a:pt x="3627623" y="-37118"/>
                  <a:pt x="3957287" y="50127"/>
                  <a:pt x="4231469" y="0"/>
                </a:cubicBezTo>
                <a:cubicBezTo>
                  <a:pt x="4505651" y="-50127"/>
                  <a:pt x="4473232" y="5205"/>
                  <a:pt x="4683143" y="0"/>
                </a:cubicBezTo>
                <a:cubicBezTo>
                  <a:pt x="4893054" y="-5205"/>
                  <a:pt x="4989606" y="70761"/>
                  <a:pt x="5277451" y="0"/>
                </a:cubicBezTo>
                <a:cubicBezTo>
                  <a:pt x="5565296" y="-70761"/>
                  <a:pt x="5556895" y="28234"/>
                  <a:pt x="5657807" y="0"/>
                </a:cubicBezTo>
                <a:cubicBezTo>
                  <a:pt x="5758719" y="-28234"/>
                  <a:pt x="6005737" y="55497"/>
                  <a:pt x="6323432" y="0"/>
                </a:cubicBezTo>
                <a:cubicBezTo>
                  <a:pt x="6641128" y="-55497"/>
                  <a:pt x="6922363" y="70418"/>
                  <a:pt x="7131690" y="0"/>
                </a:cubicBezTo>
                <a:cubicBezTo>
                  <a:pt x="7148944" y="154275"/>
                  <a:pt x="7099474" y="295262"/>
                  <a:pt x="7131690" y="418995"/>
                </a:cubicBezTo>
                <a:cubicBezTo>
                  <a:pt x="7163906" y="542728"/>
                  <a:pt x="7076110" y="768167"/>
                  <a:pt x="7131690" y="910858"/>
                </a:cubicBezTo>
                <a:cubicBezTo>
                  <a:pt x="7187270" y="1053549"/>
                  <a:pt x="7104583" y="1141811"/>
                  <a:pt x="7131690" y="1348070"/>
                </a:cubicBezTo>
                <a:cubicBezTo>
                  <a:pt x="7158797" y="1554329"/>
                  <a:pt x="7094259" y="1686818"/>
                  <a:pt x="7131690" y="1821716"/>
                </a:cubicBezTo>
                <a:cubicBezTo>
                  <a:pt x="6960141" y="1873119"/>
                  <a:pt x="6744389" y="1788724"/>
                  <a:pt x="6537383" y="1821716"/>
                </a:cubicBezTo>
                <a:cubicBezTo>
                  <a:pt x="6330377" y="1854708"/>
                  <a:pt x="6250385" y="1795213"/>
                  <a:pt x="6085709" y="1821716"/>
                </a:cubicBezTo>
                <a:cubicBezTo>
                  <a:pt x="5921033" y="1848219"/>
                  <a:pt x="5586052" y="1749788"/>
                  <a:pt x="5348768" y="1821716"/>
                </a:cubicBezTo>
                <a:cubicBezTo>
                  <a:pt x="5111484" y="1893644"/>
                  <a:pt x="5047641" y="1805936"/>
                  <a:pt x="4968411" y="1821716"/>
                </a:cubicBezTo>
                <a:cubicBezTo>
                  <a:pt x="4889181" y="1837496"/>
                  <a:pt x="4724613" y="1820466"/>
                  <a:pt x="4588054" y="1821716"/>
                </a:cubicBezTo>
                <a:cubicBezTo>
                  <a:pt x="4451495" y="1822966"/>
                  <a:pt x="4358385" y="1808554"/>
                  <a:pt x="4207697" y="1821716"/>
                </a:cubicBezTo>
                <a:cubicBezTo>
                  <a:pt x="4057009" y="1834878"/>
                  <a:pt x="3887122" y="1803821"/>
                  <a:pt x="3756023" y="1821716"/>
                </a:cubicBezTo>
                <a:cubicBezTo>
                  <a:pt x="3624924" y="1839611"/>
                  <a:pt x="3442389" y="1798800"/>
                  <a:pt x="3161716" y="1821716"/>
                </a:cubicBezTo>
                <a:cubicBezTo>
                  <a:pt x="2881043" y="1844632"/>
                  <a:pt x="2782334" y="1816524"/>
                  <a:pt x="2567408" y="1821716"/>
                </a:cubicBezTo>
                <a:cubicBezTo>
                  <a:pt x="2352482" y="1826908"/>
                  <a:pt x="2325785" y="1778649"/>
                  <a:pt x="2187052" y="1821716"/>
                </a:cubicBezTo>
                <a:cubicBezTo>
                  <a:pt x="2048319" y="1864783"/>
                  <a:pt x="1901132" y="1815694"/>
                  <a:pt x="1806695" y="1821716"/>
                </a:cubicBezTo>
                <a:cubicBezTo>
                  <a:pt x="1712258" y="1827738"/>
                  <a:pt x="1355123" y="1770093"/>
                  <a:pt x="1141070" y="1821716"/>
                </a:cubicBezTo>
                <a:cubicBezTo>
                  <a:pt x="927017" y="1873339"/>
                  <a:pt x="238269" y="1752218"/>
                  <a:pt x="0" y="1821716"/>
                </a:cubicBezTo>
                <a:cubicBezTo>
                  <a:pt x="-11930" y="1704839"/>
                  <a:pt x="32799" y="1601070"/>
                  <a:pt x="0" y="1420938"/>
                </a:cubicBezTo>
                <a:cubicBezTo>
                  <a:pt x="-32799" y="1240806"/>
                  <a:pt x="55990" y="1103748"/>
                  <a:pt x="0" y="929075"/>
                </a:cubicBezTo>
                <a:cubicBezTo>
                  <a:pt x="-55990" y="754402"/>
                  <a:pt x="30376" y="657390"/>
                  <a:pt x="0" y="528298"/>
                </a:cubicBezTo>
                <a:cubicBezTo>
                  <a:pt x="-30376" y="399206"/>
                  <a:pt x="13633" y="135702"/>
                  <a:pt x="0" y="0"/>
                </a:cubicBezTo>
                <a:close/>
              </a:path>
              <a:path w="7131690" h="1821716" stroke="0" extrusionOk="0">
                <a:moveTo>
                  <a:pt x="0" y="0"/>
                </a:moveTo>
                <a:cubicBezTo>
                  <a:pt x="151236" y="-17708"/>
                  <a:pt x="415373" y="11588"/>
                  <a:pt x="594308" y="0"/>
                </a:cubicBezTo>
                <a:cubicBezTo>
                  <a:pt x="773243" y="-11588"/>
                  <a:pt x="852004" y="42156"/>
                  <a:pt x="974664" y="0"/>
                </a:cubicBezTo>
                <a:cubicBezTo>
                  <a:pt x="1097324" y="-42156"/>
                  <a:pt x="1495431" y="24372"/>
                  <a:pt x="1640289" y="0"/>
                </a:cubicBezTo>
                <a:cubicBezTo>
                  <a:pt x="1785147" y="-24372"/>
                  <a:pt x="2104540" y="78445"/>
                  <a:pt x="2305913" y="0"/>
                </a:cubicBezTo>
                <a:cubicBezTo>
                  <a:pt x="2507286" y="-78445"/>
                  <a:pt x="2648519" y="26707"/>
                  <a:pt x="2900221" y="0"/>
                </a:cubicBezTo>
                <a:cubicBezTo>
                  <a:pt x="3151923" y="-26707"/>
                  <a:pt x="3195448" y="37032"/>
                  <a:pt x="3423211" y="0"/>
                </a:cubicBezTo>
                <a:cubicBezTo>
                  <a:pt x="3650974" y="-37032"/>
                  <a:pt x="3707868" y="28743"/>
                  <a:pt x="3803568" y="0"/>
                </a:cubicBezTo>
                <a:cubicBezTo>
                  <a:pt x="3899268" y="-28743"/>
                  <a:pt x="4350557" y="45126"/>
                  <a:pt x="4540509" y="0"/>
                </a:cubicBezTo>
                <a:cubicBezTo>
                  <a:pt x="4730461" y="-45126"/>
                  <a:pt x="4955507" y="33584"/>
                  <a:pt x="5063500" y="0"/>
                </a:cubicBezTo>
                <a:cubicBezTo>
                  <a:pt x="5171493" y="-33584"/>
                  <a:pt x="5434115" y="32914"/>
                  <a:pt x="5586491" y="0"/>
                </a:cubicBezTo>
                <a:cubicBezTo>
                  <a:pt x="5738867" y="-32914"/>
                  <a:pt x="5959737" y="7547"/>
                  <a:pt x="6109481" y="0"/>
                </a:cubicBezTo>
                <a:cubicBezTo>
                  <a:pt x="6259225" y="-7547"/>
                  <a:pt x="6690588" y="93954"/>
                  <a:pt x="7131690" y="0"/>
                </a:cubicBezTo>
                <a:cubicBezTo>
                  <a:pt x="7183728" y="159441"/>
                  <a:pt x="7124452" y="295605"/>
                  <a:pt x="7131690" y="437212"/>
                </a:cubicBezTo>
                <a:cubicBezTo>
                  <a:pt x="7138928" y="578819"/>
                  <a:pt x="7081699" y="787756"/>
                  <a:pt x="7131690" y="892641"/>
                </a:cubicBezTo>
                <a:cubicBezTo>
                  <a:pt x="7181681" y="997526"/>
                  <a:pt x="7102675" y="1145326"/>
                  <a:pt x="7131690" y="1311636"/>
                </a:cubicBezTo>
                <a:cubicBezTo>
                  <a:pt x="7160705" y="1477946"/>
                  <a:pt x="7086716" y="1620417"/>
                  <a:pt x="7131690" y="1821716"/>
                </a:cubicBezTo>
                <a:cubicBezTo>
                  <a:pt x="6873073" y="1864420"/>
                  <a:pt x="6607906" y="1814966"/>
                  <a:pt x="6466066" y="1821716"/>
                </a:cubicBezTo>
                <a:cubicBezTo>
                  <a:pt x="6324226" y="1828466"/>
                  <a:pt x="6181209" y="1800303"/>
                  <a:pt x="6014392" y="1821716"/>
                </a:cubicBezTo>
                <a:cubicBezTo>
                  <a:pt x="5847575" y="1843129"/>
                  <a:pt x="5569022" y="1734689"/>
                  <a:pt x="5277451" y="1821716"/>
                </a:cubicBezTo>
                <a:cubicBezTo>
                  <a:pt x="4985880" y="1908743"/>
                  <a:pt x="4958012" y="1765579"/>
                  <a:pt x="4683143" y="1821716"/>
                </a:cubicBezTo>
                <a:cubicBezTo>
                  <a:pt x="4408274" y="1877853"/>
                  <a:pt x="4324283" y="1815063"/>
                  <a:pt x="4160153" y="1821716"/>
                </a:cubicBezTo>
                <a:cubicBezTo>
                  <a:pt x="3996023" y="1828369"/>
                  <a:pt x="3865053" y="1782964"/>
                  <a:pt x="3708479" y="1821716"/>
                </a:cubicBezTo>
                <a:cubicBezTo>
                  <a:pt x="3551905" y="1860468"/>
                  <a:pt x="3302541" y="1811051"/>
                  <a:pt x="3114171" y="1821716"/>
                </a:cubicBezTo>
                <a:cubicBezTo>
                  <a:pt x="2925801" y="1832381"/>
                  <a:pt x="2770647" y="1767068"/>
                  <a:pt x="2519864" y="1821716"/>
                </a:cubicBezTo>
                <a:cubicBezTo>
                  <a:pt x="2269081" y="1876364"/>
                  <a:pt x="2161337" y="1775350"/>
                  <a:pt x="2068190" y="1821716"/>
                </a:cubicBezTo>
                <a:cubicBezTo>
                  <a:pt x="1975043" y="1868082"/>
                  <a:pt x="1634077" y="1798638"/>
                  <a:pt x="1402566" y="1821716"/>
                </a:cubicBezTo>
                <a:cubicBezTo>
                  <a:pt x="1171055" y="1844794"/>
                  <a:pt x="970015" y="1748126"/>
                  <a:pt x="665624" y="1821716"/>
                </a:cubicBezTo>
                <a:cubicBezTo>
                  <a:pt x="361233" y="1895306"/>
                  <a:pt x="303804" y="1785489"/>
                  <a:pt x="0" y="1821716"/>
                </a:cubicBezTo>
                <a:cubicBezTo>
                  <a:pt x="-13373" y="1692648"/>
                  <a:pt x="5131" y="1583287"/>
                  <a:pt x="0" y="1420938"/>
                </a:cubicBezTo>
                <a:cubicBezTo>
                  <a:pt x="-5131" y="1258589"/>
                  <a:pt x="13516" y="1146896"/>
                  <a:pt x="0" y="1020161"/>
                </a:cubicBezTo>
                <a:cubicBezTo>
                  <a:pt x="-13516" y="893426"/>
                  <a:pt x="6227" y="695151"/>
                  <a:pt x="0" y="564732"/>
                </a:cubicBezTo>
                <a:cubicBezTo>
                  <a:pt x="-6227" y="434313"/>
                  <a:pt x="30313" y="241358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6894114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All or nothing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Register DOIs for new submissions &amp; backfiles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Ensure arXiv submission can capture all important metadata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Match information to complete metadata for older records </a:t>
            </a:r>
          </a:p>
        </p:txBody>
      </p:sp>
    </p:spTree>
    <p:extLst>
      <p:ext uri="{BB962C8B-B14F-4D97-AF65-F5344CB8AC3E}">
        <p14:creationId xmlns:p14="http://schemas.microsoft.com/office/powerpoint/2010/main" val="388543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FD4F2-380F-44AC-BEC3-FE461A3D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0C992-BF75-4AF8-967C-842353FD4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504" y="1555335"/>
            <a:ext cx="8875295" cy="46216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Eleonora Presani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ep538@cornell.edu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https://twitter.com/elepre17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https://www.linkedin.com/in/epresani/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 descr="arXiv announces its first executive director | arXiv.org blog">
            <a:extLst>
              <a:ext uri="{FF2B5EF4-FFF2-40B4-BE49-F238E27FC236}">
                <a16:creationId xmlns:a16="http://schemas.microsoft.com/office/drawing/2014/main" id="{31892F61-C823-4A72-A298-6D8E1EF99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7" y="1964409"/>
            <a:ext cx="1283870" cy="1283870"/>
          </a:xfrm>
          <a:custGeom>
            <a:avLst/>
            <a:gdLst>
              <a:gd name="connsiteX0" fmla="*/ 0 w 1283870"/>
              <a:gd name="connsiteY0" fmla="*/ 0 h 1283870"/>
              <a:gd name="connsiteX1" fmla="*/ 453634 w 1283870"/>
              <a:gd name="connsiteY1" fmla="*/ 0 h 1283870"/>
              <a:gd name="connsiteX2" fmla="*/ 894429 w 1283870"/>
              <a:gd name="connsiteY2" fmla="*/ 0 h 1283870"/>
              <a:gd name="connsiteX3" fmla="*/ 1283870 w 1283870"/>
              <a:gd name="connsiteY3" fmla="*/ 0 h 1283870"/>
              <a:gd name="connsiteX4" fmla="*/ 1283870 w 1283870"/>
              <a:gd name="connsiteY4" fmla="*/ 427957 h 1283870"/>
              <a:gd name="connsiteX5" fmla="*/ 1283870 w 1283870"/>
              <a:gd name="connsiteY5" fmla="*/ 817397 h 1283870"/>
              <a:gd name="connsiteX6" fmla="*/ 1283870 w 1283870"/>
              <a:gd name="connsiteY6" fmla="*/ 1283870 h 1283870"/>
              <a:gd name="connsiteX7" fmla="*/ 843075 w 1283870"/>
              <a:gd name="connsiteY7" fmla="*/ 1283870 h 1283870"/>
              <a:gd name="connsiteX8" fmla="*/ 427957 w 1283870"/>
              <a:gd name="connsiteY8" fmla="*/ 1283870 h 1283870"/>
              <a:gd name="connsiteX9" fmla="*/ 0 w 1283870"/>
              <a:gd name="connsiteY9" fmla="*/ 1283870 h 1283870"/>
              <a:gd name="connsiteX10" fmla="*/ 0 w 1283870"/>
              <a:gd name="connsiteY10" fmla="*/ 830236 h 1283870"/>
              <a:gd name="connsiteX11" fmla="*/ 0 w 1283870"/>
              <a:gd name="connsiteY11" fmla="*/ 440795 h 1283870"/>
              <a:gd name="connsiteX12" fmla="*/ 0 w 1283870"/>
              <a:gd name="connsiteY12" fmla="*/ 0 h 128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3870" h="1283870" extrusionOk="0">
                <a:moveTo>
                  <a:pt x="0" y="0"/>
                </a:moveTo>
                <a:cubicBezTo>
                  <a:pt x="138375" y="-18423"/>
                  <a:pt x="301820" y="9651"/>
                  <a:pt x="453634" y="0"/>
                </a:cubicBezTo>
                <a:cubicBezTo>
                  <a:pt x="605448" y="-9651"/>
                  <a:pt x="767247" y="899"/>
                  <a:pt x="894429" y="0"/>
                </a:cubicBezTo>
                <a:cubicBezTo>
                  <a:pt x="1021611" y="-899"/>
                  <a:pt x="1127759" y="3734"/>
                  <a:pt x="1283870" y="0"/>
                </a:cubicBezTo>
                <a:cubicBezTo>
                  <a:pt x="1327788" y="180571"/>
                  <a:pt x="1267699" y="248275"/>
                  <a:pt x="1283870" y="427957"/>
                </a:cubicBezTo>
                <a:cubicBezTo>
                  <a:pt x="1300041" y="607639"/>
                  <a:pt x="1252610" y="643800"/>
                  <a:pt x="1283870" y="817397"/>
                </a:cubicBezTo>
                <a:cubicBezTo>
                  <a:pt x="1315130" y="990994"/>
                  <a:pt x="1239701" y="1153026"/>
                  <a:pt x="1283870" y="1283870"/>
                </a:cubicBezTo>
                <a:cubicBezTo>
                  <a:pt x="1157399" y="1335265"/>
                  <a:pt x="1041217" y="1259011"/>
                  <a:pt x="843075" y="1283870"/>
                </a:cubicBezTo>
                <a:cubicBezTo>
                  <a:pt x="644934" y="1308729"/>
                  <a:pt x="570010" y="1275909"/>
                  <a:pt x="427957" y="1283870"/>
                </a:cubicBezTo>
                <a:cubicBezTo>
                  <a:pt x="285904" y="1291831"/>
                  <a:pt x="169627" y="1246421"/>
                  <a:pt x="0" y="1283870"/>
                </a:cubicBezTo>
                <a:cubicBezTo>
                  <a:pt x="-21373" y="1069000"/>
                  <a:pt x="33330" y="949801"/>
                  <a:pt x="0" y="830236"/>
                </a:cubicBezTo>
                <a:cubicBezTo>
                  <a:pt x="-33330" y="710671"/>
                  <a:pt x="14055" y="556527"/>
                  <a:pt x="0" y="440795"/>
                </a:cubicBezTo>
                <a:cubicBezTo>
                  <a:pt x="-14055" y="325063"/>
                  <a:pt x="4444" y="95493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1008413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63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C2897-37D1-49D4-BF22-E58069AA4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arXiv in numbers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FDAAE07-ED0E-4932-A377-19FEC3701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123" y="1256232"/>
            <a:ext cx="51435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A637AF0-4425-4BF2-8053-6C075CE8C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4" y="1408766"/>
            <a:ext cx="63436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07778A5-9CEC-4227-B78A-027984BF4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08" y="6075882"/>
            <a:ext cx="30384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18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7F158-8AB2-43C1-85FE-50EA2243D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arXiv has a long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859D0-BCC1-495B-B3B7-4537930C7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21" y="1683672"/>
            <a:ext cx="5706979" cy="4621628"/>
          </a:xfrm>
        </p:spPr>
        <p:txBody>
          <a:bodyPr>
            <a:normAutofit/>
          </a:bodyPr>
          <a:lstStyle/>
          <a:p>
            <a:r>
              <a:rPr lang="en-US" sz="2000" dirty="0"/>
              <a:t>arXiv is the first and largest open e-print repository:</a:t>
            </a:r>
            <a:endParaRPr lang="en-US" sz="2000" b="0" dirty="0">
              <a:effectLst/>
            </a:endParaRPr>
          </a:p>
          <a:p>
            <a:pPr fontAlgn="base"/>
            <a:r>
              <a:rPr lang="en-US" sz="2000" dirty="0"/>
              <a:t>1.8+M articles to day</a:t>
            </a:r>
          </a:p>
          <a:p>
            <a:pPr fontAlgn="base"/>
            <a:r>
              <a:rPr lang="en-US" sz="2000" dirty="0"/>
              <a:t>16k new submissions every month</a:t>
            </a:r>
          </a:p>
          <a:p>
            <a:pPr fontAlgn="base"/>
            <a:r>
              <a:rPr lang="en-US" sz="2000" dirty="0"/>
              <a:t>~25M downloads per month</a:t>
            </a:r>
          </a:p>
          <a:p>
            <a:pPr fontAlgn="base"/>
            <a:r>
              <a:rPr lang="en-US" sz="2000" dirty="0"/>
              <a:t>4.5M active monthly users</a:t>
            </a:r>
          </a:p>
          <a:p>
            <a:pPr fontAlgn="base"/>
            <a:r>
              <a:rPr lang="en-US" sz="2000" dirty="0"/>
              <a:t>7 sections, 153 categories</a:t>
            </a:r>
          </a:p>
          <a:p>
            <a:endParaRPr lang="en-US" sz="2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B25FD95-18FC-42EA-AF63-95FD88F1C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691" y="685297"/>
            <a:ext cx="5991393" cy="31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ED3CA2B-0C7C-41C1-96BB-165CD218B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68" y="3353244"/>
            <a:ext cx="5616742" cy="35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EB6AF6-2E46-479A-A5BA-EBA149C1024A}"/>
              </a:ext>
            </a:extLst>
          </p:cNvPr>
          <p:cNvSpPr txBox="1"/>
          <p:nvPr/>
        </p:nvSpPr>
        <p:spPr>
          <a:xfrm>
            <a:off x="7804484" y="1683672"/>
            <a:ext cx="123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Downloads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88788C-2EA4-4692-B11E-01283F7E6669}"/>
              </a:ext>
            </a:extLst>
          </p:cNvPr>
          <p:cNvSpPr txBox="1"/>
          <p:nvPr/>
        </p:nvSpPr>
        <p:spPr>
          <a:xfrm>
            <a:off x="5519280" y="4587293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Submissions</a:t>
            </a:r>
          </a:p>
        </p:txBody>
      </p:sp>
    </p:spTree>
    <p:extLst>
      <p:ext uri="{BB962C8B-B14F-4D97-AF65-F5344CB8AC3E}">
        <p14:creationId xmlns:p14="http://schemas.microsoft.com/office/powerpoint/2010/main" val="169513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6D277-8953-47A1-AA50-D67F22ACB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fits well </a:t>
            </a:r>
            <a:r>
              <a:rPr lang="en-US" dirty="0" err="1"/>
              <a:t>PIDapalooza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784309-43EB-4285-B7E9-F6CF0AA48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227" y="2570296"/>
            <a:ext cx="2510903" cy="2343509"/>
          </a:xfrm>
          <a:prstGeom prst="rect">
            <a:avLst/>
          </a:prstGeom>
        </p:spPr>
      </p:pic>
      <p:pic>
        <p:nvPicPr>
          <p:cNvPr id="1026" name="Picture 2" descr="Pin on lazer lights">
            <a:extLst>
              <a:ext uri="{FF2B5EF4-FFF2-40B4-BE49-F238E27FC236}">
                <a16:creationId xmlns:a16="http://schemas.microsoft.com/office/drawing/2014/main" id="{E86F8C70-6120-4E6A-B7BD-C322B8236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2" y="1256232"/>
            <a:ext cx="8001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1B11BB-758A-4D01-9809-7DB480B3B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283" y="1950144"/>
            <a:ext cx="4437348" cy="16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4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204C0-02A5-4D0B-BA40-8D0AE719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arXiv 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87DC5-F981-4BD5-9775-913D149D6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Identifiers from 1991 through 2007-03:</a:t>
            </a:r>
          </a:p>
        </p:txBody>
      </p:sp>
      <p:pic>
        <p:nvPicPr>
          <p:cNvPr id="4098" name="Picture 2" descr="Each article identifier begins with an archive, such as 'astro-ph' or&#10;'hep-ex'. Optionally, this is followed by a period and a subject class.&#10;This is followed by a forward slash and seven digits. The first four&#10;digits represent the year and month an article was added to arXiv. For&#10;example, an article id whose first four digits are '0107' was published&#10;on arXiv in July, 2001. The last three digits represent the unique&#10;number of that article in a given month and&#10;archive.">
            <a:extLst>
              <a:ext uri="{FF2B5EF4-FFF2-40B4-BE49-F238E27FC236}">
                <a16:creationId xmlns:a16="http://schemas.microsoft.com/office/drawing/2014/main" id="{FE2DA426-E290-4507-88C4-B9F94C60D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15" y="2229602"/>
            <a:ext cx="55435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eadache Woman Line Svg Png Icon Free Download (#494030) -  OnlineWebFonts.COM">
            <a:extLst>
              <a:ext uri="{FF2B5EF4-FFF2-40B4-BE49-F238E27FC236}">
                <a16:creationId xmlns:a16="http://schemas.microsoft.com/office/drawing/2014/main" id="{0B87F5CA-5DB7-4034-A1ED-42A458966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621" y="1256232"/>
            <a:ext cx="1284538" cy="158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AE2863-23C5-4BA2-AFF5-1EF769326B22}"/>
              </a:ext>
            </a:extLst>
          </p:cNvPr>
          <p:cNvSpPr txBox="1">
            <a:spLocks/>
          </p:cNvSpPr>
          <p:nvPr/>
        </p:nvSpPr>
        <p:spPr>
          <a:xfrm>
            <a:off x="6966284" y="3136756"/>
            <a:ext cx="5097379" cy="3040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What happen when an article changes category? </a:t>
            </a:r>
          </a:p>
          <a:p>
            <a:pPr fontAlgn="base"/>
            <a:r>
              <a:rPr lang="en-US" sz="2000" dirty="0"/>
              <a:t>Confusing for articles with multiple categories</a:t>
            </a:r>
          </a:p>
          <a:p>
            <a:pPr fontAlgn="base"/>
            <a:r>
              <a:rPr lang="en-US" sz="2000" dirty="0"/>
              <a:t>What if a category gets split?</a:t>
            </a:r>
          </a:p>
          <a:p>
            <a:pPr fontAlgn="base"/>
            <a:r>
              <a:rPr lang="en-US" sz="2000" dirty="0"/>
              <a:t>Confusing for those not completely familiar with arXiv taxonomy</a:t>
            </a:r>
          </a:p>
          <a:p>
            <a:pPr fontAlgn="base"/>
            <a:r>
              <a:rPr lang="en-US" sz="2000" dirty="0"/>
              <a:t>Limited to max 999 monthly submissions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308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3C852-6442-4779-86C5-CD111609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arXiv ID since April 2007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AEDE8-53CC-47A9-9216-966E991B2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new format has been chosen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general, the form is 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arXiv:YYMM.number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vV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dirty="0"/>
              <a:t>, where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YY</a:t>
            </a:r>
            <a:r>
              <a:rPr lang="en-US" dirty="0"/>
              <a:t> is the two-digit year (07=2007 through 99=2099, and potentially up to 06=2106)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</a:t>
            </a:r>
            <a:r>
              <a:rPr lang="en-US" dirty="0"/>
              <a:t> is the two-digit month number (01=Jan,...12=Dec)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number</a:t>
            </a:r>
            <a:r>
              <a:rPr lang="en-US" dirty="0"/>
              <a:t> is a zero-padded sequence number of 4- or 5-digits. From 0704 through 1412 it is 4-digits, starting at 0001. From 1501 on it is 5-digits, starting at 00001. </a:t>
            </a:r>
          </a:p>
          <a:p>
            <a:pPr lvl="1"/>
            <a:r>
              <a:rPr lang="en-US" dirty="0" err="1">
                <a:solidFill>
                  <a:srgbClr val="C00000"/>
                </a:solidFill>
              </a:rPr>
              <a:t>vV</a:t>
            </a:r>
            <a:r>
              <a:rPr lang="en-US" dirty="0"/>
              <a:t> is a literal v followed by a version number of 1 or more digits starting at v1.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AF81D-4FE2-44C0-AA35-4E23F794A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641" y="2152105"/>
            <a:ext cx="3791269" cy="7675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3BA4ED-958F-4D33-A074-1D9A459F168E}"/>
              </a:ext>
            </a:extLst>
          </p:cNvPr>
          <p:cNvSpPr txBox="1"/>
          <p:nvPr/>
        </p:nvSpPr>
        <p:spPr>
          <a:xfrm>
            <a:off x="8181474" y="1232169"/>
            <a:ext cx="3617494" cy="646331"/>
          </a:xfrm>
          <a:custGeom>
            <a:avLst/>
            <a:gdLst>
              <a:gd name="connsiteX0" fmla="*/ 0 w 3617494"/>
              <a:gd name="connsiteY0" fmla="*/ 0 h 646331"/>
              <a:gd name="connsiteX1" fmla="*/ 408260 w 3617494"/>
              <a:gd name="connsiteY1" fmla="*/ 0 h 646331"/>
              <a:gd name="connsiteX2" fmla="*/ 925045 w 3617494"/>
              <a:gd name="connsiteY2" fmla="*/ 0 h 646331"/>
              <a:gd name="connsiteX3" fmla="*/ 1478005 w 3617494"/>
              <a:gd name="connsiteY3" fmla="*/ 0 h 646331"/>
              <a:gd name="connsiteX4" fmla="*/ 1958615 w 3617494"/>
              <a:gd name="connsiteY4" fmla="*/ 0 h 646331"/>
              <a:gd name="connsiteX5" fmla="*/ 2366875 w 3617494"/>
              <a:gd name="connsiteY5" fmla="*/ 0 h 646331"/>
              <a:gd name="connsiteX6" fmla="*/ 2811310 w 3617494"/>
              <a:gd name="connsiteY6" fmla="*/ 0 h 646331"/>
              <a:gd name="connsiteX7" fmla="*/ 3617494 w 3617494"/>
              <a:gd name="connsiteY7" fmla="*/ 0 h 646331"/>
              <a:gd name="connsiteX8" fmla="*/ 3617494 w 3617494"/>
              <a:gd name="connsiteY8" fmla="*/ 316702 h 646331"/>
              <a:gd name="connsiteX9" fmla="*/ 3617494 w 3617494"/>
              <a:gd name="connsiteY9" fmla="*/ 646331 h 646331"/>
              <a:gd name="connsiteX10" fmla="*/ 3028359 w 3617494"/>
              <a:gd name="connsiteY10" fmla="*/ 646331 h 646331"/>
              <a:gd name="connsiteX11" fmla="*/ 2511574 w 3617494"/>
              <a:gd name="connsiteY11" fmla="*/ 646331 h 646331"/>
              <a:gd name="connsiteX12" fmla="*/ 1994790 w 3617494"/>
              <a:gd name="connsiteY12" fmla="*/ 646331 h 646331"/>
              <a:gd name="connsiteX13" fmla="*/ 1478005 w 3617494"/>
              <a:gd name="connsiteY13" fmla="*/ 646331 h 646331"/>
              <a:gd name="connsiteX14" fmla="*/ 997395 w 3617494"/>
              <a:gd name="connsiteY14" fmla="*/ 646331 h 646331"/>
              <a:gd name="connsiteX15" fmla="*/ 589135 w 3617494"/>
              <a:gd name="connsiteY15" fmla="*/ 646331 h 646331"/>
              <a:gd name="connsiteX16" fmla="*/ 0 w 3617494"/>
              <a:gd name="connsiteY16" fmla="*/ 646331 h 646331"/>
              <a:gd name="connsiteX17" fmla="*/ 0 w 3617494"/>
              <a:gd name="connsiteY17" fmla="*/ 310239 h 646331"/>
              <a:gd name="connsiteX18" fmla="*/ 0 w 3617494"/>
              <a:gd name="connsiteY18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17494" h="646331" fill="none" extrusionOk="0">
                <a:moveTo>
                  <a:pt x="0" y="0"/>
                </a:moveTo>
                <a:cubicBezTo>
                  <a:pt x="157853" y="-45718"/>
                  <a:pt x="271749" y="960"/>
                  <a:pt x="408260" y="0"/>
                </a:cubicBezTo>
                <a:cubicBezTo>
                  <a:pt x="544771" y="-960"/>
                  <a:pt x="754438" y="3034"/>
                  <a:pt x="925045" y="0"/>
                </a:cubicBezTo>
                <a:cubicBezTo>
                  <a:pt x="1095653" y="-3034"/>
                  <a:pt x="1210286" y="34070"/>
                  <a:pt x="1478005" y="0"/>
                </a:cubicBezTo>
                <a:cubicBezTo>
                  <a:pt x="1745724" y="-34070"/>
                  <a:pt x="1786106" y="5995"/>
                  <a:pt x="1958615" y="0"/>
                </a:cubicBezTo>
                <a:cubicBezTo>
                  <a:pt x="2131124" y="-5995"/>
                  <a:pt x="2202718" y="12522"/>
                  <a:pt x="2366875" y="0"/>
                </a:cubicBezTo>
                <a:cubicBezTo>
                  <a:pt x="2531032" y="-12522"/>
                  <a:pt x="2596949" y="45557"/>
                  <a:pt x="2811310" y="0"/>
                </a:cubicBezTo>
                <a:cubicBezTo>
                  <a:pt x="3025671" y="-45557"/>
                  <a:pt x="3358993" y="2306"/>
                  <a:pt x="3617494" y="0"/>
                </a:cubicBezTo>
                <a:cubicBezTo>
                  <a:pt x="3646665" y="69888"/>
                  <a:pt x="3584456" y="195649"/>
                  <a:pt x="3617494" y="316702"/>
                </a:cubicBezTo>
                <a:cubicBezTo>
                  <a:pt x="3650532" y="437755"/>
                  <a:pt x="3608026" y="538695"/>
                  <a:pt x="3617494" y="646331"/>
                </a:cubicBezTo>
                <a:cubicBezTo>
                  <a:pt x="3494504" y="704555"/>
                  <a:pt x="3162303" y="606278"/>
                  <a:pt x="3028359" y="646331"/>
                </a:cubicBezTo>
                <a:cubicBezTo>
                  <a:pt x="2894415" y="686384"/>
                  <a:pt x="2723646" y="587949"/>
                  <a:pt x="2511574" y="646331"/>
                </a:cubicBezTo>
                <a:cubicBezTo>
                  <a:pt x="2299502" y="704713"/>
                  <a:pt x="2147185" y="601989"/>
                  <a:pt x="1994790" y="646331"/>
                </a:cubicBezTo>
                <a:cubicBezTo>
                  <a:pt x="1842395" y="690673"/>
                  <a:pt x="1695658" y="642491"/>
                  <a:pt x="1478005" y="646331"/>
                </a:cubicBezTo>
                <a:cubicBezTo>
                  <a:pt x="1260352" y="650171"/>
                  <a:pt x="1182789" y="628785"/>
                  <a:pt x="997395" y="646331"/>
                </a:cubicBezTo>
                <a:cubicBezTo>
                  <a:pt x="812001" y="663877"/>
                  <a:pt x="761313" y="604104"/>
                  <a:pt x="589135" y="646331"/>
                </a:cubicBezTo>
                <a:cubicBezTo>
                  <a:pt x="416957" y="688558"/>
                  <a:pt x="161857" y="578031"/>
                  <a:pt x="0" y="646331"/>
                </a:cubicBezTo>
                <a:cubicBezTo>
                  <a:pt x="-5342" y="548999"/>
                  <a:pt x="17122" y="448416"/>
                  <a:pt x="0" y="310239"/>
                </a:cubicBezTo>
                <a:cubicBezTo>
                  <a:pt x="-17122" y="172062"/>
                  <a:pt x="4156" y="114095"/>
                  <a:pt x="0" y="0"/>
                </a:cubicBezTo>
                <a:close/>
              </a:path>
              <a:path w="3617494" h="646331" stroke="0" extrusionOk="0">
                <a:moveTo>
                  <a:pt x="0" y="0"/>
                </a:moveTo>
                <a:cubicBezTo>
                  <a:pt x="246046" y="-6578"/>
                  <a:pt x="395953" y="56085"/>
                  <a:pt x="516785" y="0"/>
                </a:cubicBezTo>
                <a:cubicBezTo>
                  <a:pt x="637618" y="-56085"/>
                  <a:pt x="735517" y="6780"/>
                  <a:pt x="925045" y="0"/>
                </a:cubicBezTo>
                <a:cubicBezTo>
                  <a:pt x="1114573" y="-6780"/>
                  <a:pt x="1284671" y="9622"/>
                  <a:pt x="1478005" y="0"/>
                </a:cubicBezTo>
                <a:cubicBezTo>
                  <a:pt x="1671339" y="-9622"/>
                  <a:pt x="1829109" y="4402"/>
                  <a:pt x="2067139" y="0"/>
                </a:cubicBezTo>
                <a:cubicBezTo>
                  <a:pt x="2305169" y="-4402"/>
                  <a:pt x="2447857" y="19451"/>
                  <a:pt x="2583924" y="0"/>
                </a:cubicBezTo>
                <a:cubicBezTo>
                  <a:pt x="2719992" y="-19451"/>
                  <a:pt x="2981713" y="61248"/>
                  <a:pt x="3136884" y="0"/>
                </a:cubicBezTo>
                <a:cubicBezTo>
                  <a:pt x="3292055" y="-61248"/>
                  <a:pt x="3438252" y="22436"/>
                  <a:pt x="3617494" y="0"/>
                </a:cubicBezTo>
                <a:cubicBezTo>
                  <a:pt x="3645357" y="121511"/>
                  <a:pt x="3584680" y="181063"/>
                  <a:pt x="3617494" y="316702"/>
                </a:cubicBezTo>
                <a:cubicBezTo>
                  <a:pt x="3650308" y="452341"/>
                  <a:pt x="3600508" y="486974"/>
                  <a:pt x="3617494" y="646331"/>
                </a:cubicBezTo>
                <a:cubicBezTo>
                  <a:pt x="3512881" y="675764"/>
                  <a:pt x="3319825" y="607682"/>
                  <a:pt x="3100709" y="646331"/>
                </a:cubicBezTo>
                <a:cubicBezTo>
                  <a:pt x="2881593" y="684980"/>
                  <a:pt x="2792700" y="625188"/>
                  <a:pt x="2692449" y="646331"/>
                </a:cubicBezTo>
                <a:cubicBezTo>
                  <a:pt x="2592198" y="667474"/>
                  <a:pt x="2386830" y="620969"/>
                  <a:pt x="2103314" y="646331"/>
                </a:cubicBezTo>
                <a:cubicBezTo>
                  <a:pt x="1819798" y="671693"/>
                  <a:pt x="1798411" y="602383"/>
                  <a:pt x="1695054" y="646331"/>
                </a:cubicBezTo>
                <a:cubicBezTo>
                  <a:pt x="1591697" y="690279"/>
                  <a:pt x="1398139" y="608514"/>
                  <a:pt x="1250619" y="646331"/>
                </a:cubicBezTo>
                <a:cubicBezTo>
                  <a:pt x="1103099" y="684148"/>
                  <a:pt x="887753" y="609123"/>
                  <a:pt x="697660" y="646331"/>
                </a:cubicBezTo>
                <a:cubicBezTo>
                  <a:pt x="507567" y="683539"/>
                  <a:pt x="278121" y="633303"/>
                  <a:pt x="0" y="646331"/>
                </a:cubicBezTo>
                <a:cubicBezTo>
                  <a:pt x="-31730" y="563982"/>
                  <a:pt x="22403" y="476081"/>
                  <a:pt x="0" y="336092"/>
                </a:cubicBezTo>
                <a:cubicBezTo>
                  <a:pt x="-22403" y="196103"/>
                  <a:pt x="22020" y="104604"/>
                  <a:pt x="0" y="0"/>
                </a:cubicBezTo>
                <a:close/>
              </a:path>
            </a:pathLst>
          </a:custGeom>
          <a:solidFill>
            <a:srgbClr val="D8AE12"/>
          </a:solidFill>
          <a:ln>
            <a:extLst>
              <a:ext uri="{C807C97D-BFC1-408E-A445-0C87EB9F89A2}">
                <ask:lineSketchStyleProps xmlns:ask="http://schemas.microsoft.com/office/drawing/2018/sketchyshapes" sd="35068365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arXiv ID: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Resolving on a unique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url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since 1991</a:t>
            </a:r>
          </a:p>
        </p:txBody>
      </p:sp>
    </p:spTree>
    <p:extLst>
      <p:ext uri="{BB962C8B-B14F-4D97-AF65-F5344CB8AC3E}">
        <p14:creationId xmlns:p14="http://schemas.microsoft.com/office/powerpoint/2010/main" val="245142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F8746-C2FF-42B4-B41C-971C6385D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adopting DOI?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11BD7-5156-4972-BEC7-11D32B29B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added value for arXiv is</a:t>
            </a:r>
          </a:p>
          <a:p>
            <a:pPr lvl="1"/>
            <a:r>
              <a:rPr lang="en-US" dirty="0" err="1"/>
              <a:t>DataCite</a:t>
            </a:r>
            <a:r>
              <a:rPr lang="en-US" dirty="0"/>
              <a:t> metadata schema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Joining the ecosystem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F2FC30-A568-4BF6-97F7-1DAB401C488F}"/>
              </a:ext>
            </a:extLst>
          </p:cNvPr>
          <p:cNvSpPr txBox="1"/>
          <p:nvPr/>
        </p:nvSpPr>
        <p:spPr>
          <a:xfrm>
            <a:off x="5342021" y="2269957"/>
            <a:ext cx="5735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DataCite</a:t>
            </a:r>
            <a:r>
              <a:rPr lang="en-US" dirty="0"/>
              <a:t> offers a well-structured metadata schema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Yet, it is flexible enough to accommodate present and future arXiv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E4F19-6364-4AE7-8E1F-37325CA7A41B}"/>
              </a:ext>
            </a:extLst>
          </p:cNvPr>
          <p:cNvSpPr txBox="1"/>
          <p:nvPr/>
        </p:nvSpPr>
        <p:spPr>
          <a:xfrm>
            <a:off x="5342021" y="4099506"/>
            <a:ext cx="57350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DataCite</a:t>
            </a:r>
            <a:r>
              <a:rPr lang="en-US" dirty="0"/>
              <a:t> supports integration with additional PIDs (ORCID, ROR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arXiv data will be delivered through </a:t>
            </a:r>
            <a:r>
              <a:rPr lang="en-US" dirty="0" err="1"/>
              <a:t>DataCite</a:t>
            </a:r>
            <a:r>
              <a:rPr lang="en-US" dirty="0"/>
              <a:t> APIs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arXiv records will be recognized by systems that only accept DOIs (aggregators, linking services, funders …)</a:t>
            </a:r>
          </a:p>
        </p:txBody>
      </p:sp>
      <p:pic>
        <p:nvPicPr>
          <p:cNvPr id="6146" name="Picture 2" descr="Metadata: Schema development and Documentation - Elgrito">
            <a:extLst>
              <a:ext uri="{FF2B5EF4-FFF2-40B4-BE49-F238E27FC236}">
                <a16:creationId xmlns:a16="http://schemas.microsoft.com/office/drawing/2014/main" id="{2577DAB5-1401-4F09-9FAE-04055C60B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2" t="11984" r="20138" b="19117"/>
          <a:stretch/>
        </p:blipFill>
        <p:spPr bwMode="auto">
          <a:xfrm>
            <a:off x="2117557" y="2457271"/>
            <a:ext cx="1499938" cy="146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hat are ecosystems and why they're important">
            <a:extLst>
              <a:ext uri="{FF2B5EF4-FFF2-40B4-BE49-F238E27FC236}">
                <a16:creationId xmlns:a16="http://schemas.microsoft.com/office/drawing/2014/main" id="{D3774EB7-6793-4EF4-BF82-623EEF2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29" y="4465918"/>
            <a:ext cx="2608415" cy="222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63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A7E44-4E76-4434-B367-BBBFF9AB7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 &amp; arXiv ID “BFF”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C0AAA-9C90-4073-AE90-A701DC11F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will arXiv DOI look like?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1C90E6-933A-45E2-A99E-ED2E0554244C}"/>
              </a:ext>
            </a:extLst>
          </p:cNvPr>
          <p:cNvGrpSpPr/>
          <p:nvPr/>
        </p:nvGrpSpPr>
        <p:grpSpPr>
          <a:xfrm>
            <a:off x="5640055" y="0"/>
            <a:ext cx="1998463" cy="1631347"/>
            <a:chOff x="3538538" y="1256232"/>
            <a:chExt cx="5113337" cy="41740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39E9186-E6AE-4DAA-A245-C6620B87147F}"/>
                </a:ext>
              </a:extLst>
            </p:cNvPr>
            <p:cNvGrpSpPr/>
            <p:nvPr/>
          </p:nvGrpSpPr>
          <p:grpSpPr>
            <a:xfrm>
              <a:off x="3538538" y="1256232"/>
              <a:ext cx="5113337" cy="4174021"/>
              <a:chOff x="3538538" y="1256232"/>
              <a:chExt cx="5113337" cy="4174021"/>
            </a:xfrm>
          </p:grpSpPr>
          <p:pic>
            <p:nvPicPr>
              <p:cNvPr id="7170" name="Picture 2" descr="BFF Pin Set | Enamel Pin Set | Friendship Jewellery | Alphabet Bags |  Alphabet Bags">
                <a:extLst>
                  <a:ext uri="{FF2B5EF4-FFF2-40B4-BE49-F238E27FC236}">
                    <a16:creationId xmlns:a16="http://schemas.microsoft.com/office/drawing/2014/main" id="{B198B2CD-165E-4603-B366-ED3D485DD6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318" b="20818"/>
              <a:stretch/>
            </p:blipFill>
            <p:spPr bwMode="auto">
              <a:xfrm>
                <a:off x="3538538" y="1256232"/>
                <a:ext cx="5113337" cy="41740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C9BC20D-F71D-479F-BDF4-637A0F537562}"/>
                  </a:ext>
                </a:extLst>
              </p:cNvPr>
              <p:cNvSpPr/>
              <p:nvPr/>
            </p:nvSpPr>
            <p:spPr>
              <a:xfrm>
                <a:off x="4355432" y="2326104"/>
                <a:ext cx="1347536" cy="1395663"/>
              </a:xfrm>
              <a:prstGeom prst="roundRect">
                <a:avLst/>
              </a:prstGeom>
              <a:solidFill>
                <a:srgbClr val="FDD4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DOI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0903DF1-C2D7-4993-8A29-8B35634D9FBE}"/>
                  </a:ext>
                </a:extLst>
              </p:cNvPr>
              <p:cNvSpPr/>
              <p:nvPr/>
            </p:nvSpPr>
            <p:spPr>
              <a:xfrm rot="1343303">
                <a:off x="6567822" y="2326103"/>
                <a:ext cx="1347536" cy="1395663"/>
              </a:xfrm>
              <a:prstGeom prst="roundRect">
                <a:avLst/>
              </a:prstGeom>
              <a:solidFill>
                <a:srgbClr val="FED2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DD1281C-6395-41DF-8729-10E1D7D8CDFF}"/>
                </a:ext>
              </a:extLst>
            </p:cNvPr>
            <p:cNvSpPr/>
            <p:nvPr/>
          </p:nvSpPr>
          <p:spPr>
            <a:xfrm>
              <a:off x="6463619" y="2350164"/>
              <a:ext cx="1555942" cy="13956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arXiv ID</a:t>
              </a:r>
            </a:p>
          </p:txBody>
        </p:sp>
      </p:grpSp>
      <p:pic>
        <p:nvPicPr>
          <p:cNvPr id="7172" name="Picture 4">
            <a:extLst>
              <a:ext uri="{FF2B5EF4-FFF2-40B4-BE49-F238E27FC236}">
                <a16:creationId xmlns:a16="http://schemas.microsoft.com/office/drawing/2014/main" id="{C71FD087-1D67-4A73-A33E-9D7454475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597" y="2121121"/>
            <a:ext cx="5410188" cy="20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1FACA2-36B7-4974-B9AE-CDE230F983F9}"/>
              </a:ext>
            </a:extLst>
          </p:cNvPr>
          <p:cNvSpPr/>
          <p:nvPr/>
        </p:nvSpPr>
        <p:spPr>
          <a:xfrm>
            <a:off x="6455582" y="3642139"/>
            <a:ext cx="30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arXiv.YYMM.number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vV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61AD10-A5EB-4FF0-A713-FBF474AD3855}"/>
              </a:ext>
            </a:extLst>
          </p:cNvPr>
          <p:cNvSpPr/>
          <p:nvPr/>
        </p:nvSpPr>
        <p:spPr>
          <a:xfrm>
            <a:off x="4442835" y="4603192"/>
            <a:ext cx="71740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arXiv ID            </a:t>
            </a:r>
            <a:r>
              <a:rPr lang="en-US" dirty="0">
                <a:sym typeface="Wingdings" panose="05000000000000000000" pitchFamily="2" charset="2"/>
              </a:rPr>
              <a:t>        arXiv:1111.3473</a:t>
            </a:r>
            <a:endParaRPr lang="en-US" dirty="0"/>
          </a:p>
          <a:p>
            <a:r>
              <a:rPr lang="en-US" dirty="0"/>
              <a:t>arXiv </a:t>
            </a:r>
            <a:r>
              <a:rPr lang="en-US" dirty="0" err="1"/>
              <a:t>url</a:t>
            </a:r>
            <a:r>
              <a:rPr lang="en-US" dirty="0"/>
              <a:t>           </a:t>
            </a:r>
            <a:r>
              <a:rPr lang="en-US" dirty="0">
                <a:sym typeface="Wingdings" panose="05000000000000000000" pitchFamily="2" charset="2"/>
              </a:rPr>
              <a:t>        </a:t>
            </a:r>
            <a:r>
              <a:rPr lang="en-US" dirty="0"/>
              <a:t>https://arxiv.org/abs/1111.3473</a:t>
            </a:r>
          </a:p>
          <a:p>
            <a:r>
              <a:rPr lang="en-US" dirty="0"/>
              <a:t>arXiv DOI         </a:t>
            </a:r>
            <a:r>
              <a:rPr lang="en-US" dirty="0">
                <a:sym typeface="Wingdings" panose="05000000000000000000" pitchFamily="2" charset="2"/>
              </a:rPr>
              <a:t>        https://doi.org/10.1234/arXiv.1111.3473</a:t>
            </a:r>
          </a:p>
          <a:p>
            <a:r>
              <a:rPr lang="en-US" dirty="0">
                <a:sym typeface="Wingdings" panose="05000000000000000000" pitchFamily="2" charset="2"/>
              </a:rPr>
              <a:t>Published DOI         https://doi.org/</a:t>
            </a:r>
            <a:r>
              <a:rPr lang="en-US" dirty="0"/>
              <a:t>10.1016/j.astropartphys.2012.06.001</a:t>
            </a:r>
          </a:p>
        </p:txBody>
      </p:sp>
    </p:spTree>
    <p:extLst>
      <p:ext uri="{BB962C8B-B14F-4D97-AF65-F5344CB8AC3E}">
        <p14:creationId xmlns:p14="http://schemas.microsoft.com/office/powerpoint/2010/main" val="68715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C24E0-3B07-44C8-86C6-285C5DD29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A8AA8-DFDD-445A-9AF1-EBCFBBB3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Versioning</a:t>
            </a:r>
          </a:p>
          <a:p>
            <a:pPr lvl="1"/>
            <a:r>
              <a:rPr lang="en-US" dirty="0"/>
              <a:t>Mint a DOI for each version</a:t>
            </a:r>
          </a:p>
          <a:p>
            <a:pPr lvl="1"/>
            <a:r>
              <a:rPr lang="en-US" dirty="0"/>
              <a:t>and one for the entire record so it resolves always to the latest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DOI Registration timing</a:t>
            </a:r>
          </a:p>
          <a:p>
            <a:pPr lvl="1"/>
            <a:r>
              <a:rPr lang="en-US" dirty="0"/>
              <a:t>arXiv users rely on the timely delivery of arXiv records early </a:t>
            </a:r>
            <a:br>
              <a:rPr lang="en-US" dirty="0"/>
            </a:br>
            <a:r>
              <a:rPr lang="en-US" dirty="0"/>
              <a:t>in the morning (8PM EST is the last announcement)</a:t>
            </a:r>
          </a:p>
          <a:p>
            <a:pPr lvl="1"/>
            <a:r>
              <a:rPr lang="en-US" dirty="0"/>
              <a:t>As long as the </a:t>
            </a:r>
            <a:r>
              <a:rPr lang="en-US" dirty="0" err="1"/>
              <a:t>url</a:t>
            </a:r>
            <a:r>
              <a:rPr lang="en-US" dirty="0"/>
              <a:t> resolves from arXiv ID, DOI can resolve </a:t>
            </a:r>
            <a:br>
              <a:rPr lang="en-US" dirty="0"/>
            </a:br>
            <a:r>
              <a:rPr lang="en-US" dirty="0"/>
              <a:t>a couple of hours later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ABBAC6-BF9E-4FFC-A7C5-AFA89BF7E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45" y="2921135"/>
            <a:ext cx="2905530" cy="438211"/>
          </a:xfrm>
          <a:prstGeom prst="rect">
            <a:avLst/>
          </a:prstGeom>
        </p:spPr>
      </p:pic>
      <p:pic>
        <p:nvPicPr>
          <p:cNvPr id="8194" name="Picture 2" descr="Pin on free clip art">
            <a:extLst>
              <a:ext uri="{FF2B5EF4-FFF2-40B4-BE49-F238E27FC236}">
                <a16:creationId xmlns:a16="http://schemas.microsoft.com/office/drawing/2014/main" id="{CB429929-1D2B-4711-B6E8-F4E18456D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630" y="3562362"/>
            <a:ext cx="3238576" cy="280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367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33DF5E46A284408AA0AC3F3761C679" ma:contentTypeVersion="9" ma:contentTypeDescription="Create a new document." ma:contentTypeScope="" ma:versionID="e1837dbb46c86860c4c4bef13732c3fc">
  <xsd:schema xmlns:xsd="http://www.w3.org/2001/XMLSchema" xmlns:xs="http://www.w3.org/2001/XMLSchema" xmlns:p="http://schemas.microsoft.com/office/2006/metadata/properties" xmlns:ns3="7ae712d4-c013-49e2-8e19-cdb2ae42ba7e" targetNamespace="http://schemas.microsoft.com/office/2006/metadata/properties" ma:root="true" ma:fieldsID="8c938317bd1d273e9bd017638c35edd7" ns3:_="">
    <xsd:import namespace="7ae712d4-c013-49e2-8e19-cdb2ae42ba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712d4-c013-49e2-8e19-cdb2ae42ba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154C50-C98F-48DA-8B47-BD86D8586C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e712d4-c013-49e2-8e19-cdb2ae42b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EB7A88-B45A-4D0F-AA05-F57AE4EE80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7693F9-6F13-48AF-8187-E963B4E6EB6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674</Words>
  <Application>Microsoft Office PowerPoint</Application>
  <PresentationFormat>Widescreen</PresentationFormat>
  <Paragraphs>114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Cooper Black</vt:lpstr>
      <vt:lpstr>Courier New</vt:lpstr>
      <vt:lpstr>Wingdings</vt:lpstr>
      <vt:lpstr>Office Theme</vt:lpstr>
      <vt:lpstr> All PIDs are equal, but some PIDs are more equal than others</vt:lpstr>
      <vt:lpstr>arXiv in numbers</vt:lpstr>
      <vt:lpstr>arXiv has a long history</vt:lpstr>
      <vt:lpstr>But fits well PIDapalooza</vt:lpstr>
      <vt:lpstr>History of arXiv ID</vt:lpstr>
      <vt:lpstr>arXiv ID since April 2007</vt:lpstr>
      <vt:lpstr>Why adopting DOI?</vt:lpstr>
      <vt:lpstr>DOI &amp; arXiv ID “BFF”</vt:lpstr>
      <vt:lpstr>Some challenges</vt:lpstr>
      <vt:lpstr>DataCite metadata &amp; other PIDs</vt:lpstr>
      <vt:lpstr>arXiv is part of the family!</vt:lpstr>
      <vt:lpstr>arXiv DOIs: what to expect</vt:lpstr>
      <vt:lpstr>About 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Eleonora Presani</dc:creator>
  <cp:lastModifiedBy>Eleonora Presani</cp:lastModifiedBy>
  <cp:revision>9</cp:revision>
  <dcterms:created xsi:type="dcterms:W3CDTF">2021-01-25T17:11:33Z</dcterms:created>
  <dcterms:modified xsi:type="dcterms:W3CDTF">2021-01-26T22:22:25Z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0x010100EC33DF5E46A284408AA0AC3F3761C679</vt:lpwstr>
  </property>
</Properties>
</file>