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13" r:id="rId2"/>
    <p:sldId id="405" r:id="rId3"/>
    <p:sldId id="417" r:id="rId4"/>
    <p:sldId id="406" r:id="rId5"/>
    <p:sldId id="410" r:id="rId6"/>
    <p:sldId id="398" r:id="rId7"/>
    <p:sldId id="404" r:id="rId8"/>
    <p:sldId id="396" r:id="rId9"/>
    <p:sldId id="416" r:id="rId10"/>
    <p:sldId id="400" r:id="rId11"/>
    <p:sldId id="412" r:id="rId12"/>
    <p:sldId id="414" r:id="rId13"/>
    <p:sldId id="420" r:id="rId14"/>
    <p:sldId id="408" r:id="rId15"/>
    <p:sldId id="418" r:id="rId16"/>
    <p:sldId id="422" r:id="rId17"/>
    <p:sldId id="423" r:id="rId18"/>
    <p:sldId id="394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 indelingen" id="{773F1618-EB11-48AC-9DDC-C07D7AF8848B}">
          <p14:sldIdLst>
            <p14:sldId id="413"/>
          </p14:sldIdLst>
        </p14:section>
        <p14:section name="Tekst indelingen" id="{DFB8610A-15C6-4D32-9FE9-E36C3A1B060E}">
          <p14:sldIdLst>
            <p14:sldId id="405"/>
            <p14:sldId id="417"/>
            <p14:sldId id="406"/>
            <p14:sldId id="410"/>
            <p14:sldId id="398"/>
            <p14:sldId id="404"/>
            <p14:sldId id="396"/>
            <p14:sldId id="416"/>
            <p14:sldId id="400"/>
            <p14:sldId id="412"/>
            <p14:sldId id="414"/>
            <p14:sldId id="420"/>
            <p14:sldId id="408"/>
            <p14:sldId id="418"/>
            <p14:sldId id="422"/>
            <p14:sldId id="423"/>
          </p14:sldIdLst>
        </p14:section>
        <p14:section name="Afsluiting indeling" id="{975DCA04-5E56-4B0F-B437-A9D6191A06EC}">
          <p14:sldIdLst>
            <p14:sldId id="3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uz, M.  [Maria]" initials="CM[" lastIdx="1" clrIdx="0">
    <p:extLst>
      <p:ext uri="{19B8F6BF-5375-455C-9EA6-DF929625EA0E}">
        <p15:presenceInfo xmlns:p15="http://schemas.microsoft.com/office/powerpoint/2012/main" userId="Cruz, M.  [Maria]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808080"/>
    <a:srgbClr val="DDDDDD"/>
    <a:srgbClr val="F8F8F8"/>
    <a:srgbClr val="B6D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ijl, licht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jl, licht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ijl, licht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ijl, licht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1278" autoAdjust="0"/>
  </p:normalViewPr>
  <p:slideViewPr>
    <p:cSldViewPr snapToGrid="0">
      <p:cViewPr varScale="1">
        <p:scale>
          <a:sx n="149" d="100"/>
          <a:sy n="149" d="100"/>
        </p:scale>
        <p:origin x="510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2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90A07-196B-4F4B-8E8C-301FB387CBE5}" type="datetimeFigureOut">
              <a:rPr lang="nl-NL" smtClean="0"/>
              <a:t>22-6-2021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76B4-2F3E-4542-A88B-B482618D0C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779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76B4-2F3E-4542-A88B-B482618D0CA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3080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76B4-2F3E-4542-A88B-B482618D0CAA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146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/ KLEURVLA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B6278DC-7F5B-4B90-9D6D-BBC243B13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82" y="0"/>
            <a:ext cx="12196482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A71DEDF-37F1-4689-8FA1-5E743C7DD6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68000" y="1264792"/>
            <a:ext cx="8159149" cy="825246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Titel van de presentatie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A18CD7-32A7-41E4-9DF7-7259FA2187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68000" y="2194193"/>
            <a:ext cx="8150587" cy="361234"/>
          </a:xfrm>
        </p:spPr>
        <p:txBody>
          <a:bodyPr/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 dirty="0"/>
              <a:t>Naam spreker | Plaats | Subtitel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EA2768-3B92-4FC5-8ED3-7B1C505E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0793" y="6985990"/>
            <a:ext cx="654082" cy="160010"/>
          </a:xfrm>
        </p:spPr>
        <p:txBody>
          <a:bodyPr/>
          <a:lstStyle>
            <a:lvl1pPr algn="l"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752C959-4432-4AF9-A062-84D91BDA92AD}" type="datetime3">
              <a:rPr lang="nl-NL" smtClean="0"/>
              <a:t>22/6/21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94CA00-555D-4751-8668-226BC887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1071" y="6985989"/>
            <a:ext cx="4114800" cy="151790"/>
          </a:xfrm>
        </p:spPr>
        <p:txBody>
          <a:bodyPr/>
          <a:lstStyle/>
          <a:p>
            <a:r>
              <a:rPr lang="nl-NL" noProof="0"/>
              <a:t>Invoegen &gt; Koptekst en voettekst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1BBC6E-F9BF-4357-8F2F-8FFB4D000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85989"/>
            <a:ext cx="284597" cy="151790"/>
          </a:xfrm>
        </p:spPr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7D3AA19E-3DC8-4556-BC42-05B65FEB6237}"/>
              </a:ext>
            </a:extLst>
          </p:cNvPr>
          <p:cNvSpPr/>
          <p:nvPr userDrawn="1"/>
        </p:nvSpPr>
        <p:spPr>
          <a:xfrm>
            <a:off x="4345132" y="-491319"/>
            <a:ext cx="3501737" cy="3002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800" cap="all" baseline="0" noProof="0" dirty="0">
                <a:solidFill>
                  <a:schemeClr val="accent1"/>
                </a:solidFill>
                <a:latin typeface="+mj-lt"/>
              </a:rPr>
              <a:t>TITELDIA / KLEURVLAK</a:t>
            </a:r>
          </a:p>
        </p:txBody>
      </p:sp>
      <p:grpSp>
        <p:nvGrpSpPr>
          <p:cNvPr id="11" name="GRID" hidden="1">
            <a:extLst>
              <a:ext uri="{FF2B5EF4-FFF2-40B4-BE49-F238E27FC236}">
                <a16:creationId xmlns:a16="http://schemas.microsoft.com/office/drawing/2014/main" id="{48A3C61C-D459-41FA-8810-4572B806E48D}"/>
              </a:ext>
            </a:extLst>
          </p:cNvPr>
          <p:cNvGrpSpPr/>
          <p:nvPr userDrawn="1"/>
        </p:nvGrpSpPr>
        <p:grpSpPr>
          <a:xfrm>
            <a:off x="-4482" y="0"/>
            <a:ext cx="12196482" cy="6867680"/>
            <a:chOff x="-4482" y="0"/>
            <a:chExt cx="12196482" cy="6867680"/>
          </a:xfrm>
          <a:solidFill>
            <a:srgbClr val="000000">
              <a:alpha val="30000"/>
            </a:srgbClr>
          </a:solidFill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0CD2C45-57A7-48D5-8EBF-29719BF1100B}"/>
                </a:ext>
              </a:extLst>
            </p:cNvPr>
            <p:cNvSpPr/>
            <p:nvPr userDrawn="1"/>
          </p:nvSpPr>
          <p:spPr>
            <a:xfrm>
              <a:off x="-4482" y="0"/>
              <a:ext cx="12196481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04D5B648-51FB-4ABF-BB43-C91825FD10CD}"/>
                </a:ext>
              </a:extLst>
            </p:cNvPr>
            <p:cNvSpPr/>
            <p:nvPr userDrawn="1"/>
          </p:nvSpPr>
          <p:spPr>
            <a:xfrm>
              <a:off x="-4482" y="6579680"/>
              <a:ext cx="12196481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AC6A976-32BF-4367-BE75-FC5DCEE92905}"/>
                </a:ext>
              </a:extLst>
            </p:cNvPr>
            <p:cNvSpPr/>
            <p:nvPr userDrawn="1"/>
          </p:nvSpPr>
          <p:spPr>
            <a:xfrm>
              <a:off x="-1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AA5E06D-9E52-4ACB-B16A-A8C69DC1A627}"/>
                </a:ext>
              </a:extLst>
            </p:cNvPr>
            <p:cNvSpPr/>
            <p:nvPr userDrawn="1"/>
          </p:nvSpPr>
          <p:spPr>
            <a:xfrm>
              <a:off x="11291999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39726040-7997-4734-8EE6-0183F8C26FEA}"/>
                </a:ext>
              </a:extLst>
            </p:cNvPr>
            <p:cNvSpPr/>
            <p:nvPr userDrawn="1"/>
          </p:nvSpPr>
          <p:spPr>
            <a:xfrm>
              <a:off x="0" y="1264792"/>
              <a:ext cx="1368000" cy="50873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5E446126-44D4-42B4-B4EA-4C5C24008DF7}"/>
                </a:ext>
              </a:extLst>
            </p:cNvPr>
            <p:cNvSpPr/>
            <p:nvPr userDrawn="1"/>
          </p:nvSpPr>
          <p:spPr>
            <a:xfrm>
              <a:off x="-4482" y="6059000"/>
              <a:ext cx="10558055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BC9C3197-7E61-43A6-89E1-BD426F040C29}"/>
                </a:ext>
              </a:extLst>
            </p:cNvPr>
            <p:cNvSpPr/>
            <p:nvPr userDrawn="1"/>
          </p:nvSpPr>
          <p:spPr>
            <a:xfrm>
              <a:off x="10265574" y="0"/>
              <a:ext cx="1926426" cy="5190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B0DFBEA8-CB9E-41E2-A2B4-2295A90C5D6D}"/>
                </a:ext>
              </a:extLst>
            </p:cNvPr>
            <p:cNvSpPr/>
            <p:nvPr userDrawn="1"/>
          </p:nvSpPr>
          <p:spPr>
            <a:xfrm>
              <a:off x="10265574" y="0"/>
              <a:ext cx="288000" cy="686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E0666717-79F6-4CCC-AD2B-F8ABF0A43D8A}"/>
                </a:ext>
              </a:extLst>
            </p:cNvPr>
            <p:cNvSpPr/>
            <p:nvPr userDrawn="1"/>
          </p:nvSpPr>
          <p:spPr>
            <a:xfrm>
              <a:off x="-4482" y="976792"/>
              <a:ext cx="10558055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2AF40AE4-A6DF-4A05-BD8A-A6B8670580B3}"/>
                </a:ext>
              </a:extLst>
            </p:cNvPr>
            <p:cNvSpPr/>
            <p:nvPr userDrawn="1"/>
          </p:nvSpPr>
          <p:spPr>
            <a:xfrm>
              <a:off x="-4482" y="2086193"/>
              <a:ext cx="10558055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6" name="LOGO">
            <a:extLst>
              <a:ext uri="{FF2B5EF4-FFF2-40B4-BE49-F238E27FC236}">
                <a16:creationId xmlns:a16="http://schemas.microsoft.com/office/drawing/2014/main" id="{6BBF45B4-8578-40A0-A5AF-68DC7ED390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172" y="5190719"/>
            <a:ext cx="738591" cy="1195993"/>
          </a:xfrm>
          <a:prstGeom prst="rect">
            <a:avLst/>
          </a:prstGeom>
        </p:spPr>
      </p:pic>
      <p:grpSp>
        <p:nvGrpSpPr>
          <p:cNvPr id="8" name="INSTRUCTIE">
            <a:extLst>
              <a:ext uri="{FF2B5EF4-FFF2-40B4-BE49-F238E27FC236}">
                <a16:creationId xmlns:a16="http://schemas.microsoft.com/office/drawing/2014/main" id="{7FF86D4F-B734-4AAA-BC0F-AEE85852FCDF}"/>
              </a:ext>
            </a:extLst>
          </p:cNvPr>
          <p:cNvGrpSpPr/>
          <p:nvPr userDrawn="1"/>
        </p:nvGrpSpPr>
        <p:grpSpPr>
          <a:xfrm>
            <a:off x="-3425546" y="0"/>
            <a:ext cx="3183677" cy="3149497"/>
            <a:chOff x="-3425546" y="0"/>
            <a:chExt cx="3183677" cy="3149497"/>
          </a:xfrm>
        </p:grpSpPr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D48F1AE4-ED1C-4DAB-89B7-DEF2306BDE39}"/>
                </a:ext>
              </a:extLst>
            </p:cNvPr>
            <p:cNvSpPr/>
            <p:nvPr userDrawn="1"/>
          </p:nvSpPr>
          <p:spPr>
            <a:xfrm>
              <a:off x="-3419885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KLEUR ACHTERGROND veranderen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A0E37E6A-E154-4E30-8FD6-63A339EB7B88}"/>
                </a:ext>
              </a:extLst>
            </p:cNvPr>
            <p:cNvSpPr/>
            <p:nvPr userDrawn="1"/>
          </p:nvSpPr>
          <p:spPr>
            <a:xfrm>
              <a:off x="-3425546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9CD7621E-41B1-48A9-8E56-C5FB99AF8E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886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1ADE13E8-1FE0-4B77-BEC8-E4A38417AE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886" y="165012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907D6730-8EA0-44AA-A8FB-0DB1D3F8505B}"/>
                </a:ext>
              </a:extLst>
            </p:cNvPr>
            <p:cNvSpPr/>
            <p:nvPr userDrawn="1"/>
          </p:nvSpPr>
          <p:spPr>
            <a:xfrm>
              <a:off x="-3059865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de kleur van de achtergrond veranderd moet worden, klik dan met de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muisknop naast de dia en klik op ‘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Achtergrond opmaken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’.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B7257CBC-CD56-4635-A782-C37BB0C5D963}"/>
                </a:ext>
              </a:extLst>
            </p:cNvPr>
            <p:cNvSpPr/>
            <p:nvPr userDrawn="1"/>
          </p:nvSpPr>
          <p:spPr>
            <a:xfrm>
              <a:off x="-3425546" y="177858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587B7F18-93DB-4DB6-AB4C-CE3282841D6C}"/>
                </a:ext>
              </a:extLst>
            </p:cNvPr>
            <p:cNvSpPr/>
            <p:nvPr userDrawn="1"/>
          </p:nvSpPr>
          <p:spPr>
            <a:xfrm>
              <a:off x="-3059865" y="1844651"/>
              <a:ext cx="2817995" cy="25968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Klik, bij ‘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Kleur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’, op het verfemmertje en kies de gewenste kleur uit de themakleuren.</a:t>
              </a:r>
            </a:p>
          </p:txBody>
        </p:sp>
        <p:cxnSp>
          <p:nvCxnSpPr>
            <p:cNvPr id="35" name="Rechte verbindingslijn 34">
              <a:extLst>
                <a:ext uri="{FF2B5EF4-FFF2-40B4-BE49-F238E27FC236}">
                  <a16:creationId xmlns:a16="http://schemas.microsoft.com/office/drawing/2014/main" id="{1D050FF7-5BBA-4362-A104-F7E89419484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886" y="3149497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36" name="Afbeelding 35">
              <a:extLst>
                <a:ext uri="{FF2B5EF4-FFF2-40B4-BE49-F238E27FC236}">
                  <a16:creationId xmlns:a16="http://schemas.microsoft.com/office/drawing/2014/main" id="{BBA4911E-3ABA-4A1C-80E1-4588ADEDBF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3059866" y="1120792"/>
              <a:ext cx="1580921" cy="419250"/>
            </a:xfrm>
            <a:prstGeom prst="rect">
              <a:avLst/>
            </a:prstGeom>
            <a:ln>
              <a:solidFill>
                <a:srgbClr val="DDDDDD"/>
              </a:solidFill>
            </a:ln>
          </p:spPr>
        </p:pic>
        <p:grpSp>
          <p:nvGrpSpPr>
            <p:cNvPr id="41" name="Groep 40">
              <a:extLst>
                <a:ext uri="{FF2B5EF4-FFF2-40B4-BE49-F238E27FC236}">
                  <a16:creationId xmlns:a16="http://schemas.microsoft.com/office/drawing/2014/main" id="{BA0FED21-CD6E-4689-9C85-380669B77186}"/>
                </a:ext>
              </a:extLst>
            </p:cNvPr>
            <p:cNvGrpSpPr/>
            <p:nvPr userDrawn="1"/>
          </p:nvGrpSpPr>
          <p:grpSpPr>
            <a:xfrm>
              <a:off x="-3081859" y="2243420"/>
              <a:ext cx="2012897" cy="815191"/>
              <a:chOff x="12731803" y="2982709"/>
              <a:chExt cx="2012897" cy="815191"/>
            </a:xfrm>
          </p:grpSpPr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65E4A019-EEDF-498A-8EF5-9BC80E1E7F0C}"/>
                  </a:ext>
                </a:extLst>
              </p:cNvPr>
              <p:cNvSpPr/>
              <p:nvPr userDrawn="1"/>
            </p:nvSpPr>
            <p:spPr>
              <a:xfrm>
                <a:off x="12753509" y="2982709"/>
                <a:ext cx="497427" cy="23932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6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C2502925-500E-4D1F-8FE4-BBF98C954093}"/>
                  </a:ext>
                </a:extLst>
              </p:cNvPr>
              <p:cNvSpPr/>
              <p:nvPr userDrawn="1"/>
            </p:nvSpPr>
            <p:spPr>
              <a:xfrm>
                <a:off x="12758946" y="2988165"/>
                <a:ext cx="484600" cy="220863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48A257A3-B3EF-4ED8-A36E-74AC1B9B542A}"/>
                  </a:ext>
                </a:extLst>
              </p:cNvPr>
              <p:cNvGrpSpPr/>
              <p:nvPr userDrawn="1"/>
            </p:nvGrpSpPr>
            <p:grpSpPr>
              <a:xfrm>
                <a:off x="12820591" y="3020901"/>
                <a:ext cx="143346" cy="134586"/>
                <a:chOff x="-899320" y="3037554"/>
                <a:chExt cx="175977" cy="165227"/>
              </a:xfrm>
            </p:grpSpPr>
            <p:sp>
              <p:nvSpPr>
                <p:cNvPr id="64" name="Vrije vorm: vorm 63">
                  <a:extLst>
                    <a:ext uri="{FF2B5EF4-FFF2-40B4-BE49-F238E27FC236}">
                      <a16:creationId xmlns:a16="http://schemas.microsoft.com/office/drawing/2014/main" id="{DA1E4854-2239-42C7-BE10-F2EBA1AE5B5B}"/>
                    </a:ext>
                  </a:extLst>
                </p:cNvPr>
                <p:cNvSpPr/>
                <p:nvPr userDrawn="1"/>
              </p:nvSpPr>
              <p:spPr>
                <a:xfrm>
                  <a:off x="-804124" y="3081338"/>
                  <a:ext cx="80781" cy="121443"/>
                </a:xfrm>
                <a:custGeom>
                  <a:avLst/>
                  <a:gdLst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61912"/>
                    <a:gd name="connsiteY0" fmla="*/ 4763 h 76200"/>
                    <a:gd name="connsiteX1" fmla="*/ 4762 w 61912"/>
                    <a:gd name="connsiteY1" fmla="*/ 76200 h 76200"/>
                    <a:gd name="connsiteX2" fmla="*/ 61912 w 61912"/>
                    <a:gd name="connsiteY2" fmla="*/ 0 h 76200"/>
                    <a:gd name="connsiteX3" fmla="*/ 0 w 61912"/>
                    <a:gd name="connsiteY3" fmla="*/ 4763 h 76200"/>
                    <a:gd name="connsiteX0" fmla="*/ 0 w 61912"/>
                    <a:gd name="connsiteY0" fmla="*/ 50015 h 121452"/>
                    <a:gd name="connsiteX1" fmla="*/ 4762 w 61912"/>
                    <a:gd name="connsiteY1" fmla="*/ 121452 h 121452"/>
                    <a:gd name="connsiteX2" fmla="*/ 61912 w 61912"/>
                    <a:gd name="connsiteY2" fmla="*/ 45252 h 121452"/>
                    <a:gd name="connsiteX3" fmla="*/ 7143 w 61912"/>
                    <a:gd name="connsiteY3" fmla="*/ 9 h 121452"/>
                    <a:gd name="connsiteX4" fmla="*/ 0 w 61912"/>
                    <a:gd name="connsiteY4" fmla="*/ 50015 h 121452"/>
                    <a:gd name="connsiteX0" fmla="*/ 30217 w 92129"/>
                    <a:gd name="connsiteY0" fmla="*/ 50015 h 121452"/>
                    <a:gd name="connsiteX1" fmla="*/ 34979 w 92129"/>
                    <a:gd name="connsiteY1" fmla="*/ 121452 h 121452"/>
                    <a:gd name="connsiteX2" fmla="*/ 92129 w 92129"/>
                    <a:gd name="connsiteY2" fmla="*/ 45252 h 121452"/>
                    <a:gd name="connsiteX3" fmla="*/ 37360 w 92129"/>
                    <a:gd name="connsiteY3" fmla="*/ 9 h 121452"/>
                    <a:gd name="connsiteX4" fmla="*/ 30217 w 92129"/>
                    <a:gd name="connsiteY4" fmla="*/ 50015 h 121452"/>
                    <a:gd name="connsiteX0" fmla="*/ 30217 w 92129"/>
                    <a:gd name="connsiteY0" fmla="*/ 50006 h 121443"/>
                    <a:gd name="connsiteX1" fmla="*/ 34979 w 92129"/>
                    <a:gd name="connsiteY1" fmla="*/ 121443 h 121443"/>
                    <a:gd name="connsiteX2" fmla="*/ 92129 w 92129"/>
                    <a:gd name="connsiteY2" fmla="*/ 45243 h 121443"/>
                    <a:gd name="connsiteX3" fmla="*/ 37360 w 92129"/>
                    <a:gd name="connsiteY3" fmla="*/ 0 h 121443"/>
                    <a:gd name="connsiteX4" fmla="*/ 30217 w 92129"/>
                    <a:gd name="connsiteY4" fmla="*/ 50006 h 121443"/>
                    <a:gd name="connsiteX0" fmla="*/ 30217 w 92490"/>
                    <a:gd name="connsiteY0" fmla="*/ 50006 h 121443"/>
                    <a:gd name="connsiteX1" fmla="*/ 34979 w 92490"/>
                    <a:gd name="connsiteY1" fmla="*/ 121443 h 121443"/>
                    <a:gd name="connsiteX2" fmla="*/ 92129 w 92490"/>
                    <a:gd name="connsiteY2" fmla="*/ 45243 h 121443"/>
                    <a:gd name="connsiteX3" fmla="*/ 37360 w 92490"/>
                    <a:gd name="connsiteY3" fmla="*/ 0 h 121443"/>
                    <a:gd name="connsiteX4" fmla="*/ 30217 w 92490"/>
                    <a:gd name="connsiteY4" fmla="*/ 50006 h 121443"/>
                    <a:gd name="connsiteX0" fmla="*/ 30217 w 80781"/>
                    <a:gd name="connsiteY0" fmla="*/ 50006 h 121443"/>
                    <a:gd name="connsiteX1" fmla="*/ 34979 w 80781"/>
                    <a:gd name="connsiteY1" fmla="*/ 121443 h 121443"/>
                    <a:gd name="connsiteX2" fmla="*/ 80222 w 80781"/>
                    <a:gd name="connsiteY2" fmla="*/ 52387 h 121443"/>
                    <a:gd name="connsiteX3" fmla="*/ 37360 w 80781"/>
                    <a:gd name="connsiteY3" fmla="*/ 0 h 121443"/>
                    <a:gd name="connsiteX4" fmla="*/ 30217 w 80781"/>
                    <a:gd name="connsiteY4" fmla="*/ 50006 h 121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781" h="121443">
                      <a:moveTo>
                        <a:pt x="30217" y="50006"/>
                      </a:moveTo>
                      <a:lnTo>
                        <a:pt x="34979" y="121443"/>
                      </a:lnTo>
                      <a:lnTo>
                        <a:pt x="80222" y="52387"/>
                      </a:lnTo>
                      <a:cubicBezTo>
                        <a:pt x="84191" y="29368"/>
                        <a:pt x="66729" y="1588"/>
                        <a:pt x="37360" y="0"/>
                      </a:cubicBezTo>
                      <a:cubicBezTo>
                        <a:pt x="-43602" y="21431"/>
                        <a:pt x="32598" y="33337"/>
                        <a:pt x="30217" y="50006"/>
                      </a:cubicBezTo>
                      <a:close/>
                    </a:path>
                  </a:pathLst>
                </a:custGeom>
                <a:solidFill>
                  <a:srgbClr val="366F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Rechthoek: afgeronde hoeken 64">
                  <a:extLst>
                    <a:ext uri="{FF2B5EF4-FFF2-40B4-BE49-F238E27FC236}">
                      <a16:creationId xmlns:a16="http://schemas.microsoft.com/office/drawing/2014/main" id="{7154AD69-56C4-4BE5-838F-E40A20F9CBF1}"/>
                    </a:ext>
                  </a:extLst>
                </p:cNvPr>
                <p:cNvSpPr/>
                <p:nvPr userDrawn="1"/>
              </p:nvSpPr>
              <p:spPr>
                <a:xfrm rot="2903873">
                  <a:off x="-887744" y="3085651"/>
                  <a:ext cx="99751" cy="12290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6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Vrije vorm: vorm 65">
                  <a:extLst>
                    <a:ext uri="{FF2B5EF4-FFF2-40B4-BE49-F238E27FC236}">
                      <a16:creationId xmlns:a16="http://schemas.microsoft.com/office/drawing/2014/main" id="{9A3D4A14-77D1-4240-B228-D6E114B10D1F}"/>
                    </a:ext>
                  </a:extLst>
                </p:cNvPr>
                <p:cNvSpPr/>
                <p:nvPr userDrawn="1"/>
              </p:nvSpPr>
              <p:spPr>
                <a:xfrm>
                  <a:off x="-894646" y="3037554"/>
                  <a:ext cx="64753" cy="85767"/>
                </a:xfrm>
                <a:custGeom>
                  <a:avLst/>
                  <a:gdLst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46443"/>
                    <a:gd name="connsiteY0" fmla="*/ 78387 h 78387"/>
                    <a:gd name="connsiteX1" fmla="*/ 20249 w 46443"/>
                    <a:gd name="connsiteY1" fmla="*/ 11 h 78387"/>
                    <a:gd name="connsiteX2" fmla="*/ 46443 w 46443"/>
                    <a:gd name="connsiteY2" fmla="*/ 73830 h 78387"/>
                    <a:gd name="connsiteX0" fmla="*/ 135 w 46578"/>
                    <a:gd name="connsiteY0" fmla="*/ 78387 h 78387"/>
                    <a:gd name="connsiteX1" fmla="*/ 20384 w 46578"/>
                    <a:gd name="connsiteY1" fmla="*/ 11 h 78387"/>
                    <a:gd name="connsiteX2" fmla="*/ 46578 w 46578"/>
                    <a:gd name="connsiteY2" fmla="*/ 73830 h 78387"/>
                    <a:gd name="connsiteX0" fmla="*/ 295 w 46738"/>
                    <a:gd name="connsiteY0" fmla="*/ 78387 h 78387"/>
                    <a:gd name="connsiteX1" fmla="*/ 20544 w 46738"/>
                    <a:gd name="connsiteY1" fmla="*/ 11 h 78387"/>
                    <a:gd name="connsiteX2" fmla="*/ 46738 w 46738"/>
                    <a:gd name="connsiteY2" fmla="*/ 73830 h 78387"/>
                    <a:gd name="connsiteX0" fmla="*/ 127 w 39137"/>
                    <a:gd name="connsiteY0" fmla="*/ 78452 h 78452"/>
                    <a:gd name="connsiteX1" fmla="*/ 20376 w 39137"/>
                    <a:gd name="connsiteY1" fmla="*/ 76 h 78452"/>
                    <a:gd name="connsiteX2" fmla="*/ 39137 w 39137"/>
                    <a:gd name="connsiteY2" fmla="*/ 67366 h 78452"/>
                    <a:gd name="connsiteX0" fmla="*/ 127 w 39933"/>
                    <a:gd name="connsiteY0" fmla="*/ 78470 h 78470"/>
                    <a:gd name="connsiteX1" fmla="*/ 20376 w 39933"/>
                    <a:gd name="connsiteY1" fmla="*/ 94 h 78470"/>
                    <a:gd name="connsiteX2" fmla="*/ 39137 w 39933"/>
                    <a:gd name="connsiteY2" fmla="*/ 67384 h 78470"/>
                    <a:gd name="connsiteX0" fmla="*/ 219 w 40422"/>
                    <a:gd name="connsiteY0" fmla="*/ 78381 h 78381"/>
                    <a:gd name="connsiteX1" fmla="*/ 20468 w 40422"/>
                    <a:gd name="connsiteY1" fmla="*/ 5 h 78381"/>
                    <a:gd name="connsiteX2" fmla="*/ 39229 w 40422"/>
                    <a:gd name="connsiteY2" fmla="*/ 67295 h 78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422" h="78381">
                      <a:moveTo>
                        <a:pt x="219" y="78381"/>
                      </a:moveTo>
                      <a:cubicBezTo>
                        <a:pt x="-1454" y="18717"/>
                        <a:pt x="6534" y="-324"/>
                        <a:pt x="20468" y="5"/>
                      </a:cubicBezTo>
                      <a:cubicBezTo>
                        <a:pt x="34402" y="334"/>
                        <a:pt x="43874" y="23658"/>
                        <a:pt x="39229" y="67295"/>
                      </a:cubicBezTo>
                    </a:path>
                  </a:pathLst>
                </a:custGeom>
                <a:noFill/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6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6" name="Gelijkbenige driehoek 45">
                <a:extLst>
                  <a:ext uri="{FF2B5EF4-FFF2-40B4-BE49-F238E27FC236}">
                    <a16:creationId xmlns:a16="http://schemas.microsoft.com/office/drawing/2014/main" id="{35A3A089-E5E5-435F-A450-C193C49AEDE8}"/>
                  </a:ext>
                </a:extLst>
              </p:cNvPr>
              <p:cNvSpPr/>
              <p:nvPr userDrawn="1"/>
            </p:nvSpPr>
            <p:spPr>
              <a:xfrm rot="10800000">
                <a:off x="13087287" y="3076878"/>
                <a:ext cx="78535" cy="41623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44000" rIns="144000" bIns="144000" rtlCol="0" anchor="ctr"/>
              <a:lstStyle/>
              <a:p>
                <a:pPr algn="ctr"/>
                <a:endParaRPr lang="nl-NL" sz="1050" dirty="0" err="1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808042D0-B59E-402A-A6DD-38F08CF3572D}"/>
                  </a:ext>
                </a:extLst>
              </p:cNvPr>
              <p:cNvGrpSpPr/>
              <p:nvPr userDrawn="1"/>
            </p:nvGrpSpPr>
            <p:grpSpPr>
              <a:xfrm>
                <a:off x="12731803" y="3206128"/>
                <a:ext cx="2012897" cy="490702"/>
                <a:chOff x="12731803" y="3562552"/>
                <a:chExt cx="2012897" cy="490702"/>
              </a:xfrm>
            </p:grpSpPr>
            <p:sp>
              <p:nvSpPr>
                <p:cNvPr id="49" name="Rechthoek 48">
                  <a:extLst>
                    <a:ext uri="{FF2B5EF4-FFF2-40B4-BE49-F238E27FC236}">
                      <a16:creationId xmlns:a16="http://schemas.microsoft.com/office/drawing/2014/main" id="{8F9FDAC3-F6F4-42B1-8170-76ACBD9BDEE7}"/>
                    </a:ext>
                  </a:extLst>
                </p:cNvPr>
                <p:cNvSpPr/>
                <p:nvPr userDrawn="1"/>
              </p:nvSpPr>
              <p:spPr>
                <a:xfrm>
                  <a:off x="12747554" y="3562552"/>
                  <a:ext cx="1997146" cy="49070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600" b="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Rechthoek 49">
                  <a:extLst>
                    <a:ext uri="{FF2B5EF4-FFF2-40B4-BE49-F238E27FC236}">
                      <a16:creationId xmlns:a16="http://schemas.microsoft.com/office/drawing/2014/main" id="{7B29EC11-5E8F-4E5D-8B0D-65AE8466925B}"/>
                    </a:ext>
                  </a:extLst>
                </p:cNvPr>
                <p:cNvSpPr/>
                <p:nvPr userDrawn="1"/>
              </p:nvSpPr>
              <p:spPr>
                <a:xfrm>
                  <a:off x="12766168" y="3578469"/>
                  <a:ext cx="1965344" cy="254977"/>
                </a:xfrm>
                <a:prstGeom prst="rect">
                  <a:avLst/>
                </a:prstGeom>
                <a:solidFill>
                  <a:srgbClr val="EBEBE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44000" tIns="144000" rIns="144000" bIns="144000" rtlCol="0" anchor="ctr"/>
                <a:lstStyle/>
                <a:p>
                  <a:pPr algn="ctr"/>
                  <a:endParaRPr lang="nl-NL" sz="1100" dirty="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" name="Tekstvak 50">
                  <a:extLst>
                    <a:ext uri="{FF2B5EF4-FFF2-40B4-BE49-F238E27FC236}">
                      <a16:creationId xmlns:a16="http://schemas.microsoft.com/office/drawing/2014/main" id="{3D51CB26-21E4-415D-BCAD-ED678BDDB780}"/>
                    </a:ext>
                  </a:extLst>
                </p:cNvPr>
                <p:cNvSpPr txBox="1"/>
                <p:nvPr userDrawn="1"/>
              </p:nvSpPr>
              <p:spPr>
                <a:xfrm>
                  <a:off x="12731803" y="3591461"/>
                  <a:ext cx="105297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800" b="1" kern="1200" noProof="0" dirty="0">
                      <a:solidFill>
                        <a:srgbClr val="666A6E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Themakleuren</a:t>
                  </a:r>
                </a:p>
              </p:txBody>
            </p:sp>
            <p:sp>
              <p:nvSpPr>
                <p:cNvPr id="52" name="Rechthoek 51">
                  <a:extLst>
                    <a:ext uri="{FF2B5EF4-FFF2-40B4-BE49-F238E27FC236}">
                      <a16:creationId xmlns:a16="http://schemas.microsoft.com/office/drawing/2014/main" id="{3D7F98D6-2864-4135-9246-10F5CF2B7E77}"/>
                    </a:ext>
                  </a:extLst>
                </p:cNvPr>
                <p:cNvSpPr/>
                <p:nvPr userDrawn="1"/>
              </p:nvSpPr>
              <p:spPr>
                <a:xfrm>
                  <a:off x="12814699" y="3874304"/>
                  <a:ext cx="136620" cy="1366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EB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44000" tIns="144000" rIns="144000" bIns="144000" rtlCol="0" anchor="ctr"/>
                <a:lstStyle/>
                <a:p>
                  <a:pPr algn="ctr"/>
                  <a:endParaRPr lang="nl-NL" sz="1100" dirty="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3" name="Rechthoek 52">
                  <a:extLst>
                    <a:ext uri="{FF2B5EF4-FFF2-40B4-BE49-F238E27FC236}">
                      <a16:creationId xmlns:a16="http://schemas.microsoft.com/office/drawing/2014/main" id="{C9110F66-96F6-4747-9E6C-86BBD68DC8C7}"/>
                    </a:ext>
                  </a:extLst>
                </p:cNvPr>
                <p:cNvSpPr/>
                <p:nvPr userDrawn="1"/>
              </p:nvSpPr>
              <p:spPr>
                <a:xfrm>
                  <a:off x="13007154" y="3870040"/>
                  <a:ext cx="136620" cy="13662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EB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44000" tIns="144000" rIns="144000" bIns="144000" rtlCol="0" anchor="ctr"/>
                <a:lstStyle/>
                <a:p>
                  <a:pPr algn="ctr"/>
                  <a:endParaRPr lang="nl-NL" sz="1100" dirty="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656C67C7-86C3-4B59-B546-FF5C8B32E14D}"/>
                    </a:ext>
                  </a:extLst>
                </p:cNvPr>
                <p:cNvSpPr/>
                <p:nvPr userDrawn="1"/>
              </p:nvSpPr>
              <p:spPr>
                <a:xfrm>
                  <a:off x="13199609" y="3870040"/>
                  <a:ext cx="136620" cy="136620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rgbClr val="EB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44000" tIns="144000" rIns="144000" bIns="144000" rtlCol="0" anchor="ctr"/>
                <a:lstStyle/>
                <a:p>
                  <a:pPr algn="ctr"/>
                  <a:endParaRPr lang="nl-NL" sz="1100" dirty="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673300CB-7E02-4FD4-A264-51D5D628B473}"/>
                    </a:ext>
                  </a:extLst>
                </p:cNvPr>
                <p:cNvSpPr/>
                <p:nvPr userDrawn="1"/>
              </p:nvSpPr>
              <p:spPr>
                <a:xfrm>
                  <a:off x="13392064" y="3870040"/>
                  <a:ext cx="136620" cy="136620"/>
                </a:xfrm>
                <a:prstGeom prst="rect">
                  <a:avLst/>
                </a:prstGeom>
                <a:solidFill>
                  <a:schemeClr val="tx2"/>
                </a:solidFill>
                <a:ln>
                  <a:solidFill>
                    <a:srgbClr val="EB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44000" tIns="144000" rIns="144000" bIns="144000" rtlCol="0" anchor="ctr"/>
                <a:lstStyle/>
                <a:p>
                  <a:pPr algn="ctr"/>
                  <a:endParaRPr lang="nl-NL" sz="1100" dirty="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7600EAD7-AAD6-4AC4-9985-197E1210D3F2}"/>
                    </a:ext>
                  </a:extLst>
                </p:cNvPr>
                <p:cNvSpPr/>
                <p:nvPr userDrawn="1"/>
              </p:nvSpPr>
              <p:spPr>
                <a:xfrm>
                  <a:off x="13776974" y="3870040"/>
                  <a:ext cx="136620" cy="13662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rgbClr val="EB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44000" tIns="144000" rIns="144000" bIns="144000" rtlCol="0" anchor="ctr"/>
                <a:lstStyle/>
                <a:p>
                  <a:pPr algn="ctr"/>
                  <a:endParaRPr lang="nl-NL" sz="1100" dirty="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2A494AE1-37F9-491A-A8C8-5EB53EB53204}"/>
                    </a:ext>
                  </a:extLst>
                </p:cNvPr>
                <p:cNvSpPr/>
                <p:nvPr userDrawn="1"/>
              </p:nvSpPr>
              <p:spPr>
                <a:xfrm>
                  <a:off x="13969429" y="3870040"/>
                  <a:ext cx="136620" cy="13662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rgbClr val="EB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44000" tIns="144000" rIns="144000" bIns="144000" rtlCol="0" anchor="ctr"/>
                <a:lstStyle/>
                <a:p>
                  <a:pPr algn="ctr"/>
                  <a:endParaRPr lang="nl-NL" sz="1100" dirty="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4B2928A3-1272-4FF5-98F1-28FE0B94DB34}"/>
                    </a:ext>
                  </a:extLst>
                </p:cNvPr>
                <p:cNvSpPr/>
                <p:nvPr userDrawn="1"/>
              </p:nvSpPr>
              <p:spPr>
                <a:xfrm>
                  <a:off x="14161884" y="3870040"/>
                  <a:ext cx="136620" cy="13662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rgbClr val="EB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44000" tIns="144000" rIns="144000" bIns="144000" rtlCol="0" anchor="ctr"/>
                <a:lstStyle/>
                <a:p>
                  <a:pPr algn="ctr"/>
                  <a:endParaRPr lang="nl-NL" sz="1100" dirty="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4211417F-9A11-44B7-A07B-EAB1A831D50E}"/>
                    </a:ext>
                  </a:extLst>
                </p:cNvPr>
                <p:cNvSpPr/>
                <p:nvPr userDrawn="1"/>
              </p:nvSpPr>
              <p:spPr>
                <a:xfrm>
                  <a:off x="14354339" y="3870040"/>
                  <a:ext cx="136620" cy="13662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rgbClr val="EB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44000" tIns="144000" rIns="144000" bIns="144000" rtlCol="0" anchor="ctr"/>
                <a:lstStyle/>
                <a:p>
                  <a:pPr algn="ctr"/>
                  <a:endParaRPr lang="nl-NL" sz="1100" dirty="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0" name="Rechthoek 59">
                  <a:extLst>
                    <a:ext uri="{FF2B5EF4-FFF2-40B4-BE49-F238E27FC236}">
                      <a16:creationId xmlns:a16="http://schemas.microsoft.com/office/drawing/2014/main" id="{A3E9FFD2-137F-4524-A25B-34AE1682ED6F}"/>
                    </a:ext>
                  </a:extLst>
                </p:cNvPr>
                <p:cNvSpPr/>
                <p:nvPr userDrawn="1"/>
              </p:nvSpPr>
              <p:spPr>
                <a:xfrm>
                  <a:off x="14546797" y="3870040"/>
                  <a:ext cx="136620" cy="136620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rgbClr val="EB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44000" tIns="144000" rIns="144000" bIns="144000" rtlCol="0" anchor="ctr"/>
                <a:lstStyle/>
                <a:p>
                  <a:pPr algn="ctr"/>
                  <a:endParaRPr lang="nl-NL" sz="1100" dirty="0" err="1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61" name="Groep 60">
                  <a:extLst>
                    <a:ext uri="{FF2B5EF4-FFF2-40B4-BE49-F238E27FC236}">
                      <a16:creationId xmlns:a16="http://schemas.microsoft.com/office/drawing/2014/main" id="{49826352-522C-4CEC-B7F5-E6AFEEF0BE26}"/>
                    </a:ext>
                  </a:extLst>
                </p:cNvPr>
                <p:cNvGrpSpPr/>
                <p:nvPr userDrawn="1"/>
              </p:nvGrpSpPr>
              <p:grpSpPr>
                <a:xfrm>
                  <a:off x="13580316" y="3865837"/>
                  <a:ext cx="145026" cy="145026"/>
                  <a:chOff x="13580316" y="3865837"/>
                  <a:chExt cx="145026" cy="145026"/>
                </a:xfrm>
              </p:grpSpPr>
              <p:sp>
                <p:nvSpPr>
                  <p:cNvPr id="62" name="Rechthoek 61">
                    <a:extLst>
                      <a:ext uri="{FF2B5EF4-FFF2-40B4-BE49-F238E27FC236}">
                        <a16:creationId xmlns:a16="http://schemas.microsoft.com/office/drawing/2014/main" id="{7ED1A3BB-E189-415E-9AF4-9722C919B5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584519" y="3870040"/>
                    <a:ext cx="136620" cy="13662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solidFill>
                      <a:srgbClr val="EBEBE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44000" tIns="144000" rIns="144000" bIns="144000" rtlCol="0" anchor="ctr"/>
                  <a:lstStyle/>
                  <a:p>
                    <a:pPr algn="ctr"/>
                    <a:endParaRPr lang="nl-NL" sz="1100" dirty="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3" name="Rechthoek 62">
                    <a:extLst>
                      <a:ext uri="{FF2B5EF4-FFF2-40B4-BE49-F238E27FC236}">
                        <a16:creationId xmlns:a16="http://schemas.microsoft.com/office/drawing/2014/main" id="{19990885-6FA5-4992-82E9-D4256F55429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580316" y="3865837"/>
                    <a:ext cx="145026" cy="145026"/>
                  </a:xfrm>
                  <a:prstGeom prst="rect">
                    <a:avLst/>
                  </a:prstGeom>
                  <a:noFill/>
                  <a:ln>
                    <a:solidFill>
                      <a:srgbClr val="F2913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44000" tIns="144000" rIns="144000" bIns="144000" rtlCol="0" anchor="ctr"/>
                  <a:lstStyle/>
                  <a:p>
                    <a:pPr algn="ctr"/>
                    <a:endParaRPr lang="nl-NL" sz="1100" dirty="0" err="1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pic>
            <p:nvPicPr>
              <p:cNvPr id="48" name="Picture 3">
                <a:extLst>
                  <a:ext uri="{FF2B5EF4-FFF2-40B4-BE49-F238E27FC236}">
                    <a16:creationId xmlns:a16="http://schemas.microsoft.com/office/drawing/2014/main" id="{C638D481-6060-4B67-AA64-CB330267EE87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65616" y="3587296"/>
                <a:ext cx="130266" cy="2106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15234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/ STREA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C497BE0C-50C1-4CF0-9B75-F7CC2C80FB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8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 tIns="2880000"/>
          <a:lstStyle>
            <a:lvl1pPr marL="0" indent="0" algn="ctr"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pictogram om een afbeelding in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516" y="1136791"/>
            <a:ext cx="7285482" cy="543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Voeg hier een titel in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C88E08-DF54-48FC-82F2-B2E2D140F9B2}" type="datetime3">
              <a:rPr lang="nl-NL" smtClean="0"/>
              <a:t>22/6/21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Invoegen &gt; Koptekst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A253B553-DB99-4F0C-8253-8B4A3DFB2405}"/>
              </a:ext>
            </a:extLst>
          </p:cNvPr>
          <p:cNvSpPr/>
          <p:nvPr userDrawn="1"/>
        </p:nvSpPr>
        <p:spPr>
          <a:xfrm>
            <a:off x="3905815" y="-491319"/>
            <a:ext cx="4380371" cy="3002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800" cap="all" baseline="0" noProof="0" dirty="0">
                <a:solidFill>
                  <a:schemeClr val="accent1"/>
                </a:solidFill>
                <a:latin typeface="+mj-lt"/>
              </a:rPr>
              <a:t>AFBEELDING / STREAMER</a:t>
            </a:r>
          </a:p>
        </p:txBody>
      </p:sp>
      <p:grpSp>
        <p:nvGrpSpPr>
          <p:cNvPr id="11" name="GRID" hidden="1">
            <a:extLst>
              <a:ext uri="{FF2B5EF4-FFF2-40B4-BE49-F238E27FC236}">
                <a16:creationId xmlns:a16="http://schemas.microsoft.com/office/drawing/2014/main" id="{EDC52ABE-1DE7-4786-A5BA-F9B01707B683}"/>
              </a:ext>
            </a:extLst>
          </p:cNvPr>
          <p:cNvGrpSpPr/>
          <p:nvPr userDrawn="1"/>
        </p:nvGrpSpPr>
        <p:grpSpPr>
          <a:xfrm>
            <a:off x="-4482" y="0"/>
            <a:ext cx="12196482" cy="6867680"/>
            <a:chOff x="-4482" y="0"/>
            <a:chExt cx="12196482" cy="6867680"/>
          </a:xfrm>
          <a:solidFill>
            <a:srgbClr val="000000">
              <a:alpha val="30000"/>
            </a:srgbClr>
          </a:solidFill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922B8D45-9F14-49C3-AD1D-0FB093584F75}"/>
                </a:ext>
              </a:extLst>
            </p:cNvPr>
            <p:cNvSpPr/>
            <p:nvPr userDrawn="1"/>
          </p:nvSpPr>
          <p:spPr>
            <a:xfrm>
              <a:off x="4259936" y="0"/>
              <a:ext cx="47248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58AA79CD-6AF7-4318-9AED-61FB124CA555}"/>
                </a:ext>
              </a:extLst>
            </p:cNvPr>
            <p:cNvSpPr/>
            <p:nvPr userDrawn="1"/>
          </p:nvSpPr>
          <p:spPr>
            <a:xfrm>
              <a:off x="-4482" y="0"/>
              <a:ext cx="12196481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AC87A8E-8C60-407F-B0EE-C1DB90535EB4}"/>
                </a:ext>
              </a:extLst>
            </p:cNvPr>
            <p:cNvSpPr/>
            <p:nvPr userDrawn="1"/>
          </p:nvSpPr>
          <p:spPr>
            <a:xfrm>
              <a:off x="-4482" y="6579680"/>
              <a:ext cx="12196481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7ECB5EE3-8FAA-418B-9D04-2DCDFF9A7A52}"/>
                </a:ext>
              </a:extLst>
            </p:cNvPr>
            <p:cNvSpPr/>
            <p:nvPr userDrawn="1"/>
          </p:nvSpPr>
          <p:spPr>
            <a:xfrm>
              <a:off x="-1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B61DFD9-029B-4094-B0EC-0019E67C4F45}"/>
                </a:ext>
              </a:extLst>
            </p:cNvPr>
            <p:cNvSpPr/>
            <p:nvPr userDrawn="1"/>
          </p:nvSpPr>
          <p:spPr>
            <a:xfrm>
              <a:off x="11291999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41075C8-4EFF-448C-8DB5-3A6A05847A88}"/>
                </a:ext>
              </a:extLst>
            </p:cNvPr>
            <p:cNvSpPr/>
            <p:nvPr userDrawn="1"/>
          </p:nvSpPr>
          <p:spPr>
            <a:xfrm>
              <a:off x="0" y="1264792"/>
              <a:ext cx="1368000" cy="50873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6CED089A-EB6E-46F4-85D9-A4D59F93AC20}"/>
                </a:ext>
              </a:extLst>
            </p:cNvPr>
            <p:cNvSpPr/>
            <p:nvPr userDrawn="1"/>
          </p:nvSpPr>
          <p:spPr>
            <a:xfrm>
              <a:off x="-4482" y="6059000"/>
              <a:ext cx="12196482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0E426928-3F51-4A6D-BAFE-698561A7732F}"/>
                </a:ext>
              </a:extLst>
            </p:cNvPr>
            <p:cNvSpPr/>
            <p:nvPr userDrawn="1"/>
          </p:nvSpPr>
          <p:spPr>
            <a:xfrm>
              <a:off x="-4482" y="1264791"/>
              <a:ext cx="12196482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61" name="Instructie">
            <a:extLst>
              <a:ext uri="{FF2B5EF4-FFF2-40B4-BE49-F238E27FC236}">
                <a16:creationId xmlns:a16="http://schemas.microsoft.com/office/drawing/2014/main" id="{DC06E321-B174-4484-AE12-AA70CC715888}"/>
              </a:ext>
            </a:extLst>
          </p:cNvPr>
          <p:cNvGrpSpPr/>
          <p:nvPr userDrawn="1"/>
        </p:nvGrpSpPr>
        <p:grpSpPr>
          <a:xfrm>
            <a:off x="12391601" y="0"/>
            <a:ext cx="3183678" cy="6865277"/>
            <a:chOff x="12391601" y="0"/>
            <a:chExt cx="3183678" cy="6865277"/>
          </a:xfrm>
        </p:grpSpPr>
        <p:grpSp>
          <p:nvGrpSpPr>
            <p:cNvPr id="62" name="Meer informatie">
              <a:extLst>
                <a:ext uri="{FF2B5EF4-FFF2-40B4-BE49-F238E27FC236}">
                  <a16:creationId xmlns:a16="http://schemas.microsoft.com/office/drawing/2014/main" id="{E2E03840-F8A7-4815-B374-57002BB8E988}"/>
                </a:ext>
              </a:extLst>
            </p:cNvPr>
            <p:cNvGrpSpPr/>
            <p:nvPr userDrawn="1"/>
          </p:nvGrpSpPr>
          <p:grpSpPr>
            <a:xfrm>
              <a:off x="12396764" y="6082004"/>
              <a:ext cx="3178515" cy="783273"/>
              <a:chOff x="-3741486" y="3386444"/>
              <a:chExt cx="3178515" cy="783273"/>
            </a:xfrm>
          </p:grpSpPr>
          <p:sp>
            <p:nvSpPr>
              <p:cNvPr id="129" name="Freeform 101">
                <a:extLst>
                  <a:ext uri="{FF2B5EF4-FFF2-40B4-BE49-F238E27FC236}">
                    <a16:creationId xmlns:a16="http://schemas.microsoft.com/office/drawing/2014/main" id="{688CED4E-9930-4671-B621-A34D651896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050" noProof="0"/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AD908126-5A92-4825-996B-C8D78EAC57C7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31" name="Rechte verbindingslijn 130">
                <a:extLst>
                  <a:ext uri="{FF2B5EF4-FFF2-40B4-BE49-F238E27FC236}">
                    <a16:creationId xmlns:a16="http://schemas.microsoft.com/office/drawing/2014/main" id="{6C2C61A2-47EC-4F22-95E7-AEACF6FD06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63" name="Rechthoek 62">
              <a:extLst>
                <a:ext uri="{FF2B5EF4-FFF2-40B4-BE49-F238E27FC236}">
                  <a16:creationId xmlns:a16="http://schemas.microsoft.com/office/drawing/2014/main" id="{315C7395-D294-49F8-85A2-6C5E52747BAC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64" name="Ovaal 63">
              <a:extLst>
                <a:ext uri="{FF2B5EF4-FFF2-40B4-BE49-F238E27FC236}">
                  <a16:creationId xmlns:a16="http://schemas.microsoft.com/office/drawing/2014/main" id="{F783CE11-205F-4FF3-A595-CFF1F04FFA3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9E09E966-30B2-4845-82D7-749AD0AAC7E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85B51432-873A-495E-857E-BAF1FD2929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ADFA4B93-CDC9-459F-97F9-963E61F85CDE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68" name="Rechte verbindingslijn 67">
              <a:extLst>
                <a:ext uri="{FF2B5EF4-FFF2-40B4-BE49-F238E27FC236}">
                  <a16:creationId xmlns:a16="http://schemas.microsoft.com/office/drawing/2014/main" id="{54A0B612-D6F0-4A28-98C0-4D616633B9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596412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69" name="Ovaal 68">
              <a:extLst>
                <a:ext uri="{FF2B5EF4-FFF2-40B4-BE49-F238E27FC236}">
                  <a16:creationId xmlns:a16="http://schemas.microsoft.com/office/drawing/2014/main" id="{80E55CF1-1695-4790-B52F-0EB954C8D590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70" name="Rechthoek 69">
              <a:extLst>
                <a:ext uri="{FF2B5EF4-FFF2-40B4-BE49-F238E27FC236}">
                  <a16:creationId xmlns:a16="http://schemas.microsoft.com/office/drawing/2014/main" id="{7869DC77-C71E-4B8B-A3D7-7F811EF99A46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05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71" name="Groep 70">
              <a:extLst>
                <a:ext uri="{FF2B5EF4-FFF2-40B4-BE49-F238E27FC236}">
                  <a16:creationId xmlns:a16="http://schemas.microsoft.com/office/drawing/2014/main" id="{A2A0E2C4-A5A1-4D6E-9ED2-E45868726EF8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26" name="Rechthoek 125">
                <a:extLst>
                  <a:ext uri="{FF2B5EF4-FFF2-40B4-BE49-F238E27FC236}">
                    <a16:creationId xmlns:a16="http://schemas.microsoft.com/office/drawing/2014/main" id="{50BD5FB2-4738-4DB4-8451-20F477134B9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27" name="Rechte verbindingslijn 126">
                <a:extLst>
                  <a:ext uri="{FF2B5EF4-FFF2-40B4-BE49-F238E27FC236}">
                    <a16:creationId xmlns:a16="http://schemas.microsoft.com/office/drawing/2014/main" id="{2C246E9E-6788-4AAC-BA8D-295DDAC74D53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28" name="Gelijkbenige driehoek 127">
                <a:extLst>
                  <a:ext uri="{FF2B5EF4-FFF2-40B4-BE49-F238E27FC236}">
                    <a16:creationId xmlns:a16="http://schemas.microsoft.com/office/drawing/2014/main" id="{83C27D3F-77F1-4EA2-97CA-0212FCBE8495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2" name="Groep 71">
              <a:extLst>
                <a:ext uri="{FF2B5EF4-FFF2-40B4-BE49-F238E27FC236}">
                  <a16:creationId xmlns:a16="http://schemas.microsoft.com/office/drawing/2014/main" id="{04A21FB7-66F4-46E2-8074-5F5200962646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20" name="Rechthoek 119">
                <a:extLst>
                  <a:ext uri="{FF2B5EF4-FFF2-40B4-BE49-F238E27FC236}">
                    <a16:creationId xmlns:a16="http://schemas.microsoft.com/office/drawing/2014/main" id="{62335554-8FF0-4F3E-B50D-EAE1023587A5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7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Ovaal 120">
                <a:extLst>
                  <a:ext uri="{FF2B5EF4-FFF2-40B4-BE49-F238E27FC236}">
                    <a16:creationId xmlns:a16="http://schemas.microsoft.com/office/drawing/2014/main" id="{E02BDFB2-AF82-40C2-B9AB-E8D9212618F0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Vrije vorm: vorm 121">
                <a:extLst>
                  <a:ext uri="{FF2B5EF4-FFF2-40B4-BE49-F238E27FC236}">
                    <a16:creationId xmlns:a16="http://schemas.microsoft.com/office/drawing/2014/main" id="{2AADAC50-338F-43A6-A0B6-B0DB091EA567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Rechthoek: afgeronde hoeken 122">
                <a:extLst>
                  <a:ext uri="{FF2B5EF4-FFF2-40B4-BE49-F238E27FC236}">
                    <a16:creationId xmlns:a16="http://schemas.microsoft.com/office/drawing/2014/main" id="{310EFBBD-EA33-4692-9263-3546C420D1E4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7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4" name="Rechte verbindingslijn 123">
                <a:extLst>
                  <a:ext uri="{FF2B5EF4-FFF2-40B4-BE49-F238E27FC236}">
                    <a16:creationId xmlns:a16="http://schemas.microsoft.com/office/drawing/2014/main" id="{29DD1435-FD37-4869-AA77-17F05123C8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5" name="Rechte verbindingslijn 124">
                <a:extLst>
                  <a:ext uri="{FF2B5EF4-FFF2-40B4-BE49-F238E27FC236}">
                    <a16:creationId xmlns:a16="http://schemas.microsoft.com/office/drawing/2014/main" id="{6655DCAB-4BBB-4F9C-BAF4-1EF7ED80134B}"/>
                  </a:ext>
                </a:extLst>
              </p:cNvPr>
              <p:cNvCxnSpPr>
                <a:cxnSpLocks/>
                <a:stCxn id="123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73" name="Ovaal 72">
              <a:extLst>
                <a:ext uri="{FF2B5EF4-FFF2-40B4-BE49-F238E27FC236}">
                  <a16:creationId xmlns:a16="http://schemas.microsoft.com/office/drawing/2014/main" id="{0D69A853-B2F9-4AA7-B53E-FBCC80A8770F}"/>
                </a:ext>
              </a:extLst>
            </p:cNvPr>
            <p:cNvSpPr/>
            <p:nvPr userDrawn="1"/>
          </p:nvSpPr>
          <p:spPr>
            <a:xfrm>
              <a:off x="12391601" y="4356973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74" name="Rechthoek 73">
              <a:extLst>
                <a:ext uri="{FF2B5EF4-FFF2-40B4-BE49-F238E27FC236}">
                  <a16:creationId xmlns:a16="http://schemas.microsoft.com/office/drawing/2014/main" id="{8C31AE70-E623-4AA3-A4F9-858C769C8990}"/>
                </a:ext>
              </a:extLst>
            </p:cNvPr>
            <p:cNvSpPr/>
            <p:nvPr userDrawn="1"/>
          </p:nvSpPr>
          <p:spPr>
            <a:xfrm>
              <a:off x="12757283" y="4423037"/>
              <a:ext cx="2817996" cy="7452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75" name="Rechte verbindingslijn 74">
              <a:extLst>
                <a:ext uri="{FF2B5EF4-FFF2-40B4-BE49-F238E27FC236}">
                  <a16:creationId xmlns:a16="http://schemas.microsoft.com/office/drawing/2014/main" id="{A8354969-5DF5-403C-B2C3-7D900493E47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2388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76" name="Groep 75">
              <a:extLst>
                <a:ext uri="{FF2B5EF4-FFF2-40B4-BE49-F238E27FC236}">
                  <a16:creationId xmlns:a16="http://schemas.microsoft.com/office/drawing/2014/main" id="{8B830A0A-3CF3-486D-B9C6-9D51B08AEFF1}"/>
                </a:ext>
              </a:extLst>
            </p:cNvPr>
            <p:cNvGrpSpPr/>
            <p:nvPr userDrawn="1"/>
          </p:nvGrpSpPr>
          <p:grpSpPr>
            <a:xfrm>
              <a:off x="12696514" y="5244422"/>
              <a:ext cx="514284" cy="612918"/>
              <a:chOff x="12682980" y="3403241"/>
              <a:chExt cx="622284" cy="741632"/>
            </a:xfrm>
          </p:grpSpPr>
          <p:grpSp>
            <p:nvGrpSpPr>
              <p:cNvPr id="104" name="Groep 103">
                <a:extLst>
                  <a:ext uri="{FF2B5EF4-FFF2-40B4-BE49-F238E27FC236}">
                    <a16:creationId xmlns:a16="http://schemas.microsoft.com/office/drawing/2014/main" id="{8BBC1D7A-1274-4254-ABB5-9B310C49BF20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07" name="Groep 106">
                  <a:extLst>
                    <a:ext uri="{FF2B5EF4-FFF2-40B4-BE49-F238E27FC236}">
                      <a16:creationId xmlns:a16="http://schemas.microsoft.com/office/drawing/2014/main" id="{18E5DC29-8748-43E2-8C8A-03E86D08A7E1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14" name="Groep 113">
                    <a:extLst>
                      <a:ext uri="{FF2B5EF4-FFF2-40B4-BE49-F238E27FC236}">
                        <a16:creationId xmlns:a16="http://schemas.microsoft.com/office/drawing/2014/main" id="{8BF3A880-6CA3-443B-866E-5C1F86325CE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17" name="Rechthoek 116">
                      <a:extLst>
                        <a:ext uri="{FF2B5EF4-FFF2-40B4-BE49-F238E27FC236}">
                          <a16:creationId xmlns:a16="http://schemas.microsoft.com/office/drawing/2014/main" id="{DC412B0C-05F8-4CC8-A883-23E6ADB79EB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7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8" name="Rechthoek 117">
                      <a:extLst>
                        <a:ext uri="{FF2B5EF4-FFF2-40B4-BE49-F238E27FC236}">
                          <a16:creationId xmlns:a16="http://schemas.microsoft.com/office/drawing/2014/main" id="{E9E3DB5F-E069-4C6E-A5C6-B2D7B972DD4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7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9" name="Ovaal 118">
                      <a:extLst>
                        <a:ext uri="{FF2B5EF4-FFF2-40B4-BE49-F238E27FC236}">
                          <a16:creationId xmlns:a16="http://schemas.microsoft.com/office/drawing/2014/main" id="{300ED7E5-B6A4-44CD-A433-34385B8529A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15" name="Afbeelding 114">
                    <a:extLst>
                      <a:ext uri="{FF2B5EF4-FFF2-40B4-BE49-F238E27FC236}">
                        <a16:creationId xmlns:a16="http://schemas.microsoft.com/office/drawing/2014/main" id="{46BEB38A-8A60-47E0-8D8F-D4A7783FE7C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/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6" name="Afbeelding 115">
                    <a:extLst>
                      <a:ext uri="{FF2B5EF4-FFF2-40B4-BE49-F238E27FC236}">
                        <a16:creationId xmlns:a16="http://schemas.microsoft.com/office/drawing/2014/main" id="{BE8BD381-9FEA-4166-916E-4EFAEE409DD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/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9CD32EC2-D722-4F65-8765-27BB329329B7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2" name="Rechthoek 111">
                    <a:extLst>
                      <a:ext uri="{FF2B5EF4-FFF2-40B4-BE49-F238E27FC236}">
                        <a16:creationId xmlns:a16="http://schemas.microsoft.com/office/drawing/2014/main" id="{2542B3F5-DD21-434F-9CE4-D8F10F52DC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3" name="Rechthoek 112">
                    <a:extLst>
                      <a:ext uri="{FF2B5EF4-FFF2-40B4-BE49-F238E27FC236}">
                        <a16:creationId xmlns:a16="http://schemas.microsoft.com/office/drawing/2014/main" id="{61D0A2AE-83E3-4F3F-ABE0-9F79B19771A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4C81F029-1EAF-4FCC-B43F-20B0F45FBE15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0" name="Rechthoek 109">
                    <a:extLst>
                      <a:ext uri="{FF2B5EF4-FFF2-40B4-BE49-F238E27FC236}">
                        <a16:creationId xmlns:a16="http://schemas.microsoft.com/office/drawing/2014/main" id="{9EB586C3-0040-4F2A-98BC-A3AB80FB061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1" name="Rechthoek 110">
                    <a:extLst>
                      <a:ext uri="{FF2B5EF4-FFF2-40B4-BE49-F238E27FC236}">
                        <a16:creationId xmlns:a16="http://schemas.microsoft.com/office/drawing/2014/main" id="{7205ECC8-1D91-4F5D-8CEC-04DDBCDBD35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05" name="Rechthoek 104">
                <a:extLst>
                  <a:ext uri="{FF2B5EF4-FFF2-40B4-BE49-F238E27FC236}">
                    <a16:creationId xmlns:a16="http://schemas.microsoft.com/office/drawing/2014/main" id="{2383AA45-35D3-40C4-9112-6A30B30E8022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06" name="Gelijkbenige driehoek 105">
                <a:extLst>
                  <a:ext uri="{FF2B5EF4-FFF2-40B4-BE49-F238E27FC236}">
                    <a16:creationId xmlns:a16="http://schemas.microsoft.com/office/drawing/2014/main" id="{4A584645-0398-4814-9849-A653E735C325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7" name="Ovaal 76">
              <a:extLst>
                <a:ext uri="{FF2B5EF4-FFF2-40B4-BE49-F238E27FC236}">
                  <a16:creationId xmlns:a16="http://schemas.microsoft.com/office/drawing/2014/main" id="{3649FAE8-4541-4DCC-A957-7C30303ECAD2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78" name="Rechthoek 77">
              <a:extLst>
                <a:ext uri="{FF2B5EF4-FFF2-40B4-BE49-F238E27FC236}">
                  <a16:creationId xmlns:a16="http://schemas.microsoft.com/office/drawing/2014/main" id="{825FD7CA-FB8D-47F4-963B-2F5724C30FD2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43496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79" name="Rechte verbindingslijn 78">
              <a:extLst>
                <a:ext uri="{FF2B5EF4-FFF2-40B4-BE49-F238E27FC236}">
                  <a16:creationId xmlns:a16="http://schemas.microsoft.com/office/drawing/2014/main" id="{6319E675-E3FE-4BD1-A6AD-D56A9A2B14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17C660D4-288B-4CE7-87BF-AE3A75133501}"/>
                </a:ext>
              </a:extLst>
            </p:cNvPr>
            <p:cNvSpPr/>
            <p:nvPr userDrawn="1"/>
          </p:nvSpPr>
          <p:spPr>
            <a:xfrm>
              <a:off x="12757282" y="3190782"/>
              <a:ext cx="1452013" cy="805220"/>
            </a:xfrm>
            <a:prstGeom prst="rect">
              <a:avLst/>
            </a:prstGeom>
            <a:pattFill prst="ltUpDiag">
              <a:fgClr>
                <a:schemeClr val="bg2"/>
              </a:fgClr>
              <a:bgClr>
                <a:schemeClr val="bg1"/>
              </a:bgClr>
            </a:patt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900" b="0" i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81" name="Groep 80">
              <a:extLst>
                <a:ext uri="{FF2B5EF4-FFF2-40B4-BE49-F238E27FC236}">
                  <a16:creationId xmlns:a16="http://schemas.microsoft.com/office/drawing/2014/main" id="{AFA38B25-9920-4C8E-BB12-4D75719039F1}"/>
                </a:ext>
              </a:extLst>
            </p:cNvPr>
            <p:cNvGrpSpPr/>
            <p:nvPr userDrawn="1"/>
          </p:nvGrpSpPr>
          <p:grpSpPr>
            <a:xfrm>
              <a:off x="13717196" y="3487056"/>
              <a:ext cx="1195723" cy="678267"/>
              <a:chOff x="12757284" y="3224292"/>
              <a:chExt cx="1195723" cy="678267"/>
            </a:xfrm>
          </p:grpSpPr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DA7445D2-0D4B-4240-B8D7-89C844A4E20E}"/>
                  </a:ext>
                </a:extLst>
              </p:cNvPr>
              <p:cNvSpPr/>
              <p:nvPr userDrawn="1"/>
            </p:nvSpPr>
            <p:spPr>
              <a:xfrm>
                <a:off x="12757284" y="3224292"/>
                <a:ext cx="117647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7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Rechthoek 83">
                <a:extLst>
                  <a:ext uri="{FF2B5EF4-FFF2-40B4-BE49-F238E27FC236}">
                    <a16:creationId xmlns:a16="http://schemas.microsoft.com/office/drawing/2014/main" id="{219EBBAD-0BAA-40C8-A034-84E42486BF55}"/>
                  </a:ext>
                </a:extLst>
              </p:cNvPr>
              <p:cNvSpPr/>
              <p:nvPr userDrawn="1"/>
            </p:nvSpPr>
            <p:spPr>
              <a:xfrm>
                <a:off x="12779248" y="3535681"/>
                <a:ext cx="1145758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5" name="Groep 84">
                <a:extLst>
                  <a:ext uri="{FF2B5EF4-FFF2-40B4-BE49-F238E27FC236}">
                    <a16:creationId xmlns:a16="http://schemas.microsoft.com/office/drawing/2014/main" id="{08D0E25B-9B43-4338-9CA9-CBE27ACE7CE0}"/>
                  </a:ext>
                </a:extLst>
              </p:cNvPr>
              <p:cNvGrpSpPr/>
              <p:nvPr userDrawn="1"/>
            </p:nvGrpSpPr>
            <p:grpSpPr>
              <a:xfrm>
                <a:off x="12839234" y="3289794"/>
                <a:ext cx="155951" cy="131922"/>
                <a:chOff x="12968836" y="3354170"/>
                <a:chExt cx="404806" cy="342433"/>
              </a:xfrm>
            </p:grpSpPr>
            <p:sp>
              <p:nvSpPr>
                <p:cNvPr id="98" name="Rechthoek: afgeronde hoeken 97">
                  <a:extLst>
                    <a:ext uri="{FF2B5EF4-FFF2-40B4-BE49-F238E27FC236}">
                      <a16:creationId xmlns:a16="http://schemas.microsoft.com/office/drawing/2014/main" id="{B37EFE80-3882-4F05-AFB4-BF32DC0AD48D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7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Rechthoek 98">
                  <a:extLst>
                    <a:ext uri="{FF2B5EF4-FFF2-40B4-BE49-F238E27FC236}">
                      <a16:creationId xmlns:a16="http://schemas.microsoft.com/office/drawing/2014/main" id="{E888DD93-1E54-4981-AC20-CC8213C41DC5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" name="Rechthoek 99">
                  <a:extLst>
                    <a:ext uri="{FF2B5EF4-FFF2-40B4-BE49-F238E27FC236}">
                      <a16:creationId xmlns:a16="http://schemas.microsoft.com/office/drawing/2014/main" id="{5FFD538F-2DB2-4099-B921-E79696DFABB7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Rechthoek 100">
                  <a:extLst>
                    <a:ext uri="{FF2B5EF4-FFF2-40B4-BE49-F238E27FC236}">
                      <a16:creationId xmlns:a16="http://schemas.microsoft.com/office/drawing/2014/main" id="{ABB1C088-D529-4309-82A6-608BF47303E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Rechthoek 101">
                  <a:extLst>
                    <a:ext uri="{FF2B5EF4-FFF2-40B4-BE49-F238E27FC236}">
                      <a16:creationId xmlns:a16="http://schemas.microsoft.com/office/drawing/2014/main" id="{AD8CA221-1C6D-41AD-8F9B-CD5836E84124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Rechthoek 102">
                  <a:extLst>
                    <a:ext uri="{FF2B5EF4-FFF2-40B4-BE49-F238E27FC236}">
                      <a16:creationId xmlns:a16="http://schemas.microsoft.com/office/drawing/2014/main" id="{31607260-8EB5-4275-A3B4-D65777A0C78B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6" name="Groep 85">
                <a:extLst>
                  <a:ext uri="{FF2B5EF4-FFF2-40B4-BE49-F238E27FC236}">
                    <a16:creationId xmlns:a16="http://schemas.microsoft.com/office/drawing/2014/main" id="{99FE5C6F-FEE9-4A8B-B500-24CD341832A8}"/>
                  </a:ext>
                </a:extLst>
              </p:cNvPr>
              <p:cNvGrpSpPr/>
              <p:nvPr userDrawn="1"/>
            </p:nvGrpSpPr>
            <p:grpSpPr>
              <a:xfrm>
                <a:off x="12819679" y="3589117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90" name="Groep 89">
                  <a:extLst>
                    <a:ext uri="{FF2B5EF4-FFF2-40B4-BE49-F238E27FC236}">
                      <a16:creationId xmlns:a16="http://schemas.microsoft.com/office/drawing/2014/main" id="{7FEDA99C-8F3D-429A-AAEB-DBCDCB9919D4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92" name="Rechthoek: afgeronde hoeken 91">
                    <a:extLst>
                      <a:ext uri="{FF2B5EF4-FFF2-40B4-BE49-F238E27FC236}">
                        <a16:creationId xmlns:a16="http://schemas.microsoft.com/office/drawing/2014/main" id="{E01B3A67-48C2-4DCF-B3FD-2F83CF24E2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7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3" name="Rechthoek 92">
                    <a:extLst>
                      <a:ext uri="{FF2B5EF4-FFF2-40B4-BE49-F238E27FC236}">
                        <a16:creationId xmlns:a16="http://schemas.microsoft.com/office/drawing/2014/main" id="{566B9CB4-6ABF-4D70-9B26-51FA019FB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4" name="Rechthoek 93">
                    <a:extLst>
                      <a:ext uri="{FF2B5EF4-FFF2-40B4-BE49-F238E27FC236}">
                        <a16:creationId xmlns:a16="http://schemas.microsoft.com/office/drawing/2014/main" id="{9E710FB5-CAFA-4B5C-9954-4AAFD027D3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5" name="Rechthoek 94">
                    <a:extLst>
                      <a:ext uri="{FF2B5EF4-FFF2-40B4-BE49-F238E27FC236}">
                        <a16:creationId xmlns:a16="http://schemas.microsoft.com/office/drawing/2014/main" id="{97B131CE-6F9B-43A6-BC25-0A8A82E018C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6" name="Rechthoek 95">
                    <a:extLst>
                      <a:ext uri="{FF2B5EF4-FFF2-40B4-BE49-F238E27FC236}">
                        <a16:creationId xmlns:a16="http://schemas.microsoft.com/office/drawing/2014/main" id="{BA8E5475-D515-4EE7-95B6-61878D13C74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7" name="Rechthoek 96">
                    <a:extLst>
                      <a:ext uri="{FF2B5EF4-FFF2-40B4-BE49-F238E27FC236}">
                        <a16:creationId xmlns:a16="http://schemas.microsoft.com/office/drawing/2014/main" id="{29B883AD-3524-494A-AF3A-3C3A71927E5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91" name="Boog 90">
                  <a:extLst>
                    <a:ext uri="{FF2B5EF4-FFF2-40B4-BE49-F238E27FC236}">
                      <a16:creationId xmlns:a16="http://schemas.microsoft.com/office/drawing/2014/main" id="{822F25B7-F665-4427-82B5-DD662C445692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nl-NL" sz="2000" noProof="0"/>
                </a:p>
              </p:txBody>
            </p:sp>
          </p:grpSp>
          <p:sp>
            <p:nvSpPr>
              <p:cNvPr id="87" name="Tekstvak 86">
                <a:extLst>
                  <a:ext uri="{FF2B5EF4-FFF2-40B4-BE49-F238E27FC236}">
                    <a16:creationId xmlns:a16="http://schemas.microsoft.com/office/drawing/2014/main" id="{054053DA-DE73-4346-9855-016E68B6559C}"/>
                  </a:ext>
                </a:extLst>
              </p:cNvPr>
              <p:cNvSpPr txBox="1"/>
              <p:nvPr userDrawn="1"/>
            </p:nvSpPr>
            <p:spPr>
              <a:xfrm>
                <a:off x="12997648" y="3263402"/>
                <a:ext cx="855209" cy="189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Indeling</a:t>
                </a:r>
              </a:p>
            </p:txBody>
          </p:sp>
          <p:sp>
            <p:nvSpPr>
              <p:cNvPr id="88" name="Tekstvak 87">
                <a:extLst>
                  <a:ext uri="{FF2B5EF4-FFF2-40B4-BE49-F238E27FC236}">
                    <a16:creationId xmlns:a16="http://schemas.microsoft.com/office/drawing/2014/main" id="{C6A8E84B-0FAC-4DA5-88F5-C626C442B684}"/>
                  </a:ext>
                </a:extLst>
              </p:cNvPr>
              <p:cNvSpPr txBox="1"/>
              <p:nvPr userDrawn="1"/>
            </p:nvSpPr>
            <p:spPr>
              <a:xfrm>
                <a:off x="12984219" y="3584528"/>
                <a:ext cx="855209" cy="189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Dia Herstellen</a:t>
                </a:r>
              </a:p>
            </p:txBody>
          </p:sp>
          <p:pic>
            <p:nvPicPr>
              <p:cNvPr id="89" name="Picture 3">
                <a:extLst>
                  <a:ext uri="{FF2B5EF4-FFF2-40B4-BE49-F238E27FC236}">
                    <a16:creationId xmlns:a16="http://schemas.microsoft.com/office/drawing/2014/main" id="{F509BFD5-48ED-4B26-A2F6-CB2AB433D9C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9921" y="367122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FA6868CB-E367-49DC-9955-2DA4D9131237}"/>
                </a:ext>
              </a:extLst>
            </p:cNvPr>
            <p:cNvSpPr/>
            <p:nvPr userDrawn="1"/>
          </p:nvSpPr>
          <p:spPr>
            <a:xfrm>
              <a:off x="13222706" y="3335615"/>
              <a:ext cx="872539" cy="933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900" b="0" i="1" noProof="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204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C497BE0C-50C1-4CF0-9B75-F7CC2C80FB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8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 tIns="2880000"/>
          <a:lstStyle>
            <a:lvl1pPr marL="0" indent="0" algn="ctr"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pictogram om een afbeelding in te 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002B03-FE30-4D78-82C0-98D722580CF3}" type="datetime3">
              <a:rPr lang="nl-NL" smtClean="0"/>
              <a:t>22/6/21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Invoegen &gt; Koptekst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A253B553-DB99-4F0C-8253-8B4A3DFB2405}"/>
              </a:ext>
            </a:extLst>
          </p:cNvPr>
          <p:cNvSpPr/>
          <p:nvPr userDrawn="1"/>
        </p:nvSpPr>
        <p:spPr>
          <a:xfrm>
            <a:off x="4980356" y="-491319"/>
            <a:ext cx="2231288" cy="3002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800" cap="all" baseline="0" noProof="0" dirty="0">
                <a:solidFill>
                  <a:schemeClr val="accent1"/>
                </a:solidFill>
                <a:latin typeface="+mj-lt"/>
              </a:rPr>
              <a:t>AFBEELDING</a:t>
            </a:r>
          </a:p>
        </p:txBody>
      </p:sp>
      <p:grpSp>
        <p:nvGrpSpPr>
          <p:cNvPr id="11" name="GRID" hidden="1">
            <a:extLst>
              <a:ext uri="{FF2B5EF4-FFF2-40B4-BE49-F238E27FC236}">
                <a16:creationId xmlns:a16="http://schemas.microsoft.com/office/drawing/2014/main" id="{EDC52ABE-1DE7-4786-A5BA-F9B01707B683}"/>
              </a:ext>
            </a:extLst>
          </p:cNvPr>
          <p:cNvGrpSpPr/>
          <p:nvPr userDrawn="1"/>
        </p:nvGrpSpPr>
        <p:grpSpPr>
          <a:xfrm>
            <a:off x="-4482" y="0"/>
            <a:ext cx="12196482" cy="6867680"/>
            <a:chOff x="-4482" y="0"/>
            <a:chExt cx="12196482" cy="6867680"/>
          </a:xfrm>
          <a:solidFill>
            <a:srgbClr val="000000">
              <a:alpha val="30000"/>
            </a:srgbClr>
          </a:solidFill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922B8D45-9F14-49C3-AD1D-0FB093584F75}"/>
                </a:ext>
              </a:extLst>
            </p:cNvPr>
            <p:cNvSpPr/>
            <p:nvPr userDrawn="1"/>
          </p:nvSpPr>
          <p:spPr>
            <a:xfrm>
              <a:off x="4259936" y="0"/>
              <a:ext cx="47248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58AA79CD-6AF7-4318-9AED-61FB124CA555}"/>
                </a:ext>
              </a:extLst>
            </p:cNvPr>
            <p:cNvSpPr/>
            <p:nvPr userDrawn="1"/>
          </p:nvSpPr>
          <p:spPr>
            <a:xfrm>
              <a:off x="-4482" y="0"/>
              <a:ext cx="12196481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AC87A8E-8C60-407F-B0EE-C1DB90535EB4}"/>
                </a:ext>
              </a:extLst>
            </p:cNvPr>
            <p:cNvSpPr/>
            <p:nvPr userDrawn="1"/>
          </p:nvSpPr>
          <p:spPr>
            <a:xfrm>
              <a:off x="-4482" y="6579680"/>
              <a:ext cx="12196481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7ECB5EE3-8FAA-418B-9D04-2DCDFF9A7A52}"/>
                </a:ext>
              </a:extLst>
            </p:cNvPr>
            <p:cNvSpPr/>
            <p:nvPr userDrawn="1"/>
          </p:nvSpPr>
          <p:spPr>
            <a:xfrm>
              <a:off x="-1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B61DFD9-029B-4094-B0EC-0019E67C4F45}"/>
                </a:ext>
              </a:extLst>
            </p:cNvPr>
            <p:cNvSpPr/>
            <p:nvPr userDrawn="1"/>
          </p:nvSpPr>
          <p:spPr>
            <a:xfrm>
              <a:off x="11291999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41075C8-4EFF-448C-8DB5-3A6A05847A88}"/>
                </a:ext>
              </a:extLst>
            </p:cNvPr>
            <p:cNvSpPr/>
            <p:nvPr userDrawn="1"/>
          </p:nvSpPr>
          <p:spPr>
            <a:xfrm>
              <a:off x="0" y="1264792"/>
              <a:ext cx="1368000" cy="50873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6CED089A-EB6E-46F4-85D9-A4D59F93AC20}"/>
                </a:ext>
              </a:extLst>
            </p:cNvPr>
            <p:cNvSpPr/>
            <p:nvPr userDrawn="1"/>
          </p:nvSpPr>
          <p:spPr>
            <a:xfrm>
              <a:off x="-4482" y="6059000"/>
              <a:ext cx="12196482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0E426928-3F51-4A6D-BAFE-698561A7732F}"/>
                </a:ext>
              </a:extLst>
            </p:cNvPr>
            <p:cNvSpPr/>
            <p:nvPr userDrawn="1"/>
          </p:nvSpPr>
          <p:spPr>
            <a:xfrm>
              <a:off x="-4482" y="1264791"/>
              <a:ext cx="12196482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61" name="Instructie">
            <a:extLst>
              <a:ext uri="{FF2B5EF4-FFF2-40B4-BE49-F238E27FC236}">
                <a16:creationId xmlns:a16="http://schemas.microsoft.com/office/drawing/2014/main" id="{99314290-A910-4178-BE55-AAB25296CBBD}"/>
              </a:ext>
            </a:extLst>
          </p:cNvPr>
          <p:cNvGrpSpPr/>
          <p:nvPr userDrawn="1"/>
        </p:nvGrpSpPr>
        <p:grpSpPr>
          <a:xfrm>
            <a:off x="12391601" y="0"/>
            <a:ext cx="3183678" cy="6865277"/>
            <a:chOff x="12391601" y="0"/>
            <a:chExt cx="3183678" cy="6865277"/>
          </a:xfrm>
        </p:grpSpPr>
        <p:grpSp>
          <p:nvGrpSpPr>
            <p:cNvPr id="62" name="Meer informatie">
              <a:extLst>
                <a:ext uri="{FF2B5EF4-FFF2-40B4-BE49-F238E27FC236}">
                  <a16:creationId xmlns:a16="http://schemas.microsoft.com/office/drawing/2014/main" id="{26D45F86-A6A3-431A-B13B-383B95A315B4}"/>
                </a:ext>
              </a:extLst>
            </p:cNvPr>
            <p:cNvGrpSpPr/>
            <p:nvPr userDrawn="1"/>
          </p:nvGrpSpPr>
          <p:grpSpPr>
            <a:xfrm>
              <a:off x="12396764" y="6082004"/>
              <a:ext cx="3178515" cy="783273"/>
              <a:chOff x="-3741486" y="3386444"/>
              <a:chExt cx="3178515" cy="783273"/>
            </a:xfrm>
          </p:grpSpPr>
          <p:sp>
            <p:nvSpPr>
              <p:cNvPr id="128" name="Freeform 101">
                <a:extLst>
                  <a:ext uri="{FF2B5EF4-FFF2-40B4-BE49-F238E27FC236}">
                    <a16:creationId xmlns:a16="http://schemas.microsoft.com/office/drawing/2014/main" id="{194BED30-376E-4C12-A48D-3FA14447B1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050" noProof="0"/>
              </a:p>
            </p:txBody>
          </p:sp>
          <p:sp>
            <p:nvSpPr>
              <p:cNvPr id="129" name="Rechthoek 128">
                <a:extLst>
                  <a:ext uri="{FF2B5EF4-FFF2-40B4-BE49-F238E27FC236}">
                    <a16:creationId xmlns:a16="http://schemas.microsoft.com/office/drawing/2014/main" id="{805A5264-6D5C-4125-B205-E13F1BCA1E4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30" name="Rechte verbindingslijn 129">
                <a:extLst>
                  <a:ext uri="{FF2B5EF4-FFF2-40B4-BE49-F238E27FC236}">
                    <a16:creationId xmlns:a16="http://schemas.microsoft.com/office/drawing/2014/main" id="{C25CD1EA-B586-4019-9ADD-C6B63E1C7B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63" name="Rechthoek 62">
              <a:extLst>
                <a:ext uri="{FF2B5EF4-FFF2-40B4-BE49-F238E27FC236}">
                  <a16:creationId xmlns:a16="http://schemas.microsoft.com/office/drawing/2014/main" id="{971B2EF9-FAFB-4855-85D2-CEAA9AF2A389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64" name="Ovaal 63">
              <a:extLst>
                <a:ext uri="{FF2B5EF4-FFF2-40B4-BE49-F238E27FC236}">
                  <a16:creationId xmlns:a16="http://schemas.microsoft.com/office/drawing/2014/main" id="{A760B562-66CC-4078-8299-356064DCAD62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89FC74BE-6814-4343-A042-8BF3CD6999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0E076918-B607-4DA3-A5F4-27F3E99C52B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2FA5FDDD-849E-470A-83CF-C88F4D89DCEA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68" name="Rechte verbindingslijn 67">
              <a:extLst>
                <a:ext uri="{FF2B5EF4-FFF2-40B4-BE49-F238E27FC236}">
                  <a16:creationId xmlns:a16="http://schemas.microsoft.com/office/drawing/2014/main" id="{9FBF073C-3D1E-4E01-9D0A-4775324E1A4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596412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69" name="Ovaal 68">
              <a:extLst>
                <a:ext uri="{FF2B5EF4-FFF2-40B4-BE49-F238E27FC236}">
                  <a16:creationId xmlns:a16="http://schemas.microsoft.com/office/drawing/2014/main" id="{8031CE1D-F534-434F-B120-DC66F816211C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70" name="Rechthoek 69">
              <a:extLst>
                <a:ext uri="{FF2B5EF4-FFF2-40B4-BE49-F238E27FC236}">
                  <a16:creationId xmlns:a16="http://schemas.microsoft.com/office/drawing/2014/main" id="{D91ECC7F-8FA8-49D7-B66B-AE96ACAE7ECA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05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71" name="Groep 70">
              <a:extLst>
                <a:ext uri="{FF2B5EF4-FFF2-40B4-BE49-F238E27FC236}">
                  <a16:creationId xmlns:a16="http://schemas.microsoft.com/office/drawing/2014/main" id="{3AA53E8D-4177-43ED-8346-DFEC84CCB13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25" name="Rechthoek 124">
                <a:extLst>
                  <a:ext uri="{FF2B5EF4-FFF2-40B4-BE49-F238E27FC236}">
                    <a16:creationId xmlns:a16="http://schemas.microsoft.com/office/drawing/2014/main" id="{6ED528C5-2E7F-4913-9231-F351E7138F7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26" name="Rechte verbindingslijn 125">
                <a:extLst>
                  <a:ext uri="{FF2B5EF4-FFF2-40B4-BE49-F238E27FC236}">
                    <a16:creationId xmlns:a16="http://schemas.microsoft.com/office/drawing/2014/main" id="{A2C4C955-4CE2-4B4E-AF64-5883E0B1F320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27" name="Gelijkbenige driehoek 126">
                <a:extLst>
                  <a:ext uri="{FF2B5EF4-FFF2-40B4-BE49-F238E27FC236}">
                    <a16:creationId xmlns:a16="http://schemas.microsoft.com/office/drawing/2014/main" id="{1B94CB17-7F78-4AF5-A294-C093D7FFAF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2" name="Groep 71">
              <a:extLst>
                <a:ext uri="{FF2B5EF4-FFF2-40B4-BE49-F238E27FC236}">
                  <a16:creationId xmlns:a16="http://schemas.microsoft.com/office/drawing/2014/main" id="{BDFB755D-F544-4C2F-9D18-EBE29A8996C4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50136DCC-469D-4433-BF1A-D697D66F886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7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Ovaal 119">
                <a:extLst>
                  <a:ext uri="{FF2B5EF4-FFF2-40B4-BE49-F238E27FC236}">
                    <a16:creationId xmlns:a16="http://schemas.microsoft.com/office/drawing/2014/main" id="{F938FFC6-8549-4BAD-8AF2-5857915D9D0F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Vrije vorm: vorm 120">
                <a:extLst>
                  <a:ext uri="{FF2B5EF4-FFF2-40B4-BE49-F238E27FC236}">
                    <a16:creationId xmlns:a16="http://schemas.microsoft.com/office/drawing/2014/main" id="{47A8B21B-E309-4DD2-8F09-397B2C1A44C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Rechthoek: afgeronde hoeken 121">
                <a:extLst>
                  <a:ext uri="{FF2B5EF4-FFF2-40B4-BE49-F238E27FC236}">
                    <a16:creationId xmlns:a16="http://schemas.microsoft.com/office/drawing/2014/main" id="{93373FAB-437A-465C-81E3-8AE378345E18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7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3" name="Rechte verbindingslijn 122">
                <a:extLst>
                  <a:ext uri="{FF2B5EF4-FFF2-40B4-BE49-F238E27FC236}">
                    <a16:creationId xmlns:a16="http://schemas.microsoft.com/office/drawing/2014/main" id="{16D34EF0-A67B-44CF-B98A-911D34ACF92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4" name="Rechte verbindingslijn 123">
                <a:extLst>
                  <a:ext uri="{FF2B5EF4-FFF2-40B4-BE49-F238E27FC236}">
                    <a16:creationId xmlns:a16="http://schemas.microsoft.com/office/drawing/2014/main" id="{EC56EA2F-B279-4BC1-B873-681DEDE218CF}"/>
                  </a:ext>
                </a:extLst>
              </p:cNvPr>
              <p:cNvCxnSpPr>
                <a:cxnSpLocks/>
                <a:stCxn id="12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73" name="Ovaal 72">
              <a:extLst>
                <a:ext uri="{FF2B5EF4-FFF2-40B4-BE49-F238E27FC236}">
                  <a16:creationId xmlns:a16="http://schemas.microsoft.com/office/drawing/2014/main" id="{F4F93FB2-C836-4855-9C45-A3BF679C2B60}"/>
                </a:ext>
              </a:extLst>
            </p:cNvPr>
            <p:cNvSpPr/>
            <p:nvPr userDrawn="1"/>
          </p:nvSpPr>
          <p:spPr>
            <a:xfrm>
              <a:off x="12391601" y="4356973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74" name="Rechthoek 73">
              <a:extLst>
                <a:ext uri="{FF2B5EF4-FFF2-40B4-BE49-F238E27FC236}">
                  <a16:creationId xmlns:a16="http://schemas.microsoft.com/office/drawing/2014/main" id="{0A28146C-7D72-4EA2-9DEA-81DA396D5C8D}"/>
                </a:ext>
              </a:extLst>
            </p:cNvPr>
            <p:cNvSpPr/>
            <p:nvPr userDrawn="1"/>
          </p:nvSpPr>
          <p:spPr>
            <a:xfrm>
              <a:off x="12757283" y="4423037"/>
              <a:ext cx="2817996" cy="7452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75" name="Rechte verbindingslijn 74">
              <a:extLst>
                <a:ext uri="{FF2B5EF4-FFF2-40B4-BE49-F238E27FC236}">
                  <a16:creationId xmlns:a16="http://schemas.microsoft.com/office/drawing/2014/main" id="{588B8F0A-6BFD-4790-89A0-461C7BFB93E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2388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76" name="Groep 75">
              <a:extLst>
                <a:ext uri="{FF2B5EF4-FFF2-40B4-BE49-F238E27FC236}">
                  <a16:creationId xmlns:a16="http://schemas.microsoft.com/office/drawing/2014/main" id="{4D6F59B7-8DD5-4343-ACE0-42F460F1F5C3}"/>
                </a:ext>
              </a:extLst>
            </p:cNvPr>
            <p:cNvGrpSpPr/>
            <p:nvPr userDrawn="1"/>
          </p:nvGrpSpPr>
          <p:grpSpPr>
            <a:xfrm>
              <a:off x="12696514" y="5244422"/>
              <a:ext cx="514284" cy="612918"/>
              <a:chOff x="12682980" y="3403241"/>
              <a:chExt cx="622284" cy="741632"/>
            </a:xfrm>
          </p:grpSpPr>
          <p:grpSp>
            <p:nvGrpSpPr>
              <p:cNvPr id="103" name="Groep 102">
                <a:extLst>
                  <a:ext uri="{FF2B5EF4-FFF2-40B4-BE49-F238E27FC236}">
                    <a16:creationId xmlns:a16="http://schemas.microsoft.com/office/drawing/2014/main" id="{CE63D5C6-947E-4D11-BCF4-089939183104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06" name="Groep 105">
                  <a:extLst>
                    <a:ext uri="{FF2B5EF4-FFF2-40B4-BE49-F238E27FC236}">
                      <a16:creationId xmlns:a16="http://schemas.microsoft.com/office/drawing/2014/main" id="{BBCCDF32-EFD6-498B-899A-AA74FF3E8EAD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13" name="Groep 112">
                    <a:extLst>
                      <a:ext uri="{FF2B5EF4-FFF2-40B4-BE49-F238E27FC236}">
                        <a16:creationId xmlns:a16="http://schemas.microsoft.com/office/drawing/2014/main" id="{D91D8BD2-528A-4D20-A60C-24A72DACD58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16" name="Rechthoek 115">
                      <a:extLst>
                        <a:ext uri="{FF2B5EF4-FFF2-40B4-BE49-F238E27FC236}">
                          <a16:creationId xmlns:a16="http://schemas.microsoft.com/office/drawing/2014/main" id="{1066542E-E5EA-4A3A-8E59-A60AE31E4CA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7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7" name="Rechthoek 116">
                      <a:extLst>
                        <a:ext uri="{FF2B5EF4-FFF2-40B4-BE49-F238E27FC236}">
                          <a16:creationId xmlns:a16="http://schemas.microsoft.com/office/drawing/2014/main" id="{D4AFE14C-F215-4ECB-862A-6A31284AD8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7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8" name="Ovaal 117">
                      <a:extLst>
                        <a:ext uri="{FF2B5EF4-FFF2-40B4-BE49-F238E27FC236}">
                          <a16:creationId xmlns:a16="http://schemas.microsoft.com/office/drawing/2014/main" id="{7EF2F774-F4E8-403C-AFBF-91443F1190A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14" name="Afbeelding 113">
                    <a:extLst>
                      <a:ext uri="{FF2B5EF4-FFF2-40B4-BE49-F238E27FC236}">
                        <a16:creationId xmlns:a16="http://schemas.microsoft.com/office/drawing/2014/main" id="{5C7F25C0-6E98-4A02-8C20-DF8E6DCB64D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/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5" name="Afbeelding 114">
                    <a:extLst>
                      <a:ext uri="{FF2B5EF4-FFF2-40B4-BE49-F238E27FC236}">
                        <a16:creationId xmlns:a16="http://schemas.microsoft.com/office/drawing/2014/main" id="{D2B2E774-D1E7-4E72-BC09-20A9A6DBB5E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/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7" name="Groep 106">
                  <a:extLst>
                    <a:ext uri="{FF2B5EF4-FFF2-40B4-BE49-F238E27FC236}">
                      <a16:creationId xmlns:a16="http://schemas.microsoft.com/office/drawing/2014/main" id="{E5700968-09DA-45E9-9B0A-5FA9348B5048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1" name="Rechthoek 110">
                    <a:extLst>
                      <a:ext uri="{FF2B5EF4-FFF2-40B4-BE49-F238E27FC236}">
                        <a16:creationId xmlns:a16="http://schemas.microsoft.com/office/drawing/2014/main" id="{7BA44BB4-E86E-4301-977B-AB82DE5FAE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2" name="Rechthoek 111">
                    <a:extLst>
                      <a:ext uri="{FF2B5EF4-FFF2-40B4-BE49-F238E27FC236}">
                        <a16:creationId xmlns:a16="http://schemas.microsoft.com/office/drawing/2014/main" id="{92712AFA-9B7E-4842-B8A7-ED5B2884EB0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D4D57917-7014-480F-A38C-DFF460606DB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9" name="Rechthoek 108">
                    <a:extLst>
                      <a:ext uri="{FF2B5EF4-FFF2-40B4-BE49-F238E27FC236}">
                        <a16:creationId xmlns:a16="http://schemas.microsoft.com/office/drawing/2014/main" id="{6C3DDBBE-F3FD-4718-B7F4-F28427F8E0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0" name="Rechthoek 109">
                    <a:extLst>
                      <a:ext uri="{FF2B5EF4-FFF2-40B4-BE49-F238E27FC236}">
                        <a16:creationId xmlns:a16="http://schemas.microsoft.com/office/drawing/2014/main" id="{EB8C1E77-BAC6-43B5-B9F2-68C20BD12EB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04" name="Rechthoek 103">
                <a:extLst>
                  <a:ext uri="{FF2B5EF4-FFF2-40B4-BE49-F238E27FC236}">
                    <a16:creationId xmlns:a16="http://schemas.microsoft.com/office/drawing/2014/main" id="{B3D9D35D-74DF-4582-ACF0-BC2BEB45451B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05" name="Gelijkbenige driehoek 104">
                <a:extLst>
                  <a:ext uri="{FF2B5EF4-FFF2-40B4-BE49-F238E27FC236}">
                    <a16:creationId xmlns:a16="http://schemas.microsoft.com/office/drawing/2014/main" id="{7C9E2147-E9E1-4311-97F2-5291AF01EAF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7" name="Ovaal 76">
              <a:extLst>
                <a:ext uri="{FF2B5EF4-FFF2-40B4-BE49-F238E27FC236}">
                  <a16:creationId xmlns:a16="http://schemas.microsoft.com/office/drawing/2014/main" id="{F9BADFFD-28DA-4450-9EEE-230EF74AAABA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78" name="Rechthoek 77">
              <a:extLst>
                <a:ext uri="{FF2B5EF4-FFF2-40B4-BE49-F238E27FC236}">
                  <a16:creationId xmlns:a16="http://schemas.microsoft.com/office/drawing/2014/main" id="{F52D6897-98AC-4FCC-A327-CA1992F39F68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43496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79" name="Rechte verbindingslijn 78">
              <a:extLst>
                <a:ext uri="{FF2B5EF4-FFF2-40B4-BE49-F238E27FC236}">
                  <a16:creationId xmlns:a16="http://schemas.microsoft.com/office/drawing/2014/main" id="{C6076E5D-00AF-40D8-ABA3-E8BA3E2B909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2F33C9DB-0A0D-4879-A917-AED95591B25D}"/>
                </a:ext>
              </a:extLst>
            </p:cNvPr>
            <p:cNvSpPr/>
            <p:nvPr userDrawn="1"/>
          </p:nvSpPr>
          <p:spPr>
            <a:xfrm>
              <a:off x="12757282" y="3190782"/>
              <a:ext cx="1452013" cy="805220"/>
            </a:xfrm>
            <a:prstGeom prst="rect">
              <a:avLst/>
            </a:prstGeom>
            <a:pattFill prst="ltUpDiag">
              <a:fgClr>
                <a:schemeClr val="bg2"/>
              </a:fgClr>
              <a:bgClr>
                <a:schemeClr val="bg1"/>
              </a:bgClr>
            </a:patt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900" b="0" i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81" name="Groep 80">
              <a:extLst>
                <a:ext uri="{FF2B5EF4-FFF2-40B4-BE49-F238E27FC236}">
                  <a16:creationId xmlns:a16="http://schemas.microsoft.com/office/drawing/2014/main" id="{B00701FB-84AF-4B6A-8CB2-42E21E5B263A}"/>
                </a:ext>
              </a:extLst>
            </p:cNvPr>
            <p:cNvGrpSpPr/>
            <p:nvPr userDrawn="1"/>
          </p:nvGrpSpPr>
          <p:grpSpPr>
            <a:xfrm>
              <a:off x="13717196" y="3487056"/>
              <a:ext cx="1195723" cy="678267"/>
              <a:chOff x="12757284" y="3224292"/>
              <a:chExt cx="1195723" cy="678267"/>
            </a:xfrm>
          </p:grpSpPr>
          <p:sp>
            <p:nvSpPr>
              <p:cNvPr id="82" name="Rechthoek 81">
                <a:extLst>
                  <a:ext uri="{FF2B5EF4-FFF2-40B4-BE49-F238E27FC236}">
                    <a16:creationId xmlns:a16="http://schemas.microsoft.com/office/drawing/2014/main" id="{2905E5E4-261F-40AE-9F31-872001DFCD7B}"/>
                  </a:ext>
                </a:extLst>
              </p:cNvPr>
              <p:cNvSpPr/>
              <p:nvPr userDrawn="1"/>
            </p:nvSpPr>
            <p:spPr>
              <a:xfrm>
                <a:off x="12757284" y="3224292"/>
                <a:ext cx="117647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7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1B5B5504-E576-473A-8B1A-6C95ACFA700E}"/>
                  </a:ext>
                </a:extLst>
              </p:cNvPr>
              <p:cNvSpPr/>
              <p:nvPr userDrawn="1"/>
            </p:nvSpPr>
            <p:spPr>
              <a:xfrm>
                <a:off x="12779248" y="3535681"/>
                <a:ext cx="1145758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4" name="Groep 83">
                <a:extLst>
                  <a:ext uri="{FF2B5EF4-FFF2-40B4-BE49-F238E27FC236}">
                    <a16:creationId xmlns:a16="http://schemas.microsoft.com/office/drawing/2014/main" id="{B45211A5-3D24-47C0-861B-02F11497F935}"/>
                  </a:ext>
                </a:extLst>
              </p:cNvPr>
              <p:cNvGrpSpPr/>
              <p:nvPr userDrawn="1"/>
            </p:nvGrpSpPr>
            <p:grpSpPr>
              <a:xfrm>
                <a:off x="12839234" y="3289794"/>
                <a:ext cx="155951" cy="131922"/>
                <a:chOff x="12968836" y="3354170"/>
                <a:chExt cx="404806" cy="342433"/>
              </a:xfrm>
            </p:grpSpPr>
            <p:sp>
              <p:nvSpPr>
                <p:cNvPr id="97" name="Rechthoek: afgeronde hoeken 96">
                  <a:extLst>
                    <a:ext uri="{FF2B5EF4-FFF2-40B4-BE49-F238E27FC236}">
                      <a16:creationId xmlns:a16="http://schemas.microsoft.com/office/drawing/2014/main" id="{7A9E9216-F6F5-4E5E-8D51-9AD05D620B40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7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" name="Rechthoek 97">
                  <a:extLst>
                    <a:ext uri="{FF2B5EF4-FFF2-40B4-BE49-F238E27FC236}">
                      <a16:creationId xmlns:a16="http://schemas.microsoft.com/office/drawing/2014/main" id="{0433ED8F-EFFC-4D97-87E5-5649242A698E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" name="Rechthoek 98">
                  <a:extLst>
                    <a:ext uri="{FF2B5EF4-FFF2-40B4-BE49-F238E27FC236}">
                      <a16:creationId xmlns:a16="http://schemas.microsoft.com/office/drawing/2014/main" id="{D2161198-0D5C-4DA1-9138-BC7CD64C40F7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" name="Rechthoek 99">
                  <a:extLst>
                    <a:ext uri="{FF2B5EF4-FFF2-40B4-BE49-F238E27FC236}">
                      <a16:creationId xmlns:a16="http://schemas.microsoft.com/office/drawing/2014/main" id="{C285E297-87D2-4B52-8FAF-0B944F5E3B8C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Rechthoek 100">
                  <a:extLst>
                    <a:ext uri="{FF2B5EF4-FFF2-40B4-BE49-F238E27FC236}">
                      <a16:creationId xmlns:a16="http://schemas.microsoft.com/office/drawing/2014/main" id="{45AF5117-3419-4050-8D03-EF7DD208B166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Rechthoek 101">
                  <a:extLst>
                    <a:ext uri="{FF2B5EF4-FFF2-40B4-BE49-F238E27FC236}">
                      <a16:creationId xmlns:a16="http://schemas.microsoft.com/office/drawing/2014/main" id="{A594C90B-1A03-48DC-B29F-C93DCA603867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5" name="Groep 84">
                <a:extLst>
                  <a:ext uri="{FF2B5EF4-FFF2-40B4-BE49-F238E27FC236}">
                    <a16:creationId xmlns:a16="http://schemas.microsoft.com/office/drawing/2014/main" id="{68EFCF3E-8C05-4889-8AED-83B70B74C670}"/>
                  </a:ext>
                </a:extLst>
              </p:cNvPr>
              <p:cNvGrpSpPr/>
              <p:nvPr userDrawn="1"/>
            </p:nvGrpSpPr>
            <p:grpSpPr>
              <a:xfrm>
                <a:off x="12819679" y="3589117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89" name="Groep 88">
                  <a:extLst>
                    <a:ext uri="{FF2B5EF4-FFF2-40B4-BE49-F238E27FC236}">
                      <a16:creationId xmlns:a16="http://schemas.microsoft.com/office/drawing/2014/main" id="{6339A077-B8B2-4B9C-B02B-23DCE589CBE9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91" name="Rechthoek: afgeronde hoeken 90">
                    <a:extLst>
                      <a:ext uri="{FF2B5EF4-FFF2-40B4-BE49-F238E27FC236}">
                        <a16:creationId xmlns:a16="http://schemas.microsoft.com/office/drawing/2014/main" id="{04EF3CD4-2CEA-46C6-B43B-A8B41DF707E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7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2" name="Rechthoek 91">
                    <a:extLst>
                      <a:ext uri="{FF2B5EF4-FFF2-40B4-BE49-F238E27FC236}">
                        <a16:creationId xmlns:a16="http://schemas.microsoft.com/office/drawing/2014/main" id="{72F9EEE4-D752-4D24-9412-98D79C46DE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3" name="Rechthoek 92">
                    <a:extLst>
                      <a:ext uri="{FF2B5EF4-FFF2-40B4-BE49-F238E27FC236}">
                        <a16:creationId xmlns:a16="http://schemas.microsoft.com/office/drawing/2014/main" id="{2C49A004-12F6-47A6-87AE-C112673B8B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4" name="Rechthoek 93">
                    <a:extLst>
                      <a:ext uri="{FF2B5EF4-FFF2-40B4-BE49-F238E27FC236}">
                        <a16:creationId xmlns:a16="http://schemas.microsoft.com/office/drawing/2014/main" id="{AA43D4D2-2AD1-4CE4-8DD4-941D95C76C1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5" name="Rechthoek 94">
                    <a:extLst>
                      <a:ext uri="{FF2B5EF4-FFF2-40B4-BE49-F238E27FC236}">
                        <a16:creationId xmlns:a16="http://schemas.microsoft.com/office/drawing/2014/main" id="{7624DAC1-6562-4119-9F62-6880F86A99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6" name="Rechthoek 95">
                    <a:extLst>
                      <a:ext uri="{FF2B5EF4-FFF2-40B4-BE49-F238E27FC236}">
                        <a16:creationId xmlns:a16="http://schemas.microsoft.com/office/drawing/2014/main" id="{2985D47F-7C0B-42CE-BED4-BBA69CDEA6F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90" name="Boog 89">
                  <a:extLst>
                    <a:ext uri="{FF2B5EF4-FFF2-40B4-BE49-F238E27FC236}">
                      <a16:creationId xmlns:a16="http://schemas.microsoft.com/office/drawing/2014/main" id="{A045D233-4539-497A-9F91-0AC3E216B1F2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nl-NL" sz="2000" noProof="0"/>
                </a:p>
              </p:txBody>
            </p:sp>
          </p:grpSp>
          <p:sp>
            <p:nvSpPr>
              <p:cNvPr id="86" name="Tekstvak 85">
                <a:extLst>
                  <a:ext uri="{FF2B5EF4-FFF2-40B4-BE49-F238E27FC236}">
                    <a16:creationId xmlns:a16="http://schemas.microsoft.com/office/drawing/2014/main" id="{18127508-1DBB-4292-8BB7-41C78C0AD7B5}"/>
                  </a:ext>
                </a:extLst>
              </p:cNvPr>
              <p:cNvSpPr txBox="1"/>
              <p:nvPr userDrawn="1"/>
            </p:nvSpPr>
            <p:spPr>
              <a:xfrm>
                <a:off x="12997648" y="3263402"/>
                <a:ext cx="855209" cy="189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Indeling</a:t>
                </a:r>
              </a:p>
            </p:txBody>
          </p:sp>
          <p:sp>
            <p:nvSpPr>
              <p:cNvPr id="87" name="Tekstvak 86">
                <a:extLst>
                  <a:ext uri="{FF2B5EF4-FFF2-40B4-BE49-F238E27FC236}">
                    <a16:creationId xmlns:a16="http://schemas.microsoft.com/office/drawing/2014/main" id="{5C4E80A9-CBD2-47EE-BCE0-0CBB374F7FEC}"/>
                  </a:ext>
                </a:extLst>
              </p:cNvPr>
              <p:cNvSpPr txBox="1"/>
              <p:nvPr userDrawn="1"/>
            </p:nvSpPr>
            <p:spPr>
              <a:xfrm>
                <a:off x="12984219" y="3584528"/>
                <a:ext cx="855209" cy="189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Dia Herstellen</a:t>
                </a:r>
              </a:p>
            </p:txBody>
          </p:sp>
          <p:pic>
            <p:nvPicPr>
              <p:cNvPr id="88" name="Picture 3">
                <a:extLst>
                  <a:ext uri="{FF2B5EF4-FFF2-40B4-BE49-F238E27FC236}">
                    <a16:creationId xmlns:a16="http://schemas.microsoft.com/office/drawing/2014/main" id="{22191595-2B63-460A-A426-93B61AF1FB34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9921" y="367122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54233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/ GRAFI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>
            <a:extLst>
              <a:ext uri="{FF2B5EF4-FFF2-40B4-BE49-F238E27FC236}">
                <a16:creationId xmlns:a16="http://schemas.microsoft.com/office/drawing/2014/main" id="{690C9C65-E611-41B6-B6A3-DCC8F3BF72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731" b="51403"/>
          <a:stretch/>
        </p:blipFill>
        <p:spPr>
          <a:xfrm>
            <a:off x="9841831" y="0"/>
            <a:ext cx="2350167" cy="333274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998" y="720000"/>
            <a:ext cx="9365575" cy="543999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Voeg hier een titel in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368000" y="1552790"/>
            <a:ext cx="4491757" cy="4501069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2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3"/>
            <a:r>
              <a:rPr lang="nl-NL" noProof="0" dirty="0"/>
              <a:t>Leestekst</a:t>
            </a:r>
          </a:p>
          <a:p>
            <a:pPr lvl="4"/>
            <a:r>
              <a:rPr lang="nl-NL" noProof="0" dirty="0"/>
              <a:t>Tussenkop</a:t>
            </a:r>
          </a:p>
          <a:p>
            <a:pPr lvl="5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6"/>
            <a:r>
              <a:rPr lang="nl-NL" noProof="0" dirty="0"/>
              <a:t>Alfabetische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#3</a:t>
            </a:r>
          </a:p>
          <a:p>
            <a:pPr lvl="8"/>
            <a:r>
              <a:rPr lang="nl-NL" noProof="0" dirty="0"/>
              <a:t>Bronvermelding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7E34-2442-4806-979E-C4FA2E0610C0}" type="datetime3">
              <a:rPr lang="nl-NL" noProof="0" smtClean="0"/>
              <a:t>22/6/21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Invoegen &gt; Koptekst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A253B553-DB99-4F0C-8253-8B4A3DFB2405}"/>
              </a:ext>
            </a:extLst>
          </p:cNvPr>
          <p:cNvSpPr/>
          <p:nvPr userDrawn="1"/>
        </p:nvSpPr>
        <p:spPr>
          <a:xfrm>
            <a:off x="4680894" y="-491319"/>
            <a:ext cx="2830213" cy="3002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800" cap="all" baseline="0" noProof="0" dirty="0">
                <a:solidFill>
                  <a:schemeClr val="accent1"/>
                </a:solidFill>
                <a:latin typeface="+mj-lt"/>
              </a:rPr>
              <a:t>TEKST / GRAFIEK</a:t>
            </a:r>
          </a:p>
        </p:txBody>
      </p:sp>
      <p:sp>
        <p:nvSpPr>
          <p:cNvPr id="25" name="Tijdelijke aanduiding voor grafiek 17">
            <a:extLst>
              <a:ext uri="{FF2B5EF4-FFF2-40B4-BE49-F238E27FC236}">
                <a16:creationId xmlns:a16="http://schemas.microsoft.com/office/drawing/2014/main" id="{3BF9432F-01F5-4CA4-AD0C-104BD942D071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327758" y="1551998"/>
            <a:ext cx="3937816" cy="4497322"/>
          </a:xfrm>
          <a:solidFill>
            <a:schemeClr val="bg2">
              <a:lumMod val="20000"/>
              <a:lumOff val="80000"/>
            </a:schemeClr>
          </a:solidFill>
        </p:spPr>
        <p:txBody>
          <a:bodyPr tIns="1620000"/>
          <a:lstStyle>
            <a:lvl1pPr marL="0" indent="0" algn="ctr"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pictogram om een grafiek in te voegen</a:t>
            </a:r>
          </a:p>
        </p:txBody>
      </p:sp>
      <p:grpSp>
        <p:nvGrpSpPr>
          <p:cNvPr id="29" name="GRID" hidden="1">
            <a:extLst>
              <a:ext uri="{FF2B5EF4-FFF2-40B4-BE49-F238E27FC236}">
                <a16:creationId xmlns:a16="http://schemas.microsoft.com/office/drawing/2014/main" id="{2BC6B788-B5D3-4BAF-8CEC-D84567F9DA38}"/>
              </a:ext>
            </a:extLst>
          </p:cNvPr>
          <p:cNvGrpSpPr/>
          <p:nvPr userDrawn="1"/>
        </p:nvGrpSpPr>
        <p:grpSpPr>
          <a:xfrm>
            <a:off x="-4482" y="0"/>
            <a:ext cx="12196482" cy="6867680"/>
            <a:chOff x="-4482" y="0"/>
            <a:chExt cx="12196482" cy="6867680"/>
          </a:xfrm>
          <a:solidFill>
            <a:srgbClr val="000000">
              <a:alpha val="30000"/>
            </a:srgbClr>
          </a:solidFill>
        </p:grpSpPr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E1A26FD-B357-43EA-88EF-0CB8145222B4}"/>
                </a:ext>
              </a:extLst>
            </p:cNvPr>
            <p:cNvSpPr/>
            <p:nvPr userDrawn="1"/>
          </p:nvSpPr>
          <p:spPr>
            <a:xfrm>
              <a:off x="-4482" y="0"/>
              <a:ext cx="12196481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132914DF-EEBA-4B54-9ADA-603FC61F0E3C}"/>
                </a:ext>
              </a:extLst>
            </p:cNvPr>
            <p:cNvSpPr/>
            <p:nvPr userDrawn="1"/>
          </p:nvSpPr>
          <p:spPr>
            <a:xfrm>
              <a:off x="-4482" y="6579680"/>
              <a:ext cx="12196481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0D286E8C-21B7-495F-B65B-5D5D8C9EDD28}"/>
                </a:ext>
              </a:extLst>
            </p:cNvPr>
            <p:cNvSpPr/>
            <p:nvPr userDrawn="1"/>
          </p:nvSpPr>
          <p:spPr>
            <a:xfrm>
              <a:off x="-1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837B6C7A-AE85-4950-8749-E62BF33F768D}"/>
                </a:ext>
              </a:extLst>
            </p:cNvPr>
            <p:cNvSpPr/>
            <p:nvPr userDrawn="1"/>
          </p:nvSpPr>
          <p:spPr>
            <a:xfrm>
              <a:off x="11291999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434E1ACB-87E9-4D75-824F-542001CFD772}"/>
                </a:ext>
              </a:extLst>
            </p:cNvPr>
            <p:cNvSpPr/>
            <p:nvPr userDrawn="1"/>
          </p:nvSpPr>
          <p:spPr>
            <a:xfrm>
              <a:off x="0" y="1264792"/>
              <a:ext cx="1368000" cy="50873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6135F882-697D-4131-A4AD-E197396ED4B9}"/>
                </a:ext>
              </a:extLst>
            </p:cNvPr>
            <p:cNvSpPr/>
            <p:nvPr userDrawn="1"/>
          </p:nvSpPr>
          <p:spPr>
            <a:xfrm>
              <a:off x="-4482" y="6059000"/>
              <a:ext cx="10558055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E7B87D26-7818-4D9A-9029-30EA1760434C}"/>
                </a:ext>
              </a:extLst>
            </p:cNvPr>
            <p:cNvSpPr/>
            <p:nvPr userDrawn="1"/>
          </p:nvSpPr>
          <p:spPr>
            <a:xfrm>
              <a:off x="10265574" y="0"/>
              <a:ext cx="1926426" cy="5190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A412DCD3-4D62-43A7-8CF8-DBC7C9B1E27B}"/>
                </a:ext>
              </a:extLst>
            </p:cNvPr>
            <p:cNvSpPr/>
            <p:nvPr userDrawn="1"/>
          </p:nvSpPr>
          <p:spPr>
            <a:xfrm>
              <a:off x="10265574" y="0"/>
              <a:ext cx="288000" cy="686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4CD6DDF3-6EEA-4E99-BDD5-A090E4DE79C0}"/>
                </a:ext>
              </a:extLst>
            </p:cNvPr>
            <p:cNvSpPr/>
            <p:nvPr userDrawn="1"/>
          </p:nvSpPr>
          <p:spPr>
            <a:xfrm>
              <a:off x="-4482" y="1264791"/>
              <a:ext cx="10558055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9" name="Instructie">
            <a:extLst>
              <a:ext uri="{FF2B5EF4-FFF2-40B4-BE49-F238E27FC236}">
                <a16:creationId xmlns:a16="http://schemas.microsoft.com/office/drawing/2014/main" id="{932A1540-A310-4CB0-8167-091946A6D9C5}"/>
              </a:ext>
            </a:extLst>
          </p:cNvPr>
          <p:cNvGrpSpPr/>
          <p:nvPr userDrawn="1"/>
        </p:nvGrpSpPr>
        <p:grpSpPr>
          <a:xfrm>
            <a:off x="-3437547" y="1434"/>
            <a:ext cx="3201327" cy="5082295"/>
            <a:chOff x="-3437547" y="1434"/>
            <a:chExt cx="3201327" cy="5082295"/>
          </a:xfrm>
        </p:grpSpPr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1FABE1F6-7C76-43DB-8D68-34923A60AA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6C69F7BE-A61F-41E5-8A2E-879B500FDB23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501422B4-7469-4437-9BB3-9496D49165B9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5" indent="-36036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Numerieke </a:t>
              </a: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4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Ovaal 42">
              <a:extLst>
                <a:ext uri="{FF2B5EF4-FFF2-40B4-BE49-F238E27FC236}">
                  <a16:creationId xmlns:a16="http://schemas.microsoft.com/office/drawing/2014/main" id="{D036F38D-2414-445B-AE41-92BFA0F0213B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6CCB09D2-7FDE-43E9-8B27-D259D2925921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6" indent="-36036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Alfabetische </a:t>
              </a: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4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7AD8B928-9788-41D8-8914-05C6803F2F01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CB40571A-C85C-4E1D-8141-3C4183C28013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625475" marR="0" lvl="7" indent="-26511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Pct val="80000"/>
                <a:buFont typeface="Microsoft JhengHei Light" panose="020B0304030504040204" pitchFamily="34" charset="-120"/>
                <a:buChar char="&gt;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 #3</a:t>
              </a:r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6B2D6890-7EFD-4FD4-8985-5ED70DB35D58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9E2E2D95-C9C9-4B40-8D0D-9F103F458C95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050" i="1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Bronvermelding</a:t>
              </a:r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07799A1E-A9A1-463B-989A-E83B9DE60F72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</a:t>
              </a:r>
              <a:r>
                <a:rPr kumimoji="0" lang="nl-NL" sz="1400" b="0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NIVEAUS kiezen</a:t>
              </a:r>
              <a:endParaRPr kumimoji="0" lang="nl-NL" sz="1400" b="0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51" name="Ovaal 50">
              <a:extLst>
                <a:ext uri="{FF2B5EF4-FFF2-40B4-BE49-F238E27FC236}">
                  <a16:creationId xmlns:a16="http://schemas.microsoft.com/office/drawing/2014/main" id="{2375CE36-FBC4-4BAA-B881-1AF2241F9FB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8C304B23-DC49-4D24-BFE8-561A2C96D6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53" name="Groep 52">
              <a:extLst>
                <a:ext uri="{FF2B5EF4-FFF2-40B4-BE49-F238E27FC236}">
                  <a16:creationId xmlns:a16="http://schemas.microsoft.com/office/drawing/2014/main" id="{15853C10-8359-461E-852F-3B3187E49160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65" name="Rechthoek 64">
                <a:extLst>
                  <a:ext uri="{FF2B5EF4-FFF2-40B4-BE49-F238E27FC236}">
                    <a16:creationId xmlns:a16="http://schemas.microsoft.com/office/drawing/2014/main" id="{996085AB-C63E-470B-BB89-73E3A2BBFAAF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7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66" name="Rechte verbindingslijn 65">
                <a:extLst>
                  <a:ext uri="{FF2B5EF4-FFF2-40B4-BE49-F238E27FC236}">
                    <a16:creationId xmlns:a16="http://schemas.microsoft.com/office/drawing/2014/main" id="{664E312E-C9C5-492B-BEEB-31F3442DAAB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chte verbindingslijn 66">
                <a:extLst>
                  <a:ext uri="{FF2B5EF4-FFF2-40B4-BE49-F238E27FC236}">
                    <a16:creationId xmlns:a16="http://schemas.microsoft.com/office/drawing/2014/main" id="{110EC4C7-AD5F-4B4D-BD68-A0276903BD7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chthoek 67">
                <a:extLst>
                  <a:ext uri="{FF2B5EF4-FFF2-40B4-BE49-F238E27FC236}">
                    <a16:creationId xmlns:a16="http://schemas.microsoft.com/office/drawing/2014/main" id="{14CBEF17-43B6-4A2A-B4F5-0A9601ADF851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9" name="Groep 68">
                <a:extLst>
                  <a:ext uri="{FF2B5EF4-FFF2-40B4-BE49-F238E27FC236}">
                    <a16:creationId xmlns:a16="http://schemas.microsoft.com/office/drawing/2014/main" id="{E8BBD8BE-1584-4746-85A3-05FF23CEABD3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8F9EB68B-894D-4A0E-8AB1-9F7A4744B7F2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12" name="Rechte verbindingslijn 111">
                    <a:extLst>
                      <a:ext uri="{FF2B5EF4-FFF2-40B4-BE49-F238E27FC236}">
                        <a16:creationId xmlns:a16="http://schemas.microsoft.com/office/drawing/2014/main" id="{B9D2BA00-48ED-407E-82D2-57CBC97A86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12">
                    <a:extLst>
                      <a:ext uri="{FF2B5EF4-FFF2-40B4-BE49-F238E27FC236}">
                        <a16:creationId xmlns:a16="http://schemas.microsoft.com/office/drawing/2014/main" id="{01886921-1100-4945-A42B-716C9F64D58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13">
                    <a:extLst>
                      <a:ext uri="{FF2B5EF4-FFF2-40B4-BE49-F238E27FC236}">
                        <a16:creationId xmlns:a16="http://schemas.microsoft.com/office/drawing/2014/main" id="{C46C689A-2A2E-4474-8332-202B996E2CE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5" name="Rechte verbindingslijn 114">
                    <a:extLst>
                      <a:ext uri="{FF2B5EF4-FFF2-40B4-BE49-F238E27FC236}">
                        <a16:creationId xmlns:a16="http://schemas.microsoft.com/office/drawing/2014/main" id="{F153E973-FC85-4867-A032-B400BEEF77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6" name="Rechte verbindingslijn 115">
                    <a:extLst>
                      <a:ext uri="{FF2B5EF4-FFF2-40B4-BE49-F238E27FC236}">
                        <a16:creationId xmlns:a16="http://schemas.microsoft.com/office/drawing/2014/main" id="{0F67D041-8F29-41C5-9CE2-5FD09E9B58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D1B24AA1-068A-4AB7-A846-7D3582230BBC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10" name="Rechthoek 109">
                    <a:extLst>
                      <a:ext uri="{FF2B5EF4-FFF2-40B4-BE49-F238E27FC236}">
                        <a16:creationId xmlns:a16="http://schemas.microsoft.com/office/drawing/2014/main" id="{8D698ACD-32AC-45DF-8870-81A450BE32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1" name="Pijl: punthaak 110">
                    <a:extLst>
                      <a:ext uri="{FF2B5EF4-FFF2-40B4-BE49-F238E27FC236}">
                        <a16:creationId xmlns:a16="http://schemas.microsoft.com/office/drawing/2014/main" id="{26DACB68-2880-4FBF-84E1-80484A5A0FC5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70" name="Groep 69">
                <a:extLst>
                  <a:ext uri="{FF2B5EF4-FFF2-40B4-BE49-F238E27FC236}">
                    <a16:creationId xmlns:a16="http://schemas.microsoft.com/office/drawing/2014/main" id="{3871537A-67BD-4271-9F2B-396858D8D287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99" name="Groep 98">
                  <a:extLst>
                    <a:ext uri="{FF2B5EF4-FFF2-40B4-BE49-F238E27FC236}">
                      <a16:creationId xmlns:a16="http://schemas.microsoft.com/office/drawing/2014/main" id="{F0EC1814-3DC7-49CC-88FF-413A162D8285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03" name="Rechte verbindingslijn 102">
                    <a:extLst>
                      <a:ext uri="{FF2B5EF4-FFF2-40B4-BE49-F238E27FC236}">
                        <a16:creationId xmlns:a16="http://schemas.microsoft.com/office/drawing/2014/main" id="{22F001AB-54ED-4C4F-94AC-728A1CB792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4" name="Rechte verbindingslijn 103">
                    <a:extLst>
                      <a:ext uri="{FF2B5EF4-FFF2-40B4-BE49-F238E27FC236}">
                        <a16:creationId xmlns:a16="http://schemas.microsoft.com/office/drawing/2014/main" id="{EEDB17D6-770C-4ED4-9FA4-FDF18B035F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04">
                    <a:extLst>
                      <a:ext uri="{FF2B5EF4-FFF2-40B4-BE49-F238E27FC236}">
                        <a16:creationId xmlns:a16="http://schemas.microsoft.com/office/drawing/2014/main" id="{B9805724-1ACA-403F-AF92-35B4C1FB03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05">
                    <a:extLst>
                      <a:ext uri="{FF2B5EF4-FFF2-40B4-BE49-F238E27FC236}">
                        <a16:creationId xmlns:a16="http://schemas.microsoft.com/office/drawing/2014/main" id="{844849EF-35B8-4E55-824F-D9EB717931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7" name="Rechte verbindingslijn 106">
                    <a:extLst>
                      <a:ext uri="{FF2B5EF4-FFF2-40B4-BE49-F238E27FC236}">
                        <a16:creationId xmlns:a16="http://schemas.microsoft.com/office/drawing/2014/main" id="{BACDBCC0-2DCC-4AB1-8464-0D9B73A118E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00" name="Groep 99">
                  <a:extLst>
                    <a:ext uri="{FF2B5EF4-FFF2-40B4-BE49-F238E27FC236}">
                      <a16:creationId xmlns:a16="http://schemas.microsoft.com/office/drawing/2014/main" id="{5F257BC7-0BD4-413C-BA34-602FC6B895A5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01" name="Rechthoek 100">
                    <a:extLst>
                      <a:ext uri="{FF2B5EF4-FFF2-40B4-BE49-F238E27FC236}">
                        <a16:creationId xmlns:a16="http://schemas.microsoft.com/office/drawing/2014/main" id="{5344D088-F71D-4965-9A53-AC0689C66CE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2" name="Pijl: punthaak 101">
                    <a:extLst>
                      <a:ext uri="{FF2B5EF4-FFF2-40B4-BE49-F238E27FC236}">
                        <a16:creationId xmlns:a16="http://schemas.microsoft.com/office/drawing/2014/main" id="{CCCD703F-21E6-4F5D-A35B-645700989AC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26DC21DC-59A0-40A5-9560-D05985445DA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72" name="Rechte verbindingslijn 71">
                <a:extLst>
                  <a:ext uri="{FF2B5EF4-FFF2-40B4-BE49-F238E27FC236}">
                    <a16:creationId xmlns:a16="http://schemas.microsoft.com/office/drawing/2014/main" id="{D3AD28F8-4609-4E18-BF8A-8E0B8AE6BB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73" name="Groep 72">
                <a:extLst>
                  <a:ext uri="{FF2B5EF4-FFF2-40B4-BE49-F238E27FC236}">
                    <a16:creationId xmlns:a16="http://schemas.microsoft.com/office/drawing/2014/main" id="{866A0962-FDE9-4E03-BDD2-4EB28A2CC25D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88" name="Rechthoek 87">
                  <a:extLst>
                    <a:ext uri="{FF2B5EF4-FFF2-40B4-BE49-F238E27FC236}">
                      <a16:creationId xmlns:a16="http://schemas.microsoft.com/office/drawing/2014/main" id="{F79AFABB-7AB8-4F5D-95EA-876D5DB0D722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0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89" name="Groep 88">
                  <a:extLst>
                    <a:ext uri="{FF2B5EF4-FFF2-40B4-BE49-F238E27FC236}">
                      <a16:creationId xmlns:a16="http://schemas.microsoft.com/office/drawing/2014/main" id="{54F408E8-989E-4199-B0C6-9F0E0113D52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90" name="Groep 89">
                    <a:extLst>
                      <a:ext uri="{FF2B5EF4-FFF2-40B4-BE49-F238E27FC236}">
                        <a16:creationId xmlns:a16="http://schemas.microsoft.com/office/drawing/2014/main" id="{1C312745-0505-4853-B408-6F796AD0851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94" name="Rechte verbindingslijn 93">
                      <a:extLst>
                        <a:ext uri="{FF2B5EF4-FFF2-40B4-BE49-F238E27FC236}">
                          <a16:creationId xmlns:a16="http://schemas.microsoft.com/office/drawing/2014/main" id="{F1CA0C5B-7C16-40E1-AEBD-75921174038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95" name="Rechte verbindingslijn 94">
                      <a:extLst>
                        <a:ext uri="{FF2B5EF4-FFF2-40B4-BE49-F238E27FC236}">
                          <a16:creationId xmlns:a16="http://schemas.microsoft.com/office/drawing/2014/main" id="{1A048F18-0F48-4040-AF81-D93EA8B1617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96" name="Rechte verbindingslijn 95">
                      <a:extLst>
                        <a:ext uri="{FF2B5EF4-FFF2-40B4-BE49-F238E27FC236}">
                          <a16:creationId xmlns:a16="http://schemas.microsoft.com/office/drawing/2014/main" id="{87F3EB9A-63CC-43C1-82DB-932679BD5C1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97" name="Rechte verbindingslijn 96">
                      <a:extLst>
                        <a:ext uri="{FF2B5EF4-FFF2-40B4-BE49-F238E27FC236}">
                          <a16:creationId xmlns:a16="http://schemas.microsoft.com/office/drawing/2014/main" id="{A512FF79-AB59-4492-81C5-38B7872EF5C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98" name="Rechte verbindingslijn 97">
                      <a:extLst>
                        <a:ext uri="{FF2B5EF4-FFF2-40B4-BE49-F238E27FC236}">
                          <a16:creationId xmlns:a16="http://schemas.microsoft.com/office/drawing/2014/main" id="{6A18420A-71DE-4BDA-86DD-714617B0919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91" name="Groep 90">
                    <a:extLst>
                      <a:ext uri="{FF2B5EF4-FFF2-40B4-BE49-F238E27FC236}">
                        <a16:creationId xmlns:a16="http://schemas.microsoft.com/office/drawing/2014/main" id="{CF138F91-C65D-4AB9-AC15-BF46CF89F7C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92" name="Rechthoek 91">
                      <a:extLst>
                        <a:ext uri="{FF2B5EF4-FFF2-40B4-BE49-F238E27FC236}">
                          <a16:creationId xmlns:a16="http://schemas.microsoft.com/office/drawing/2014/main" id="{A5CB7F7F-0F98-4A02-B761-36C26C676DF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3" name="Pijl: punthaak 92">
                      <a:extLst>
                        <a:ext uri="{FF2B5EF4-FFF2-40B4-BE49-F238E27FC236}">
                          <a16:creationId xmlns:a16="http://schemas.microsoft.com/office/drawing/2014/main" id="{FD879A88-F889-433B-A072-6E9588D0368F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74" name="Groep 73">
                <a:extLst>
                  <a:ext uri="{FF2B5EF4-FFF2-40B4-BE49-F238E27FC236}">
                    <a16:creationId xmlns:a16="http://schemas.microsoft.com/office/drawing/2014/main" id="{B339980D-BB73-4BB8-BCC6-7BCF7D31236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B4F1C70D-6960-48D3-8055-B0C939BDE7BD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0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78" name="Groep 77">
                  <a:extLst>
                    <a:ext uri="{FF2B5EF4-FFF2-40B4-BE49-F238E27FC236}">
                      <a16:creationId xmlns:a16="http://schemas.microsoft.com/office/drawing/2014/main" id="{7511944E-DBE8-4810-A08F-AE1663351F36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79" name="Groep 78">
                    <a:extLst>
                      <a:ext uri="{FF2B5EF4-FFF2-40B4-BE49-F238E27FC236}">
                        <a16:creationId xmlns:a16="http://schemas.microsoft.com/office/drawing/2014/main" id="{A1DC9A38-3BB8-4384-8BB4-09DBF0C4BB5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83" name="Rechte verbindingslijn 82">
                      <a:extLst>
                        <a:ext uri="{FF2B5EF4-FFF2-40B4-BE49-F238E27FC236}">
                          <a16:creationId xmlns:a16="http://schemas.microsoft.com/office/drawing/2014/main" id="{EF78594F-C906-4711-B588-ADA74F2D3B7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4" name="Rechte verbindingslijn 83">
                      <a:extLst>
                        <a:ext uri="{FF2B5EF4-FFF2-40B4-BE49-F238E27FC236}">
                          <a16:creationId xmlns:a16="http://schemas.microsoft.com/office/drawing/2014/main" id="{31E1FE69-A8FA-4E8D-83EB-580192522D0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5" name="Rechte verbindingslijn 84">
                      <a:extLst>
                        <a:ext uri="{FF2B5EF4-FFF2-40B4-BE49-F238E27FC236}">
                          <a16:creationId xmlns:a16="http://schemas.microsoft.com/office/drawing/2014/main" id="{7EF63495-DE44-4C02-8149-58B666ADD4D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6" name="Rechte verbindingslijn 85">
                      <a:extLst>
                        <a:ext uri="{FF2B5EF4-FFF2-40B4-BE49-F238E27FC236}">
                          <a16:creationId xmlns:a16="http://schemas.microsoft.com/office/drawing/2014/main" id="{0E716434-0CC3-40A7-AFF9-2A04DDCA7FD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7" name="Rechte verbindingslijn 86">
                      <a:extLst>
                        <a:ext uri="{FF2B5EF4-FFF2-40B4-BE49-F238E27FC236}">
                          <a16:creationId xmlns:a16="http://schemas.microsoft.com/office/drawing/2014/main" id="{F05DD859-032E-44B9-9355-943A4D93C36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80" name="Groep 79">
                    <a:extLst>
                      <a:ext uri="{FF2B5EF4-FFF2-40B4-BE49-F238E27FC236}">
                        <a16:creationId xmlns:a16="http://schemas.microsoft.com/office/drawing/2014/main" id="{835FF986-7A0F-4008-B4EB-64892BC4171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81" name="Rechthoek 80">
                      <a:extLst>
                        <a:ext uri="{FF2B5EF4-FFF2-40B4-BE49-F238E27FC236}">
                          <a16:creationId xmlns:a16="http://schemas.microsoft.com/office/drawing/2014/main" id="{6231F448-8F18-4185-8A6A-7CF1ABA4DCC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2" name="Pijl: punthaak 81">
                      <a:extLst>
                        <a:ext uri="{FF2B5EF4-FFF2-40B4-BE49-F238E27FC236}">
                          <a16:creationId xmlns:a16="http://schemas.microsoft.com/office/drawing/2014/main" id="{E870F490-4D3B-41C1-84D9-9486A3366E1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75" name="Rechthoek 74">
                <a:extLst>
                  <a:ext uri="{FF2B5EF4-FFF2-40B4-BE49-F238E27FC236}">
                    <a16:creationId xmlns:a16="http://schemas.microsoft.com/office/drawing/2014/main" id="{D013CAC4-7DB5-46B2-A26D-4C23C71BA2C4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76" name="Rechthoek 75">
                <a:extLst>
                  <a:ext uri="{FF2B5EF4-FFF2-40B4-BE49-F238E27FC236}">
                    <a16:creationId xmlns:a16="http://schemas.microsoft.com/office/drawing/2014/main" id="{618A77F3-6E42-4F05-82AD-AEF6B0613F6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8ECD926B-6644-4103-8356-C89D9E108B6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73874E05-7D4F-4D6C-8780-7C531D5AA70B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5113" marR="0" lvl="0" indent="-26511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4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CFEE7442-A120-4473-86E3-215230CF517D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57" name="Rechthoek 56">
              <a:extLst>
                <a:ext uri="{FF2B5EF4-FFF2-40B4-BE49-F238E27FC236}">
                  <a16:creationId xmlns:a16="http://schemas.microsoft.com/office/drawing/2014/main" id="{4A2D7555-8181-4F0B-9165-28277561C812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1338" marR="0" lvl="1" indent="-276225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tx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 #1</a:t>
              </a:r>
            </a:p>
          </p:txBody>
        </p:sp>
        <p:sp>
          <p:nvSpPr>
            <p:cNvPr id="58" name="Ovaal 57">
              <a:extLst>
                <a:ext uri="{FF2B5EF4-FFF2-40B4-BE49-F238E27FC236}">
                  <a16:creationId xmlns:a16="http://schemas.microsoft.com/office/drawing/2014/main" id="{71572AEE-9906-41AA-B04F-7C8C366115F9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7C69BF14-794A-4F67-A944-269BC3E764EC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06450" marR="0" lvl="2" indent="-26511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Calibri Light" panose="020F0302020204030204" pitchFamily="34" charset="0"/>
                <a:buChar char="-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 #2</a:t>
              </a:r>
            </a:p>
          </p:txBody>
        </p:sp>
        <p:sp>
          <p:nvSpPr>
            <p:cNvPr id="60" name="Ovaal 59">
              <a:extLst>
                <a:ext uri="{FF2B5EF4-FFF2-40B4-BE49-F238E27FC236}">
                  <a16:creationId xmlns:a16="http://schemas.microsoft.com/office/drawing/2014/main" id="{8C801154-D509-483D-B89D-1C6AE773AC8C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61" name="Rechthoek 60">
              <a:extLst>
                <a:ext uri="{FF2B5EF4-FFF2-40B4-BE49-F238E27FC236}">
                  <a16:creationId xmlns:a16="http://schemas.microsoft.com/office/drawing/2014/main" id="{E4F41A50-F3B1-4E08-86A4-4A43908F5987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62" name="Ovaal 61">
              <a:extLst>
                <a:ext uri="{FF2B5EF4-FFF2-40B4-BE49-F238E27FC236}">
                  <a16:creationId xmlns:a16="http://schemas.microsoft.com/office/drawing/2014/main" id="{88888B25-7299-49B4-ACD7-C1FE9221DFE0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63" name="Rechthoek 62">
              <a:extLst>
                <a:ext uri="{FF2B5EF4-FFF2-40B4-BE49-F238E27FC236}">
                  <a16:creationId xmlns:a16="http://schemas.microsoft.com/office/drawing/2014/main" id="{03503153-FD85-4AA2-8A79-5A962A3DBBBA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800" b="0" kern="1200" noProof="0" dirty="0">
                  <a:solidFill>
                    <a:schemeClr val="accent1"/>
                  </a:solidFill>
                  <a:latin typeface="+mj-lt"/>
                  <a:ea typeface="+mn-ea"/>
                  <a:cs typeface="+mn-cs"/>
                </a:rPr>
                <a:t>Tussenkop</a:t>
              </a:r>
            </a:p>
          </p:txBody>
        </p:sp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3A5CF8AF-A930-4B38-AAFF-793F4CCD7D9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  <p:grpSp>
        <p:nvGrpSpPr>
          <p:cNvPr id="120" name="Instructie">
            <a:extLst>
              <a:ext uri="{FF2B5EF4-FFF2-40B4-BE49-F238E27FC236}">
                <a16:creationId xmlns:a16="http://schemas.microsoft.com/office/drawing/2014/main" id="{CF95D003-DE62-4444-B03C-21A4F2C3BF51}"/>
              </a:ext>
            </a:extLst>
          </p:cNvPr>
          <p:cNvGrpSpPr/>
          <p:nvPr userDrawn="1"/>
        </p:nvGrpSpPr>
        <p:grpSpPr>
          <a:xfrm>
            <a:off x="12389714" y="5221435"/>
            <a:ext cx="3183677" cy="1636565"/>
            <a:chOff x="12389714" y="4327164"/>
            <a:chExt cx="3183677" cy="1636565"/>
          </a:xfrm>
        </p:grpSpPr>
        <p:cxnSp>
          <p:nvCxnSpPr>
            <p:cNvPr id="122" name="Rechte verbindingslijn 121">
              <a:extLst>
                <a:ext uri="{FF2B5EF4-FFF2-40B4-BE49-F238E27FC236}">
                  <a16:creationId xmlns:a16="http://schemas.microsoft.com/office/drawing/2014/main" id="{113A18EC-BDDD-42DF-A0A6-9E62CBBEA0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3" name="Rechthoek 122">
              <a:extLst>
                <a:ext uri="{FF2B5EF4-FFF2-40B4-BE49-F238E27FC236}">
                  <a16:creationId xmlns:a16="http://schemas.microsoft.com/office/drawing/2014/main" id="{D4C33014-815C-4C59-BF0A-5CCA652351B6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Data van de Grafiek Bewerken</a:t>
              </a:r>
            </a:p>
          </p:txBody>
        </p:sp>
        <p:sp>
          <p:nvSpPr>
            <p:cNvPr id="124" name="Ovaal 123">
              <a:extLst>
                <a:ext uri="{FF2B5EF4-FFF2-40B4-BE49-F238E27FC236}">
                  <a16:creationId xmlns:a16="http://schemas.microsoft.com/office/drawing/2014/main" id="{FE034D13-BFB5-4FEA-B954-E00B8DD24548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25" name="Rechte verbindingslijn 124">
              <a:extLst>
                <a:ext uri="{FF2B5EF4-FFF2-40B4-BE49-F238E27FC236}">
                  <a16:creationId xmlns:a16="http://schemas.microsoft.com/office/drawing/2014/main" id="{7B46F39A-C716-4548-A226-AA97FC123E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6" name="Rechthoek 125">
              <a:extLst>
                <a:ext uri="{FF2B5EF4-FFF2-40B4-BE49-F238E27FC236}">
                  <a16:creationId xmlns:a16="http://schemas.microsoft.com/office/drawing/2014/main" id="{41D04F73-DAE6-40D8-BAF4-2998A37D0126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50" kern="0" noProof="0" dirty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Selecteer de grafiek, klik met de rechter muisknop en kies </a:t>
              </a:r>
              <a:r>
                <a:rPr lang="nl-NL" sz="1050" b="1" kern="0" noProof="0" dirty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‘Gegevens bewerken’</a:t>
              </a:r>
            </a:p>
          </p:txBody>
        </p:sp>
        <p:grpSp>
          <p:nvGrpSpPr>
            <p:cNvPr id="127" name="Groep 126">
              <a:extLst>
                <a:ext uri="{FF2B5EF4-FFF2-40B4-BE49-F238E27FC236}">
                  <a16:creationId xmlns:a16="http://schemas.microsoft.com/office/drawing/2014/main" id="{D4B6B2ED-FACE-4A31-B517-FB8B0105DAA7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128" name="Rechthoek 127">
                <a:extLst>
                  <a:ext uri="{FF2B5EF4-FFF2-40B4-BE49-F238E27FC236}">
                    <a16:creationId xmlns:a16="http://schemas.microsoft.com/office/drawing/2014/main" id="{F1F1D981-1515-4821-B7BE-68ABC3B9383D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7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Rechthoek 128">
                <a:extLst>
                  <a:ext uri="{FF2B5EF4-FFF2-40B4-BE49-F238E27FC236}">
                    <a16:creationId xmlns:a16="http://schemas.microsoft.com/office/drawing/2014/main" id="{13D79D49-12C4-47DE-9E77-194BACBB6D2C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Tekstvak 129">
                <a:extLst>
                  <a:ext uri="{FF2B5EF4-FFF2-40B4-BE49-F238E27FC236}">
                    <a16:creationId xmlns:a16="http://schemas.microsoft.com/office/drawing/2014/main" id="{57B84594-543B-4DDC-8C3C-339A504CE92A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Grafiektype wijzigen</a:t>
                </a:r>
              </a:p>
            </p:txBody>
          </p:sp>
          <p:sp>
            <p:nvSpPr>
              <p:cNvPr id="131" name="Tekstvak 130">
                <a:extLst>
                  <a:ext uri="{FF2B5EF4-FFF2-40B4-BE49-F238E27FC236}">
                    <a16:creationId xmlns:a16="http://schemas.microsoft.com/office/drawing/2014/main" id="{7F4C7C80-FB2E-43EB-9406-3E751A8046A8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Gegevens bewerken</a:t>
                </a:r>
              </a:p>
            </p:txBody>
          </p:sp>
          <p:pic>
            <p:nvPicPr>
              <p:cNvPr id="132" name="Picture 3">
                <a:extLst>
                  <a:ext uri="{FF2B5EF4-FFF2-40B4-BE49-F238E27FC236}">
                    <a16:creationId xmlns:a16="http://schemas.microsoft.com/office/drawing/2014/main" id="{99A062A0-D3F8-4633-95F6-C896F295BF3D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33" name="Groep 132">
                <a:extLst>
                  <a:ext uri="{FF2B5EF4-FFF2-40B4-BE49-F238E27FC236}">
                    <a16:creationId xmlns:a16="http://schemas.microsoft.com/office/drawing/2014/main" id="{BEAED996-9857-4AC6-8CE6-3412EEE2CE28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56" name="Rechthoek 155">
                  <a:extLst>
                    <a:ext uri="{FF2B5EF4-FFF2-40B4-BE49-F238E27FC236}">
                      <a16:creationId xmlns:a16="http://schemas.microsoft.com/office/drawing/2014/main" id="{0C819A62-E66D-498B-AA60-C043041A3352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57" name="Rechthoek 156">
                  <a:extLst>
                    <a:ext uri="{FF2B5EF4-FFF2-40B4-BE49-F238E27FC236}">
                      <a16:creationId xmlns:a16="http://schemas.microsoft.com/office/drawing/2014/main" id="{58F6458C-8681-4840-99D5-03326A5DCD0B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58" name="Rechthoek 157">
                  <a:extLst>
                    <a:ext uri="{FF2B5EF4-FFF2-40B4-BE49-F238E27FC236}">
                      <a16:creationId xmlns:a16="http://schemas.microsoft.com/office/drawing/2014/main" id="{12AE8242-EF71-47ED-B81D-04AA20ADC8AB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34" name="Groep 133">
                <a:extLst>
                  <a:ext uri="{FF2B5EF4-FFF2-40B4-BE49-F238E27FC236}">
                    <a16:creationId xmlns:a16="http://schemas.microsoft.com/office/drawing/2014/main" id="{02A55BAD-41A3-4D5C-A769-9AD77573C8A7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135" name="Rechthoek 134">
                  <a:extLst>
                    <a:ext uri="{FF2B5EF4-FFF2-40B4-BE49-F238E27FC236}">
                      <a16:creationId xmlns:a16="http://schemas.microsoft.com/office/drawing/2014/main" id="{203829D5-99C1-4DA6-9200-F3177156285B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/>
                </a:p>
              </p:txBody>
            </p:sp>
            <p:grpSp>
              <p:nvGrpSpPr>
                <p:cNvPr id="136" name="Groep 135">
                  <a:extLst>
                    <a:ext uri="{FF2B5EF4-FFF2-40B4-BE49-F238E27FC236}">
                      <a16:creationId xmlns:a16="http://schemas.microsoft.com/office/drawing/2014/main" id="{0E8B2BFA-D1F0-4D37-A09C-A2F3583044F1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137" name="Groep 136">
                    <a:extLst>
                      <a:ext uri="{FF2B5EF4-FFF2-40B4-BE49-F238E27FC236}">
                        <a16:creationId xmlns:a16="http://schemas.microsoft.com/office/drawing/2014/main" id="{26E54AF5-8A87-4B6D-AB87-A28278CD488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142" name="Rechthoek 141">
                      <a:extLst>
                        <a:ext uri="{FF2B5EF4-FFF2-40B4-BE49-F238E27FC236}">
                          <a16:creationId xmlns:a16="http://schemas.microsoft.com/office/drawing/2014/main" id="{98457982-B037-4830-A5EB-99EEDF8FB98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sz="2000" noProof="0"/>
                    </a:p>
                  </p:txBody>
                </p:sp>
                <p:grpSp>
                  <p:nvGrpSpPr>
                    <p:cNvPr id="143" name="Groep 142">
                      <a:extLst>
                        <a:ext uri="{FF2B5EF4-FFF2-40B4-BE49-F238E27FC236}">
                          <a16:creationId xmlns:a16="http://schemas.microsoft.com/office/drawing/2014/main" id="{9AC4EF4B-A5E1-49E1-878A-D46D51B359E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149" name="Rechte verbindingslijn 148">
                        <a:extLst>
                          <a:ext uri="{FF2B5EF4-FFF2-40B4-BE49-F238E27FC236}">
                            <a16:creationId xmlns:a16="http://schemas.microsoft.com/office/drawing/2014/main" id="{5D2B4334-2992-4802-A692-F8C630EAE73E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" name="Rechte verbindingslijn 149">
                        <a:extLst>
                          <a:ext uri="{FF2B5EF4-FFF2-40B4-BE49-F238E27FC236}">
                            <a16:creationId xmlns:a16="http://schemas.microsoft.com/office/drawing/2014/main" id="{413C8903-F56D-4324-A78F-3E9B87A8A7F9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51" name="Groep 150">
                        <a:extLst>
                          <a:ext uri="{FF2B5EF4-FFF2-40B4-BE49-F238E27FC236}">
                            <a16:creationId xmlns:a16="http://schemas.microsoft.com/office/drawing/2014/main" id="{0CFB619A-C6EF-4100-948A-D29E4E1AC61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52" name="Rechte verbindingslijn 151">
                          <a:extLst>
                            <a:ext uri="{FF2B5EF4-FFF2-40B4-BE49-F238E27FC236}">
                              <a16:creationId xmlns:a16="http://schemas.microsoft.com/office/drawing/2014/main" id="{21B57A5E-22E2-4965-9EB8-412864731D83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3" name="Rechte verbindingslijn 152">
                          <a:extLst>
                            <a:ext uri="{FF2B5EF4-FFF2-40B4-BE49-F238E27FC236}">
                              <a16:creationId xmlns:a16="http://schemas.microsoft.com/office/drawing/2014/main" id="{E56CA55D-68ED-49C9-AC18-0E32A3088312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4" name="Rechte verbindingslijn 153">
                          <a:extLst>
                            <a:ext uri="{FF2B5EF4-FFF2-40B4-BE49-F238E27FC236}">
                              <a16:creationId xmlns:a16="http://schemas.microsoft.com/office/drawing/2014/main" id="{A65316A9-C30B-4C6E-95DC-7B5039A8635E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5" name="Rechte verbindingslijn 154">
                          <a:extLst>
                            <a:ext uri="{FF2B5EF4-FFF2-40B4-BE49-F238E27FC236}">
                              <a16:creationId xmlns:a16="http://schemas.microsoft.com/office/drawing/2014/main" id="{24F31309-B7B5-495D-95E7-A62177CBE1BC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44" name="Rechte verbindingslijn 143">
                      <a:extLst>
                        <a:ext uri="{FF2B5EF4-FFF2-40B4-BE49-F238E27FC236}">
                          <a16:creationId xmlns:a16="http://schemas.microsoft.com/office/drawing/2014/main" id="{A20FC50F-014F-4C5F-BC78-618DEBFCA772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45" name="Groep 144">
                      <a:extLst>
                        <a:ext uri="{FF2B5EF4-FFF2-40B4-BE49-F238E27FC236}">
                          <a16:creationId xmlns:a16="http://schemas.microsoft.com/office/drawing/2014/main" id="{2B497229-AF35-4E40-88CE-E4C5082B9826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146" name="Rechte verbindingslijn 145">
                        <a:extLst>
                          <a:ext uri="{FF2B5EF4-FFF2-40B4-BE49-F238E27FC236}">
                            <a16:creationId xmlns:a16="http://schemas.microsoft.com/office/drawing/2014/main" id="{40C8E696-2303-4AB1-B8A1-C3EA3DAFAB83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" name="Rechte verbindingslijn 146">
                        <a:extLst>
                          <a:ext uri="{FF2B5EF4-FFF2-40B4-BE49-F238E27FC236}">
                            <a16:creationId xmlns:a16="http://schemas.microsoft.com/office/drawing/2014/main" id="{E1CED49D-AE93-4DC7-A04B-C62089BB197E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" name="Rechte verbindingslijn 147">
                        <a:extLst>
                          <a:ext uri="{FF2B5EF4-FFF2-40B4-BE49-F238E27FC236}">
                            <a16:creationId xmlns:a16="http://schemas.microsoft.com/office/drawing/2014/main" id="{CAC28C8A-6B07-4C07-89F7-A4ECC6C9C222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38" name="Groep 137">
                    <a:extLst>
                      <a:ext uri="{FF2B5EF4-FFF2-40B4-BE49-F238E27FC236}">
                        <a16:creationId xmlns:a16="http://schemas.microsoft.com/office/drawing/2014/main" id="{521848C4-59E9-4BF1-B35F-6A9C74C8F4B7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139" name="Rechthoek 138">
                      <a:extLst>
                        <a:ext uri="{FF2B5EF4-FFF2-40B4-BE49-F238E27FC236}">
                          <a16:creationId xmlns:a16="http://schemas.microsoft.com/office/drawing/2014/main" id="{1E74E294-E9E8-43AF-9F47-AB90B501BE7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sz="2000" noProof="0"/>
                    </a:p>
                  </p:txBody>
                </p:sp>
                <p:sp>
                  <p:nvSpPr>
                    <p:cNvPr id="140" name="Rechthoek: afgeronde bovenhoeken 139">
                      <a:extLst>
                        <a:ext uri="{FF2B5EF4-FFF2-40B4-BE49-F238E27FC236}">
                          <a16:creationId xmlns:a16="http://schemas.microsoft.com/office/drawing/2014/main" id="{C19B87EF-0C2F-4470-A77B-D7120E13569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sz="2000" noProof="0"/>
                    </a:p>
                  </p:txBody>
                </p:sp>
                <p:sp>
                  <p:nvSpPr>
                    <p:cNvPr id="141" name="Gelijkbenige driehoek 140">
                      <a:extLst>
                        <a:ext uri="{FF2B5EF4-FFF2-40B4-BE49-F238E27FC236}">
                          <a16:creationId xmlns:a16="http://schemas.microsoft.com/office/drawing/2014/main" id="{26CAE08E-0AE0-46E5-A068-553601663170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sz="2000" noProof="0"/>
                    </a:p>
                  </p:txBody>
                </p:sp>
              </p:grpSp>
            </p:grpSp>
          </p:grpSp>
        </p:grpSp>
      </p:grpSp>
      <p:grpSp>
        <p:nvGrpSpPr>
          <p:cNvPr id="162" name="Instructie">
            <a:extLst>
              <a:ext uri="{FF2B5EF4-FFF2-40B4-BE49-F238E27FC236}">
                <a16:creationId xmlns:a16="http://schemas.microsoft.com/office/drawing/2014/main" id="{8BFB6AF9-25A9-4469-A507-FF2852C8D235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7F920F0B-FE68-4E17-8D74-23CD5DE372E5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Grafiek invoegen/veranderen</a:t>
              </a: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22BA8A6D-D2EC-4592-A980-DA1C2EA24D70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5" name="Rechte verbindingslijn 164">
              <a:extLst>
                <a:ext uri="{FF2B5EF4-FFF2-40B4-BE49-F238E27FC236}">
                  <a16:creationId xmlns:a16="http://schemas.microsoft.com/office/drawing/2014/main" id="{F76F4075-DDCF-496A-9A40-DBA46E1770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66" name="Rechte verbindingslijn 165">
              <a:extLst>
                <a:ext uri="{FF2B5EF4-FFF2-40B4-BE49-F238E27FC236}">
                  <a16:creationId xmlns:a16="http://schemas.microsoft.com/office/drawing/2014/main" id="{DDE680AB-82E1-48DD-BC62-ADC20F6CDD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9CA1E1CA-BE19-4C15-960E-1E51744A9C35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grafiek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grafiek in te voegen. </a:t>
              </a: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8" name="Ovaal 167">
              <a:extLst>
                <a:ext uri="{FF2B5EF4-FFF2-40B4-BE49-F238E27FC236}">
                  <a16:creationId xmlns:a16="http://schemas.microsoft.com/office/drawing/2014/main" id="{16F7ED14-2B12-4D04-AEF1-8B530B0C921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D5C8FD17-66B3-4578-ACDA-CA9B8025D4E0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grafiek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70" name="Groep 169">
              <a:extLst>
                <a:ext uri="{FF2B5EF4-FFF2-40B4-BE49-F238E27FC236}">
                  <a16:creationId xmlns:a16="http://schemas.microsoft.com/office/drawing/2014/main" id="{9D261C73-4F40-4747-A08A-ADF4B4AAE89F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34B70872-AE86-4CC8-A985-BDD2B7EAEDAA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77" name="Rechte verbindingslijn 176">
                <a:extLst>
                  <a:ext uri="{FF2B5EF4-FFF2-40B4-BE49-F238E27FC236}">
                    <a16:creationId xmlns:a16="http://schemas.microsoft.com/office/drawing/2014/main" id="{764AD022-73E0-42DE-B6BF-0E7965C4BFA0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8" name="Gelijkbenige driehoek 177">
                <a:extLst>
                  <a:ext uri="{FF2B5EF4-FFF2-40B4-BE49-F238E27FC236}">
                    <a16:creationId xmlns:a16="http://schemas.microsoft.com/office/drawing/2014/main" id="{58B3608D-1975-4D46-9D2E-16CA092FED7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71" name="Rechte verbindingslijn 170">
              <a:extLst>
                <a:ext uri="{FF2B5EF4-FFF2-40B4-BE49-F238E27FC236}">
                  <a16:creationId xmlns:a16="http://schemas.microsoft.com/office/drawing/2014/main" id="{2B3B83E8-41DD-4D44-B963-050A76AD8F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2" name="Groep 171">
              <a:extLst>
                <a:ext uri="{FF2B5EF4-FFF2-40B4-BE49-F238E27FC236}">
                  <a16:creationId xmlns:a16="http://schemas.microsoft.com/office/drawing/2014/main" id="{D402F0FF-A0E4-4F3D-9B16-69EB2ECCC9B9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173" name="Rechthoek 172">
                <a:extLst>
                  <a:ext uri="{FF2B5EF4-FFF2-40B4-BE49-F238E27FC236}">
                    <a16:creationId xmlns:a16="http://schemas.microsoft.com/office/drawing/2014/main" id="{C8224DAD-FCDA-41F4-8BC5-D4B64AB22A2B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000" noProof="0"/>
              </a:p>
            </p:txBody>
          </p:sp>
          <p:sp>
            <p:nvSpPr>
              <p:cNvPr id="174" name="Rechthoek 173">
                <a:extLst>
                  <a:ext uri="{FF2B5EF4-FFF2-40B4-BE49-F238E27FC236}">
                    <a16:creationId xmlns:a16="http://schemas.microsoft.com/office/drawing/2014/main" id="{DA26D32E-17AB-43EC-BCDA-91065CE8F3D1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000" noProof="0"/>
              </a:p>
            </p:txBody>
          </p:sp>
          <p:sp>
            <p:nvSpPr>
              <p:cNvPr id="175" name="Rechthoek 174">
                <a:extLst>
                  <a:ext uri="{FF2B5EF4-FFF2-40B4-BE49-F238E27FC236}">
                    <a16:creationId xmlns:a16="http://schemas.microsoft.com/office/drawing/2014/main" id="{31E8C0DD-01C4-4A88-9FB0-9A57BFC49F50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000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353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fbeelding 26">
            <a:extLst>
              <a:ext uri="{FF2B5EF4-FFF2-40B4-BE49-F238E27FC236}">
                <a16:creationId xmlns:a16="http://schemas.microsoft.com/office/drawing/2014/main" id="{9BEA8479-F78F-40EC-979F-3DCFEF2D9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731" b="51403"/>
          <a:stretch/>
        </p:blipFill>
        <p:spPr>
          <a:xfrm>
            <a:off x="9841831" y="0"/>
            <a:ext cx="2350167" cy="333274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998" y="720000"/>
            <a:ext cx="9365575" cy="543999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Voeg hier een titel in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A7CE-8C2D-40EF-B589-DEB5B55E565D}" type="datetime3">
              <a:rPr lang="nl-NL" noProof="0" smtClean="0"/>
              <a:t>22/6/21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Invoegen &gt; Koptekst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A253B553-DB99-4F0C-8253-8B4A3DFB2405}"/>
              </a:ext>
            </a:extLst>
          </p:cNvPr>
          <p:cNvSpPr/>
          <p:nvPr userDrawn="1"/>
        </p:nvSpPr>
        <p:spPr>
          <a:xfrm>
            <a:off x="5315049" y="-491319"/>
            <a:ext cx="1561902" cy="3002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800" cap="all" baseline="0" noProof="0" dirty="0">
                <a:solidFill>
                  <a:schemeClr val="accent1"/>
                </a:solidFill>
                <a:latin typeface="+mj-lt"/>
              </a:rPr>
              <a:t>GRAFIEK</a:t>
            </a:r>
          </a:p>
        </p:txBody>
      </p:sp>
      <p:sp>
        <p:nvSpPr>
          <p:cNvPr id="25" name="Tijdelijke aanduiding voor grafiek 17">
            <a:extLst>
              <a:ext uri="{FF2B5EF4-FFF2-40B4-BE49-F238E27FC236}">
                <a16:creationId xmlns:a16="http://schemas.microsoft.com/office/drawing/2014/main" id="{3BF9432F-01F5-4CA4-AD0C-104BD942D071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1368001" y="1551998"/>
            <a:ext cx="8897572" cy="4497322"/>
          </a:xfrm>
          <a:solidFill>
            <a:schemeClr val="bg2">
              <a:lumMod val="20000"/>
              <a:lumOff val="80000"/>
            </a:schemeClr>
          </a:solidFill>
        </p:spPr>
        <p:txBody>
          <a:bodyPr tIns="1620000"/>
          <a:lstStyle>
            <a:lvl1pPr marL="0" indent="0" algn="ctr"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pictogram om een grafiek in te voegen</a:t>
            </a:r>
          </a:p>
        </p:txBody>
      </p:sp>
      <p:grpSp>
        <p:nvGrpSpPr>
          <p:cNvPr id="38" name="GRID" hidden="1">
            <a:extLst>
              <a:ext uri="{FF2B5EF4-FFF2-40B4-BE49-F238E27FC236}">
                <a16:creationId xmlns:a16="http://schemas.microsoft.com/office/drawing/2014/main" id="{6F578DEB-6D4E-4567-91A3-0E8003AB5B2F}"/>
              </a:ext>
            </a:extLst>
          </p:cNvPr>
          <p:cNvGrpSpPr/>
          <p:nvPr userDrawn="1"/>
        </p:nvGrpSpPr>
        <p:grpSpPr>
          <a:xfrm>
            <a:off x="-4482" y="0"/>
            <a:ext cx="12196482" cy="6867680"/>
            <a:chOff x="-4482" y="0"/>
            <a:chExt cx="12196482" cy="6867680"/>
          </a:xfrm>
          <a:solidFill>
            <a:srgbClr val="000000">
              <a:alpha val="30000"/>
            </a:srgbClr>
          </a:solidFill>
        </p:grpSpPr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54A75C24-1E50-4960-AA74-BB914C2B349D}"/>
                </a:ext>
              </a:extLst>
            </p:cNvPr>
            <p:cNvSpPr/>
            <p:nvPr userDrawn="1"/>
          </p:nvSpPr>
          <p:spPr>
            <a:xfrm>
              <a:off x="-4482" y="0"/>
              <a:ext cx="12196481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E00C105D-943E-4749-8890-C084B1B9F4B6}"/>
                </a:ext>
              </a:extLst>
            </p:cNvPr>
            <p:cNvSpPr/>
            <p:nvPr userDrawn="1"/>
          </p:nvSpPr>
          <p:spPr>
            <a:xfrm>
              <a:off x="-4482" y="6579680"/>
              <a:ext cx="12196481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F4459963-4449-4EB3-A678-7DD1CE8621E3}"/>
                </a:ext>
              </a:extLst>
            </p:cNvPr>
            <p:cNvSpPr/>
            <p:nvPr userDrawn="1"/>
          </p:nvSpPr>
          <p:spPr>
            <a:xfrm>
              <a:off x="-1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BC6405E3-0D9D-410D-9962-61B9F637CBF6}"/>
                </a:ext>
              </a:extLst>
            </p:cNvPr>
            <p:cNvSpPr/>
            <p:nvPr userDrawn="1"/>
          </p:nvSpPr>
          <p:spPr>
            <a:xfrm>
              <a:off x="11291999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F9FAF8E8-0D8D-4845-AF4E-6C2B902B60AE}"/>
                </a:ext>
              </a:extLst>
            </p:cNvPr>
            <p:cNvSpPr/>
            <p:nvPr userDrawn="1"/>
          </p:nvSpPr>
          <p:spPr>
            <a:xfrm>
              <a:off x="0" y="1264792"/>
              <a:ext cx="1368000" cy="50873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554E6379-401B-4625-A032-FB941688D18F}"/>
                </a:ext>
              </a:extLst>
            </p:cNvPr>
            <p:cNvSpPr/>
            <p:nvPr userDrawn="1"/>
          </p:nvSpPr>
          <p:spPr>
            <a:xfrm>
              <a:off x="-4482" y="6059000"/>
              <a:ext cx="10558055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2ABFE527-6AC5-4404-9E5A-B29A3CF2D989}"/>
                </a:ext>
              </a:extLst>
            </p:cNvPr>
            <p:cNvSpPr/>
            <p:nvPr userDrawn="1"/>
          </p:nvSpPr>
          <p:spPr>
            <a:xfrm>
              <a:off x="10265574" y="0"/>
              <a:ext cx="1926426" cy="5190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8C3369DB-2386-4B28-A853-C08E3029C370}"/>
                </a:ext>
              </a:extLst>
            </p:cNvPr>
            <p:cNvSpPr/>
            <p:nvPr userDrawn="1"/>
          </p:nvSpPr>
          <p:spPr>
            <a:xfrm>
              <a:off x="10265574" y="0"/>
              <a:ext cx="288000" cy="686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46">
              <a:extLst>
                <a:ext uri="{FF2B5EF4-FFF2-40B4-BE49-F238E27FC236}">
                  <a16:creationId xmlns:a16="http://schemas.microsoft.com/office/drawing/2014/main" id="{F6081E11-BF91-453B-9DBE-F979A5E40D5B}"/>
                </a:ext>
              </a:extLst>
            </p:cNvPr>
            <p:cNvSpPr/>
            <p:nvPr userDrawn="1"/>
          </p:nvSpPr>
          <p:spPr>
            <a:xfrm>
              <a:off x="-4482" y="1264791"/>
              <a:ext cx="10558055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48" name="Instructie">
            <a:extLst>
              <a:ext uri="{FF2B5EF4-FFF2-40B4-BE49-F238E27FC236}">
                <a16:creationId xmlns:a16="http://schemas.microsoft.com/office/drawing/2014/main" id="{9670E6F7-5F40-4DF7-82AE-6CD95727E596}"/>
              </a:ext>
            </a:extLst>
          </p:cNvPr>
          <p:cNvGrpSpPr/>
          <p:nvPr userDrawn="1"/>
        </p:nvGrpSpPr>
        <p:grpSpPr>
          <a:xfrm>
            <a:off x="12389714" y="5221435"/>
            <a:ext cx="3183677" cy="1636565"/>
            <a:chOff x="12389714" y="4327164"/>
            <a:chExt cx="3183677" cy="1636565"/>
          </a:xfrm>
        </p:grpSpPr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05DA660E-A35E-4045-BE8F-D98BEC33F4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id="{BB75C9DA-BF11-47B9-89A0-E7C8A66BA409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Data van de Grafiek Bewerken</a:t>
              </a:r>
            </a:p>
          </p:txBody>
        </p:sp>
        <p:sp>
          <p:nvSpPr>
            <p:cNvPr id="52" name="Ovaal 51">
              <a:extLst>
                <a:ext uri="{FF2B5EF4-FFF2-40B4-BE49-F238E27FC236}">
                  <a16:creationId xmlns:a16="http://schemas.microsoft.com/office/drawing/2014/main" id="{E2039187-8827-4759-9B33-FCD059B2422C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C3CECA0A-8E81-47AA-872E-59D92C26BA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D2DC50CD-0C82-4936-8884-4C4FB4D4BAAA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50" kern="0" noProof="0" dirty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Selecteer de grafiek, klik met de rechter muisknop en kies </a:t>
              </a:r>
              <a:r>
                <a:rPr lang="nl-NL" sz="1050" b="1" kern="0" noProof="0" dirty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‘Gegevens bewerken’</a:t>
              </a:r>
            </a:p>
          </p:txBody>
        </p:sp>
        <p:grpSp>
          <p:nvGrpSpPr>
            <p:cNvPr id="55" name="Groep 54">
              <a:extLst>
                <a:ext uri="{FF2B5EF4-FFF2-40B4-BE49-F238E27FC236}">
                  <a16:creationId xmlns:a16="http://schemas.microsoft.com/office/drawing/2014/main" id="{79BDC231-A907-4FBD-B52F-283F7CE32615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56" name="Rechthoek 55">
                <a:extLst>
                  <a:ext uri="{FF2B5EF4-FFF2-40B4-BE49-F238E27FC236}">
                    <a16:creationId xmlns:a16="http://schemas.microsoft.com/office/drawing/2014/main" id="{FF778505-F51D-4B90-BEAD-7F475F84DC52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7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835D39C1-006C-4620-9BEA-14A983A693B7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BAB1B71E-052D-4624-96E1-7E2792D6B968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Grafiektype wijzigen</a:t>
                </a: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86FA97A4-DAFF-4ED0-B46D-D4D07C1AA299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Gegevens bewerken</a:t>
                </a:r>
              </a:p>
            </p:txBody>
          </p:sp>
          <p:pic>
            <p:nvPicPr>
              <p:cNvPr id="60" name="Picture 3">
                <a:extLst>
                  <a:ext uri="{FF2B5EF4-FFF2-40B4-BE49-F238E27FC236}">
                    <a16:creationId xmlns:a16="http://schemas.microsoft.com/office/drawing/2014/main" id="{173A9F28-8565-4C0E-9BD2-2CE3F3C45E5F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61" name="Groep 60">
                <a:extLst>
                  <a:ext uri="{FF2B5EF4-FFF2-40B4-BE49-F238E27FC236}">
                    <a16:creationId xmlns:a16="http://schemas.microsoft.com/office/drawing/2014/main" id="{FBCFE79C-6E9F-4078-B4CC-66D2BDF005F9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84" name="Rechthoek 83">
                  <a:extLst>
                    <a:ext uri="{FF2B5EF4-FFF2-40B4-BE49-F238E27FC236}">
                      <a16:creationId xmlns:a16="http://schemas.microsoft.com/office/drawing/2014/main" id="{9618E749-726C-42EF-BB39-D6BCC3EAE5D7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85" name="Rechthoek 84">
                  <a:extLst>
                    <a:ext uri="{FF2B5EF4-FFF2-40B4-BE49-F238E27FC236}">
                      <a16:creationId xmlns:a16="http://schemas.microsoft.com/office/drawing/2014/main" id="{60300BD5-0284-4A74-B2EB-AB1CBA41CDBC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32B7CF9D-1CDA-4AA4-8155-3AFA8D6ADAAD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BA466FA4-AA41-4E38-ACD9-7E7AC3A08D93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63" name="Rechthoek 62">
                  <a:extLst>
                    <a:ext uri="{FF2B5EF4-FFF2-40B4-BE49-F238E27FC236}">
                      <a16:creationId xmlns:a16="http://schemas.microsoft.com/office/drawing/2014/main" id="{B2A33AC3-509D-4D02-BB09-6A5B6E84A402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/>
                </a:p>
              </p:txBody>
            </p: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C05A10FE-C44D-41C5-AB5B-EDFFC0201650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65" name="Groep 64">
                    <a:extLst>
                      <a:ext uri="{FF2B5EF4-FFF2-40B4-BE49-F238E27FC236}">
                        <a16:creationId xmlns:a16="http://schemas.microsoft.com/office/drawing/2014/main" id="{AC103949-6AD6-48CF-9BDB-F6D436A478D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70" name="Rechthoek 69">
                      <a:extLst>
                        <a:ext uri="{FF2B5EF4-FFF2-40B4-BE49-F238E27FC236}">
                          <a16:creationId xmlns:a16="http://schemas.microsoft.com/office/drawing/2014/main" id="{586C7D4B-7CB5-4BD2-9F96-CFCE57F473E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sz="2000" noProof="0"/>
                    </a:p>
                  </p:txBody>
                </p:sp>
                <p:grpSp>
                  <p:nvGrpSpPr>
                    <p:cNvPr id="71" name="Groep 70">
                      <a:extLst>
                        <a:ext uri="{FF2B5EF4-FFF2-40B4-BE49-F238E27FC236}">
                          <a16:creationId xmlns:a16="http://schemas.microsoft.com/office/drawing/2014/main" id="{BBD32BE9-03CC-4C71-9794-AA0CEB0A177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77" name="Rechte verbindingslijn 76">
                        <a:extLst>
                          <a:ext uri="{FF2B5EF4-FFF2-40B4-BE49-F238E27FC236}">
                            <a16:creationId xmlns:a16="http://schemas.microsoft.com/office/drawing/2014/main" id="{B7341234-43E0-41D0-87C7-B9B2BBBA7019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8" name="Rechte verbindingslijn 77">
                        <a:extLst>
                          <a:ext uri="{FF2B5EF4-FFF2-40B4-BE49-F238E27FC236}">
                            <a16:creationId xmlns:a16="http://schemas.microsoft.com/office/drawing/2014/main" id="{6FCF81D2-5DBC-437B-B91B-055B8B741FED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79" name="Groep 78">
                        <a:extLst>
                          <a:ext uri="{FF2B5EF4-FFF2-40B4-BE49-F238E27FC236}">
                            <a16:creationId xmlns:a16="http://schemas.microsoft.com/office/drawing/2014/main" id="{B9B7A660-2315-4C97-954F-1A4732B91691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80" name="Rechte verbindingslijn 79">
                          <a:extLst>
                            <a:ext uri="{FF2B5EF4-FFF2-40B4-BE49-F238E27FC236}">
                              <a16:creationId xmlns:a16="http://schemas.microsoft.com/office/drawing/2014/main" id="{36B22312-0B6E-476F-B6F1-A9925435B3EC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" name="Rechte verbindingslijn 80">
                          <a:extLst>
                            <a:ext uri="{FF2B5EF4-FFF2-40B4-BE49-F238E27FC236}">
                              <a16:creationId xmlns:a16="http://schemas.microsoft.com/office/drawing/2014/main" id="{D8ED112A-94B3-46DB-AE38-3A44296F2C8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2" name="Rechte verbindingslijn 81">
                          <a:extLst>
                            <a:ext uri="{FF2B5EF4-FFF2-40B4-BE49-F238E27FC236}">
                              <a16:creationId xmlns:a16="http://schemas.microsoft.com/office/drawing/2014/main" id="{AAB67D76-8105-487F-8F86-33FD2F023904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3" name="Rechte verbindingslijn 82">
                          <a:extLst>
                            <a:ext uri="{FF2B5EF4-FFF2-40B4-BE49-F238E27FC236}">
                              <a16:creationId xmlns:a16="http://schemas.microsoft.com/office/drawing/2014/main" id="{F15CA2C9-3312-4E97-99BA-6F54F243C566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72" name="Rechte verbindingslijn 71">
                      <a:extLst>
                        <a:ext uri="{FF2B5EF4-FFF2-40B4-BE49-F238E27FC236}">
                          <a16:creationId xmlns:a16="http://schemas.microsoft.com/office/drawing/2014/main" id="{6DB7CEDC-5AE5-4314-B655-6D3D61D9A747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3" name="Groep 72">
                      <a:extLst>
                        <a:ext uri="{FF2B5EF4-FFF2-40B4-BE49-F238E27FC236}">
                          <a16:creationId xmlns:a16="http://schemas.microsoft.com/office/drawing/2014/main" id="{08D87BCE-5739-4518-A154-8E3A4F51A20C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74" name="Rechte verbindingslijn 73">
                        <a:extLst>
                          <a:ext uri="{FF2B5EF4-FFF2-40B4-BE49-F238E27FC236}">
                            <a16:creationId xmlns:a16="http://schemas.microsoft.com/office/drawing/2014/main" id="{B6D2F569-5574-4DC0-97A1-A4CCD8A22413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" name="Rechte verbindingslijn 74">
                        <a:extLst>
                          <a:ext uri="{FF2B5EF4-FFF2-40B4-BE49-F238E27FC236}">
                            <a16:creationId xmlns:a16="http://schemas.microsoft.com/office/drawing/2014/main" id="{25AFB54A-7A0E-4C36-BE39-59398B5A2E6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" name="Rechte verbindingslijn 75">
                        <a:extLst>
                          <a:ext uri="{FF2B5EF4-FFF2-40B4-BE49-F238E27FC236}">
                            <a16:creationId xmlns:a16="http://schemas.microsoft.com/office/drawing/2014/main" id="{E21AE3DA-1603-4DEF-B901-73C7A6B47D0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66" name="Groep 65">
                    <a:extLst>
                      <a:ext uri="{FF2B5EF4-FFF2-40B4-BE49-F238E27FC236}">
                        <a16:creationId xmlns:a16="http://schemas.microsoft.com/office/drawing/2014/main" id="{3480A7B2-1171-4318-8D87-2817C38F6921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67" name="Rechthoek 66">
                      <a:extLst>
                        <a:ext uri="{FF2B5EF4-FFF2-40B4-BE49-F238E27FC236}">
                          <a16:creationId xmlns:a16="http://schemas.microsoft.com/office/drawing/2014/main" id="{EDE28CF4-C1F9-49E8-AC43-407EF506E63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sz="2000" noProof="0"/>
                    </a:p>
                  </p:txBody>
                </p:sp>
                <p:sp>
                  <p:nvSpPr>
                    <p:cNvPr id="68" name="Rechthoek: afgeronde bovenhoeken 67">
                      <a:extLst>
                        <a:ext uri="{FF2B5EF4-FFF2-40B4-BE49-F238E27FC236}">
                          <a16:creationId xmlns:a16="http://schemas.microsoft.com/office/drawing/2014/main" id="{2541F18B-0418-45F2-B036-AC2479B98E3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sz="2000" noProof="0"/>
                    </a:p>
                  </p:txBody>
                </p:sp>
                <p:sp>
                  <p:nvSpPr>
                    <p:cNvPr id="69" name="Gelijkbenige driehoek 68">
                      <a:extLst>
                        <a:ext uri="{FF2B5EF4-FFF2-40B4-BE49-F238E27FC236}">
                          <a16:creationId xmlns:a16="http://schemas.microsoft.com/office/drawing/2014/main" id="{98D58D1D-12B0-4325-A689-113D50D94BAB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sz="2000" noProof="0"/>
                    </a:p>
                  </p:txBody>
                </p:sp>
              </p:grpSp>
            </p:grpSp>
          </p:grpSp>
        </p:grpSp>
      </p:grpSp>
      <p:grpSp>
        <p:nvGrpSpPr>
          <p:cNvPr id="90" name="Instructie">
            <a:extLst>
              <a:ext uri="{FF2B5EF4-FFF2-40B4-BE49-F238E27FC236}">
                <a16:creationId xmlns:a16="http://schemas.microsoft.com/office/drawing/2014/main" id="{A7C08417-CFBD-4F77-B92C-4ED164D6097B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BB6BDA9F-975D-4ED9-9B9D-F39A129B0CF2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Grafiek invoegen/veranderen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75EB99F6-4356-478C-A57B-B8B2A7D87D1E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93" name="Rechte verbindingslijn 92">
              <a:extLst>
                <a:ext uri="{FF2B5EF4-FFF2-40B4-BE49-F238E27FC236}">
                  <a16:creationId xmlns:a16="http://schemas.microsoft.com/office/drawing/2014/main" id="{05238CCE-F35A-4A25-927C-B1C21A77446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4" name="Rechte verbindingslijn 93">
              <a:extLst>
                <a:ext uri="{FF2B5EF4-FFF2-40B4-BE49-F238E27FC236}">
                  <a16:creationId xmlns:a16="http://schemas.microsoft.com/office/drawing/2014/main" id="{B5C69187-3F6E-496C-86B1-3C44AE6A00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56D12428-9C15-4E8C-9ED9-FDEF8089163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grafiek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grafiek in te voegen. </a:t>
              </a: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157CB734-84BC-4BBA-96E3-C8006A2D68D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2E0EEE8E-BB39-471C-B8EB-307586E5C2E5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grafiek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98" name="Groep 97">
              <a:extLst>
                <a:ext uri="{FF2B5EF4-FFF2-40B4-BE49-F238E27FC236}">
                  <a16:creationId xmlns:a16="http://schemas.microsoft.com/office/drawing/2014/main" id="{C9AA0F95-122D-4014-B271-1ED2273838B3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04" name="Rechthoek 103">
                <a:extLst>
                  <a:ext uri="{FF2B5EF4-FFF2-40B4-BE49-F238E27FC236}">
                    <a16:creationId xmlns:a16="http://schemas.microsoft.com/office/drawing/2014/main" id="{48BF044C-0688-430A-AFB7-3618426FFC9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05" name="Rechte verbindingslijn 104">
                <a:extLst>
                  <a:ext uri="{FF2B5EF4-FFF2-40B4-BE49-F238E27FC236}">
                    <a16:creationId xmlns:a16="http://schemas.microsoft.com/office/drawing/2014/main" id="{74C20F2F-5838-4CDB-B0E8-72151A026767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06" name="Gelijkbenige driehoek 105">
                <a:extLst>
                  <a:ext uri="{FF2B5EF4-FFF2-40B4-BE49-F238E27FC236}">
                    <a16:creationId xmlns:a16="http://schemas.microsoft.com/office/drawing/2014/main" id="{E7BE669F-9F9C-4303-8648-30C449A5800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7C7BC4C0-0E98-46B6-98CC-DE8A05B46B7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00" name="Groep 99">
              <a:extLst>
                <a:ext uri="{FF2B5EF4-FFF2-40B4-BE49-F238E27FC236}">
                  <a16:creationId xmlns:a16="http://schemas.microsoft.com/office/drawing/2014/main" id="{67E2B21F-4AC1-4709-AC58-C4719FBA4EF0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F877427E-6EB2-4158-B48A-47905832B773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000" noProof="0"/>
              </a:p>
            </p:txBody>
          </p:sp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6A76D59D-F13C-4842-AF54-C072A64D5E48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000" noProof="0"/>
              </a:p>
            </p:txBody>
          </p:sp>
          <p:sp>
            <p:nvSpPr>
              <p:cNvPr id="103" name="Rechthoek 102">
                <a:extLst>
                  <a:ext uri="{FF2B5EF4-FFF2-40B4-BE49-F238E27FC236}">
                    <a16:creationId xmlns:a16="http://schemas.microsoft.com/office/drawing/2014/main" id="{FF225F7B-34B0-407E-AE37-2B062A9F0BF7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000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267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/ TAB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>
            <a:extLst>
              <a:ext uri="{FF2B5EF4-FFF2-40B4-BE49-F238E27FC236}">
                <a16:creationId xmlns:a16="http://schemas.microsoft.com/office/drawing/2014/main" id="{334451C0-425E-4E1C-89C2-9E4DE66562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731" b="51403"/>
          <a:stretch/>
        </p:blipFill>
        <p:spPr>
          <a:xfrm>
            <a:off x="9841831" y="0"/>
            <a:ext cx="2350167" cy="333274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998" y="720000"/>
            <a:ext cx="9365575" cy="543999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Voeg hier een titel in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368000" y="1552790"/>
            <a:ext cx="4491757" cy="4501069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2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3"/>
            <a:r>
              <a:rPr lang="nl-NL" noProof="0" dirty="0"/>
              <a:t>Leestekst</a:t>
            </a:r>
          </a:p>
          <a:p>
            <a:pPr lvl="4"/>
            <a:r>
              <a:rPr lang="nl-NL" noProof="0" dirty="0"/>
              <a:t>Tussenkop</a:t>
            </a:r>
          </a:p>
          <a:p>
            <a:pPr lvl="5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6"/>
            <a:r>
              <a:rPr lang="nl-NL" noProof="0" dirty="0"/>
              <a:t>Alfabetische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#3</a:t>
            </a:r>
          </a:p>
          <a:p>
            <a:pPr lvl="8"/>
            <a:r>
              <a:rPr lang="nl-NL" noProof="0" dirty="0"/>
              <a:t>Bronvermelding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75DD-5497-4095-933B-E1254E81CFAF}" type="datetime3">
              <a:rPr lang="nl-NL" noProof="0" smtClean="0"/>
              <a:t>22/6/21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Invoegen &gt; Koptekst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A253B553-DB99-4F0C-8253-8B4A3DFB2405}"/>
              </a:ext>
            </a:extLst>
          </p:cNvPr>
          <p:cNvSpPr/>
          <p:nvPr userDrawn="1"/>
        </p:nvSpPr>
        <p:spPr>
          <a:xfrm>
            <a:off x="4874664" y="-491319"/>
            <a:ext cx="2442673" cy="3002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800" cap="all" baseline="0" noProof="0" dirty="0">
                <a:solidFill>
                  <a:schemeClr val="accent1"/>
                </a:solidFill>
                <a:latin typeface="+mj-lt"/>
              </a:rPr>
              <a:t>TEKST / TABEL</a:t>
            </a:r>
          </a:p>
        </p:txBody>
      </p:sp>
      <p:sp>
        <p:nvSpPr>
          <p:cNvPr id="27" name="Tijdelijke aanduiding voor tabel 16">
            <a:extLst>
              <a:ext uri="{FF2B5EF4-FFF2-40B4-BE49-F238E27FC236}">
                <a16:creationId xmlns:a16="http://schemas.microsoft.com/office/drawing/2014/main" id="{539895FF-B2F3-44CB-8AED-938C1DE01FC4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6327757" y="1551998"/>
            <a:ext cx="3937816" cy="4497321"/>
          </a:xfrm>
          <a:solidFill>
            <a:schemeClr val="bg2">
              <a:lumMod val="20000"/>
              <a:lumOff val="80000"/>
            </a:schemeClr>
          </a:solidFill>
        </p:spPr>
        <p:txBody>
          <a:bodyPr tIns="1620000"/>
          <a:lstStyle>
            <a:lvl1pPr marL="0" indent="0" algn="ctr"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pictogram om een tabel in te voegen</a:t>
            </a:r>
          </a:p>
        </p:txBody>
      </p:sp>
      <p:grpSp>
        <p:nvGrpSpPr>
          <p:cNvPr id="29" name="GRID" hidden="1">
            <a:extLst>
              <a:ext uri="{FF2B5EF4-FFF2-40B4-BE49-F238E27FC236}">
                <a16:creationId xmlns:a16="http://schemas.microsoft.com/office/drawing/2014/main" id="{D65DCD85-4ECE-44AD-B2D5-315692CCBA1D}"/>
              </a:ext>
            </a:extLst>
          </p:cNvPr>
          <p:cNvGrpSpPr/>
          <p:nvPr userDrawn="1"/>
        </p:nvGrpSpPr>
        <p:grpSpPr>
          <a:xfrm>
            <a:off x="-4482" y="0"/>
            <a:ext cx="12196482" cy="6867680"/>
            <a:chOff x="-4482" y="0"/>
            <a:chExt cx="12196482" cy="6867680"/>
          </a:xfrm>
          <a:solidFill>
            <a:srgbClr val="000000">
              <a:alpha val="30000"/>
            </a:srgbClr>
          </a:solidFill>
        </p:grpSpPr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EB9E105-09DC-4B4E-9048-C401CF558A50}"/>
                </a:ext>
              </a:extLst>
            </p:cNvPr>
            <p:cNvSpPr/>
            <p:nvPr userDrawn="1"/>
          </p:nvSpPr>
          <p:spPr>
            <a:xfrm>
              <a:off x="-4482" y="0"/>
              <a:ext cx="12196481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CC760754-FA9E-4DA9-8A33-4128ADC07443}"/>
                </a:ext>
              </a:extLst>
            </p:cNvPr>
            <p:cNvSpPr/>
            <p:nvPr userDrawn="1"/>
          </p:nvSpPr>
          <p:spPr>
            <a:xfrm>
              <a:off x="-4482" y="6579680"/>
              <a:ext cx="12196481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7FCD3515-F960-4D1D-8FB9-0DC4608F7BA5}"/>
                </a:ext>
              </a:extLst>
            </p:cNvPr>
            <p:cNvSpPr/>
            <p:nvPr userDrawn="1"/>
          </p:nvSpPr>
          <p:spPr>
            <a:xfrm>
              <a:off x="-1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29482BC0-E6B9-4BA1-8D5F-5643BD9D5FEE}"/>
                </a:ext>
              </a:extLst>
            </p:cNvPr>
            <p:cNvSpPr/>
            <p:nvPr userDrawn="1"/>
          </p:nvSpPr>
          <p:spPr>
            <a:xfrm>
              <a:off x="11291999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714F6EFB-7B6C-4DF4-8EAA-450B69021668}"/>
                </a:ext>
              </a:extLst>
            </p:cNvPr>
            <p:cNvSpPr/>
            <p:nvPr userDrawn="1"/>
          </p:nvSpPr>
          <p:spPr>
            <a:xfrm>
              <a:off x="0" y="1264792"/>
              <a:ext cx="1368000" cy="50873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41CB6839-8303-4EAC-A387-CBCB0537290F}"/>
                </a:ext>
              </a:extLst>
            </p:cNvPr>
            <p:cNvSpPr/>
            <p:nvPr userDrawn="1"/>
          </p:nvSpPr>
          <p:spPr>
            <a:xfrm>
              <a:off x="-4482" y="6059000"/>
              <a:ext cx="10558055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9081948D-2832-4D62-88DA-F828B57C44C8}"/>
                </a:ext>
              </a:extLst>
            </p:cNvPr>
            <p:cNvSpPr/>
            <p:nvPr userDrawn="1"/>
          </p:nvSpPr>
          <p:spPr>
            <a:xfrm>
              <a:off x="10265574" y="0"/>
              <a:ext cx="1926426" cy="5190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8124DDDC-95C2-4093-B376-C3470D8E7C55}"/>
                </a:ext>
              </a:extLst>
            </p:cNvPr>
            <p:cNvSpPr/>
            <p:nvPr userDrawn="1"/>
          </p:nvSpPr>
          <p:spPr>
            <a:xfrm>
              <a:off x="10265574" y="0"/>
              <a:ext cx="288000" cy="686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200003CB-AB66-4157-8B04-7BC603EE8378}"/>
                </a:ext>
              </a:extLst>
            </p:cNvPr>
            <p:cNvSpPr/>
            <p:nvPr userDrawn="1"/>
          </p:nvSpPr>
          <p:spPr>
            <a:xfrm>
              <a:off x="-4482" y="1264791"/>
              <a:ext cx="10558055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9" name="Instructie">
            <a:extLst>
              <a:ext uri="{FF2B5EF4-FFF2-40B4-BE49-F238E27FC236}">
                <a16:creationId xmlns:a16="http://schemas.microsoft.com/office/drawing/2014/main" id="{67291650-ED5A-415F-8D14-CFCFFD872957}"/>
              </a:ext>
            </a:extLst>
          </p:cNvPr>
          <p:cNvGrpSpPr/>
          <p:nvPr userDrawn="1"/>
        </p:nvGrpSpPr>
        <p:grpSpPr>
          <a:xfrm>
            <a:off x="-3437547" y="1434"/>
            <a:ext cx="3201327" cy="5082295"/>
            <a:chOff x="-3437547" y="1434"/>
            <a:chExt cx="3201327" cy="5082295"/>
          </a:xfrm>
        </p:grpSpPr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06A24ED6-D6B3-4653-8FEC-77404994CA1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6EC632DB-80B9-4DE6-B77B-260C298CCF97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746763EA-7540-4FB0-A2C1-0337CDB5DA0D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5" indent="-36036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Numerieke </a:t>
              </a: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4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Ovaal 42">
              <a:extLst>
                <a:ext uri="{FF2B5EF4-FFF2-40B4-BE49-F238E27FC236}">
                  <a16:creationId xmlns:a16="http://schemas.microsoft.com/office/drawing/2014/main" id="{0F7B2364-B2A3-41D2-AB1A-B69EB8AE2111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FD20A933-A12F-4A33-9B77-D39E69E92956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6" indent="-36036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Alfabetische </a:t>
              </a: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4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3B44635E-C4CC-4ABB-8841-A1687E8BD77A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F3C16201-A304-493E-949F-E98095096D9E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625475" marR="0" lvl="7" indent="-26511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Pct val="80000"/>
                <a:buFont typeface="Microsoft JhengHei Light" panose="020B0304030504040204" pitchFamily="34" charset="-120"/>
                <a:buChar char="&gt;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 #3</a:t>
              </a:r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A0556163-592A-4717-8AA8-ADB303F69C4D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CCFCF92E-FFD1-43F0-9DA8-ABC40892BBE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050" i="1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Bronvermelding</a:t>
              </a:r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40CFAA78-F9EA-410E-9C9C-C80E097977E6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</a:t>
              </a:r>
              <a:r>
                <a:rPr kumimoji="0" lang="nl-NL" sz="1400" b="0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NIVEAUS kiezen</a:t>
              </a:r>
              <a:endParaRPr kumimoji="0" lang="nl-NL" sz="1400" b="0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51" name="Ovaal 50">
              <a:extLst>
                <a:ext uri="{FF2B5EF4-FFF2-40B4-BE49-F238E27FC236}">
                  <a16:creationId xmlns:a16="http://schemas.microsoft.com/office/drawing/2014/main" id="{473594F1-8ADA-4A69-9278-74199BE4DCD2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D02562DE-9EFC-46AF-9584-2DD4F4B8D9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53" name="Groep 52">
              <a:extLst>
                <a:ext uri="{FF2B5EF4-FFF2-40B4-BE49-F238E27FC236}">
                  <a16:creationId xmlns:a16="http://schemas.microsoft.com/office/drawing/2014/main" id="{790DF61D-EC08-484C-9AD0-ADD5468E317E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65" name="Rechthoek 64">
                <a:extLst>
                  <a:ext uri="{FF2B5EF4-FFF2-40B4-BE49-F238E27FC236}">
                    <a16:creationId xmlns:a16="http://schemas.microsoft.com/office/drawing/2014/main" id="{EB3F86BB-EE8D-4A9A-B72C-EA0C91AD8967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7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66" name="Rechte verbindingslijn 65">
                <a:extLst>
                  <a:ext uri="{FF2B5EF4-FFF2-40B4-BE49-F238E27FC236}">
                    <a16:creationId xmlns:a16="http://schemas.microsoft.com/office/drawing/2014/main" id="{19407B7A-E71D-43A9-A2F8-6FF91C160F0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chte verbindingslijn 66">
                <a:extLst>
                  <a:ext uri="{FF2B5EF4-FFF2-40B4-BE49-F238E27FC236}">
                    <a16:creationId xmlns:a16="http://schemas.microsoft.com/office/drawing/2014/main" id="{1744ABFE-FC50-4CA7-8BCD-CA30024FCE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chthoek 67">
                <a:extLst>
                  <a:ext uri="{FF2B5EF4-FFF2-40B4-BE49-F238E27FC236}">
                    <a16:creationId xmlns:a16="http://schemas.microsoft.com/office/drawing/2014/main" id="{256846B4-5740-43C1-9799-33DE2F474386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9" name="Groep 68">
                <a:extLst>
                  <a:ext uri="{FF2B5EF4-FFF2-40B4-BE49-F238E27FC236}">
                    <a16:creationId xmlns:a16="http://schemas.microsoft.com/office/drawing/2014/main" id="{4C247C22-FA29-426F-A159-CD4685AC7DDA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55C343B0-222D-4EF1-B83D-C7ED048407A1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12" name="Rechte verbindingslijn 111">
                    <a:extLst>
                      <a:ext uri="{FF2B5EF4-FFF2-40B4-BE49-F238E27FC236}">
                        <a16:creationId xmlns:a16="http://schemas.microsoft.com/office/drawing/2014/main" id="{F2239823-C1E2-4F4A-A1F3-CAEABD54A2D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12">
                    <a:extLst>
                      <a:ext uri="{FF2B5EF4-FFF2-40B4-BE49-F238E27FC236}">
                        <a16:creationId xmlns:a16="http://schemas.microsoft.com/office/drawing/2014/main" id="{1A9C7554-903F-4D46-8464-0DE8E06AE1A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13">
                    <a:extLst>
                      <a:ext uri="{FF2B5EF4-FFF2-40B4-BE49-F238E27FC236}">
                        <a16:creationId xmlns:a16="http://schemas.microsoft.com/office/drawing/2014/main" id="{AF0E58E2-A7F8-426D-9693-4B5A6463504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5" name="Rechte verbindingslijn 114">
                    <a:extLst>
                      <a:ext uri="{FF2B5EF4-FFF2-40B4-BE49-F238E27FC236}">
                        <a16:creationId xmlns:a16="http://schemas.microsoft.com/office/drawing/2014/main" id="{0BB312D8-1D88-41C1-AC3B-E8D2F9860D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6" name="Rechte verbindingslijn 115">
                    <a:extLst>
                      <a:ext uri="{FF2B5EF4-FFF2-40B4-BE49-F238E27FC236}">
                        <a16:creationId xmlns:a16="http://schemas.microsoft.com/office/drawing/2014/main" id="{394BC1AB-AF53-4C18-A2AD-C998DBBDE4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1A4BDCA0-2219-43BB-868C-C25ECAF507AE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10" name="Rechthoek 109">
                    <a:extLst>
                      <a:ext uri="{FF2B5EF4-FFF2-40B4-BE49-F238E27FC236}">
                        <a16:creationId xmlns:a16="http://schemas.microsoft.com/office/drawing/2014/main" id="{1C9F3F1F-64DD-4E4A-83F2-C055A38D39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1" name="Pijl: punthaak 110">
                    <a:extLst>
                      <a:ext uri="{FF2B5EF4-FFF2-40B4-BE49-F238E27FC236}">
                        <a16:creationId xmlns:a16="http://schemas.microsoft.com/office/drawing/2014/main" id="{19898A46-301E-4709-975D-E22127315D4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70" name="Groep 69">
                <a:extLst>
                  <a:ext uri="{FF2B5EF4-FFF2-40B4-BE49-F238E27FC236}">
                    <a16:creationId xmlns:a16="http://schemas.microsoft.com/office/drawing/2014/main" id="{44707FBA-B162-4AA0-A198-C99F0AD099E9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99" name="Groep 98">
                  <a:extLst>
                    <a:ext uri="{FF2B5EF4-FFF2-40B4-BE49-F238E27FC236}">
                      <a16:creationId xmlns:a16="http://schemas.microsoft.com/office/drawing/2014/main" id="{1883377F-6331-4ED0-BA07-6F98B0D5A27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03" name="Rechte verbindingslijn 102">
                    <a:extLst>
                      <a:ext uri="{FF2B5EF4-FFF2-40B4-BE49-F238E27FC236}">
                        <a16:creationId xmlns:a16="http://schemas.microsoft.com/office/drawing/2014/main" id="{8F59722E-E87F-46F2-8A68-60B967947FE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4" name="Rechte verbindingslijn 103">
                    <a:extLst>
                      <a:ext uri="{FF2B5EF4-FFF2-40B4-BE49-F238E27FC236}">
                        <a16:creationId xmlns:a16="http://schemas.microsoft.com/office/drawing/2014/main" id="{682ABF06-8889-4091-8284-419C9151E0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04">
                    <a:extLst>
                      <a:ext uri="{FF2B5EF4-FFF2-40B4-BE49-F238E27FC236}">
                        <a16:creationId xmlns:a16="http://schemas.microsoft.com/office/drawing/2014/main" id="{71E60287-9B73-420F-AAEC-D4C1D175B0C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05">
                    <a:extLst>
                      <a:ext uri="{FF2B5EF4-FFF2-40B4-BE49-F238E27FC236}">
                        <a16:creationId xmlns:a16="http://schemas.microsoft.com/office/drawing/2014/main" id="{372B38D8-636B-4E51-A040-C699736C0E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7" name="Rechte verbindingslijn 106">
                    <a:extLst>
                      <a:ext uri="{FF2B5EF4-FFF2-40B4-BE49-F238E27FC236}">
                        <a16:creationId xmlns:a16="http://schemas.microsoft.com/office/drawing/2014/main" id="{C80E1EE4-E31D-4DDD-96D2-30D020D5DD1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00" name="Groep 99">
                  <a:extLst>
                    <a:ext uri="{FF2B5EF4-FFF2-40B4-BE49-F238E27FC236}">
                      <a16:creationId xmlns:a16="http://schemas.microsoft.com/office/drawing/2014/main" id="{B21AF143-A15D-49FF-B701-B1A035552796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01" name="Rechthoek 100">
                    <a:extLst>
                      <a:ext uri="{FF2B5EF4-FFF2-40B4-BE49-F238E27FC236}">
                        <a16:creationId xmlns:a16="http://schemas.microsoft.com/office/drawing/2014/main" id="{2E753419-0531-47C9-8AC9-9C08A19C3E3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2" name="Pijl: punthaak 101">
                    <a:extLst>
                      <a:ext uri="{FF2B5EF4-FFF2-40B4-BE49-F238E27FC236}">
                        <a16:creationId xmlns:a16="http://schemas.microsoft.com/office/drawing/2014/main" id="{A490B643-C229-44A6-A584-1A05FB247B75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0E30281C-AA9E-498B-B754-6244BDC3FFC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72" name="Rechte verbindingslijn 71">
                <a:extLst>
                  <a:ext uri="{FF2B5EF4-FFF2-40B4-BE49-F238E27FC236}">
                    <a16:creationId xmlns:a16="http://schemas.microsoft.com/office/drawing/2014/main" id="{5930F9C7-5173-4642-A803-C368BA633B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73" name="Groep 72">
                <a:extLst>
                  <a:ext uri="{FF2B5EF4-FFF2-40B4-BE49-F238E27FC236}">
                    <a16:creationId xmlns:a16="http://schemas.microsoft.com/office/drawing/2014/main" id="{4166B5F9-4D4E-450A-9860-06A4550D8796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88" name="Rechthoek 87">
                  <a:extLst>
                    <a:ext uri="{FF2B5EF4-FFF2-40B4-BE49-F238E27FC236}">
                      <a16:creationId xmlns:a16="http://schemas.microsoft.com/office/drawing/2014/main" id="{DE8B4FBD-FADB-4C0A-BDB9-172E908552F8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0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89" name="Groep 88">
                  <a:extLst>
                    <a:ext uri="{FF2B5EF4-FFF2-40B4-BE49-F238E27FC236}">
                      <a16:creationId xmlns:a16="http://schemas.microsoft.com/office/drawing/2014/main" id="{E93DCACD-BB1B-48C0-B77C-9989B81FC004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90" name="Groep 89">
                    <a:extLst>
                      <a:ext uri="{FF2B5EF4-FFF2-40B4-BE49-F238E27FC236}">
                        <a16:creationId xmlns:a16="http://schemas.microsoft.com/office/drawing/2014/main" id="{534A2612-C954-42F4-BBCC-3704E17F909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94" name="Rechte verbindingslijn 93">
                      <a:extLst>
                        <a:ext uri="{FF2B5EF4-FFF2-40B4-BE49-F238E27FC236}">
                          <a16:creationId xmlns:a16="http://schemas.microsoft.com/office/drawing/2014/main" id="{1EC449B6-2100-4ABE-BCB9-5963E3A08B4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95" name="Rechte verbindingslijn 94">
                      <a:extLst>
                        <a:ext uri="{FF2B5EF4-FFF2-40B4-BE49-F238E27FC236}">
                          <a16:creationId xmlns:a16="http://schemas.microsoft.com/office/drawing/2014/main" id="{E1F61B38-4EFA-4702-B43C-AE442E9658C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96" name="Rechte verbindingslijn 95">
                      <a:extLst>
                        <a:ext uri="{FF2B5EF4-FFF2-40B4-BE49-F238E27FC236}">
                          <a16:creationId xmlns:a16="http://schemas.microsoft.com/office/drawing/2014/main" id="{F269BF62-8D6B-4B6C-9CCD-1A3672286E3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97" name="Rechte verbindingslijn 96">
                      <a:extLst>
                        <a:ext uri="{FF2B5EF4-FFF2-40B4-BE49-F238E27FC236}">
                          <a16:creationId xmlns:a16="http://schemas.microsoft.com/office/drawing/2014/main" id="{590433AB-1B48-4C9B-B6EA-F53F2928684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98" name="Rechte verbindingslijn 97">
                      <a:extLst>
                        <a:ext uri="{FF2B5EF4-FFF2-40B4-BE49-F238E27FC236}">
                          <a16:creationId xmlns:a16="http://schemas.microsoft.com/office/drawing/2014/main" id="{89014052-EFC5-4488-AB68-C04A43D6E00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91" name="Groep 90">
                    <a:extLst>
                      <a:ext uri="{FF2B5EF4-FFF2-40B4-BE49-F238E27FC236}">
                        <a16:creationId xmlns:a16="http://schemas.microsoft.com/office/drawing/2014/main" id="{2AC7DC2A-D987-45DE-837E-98F75421A0F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92" name="Rechthoek 91">
                      <a:extLst>
                        <a:ext uri="{FF2B5EF4-FFF2-40B4-BE49-F238E27FC236}">
                          <a16:creationId xmlns:a16="http://schemas.microsoft.com/office/drawing/2014/main" id="{0B2E9D68-7CA3-43B8-BBFC-2556009BEE9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3" name="Pijl: punthaak 92">
                      <a:extLst>
                        <a:ext uri="{FF2B5EF4-FFF2-40B4-BE49-F238E27FC236}">
                          <a16:creationId xmlns:a16="http://schemas.microsoft.com/office/drawing/2014/main" id="{E83C4E90-9971-478A-A797-12CF74834CE1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74" name="Groep 73">
                <a:extLst>
                  <a:ext uri="{FF2B5EF4-FFF2-40B4-BE49-F238E27FC236}">
                    <a16:creationId xmlns:a16="http://schemas.microsoft.com/office/drawing/2014/main" id="{7C231F3A-356A-465A-9169-D1F8BEA3FBD9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84E400E9-0E59-403D-A053-A08F366FB5DD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0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78" name="Groep 77">
                  <a:extLst>
                    <a:ext uri="{FF2B5EF4-FFF2-40B4-BE49-F238E27FC236}">
                      <a16:creationId xmlns:a16="http://schemas.microsoft.com/office/drawing/2014/main" id="{9A6FC1C7-78FF-4D0E-B8C5-8659E60B998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79" name="Groep 78">
                    <a:extLst>
                      <a:ext uri="{FF2B5EF4-FFF2-40B4-BE49-F238E27FC236}">
                        <a16:creationId xmlns:a16="http://schemas.microsoft.com/office/drawing/2014/main" id="{3EDC15C3-27F0-4E87-8FC5-D6C289BC786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83" name="Rechte verbindingslijn 82">
                      <a:extLst>
                        <a:ext uri="{FF2B5EF4-FFF2-40B4-BE49-F238E27FC236}">
                          <a16:creationId xmlns:a16="http://schemas.microsoft.com/office/drawing/2014/main" id="{4385B560-2F17-424C-9FEA-D8D07118BE1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4" name="Rechte verbindingslijn 83">
                      <a:extLst>
                        <a:ext uri="{FF2B5EF4-FFF2-40B4-BE49-F238E27FC236}">
                          <a16:creationId xmlns:a16="http://schemas.microsoft.com/office/drawing/2014/main" id="{8A24D46C-8B6A-4CEB-96FC-49DF5352B62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5" name="Rechte verbindingslijn 84">
                      <a:extLst>
                        <a:ext uri="{FF2B5EF4-FFF2-40B4-BE49-F238E27FC236}">
                          <a16:creationId xmlns:a16="http://schemas.microsoft.com/office/drawing/2014/main" id="{259C3FBC-BDD0-4BD2-8F30-F9263277B4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6" name="Rechte verbindingslijn 85">
                      <a:extLst>
                        <a:ext uri="{FF2B5EF4-FFF2-40B4-BE49-F238E27FC236}">
                          <a16:creationId xmlns:a16="http://schemas.microsoft.com/office/drawing/2014/main" id="{6EB7087A-1180-49ED-9638-05A550EDD50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7" name="Rechte verbindingslijn 86">
                      <a:extLst>
                        <a:ext uri="{FF2B5EF4-FFF2-40B4-BE49-F238E27FC236}">
                          <a16:creationId xmlns:a16="http://schemas.microsoft.com/office/drawing/2014/main" id="{6DD74B3C-A4AD-497E-8685-9361A554103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80" name="Groep 79">
                    <a:extLst>
                      <a:ext uri="{FF2B5EF4-FFF2-40B4-BE49-F238E27FC236}">
                        <a16:creationId xmlns:a16="http://schemas.microsoft.com/office/drawing/2014/main" id="{F8F8E0F3-E506-4D05-928D-15E8744DAD7B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81" name="Rechthoek 80">
                      <a:extLst>
                        <a:ext uri="{FF2B5EF4-FFF2-40B4-BE49-F238E27FC236}">
                          <a16:creationId xmlns:a16="http://schemas.microsoft.com/office/drawing/2014/main" id="{C27D1AFD-BFDB-40F2-9D8A-F2D9D45ACB2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2" name="Pijl: punthaak 81">
                      <a:extLst>
                        <a:ext uri="{FF2B5EF4-FFF2-40B4-BE49-F238E27FC236}">
                          <a16:creationId xmlns:a16="http://schemas.microsoft.com/office/drawing/2014/main" id="{B248D4E2-E2E7-4846-9D23-E4C3AAEC066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75" name="Rechthoek 74">
                <a:extLst>
                  <a:ext uri="{FF2B5EF4-FFF2-40B4-BE49-F238E27FC236}">
                    <a16:creationId xmlns:a16="http://schemas.microsoft.com/office/drawing/2014/main" id="{C0DA822C-5671-48D2-96F3-1D228C1EE2D0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76" name="Rechthoek 75">
                <a:extLst>
                  <a:ext uri="{FF2B5EF4-FFF2-40B4-BE49-F238E27FC236}">
                    <a16:creationId xmlns:a16="http://schemas.microsoft.com/office/drawing/2014/main" id="{7FB9BCA4-0527-4590-8780-B06FC225FF0A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5FDC0D23-0C65-40D0-8700-BB9944661F1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A4093638-8297-44E9-9859-C4D522BE9E9D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5113" marR="0" lvl="0" indent="-26511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4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B0796557-94D0-49B2-B689-67F5FCB81F65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57" name="Rechthoek 56">
              <a:extLst>
                <a:ext uri="{FF2B5EF4-FFF2-40B4-BE49-F238E27FC236}">
                  <a16:creationId xmlns:a16="http://schemas.microsoft.com/office/drawing/2014/main" id="{FD1D30DB-B7A4-4A69-B615-A12871DD0781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1338" marR="0" lvl="1" indent="-276225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tx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 #1</a:t>
              </a:r>
            </a:p>
          </p:txBody>
        </p:sp>
        <p:sp>
          <p:nvSpPr>
            <p:cNvPr id="58" name="Ovaal 57">
              <a:extLst>
                <a:ext uri="{FF2B5EF4-FFF2-40B4-BE49-F238E27FC236}">
                  <a16:creationId xmlns:a16="http://schemas.microsoft.com/office/drawing/2014/main" id="{B4F74CB8-C646-4AA9-AA3A-704D594385FF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6FC12112-B155-4E93-AE42-C84A8192DD30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06450" marR="0" lvl="2" indent="-26511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Calibri Light" panose="020F0302020204030204" pitchFamily="34" charset="0"/>
                <a:buChar char="-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 #2</a:t>
              </a:r>
            </a:p>
          </p:txBody>
        </p:sp>
        <p:sp>
          <p:nvSpPr>
            <p:cNvPr id="60" name="Ovaal 59">
              <a:extLst>
                <a:ext uri="{FF2B5EF4-FFF2-40B4-BE49-F238E27FC236}">
                  <a16:creationId xmlns:a16="http://schemas.microsoft.com/office/drawing/2014/main" id="{503A26EC-0B00-469A-B88E-858942BBDC4C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61" name="Rechthoek 60">
              <a:extLst>
                <a:ext uri="{FF2B5EF4-FFF2-40B4-BE49-F238E27FC236}">
                  <a16:creationId xmlns:a16="http://schemas.microsoft.com/office/drawing/2014/main" id="{8EB88618-763C-4FEF-9A5B-222BB89743C6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62" name="Ovaal 61">
              <a:extLst>
                <a:ext uri="{FF2B5EF4-FFF2-40B4-BE49-F238E27FC236}">
                  <a16:creationId xmlns:a16="http://schemas.microsoft.com/office/drawing/2014/main" id="{27C87DD1-6B1A-4ED7-893C-ED5787FA51ED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63" name="Rechthoek 62">
              <a:extLst>
                <a:ext uri="{FF2B5EF4-FFF2-40B4-BE49-F238E27FC236}">
                  <a16:creationId xmlns:a16="http://schemas.microsoft.com/office/drawing/2014/main" id="{78A12453-3F39-4997-BA94-5E38E0150CB7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800" b="0" kern="1200" noProof="0" dirty="0">
                  <a:solidFill>
                    <a:schemeClr val="accent1"/>
                  </a:solidFill>
                  <a:latin typeface="+mj-lt"/>
                  <a:ea typeface="+mn-ea"/>
                  <a:cs typeface="+mn-cs"/>
                </a:rPr>
                <a:t>Tussenkop</a:t>
              </a:r>
            </a:p>
          </p:txBody>
        </p:sp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DCFC1131-7A5B-4C25-B774-E8B314AC6A41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  <p:grpSp>
        <p:nvGrpSpPr>
          <p:cNvPr id="120" name="Instructie">
            <a:extLst>
              <a:ext uri="{FF2B5EF4-FFF2-40B4-BE49-F238E27FC236}">
                <a16:creationId xmlns:a16="http://schemas.microsoft.com/office/drawing/2014/main" id="{140A1E9C-CA32-4FEC-9EAA-98A7A9074BA1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AE6AD65F-EE44-456F-8184-4A23B5D4180C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Tabel invoegen/veranderen</a:t>
              </a:r>
            </a:p>
          </p:txBody>
        </p:sp>
        <p:sp>
          <p:nvSpPr>
            <p:cNvPr id="123" name="Ovaal 122">
              <a:extLst>
                <a:ext uri="{FF2B5EF4-FFF2-40B4-BE49-F238E27FC236}">
                  <a16:creationId xmlns:a16="http://schemas.microsoft.com/office/drawing/2014/main" id="{22365E7E-B64B-42BF-BFC1-9C2DC56D605D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24" name="Rechte verbindingslijn 123">
              <a:extLst>
                <a:ext uri="{FF2B5EF4-FFF2-40B4-BE49-F238E27FC236}">
                  <a16:creationId xmlns:a16="http://schemas.microsoft.com/office/drawing/2014/main" id="{2C060D96-1927-48F1-B829-3F1982F314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25" name="Rechte verbindingslijn 124">
              <a:extLst>
                <a:ext uri="{FF2B5EF4-FFF2-40B4-BE49-F238E27FC236}">
                  <a16:creationId xmlns:a16="http://schemas.microsoft.com/office/drawing/2014/main" id="{AC26D5E1-2687-494B-ADE9-E0D55812082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6" name="Rechthoek 125">
              <a:extLst>
                <a:ext uri="{FF2B5EF4-FFF2-40B4-BE49-F238E27FC236}">
                  <a16:creationId xmlns:a16="http://schemas.microsoft.com/office/drawing/2014/main" id="{5C027970-47B3-4B6C-9E95-A7C2B0A1DDDB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tabel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tabel in te voegen. </a:t>
              </a: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50156B40-4B1E-4446-B2C9-3E66CDFB387C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3D194632-A864-4C8E-A4E8-5A11EDB5AFE3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het gewenste aantal rijen en kolommen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29" name="Groep 128">
              <a:extLst>
                <a:ext uri="{FF2B5EF4-FFF2-40B4-BE49-F238E27FC236}">
                  <a16:creationId xmlns:a16="http://schemas.microsoft.com/office/drawing/2014/main" id="{BD708FC9-5706-4486-9535-C3E9672C4D8E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40" name="Rechthoek 139">
                <a:extLst>
                  <a:ext uri="{FF2B5EF4-FFF2-40B4-BE49-F238E27FC236}">
                    <a16:creationId xmlns:a16="http://schemas.microsoft.com/office/drawing/2014/main" id="{0F6647D7-F556-45F0-9FDC-5986A5E827AA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41" name="Rechte verbindingslijn 140">
                <a:extLst>
                  <a:ext uri="{FF2B5EF4-FFF2-40B4-BE49-F238E27FC236}">
                    <a16:creationId xmlns:a16="http://schemas.microsoft.com/office/drawing/2014/main" id="{2DCA3075-33B6-4571-9FC5-420F924FB30F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2" name="Gelijkbenige driehoek 141">
                <a:extLst>
                  <a:ext uri="{FF2B5EF4-FFF2-40B4-BE49-F238E27FC236}">
                    <a16:creationId xmlns:a16="http://schemas.microsoft.com/office/drawing/2014/main" id="{02D6970A-9131-49D6-BE7B-78CFFBCAE94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30" name="Rechte verbindingslijn 129">
              <a:extLst>
                <a:ext uri="{FF2B5EF4-FFF2-40B4-BE49-F238E27FC236}">
                  <a16:creationId xmlns:a16="http://schemas.microsoft.com/office/drawing/2014/main" id="{78B56974-80BB-4D42-89DE-D44B62D25C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1" name="Tabel icoon">
              <a:extLst>
                <a:ext uri="{FF2B5EF4-FFF2-40B4-BE49-F238E27FC236}">
                  <a16:creationId xmlns:a16="http://schemas.microsoft.com/office/drawing/2014/main" id="{D285E025-412E-4B5B-B7C1-BBE731CC291E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5FEE99C1-D6E4-4AD9-9121-60413D464219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000" noProof="0"/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5C549D6D-3865-4883-AA86-3B6DA1612825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000" noProof="0"/>
              </a:p>
            </p:txBody>
          </p:sp>
          <p:cxnSp>
            <p:nvCxnSpPr>
              <p:cNvPr id="134" name="Rechte verbindingslijn 133">
                <a:extLst>
                  <a:ext uri="{FF2B5EF4-FFF2-40B4-BE49-F238E27FC236}">
                    <a16:creationId xmlns:a16="http://schemas.microsoft.com/office/drawing/2014/main" id="{8E81B19B-AF04-41B0-9FA8-1D5DF0FCA598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Rechte verbindingslijn 134">
                <a:extLst>
                  <a:ext uri="{FF2B5EF4-FFF2-40B4-BE49-F238E27FC236}">
                    <a16:creationId xmlns:a16="http://schemas.microsoft.com/office/drawing/2014/main" id="{F3F2504D-7F1C-41DD-A30C-3D707CAAD583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Rechte verbindingslijn 135">
                <a:extLst>
                  <a:ext uri="{FF2B5EF4-FFF2-40B4-BE49-F238E27FC236}">
                    <a16:creationId xmlns:a16="http://schemas.microsoft.com/office/drawing/2014/main" id="{BAA85C38-8018-4EFE-BF53-EBF5C8C04B80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Rechte verbindingslijn 136">
                <a:extLst>
                  <a:ext uri="{FF2B5EF4-FFF2-40B4-BE49-F238E27FC236}">
                    <a16:creationId xmlns:a16="http://schemas.microsoft.com/office/drawing/2014/main" id="{F4D965B3-E81D-4225-834E-CE7DEAD00F93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Rechte verbindingslijn 137">
                <a:extLst>
                  <a:ext uri="{FF2B5EF4-FFF2-40B4-BE49-F238E27FC236}">
                    <a16:creationId xmlns:a16="http://schemas.microsoft.com/office/drawing/2014/main" id="{F38469FA-1851-40C2-97A7-1132067D5BE9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Rechthoek 138">
                <a:extLst>
                  <a:ext uri="{FF2B5EF4-FFF2-40B4-BE49-F238E27FC236}">
                    <a16:creationId xmlns:a16="http://schemas.microsoft.com/office/drawing/2014/main" id="{DE9F689C-8B9C-4F84-94AF-DED108B6366F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000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353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>
            <a:extLst>
              <a:ext uri="{FF2B5EF4-FFF2-40B4-BE49-F238E27FC236}">
                <a16:creationId xmlns:a16="http://schemas.microsoft.com/office/drawing/2014/main" id="{62FFC3B0-14F4-4756-9136-00D5B15B7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731" b="51403"/>
          <a:stretch/>
        </p:blipFill>
        <p:spPr>
          <a:xfrm>
            <a:off x="9841831" y="0"/>
            <a:ext cx="2350167" cy="333274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998" y="720000"/>
            <a:ext cx="9365575" cy="543999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Voeg hier een titel in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B525-E55B-4417-86F3-F365F0DE0A9E}" type="datetime3">
              <a:rPr lang="nl-NL" noProof="0" smtClean="0"/>
              <a:t>22/6/21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Invoegen &gt; Koptekst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A253B553-DB99-4F0C-8253-8B4A3DFB2405}"/>
              </a:ext>
            </a:extLst>
          </p:cNvPr>
          <p:cNvSpPr/>
          <p:nvPr userDrawn="1"/>
        </p:nvSpPr>
        <p:spPr>
          <a:xfrm>
            <a:off x="5473588" y="-491319"/>
            <a:ext cx="1244825" cy="3002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800" cap="all" baseline="0" noProof="0" dirty="0">
                <a:solidFill>
                  <a:schemeClr val="accent1"/>
                </a:solidFill>
                <a:latin typeface="+mj-lt"/>
              </a:rPr>
              <a:t>TABEL</a:t>
            </a:r>
          </a:p>
        </p:txBody>
      </p:sp>
      <p:sp>
        <p:nvSpPr>
          <p:cNvPr id="27" name="Tijdelijke aanduiding voor tabel 16">
            <a:extLst>
              <a:ext uri="{FF2B5EF4-FFF2-40B4-BE49-F238E27FC236}">
                <a16:creationId xmlns:a16="http://schemas.microsoft.com/office/drawing/2014/main" id="{539895FF-B2F3-44CB-8AED-938C1DE01FC4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1368000" y="1551998"/>
            <a:ext cx="8897573" cy="4497321"/>
          </a:xfrm>
          <a:solidFill>
            <a:schemeClr val="bg2">
              <a:lumMod val="20000"/>
              <a:lumOff val="80000"/>
            </a:schemeClr>
          </a:solidFill>
        </p:spPr>
        <p:txBody>
          <a:bodyPr tIns="1620000"/>
          <a:lstStyle>
            <a:lvl1pPr marL="0" indent="0" algn="ctr"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pictogram om een tabel in te voegen</a:t>
            </a:r>
          </a:p>
        </p:txBody>
      </p:sp>
      <p:grpSp>
        <p:nvGrpSpPr>
          <p:cNvPr id="28" name="GRID" hidden="1">
            <a:extLst>
              <a:ext uri="{FF2B5EF4-FFF2-40B4-BE49-F238E27FC236}">
                <a16:creationId xmlns:a16="http://schemas.microsoft.com/office/drawing/2014/main" id="{408A8520-35A4-447E-AB49-06A3A5D30E1B}"/>
              </a:ext>
            </a:extLst>
          </p:cNvPr>
          <p:cNvGrpSpPr/>
          <p:nvPr userDrawn="1"/>
        </p:nvGrpSpPr>
        <p:grpSpPr>
          <a:xfrm>
            <a:off x="-4482" y="0"/>
            <a:ext cx="12196482" cy="6867680"/>
            <a:chOff x="-4482" y="0"/>
            <a:chExt cx="12196482" cy="6867680"/>
          </a:xfrm>
          <a:solidFill>
            <a:srgbClr val="000000">
              <a:alpha val="30000"/>
            </a:srgbClr>
          </a:solidFill>
        </p:grpSpPr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37A761BA-451A-44CA-BDD3-086D7CF7EA1C}"/>
                </a:ext>
              </a:extLst>
            </p:cNvPr>
            <p:cNvSpPr/>
            <p:nvPr userDrawn="1"/>
          </p:nvSpPr>
          <p:spPr>
            <a:xfrm>
              <a:off x="-4482" y="0"/>
              <a:ext cx="12196481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AFAF4257-509E-43E5-A4EF-838ABD1BA12B}"/>
                </a:ext>
              </a:extLst>
            </p:cNvPr>
            <p:cNvSpPr/>
            <p:nvPr userDrawn="1"/>
          </p:nvSpPr>
          <p:spPr>
            <a:xfrm>
              <a:off x="-4482" y="6579680"/>
              <a:ext cx="12196481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4261677F-EB95-4012-A601-954123FE087C}"/>
                </a:ext>
              </a:extLst>
            </p:cNvPr>
            <p:cNvSpPr/>
            <p:nvPr userDrawn="1"/>
          </p:nvSpPr>
          <p:spPr>
            <a:xfrm>
              <a:off x="-1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715AC9A9-CB1D-4632-A3B1-62D8C2DE08E9}"/>
                </a:ext>
              </a:extLst>
            </p:cNvPr>
            <p:cNvSpPr/>
            <p:nvPr userDrawn="1"/>
          </p:nvSpPr>
          <p:spPr>
            <a:xfrm>
              <a:off x="11291999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02E0E562-CFB0-40C9-81F9-E02941FC4368}"/>
                </a:ext>
              </a:extLst>
            </p:cNvPr>
            <p:cNvSpPr/>
            <p:nvPr userDrawn="1"/>
          </p:nvSpPr>
          <p:spPr>
            <a:xfrm>
              <a:off x="0" y="1264792"/>
              <a:ext cx="1368000" cy="50873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D9920561-135C-4871-A87E-FA97AECD6E2D}"/>
                </a:ext>
              </a:extLst>
            </p:cNvPr>
            <p:cNvSpPr/>
            <p:nvPr userDrawn="1"/>
          </p:nvSpPr>
          <p:spPr>
            <a:xfrm>
              <a:off x="-4482" y="6059000"/>
              <a:ext cx="10558055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B1F8CC1A-2C1C-4057-9560-99C717F02E9B}"/>
                </a:ext>
              </a:extLst>
            </p:cNvPr>
            <p:cNvSpPr/>
            <p:nvPr userDrawn="1"/>
          </p:nvSpPr>
          <p:spPr>
            <a:xfrm>
              <a:off x="10265574" y="0"/>
              <a:ext cx="1926426" cy="5190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2EADD149-3BFA-4EFE-80B1-D340E54EA692}"/>
                </a:ext>
              </a:extLst>
            </p:cNvPr>
            <p:cNvSpPr/>
            <p:nvPr userDrawn="1"/>
          </p:nvSpPr>
          <p:spPr>
            <a:xfrm>
              <a:off x="10265574" y="0"/>
              <a:ext cx="288000" cy="686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2023AEA3-B58D-44B1-BCB2-1AAAE58057F2}"/>
                </a:ext>
              </a:extLst>
            </p:cNvPr>
            <p:cNvSpPr/>
            <p:nvPr userDrawn="1"/>
          </p:nvSpPr>
          <p:spPr>
            <a:xfrm>
              <a:off x="-4482" y="1264791"/>
              <a:ext cx="10558055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8" name="Instructie">
            <a:extLst>
              <a:ext uri="{FF2B5EF4-FFF2-40B4-BE49-F238E27FC236}">
                <a16:creationId xmlns:a16="http://schemas.microsoft.com/office/drawing/2014/main" id="{3387FEA5-F294-444C-91B7-6D5ADD17728F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8368AE5E-2C75-4799-AFA1-B8F2034F6882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Tabel invoegen/veranderen</a:t>
              </a:r>
            </a:p>
          </p:txBody>
        </p:sp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0493508C-0CD9-4811-BC92-B0F80CB0C34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419A5BE2-7565-443F-BCDB-07EBF2D466B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5D509200-2EFA-4183-8F7D-C9C64E5A5CC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80021DE0-47B9-4BFC-A9F5-1A52EF9A0B1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tabel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tabel in te voegen. </a:t>
              </a: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3AD3DD30-290A-44B5-9A73-5A13CC8A0E5E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AEEF643F-DC62-4C73-A052-C52D93446A1A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het gewenste aantal rijen en kolommen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63CDADEA-28E9-4815-B49E-4A7DC459FF7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58" name="Rechthoek 57">
                <a:extLst>
                  <a:ext uri="{FF2B5EF4-FFF2-40B4-BE49-F238E27FC236}">
                    <a16:creationId xmlns:a16="http://schemas.microsoft.com/office/drawing/2014/main" id="{13706CA6-57A7-408A-9965-632FC8AB81F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59" name="Rechte verbindingslijn 58">
                <a:extLst>
                  <a:ext uri="{FF2B5EF4-FFF2-40B4-BE49-F238E27FC236}">
                    <a16:creationId xmlns:a16="http://schemas.microsoft.com/office/drawing/2014/main" id="{E6099296-0621-487C-9FFA-A2336D2247E7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0" name="Gelijkbenige driehoek 59">
                <a:extLst>
                  <a:ext uri="{FF2B5EF4-FFF2-40B4-BE49-F238E27FC236}">
                    <a16:creationId xmlns:a16="http://schemas.microsoft.com/office/drawing/2014/main" id="{C27C9277-F591-4A8D-B44E-79B86AE9E7C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EBD47F72-12F4-40D9-8DB3-79FC8FEB86B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49" name="Tabel icoon">
              <a:extLst>
                <a:ext uri="{FF2B5EF4-FFF2-40B4-BE49-F238E27FC236}">
                  <a16:creationId xmlns:a16="http://schemas.microsoft.com/office/drawing/2014/main" id="{885DE192-4DE3-4F57-AEE5-F2999CD40CFA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15417431-9E21-4009-BE2B-5D6059385AF2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000" noProof="0"/>
              </a:p>
            </p:txBody>
          </p:sp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DC38FC7A-B18B-4671-8927-C5416C0DC36F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000" noProof="0"/>
              </a:p>
            </p:txBody>
          </p:sp>
          <p:cxnSp>
            <p:nvCxnSpPr>
              <p:cNvPr id="52" name="Rechte verbindingslijn 51">
                <a:extLst>
                  <a:ext uri="{FF2B5EF4-FFF2-40B4-BE49-F238E27FC236}">
                    <a16:creationId xmlns:a16="http://schemas.microsoft.com/office/drawing/2014/main" id="{C7E29E25-4EFE-44D9-9EC9-F554C25F8D09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echte verbindingslijn 52">
                <a:extLst>
                  <a:ext uri="{FF2B5EF4-FFF2-40B4-BE49-F238E27FC236}">
                    <a16:creationId xmlns:a16="http://schemas.microsoft.com/office/drawing/2014/main" id="{3D6B7557-8C62-43FD-ABBD-F61CCED5D68D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Rechte verbindingslijn 53">
                <a:extLst>
                  <a:ext uri="{FF2B5EF4-FFF2-40B4-BE49-F238E27FC236}">
                    <a16:creationId xmlns:a16="http://schemas.microsoft.com/office/drawing/2014/main" id="{F0549B8D-DA8A-442E-8434-E092E352937F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Rechte verbindingslijn 54">
                <a:extLst>
                  <a:ext uri="{FF2B5EF4-FFF2-40B4-BE49-F238E27FC236}">
                    <a16:creationId xmlns:a16="http://schemas.microsoft.com/office/drawing/2014/main" id="{E09BB2FA-3D21-4E60-9418-D1B47142897A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chte verbindingslijn 55">
                <a:extLst>
                  <a:ext uri="{FF2B5EF4-FFF2-40B4-BE49-F238E27FC236}">
                    <a16:creationId xmlns:a16="http://schemas.microsoft.com/office/drawing/2014/main" id="{21E2E0AA-32A9-4A11-8392-58E5E33A8299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8BD9DE4F-6148-4C3E-BFE4-9E3658ACE608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000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109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media 10">
            <a:extLst>
              <a:ext uri="{FF2B5EF4-FFF2-40B4-BE49-F238E27FC236}">
                <a16:creationId xmlns:a16="http://schemas.microsoft.com/office/drawing/2014/main" id="{3A750B5D-826F-45E6-825A-FDC04009BF5B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-1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 tIns="2880000"/>
          <a:lstStyle>
            <a:lvl1pPr marL="0" indent="0" algn="ctr"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pictogram om een video in te 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2989" y="7057347"/>
            <a:ext cx="493911" cy="234775"/>
          </a:xfrm>
        </p:spPr>
        <p:txBody>
          <a:bodyPr/>
          <a:lstStyle/>
          <a:p>
            <a:fld id="{2BCE4D0B-2C3E-4F45-A9AB-25E15842CBDC}" type="datetime3">
              <a:rPr lang="nl-NL" noProof="0" smtClean="0"/>
              <a:t>22/6/21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673" y="7057347"/>
            <a:ext cx="8211900" cy="234775"/>
          </a:xfrm>
        </p:spPr>
        <p:txBody>
          <a:bodyPr/>
          <a:lstStyle/>
          <a:p>
            <a:r>
              <a:rPr lang="nl-NL" noProof="0"/>
              <a:t>Invoegen &gt; Koptekst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619" y="7062092"/>
            <a:ext cx="284597" cy="227539"/>
          </a:xfrm>
        </p:spPr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A2B169BE-D9E7-473F-97E3-2BFAB571F7A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2EC38E08-55EF-4F5F-8027-7310A7813F9D}"/>
                </a:ext>
              </a:extLst>
            </p:cNvPr>
            <p:cNvSpPr/>
            <p:nvPr userDrawn="1"/>
          </p:nvSpPr>
          <p:spPr>
            <a:xfrm>
              <a:off x="0" y="0"/>
              <a:ext cx="12192000" cy="648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8DD2D10-F17C-4A00-9BA3-8D7C3246EC74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5C04DD17-44F0-4FF3-9813-9A9C47D78F9B}"/>
                </a:ext>
              </a:extLst>
            </p:cNvPr>
            <p:cNvSpPr/>
            <p:nvPr userDrawn="1"/>
          </p:nvSpPr>
          <p:spPr>
            <a:xfrm>
              <a:off x="0" y="1064525"/>
              <a:ext cx="12192000" cy="36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1D27E87C-5ECA-489F-9145-5A88B2A352BD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B324CB1-0B1B-48E2-B243-FB85385995E6}"/>
                </a:ext>
              </a:extLst>
            </p:cNvPr>
            <p:cNvSpPr/>
            <p:nvPr userDrawn="1"/>
          </p:nvSpPr>
          <p:spPr>
            <a:xfrm>
              <a:off x="0" y="5986208"/>
              <a:ext cx="12192000" cy="36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336D4EF6-84FE-414E-B828-F3EF75FF55F6}"/>
                </a:ext>
              </a:extLst>
            </p:cNvPr>
            <p:cNvSpPr/>
            <p:nvPr userDrawn="1"/>
          </p:nvSpPr>
          <p:spPr>
            <a:xfrm>
              <a:off x="11543999" y="0"/>
              <a:ext cx="648000" cy="68579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8B23DE8F-709A-4906-976C-A83DED766AB2}"/>
              </a:ext>
            </a:extLst>
          </p:cNvPr>
          <p:cNvSpPr/>
          <p:nvPr userDrawn="1"/>
        </p:nvSpPr>
        <p:spPr>
          <a:xfrm>
            <a:off x="5473588" y="-491319"/>
            <a:ext cx="1244825" cy="3002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800" cap="all" baseline="0" noProof="0" dirty="0">
                <a:solidFill>
                  <a:schemeClr val="accent1"/>
                </a:solidFill>
                <a:latin typeface="+mj-lt"/>
              </a:rPr>
              <a:t>VIDEO</a:t>
            </a:r>
          </a:p>
        </p:txBody>
      </p:sp>
      <p:grpSp>
        <p:nvGrpSpPr>
          <p:cNvPr id="17" name="Instructie">
            <a:extLst>
              <a:ext uri="{FF2B5EF4-FFF2-40B4-BE49-F238E27FC236}">
                <a16:creationId xmlns:a16="http://schemas.microsoft.com/office/drawing/2014/main" id="{8EDBD65E-DC4F-4E00-9BFA-8868188967C6}"/>
              </a:ext>
            </a:extLst>
          </p:cNvPr>
          <p:cNvGrpSpPr/>
          <p:nvPr userDrawn="1"/>
        </p:nvGrpSpPr>
        <p:grpSpPr>
          <a:xfrm>
            <a:off x="12391601" y="0"/>
            <a:ext cx="3183678" cy="4275388"/>
            <a:chOff x="12391601" y="0"/>
            <a:chExt cx="3183678" cy="4275388"/>
          </a:xfrm>
        </p:grpSpPr>
        <p:grpSp>
          <p:nvGrpSpPr>
            <p:cNvPr id="18" name="Video icoon">
              <a:extLst>
                <a:ext uri="{FF2B5EF4-FFF2-40B4-BE49-F238E27FC236}">
                  <a16:creationId xmlns:a16="http://schemas.microsoft.com/office/drawing/2014/main" id="{BD1FEE3C-9040-48A0-855A-57ABF61E94F1}"/>
                </a:ext>
              </a:extLst>
            </p:cNvPr>
            <p:cNvGrpSpPr/>
            <p:nvPr userDrawn="1"/>
          </p:nvGrpSpPr>
          <p:grpSpPr>
            <a:xfrm>
              <a:off x="12757282" y="1122460"/>
              <a:ext cx="326087" cy="328143"/>
              <a:chOff x="8066315" y="1676399"/>
              <a:chExt cx="1371600" cy="1380253"/>
            </a:xfrm>
          </p:grpSpPr>
          <p:sp>
            <p:nvSpPr>
              <p:cNvPr id="56" name="Rechthoek 55">
                <a:extLst>
                  <a:ext uri="{FF2B5EF4-FFF2-40B4-BE49-F238E27FC236}">
                    <a16:creationId xmlns:a16="http://schemas.microsoft.com/office/drawing/2014/main" id="{F436A320-91FD-4832-9CDC-416653E9A0CF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000" noProof="0"/>
              </a:p>
            </p:txBody>
          </p:sp>
          <p:sp>
            <p:nvSpPr>
              <p:cNvPr id="57" name="Vrije vorm 112">
                <a:extLst>
                  <a:ext uri="{FF2B5EF4-FFF2-40B4-BE49-F238E27FC236}">
                    <a16:creationId xmlns:a16="http://schemas.microsoft.com/office/drawing/2014/main" id="{6C3A40A2-92A3-4282-BA63-9D7424D9DB72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000" noProof="0"/>
              </a:p>
            </p:txBody>
          </p:sp>
          <p:sp>
            <p:nvSpPr>
              <p:cNvPr id="58" name="Vrije vorm 113">
                <a:extLst>
                  <a:ext uri="{FF2B5EF4-FFF2-40B4-BE49-F238E27FC236}">
                    <a16:creationId xmlns:a16="http://schemas.microsoft.com/office/drawing/2014/main" id="{010C5D0C-EAC9-4A44-BD7D-479B4480CC39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000" noProof="0"/>
              </a:p>
            </p:txBody>
          </p:sp>
        </p:grp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F3B6D319-7030-478A-A152-D8B2BC4B55D8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Video invoegen/veranderen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16FA97FE-669E-4B13-B9DB-A43DAF6F7CA8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5C4ED49A-ED3D-47A1-8700-FE37B74880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30EACA08-CFF9-4AA6-AC69-9543348E6F4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80FA2365-F91F-4DD5-8C45-1D0A702EFD6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afbeelding/video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video in te voegen. </a:t>
              </a: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0D42FF23-7FD7-400B-9164-0D186451C9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275388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5489551F-F04A-46A6-80D5-42AF0A29B8F9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262059BA-E0AF-4E10-82EC-4BC9FFB98260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video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71963A3A-47E1-4F74-801F-2F371BA8E33E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884FC724-393F-44CB-AC12-18B2D3F17E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49" name="Rechte verbindingslijn 48">
                <a:extLst>
                  <a:ext uri="{FF2B5EF4-FFF2-40B4-BE49-F238E27FC236}">
                    <a16:creationId xmlns:a16="http://schemas.microsoft.com/office/drawing/2014/main" id="{40573B48-40D2-42D2-B8B8-F6CEC97FD00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50" name="Gelijkbenige driehoek 49">
                <a:extLst>
                  <a:ext uri="{FF2B5EF4-FFF2-40B4-BE49-F238E27FC236}">
                    <a16:creationId xmlns:a16="http://schemas.microsoft.com/office/drawing/2014/main" id="{534EA9F2-4C9E-4865-82A8-71AFDE0DF87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EC011896-AAB2-4B6E-9A2E-0141EC2F659C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4590E02-A1B1-4F52-8199-DA5714C03DFD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video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video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video en met de hoekjes het videokader.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0" name="Rechte verbindingslijn 29">
              <a:extLst>
                <a:ext uri="{FF2B5EF4-FFF2-40B4-BE49-F238E27FC236}">
                  <a16:creationId xmlns:a16="http://schemas.microsoft.com/office/drawing/2014/main" id="{CFA2ECD0-F559-4EFE-8F1C-365AD68DC61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8DEF49BE-563D-4896-8385-89161003CE8B}"/>
                </a:ext>
              </a:extLst>
            </p:cNvPr>
            <p:cNvGrpSpPr/>
            <p:nvPr userDrawn="1"/>
          </p:nvGrpSpPr>
          <p:grpSpPr>
            <a:xfrm>
              <a:off x="12696514" y="3527144"/>
              <a:ext cx="514284" cy="612918"/>
              <a:chOff x="12682980" y="3403241"/>
              <a:chExt cx="622284" cy="741632"/>
            </a:xfrm>
          </p:grpSpPr>
          <p:grpSp>
            <p:nvGrpSpPr>
              <p:cNvPr id="32" name="Groep 31">
                <a:extLst>
                  <a:ext uri="{FF2B5EF4-FFF2-40B4-BE49-F238E27FC236}">
                    <a16:creationId xmlns:a16="http://schemas.microsoft.com/office/drawing/2014/main" id="{41B572EA-7D4B-40CF-81D9-60C56991B545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35" name="Groep 34">
                  <a:extLst>
                    <a:ext uri="{FF2B5EF4-FFF2-40B4-BE49-F238E27FC236}">
                      <a16:creationId xmlns:a16="http://schemas.microsoft.com/office/drawing/2014/main" id="{FE62C26B-362D-48DD-9F7F-4B04CB8F4C3D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42" name="Groep 41">
                    <a:extLst>
                      <a:ext uri="{FF2B5EF4-FFF2-40B4-BE49-F238E27FC236}">
                        <a16:creationId xmlns:a16="http://schemas.microsoft.com/office/drawing/2014/main" id="{7C3F95D6-EA01-465D-BDD2-DCEBE950016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45" name="Rechthoek 44">
                      <a:extLst>
                        <a:ext uri="{FF2B5EF4-FFF2-40B4-BE49-F238E27FC236}">
                          <a16:creationId xmlns:a16="http://schemas.microsoft.com/office/drawing/2014/main" id="{CC43A529-65D8-4B5C-B52B-A355B6E5B3B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7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6" name="Rechthoek 45">
                      <a:extLst>
                        <a:ext uri="{FF2B5EF4-FFF2-40B4-BE49-F238E27FC236}">
                          <a16:creationId xmlns:a16="http://schemas.microsoft.com/office/drawing/2014/main" id="{636FDF62-C12D-4815-9E0B-CE22F57E2B5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7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7" name="Ovaal 46">
                      <a:extLst>
                        <a:ext uri="{FF2B5EF4-FFF2-40B4-BE49-F238E27FC236}">
                          <a16:creationId xmlns:a16="http://schemas.microsoft.com/office/drawing/2014/main" id="{D3B4F7C0-2088-4254-BE95-620093A930A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43" name="Afbeelding 42">
                    <a:extLst>
                      <a:ext uri="{FF2B5EF4-FFF2-40B4-BE49-F238E27FC236}">
                        <a16:creationId xmlns:a16="http://schemas.microsoft.com/office/drawing/2014/main" id="{C4C875A9-2D89-4F14-9E1C-A3C5CB1A0D7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/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4" name="Afbeelding 43">
                    <a:extLst>
                      <a:ext uri="{FF2B5EF4-FFF2-40B4-BE49-F238E27FC236}">
                        <a16:creationId xmlns:a16="http://schemas.microsoft.com/office/drawing/2014/main" id="{59B3610C-ABF8-4FE0-B100-820213EAD13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/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6" name="Groep 35">
                  <a:extLst>
                    <a:ext uri="{FF2B5EF4-FFF2-40B4-BE49-F238E27FC236}">
                      <a16:creationId xmlns:a16="http://schemas.microsoft.com/office/drawing/2014/main" id="{9BA6E439-9721-4359-8872-82FB75520F5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846272BD-A475-48F2-875D-A4CF7E42EF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" name="Rechthoek 40">
                    <a:extLst>
                      <a:ext uri="{FF2B5EF4-FFF2-40B4-BE49-F238E27FC236}">
                        <a16:creationId xmlns:a16="http://schemas.microsoft.com/office/drawing/2014/main" id="{2C965488-B57B-45BF-BF88-B4045FE30C2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7" name="Groep 36">
                  <a:extLst>
                    <a:ext uri="{FF2B5EF4-FFF2-40B4-BE49-F238E27FC236}">
                      <a16:creationId xmlns:a16="http://schemas.microsoft.com/office/drawing/2014/main" id="{9B487960-98AD-4D83-99C3-57998FB0973F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4B87DB94-A7E9-4E54-A948-4874590C74F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2656F269-2C06-4357-91D6-20DB0F40597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780975BA-5C97-462F-B6C4-E8AD4D50232C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34" name="Gelijkbenige driehoek 33">
                <a:extLst>
                  <a:ext uri="{FF2B5EF4-FFF2-40B4-BE49-F238E27FC236}">
                    <a16:creationId xmlns:a16="http://schemas.microsoft.com/office/drawing/2014/main" id="{1E4DFBAA-DD2B-4CDD-86CB-46E4F4D3A5E8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854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Voeg hier een titel in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30D7-EE42-4EFA-9A84-3F0343FAF4B8}" type="datetime3">
              <a:rPr lang="nl-NL" noProof="0" smtClean="0"/>
              <a:t>22/6/21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Invoegen &gt; Koptekst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A2B169BE-D9E7-473F-97E3-2BFAB571F7A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2EC38E08-55EF-4F5F-8027-7310A7813F9D}"/>
                </a:ext>
              </a:extLst>
            </p:cNvPr>
            <p:cNvSpPr/>
            <p:nvPr userDrawn="1"/>
          </p:nvSpPr>
          <p:spPr>
            <a:xfrm>
              <a:off x="0" y="0"/>
              <a:ext cx="12192000" cy="648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8DD2D10-F17C-4A00-9BA3-8D7C3246EC74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5C04DD17-44F0-4FF3-9813-9A9C47D78F9B}"/>
                </a:ext>
              </a:extLst>
            </p:cNvPr>
            <p:cNvSpPr/>
            <p:nvPr userDrawn="1"/>
          </p:nvSpPr>
          <p:spPr>
            <a:xfrm>
              <a:off x="0" y="1064525"/>
              <a:ext cx="12192000" cy="36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1D27E87C-5ECA-489F-9145-5A88B2A352BD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B324CB1-0B1B-48E2-B243-FB85385995E6}"/>
                </a:ext>
              </a:extLst>
            </p:cNvPr>
            <p:cNvSpPr/>
            <p:nvPr userDrawn="1"/>
          </p:nvSpPr>
          <p:spPr>
            <a:xfrm>
              <a:off x="0" y="5986208"/>
              <a:ext cx="12192000" cy="36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336D4EF6-84FE-414E-B828-F3EF75FF55F6}"/>
                </a:ext>
              </a:extLst>
            </p:cNvPr>
            <p:cNvSpPr/>
            <p:nvPr userDrawn="1"/>
          </p:nvSpPr>
          <p:spPr>
            <a:xfrm>
              <a:off x="11543999" y="0"/>
              <a:ext cx="648000" cy="68579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ADA8705E-AC8F-419B-8B25-00C98D0B9244}"/>
              </a:ext>
            </a:extLst>
          </p:cNvPr>
          <p:cNvSpPr/>
          <p:nvPr userDrawn="1"/>
        </p:nvSpPr>
        <p:spPr>
          <a:xfrm>
            <a:off x="4892278" y="-491319"/>
            <a:ext cx="2407444" cy="3002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800" cap="all" baseline="0" noProof="0" dirty="0">
                <a:solidFill>
                  <a:schemeClr val="accent1"/>
                </a:solidFill>
                <a:latin typeface="+mj-lt"/>
              </a:rPr>
              <a:t>ALLEEN TITEL</a:t>
            </a:r>
          </a:p>
        </p:txBody>
      </p:sp>
    </p:spTree>
    <p:extLst>
      <p:ext uri="{BB962C8B-B14F-4D97-AF65-F5344CB8AC3E}">
        <p14:creationId xmlns:p14="http://schemas.microsoft.com/office/powerpoint/2010/main" val="77208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FSLUI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71DEDF-37F1-4689-8FA1-5E743C7DD6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68000" y="1264792"/>
            <a:ext cx="8897573" cy="825246"/>
          </a:xfrm>
        </p:spPr>
        <p:txBody>
          <a:bodyPr anchor="t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Voeg hier een titel in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A18CD7-32A7-41E4-9DF7-7259FA2187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68000" y="2194193"/>
            <a:ext cx="8888236" cy="361234"/>
          </a:xfrm>
        </p:spPr>
        <p:txBody>
          <a:bodyPr/>
          <a:lstStyle>
            <a:lvl1pPr marL="0" indent="0" algn="l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 dirty="0"/>
              <a:t>Naam spreker | Plaats | Subtitel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EA2768-3B92-4FC5-8ED3-7B1C505E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0793" y="6985990"/>
            <a:ext cx="654082" cy="160010"/>
          </a:xfrm>
        </p:spPr>
        <p:txBody>
          <a:bodyPr/>
          <a:lstStyle>
            <a:lvl1pPr algn="l"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AFB771C-7F27-4B5B-A084-94183892D99C}" type="datetime3">
              <a:rPr lang="nl-NL" smtClean="0"/>
              <a:t>22/6/21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94CA00-555D-4751-8668-226BC887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1071" y="6985989"/>
            <a:ext cx="4114800" cy="151790"/>
          </a:xfrm>
        </p:spPr>
        <p:txBody>
          <a:bodyPr/>
          <a:lstStyle/>
          <a:p>
            <a:r>
              <a:rPr lang="nl-NL" noProof="0"/>
              <a:t>Invoegen &gt; Koptekst en voettekst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1BBC6E-F9BF-4357-8F2F-8FFB4D000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85989"/>
            <a:ext cx="284597" cy="151790"/>
          </a:xfrm>
        </p:spPr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7D3AA19E-3DC8-4556-BC42-05B65FEB6237}"/>
              </a:ext>
            </a:extLst>
          </p:cNvPr>
          <p:cNvSpPr/>
          <p:nvPr userDrawn="1"/>
        </p:nvSpPr>
        <p:spPr>
          <a:xfrm>
            <a:off x="4980356" y="-491319"/>
            <a:ext cx="2231288" cy="3002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800" cap="all" baseline="0" noProof="0" dirty="0">
                <a:solidFill>
                  <a:schemeClr val="accent1"/>
                </a:solidFill>
                <a:latin typeface="+mj-lt"/>
              </a:rPr>
              <a:t>AFSLUITING</a:t>
            </a:r>
          </a:p>
        </p:txBody>
      </p:sp>
      <p:grpSp>
        <p:nvGrpSpPr>
          <p:cNvPr id="11" name="GRID" hidden="1">
            <a:extLst>
              <a:ext uri="{FF2B5EF4-FFF2-40B4-BE49-F238E27FC236}">
                <a16:creationId xmlns:a16="http://schemas.microsoft.com/office/drawing/2014/main" id="{48A3C61C-D459-41FA-8810-4572B806E48D}"/>
              </a:ext>
            </a:extLst>
          </p:cNvPr>
          <p:cNvGrpSpPr/>
          <p:nvPr userDrawn="1"/>
        </p:nvGrpSpPr>
        <p:grpSpPr>
          <a:xfrm>
            <a:off x="-4482" y="0"/>
            <a:ext cx="12196482" cy="6867680"/>
            <a:chOff x="-4482" y="0"/>
            <a:chExt cx="12196482" cy="6867680"/>
          </a:xfrm>
          <a:solidFill>
            <a:srgbClr val="000000">
              <a:alpha val="30000"/>
            </a:srgbClr>
          </a:solidFill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0CD2C45-57A7-48D5-8EBF-29719BF1100B}"/>
                </a:ext>
              </a:extLst>
            </p:cNvPr>
            <p:cNvSpPr/>
            <p:nvPr userDrawn="1"/>
          </p:nvSpPr>
          <p:spPr>
            <a:xfrm>
              <a:off x="-4482" y="0"/>
              <a:ext cx="12196481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04D5B648-51FB-4ABF-BB43-C91825FD10CD}"/>
                </a:ext>
              </a:extLst>
            </p:cNvPr>
            <p:cNvSpPr/>
            <p:nvPr userDrawn="1"/>
          </p:nvSpPr>
          <p:spPr>
            <a:xfrm>
              <a:off x="-4482" y="6579680"/>
              <a:ext cx="12196481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AC6A976-32BF-4367-BE75-FC5DCEE92905}"/>
                </a:ext>
              </a:extLst>
            </p:cNvPr>
            <p:cNvSpPr/>
            <p:nvPr userDrawn="1"/>
          </p:nvSpPr>
          <p:spPr>
            <a:xfrm>
              <a:off x="-1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AA5E06D-9E52-4ACB-B16A-A8C69DC1A627}"/>
                </a:ext>
              </a:extLst>
            </p:cNvPr>
            <p:cNvSpPr/>
            <p:nvPr userDrawn="1"/>
          </p:nvSpPr>
          <p:spPr>
            <a:xfrm>
              <a:off x="11291999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39726040-7997-4734-8EE6-0183F8C26FEA}"/>
                </a:ext>
              </a:extLst>
            </p:cNvPr>
            <p:cNvSpPr/>
            <p:nvPr userDrawn="1"/>
          </p:nvSpPr>
          <p:spPr>
            <a:xfrm>
              <a:off x="0" y="1264792"/>
              <a:ext cx="1368000" cy="50873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5E446126-44D4-42B4-B4EA-4C5C24008DF7}"/>
                </a:ext>
              </a:extLst>
            </p:cNvPr>
            <p:cNvSpPr/>
            <p:nvPr userDrawn="1"/>
          </p:nvSpPr>
          <p:spPr>
            <a:xfrm>
              <a:off x="-4482" y="6059000"/>
              <a:ext cx="10558055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BC9C3197-7E61-43A6-89E1-BD426F040C29}"/>
                </a:ext>
              </a:extLst>
            </p:cNvPr>
            <p:cNvSpPr/>
            <p:nvPr userDrawn="1"/>
          </p:nvSpPr>
          <p:spPr>
            <a:xfrm>
              <a:off x="10265574" y="0"/>
              <a:ext cx="1926426" cy="5190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B0DFBEA8-CB9E-41E2-A2B4-2295A90C5D6D}"/>
                </a:ext>
              </a:extLst>
            </p:cNvPr>
            <p:cNvSpPr/>
            <p:nvPr userDrawn="1"/>
          </p:nvSpPr>
          <p:spPr>
            <a:xfrm>
              <a:off x="10265574" y="0"/>
              <a:ext cx="288000" cy="686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E0666717-79F6-4CCC-AD2B-F8ABF0A43D8A}"/>
                </a:ext>
              </a:extLst>
            </p:cNvPr>
            <p:cNvSpPr/>
            <p:nvPr userDrawn="1"/>
          </p:nvSpPr>
          <p:spPr>
            <a:xfrm>
              <a:off x="-4482" y="976792"/>
              <a:ext cx="10558055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2AF40AE4-A6DF-4A05-BD8A-A6B8670580B3}"/>
                </a:ext>
              </a:extLst>
            </p:cNvPr>
            <p:cNvSpPr/>
            <p:nvPr userDrawn="1"/>
          </p:nvSpPr>
          <p:spPr>
            <a:xfrm>
              <a:off x="-4482" y="2086193"/>
              <a:ext cx="10558055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5065390-3EE5-4473-8B3F-CA5D454DD8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572" y="5190719"/>
            <a:ext cx="737827" cy="119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6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OOFDSTUK / ROO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71DEDF-37F1-4689-8FA1-5E743C7DD6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68000" y="1264792"/>
            <a:ext cx="8897573" cy="825246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Titel van het hoofdstuk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A18CD7-32A7-41E4-9DF7-7259FA2187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68000" y="2194193"/>
            <a:ext cx="8888236" cy="361234"/>
          </a:xfrm>
        </p:spPr>
        <p:txBody>
          <a:bodyPr/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 dirty="0"/>
              <a:t>Subtitel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EA2768-3B92-4FC5-8ED3-7B1C505E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0793" y="6985990"/>
            <a:ext cx="654082" cy="160010"/>
          </a:xfrm>
        </p:spPr>
        <p:txBody>
          <a:bodyPr/>
          <a:lstStyle>
            <a:lvl1pPr algn="l"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12EBEE3-E610-432A-9CB7-F2EEDCCCDC57}" type="datetime3">
              <a:rPr lang="nl-NL" smtClean="0"/>
              <a:t>22/6/21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94CA00-555D-4751-8668-226BC887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1071" y="6985989"/>
            <a:ext cx="4114800" cy="151790"/>
          </a:xfrm>
        </p:spPr>
        <p:txBody>
          <a:bodyPr/>
          <a:lstStyle/>
          <a:p>
            <a:r>
              <a:rPr lang="nl-NL" noProof="0"/>
              <a:t>Invoegen &gt; Koptekst en voettekst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1BBC6E-F9BF-4357-8F2F-8FFB4D000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85989"/>
            <a:ext cx="284597" cy="151790"/>
          </a:xfrm>
        </p:spPr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7D3AA19E-3DC8-4556-BC42-05B65FEB6237}"/>
              </a:ext>
            </a:extLst>
          </p:cNvPr>
          <p:cNvSpPr/>
          <p:nvPr userDrawn="1"/>
        </p:nvSpPr>
        <p:spPr>
          <a:xfrm>
            <a:off x="4345132" y="-491319"/>
            <a:ext cx="3501737" cy="3002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800" cap="all" baseline="0" noProof="0" dirty="0">
                <a:solidFill>
                  <a:schemeClr val="accent1"/>
                </a:solidFill>
                <a:latin typeface="+mj-lt"/>
              </a:rPr>
              <a:t>HOOFDSTUK / ROOD</a:t>
            </a:r>
          </a:p>
        </p:txBody>
      </p:sp>
      <p:grpSp>
        <p:nvGrpSpPr>
          <p:cNvPr id="11" name="GRID" hidden="1">
            <a:extLst>
              <a:ext uri="{FF2B5EF4-FFF2-40B4-BE49-F238E27FC236}">
                <a16:creationId xmlns:a16="http://schemas.microsoft.com/office/drawing/2014/main" id="{48A3C61C-D459-41FA-8810-4572B806E48D}"/>
              </a:ext>
            </a:extLst>
          </p:cNvPr>
          <p:cNvGrpSpPr/>
          <p:nvPr userDrawn="1"/>
        </p:nvGrpSpPr>
        <p:grpSpPr>
          <a:xfrm>
            <a:off x="-4482" y="0"/>
            <a:ext cx="12196482" cy="6867680"/>
            <a:chOff x="-4482" y="0"/>
            <a:chExt cx="12196482" cy="6867680"/>
          </a:xfrm>
          <a:solidFill>
            <a:srgbClr val="000000">
              <a:alpha val="30000"/>
            </a:srgbClr>
          </a:solidFill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0CD2C45-57A7-48D5-8EBF-29719BF1100B}"/>
                </a:ext>
              </a:extLst>
            </p:cNvPr>
            <p:cNvSpPr/>
            <p:nvPr userDrawn="1"/>
          </p:nvSpPr>
          <p:spPr>
            <a:xfrm>
              <a:off x="-4482" y="0"/>
              <a:ext cx="12196481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04D5B648-51FB-4ABF-BB43-C91825FD10CD}"/>
                </a:ext>
              </a:extLst>
            </p:cNvPr>
            <p:cNvSpPr/>
            <p:nvPr userDrawn="1"/>
          </p:nvSpPr>
          <p:spPr>
            <a:xfrm>
              <a:off x="-4482" y="6579680"/>
              <a:ext cx="12196481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AC6A976-32BF-4367-BE75-FC5DCEE92905}"/>
                </a:ext>
              </a:extLst>
            </p:cNvPr>
            <p:cNvSpPr/>
            <p:nvPr userDrawn="1"/>
          </p:nvSpPr>
          <p:spPr>
            <a:xfrm>
              <a:off x="-1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AA5E06D-9E52-4ACB-B16A-A8C69DC1A627}"/>
                </a:ext>
              </a:extLst>
            </p:cNvPr>
            <p:cNvSpPr/>
            <p:nvPr userDrawn="1"/>
          </p:nvSpPr>
          <p:spPr>
            <a:xfrm>
              <a:off x="11291999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39726040-7997-4734-8EE6-0183F8C26FEA}"/>
                </a:ext>
              </a:extLst>
            </p:cNvPr>
            <p:cNvSpPr/>
            <p:nvPr userDrawn="1"/>
          </p:nvSpPr>
          <p:spPr>
            <a:xfrm>
              <a:off x="0" y="1264792"/>
              <a:ext cx="1368000" cy="50873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5E446126-44D4-42B4-B4EA-4C5C24008DF7}"/>
                </a:ext>
              </a:extLst>
            </p:cNvPr>
            <p:cNvSpPr/>
            <p:nvPr userDrawn="1"/>
          </p:nvSpPr>
          <p:spPr>
            <a:xfrm>
              <a:off x="-4482" y="6059000"/>
              <a:ext cx="10558055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BC9C3197-7E61-43A6-89E1-BD426F040C29}"/>
                </a:ext>
              </a:extLst>
            </p:cNvPr>
            <p:cNvSpPr/>
            <p:nvPr userDrawn="1"/>
          </p:nvSpPr>
          <p:spPr>
            <a:xfrm>
              <a:off x="10265574" y="0"/>
              <a:ext cx="1926426" cy="5190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B0DFBEA8-CB9E-41E2-A2B4-2295A90C5D6D}"/>
                </a:ext>
              </a:extLst>
            </p:cNvPr>
            <p:cNvSpPr/>
            <p:nvPr userDrawn="1"/>
          </p:nvSpPr>
          <p:spPr>
            <a:xfrm>
              <a:off x="10265574" y="0"/>
              <a:ext cx="288000" cy="686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E0666717-79F6-4CCC-AD2B-F8ABF0A43D8A}"/>
                </a:ext>
              </a:extLst>
            </p:cNvPr>
            <p:cNvSpPr/>
            <p:nvPr userDrawn="1"/>
          </p:nvSpPr>
          <p:spPr>
            <a:xfrm>
              <a:off x="-4482" y="976792"/>
              <a:ext cx="10558055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2AF40AE4-A6DF-4A05-BD8A-A6B8670580B3}"/>
                </a:ext>
              </a:extLst>
            </p:cNvPr>
            <p:cNvSpPr/>
            <p:nvPr userDrawn="1"/>
          </p:nvSpPr>
          <p:spPr>
            <a:xfrm>
              <a:off x="-4482" y="2086193"/>
              <a:ext cx="10558055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5065390-3EE5-4473-8B3F-CA5D454DD8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572" y="5190719"/>
            <a:ext cx="737827" cy="119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5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OOFDSTUK / BLAU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71DEDF-37F1-4689-8FA1-5E743C7DD6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68000" y="1264792"/>
            <a:ext cx="8897573" cy="825246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Titel van het hoofdstuk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A18CD7-32A7-41E4-9DF7-7259FA2187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68000" y="2194193"/>
            <a:ext cx="8888236" cy="361234"/>
          </a:xfrm>
        </p:spPr>
        <p:txBody>
          <a:bodyPr/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 dirty="0"/>
              <a:t>Subtitel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EA2768-3B92-4FC5-8ED3-7B1C505E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0793" y="6985990"/>
            <a:ext cx="654082" cy="160010"/>
          </a:xfrm>
        </p:spPr>
        <p:txBody>
          <a:bodyPr/>
          <a:lstStyle>
            <a:lvl1pPr algn="l"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C63D2D3-CC8A-4EB5-9F2D-F015EC16823C}" type="datetime3">
              <a:rPr lang="nl-NL" smtClean="0"/>
              <a:t>22/6/21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94CA00-555D-4751-8668-226BC887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1071" y="6985989"/>
            <a:ext cx="4114800" cy="151790"/>
          </a:xfrm>
        </p:spPr>
        <p:txBody>
          <a:bodyPr/>
          <a:lstStyle/>
          <a:p>
            <a:r>
              <a:rPr lang="nl-NL" noProof="0"/>
              <a:t>Invoegen &gt; Koptekst en voettekst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1BBC6E-F9BF-4357-8F2F-8FFB4D000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85989"/>
            <a:ext cx="284597" cy="151790"/>
          </a:xfrm>
        </p:spPr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7D3AA19E-3DC8-4556-BC42-05B65FEB6237}"/>
              </a:ext>
            </a:extLst>
          </p:cNvPr>
          <p:cNvSpPr/>
          <p:nvPr userDrawn="1"/>
        </p:nvSpPr>
        <p:spPr>
          <a:xfrm>
            <a:off x="4345132" y="-491319"/>
            <a:ext cx="3501737" cy="3002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800" cap="all" baseline="0" noProof="0" dirty="0">
                <a:solidFill>
                  <a:schemeClr val="accent1"/>
                </a:solidFill>
                <a:latin typeface="+mj-lt"/>
              </a:rPr>
              <a:t>HOOFDSTUK / BLAUW</a:t>
            </a:r>
          </a:p>
        </p:txBody>
      </p:sp>
      <p:grpSp>
        <p:nvGrpSpPr>
          <p:cNvPr id="11" name="GRID" hidden="1">
            <a:extLst>
              <a:ext uri="{FF2B5EF4-FFF2-40B4-BE49-F238E27FC236}">
                <a16:creationId xmlns:a16="http://schemas.microsoft.com/office/drawing/2014/main" id="{48A3C61C-D459-41FA-8810-4572B806E48D}"/>
              </a:ext>
            </a:extLst>
          </p:cNvPr>
          <p:cNvGrpSpPr/>
          <p:nvPr userDrawn="1"/>
        </p:nvGrpSpPr>
        <p:grpSpPr>
          <a:xfrm>
            <a:off x="-4482" y="0"/>
            <a:ext cx="12196482" cy="6867680"/>
            <a:chOff x="-4482" y="0"/>
            <a:chExt cx="12196482" cy="6867680"/>
          </a:xfrm>
          <a:solidFill>
            <a:srgbClr val="000000">
              <a:alpha val="30000"/>
            </a:srgbClr>
          </a:solidFill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0CD2C45-57A7-48D5-8EBF-29719BF1100B}"/>
                </a:ext>
              </a:extLst>
            </p:cNvPr>
            <p:cNvSpPr/>
            <p:nvPr userDrawn="1"/>
          </p:nvSpPr>
          <p:spPr>
            <a:xfrm>
              <a:off x="-4482" y="0"/>
              <a:ext cx="12196481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04D5B648-51FB-4ABF-BB43-C91825FD10CD}"/>
                </a:ext>
              </a:extLst>
            </p:cNvPr>
            <p:cNvSpPr/>
            <p:nvPr userDrawn="1"/>
          </p:nvSpPr>
          <p:spPr>
            <a:xfrm>
              <a:off x="-4482" y="6579680"/>
              <a:ext cx="12196481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AC6A976-32BF-4367-BE75-FC5DCEE92905}"/>
                </a:ext>
              </a:extLst>
            </p:cNvPr>
            <p:cNvSpPr/>
            <p:nvPr userDrawn="1"/>
          </p:nvSpPr>
          <p:spPr>
            <a:xfrm>
              <a:off x="-1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AA5E06D-9E52-4ACB-B16A-A8C69DC1A627}"/>
                </a:ext>
              </a:extLst>
            </p:cNvPr>
            <p:cNvSpPr/>
            <p:nvPr userDrawn="1"/>
          </p:nvSpPr>
          <p:spPr>
            <a:xfrm>
              <a:off x="11291999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39726040-7997-4734-8EE6-0183F8C26FEA}"/>
                </a:ext>
              </a:extLst>
            </p:cNvPr>
            <p:cNvSpPr/>
            <p:nvPr userDrawn="1"/>
          </p:nvSpPr>
          <p:spPr>
            <a:xfrm>
              <a:off x="0" y="1264792"/>
              <a:ext cx="1368000" cy="50873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5E446126-44D4-42B4-B4EA-4C5C24008DF7}"/>
                </a:ext>
              </a:extLst>
            </p:cNvPr>
            <p:cNvSpPr/>
            <p:nvPr userDrawn="1"/>
          </p:nvSpPr>
          <p:spPr>
            <a:xfrm>
              <a:off x="-4482" y="6059000"/>
              <a:ext cx="10558055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BC9C3197-7E61-43A6-89E1-BD426F040C29}"/>
                </a:ext>
              </a:extLst>
            </p:cNvPr>
            <p:cNvSpPr/>
            <p:nvPr userDrawn="1"/>
          </p:nvSpPr>
          <p:spPr>
            <a:xfrm>
              <a:off x="10265574" y="0"/>
              <a:ext cx="1926426" cy="5190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B0DFBEA8-CB9E-41E2-A2B4-2295A90C5D6D}"/>
                </a:ext>
              </a:extLst>
            </p:cNvPr>
            <p:cNvSpPr/>
            <p:nvPr userDrawn="1"/>
          </p:nvSpPr>
          <p:spPr>
            <a:xfrm>
              <a:off x="10265574" y="0"/>
              <a:ext cx="288000" cy="686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E0666717-79F6-4CCC-AD2B-F8ABF0A43D8A}"/>
                </a:ext>
              </a:extLst>
            </p:cNvPr>
            <p:cNvSpPr/>
            <p:nvPr userDrawn="1"/>
          </p:nvSpPr>
          <p:spPr>
            <a:xfrm>
              <a:off x="-4482" y="976792"/>
              <a:ext cx="10558055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2AF40AE4-A6DF-4A05-BD8A-A6B8670580B3}"/>
                </a:ext>
              </a:extLst>
            </p:cNvPr>
            <p:cNvSpPr/>
            <p:nvPr userDrawn="1"/>
          </p:nvSpPr>
          <p:spPr>
            <a:xfrm>
              <a:off x="-4482" y="2086193"/>
              <a:ext cx="10558055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5065390-3EE5-4473-8B3F-CA5D454DD8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572" y="5190719"/>
            <a:ext cx="737827" cy="119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2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OOFDSTUK / BRU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71DEDF-37F1-4689-8FA1-5E743C7DD6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68000" y="1264792"/>
            <a:ext cx="8897573" cy="825246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Titel van het hoofdstuk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A18CD7-32A7-41E4-9DF7-7259FA2187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68000" y="2194193"/>
            <a:ext cx="8888236" cy="361234"/>
          </a:xfrm>
        </p:spPr>
        <p:txBody>
          <a:bodyPr/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 dirty="0"/>
              <a:t>Subtitel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EA2768-3B92-4FC5-8ED3-7B1C505E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0793" y="6985990"/>
            <a:ext cx="654082" cy="160010"/>
          </a:xfrm>
        </p:spPr>
        <p:txBody>
          <a:bodyPr/>
          <a:lstStyle>
            <a:lvl1pPr algn="l"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DBAA895-9D3E-4B81-B870-A8A7EADD3F99}" type="datetime3">
              <a:rPr lang="nl-NL" smtClean="0"/>
              <a:t>22/6/21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94CA00-555D-4751-8668-226BC887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1071" y="6985989"/>
            <a:ext cx="4114800" cy="151790"/>
          </a:xfrm>
        </p:spPr>
        <p:txBody>
          <a:bodyPr/>
          <a:lstStyle/>
          <a:p>
            <a:r>
              <a:rPr lang="nl-NL" noProof="0"/>
              <a:t>Invoegen &gt; Koptekst en voettekst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1BBC6E-F9BF-4357-8F2F-8FFB4D000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85989"/>
            <a:ext cx="284597" cy="151790"/>
          </a:xfrm>
        </p:spPr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7D3AA19E-3DC8-4556-BC42-05B65FEB6237}"/>
              </a:ext>
            </a:extLst>
          </p:cNvPr>
          <p:cNvSpPr/>
          <p:nvPr userDrawn="1"/>
        </p:nvSpPr>
        <p:spPr>
          <a:xfrm>
            <a:off x="4345132" y="-491319"/>
            <a:ext cx="3501737" cy="3002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800" cap="all" baseline="0" noProof="0" dirty="0">
                <a:solidFill>
                  <a:schemeClr val="accent1"/>
                </a:solidFill>
                <a:latin typeface="+mj-lt"/>
              </a:rPr>
              <a:t>HOOFDSTUK / BRUIN</a:t>
            </a:r>
          </a:p>
        </p:txBody>
      </p:sp>
      <p:grpSp>
        <p:nvGrpSpPr>
          <p:cNvPr id="11" name="GRID" hidden="1">
            <a:extLst>
              <a:ext uri="{FF2B5EF4-FFF2-40B4-BE49-F238E27FC236}">
                <a16:creationId xmlns:a16="http://schemas.microsoft.com/office/drawing/2014/main" id="{48A3C61C-D459-41FA-8810-4572B806E48D}"/>
              </a:ext>
            </a:extLst>
          </p:cNvPr>
          <p:cNvGrpSpPr/>
          <p:nvPr userDrawn="1"/>
        </p:nvGrpSpPr>
        <p:grpSpPr>
          <a:xfrm>
            <a:off x="-4482" y="0"/>
            <a:ext cx="12196482" cy="6867680"/>
            <a:chOff x="-4482" y="0"/>
            <a:chExt cx="12196482" cy="6867680"/>
          </a:xfrm>
          <a:solidFill>
            <a:srgbClr val="000000">
              <a:alpha val="30000"/>
            </a:srgbClr>
          </a:solidFill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0CD2C45-57A7-48D5-8EBF-29719BF1100B}"/>
                </a:ext>
              </a:extLst>
            </p:cNvPr>
            <p:cNvSpPr/>
            <p:nvPr userDrawn="1"/>
          </p:nvSpPr>
          <p:spPr>
            <a:xfrm>
              <a:off x="-4482" y="0"/>
              <a:ext cx="12196481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04D5B648-51FB-4ABF-BB43-C91825FD10CD}"/>
                </a:ext>
              </a:extLst>
            </p:cNvPr>
            <p:cNvSpPr/>
            <p:nvPr userDrawn="1"/>
          </p:nvSpPr>
          <p:spPr>
            <a:xfrm>
              <a:off x="-4482" y="6579680"/>
              <a:ext cx="12196481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AC6A976-32BF-4367-BE75-FC5DCEE92905}"/>
                </a:ext>
              </a:extLst>
            </p:cNvPr>
            <p:cNvSpPr/>
            <p:nvPr userDrawn="1"/>
          </p:nvSpPr>
          <p:spPr>
            <a:xfrm>
              <a:off x="-1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AA5E06D-9E52-4ACB-B16A-A8C69DC1A627}"/>
                </a:ext>
              </a:extLst>
            </p:cNvPr>
            <p:cNvSpPr/>
            <p:nvPr userDrawn="1"/>
          </p:nvSpPr>
          <p:spPr>
            <a:xfrm>
              <a:off x="11291999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39726040-7997-4734-8EE6-0183F8C26FEA}"/>
                </a:ext>
              </a:extLst>
            </p:cNvPr>
            <p:cNvSpPr/>
            <p:nvPr userDrawn="1"/>
          </p:nvSpPr>
          <p:spPr>
            <a:xfrm>
              <a:off x="0" y="1264792"/>
              <a:ext cx="1368000" cy="50873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5E446126-44D4-42B4-B4EA-4C5C24008DF7}"/>
                </a:ext>
              </a:extLst>
            </p:cNvPr>
            <p:cNvSpPr/>
            <p:nvPr userDrawn="1"/>
          </p:nvSpPr>
          <p:spPr>
            <a:xfrm>
              <a:off x="-4482" y="6059000"/>
              <a:ext cx="10558055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BC9C3197-7E61-43A6-89E1-BD426F040C29}"/>
                </a:ext>
              </a:extLst>
            </p:cNvPr>
            <p:cNvSpPr/>
            <p:nvPr userDrawn="1"/>
          </p:nvSpPr>
          <p:spPr>
            <a:xfrm>
              <a:off x="10265574" y="0"/>
              <a:ext cx="1926426" cy="5190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B0DFBEA8-CB9E-41E2-A2B4-2295A90C5D6D}"/>
                </a:ext>
              </a:extLst>
            </p:cNvPr>
            <p:cNvSpPr/>
            <p:nvPr userDrawn="1"/>
          </p:nvSpPr>
          <p:spPr>
            <a:xfrm>
              <a:off x="10265574" y="0"/>
              <a:ext cx="288000" cy="686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E0666717-79F6-4CCC-AD2B-F8ABF0A43D8A}"/>
                </a:ext>
              </a:extLst>
            </p:cNvPr>
            <p:cNvSpPr/>
            <p:nvPr userDrawn="1"/>
          </p:nvSpPr>
          <p:spPr>
            <a:xfrm>
              <a:off x="-4482" y="976792"/>
              <a:ext cx="10558055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2AF40AE4-A6DF-4A05-BD8A-A6B8670580B3}"/>
                </a:ext>
              </a:extLst>
            </p:cNvPr>
            <p:cNvSpPr/>
            <p:nvPr userDrawn="1"/>
          </p:nvSpPr>
          <p:spPr>
            <a:xfrm>
              <a:off x="-4482" y="2086193"/>
              <a:ext cx="10558055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5065390-3EE5-4473-8B3F-CA5D454DD8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572" y="5190719"/>
            <a:ext cx="737827" cy="119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C667A40A-8BBB-492D-886A-BD5C4845F6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731" b="51403"/>
          <a:stretch/>
        </p:blipFill>
        <p:spPr>
          <a:xfrm>
            <a:off x="9841831" y="0"/>
            <a:ext cx="2350167" cy="333274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Voeg hier een titel in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2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3"/>
            <a:r>
              <a:rPr lang="nl-NL" noProof="0" dirty="0"/>
              <a:t>Leestekst</a:t>
            </a:r>
          </a:p>
          <a:p>
            <a:pPr lvl="4"/>
            <a:r>
              <a:rPr lang="nl-NL" noProof="0" dirty="0"/>
              <a:t>Tussenkop</a:t>
            </a:r>
          </a:p>
          <a:p>
            <a:pPr lvl="5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6"/>
            <a:r>
              <a:rPr lang="nl-NL" noProof="0" dirty="0"/>
              <a:t>Alfabetische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#3</a:t>
            </a:r>
          </a:p>
          <a:p>
            <a:pPr lvl="8"/>
            <a:r>
              <a:rPr lang="nl-NL" noProof="0" dirty="0"/>
              <a:t>Bronvermelding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761A-8E17-4CA5-9DEB-BC3C24B26042}" type="datetime3">
              <a:rPr lang="nl-NL" noProof="0" smtClean="0"/>
              <a:t>22/6/21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Invoegen &gt; Koptekst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A253B553-DB99-4F0C-8253-8B4A3DFB2405}"/>
              </a:ext>
            </a:extLst>
          </p:cNvPr>
          <p:cNvSpPr/>
          <p:nvPr userDrawn="1"/>
        </p:nvSpPr>
        <p:spPr>
          <a:xfrm>
            <a:off x="5321989" y="-491319"/>
            <a:ext cx="1548022" cy="3002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800" cap="all" baseline="0" noProof="0" dirty="0">
                <a:solidFill>
                  <a:schemeClr val="accent1"/>
                </a:solidFill>
                <a:latin typeface="+mj-lt"/>
              </a:rPr>
              <a:t>TEKST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001D1F8-B30C-4687-89C6-069A2B14E8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172" y="5190719"/>
            <a:ext cx="738591" cy="1195993"/>
          </a:xfrm>
          <a:prstGeom prst="rect">
            <a:avLst/>
          </a:prstGeom>
        </p:spPr>
      </p:pic>
      <p:grpSp>
        <p:nvGrpSpPr>
          <p:cNvPr id="12" name="Instructie">
            <a:extLst>
              <a:ext uri="{FF2B5EF4-FFF2-40B4-BE49-F238E27FC236}">
                <a16:creationId xmlns:a16="http://schemas.microsoft.com/office/drawing/2014/main" id="{6B5174D8-51FE-4627-A15E-C7ED2BEEFA18}"/>
              </a:ext>
            </a:extLst>
          </p:cNvPr>
          <p:cNvGrpSpPr/>
          <p:nvPr userDrawn="1"/>
        </p:nvGrpSpPr>
        <p:grpSpPr>
          <a:xfrm>
            <a:off x="-3437547" y="1434"/>
            <a:ext cx="3201327" cy="5082295"/>
            <a:chOff x="-3437547" y="1434"/>
            <a:chExt cx="3201327" cy="5082295"/>
          </a:xfrm>
        </p:grpSpPr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7489CDF2-FE8C-461F-A261-6C993711819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C56A5E20-2225-4460-9748-C520F11A2407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92454607-AF87-469D-99CC-64C32FA178F6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5" indent="-36036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Numerieke </a:t>
              </a: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4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929D4F9D-257D-48B3-B643-F05BADAF987B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B0863AA3-EBED-4D49-8325-FFFDCF47A573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6" indent="-36036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Alfabetische </a:t>
              </a: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4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C620D0F6-989C-4F65-A6C2-EFA15958808E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58A7D4D1-82DA-44B5-A60A-792A3D5D6A9B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625475" marR="0" lvl="7" indent="-26511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Pct val="80000"/>
                <a:buFont typeface="Microsoft JhengHei Light" panose="020B0304030504040204" pitchFamily="34" charset="-120"/>
                <a:buChar char="&gt;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 #3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FDE8BCDF-6C2E-406B-A00A-25EF6F3101BD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5F7B2934-D393-4CE5-86B1-1D7FF76C100F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050" i="1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Bronvermelding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4153A20F-77AA-4496-A204-34AE6461DBB1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</a:t>
              </a:r>
              <a:r>
                <a:rPr kumimoji="0" lang="nl-NL" sz="1400" b="0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NIVEAUS kiezen</a:t>
              </a:r>
              <a:endParaRPr kumimoji="0" lang="nl-NL" sz="1400" b="0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83CFADCC-94FF-47D7-9671-C8E0C6E63D61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9C354EEA-21D1-4DA2-B3CE-1F50C98352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FE9BB266-C3A9-4E9B-8437-B84F7D5F279C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CBDE92F9-E5A6-4410-93D2-48C9182EBE02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7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39" name="Rechte verbindingslijn 38">
                <a:extLst>
                  <a:ext uri="{FF2B5EF4-FFF2-40B4-BE49-F238E27FC236}">
                    <a16:creationId xmlns:a16="http://schemas.microsoft.com/office/drawing/2014/main" id="{D5B3C4D6-310C-43CA-9F90-AF9F86D934B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Rechte verbindingslijn 39">
                <a:extLst>
                  <a:ext uri="{FF2B5EF4-FFF2-40B4-BE49-F238E27FC236}">
                    <a16:creationId xmlns:a16="http://schemas.microsoft.com/office/drawing/2014/main" id="{1A1C570F-6855-4707-B38F-1E404975CB1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9779CCBB-974A-4B71-9345-6A98FD1CC6C1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78A06BCD-772F-4663-AAAE-E90BF8475114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81" name="Groep 80">
                  <a:extLst>
                    <a:ext uri="{FF2B5EF4-FFF2-40B4-BE49-F238E27FC236}">
                      <a16:creationId xmlns:a16="http://schemas.microsoft.com/office/drawing/2014/main" id="{DE4642E6-4A99-4442-8FF7-3504FB0BE7AB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85" name="Rechte verbindingslijn 84">
                    <a:extLst>
                      <a:ext uri="{FF2B5EF4-FFF2-40B4-BE49-F238E27FC236}">
                        <a16:creationId xmlns:a16="http://schemas.microsoft.com/office/drawing/2014/main" id="{C9D8BE23-4A00-4A38-ADC3-29687483A6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6" name="Rechte verbindingslijn 85">
                    <a:extLst>
                      <a:ext uri="{FF2B5EF4-FFF2-40B4-BE49-F238E27FC236}">
                        <a16:creationId xmlns:a16="http://schemas.microsoft.com/office/drawing/2014/main" id="{B11E6006-B0C3-4AB1-A9E2-D26F4A78D3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7" name="Rechte verbindingslijn 86">
                    <a:extLst>
                      <a:ext uri="{FF2B5EF4-FFF2-40B4-BE49-F238E27FC236}">
                        <a16:creationId xmlns:a16="http://schemas.microsoft.com/office/drawing/2014/main" id="{54E079AE-D851-49DC-BD22-9C6EA4A3F2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8" name="Rechte verbindingslijn 87">
                    <a:extLst>
                      <a:ext uri="{FF2B5EF4-FFF2-40B4-BE49-F238E27FC236}">
                        <a16:creationId xmlns:a16="http://schemas.microsoft.com/office/drawing/2014/main" id="{310BBC59-C035-4EA2-874B-0A5AFFE0BD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9" name="Rechte verbindingslijn 88">
                    <a:extLst>
                      <a:ext uri="{FF2B5EF4-FFF2-40B4-BE49-F238E27FC236}">
                        <a16:creationId xmlns:a16="http://schemas.microsoft.com/office/drawing/2014/main" id="{5E07E169-AAB7-4691-9606-FD3F50E4126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82" name="Groep 81">
                  <a:extLst>
                    <a:ext uri="{FF2B5EF4-FFF2-40B4-BE49-F238E27FC236}">
                      <a16:creationId xmlns:a16="http://schemas.microsoft.com/office/drawing/2014/main" id="{242CC115-D81D-41A0-9196-E41936A93459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83" name="Rechthoek 82">
                    <a:extLst>
                      <a:ext uri="{FF2B5EF4-FFF2-40B4-BE49-F238E27FC236}">
                        <a16:creationId xmlns:a16="http://schemas.microsoft.com/office/drawing/2014/main" id="{4DCB4C25-DC88-491B-95AC-28550408B52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4" name="Pijl: punthaak 83">
                    <a:extLst>
                      <a:ext uri="{FF2B5EF4-FFF2-40B4-BE49-F238E27FC236}">
                        <a16:creationId xmlns:a16="http://schemas.microsoft.com/office/drawing/2014/main" id="{D5D437CC-C0DD-4280-B981-7A4251ABCD6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4BFEEF17-A398-4AC5-938A-CEE2DB2DA4B9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72" name="Groep 71">
                  <a:extLst>
                    <a:ext uri="{FF2B5EF4-FFF2-40B4-BE49-F238E27FC236}">
                      <a16:creationId xmlns:a16="http://schemas.microsoft.com/office/drawing/2014/main" id="{26A216B1-C9B0-4A0A-A656-AC053C172A37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E54CEDA6-44F1-4A69-9A0D-DA58ADB0F8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10BB00F-B93E-43EA-879A-EBB774768C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EF196E6B-7397-4B77-B758-C4F5D77A1E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0458AEB-F69E-40CA-B941-B3B8B98B1DE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85BC99CF-80AA-4F29-82CA-C6B6BC6B5B7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3" name="Groep 72">
                  <a:extLst>
                    <a:ext uri="{FF2B5EF4-FFF2-40B4-BE49-F238E27FC236}">
                      <a16:creationId xmlns:a16="http://schemas.microsoft.com/office/drawing/2014/main" id="{92B4C5D1-1179-4EB6-A878-E64F1BE95124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83041131-7359-41E8-9469-0C0C9A893E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5" name="Pijl: punthaak 74">
                    <a:extLst>
                      <a:ext uri="{FF2B5EF4-FFF2-40B4-BE49-F238E27FC236}">
                        <a16:creationId xmlns:a16="http://schemas.microsoft.com/office/drawing/2014/main" id="{2CFDF00C-AA95-4CD3-925F-BA3FD505EDD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44" name="Rechte verbindingslijn 43">
                <a:extLst>
                  <a:ext uri="{FF2B5EF4-FFF2-40B4-BE49-F238E27FC236}">
                    <a16:creationId xmlns:a16="http://schemas.microsoft.com/office/drawing/2014/main" id="{9F325FC0-BD24-4FE2-B0E4-EA7E39CEE7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0ACA34A7-261E-4D51-98BD-B01BCF779FB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34B315DF-3BC8-4D2B-91FF-C69729A2792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61" name="Rechthoek 60">
                  <a:extLst>
                    <a:ext uri="{FF2B5EF4-FFF2-40B4-BE49-F238E27FC236}">
                      <a16:creationId xmlns:a16="http://schemas.microsoft.com/office/drawing/2014/main" id="{FD9DCC62-4C10-488A-912A-83B28877B351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0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5440138E-8E4F-458E-BECA-1E2C954AC4DC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63" name="Groep 62">
                    <a:extLst>
                      <a:ext uri="{FF2B5EF4-FFF2-40B4-BE49-F238E27FC236}">
                        <a16:creationId xmlns:a16="http://schemas.microsoft.com/office/drawing/2014/main" id="{239866E6-A483-45DA-9B99-8BDDB54980E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7" name="Rechte verbindingslijn 66">
                      <a:extLst>
                        <a:ext uri="{FF2B5EF4-FFF2-40B4-BE49-F238E27FC236}">
                          <a16:creationId xmlns:a16="http://schemas.microsoft.com/office/drawing/2014/main" id="{D351BB38-8D00-4D8C-8928-D539714E383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8" name="Rechte verbindingslijn 67">
                      <a:extLst>
                        <a:ext uri="{FF2B5EF4-FFF2-40B4-BE49-F238E27FC236}">
                          <a16:creationId xmlns:a16="http://schemas.microsoft.com/office/drawing/2014/main" id="{7EE050B6-7EFC-41E2-8D82-368720E95A2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9" name="Rechte verbindingslijn 68">
                      <a:extLst>
                        <a:ext uri="{FF2B5EF4-FFF2-40B4-BE49-F238E27FC236}">
                          <a16:creationId xmlns:a16="http://schemas.microsoft.com/office/drawing/2014/main" id="{F3690A83-85F8-4DC5-8C85-0190CB00FCF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0" name="Rechte verbindingslijn 69">
                      <a:extLst>
                        <a:ext uri="{FF2B5EF4-FFF2-40B4-BE49-F238E27FC236}">
                          <a16:creationId xmlns:a16="http://schemas.microsoft.com/office/drawing/2014/main" id="{43515B86-3F12-495B-A89D-BEF98379B15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1" name="Rechte verbindingslijn 70">
                      <a:extLst>
                        <a:ext uri="{FF2B5EF4-FFF2-40B4-BE49-F238E27FC236}">
                          <a16:creationId xmlns:a16="http://schemas.microsoft.com/office/drawing/2014/main" id="{31F5A5A8-03BE-4504-889D-E9EA22E02B1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64" name="Groep 63">
                    <a:extLst>
                      <a:ext uri="{FF2B5EF4-FFF2-40B4-BE49-F238E27FC236}">
                        <a16:creationId xmlns:a16="http://schemas.microsoft.com/office/drawing/2014/main" id="{126A2590-AEEE-4956-976F-1F9AD0AD428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65" name="Rechthoek 64">
                      <a:extLst>
                        <a:ext uri="{FF2B5EF4-FFF2-40B4-BE49-F238E27FC236}">
                          <a16:creationId xmlns:a16="http://schemas.microsoft.com/office/drawing/2014/main" id="{062093FF-7A20-43DC-9E17-3B47ADAC4EA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6" name="Pijl: punthaak 65">
                      <a:extLst>
                        <a:ext uri="{FF2B5EF4-FFF2-40B4-BE49-F238E27FC236}">
                          <a16:creationId xmlns:a16="http://schemas.microsoft.com/office/drawing/2014/main" id="{28DB5691-A507-4009-8C45-EF68FAC967D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82966788-C954-4A63-8FAF-001047482BD9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50" name="Rechthoek 49">
                  <a:extLst>
                    <a:ext uri="{FF2B5EF4-FFF2-40B4-BE49-F238E27FC236}">
                      <a16:creationId xmlns:a16="http://schemas.microsoft.com/office/drawing/2014/main" id="{3A3D3605-8C4F-40BB-A7B2-4797ABECB7EA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0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3841DD67-4D12-48C8-BE50-935DD30B850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52" name="Groep 51">
                    <a:extLst>
                      <a:ext uri="{FF2B5EF4-FFF2-40B4-BE49-F238E27FC236}">
                        <a16:creationId xmlns:a16="http://schemas.microsoft.com/office/drawing/2014/main" id="{FF7297F0-AD31-44A6-B8F7-0951B5D0A74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56" name="Rechte verbindingslijn 55">
                      <a:extLst>
                        <a:ext uri="{FF2B5EF4-FFF2-40B4-BE49-F238E27FC236}">
                          <a16:creationId xmlns:a16="http://schemas.microsoft.com/office/drawing/2014/main" id="{144014F7-69DA-4A45-979F-EAB1C551A2B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7" name="Rechte verbindingslijn 56">
                      <a:extLst>
                        <a:ext uri="{FF2B5EF4-FFF2-40B4-BE49-F238E27FC236}">
                          <a16:creationId xmlns:a16="http://schemas.microsoft.com/office/drawing/2014/main" id="{7E7EED87-147B-46D9-8C2B-886996D66C4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8" name="Rechte verbindingslijn 57">
                      <a:extLst>
                        <a:ext uri="{FF2B5EF4-FFF2-40B4-BE49-F238E27FC236}">
                          <a16:creationId xmlns:a16="http://schemas.microsoft.com/office/drawing/2014/main" id="{04F18571-A06D-47B4-9502-D5A4823EA2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9" name="Rechte verbindingslijn 58">
                      <a:extLst>
                        <a:ext uri="{FF2B5EF4-FFF2-40B4-BE49-F238E27FC236}">
                          <a16:creationId xmlns:a16="http://schemas.microsoft.com/office/drawing/2014/main" id="{D03CB646-AD16-4F56-8852-A42CE77E058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5FABDFEB-4C0D-4676-A003-082E1803DDD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3" name="Groep 52">
                    <a:extLst>
                      <a:ext uri="{FF2B5EF4-FFF2-40B4-BE49-F238E27FC236}">
                        <a16:creationId xmlns:a16="http://schemas.microsoft.com/office/drawing/2014/main" id="{C1EE5088-ABD4-45AE-95B7-BD7E9A1CF44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4" name="Rechthoek 53">
                      <a:extLst>
                        <a:ext uri="{FF2B5EF4-FFF2-40B4-BE49-F238E27FC236}">
                          <a16:creationId xmlns:a16="http://schemas.microsoft.com/office/drawing/2014/main" id="{EEB4C066-EA1D-4DF0-B33E-95CC239B770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5" name="Pijl: punthaak 54">
                      <a:extLst>
                        <a:ext uri="{FF2B5EF4-FFF2-40B4-BE49-F238E27FC236}">
                          <a16:creationId xmlns:a16="http://schemas.microsoft.com/office/drawing/2014/main" id="{EC671C83-A010-444E-8D1F-DA531D102F4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E33BBA4F-A5AD-49B1-8E1C-DAFA57DC5B8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9F1A4EC1-C8D2-4E0C-B740-8A3CECE97952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132DC3B2-68BC-4E20-A61C-03AE8AAB2D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5DF08FD9-21C9-4CAF-ACBA-99DCBB7B4AE1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5113" marR="0" lvl="0" indent="-26511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4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F060B90A-A286-4C5F-BF1C-08B156B77FB5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4D19E5B8-69F7-4396-98CC-900C9128CE85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1338" marR="0" lvl="1" indent="-276225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tx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 #1</a:t>
              </a:r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1012EC44-D3DE-4CC8-864E-5A186D7B07B3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7C26879B-3EFF-4DD5-876E-BDD6777A1904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06450" marR="0" lvl="2" indent="-26511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Calibri Light" panose="020F0302020204030204" pitchFamily="34" charset="0"/>
                <a:buChar char="-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 #2</a:t>
              </a:r>
            </a:p>
          </p:txBody>
        </p: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8E7C7318-076E-4C4D-935B-432C343C1814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1A9541E7-5E7A-4113-A156-B73D2BF872C2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64D374DA-E6AE-48B3-8259-6B4C8B09A801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D03BB712-6BCB-4488-892A-8DB50C6FAB03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800" b="0" kern="1200" noProof="0" dirty="0">
                  <a:solidFill>
                    <a:schemeClr val="accent1"/>
                  </a:solidFill>
                  <a:latin typeface="+mj-lt"/>
                  <a:ea typeface="+mn-ea"/>
                  <a:cs typeface="+mn-cs"/>
                </a:rPr>
                <a:t>Tussenkop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5C4B9B32-62E8-466D-BFE3-BEA6C87BFC03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545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/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80BE016-EF83-48AB-8D55-8D679085EF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731" b="51403"/>
          <a:stretch/>
        </p:blipFill>
        <p:spPr>
          <a:xfrm>
            <a:off x="9841831" y="0"/>
            <a:ext cx="2350167" cy="333274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Voeg hier een titel in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2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3"/>
            <a:r>
              <a:rPr lang="nl-NL" noProof="0" dirty="0"/>
              <a:t>Leestekst</a:t>
            </a:r>
          </a:p>
          <a:p>
            <a:pPr lvl="4"/>
            <a:r>
              <a:rPr lang="nl-NL" noProof="0" dirty="0"/>
              <a:t>Tussenkop</a:t>
            </a:r>
          </a:p>
          <a:p>
            <a:pPr lvl="5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6"/>
            <a:r>
              <a:rPr lang="nl-NL" noProof="0" dirty="0"/>
              <a:t>Alfabetische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#3</a:t>
            </a:r>
          </a:p>
          <a:p>
            <a:pPr lvl="8"/>
            <a:r>
              <a:rPr lang="nl-NL" noProof="0" dirty="0"/>
              <a:t>Bronvermelding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8C69-B1D5-4086-A685-BED8113E9FEF}" type="datetime3">
              <a:rPr lang="nl-NL" noProof="0" smtClean="0"/>
              <a:t>22/6/21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Invoegen &gt; Koptekst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A253B553-DB99-4F0C-8253-8B4A3DFB2405}"/>
              </a:ext>
            </a:extLst>
          </p:cNvPr>
          <p:cNvSpPr/>
          <p:nvPr userDrawn="1"/>
        </p:nvSpPr>
        <p:spPr>
          <a:xfrm>
            <a:off x="4393174" y="-491319"/>
            <a:ext cx="3405652" cy="3002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800" cap="all" baseline="0" noProof="0" dirty="0">
                <a:solidFill>
                  <a:schemeClr val="accent1"/>
                </a:solidFill>
                <a:latin typeface="+mj-lt"/>
              </a:rPr>
              <a:t>TEKST / ZONDER LOGO</a:t>
            </a:r>
          </a:p>
        </p:txBody>
      </p:sp>
      <p:grpSp>
        <p:nvGrpSpPr>
          <p:cNvPr id="17" name="Instructie">
            <a:extLst>
              <a:ext uri="{FF2B5EF4-FFF2-40B4-BE49-F238E27FC236}">
                <a16:creationId xmlns:a16="http://schemas.microsoft.com/office/drawing/2014/main" id="{7B866186-B8D8-4C6D-A558-4E387E1537B0}"/>
              </a:ext>
            </a:extLst>
          </p:cNvPr>
          <p:cNvGrpSpPr/>
          <p:nvPr userDrawn="1"/>
        </p:nvGrpSpPr>
        <p:grpSpPr>
          <a:xfrm>
            <a:off x="-3437547" y="1434"/>
            <a:ext cx="3201327" cy="5082295"/>
            <a:chOff x="-3437547" y="1434"/>
            <a:chExt cx="3201327" cy="5082295"/>
          </a:xfrm>
        </p:grpSpPr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AD35C677-9A30-4922-AE6E-42DA65F173A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77591839-95C1-4DFB-91F4-0914DD6ECBA6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F6B20FF3-D1E2-4D4C-B7EF-4DBE8ABB7CB8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5" indent="-36036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Numerieke </a:t>
              </a: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4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3B27E5A1-56B1-439B-A367-3DBC042D8BA2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73C23F72-542A-411B-92FB-6C169FEE4FCE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6" indent="-36036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Alfabetische </a:t>
              </a: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4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F1CCE726-35B8-470C-A61B-7F15A8A6C245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B5579705-A842-4ED2-A8FA-4934BE63442E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625475" marR="0" lvl="7" indent="-26511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Pct val="80000"/>
                <a:buFont typeface="Microsoft JhengHei Light" panose="020B0304030504040204" pitchFamily="34" charset="-120"/>
                <a:buChar char="&gt;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 #3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D5FA9651-C289-44ED-93CE-8AA51C769515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5718ECBA-EDCB-45F7-96B2-76992958058A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050" i="1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Bronvermelding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5A07316F-5D86-4FAA-B9AC-6072E9B95ABE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</a:t>
              </a:r>
              <a:r>
                <a:rPr kumimoji="0" lang="nl-NL" sz="1400" b="0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NIVEAUS kiezen</a:t>
              </a:r>
              <a:endParaRPr kumimoji="0" lang="nl-NL" sz="1400" b="0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77E4B976-9259-4897-84A6-E495B9E4D5F7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0" name="Rechte verbindingslijn 29">
              <a:extLst>
                <a:ext uri="{FF2B5EF4-FFF2-40B4-BE49-F238E27FC236}">
                  <a16:creationId xmlns:a16="http://schemas.microsoft.com/office/drawing/2014/main" id="{B7B59CBD-0A16-40F2-9A2C-CD384400A1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7D9C2858-209C-4B6B-8534-B742D161D386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70C215CC-B521-48F4-AC5C-990ABCCCD539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7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44" name="Rechte verbindingslijn 43">
                <a:extLst>
                  <a:ext uri="{FF2B5EF4-FFF2-40B4-BE49-F238E27FC236}">
                    <a16:creationId xmlns:a16="http://schemas.microsoft.com/office/drawing/2014/main" id="{6128978D-4BF0-4011-BB09-D85EC84A998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6D90E33F-5C6D-40BD-8055-0F9391F5F0A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hthoek 45">
                <a:extLst>
                  <a:ext uri="{FF2B5EF4-FFF2-40B4-BE49-F238E27FC236}">
                    <a16:creationId xmlns:a16="http://schemas.microsoft.com/office/drawing/2014/main" id="{7A95CB48-0B89-4814-A1FB-F18C7B8D7FBC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3DD2C57F-61CB-4F0F-9C60-E5085A4F9607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86" name="Groep 85">
                  <a:extLst>
                    <a:ext uri="{FF2B5EF4-FFF2-40B4-BE49-F238E27FC236}">
                      <a16:creationId xmlns:a16="http://schemas.microsoft.com/office/drawing/2014/main" id="{20AEC373-09CF-4536-A1BC-9D722B5ACF9A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90" name="Rechte verbindingslijn 89">
                    <a:extLst>
                      <a:ext uri="{FF2B5EF4-FFF2-40B4-BE49-F238E27FC236}">
                        <a16:creationId xmlns:a16="http://schemas.microsoft.com/office/drawing/2014/main" id="{87A1E8D9-B730-4423-8E51-635AB05119E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1" name="Rechte verbindingslijn 90">
                    <a:extLst>
                      <a:ext uri="{FF2B5EF4-FFF2-40B4-BE49-F238E27FC236}">
                        <a16:creationId xmlns:a16="http://schemas.microsoft.com/office/drawing/2014/main" id="{7C1FD981-BB08-471E-8EDE-2DA3F049B7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2" name="Rechte verbindingslijn 91">
                    <a:extLst>
                      <a:ext uri="{FF2B5EF4-FFF2-40B4-BE49-F238E27FC236}">
                        <a16:creationId xmlns:a16="http://schemas.microsoft.com/office/drawing/2014/main" id="{389D2603-2363-4A93-ACA6-96FEC8F165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3" name="Rechte verbindingslijn 92">
                    <a:extLst>
                      <a:ext uri="{FF2B5EF4-FFF2-40B4-BE49-F238E27FC236}">
                        <a16:creationId xmlns:a16="http://schemas.microsoft.com/office/drawing/2014/main" id="{DFB96A5C-CD2F-4E9A-9B17-81B7DE0E8A7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4" name="Rechte verbindingslijn 93">
                    <a:extLst>
                      <a:ext uri="{FF2B5EF4-FFF2-40B4-BE49-F238E27FC236}">
                        <a16:creationId xmlns:a16="http://schemas.microsoft.com/office/drawing/2014/main" id="{37B749BD-9DC2-4332-A5B8-0D759E80FEF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87" name="Groep 86">
                  <a:extLst>
                    <a:ext uri="{FF2B5EF4-FFF2-40B4-BE49-F238E27FC236}">
                      <a16:creationId xmlns:a16="http://schemas.microsoft.com/office/drawing/2014/main" id="{21684B65-03F3-4EF9-8B1B-79DCF251872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88" name="Rechthoek 87">
                    <a:extLst>
                      <a:ext uri="{FF2B5EF4-FFF2-40B4-BE49-F238E27FC236}">
                        <a16:creationId xmlns:a16="http://schemas.microsoft.com/office/drawing/2014/main" id="{A322DD54-60A5-4B6E-B4A1-1376A7B6DE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9" name="Pijl: punthaak 88">
                    <a:extLst>
                      <a:ext uri="{FF2B5EF4-FFF2-40B4-BE49-F238E27FC236}">
                        <a16:creationId xmlns:a16="http://schemas.microsoft.com/office/drawing/2014/main" id="{1E55235E-DEF7-4056-8E35-52C83DF7B87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48" name="Groep 47">
                <a:extLst>
                  <a:ext uri="{FF2B5EF4-FFF2-40B4-BE49-F238E27FC236}">
                    <a16:creationId xmlns:a16="http://schemas.microsoft.com/office/drawing/2014/main" id="{099F9FB7-CF98-4ECF-8E03-5A8E1A5D197E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77" name="Groep 76">
                  <a:extLst>
                    <a:ext uri="{FF2B5EF4-FFF2-40B4-BE49-F238E27FC236}">
                      <a16:creationId xmlns:a16="http://schemas.microsoft.com/office/drawing/2014/main" id="{68F9FF14-9CC7-455C-B6E0-DE17B9134D7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A123145D-5949-4579-95B9-8B157C5BED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D99C3C27-5B6A-4F22-903E-196070AFA9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3" name="Rechte verbindingslijn 82">
                    <a:extLst>
                      <a:ext uri="{FF2B5EF4-FFF2-40B4-BE49-F238E27FC236}">
                        <a16:creationId xmlns:a16="http://schemas.microsoft.com/office/drawing/2014/main" id="{3F14970A-EE36-4EDE-A70A-3385F75FD7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4" name="Rechte verbindingslijn 83">
                    <a:extLst>
                      <a:ext uri="{FF2B5EF4-FFF2-40B4-BE49-F238E27FC236}">
                        <a16:creationId xmlns:a16="http://schemas.microsoft.com/office/drawing/2014/main" id="{392D95E5-37E8-41DF-8C34-534E481D63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5" name="Rechte verbindingslijn 84">
                    <a:extLst>
                      <a:ext uri="{FF2B5EF4-FFF2-40B4-BE49-F238E27FC236}">
                        <a16:creationId xmlns:a16="http://schemas.microsoft.com/office/drawing/2014/main" id="{3F4BD59C-4D9C-4B5C-90B4-C021C20DB4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8" name="Groep 77">
                  <a:extLst>
                    <a:ext uri="{FF2B5EF4-FFF2-40B4-BE49-F238E27FC236}">
                      <a16:creationId xmlns:a16="http://schemas.microsoft.com/office/drawing/2014/main" id="{CDBAEEB1-16C7-41A7-974A-024F9945A9F5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9" name="Rechthoek 78">
                    <a:extLst>
                      <a:ext uri="{FF2B5EF4-FFF2-40B4-BE49-F238E27FC236}">
                        <a16:creationId xmlns:a16="http://schemas.microsoft.com/office/drawing/2014/main" id="{B84E6DE1-2AA9-40BE-A4B3-D4B9C7E917B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0" name="Pijl: punthaak 79">
                    <a:extLst>
                      <a:ext uri="{FF2B5EF4-FFF2-40B4-BE49-F238E27FC236}">
                        <a16:creationId xmlns:a16="http://schemas.microsoft.com/office/drawing/2014/main" id="{F8387D3E-189D-43F8-BF58-AA474E0297C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49" name="Rechte verbindingslijn 48">
                <a:extLst>
                  <a:ext uri="{FF2B5EF4-FFF2-40B4-BE49-F238E27FC236}">
                    <a16:creationId xmlns:a16="http://schemas.microsoft.com/office/drawing/2014/main" id="{FB36DCEF-E05F-43E8-9E66-A978FF04546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50" name="Rechte verbindingslijn 49">
                <a:extLst>
                  <a:ext uri="{FF2B5EF4-FFF2-40B4-BE49-F238E27FC236}">
                    <a16:creationId xmlns:a16="http://schemas.microsoft.com/office/drawing/2014/main" id="{A51CD1C7-2E63-4758-9A80-3690E6C93FC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51" name="Groep 50">
                <a:extLst>
                  <a:ext uri="{FF2B5EF4-FFF2-40B4-BE49-F238E27FC236}">
                    <a16:creationId xmlns:a16="http://schemas.microsoft.com/office/drawing/2014/main" id="{B7CA71F7-BE82-4123-9329-916138F220E5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66" name="Rechthoek 65">
                  <a:extLst>
                    <a:ext uri="{FF2B5EF4-FFF2-40B4-BE49-F238E27FC236}">
                      <a16:creationId xmlns:a16="http://schemas.microsoft.com/office/drawing/2014/main" id="{39BDCAA9-8396-4AF6-B863-B8D50B91726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0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1D7C1B37-DF10-4206-8C1F-6191F95A5BC4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68" name="Groep 67">
                    <a:extLst>
                      <a:ext uri="{FF2B5EF4-FFF2-40B4-BE49-F238E27FC236}">
                        <a16:creationId xmlns:a16="http://schemas.microsoft.com/office/drawing/2014/main" id="{0BBDCD60-7889-43D5-9564-075BF16D7A4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72" name="Rechte verbindingslijn 71">
                      <a:extLst>
                        <a:ext uri="{FF2B5EF4-FFF2-40B4-BE49-F238E27FC236}">
                          <a16:creationId xmlns:a16="http://schemas.microsoft.com/office/drawing/2014/main" id="{00100627-628C-4D68-AAD8-6AB85469FC4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3" name="Rechte verbindingslijn 72">
                      <a:extLst>
                        <a:ext uri="{FF2B5EF4-FFF2-40B4-BE49-F238E27FC236}">
                          <a16:creationId xmlns:a16="http://schemas.microsoft.com/office/drawing/2014/main" id="{80EAC39C-C271-4D73-BC7A-5944C9F9114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4" name="Rechte verbindingslijn 73">
                      <a:extLst>
                        <a:ext uri="{FF2B5EF4-FFF2-40B4-BE49-F238E27FC236}">
                          <a16:creationId xmlns:a16="http://schemas.microsoft.com/office/drawing/2014/main" id="{72EC4B83-6D0B-49AD-B1A1-603DFE88D19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5" name="Rechte verbindingslijn 74">
                      <a:extLst>
                        <a:ext uri="{FF2B5EF4-FFF2-40B4-BE49-F238E27FC236}">
                          <a16:creationId xmlns:a16="http://schemas.microsoft.com/office/drawing/2014/main" id="{5E0532D8-19EF-4F65-936D-C94DCFE2F28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6" name="Rechte verbindingslijn 75">
                      <a:extLst>
                        <a:ext uri="{FF2B5EF4-FFF2-40B4-BE49-F238E27FC236}">
                          <a16:creationId xmlns:a16="http://schemas.microsoft.com/office/drawing/2014/main" id="{E2A4BAED-B71C-4F5D-AEFC-62E987824D3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A8987EC2-F607-4386-89D2-079FE4820E7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70" name="Rechthoek 69">
                      <a:extLst>
                        <a:ext uri="{FF2B5EF4-FFF2-40B4-BE49-F238E27FC236}">
                          <a16:creationId xmlns:a16="http://schemas.microsoft.com/office/drawing/2014/main" id="{D00234E5-0D34-4E3B-96AB-057FDAA473C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1" name="Pijl: punthaak 70">
                      <a:extLst>
                        <a:ext uri="{FF2B5EF4-FFF2-40B4-BE49-F238E27FC236}">
                          <a16:creationId xmlns:a16="http://schemas.microsoft.com/office/drawing/2014/main" id="{07344967-AEC4-4959-96D1-8E9D7E79E2A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831DFBF1-3BF4-4930-9D0B-3AD760049B63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BB062F73-8F1A-4C88-8DF3-0EF1D91B760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0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6" name="Groep 55">
                  <a:extLst>
                    <a:ext uri="{FF2B5EF4-FFF2-40B4-BE49-F238E27FC236}">
                      <a16:creationId xmlns:a16="http://schemas.microsoft.com/office/drawing/2014/main" id="{29A83D22-5FA5-4587-84C7-22A33CBEDCB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C1D7B751-DF4F-45A2-A3A7-A0BBBA0120B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193FCC86-0F14-420D-B91E-398A4533F2A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C225615F-E27F-4B02-A5C9-F90D7CE3A46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0D6118F2-50FD-4F15-BD2A-72EB238A513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8036486F-E744-44DC-9CD0-BB9163E3AFB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5" name="Rechte verbindingslijn 64">
                      <a:extLst>
                        <a:ext uri="{FF2B5EF4-FFF2-40B4-BE49-F238E27FC236}">
                          <a16:creationId xmlns:a16="http://schemas.microsoft.com/office/drawing/2014/main" id="{F5C75B89-8031-4AEF-A82B-2939F93BCE4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8" name="Groep 57">
                    <a:extLst>
                      <a:ext uri="{FF2B5EF4-FFF2-40B4-BE49-F238E27FC236}">
                        <a16:creationId xmlns:a16="http://schemas.microsoft.com/office/drawing/2014/main" id="{C87A99D1-054C-4234-80BE-34A45C78FE59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9" name="Rechthoek 58">
                      <a:extLst>
                        <a:ext uri="{FF2B5EF4-FFF2-40B4-BE49-F238E27FC236}">
                          <a16:creationId xmlns:a16="http://schemas.microsoft.com/office/drawing/2014/main" id="{7E17E13C-2EF6-470E-AACC-35599E8577F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0" name="Pijl: punthaak 59">
                      <a:extLst>
                        <a:ext uri="{FF2B5EF4-FFF2-40B4-BE49-F238E27FC236}">
                          <a16:creationId xmlns:a16="http://schemas.microsoft.com/office/drawing/2014/main" id="{A2013D1B-FBCD-427D-94A0-45C27F27BED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6CC4DE5C-5C0C-4837-BC0C-DC621A507641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6440B507-BACE-4EE1-8804-3D929B9D09B1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32" name="Rechte verbindingslijn 31">
              <a:extLst>
                <a:ext uri="{FF2B5EF4-FFF2-40B4-BE49-F238E27FC236}">
                  <a16:creationId xmlns:a16="http://schemas.microsoft.com/office/drawing/2014/main" id="{F23C5D59-BC38-4014-B8C6-165882DB0C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C549DBD0-03D2-4C07-932B-FE5EB75EBBC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5113" marR="0" lvl="0" indent="-26511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4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Ovaal 33">
              <a:extLst>
                <a:ext uri="{FF2B5EF4-FFF2-40B4-BE49-F238E27FC236}">
                  <a16:creationId xmlns:a16="http://schemas.microsoft.com/office/drawing/2014/main" id="{16AE593B-B1BC-4D90-894A-DC5500828CA5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0BCC59D6-C4D5-48FA-B671-3FF8ED29E6A1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1338" marR="0" lvl="1" indent="-276225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tx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 #1</a:t>
              </a:r>
            </a:p>
          </p:txBody>
        </p:sp>
        <p:sp>
          <p:nvSpPr>
            <p:cNvPr id="36" name="Ovaal 35">
              <a:extLst>
                <a:ext uri="{FF2B5EF4-FFF2-40B4-BE49-F238E27FC236}">
                  <a16:creationId xmlns:a16="http://schemas.microsoft.com/office/drawing/2014/main" id="{752A5281-F6B8-428B-84E8-05F21419AAAC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D0101CD9-3BBB-432C-A7F2-B0BC478EB399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06450" marR="0" lvl="2" indent="-26511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Calibri Light" panose="020F0302020204030204" pitchFamily="34" charset="0"/>
                <a:buChar char="-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 #2</a:t>
              </a:r>
            </a:p>
          </p:txBody>
        </p: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C1963F3D-EB82-4429-9E74-5FD5539D8605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9BDCC4AF-B988-4702-9D55-DD1141C974B1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7C13B699-2990-4C29-9C37-1668712630BC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CB428B65-C9CC-4CB4-8766-ABF39BFEB864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800" b="0" kern="1200" noProof="0" dirty="0">
                  <a:solidFill>
                    <a:schemeClr val="accent1"/>
                  </a:solidFill>
                  <a:latin typeface="+mj-lt"/>
                  <a:ea typeface="+mn-ea"/>
                  <a:cs typeface="+mn-cs"/>
                </a:rPr>
                <a:t>Tussenkop</a:t>
              </a:r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0C330E3B-B498-4EFB-AAB8-7E83A7C78CD6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067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/ AFBEELDING (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jdelijke aanduiding voor afbeelding 16">
            <a:extLst>
              <a:ext uri="{FF2B5EF4-FFF2-40B4-BE49-F238E27FC236}">
                <a16:creationId xmlns:a16="http://schemas.microsoft.com/office/drawing/2014/main" id="{F642C567-C12A-4087-8979-6338C128A3A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408832" y="0"/>
            <a:ext cx="3783166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 lIns="900000" tIns="2700000" rIns="900000"/>
          <a:lstStyle>
            <a:lvl1pPr marL="0" indent="0" algn="ctr"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pictogram om een afbeelding in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998" y="720000"/>
            <a:ext cx="7040832" cy="543999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Voeg hier een titel in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368000" y="1552790"/>
            <a:ext cx="6572830" cy="4501069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2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3"/>
            <a:r>
              <a:rPr lang="nl-NL" noProof="0" dirty="0"/>
              <a:t>Leestekst</a:t>
            </a:r>
          </a:p>
          <a:p>
            <a:pPr lvl="4"/>
            <a:r>
              <a:rPr lang="nl-NL" noProof="0" dirty="0"/>
              <a:t>Tussenkop</a:t>
            </a:r>
          </a:p>
          <a:p>
            <a:pPr lvl="5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6"/>
            <a:r>
              <a:rPr lang="nl-NL" noProof="0" dirty="0"/>
              <a:t>Alfabetische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#3</a:t>
            </a:r>
          </a:p>
          <a:p>
            <a:pPr lvl="8"/>
            <a:r>
              <a:rPr lang="nl-NL" noProof="0" dirty="0"/>
              <a:t>Bronvermelding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06B2-DD86-4FDE-BDD6-2CBDF4F69701}" type="datetime3">
              <a:rPr lang="nl-NL" noProof="0" smtClean="0"/>
              <a:t>22/6/21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Invoegen &gt; Koptekst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A253B553-DB99-4F0C-8253-8B4A3DFB2405}"/>
              </a:ext>
            </a:extLst>
          </p:cNvPr>
          <p:cNvSpPr/>
          <p:nvPr userDrawn="1"/>
        </p:nvSpPr>
        <p:spPr>
          <a:xfrm>
            <a:off x="4099584" y="-491319"/>
            <a:ext cx="3992832" cy="3002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800" cap="all" baseline="0" noProof="0" dirty="0">
                <a:solidFill>
                  <a:schemeClr val="accent1"/>
                </a:solidFill>
                <a:latin typeface="+mj-lt"/>
              </a:rPr>
              <a:t>TEKST / AFBEELDING (S)</a:t>
            </a:r>
          </a:p>
        </p:txBody>
      </p:sp>
      <p:grpSp>
        <p:nvGrpSpPr>
          <p:cNvPr id="10" name="GRID" hidden="1">
            <a:extLst>
              <a:ext uri="{FF2B5EF4-FFF2-40B4-BE49-F238E27FC236}">
                <a16:creationId xmlns:a16="http://schemas.microsoft.com/office/drawing/2014/main" id="{CD00BE49-8745-4E59-A325-DF09886D13CE}"/>
              </a:ext>
            </a:extLst>
          </p:cNvPr>
          <p:cNvGrpSpPr/>
          <p:nvPr userDrawn="1"/>
        </p:nvGrpSpPr>
        <p:grpSpPr>
          <a:xfrm>
            <a:off x="-4482" y="0"/>
            <a:ext cx="12196482" cy="6867680"/>
            <a:chOff x="-4482" y="0"/>
            <a:chExt cx="12196482" cy="6867680"/>
          </a:xfrm>
          <a:solidFill>
            <a:srgbClr val="000000">
              <a:alpha val="30000"/>
            </a:srgbClr>
          </a:solidFill>
        </p:grpSpPr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C798974E-A3CC-46F5-A93E-BEE1F635528C}"/>
                </a:ext>
              </a:extLst>
            </p:cNvPr>
            <p:cNvSpPr/>
            <p:nvPr userDrawn="1"/>
          </p:nvSpPr>
          <p:spPr>
            <a:xfrm>
              <a:off x="7940831" y="0"/>
              <a:ext cx="47248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3F4B495C-B28B-4DF9-B35F-07BA8A47C092}"/>
                </a:ext>
              </a:extLst>
            </p:cNvPr>
            <p:cNvSpPr/>
            <p:nvPr userDrawn="1"/>
          </p:nvSpPr>
          <p:spPr>
            <a:xfrm>
              <a:off x="-4482" y="0"/>
              <a:ext cx="12196481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E215F8B-C4A6-4CEA-9BE3-259C676D7032}"/>
                </a:ext>
              </a:extLst>
            </p:cNvPr>
            <p:cNvSpPr/>
            <p:nvPr userDrawn="1"/>
          </p:nvSpPr>
          <p:spPr>
            <a:xfrm>
              <a:off x="-4482" y="6579680"/>
              <a:ext cx="12196481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E7AF4BC6-2D64-4B08-A1CB-61D75035E2C9}"/>
                </a:ext>
              </a:extLst>
            </p:cNvPr>
            <p:cNvSpPr/>
            <p:nvPr userDrawn="1"/>
          </p:nvSpPr>
          <p:spPr>
            <a:xfrm>
              <a:off x="-1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CD3C6B0-FFE2-4FF6-8A3A-2E790AE22641}"/>
                </a:ext>
              </a:extLst>
            </p:cNvPr>
            <p:cNvSpPr/>
            <p:nvPr userDrawn="1"/>
          </p:nvSpPr>
          <p:spPr>
            <a:xfrm>
              <a:off x="11291999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B1A6C6F-7CC6-4D4F-978C-8EEE1375736E}"/>
                </a:ext>
              </a:extLst>
            </p:cNvPr>
            <p:cNvSpPr/>
            <p:nvPr userDrawn="1"/>
          </p:nvSpPr>
          <p:spPr>
            <a:xfrm>
              <a:off x="0" y="1264792"/>
              <a:ext cx="1368000" cy="50873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E9BE1316-2F0A-493C-92ED-42148032014C}"/>
                </a:ext>
              </a:extLst>
            </p:cNvPr>
            <p:cNvSpPr/>
            <p:nvPr userDrawn="1"/>
          </p:nvSpPr>
          <p:spPr>
            <a:xfrm>
              <a:off x="-4482" y="6059000"/>
              <a:ext cx="12196482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277FB2C8-8EC7-451A-8C75-2F61C2C3083F}"/>
                </a:ext>
              </a:extLst>
            </p:cNvPr>
            <p:cNvSpPr/>
            <p:nvPr userDrawn="1"/>
          </p:nvSpPr>
          <p:spPr>
            <a:xfrm>
              <a:off x="-4482" y="1264791"/>
              <a:ext cx="12196482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B4E9FE10-A1DF-494E-BD93-960DCBDC29FB}"/>
              </a:ext>
            </a:extLst>
          </p:cNvPr>
          <p:cNvGrpSpPr/>
          <p:nvPr userDrawn="1"/>
        </p:nvGrpSpPr>
        <p:grpSpPr>
          <a:xfrm>
            <a:off x="-36096" y="1528010"/>
            <a:ext cx="795818" cy="5342020"/>
            <a:chOff x="-36096" y="1528010"/>
            <a:chExt cx="795818" cy="5342020"/>
          </a:xfrm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1CD0E4C0-BCA1-4163-BECF-C04C85CA2FB2}"/>
                </a:ext>
              </a:extLst>
            </p:cNvPr>
            <p:cNvSpPr/>
            <p:nvPr userDrawn="1"/>
          </p:nvSpPr>
          <p:spPr>
            <a:xfrm>
              <a:off x="-36096" y="1528010"/>
              <a:ext cx="685861" cy="3537284"/>
            </a:xfrm>
            <a:custGeom>
              <a:avLst/>
              <a:gdLst>
                <a:gd name="connsiteX0" fmla="*/ 12031 w 697831"/>
                <a:gd name="connsiteY0" fmla="*/ 0 h 3537284"/>
                <a:gd name="connsiteX1" fmla="*/ 697831 w 697831"/>
                <a:gd name="connsiteY1" fmla="*/ 1660358 h 3537284"/>
                <a:gd name="connsiteX2" fmla="*/ 24063 w 697831"/>
                <a:gd name="connsiteY2" fmla="*/ 3537284 h 3537284"/>
                <a:gd name="connsiteX3" fmla="*/ 12031 w 697831"/>
                <a:gd name="connsiteY3" fmla="*/ 3537284 h 3537284"/>
                <a:gd name="connsiteX4" fmla="*/ 0 w 697831"/>
                <a:gd name="connsiteY4" fmla="*/ 3525253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747150"/>
                <a:gd name="connsiteY0" fmla="*/ 0 h 3537284"/>
                <a:gd name="connsiteX1" fmla="*/ 685800 w 747150"/>
                <a:gd name="connsiteY1" fmla="*/ 1660358 h 3537284"/>
                <a:gd name="connsiteX2" fmla="*/ 12032 w 747150"/>
                <a:gd name="connsiteY2" fmla="*/ 3537284 h 3537284"/>
                <a:gd name="connsiteX3" fmla="*/ 0 w 747150"/>
                <a:gd name="connsiteY3" fmla="*/ 35372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3" fmla="*/ 0 w 691306"/>
                <a:gd name="connsiteY3" fmla="*/ 35372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3" fmla="*/ 216568 w 691306"/>
                <a:gd name="connsiteY3" fmla="*/ 33086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0" fmla="*/ 0 w 693116"/>
                <a:gd name="connsiteY0" fmla="*/ 0 h 3537284"/>
                <a:gd name="connsiteX1" fmla="*/ 685800 w 693116"/>
                <a:gd name="connsiteY1" fmla="*/ 1660358 h 3537284"/>
                <a:gd name="connsiteX2" fmla="*/ 12032 w 693116"/>
                <a:gd name="connsiteY2" fmla="*/ 3537284 h 3537284"/>
                <a:gd name="connsiteX0" fmla="*/ 0 w 687457"/>
                <a:gd name="connsiteY0" fmla="*/ 0 h 3537284"/>
                <a:gd name="connsiteX1" fmla="*/ 685800 w 687457"/>
                <a:gd name="connsiteY1" fmla="*/ 1660358 h 3537284"/>
                <a:gd name="connsiteX2" fmla="*/ 12032 w 687457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1777"/>
                <a:gd name="connsiteY0" fmla="*/ 0 h 3537284"/>
                <a:gd name="connsiteX1" fmla="*/ 661736 w 661777"/>
                <a:gd name="connsiteY1" fmla="*/ 1672390 h 3537284"/>
                <a:gd name="connsiteX2" fmla="*/ 12032 w 661777"/>
                <a:gd name="connsiteY2" fmla="*/ 3537284 h 3537284"/>
                <a:gd name="connsiteX0" fmla="*/ 0 w 661791"/>
                <a:gd name="connsiteY0" fmla="*/ 0 h 3537284"/>
                <a:gd name="connsiteX1" fmla="*/ 661736 w 661791"/>
                <a:gd name="connsiteY1" fmla="*/ 1672390 h 3537284"/>
                <a:gd name="connsiteX2" fmla="*/ 12032 w 661791"/>
                <a:gd name="connsiteY2" fmla="*/ 3537284 h 3537284"/>
                <a:gd name="connsiteX0" fmla="*/ 0 w 661750"/>
                <a:gd name="connsiteY0" fmla="*/ 0 h 3513221"/>
                <a:gd name="connsiteX1" fmla="*/ 661736 w 661750"/>
                <a:gd name="connsiteY1" fmla="*/ 1672390 h 3513221"/>
                <a:gd name="connsiteX2" fmla="*/ 12032 w 661750"/>
                <a:gd name="connsiteY2" fmla="*/ 3513221 h 3513221"/>
                <a:gd name="connsiteX0" fmla="*/ 0 w 661736"/>
                <a:gd name="connsiteY0" fmla="*/ 0 h 3525252"/>
                <a:gd name="connsiteX1" fmla="*/ 661736 w 661736"/>
                <a:gd name="connsiteY1" fmla="*/ 1672390 h 3525252"/>
                <a:gd name="connsiteX2" fmla="*/ 1 w 661736"/>
                <a:gd name="connsiteY2" fmla="*/ 3525252 h 3525252"/>
                <a:gd name="connsiteX0" fmla="*/ 0 w 661736"/>
                <a:gd name="connsiteY0" fmla="*/ 0 h 3525252"/>
                <a:gd name="connsiteX1" fmla="*/ 661736 w 661736"/>
                <a:gd name="connsiteY1" fmla="*/ 1672390 h 3525252"/>
                <a:gd name="connsiteX2" fmla="*/ 1 w 661736"/>
                <a:gd name="connsiteY2" fmla="*/ 3525252 h 3525252"/>
                <a:gd name="connsiteX0" fmla="*/ 0 w 661736"/>
                <a:gd name="connsiteY0" fmla="*/ 0 h 3525252"/>
                <a:gd name="connsiteX1" fmla="*/ 661736 w 661736"/>
                <a:gd name="connsiteY1" fmla="*/ 1732548 h 3525252"/>
                <a:gd name="connsiteX2" fmla="*/ 1 w 661736"/>
                <a:gd name="connsiteY2" fmla="*/ 3525252 h 3525252"/>
                <a:gd name="connsiteX0" fmla="*/ 0 w 685861"/>
                <a:gd name="connsiteY0" fmla="*/ 0 h 3525252"/>
                <a:gd name="connsiteX1" fmla="*/ 685799 w 685861"/>
                <a:gd name="connsiteY1" fmla="*/ 1732548 h 3525252"/>
                <a:gd name="connsiteX2" fmla="*/ 24064 w 685861"/>
                <a:gd name="connsiteY2" fmla="*/ 3525252 h 3525252"/>
                <a:gd name="connsiteX0" fmla="*/ 0 w 685861"/>
                <a:gd name="connsiteY0" fmla="*/ 0 h 3525252"/>
                <a:gd name="connsiteX1" fmla="*/ 685799 w 685861"/>
                <a:gd name="connsiteY1" fmla="*/ 1732548 h 3525252"/>
                <a:gd name="connsiteX2" fmla="*/ 24064 w 685861"/>
                <a:gd name="connsiteY2" fmla="*/ 3525252 h 3525252"/>
                <a:gd name="connsiteX0" fmla="*/ 0 w 685861"/>
                <a:gd name="connsiteY0" fmla="*/ 0 h 3537284"/>
                <a:gd name="connsiteX1" fmla="*/ 685799 w 685861"/>
                <a:gd name="connsiteY1" fmla="*/ 1744580 h 3537284"/>
                <a:gd name="connsiteX2" fmla="*/ 24064 w 685861"/>
                <a:gd name="connsiteY2" fmla="*/ 3537284 h 3537284"/>
                <a:gd name="connsiteX0" fmla="*/ 0 w 685861"/>
                <a:gd name="connsiteY0" fmla="*/ 0 h 3537284"/>
                <a:gd name="connsiteX1" fmla="*/ 685799 w 685861"/>
                <a:gd name="connsiteY1" fmla="*/ 1744580 h 3537284"/>
                <a:gd name="connsiteX2" fmla="*/ 24064 w 685861"/>
                <a:gd name="connsiteY2" fmla="*/ 3537284 h 353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861" h="3537284">
                  <a:moveTo>
                    <a:pt x="0" y="0"/>
                  </a:moveTo>
                  <a:cubicBezTo>
                    <a:pt x="433136" y="457200"/>
                    <a:pt x="681788" y="1155033"/>
                    <a:pt x="685799" y="1744580"/>
                  </a:cubicBezTo>
                  <a:cubicBezTo>
                    <a:pt x="689810" y="2334127"/>
                    <a:pt x="501317" y="3104148"/>
                    <a:pt x="24064" y="3537284"/>
                  </a:cubicBezTo>
                </a:path>
              </a:pathLst>
            </a:custGeom>
            <a:noFill/>
            <a:ln>
              <a:solidFill>
                <a:srgbClr val="B6D3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516ACD3F-FE03-4229-B7AA-DC5B531DAF77}"/>
                </a:ext>
              </a:extLst>
            </p:cNvPr>
            <p:cNvSpPr/>
            <p:nvPr userDrawn="1"/>
          </p:nvSpPr>
          <p:spPr>
            <a:xfrm>
              <a:off x="-26635" y="2526631"/>
              <a:ext cx="786357" cy="4343399"/>
            </a:xfrm>
            <a:custGeom>
              <a:avLst/>
              <a:gdLst>
                <a:gd name="connsiteX0" fmla="*/ 12031 w 697831"/>
                <a:gd name="connsiteY0" fmla="*/ 0 h 3537284"/>
                <a:gd name="connsiteX1" fmla="*/ 697831 w 697831"/>
                <a:gd name="connsiteY1" fmla="*/ 1660358 h 3537284"/>
                <a:gd name="connsiteX2" fmla="*/ 24063 w 697831"/>
                <a:gd name="connsiteY2" fmla="*/ 3537284 h 3537284"/>
                <a:gd name="connsiteX3" fmla="*/ 12031 w 697831"/>
                <a:gd name="connsiteY3" fmla="*/ 3537284 h 3537284"/>
                <a:gd name="connsiteX4" fmla="*/ 0 w 697831"/>
                <a:gd name="connsiteY4" fmla="*/ 3525253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747150"/>
                <a:gd name="connsiteY0" fmla="*/ 0 h 3537284"/>
                <a:gd name="connsiteX1" fmla="*/ 685800 w 747150"/>
                <a:gd name="connsiteY1" fmla="*/ 1660358 h 3537284"/>
                <a:gd name="connsiteX2" fmla="*/ 12032 w 747150"/>
                <a:gd name="connsiteY2" fmla="*/ 3537284 h 3537284"/>
                <a:gd name="connsiteX3" fmla="*/ 0 w 747150"/>
                <a:gd name="connsiteY3" fmla="*/ 35372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3" fmla="*/ 0 w 691306"/>
                <a:gd name="connsiteY3" fmla="*/ 35372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3" fmla="*/ 216568 w 691306"/>
                <a:gd name="connsiteY3" fmla="*/ 33086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0" fmla="*/ 0 w 693116"/>
                <a:gd name="connsiteY0" fmla="*/ 0 h 3537284"/>
                <a:gd name="connsiteX1" fmla="*/ 685800 w 693116"/>
                <a:gd name="connsiteY1" fmla="*/ 1660358 h 3537284"/>
                <a:gd name="connsiteX2" fmla="*/ 12032 w 693116"/>
                <a:gd name="connsiteY2" fmla="*/ 3537284 h 3537284"/>
                <a:gd name="connsiteX0" fmla="*/ 0 w 687457"/>
                <a:gd name="connsiteY0" fmla="*/ 0 h 3537284"/>
                <a:gd name="connsiteX1" fmla="*/ 685800 w 687457"/>
                <a:gd name="connsiteY1" fmla="*/ 1660358 h 3537284"/>
                <a:gd name="connsiteX2" fmla="*/ 12032 w 687457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1777"/>
                <a:gd name="connsiteY0" fmla="*/ 0 h 3537284"/>
                <a:gd name="connsiteX1" fmla="*/ 661736 w 661777"/>
                <a:gd name="connsiteY1" fmla="*/ 1672390 h 3537284"/>
                <a:gd name="connsiteX2" fmla="*/ 12032 w 661777"/>
                <a:gd name="connsiteY2" fmla="*/ 3537284 h 3537284"/>
                <a:gd name="connsiteX0" fmla="*/ 0 w 661791"/>
                <a:gd name="connsiteY0" fmla="*/ 0 h 3537284"/>
                <a:gd name="connsiteX1" fmla="*/ 661736 w 661791"/>
                <a:gd name="connsiteY1" fmla="*/ 1672390 h 3537284"/>
                <a:gd name="connsiteX2" fmla="*/ 12032 w 661791"/>
                <a:gd name="connsiteY2" fmla="*/ 3537284 h 3537284"/>
                <a:gd name="connsiteX0" fmla="*/ 0 w 661750"/>
                <a:gd name="connsiteY0" fmla="*/ 0 h 3513221"/>
                <a:gd name="connsiteX1" fmla="*/ 661736 w 661750"/>
                <a:gd name="connsiteY1" fmla="*/ 1672390 h 3513221"/>
                <a:gd name="connsiteX2" fmla="*/ 12032 w 661750"/>
                <a:gd name="connsiteY2" fmla="*/ 3513221 h 3513221"/>
                <a:gd name="connsiteX0" fmla="*/ 0 w 661736"/>
                <a:gd name="connsiteY0" fmla="*/ 0 h 3525252"/>
                <a:gd name="connsiteX1" fmla="*/ 661736 w 661736"/>
                <a:gd name="connsiteY1" fmla="*/ 1672390 h 3525252"/>
                <a:gd name="connsiteX2" fmla="*/ 1 w 661736"/>
                <a:gd name="connsiteY2" fmla="*/ 3525252 h 3525252"/>
                <a:gd name="connsiteX0" fmla="*/ 0 w 661736"/>
                <a:gd name="connsiteY0" fmla="*/ 0 h 3525252"/>
                <a:gd name="connsiteX1" fmla="*/ 661736 w 661736"/>
                <a:gd name="connsiteY1" fmla="*/ 1672390 h 3525252"/>
                <a:gd name="connsiteX2" fmla="*/ 1 w 661736"/>
                <a:gd name="connsiteY2" fmla="*/ 3525252 h 3525252"/>
                <a:gd name="connsiteX0" fmla="*/ 0 w 661736"/>
                <a:gd name="connsiteY0" fmla="*/ 0 h 3525252"/>
                <a:gd name="connsiteX1" fmla="*/ 661736 w 661736"/>
                <a:gd name="connsiteY1" fmla="*/ 1732548 h 3525252"/>
                <a:gd name="connsiteX2" fmla="*/ 1 w 661736"/>
                <a:gd name="connsiteY2" fmla="*/ 3525252 h 3525252"/>
                <a:gd name="connsiteX0" fmla="*/ 0 w 685861"/>
                <a:gd name="connsiteY0" fmla="*/ 0 h 3525252"/>
                <a:gd name="connsiteX1" fmla="*/ 685799 w 685861"/>
                <a:gd name="connsiteY1" fmla="*/ 1732548 h 3525252"/>
                <a:gd name="connsiteX2" fmla="*/ 24064 w 685861"/>
                <a:gd name="connsiteY2" fmla="*/ 3525252 h 3525252"/>
                <a:gd name="connsiteX0" fmla="*/ 0 w 685861"/>
                <a:gd name="connsiteY0" fmla="*/ 0 h 3525252"/>
                <a:gd name="connsiteX1" fmla="*/ 685799 w 685861"/>
                <a:gd name="connsiteY1" fmla="*/ 1732548 h 3525252"/>
                <a:gd name="connsiteX2" fmla="*/ 24064 w 685861"/>
                <a:gd name="connsiteY2" fmla="*/ 3525252 h 3525252"/>
                <a:gd name="connsiteX0" fmla="*/ 0 w 685861"/>
                <a:gd name="connsiteY0" fmla="*/ 0 h 3537284"/>
                <a:gd name="connsiteX1" fmla="*/ 685799 w 685861"/>
                <a:gd name="connsiteY1" fmla="*/ 1744580 h 3537284"/>
                <a:gd name="connsiteX2" fmla="*/ 24064 w 685861"/>
                <a:gd name="connsiteY2" fmla="*/ 3537284 h 3537284"/>
                <a:gd name="connsiteX0" fmla="*/ 0 w 685861"/>
                <a:gd name="connsiteY0" fmla="*/ 0 h 3537284"/>
                <a:gd name="connsiteX1" fmla="*/ 685799 w 685861"/>
                <a:gd name="connsiteY1" fmla="*/ 1744580 h 3537284"/>
                <a:gd name="connsiteX2" fmla="*/ 24064 w 685861"/>
                <a:gd name="connsiteY2" fmla="*/ 3537284 h 3537284"/>
                <a:gd name="connsiteX0" fmla="*/ 0 w 722917"/>
                <a:gd name="connsiteY0" fmla="*/ 0 h 3508130"/>
                <a:gd name="connsiteX1" fmla="*/ 685799 w 722917"/>
                <a:gd name="connsiteY1" fmla="*/ 1744580 h 3508130"/>
                <a:gd name="connsiteX2" fmla="*/ 326582 w 722917"/>
                <a:gd name="connsiteY2" fmla="*/ 3508130 h 3508130"/>
                <a:gd name="connsiteX0" fmla="*/ 0 w 700380"/>
                <a:gd name="connsiteY0" fmla="*/ 0 h 3508130"/>
                <a:gd name="connsiteX1" fmla="*/ 685799 w 700380"/>
                <a:gd name="connsiteY1" fmla="*/ 1744580 h 3508130"/>
                <a:gd name="connsiteX2" fmla="*/ 326582 w 700380"/>
                <a:gd name="connsiteY2" fmla="*/ 3508130 h 3508130"/>
                <a:gd name="connsiteX0" fmla="*/ 0 w 731627"/>
                <a:gd name="connsiteY0" fmla="*/ 0 h 3508130"/>
                <a:gd name="connsiteX1" fmla="*/ 719413 w 731627"/>
                <a:gd name="connsiteY1" fmla="*/ 1744580 h 3508130"/>
                <a:gd name="connsiteX2" fmla="*/ 326582 w 731627"/>
                <a:gd name="connsiteY2" fmla="*/ 3508130 h 3508130"/>
                <a:gd name="connsiteX0" fmla="*/ 0 w 729939"/>
                <a:gd name="connsiteY0" fmla="*/ 0 h 3508130"/>
                <a:gd name="connsiteX1" fmla="*/ 719413 w 729939"/>
                <a:gd name="connsiteY1" fmla="*/ 1744580 h 3508130"/>
                <a:gd name="connsiteX2" fmla="*/ 326582 w 729939"/>
                <a:gd name="connsiteY2" fmla="*/ 3508130 h 3508130"/>
                <a:gd name="connsiteX0" fmla="*/ 0 w 724539"/>
                <a:gd name="connsiteY0" fmla="*/ 0 h 3508130"/>
                <a:gd name="connsiteX1" fmla="*/ 719413 w 724539"/>
                <a:gd name="connsiteY1" fmla="*/ 1744580 h 3508130"/>
                <a:gd name="connsiteX2" fmla="*/ 326582 w 724539"/>
                <a:gd name="connsiteY2" fmla="*/ 3508130 h 3508130"/>
                <a:gd name="connsiteX0" fmla="*/ 0 w 732294"/>
                <a:gd name="connsiteY0" fmla="*/ 0 h 3508130"/>
                <a:gd name="connsiteX1" fmla="*/ 719413 w 732294"/>
                <a:gd name="connsiteY1" fmla="*/ 1744580 h 3508130"/>
                <a:gd name="connsiteX2" fmla="*/ 326582 w 732294"/>
                <a:gd name="connsiteY2" fmla="*/ 3508130 h 350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2294" h="3508130">
                  <a:moveTo>
                    <a:pt x="0" y="0"/>
                  </a:moveTo>
                  <a:cubicBezTo>
                    <a:pt x="433136" y="457200"/>
                    <a:pt x="664983" y="1159892"/>
                    <a:pt x="719413" y="1744580"/>
                  </a:cubicBezTo>
                  <a:cubicBezTo>
                    <a:pt x="773843" y="2329268"/>
                    <a:pt x="658178" y="2977816"/>
                    <a:pt x="326582" y="3508130"/>
                  </a:cubicBezTo>
                </a:path>
              </a:pathLst>
            </a:custGeom>
            <a:noFill/>
            <a:ln>
              <a:solidFill>
                <a:srgbClr val="B6D3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1576B43A-482C-4025-8E1D-6B1F71FAD9CD}"/>
                </a:ext>
              </a:extLst>
            </p:cNvPr>
            <p:cNvSpPr/>
            <p:nvPr userDrawn="1"/>
          </p:nvSpPr>
          <p:spPr>
            <a:xfrm>
              <a:off x="-36095" y="2610852"/>
              <a:ext cx="553454" cy="2394285"/>
            </a:xfrm>
            <a:custGeom>
              <a:avLst/>
              <a:gdLst>
                <a:gd name="connsiteX0" fmla="*/ 12031 w 697831"/>
                <a:gd name="connsiteY0" fmla="*/ 0 h 3537284"/>
                <a:gd name="connsiteX1" fmla="*/ 697831 w 697831"/>
                <a:gd name="connsiteY1" fmla="*/ 1660358 h 3537284"/>
                <a:gd name="connsiteX2" fmla="*/ 24063 w 697831"/>
                <a:gd name="connsiteY2" fmla="*/ 3537284 h 3537284"/>
                <a:gd name="connsiteX3" fmla="*/ 12031 w 697831"/>
                <a:gd name="connsiteY3" fmla="*/ 3537284 h 3537284"/>
                <a:gd name="connsiteX4" fmla="*/ 0 w 697831"/>
                <a:gd name="connsiteY4" fmla="*/ 3525253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747150"/>
                <a:gd name="connsiteY0" fmla="*/ 0 h 3537284"/>
                <a:gd name="connsiteX1" fmla="*/ 685800 w 747150"/>
                <a:gd name="connsiteY1" fmla="*/ 1660358 h 3537284"/>
                <a:gd name="connsiteX2" fmla="*/ 12032 w 747150"/>
                <a:gd name="connsiteY2" fmla="*/ 3537284 h 3537284"/>
                <a:gd name="connsiteX3" fmla="*/ 0 w 747150"/>
                <a:gd name="connsiteY3" fmla="*/ 35372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3" fmla="*/ 0 w 691306"/>
                <a:gd name="connsiteY3" fmla="*/ 35372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3" fmla="*/ 216568 w 691306"/>
                <a:gd name="connsiteY3" fmla="*/ 33086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0" fmla="*/ 0 w 693116"/>
                <a:gd name="connsiteY0" fmla="*/ 0 h 3537284"/>
                <a:gd name="connsiteX1" fmla="*/ 685800 w 693116"/>
                <a:gd name="connsiteY1" fmla="*/ 1660358 h 3537284"/>
                <a:gd name="connsiteX2" fmla="*/ 12032 w 693116"/>
                <a:gd name="connsiteY2" fmla="*/ 3537284 h 3537284"/>
                <a:gd name="connsiteX0" fmla="*/ 0 w 687457"/>
                <a:gd name="connsiteY0" fmla="*/ 0 h 3537284"/>
                <a:gd name="connsiteX1" fmla="*/ 685800 w 687457"/>
                <a:gd name="connsiteY1" fmla="*/ 1660358 h 3537284"/>
                <a:gd name="connsiteX2" fmla="*/ 12032 w 687457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1777"/>
                <a:gd name="connsiteY0" fmla="*/ 0 h 3537284"/>
                <a:gd name="connsiteX1" fmla="*/ 661736 w 661777"/>
                <a:gd name="connsiteY1" fmla="*/ 1672390 h 3537284"/>
                <a:gd name="connsiteX2" fmla="*/ 12032 w 661777"/>
                <a:gd name="connsiteY2" fmla="*/ 3537284 h 3537284"/>
                <a:gd name="connsiteX0" fmla="*/ 0 w 661791"/>
                <a:gd name="connsiteY0" fmla="*/ 0 h 3537284"/>
                <a:gd name="connsiteX1" fmla="*/ 661736 w 661791"/>
                <a:gd name="connsiteY1" fmla="*/ 1672390 h 3537284"/>
                <a:gd name="connsiteX2" fmla="*/ 12032 w 661791"/>
                <a:gd name="connsiteY2" fmla="*/ 3537284 h 3537284"/>
                <a:gd name="connsiteX0" fmla="*/ 0 w 661750"/>
                <a:gd name="connsiteY0" fmla="*/ 0 h 3513221"/>
                <a:gd name="connsiteX1" fmla="*/ 661736 w 661750"/>
                <a:gd name="connsiteY1" fmla="*/ 1672390 h 3513221"/>
                <a:gd name="connsiteX2" fmla="*/ 12032 w 661750"/>
                <a:gd name="connsiteY2" fmla="*/ 3513221 h 3513221"/>
                <a:gd name="connsiteX0" fmla="*/ 0 w 661736"/>
                <a:gd name="connsiteY0" fmla="*/ 0 h 3525252"/>
                <a:gd name="connsiteX1" fmla="*/ 661736 w 661736"/>
                <a:gd name="connsiteY1" fmla="*/ 1672390 h 3525252"/>
                <a:gd name="connsiteX2" fmla="*/ 1 w 661736"/>
                <a:gd name="connsiteY2" fmla="*/ 3525252 h 3525252"/>
                <a:gd name="connsiteX0" fmla="*/ 0 w 661736"/>
                <a:gd name="connsiteY0" fmla="*/ 0 h 3525252"/>
                <a:gd name="connsiteX1" fmla="*/ 661736 w 661736"/>
                <a:gd name="connsiteY1" fmla="*/ 1672390 h 3525252"/>
                <a:gd name="connsiteX2" fmla="*/ 1 w 661736"/>
                <a:gd name="connsiteY2" fmla="*/ 3525252 h 3525252"/>
                <a:gd name="connsiteX0" fmla="*/ 0 w 661736"/>
                <a:gd name="connsiteY0" fmla="*/ 0 h 3525252"/>
                <a:gd name="connsiteX1" fmla="*/ 661736 w 661736"/>
                <a:gd name="connsiteY1" fmla="*/ 1732548 h 3525252"/>
                <a:gd name="connsiteX2" fmla="*/ 1 w 661736"/>
                <a:gd name="connsiteY2" fmla="*/ 3525252 h 3525252"/>
                <a:gd name="connsiteX0" fmla="*/ 0 w 685861"/>
                <a:gd name="connsiteY0" fmla="*/ 0 h 3525252"/>
                <a:gd name="connsiteX1" fmla="*/ 685799 w 685861"/>
                <a:gd name="connsiteY1" fmla="*/ 1732548 h 3525252"/>
                <a:gd name="connsiteX2" fmla="*/ 24064 w 685861"/>
                <a:gd name="connsiteY2" fmla="*/ 3525252 h 3525252"/>
                <a:gd name="connsiteX0" fmla="*/ 0 w 685861"/>
                <a:gd name="connsiteY0" fmla="*/ 0 h 3525252"/>
                <a:gd name="connsiteX1" fmla="*/ 685799 w 685861"/>
                <a:gd name="connsiteY1" fmla="*/ 1732548 h 3525252"/>
                <a:gd name="connsiteX2" fmla="*/ 24064 w 685861"/>
                <a:gd name="connsiteY2" fmla="*/ 3525252 h 3525252"/>
                <a:gd name="connsiteX0" fmla="*/ 0 w 685861"/>
                <a:gd name="connsiteY0" fmla="*/ 0 h 3537284"/>
                <a:gd name="connsiteX1" fmla="*/ 685799 w 685861"/>
                <a:gd name="connsiteY1" fmla="*/ 1744580 h 3537284"/>
                <a:gd name="connsiteX2" fmla="*/ 24064 w 685861"/>
                <a:gd name="connsiteY2" fmla="*/ 3537284 h 3537284"/>
                <a:gd name="connsiteX0" fmla="*/ 0 w 685861"/>
                <a:gd name="connsiteY0" fmla="*/ 0 h 3537284"/>
                <a:gd name="connsiteX1" fmla="*/ 685799 w 685861"/>
                <a:gd name="connsiteY1" fmla="*/ 1744580 h 3537284"/>
                <a:gd name="connsiteX2" fmla="*/ 24064 w 685861"/>
                <a:gd name="connsiteY2" fmla="*/ 3537284 h 353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861" h="3537284">
                  <a:moveTo>
                    <a:pt x="0" y="0"/>
                  </a:moveTo>
                  <a:cubicBezTo>
                    <a:pt x="433136" y="457200"/>
                    <a:pt x="681788" y="1155033"/>
                    <a:pt x="685799" y="1744580"/>
                  </a:cubicBezTo>
                  <a:cubicBezTo>
                    <a:pt x="689810" y="2334127"/>
                    <a:pt x="501317" y="3104148"/>
                    <a:pt x="24064" y="3537284"/>
                  </a:cubicBezTo>
                </a:path>
              </a:pathLst>
            </a:custGeom>
            <a:noFill/>
            <a:ln>
              <a:solidFill>
                <a:srgbClr val="B6D3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8" name="Instructie">
            <a:extLst>
              <a:ext uri="{FF2B5EF4-FFF2-40B4-BE49-F238E27FC236}">
                <a16:creationId xmlns:a16="http://schemas.microsoft.com/office/drawing/2014/main" id="{D8D30AFD-8510-4CF3-85F8-A1E57FFB4C1D}"/>
              </a:ext>
            </a:extLst>
          </p:cNvPr>
          <p:cNvGrpSpPr/>
          <p:nvPr userDrawn="1"/>
        </p:nvGrpSpPr>
        <p:grpSpPr>
          <a:xfrm>
            <a:off x="-3437547" y="1434"/>
            <a:ext cx="3201327" cy="5082295"/>
            <a:chOff x="-3437547" y="1434"/>
            <a:chExt cx="3201327" cy="5082295"/>
          </a:xfrm>
        </p:grpSpPr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D8655177-5E45-40DD-81F4-DE36D5C5859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9D00D0C5-AD7F-4E8C-8759-6D788B0AC9C9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B6177998-ADB4-42DE-A911-4F858971D914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5" indent="-36036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Numerieke </a:t>
              </a: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4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F5D83180-CCC7-41F1-8FEC-D0CA601069F6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DA2BE9EC-B6BE-4A8E-83E3-F9848E3604EC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6" indent="-36036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Alfabetische </a:t>
              </a: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4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Ovaal 33">
              <a:extLst>
                <a:ext uri="{FF2B5EF4-FFF2-40B4-BE49-F238E27FC236}">
                  <a16:creationId xmlns:a16="http://schemas.microsoft.com/office/drawing/2014/main" id="{48CB19F6-EC12-4BB1-A4E9-AD0300772914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60DF54E4-C9BB-4601-9EA8-13A380BB73F3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625475" marR="0" lvl="7" indent="-26511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Pct val="80000"/>
                <a:buFont typeface="Microsoft JhengHei Light" panose="020B0304030504040204" pitchFamily="34" charset="-120"/>
                <a:buChar char="&gt;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 #3</a:t>
              </a:r>
            </a:p>
          </p:txBody>
        </p:sp>
        <p:sp>
          <p:nvSpPr>
            <p:cNvPr id="36" name="Ovaal 35">
              <a:extLst>
                <a:ext uri="{FF2B5EF4-FFF2-40B4-BE49-F238E27FC236}">
                  <a16:creationId xmlns:a16="http://schemas.microsoft.com/office/drawing/2014/main" id="{8757F761-57E4-4538-B7DE-F2A70890088E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41B212EE-E2A6-4B85-9A71-79768CC179B9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050" i="1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Bronvermelding</a:t>
              </a:r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44D159B0-B4C1-4A56-BA44-FCF567D2DCF5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</a:t>
              </a:r>
              <a:r>
                <a:rPr kumimoji="0" lang="nl-NL" sz="1400" b="0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NIVEAUS kiezen</a:t>
              </a:r>
              <a:endParaRPr kumimoji="0" lang="nl-NL" sz="1400" b="0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4E2DBBF7-6550-4358-B515-37FA4102EF53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2DADB809-1F52-4E49-AD24-A707C78BD2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42" name="Groep 41">
              <a:extLst>
                <a:ext uri="{FF2B5EF4-FFF2-40B4-BE49-F238E27FC236}">
                  <a16:creationId xmlns:a16="http://schemas.microsoft.com/office/drawing/2014/main" id="{94ADEF0A-4381-4161-B351-3BCAB93C7291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4E0269FE-FB28-4423-81B2-20AB6A394D5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7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55" name="Rechte verbindingslijn 54">
                <a:extLst>
                  <a:ext uri="{FF2B5EF4-FFF2-40B4-BE49-F238E27FC236}">
                    <a16:creationId xmlns:a16="http://schemas.microsoft.com/office/drawing/2014/main" id="{6F8C5120-A4E7-4FD0-9F4C-1AFEDD81864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chte verbindingslijn 55">
                <a:extLst>
                  <a:ext uri="{FF2B5EF4-FFF2-40B4-BE49-F238E27FC236}">
                    <a16:creationId xmlns:a16="http://schemas.microsoft.com/office/drawing/2014/main" id="{86E07A28-E8F6-4448-9EEC-3F10A1E4A8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4288E78B-3EAF-4E1B-BF53-2C058340A4DA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8" name="Groep 57">
                <a:extLst>
                  <a:ext uri="{FF2B5EF4-FFF2-40B4-BE49-F238E27FC236}">
                    <a16:creationId xmlns:a16="http://schemas.microsoft.com/office/drawing/2014/main" id="{FB10F755-A8B7-4DB3-A067-47FB5524A8F0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97" name="Groep 96">
                  <a:extLst>
                    <a:ext uri="{FF2B5EF4-FFF2-40B4-BE49-F238E27FC236}">
                      <a16:creationId xmlns:a16="http://schemas.microsoft.com/office/drawing/2014/main" id="{0087546E-AC01-459D-BA11-53E46BA69B08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01" name="Rechte verbindingslijn 100">
                    <a:extLst>
                      <a:ext uri="{FF2B5EF4-FFF2-40B4-BE49-F238E27FC236}">
                        <a16:creationId xmlns:a16="http://schemas.microsoft.com/office/drawing/2014/main" id="{3FDCFB40-E7C2-45A9-9141-046C44D007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2" name="Rechte verbindingslijn 101">
                    <a:extLst>
                      <a:ext uri="{FF2B5EF4-FFF2-40B4-BE49-F238E27FC236}">
                        <a16:creationId xmlns:a16="http://schemas.microsoft.com/office/drawing/2014/main" id="{054E3219-6ABB-4D2E-A8CC-9D775A6003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3" name="Rechte verbindingslijn 102">
                    <a:extLst>
                      <a:ext uri="{FF2B5EF4-FFF2-40B4-BE49-F238E27FC236}">
                        <a16:creationId xmlns:a16="http://schemas.microsoft.com/office/drawing/2014/main" id="{340B5805-52A5-48F6-A51A-4301081C7E9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4" name="Rechte verbindingslijn 103">
                    <a:extLst>
                      <a:ext uri="{FF2B5EF4-FFF2-40B4-BE49-F238E27FC236}">
                        <a16:creationId xmlns:a16="http://schemas.microsoft.com/office/drawing/2014/main" id="{D2DCED18-E48E-48BC-BE11-2A6BD41FC7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04">
                    <a:extLst>
                      <a:ext uri="{FF2B5EF4-FFF2-40B4-BE49-F238E27FC236}">
                        <a16:creationId xmlns:a16="http://schemas.microsoft.com/office/drawing/2014/main" id="{6DA3D3B0-4CA8-4C4E-9AAE-0C1E2EF1F21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98" name="Groep 97">
                  <a:extLst>
                    <a:ext uri="{FF2B5EF4-FFF2-40B4-BE49-F238E27FC236}">
                      <a16:creationId xmlns:a16="http://schemas.microsoft.com/office/drawing/2014/main" id="{300A73E1-626C-4CB3-8FD5-2AEC0DA27E32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99" name="Rechthoek 98">
                    <a:extLst>
                      <a:ext uri="{FF2B5EF4-FFF2-40B4-BE49-F238E27FC236}">
                        <a16:creationId xmlns:a16="http://schemas.microsoft.com/office/drawing/2014/main" id="{4D117615-A26E-4BBB-9F48-62F1AD66A81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0" name="Pijl: punthaak 99">
                    <a:extLst>
                      <a:ext uri="{FF2B5EF4-FFF2-40B4-BE49-F238E27FC236}">
                        <a16:creationId xmlns:a16="http://schemas.microsoft.com/office/drawing/2014/main" id="{2175DA83-56A9-4882-91A8-20AF7758ACE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9" name="Groep 58">
                <a:extLst>
                  <a:ext uri="{FF2B5EF4-FFF2-40B4-BE49-F238E27FC236}">
                    <a16:creationId xmlns:a16="http://schemas.microsoft.com/office/drawing/2014/main" id="{0D02C845-CAC8-4F96-9D7A-8E0417170AD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88" name="Groep 87">
                  <a:extLst>
                    <a:ext uri="{FF2B5EF4-FFF2-40B4-BE49-F238E27FC236}">
                      <a16:creationId xmlns:a16="http://schemas.microsoft.com/office/drawing/2014/main" id="{A9994E48-DC5D-4D9C-8582-D1DFFC10E9B5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92" name="Rechte verbindingslijn 91">
                    <a:extLst>
                      <a:ext uri="{FF2B5EF4-FFF2-40B4-BE49-F238E27FC236}">
                        <a16:creationId xmlns:a16="http://schemas.microsoft.com/office/drawing/2014/main" id="{3EEFA9BE-2E60-417D-83E7-B74713253B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3" name="Rechte verbindingslijn 92">
                    <a:extLst>
                      <a:ext uri="{FF2B5EF4-FFF2-40B4-BE49-F238E27FC236}">
                        <a16:creationId xmlns:a16="http://schemas.microsoft.com/office/drawing/2014/main" id="{3BDEA2B2-4DF7-4C01-B0B3-7B3095631E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4" name="Rechte verbindingslijn 93">
                    <a:extLst>
                      <a:ext uri="{FF2B5EF4-FFF2-40B4-BE49-F238E27FC236}">
                        <a16:creationId xmlns:a16="http://schemas.microsoft.com/office/drawing/2014/main" id="{A2763C3F-1372-4C35-A322-DFB11DD592B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5" name="Rechte verbindingslijn 94">
                    <a:extLst>
                      <a:ext uri="{FF2B5EF4-FFF2-40B4-BE49-F238E27FC236}">
                        <a16:creationId xmlns:a16="http://schemas.microsoft.com/office/drawing/2014/main" id="{065E5A41-A915-41C8-9B15-924500F0BE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6" name="Rechte verbindingslijn 95">
                    <a:extLst>
                      <a:ext uri="{FF2B5EF4-FFF2-40B4-BE49-F238E27FC236}">
                        <a16:creationId xmlns:a16="http://schemas.microsoft.com/office/drawing/2014/main" id="{BF90B728-0F88-457D-A69D-49A6D8E739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89" name="Groep 88">
                  <a:extLst>
                    <a:ext uri="{FF2B5EF4-FFF2-40B4-BE49-F238E27FC236}">
                      <a16:creationId xmlns:a16="http://schemas.microsoft.com/office/drawing/2014/main" id="{ADEAC049-C4FC-4F63-91C4-33373FFC1616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90" name="Rechthoek 89">
                    <a:extLst>
                      <a:ext uri="{FF2B5EF4-FFF2-40B4-BE49-F238E27FC236}">
                        <a16:creationId xmlns:a16="http://schemas.microsoft.com/office/drawing/2014/main" id="{22D526CF-DB76-44FE-94FF-9B1B25F81B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1" name="Pijl: punthaak 90">
                    <a:extLst>
                      <a:ext uri="{FF2B5EF4-FFF2-40B4-BE49-F238E27FC236}">
                        <a16:creationId xmlns:a16="http://schemas.microsoft.com/office/drawing/2014/main" id="{3C4D76C2-CDB3-40D2-9D63-ED211E566C2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60" name="Rechte verbindingslijn 59">
                <a:extLst>
                  <a:ext uri="{FF2B5EF4-FFF2-40B4-BE49-F238E27FC236}">
                    <a16:creationId xmlns:a16="http://schemas.microsoft.com/office/drawing/2014/main" id="{38DEC5A4-8F0D-4DE7-A627-05FA38DE54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61" name="Rechte verbindingslijn 60">
                <a:extLst>
                  <a:ext uri="{FF2B5EF4-FFF2-40B4-BE49-F238E27FC236}">
                    <a16:creationId xmlns:a16="http://schemas.microsoft.com/office/drawing/2014/main" id="{5013B11F-FD35-4A7F-BDF1-E7272CA9A54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833D2950-F59A-41F4-A277-B0ADB747818F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0AB4E0FA-AE40-4DAD-A235-776A606CB95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0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78" name="Groep 77">
                  <a:extLst>
                    <a:ext uri="{FF2B5EF4-FFF2-40B4-BE49-F238E27FC236}">
                      <a16:creationId xmlns:a16="http://schemas.microsoft.com/office/drawing/2014/main" id="{A74799AC-A638-4B9E-98CB-806EA37A52B4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79" name="Groep 78">
                    <a:extLst>
                      <a:ext uri="{FF2B5EF4-FFF2-40B4-BE49-F238E27FC236}">
                        <a16:creationId xmlns:a16="http://schemas.microsoft.com/office/drawing/2014/main" id="{3F9C4B41-9C92-42E7-BFCD-FBEBC2D0AD4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83" name="Rechte verbindingslijn 82">
                      <a:extLst>
                        <a:ext uri="{FF2B5EF4-FFF2-40B4-BE49-F238E27FC236}">
                          <a16:creationId xmlns:a16="http://schemas.microsoft.com/office/drawing/2014/main" id="{870A6C0D-0A36-4DDA-9214-302E660AADC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4" name="Rechte verbindingslijn 83">
                      <a:extLst>
                        <a:ext uri="{FF2B5EF4-FFF2-40B4-BE49-F238E27FC236}">
                          <a16:creationId xmlns:a16="http://schemas.microsoft.com/office/drawing/2014/main" id="{090885F0-F6B0-4508-B388-543F5F7C4F2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5" name="Rechte verbindingslijn 84">
                      <a:extLst>
                        <a:ext uri="{FF2B5EF4-FFF2-40B4-BE49-F238E27FC236}">
                          <a16:creationId xmlns:a16="http://schemas.microsoft.com/office/drawing/2014/main" id="{A160B5EE-8F24-43B3-B6AA-1D2FF77B237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6" name="Rechte verbindingslijn 85">
                      <a:extLst>
                        <a:ext uri="{FF2B5EF4-FFF2-40B4-BE49-F238E27FC236}">
                          <a16:creationId xmlns:a16="http://schemas.microsoft.com/office/drawing/2014/main" id="{2A7637FA-7517-4DDB-87E2-000A62A38CC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7" name="Rechte verbindingslijn 86">
                      <a:extLst>
                        <a:ext uri="{FF2B5EF4-FFF2-40B4-BE49-F238E27FC236}">
                          <a16:creationId xmlns:a16="http://schemas.microsoft.com/office/drawing/2014/main" id="{B6585FEF-C2F4-42C9-977C-6BB32C838E8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80" name="Groep 79">
                    <a:extLst>
                      <a:ext uri="{FF2B5EF4-FFF2-40B4-BE49-F238E27FC236}">
                        <a16:creationId xmlns:a16="http://schemas.microsoft.com/office/drawing/2014/main" id="{F097826A-C430-4315-A456-905D2BD7732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81" name="Rechthoek 80">
                      <a:extLst>
                        <a:ext uri="{FF2B5EF4-FFF2-40B4-BE49-F238E27FC236}">
                          <a16:creationId xmlns:a16="http://schemas.microsoft.com/office/drawing/2014/main" id="{30781693-1CBA-4690-9CF7-83504092F3F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2" name="Pijl: punthaak 81">
                      <a:extLst>
                        <a:ext uri="{FF2B5EF4-FFF2-40B4-BE49-F238E27FC236}">
                          <a16:creationId xmlns:a16="http://schemas.microsoft.com/office/drawing/2014/main" id="{4E08E751-4E37-47C8-9159-15E9BCF2D170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63" name="Groep 62">
                <a:extLst>
                  <a:ext uri="{FF2B5EF4-FFF2-40B4-BE49-F238E27FC236}">
                    <a16:creationId xmlns:a16="http://schemas.microsoft.com/office/drawing/2014/main" id="{43755754-B44A-4800-B349-EC347FC68227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66" name="Rechthoek 65">
                  <a:extLst>
                    <a:ext uri="{FF2B5EF4-FFF2-40B4-BE49-F238E27FC236}">
                      <a16:creationId xmlns:a16="http://schemas.microsoft.com/office/drawing/2014/main" id="{2B7BDC69-F5D6-4888-9AFD-4282F19E645D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0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614438D4-3313-4953-8D62-DCAEC00B2DB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68" name="Groep 67">
                    <a:extLst>
                      <a:ext uri="{FF2B5EF4-FFF2-40B4-BE49-F238E27FC236}">
                        <a16:creationId xmlns:a16="http://schemas.microsoft.com/office/drawing/2014/main" id="{4D0A9621-8651-4297-AC50-BF748E0C5AB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72" name="Rechte verbindingslijn 71">
                      <a:extLst>
                        <a:ext uri="{FF2B5EF4-FFF2-40B4-BE49-F238E27FC236}">
                          <a16:creationId xmlns:a16="http://schemas.microsoft.com/office/drawing/2014/main" id="{3AB1FDFF-1AB2-4A63-B7CB-AE11DEB770C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3" name="Rechte verbindingslijn 72">
                      <a:extLst>
                        <a:ext uri="{FF2B5EF4-FFF2-40B4-BE49-F238E27FC236}">
                          <a16:creationId xmlns:a16="http://schemas.microsoft.com/office/drawing/2014/main" id="{EABCC3C8-D73E-42F8-8E40-C64576FD516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4" name="Rechte verbindingslijn 73">
                      <a:extLst>
                        <a:ext uri="{FF2B5EF4-FFF2-40B4-BE49-F238E27FC236}">
                          <a16:creationId xmlns:a16="http://schemas.microsoft.com/office/drawing/2014/main" id="{51C8915B-0818-42FF-8903-A5E69E63294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5" name="Rechte verbindingslijn 74">
                      <a:extLst>
                        <a:ext uri="{FF2B5EF4-FFF2-40B4-BE49-F238E27FC236}">
                          <a16:creationId xmlns:a16="http://schemas.microsoft.com/office/drawing/2014/main" id="{EB4B8484-7626-4C19-B9E0-EE2A513BDA0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6" name="Rechte verbindingslijn 75">
                      <a:extLst>
                        <a:ext uri="{FF2B5EF4-FFF2-40B4-BE49-F238E27FC236}">
                          <a16:creationId xmlns:a16="http://schemas.microsoft.com/office/drawing/2014/main" id="{43B2D762-1863-4D58-B679-8E57B1B10CA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64E2D6F0-4549-4057-BF80-D096314B04E4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70" name="Rechthoek 69">
                      <a:extLst>
                        <a:ext uri="{FF2B5EF4-FFF2-40B4-BE49-F238E27FC236}">
                          <a16:creationId xmlns:a16="http://schemas.microsoft.com/office/drawing/2014/main" id="{AD6A8908-86AB-4490-9F68-D37C903E9A9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1" name="Pijl: punthaak 70">
                      <a:extLst>
                        <a:ext uri="{FF2B5EF4-FFF2-40B4-BE49-F238E27FC236}">
                          <a16:creationId xmlns:a16="http://schemas.microsoft.com/office/drawing/2014/main" id="{66704A29-983F-4D0F-9363-E4472B8AA621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370FDC1E-E275-4533-980E-A2AA0D70ED1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65" name="Rechthoek 64">
                <a:extLst>
                  <a:ext uri="{FF2B5EF4-FFF2-40B4-BE49-F238E27FC236}">
                    <a16:creationId xmlns:a16="http://schemas.microsoft.com/office/drawing/2014/main" id="{6EE0C3A8-907D-4879-B717-F0E606FC59E5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29D5284C-F872-4375-BAD8-F96E95668AB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3F2E771E-8ADD-4E4E-B0F0-CE9CDDCFF23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5113" marR="0" lvl="0" indent="-26511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4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99CC833C-E01C-4B5C-8A32-F760E1B215BF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3EA1051F-8263-4584-9642-34A3F96CFA53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1338" marR="0" lvl="1" indent="-276225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tx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 #1</a:t>
              </a:r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43762DFA-B6C1-4975-AE05-F064EB8DDBF4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B772460E-D721-417D-B700-D2C34F6E1564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06450" marR="0" lvl="2" indent="-26511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Calibri Light" panose="020F0302020204030204" pitchFamily="34" charset="0"/>
                <a:buChar char="-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 #2</a:t>
              </a:r>
            </a:p>
          </p:txBody>
        </p:sp>
        <p:sp>
          <p:nvSpPr>
            <p:cNvPr id="49" name="Ovaal 48">
              <a:extLst>
                <a:ext uri="{FF2B5EF4-FFF2-40B4-BE49-F238E27FC236}">
                  <a16:creationId xmlns:a16="http://schemas.microsoft.com/office/drawing/2014/main" id="{C1800645-8305-4528-9F1E-0F915B7C8646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CCEB077F-217D-42E6-AA63-65C1EC635ACF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51" name="Ovaal 50">
              <a:extLst>
                <a:ext uri="{FF2B5EF4-FFF2-40B4-BE49-F238E27FC236}">
                  <a16:creationId xmlns:a16="http://schemas.microsoft.com/office/drawing/2014/main" id="{4198B51A-A9C8-4191-9C99-C09A5E7547BD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id="{FBB9C111-72D5-485C-991C-542FBE9B62DC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800" b="0" kern="1200" noProof="0" dirty="0">
                  <a:solidFill>
                    <a:schemeClr val="accent1"/>
                  </a:solidFill>
                  <a:latin typeface="+mj-lt"/>
                  <a:ea typeface="+mn-ea"/>
                  <a:cs typeface="+mn-cs"/>
                </a:rPr>
                <a:t>Tussenkop</a:t>
              </a:r>
            </a:p>
          </p:txBody>
        </p:sp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id="{BAE2E1CF-30CB-4B31-B0F5-9B44AED57D8A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  <p:grpSp>
        <p:nvGrpSpPr>
          <p:cNvPr id="109" name="Instructie">
            <a:extLst>
              <a:ext uri="{FF2B5EF4-FFF2-40B4-BE49-F238E27FC236}">
                <a16:creationId xmlns:a16="http://schemas.microsoft.com/office/drawing/2014/main" id="{06094A35-6420-4B13-98E0-F7E47B0DA61D}"/>
              </a:ext>
            </a:extLst>
          </p:cNvPr>
          <p:cNvGrpSpPr/>
          <p:nvPr userDrawn="1"/>
        </p:nvGrpSpPr>
        <p:grpSpPr>
          <a:xfrm>
            <a:off x="12391601" y="0"/>
            <a:ext cx="3183678" cy="4439101"/>
            <a:chOff x="12391601" y="0"/>
            <a:chExt cx="3183678" cy="4439101"/>
          </a:xfrm>
        </p:grpSpPr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D7C963D7-D7FC-41A2-9026-725019D9A93C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12" name="Ovaal 111">
              <a:extLst>
                <a:ext uri="{FF2B5EF4-FFF2-40B4-BE49-F238E27FC236}">
                  <a16:creationId xmlns:a16="http://schemas.microsoft.com/office/drawing/2014/main" id="{D58BE4FE-E1EF-4F67-95EE-1B74632C6B9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13" name="Rechte verbindingslijn 112">
              <a:extLst>
                <a:ext uri="{FF2B5EF4-FFF2-40B4-BE49-F238E27FC236}">
                  <a16:creationId xmlns:a16="http://schemas.microsoft.com/office/drawing/2014/main" id="{ABAF079D-0903-4654-99C9-5FC3432FB6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14" name="Rechte verbindingslijn 113">
              <a:extLst>
                <a:ext uri="{FF2B5EF4-FFF2-40B4-BE49-F238E27FC236}">
                  <a16:creationId xmlns:a16="http://schemas.microsoft.com/office/drawing/2014/main" id="{02E79461-08F4-40BD-8A00-D4D5DD97EE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630D8603-F59C-48A8-BE1A-F25BEBF355F1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6" name="Rechte verbindingslijn 115">
              <a:extLst>
                <a:ext uri="{FF2B5EF4-FFF2-40B4-BE49-F238E27FC236}">
                  <a16:creationId xmlns:a16="http://schemas.microsoft.com/office/drawing/2014/main" id="{279C020C-4DB3-4CA9-8E2E-C67DE553DB3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7" name="Ovaal 116">
              <a:extLst>
                <a:ext uri="{FF2B5EF4-FFF2-40B4-BE49-F238E27FC236}">
                  <a16:creationId xmlns:a16="http://schemas.microsoft.com/office/drawing/2014/main" id="{B689676E-788E-4B80-95ED-D21BC6209EF3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18" name="Rechthoek 117">
              <a:extLst>
                <a:ext uri="{FF2B5EF4-FFF2-40B4-BE49-F238E27FC236}">
                  <a16:creationId xmlns:a16="http://schemas.microsoft.com/office/drawing/2014/main" id="{7DB6A11F-A938-43CB-A465-CB5C846CE627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05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19" name="Groep 118">
              <a:extLst>
                <a:ext uri="{FF2B5EF4-FFF2-40B4-BE49-F238E27FC236}">
                  <a16:creationId xmlns:a16="http://schemas.microsoft.com/office/drawing/2014/main" id="{832FB336-8030-4042-833B-76CF538A8B9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47" name="Rechthoek 146">
                <a:extLst>
                  <a:ext uri="{FF2B5EF4-FFF2-40B4-BE49-F238E27FC236}">
                    <a16:creationId xmlns:a16="http://schemas.microsoft.com/office/drawing/2014/main" id="{A2B65B80-D574-4475-B8DE-1A568FD5514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8" name="Rechte verbindingslijn 147">
                <a:extLst>
                  <a:ext uri="{FF2B5EF4-FFF2-40B4-BE49-F238E27FC236}">
                    <a16:creationId xmlns:a16="http://schemas.microsoft.com/office/drawing/2014/main" id="{8E56972B-185B-4791-B4BC-EDB78A73CB5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9" name="Gelijkbenige driehoek 148">
                <a:extLst>
                  <a:ext uri="{FF2B5EF4-FFF2-40B4-BE49-F238E27FC236}">
                    <a16:creationId xmlns:a16="http://schemas.microsoft.com/office/drawing/2014/main" id="{E1601933-045F-420E-8E43-921215FCDFA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0" name="Groep 119">
              <a:extLst>
                <a:ext uri="{FF2B5EF4-FFF2-40B4-BE49-F238E27FC236}">
                  <a16:creationId xmlns:a16="http://schemas.microsoft.com/office/drawing/2014/main" id="{6B1C76F3-797D-4AE0-9190-90AD65BAB648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1CF53A5F-D892-4AC7-86C4-F0BD826034BC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7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Ovaal 141">
                <a:extLst>
                  <a:ext uri="{FF2B5EF4-FFF2-40B4-BE49-F238E27FC236}">
                    <a16:creationId xmlns:a16="http://schemas.microsoft.com/office/drawing/2014/main" id="{F6551BB9-D42C-487D-B6FF-0C235F792240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Vrije vorm: vorm 142">
                <a:extLst>
                  <a:ext uri="{FF2B5EF4-FFF2-40B4-BE49-F238E27FC236}">
                    <a16:creationId xmlns:a16="http://schemas.microsoft.com/office/drawing/2014/main" id="{68168DD3-957A-4D91-95F2-08EB39A5DC8E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hthoek: afgeronde hoeken 143">
                <a:extLst>
                  <a:ext uri="{FF2B5EF4-FFF2-40B4-BE49-F238E27FC236}">
                    <a16:creationId xmlns:a16="http://schemas.microsoft.com/office/drawing/2014/main" id="{E3A8570F-3ABA-4625-87C7-EC0C299B9E41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7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5" name="Rechte verbindingslijn 144">
                <a:extLst>
                  <a:ext uri="{FF2B5EF4-FFF2-40B4-BE49-F238E27FC236}">
                    <a16:creationId xmlns:a16="http://schemas.microsoft.com/office/drawing/2014/main" id="{2A98BD19-6F80-4755-91AE-AC38D10BCB2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6" name="Rechte verbindingslijn 145">
                <a:extLst>
                  <a:ext uri="{FF2B5EF4-FFF2-40B4-BE49-F238E27FC236}">
                    <a16:creationId xmlns:a16="http://schemas.microsoft.com/office/drawing/2014/main" id="{52EBE993-B91B-4CCB-98DB-B3E8B14EA1AA}"/>
                  </a:ext>
                </a:extLst>
              </p:cNvPr>
              <p:cNvCxnSpPr>
                <a:cxnSpLocks/>
                <a:stCxn id="14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21" name="Ovaal 120">
              <a:extLst>
                <a:ext uri="{FF2B5EF4-FFF2-40B4-BE49-F238E27FC236}">
                  <a16:creationId xmlns:a16="http://schemas.microsoft.com/office/drawing/2014/main" id="{D566653B-B51C-4B68-B104-3C81B584481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FD91CB00-6CCF-4601-B301-D31676CC519D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23" name="Rechte verbindingslijn 122">
              <a:extLst>
                <a:ext uri="{FF2B5EF4-FFF2-40B4-BE49-F238E27FC236}">
                  <a16:creationId xmlns:a16="http://schemas.microsoft.com/office/drawing/2014/main" id="{89029FBA-02E6-4F3C-BCD2-3FBA5134C9C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24" name="Groep 123">
              <a:extLst>
                <a:ext uri="{FF2B5EF4-FFF2-40B4-BE49-F238E27FC236}">
                  <a16:creationId xmlns:a16="http://schemas.microsoft.com/office/drawing/2014/main" id="{5EDDDFC2-3C3C-4D0A-9740-F3B2BC4F7C9C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125" name="Groep 124">
                <a:extLst>
                  <a:ext uri="{FF2B5EF4-FFF2-40B4-BE49-F238E27FC236}">
                    <a16:creationId xmlns:a16="http://schemas.microsoft.com/office/drawing/2014/main" id="{79209C54-215E-45AD-9917-673DB127D87C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28" name="Groep 127">
                  <a:extLst>
                    <a:ext uri="{FF2B5EF4-FFF2-40B4-BE49-F238E27FC236}">
                      <a16:creationId xmlns:a16="http://schemas.microsoft.com/office/drawing/2014/main" id="{1D722FE4-5D55-4A45-8058-6D43DBE93A43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35" name="Groep 134">
                    <a:extLst>
                      <a:ext uri="{FF2B5EF4-FFF2-40B4-BE49-F238E27FC236}">
                        <a16:creationId xmlns:a16="http://schemas.microsoft.com/office/drawing/2014/main" id="{4090A1DB-2BE5-4A48-B80A-7F46DB6554D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38" name="Rechthoek 137">
                      <a:extLst>
                        <a:ext uri="{FF2B5EF4-FFF2-40B4-BE49-F238E27FC236}">
                          <a16:creationId xmlns:a16="http://schemas.microsoft.com/office/drawing/2014/main" id="{77D6C152-4885-436B-BCDA-CB93F636150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7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9" name="Rechthoek 138">
                      <a:extLst>
                        <a:ext uri="{FF2B5EF4-FFF2-40B4-BE49-F238E27FC236}">
                          <a16:creationId xmlns:a16="http://schemas.microsoft.com/office/drawing/2014/main" id="{C7CFFDC8-E42D-48E7-985A-6585F5EF200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7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0" name="Ovaal 139">
                      <a:extLst>
                        <a:ext uri="{FF2B5EF4-FFF2-40B4-BE49-F238E27FC236}">
                          <a16:creationId xmlns:a16="http://schemas.microsoft.com/office/drawing/2014/main" id="{9480629B-1802-4EA2-BD37-975F37D6A08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36" name="Afbeelding 135">
                    <a:extLst>
                      <a:ext uri="{FF2B5EF4-FFF2-40B4-BE49-F238E27FC236}">
                        <a16:creationId xmlns:a16="http://schemas.microsoft.com/office/drawing/2014/main" id="{751D92CE-72D1-48D3-BAE6-EF737324163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/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37" name="Afbeelding 136">
                    <a:extLst>
                      <a:ext uri="{FF2B5EF4-FFF2-40B4-BE49-F238E27FC236}">
                        <a16:creationId xmlns:a16="http://schemas.microsoft.com/office/drawing/2014/main" id="{1868AA98-F36B-4295-A366-2482F49876B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/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9" name="Groep 128">
                  <a:extLst>
                    <a:ext uri="{FF2B5EF4-FFF2-40B4-BE49-F238E27FC236}">
                      <a16:creationId xmlns:a16="http://schemas.microsoft.com/office/drawing/2014/main" id="{BC3FF8B1-5F24-49A1-A41D-9181705B3981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3" name="Rechthoek 132">
                    <a:extLst>
                      <a:ext uri="{FF2B5EF4-FFF2-40B4-BE49-F238E27FC236}">
                        <a16:creationId xmlns:a16="http://schemas.microsoft.com/office/drawing/2014/main" id="{9D1CB782-A8EA-4E8C-84D5-B42815B4493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4" name="Rechthoek 133">
                    <a:extLst>
                      <a:ext uri="{FF2B5EF4-FFF2-40B4-BE49-F238E27FC236}">
                        <a16:creationId xmlns:a16="http://schemas.microsoft.com/office/drawing/2014/main" id="{705D6C5A-A35F-49DD-8EC7-6A152AC05D9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78A6A1D1-AEF5-4C61-95E9-FA3DE343879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1" name="Rechthoek 130">
                    <a:extLst>
                      <a:ext uri="{FF2B5EF4-FFF2-40B4-BE49-F238E27FC236}">
                        <a16:creationId xmlns:a16="http://schemas.microsoft.com/office/drawing/2014/main" id="{661896D5-1F86-4308-925C-C81306C4B17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2" name="Rechthoek 131">
                    <a:extLst>
                      <a:ext uri="{FF2B5EF4-FFF2-40B4-BE49-F238E27FC236}">
                        <a16:creationId xmlns:a16="http://schemas.microsoft.com/office/drawing/2014/main" id="{8E4DC1B6-E14A-4BCD-A114-C7880673D8D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26" name="Rechthoek 125">
                <a:extLst>
                  <a:ext uri="{FF2B5EF4-FFF2-40B4-BE49-F238E27FC236}">
                    <a16:creationId xmlns:a16="http://schemas.microsoft.com/office/drawing/2014/main" id="{6BF3218B-7466-48FF-8B5D-004BD45A72DE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27" name="Gelijkbenige driehoek 126">
                <a:extLst>
                  <a:ext uri="{FF2B5EF4-FFF2-40B4-BE49-F238E27FC236}">
                    <a16:creationId xmlns:a16="http://schemas.microsoft.com/office/drawing/2014/main" id="{967DB554-C5DB-4A0A-9E02-681852622968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35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/ AFBEELDING (M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jdelijke aanduiding voor afbeelding 16">
            <a:extLst>
              <a:ext uri="{FF2B5EF4-FFF2-40B4-BE49-F238E27FC236}">
                <a16:creationId xmlns:a16="http://schemas.microsoft.com/office/drawing/2014/main" id="{F642C567-C12A-4087-8979-6338C128A3A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27756" y="0"/>
            <a:ext cx="5864242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 tIns="2880000"/>
          <a:lstStyle>
            <a:lvl1pPr marL="0" indent="0" algn="ctr"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pictogram om een afbeelding in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998" y="720000"/>
            <a:ext cx="4959759" cy="543999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Voeg hier een titel in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368000" y="1552790"/>
            <a:ext cx="4491757" cy="4501069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2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3"/>
            <a:r>
              <a:rPr lang="nl-NL" noProof="0" dirty="0"/>
              <a:t>Leestekst</a:t>
            </a:r>
          </a:p>
          <a:p>
            <a:pPr lvl="4"/>
            <a:r>
              <a:rPr lang="nl-NL" noProof="0" dirty="0"/>
              <a:t>Tussenkop</a:t>
            </a:r>
          </a:p>
          <a:p>
            <a:pPr lvl="5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6"/>
            <a:r>
              <a:rPr lang="nl-NL" noProof="0" dirty="0"/>
              <a:t>Alfabetische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#3</a:t>
            </a:r>
          </a:p>
          <a:p>
            <a:pPr lvl="8"/>
            <a:r>
              <a:rPr lang="nl-NL" noProof="0" dirty="0"/>
              <a:t>Bronvermelding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9DA94-F0DA-43CC-B2F5-6790D8B9A756}" type="datetime3">
              <a:rPr lang="nl-NL" noProof="0" smtClean="0"/>
              <a:t>22/6/21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Invoegen &gt; Koptekst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A253B553-DB99-4F0C-8253-8B4A3DFB2405}"/>
              </a:ext>
            </a:extLst>
          </p:cNvPr>
          <p:cNvSpPr/>
          <p:nvPr userDrawn="1"/>
        </p:nvSpPr>
        <p:spPr>
          <a:xfrm>
            <a:off x="4099584" y="-491319"/>
            <a:ext cx="3992832" cy="3002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800" cap="all" baseline="0" noProof="0" dirty="0">
                <a:solidFill>
                  <a:schemeClr val="accent1"/>
                </a:solidFill>
                <a:latin typeface="+mj-lt"/>
              </a:rPr>
              <a:t>TEKST / AFBEELDING (M)</a:t>
            </a:r>
          </a:p>
        </p:txBody>
      </p:sp>
      <p:grpSp>
        <p:nvGrpSpPr>
          <p:cNvPr id="10" name="GRID" hidden="1">
            <a:extLst>
              <a:ext uri="{FF2B5EF4-FFF2-40B4-BE49-F238E27FC236}">
                <a16:creationId xmlns:a16="http://schemas.microsoft.com/office/drawing/2014/main" id="{CD00BE49-8745-4E59-A325-DF09886D13CE}"/>
              </a:ext>
            </a:extLst>
          </p:cNvPr>
          <p:cNvGrpSpPr/>
          <p:nvPr userDrawn="1"/>
        </p:nvGrpSpPr>
        <p:grpSpPr>
          <a:xfrm>
            <a:off x="-4482" y="0"/>
            <a:ext cx="12196482" cy="6867680"/>
            <a:chOff x="-4482" y="0"/>
            <a:chExt cx="12196482" cy="6867680"/>
          </a:xfrm>
          <a:solidFill>
            <a:srgbClr val="000000">
              <a:alpha val="30000"/>
            </a:srgbClr>
          </a:solidFill>
        </p:grpSpPr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C798974E-A3CC-46F5-A93E-BEE1F635528C}"/>
                </a:ext>
              </a:extLst>
            </p:cNvPr>
            <p:cNvSpPr/>
            <p:nvPr userDrawn="1"/>
          </p:nvSpPr>
          <p:spPr>
            <a:xfrm>
              <a:off x="5859758" y="0"/>
              <a:ext cx="47248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3F4B495C-B28B-4DF9-B35F-07BA8A47C092}"/>
                </a:ext>
              </a:extLst>
            </p:cNvPr>
            <p:cNvSpPr/>
            <p:nvPr userDrawn="1"/>
          </p:nvSpPr>
          <p:spPr>
            <a:xfrm>
              <a:off x="-4482" y="0"/>
              <a:ext cx="12196481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E215F8B-C4A6-4CEA-9BE3-259C676D7032}"/>
                </a:ext>
              </a:extLst>
            </p:cNvPr>
            <p:cNvSpPr/>
            <p:nvPr userDrawn="1"/>
          </p:nvSpPr>
          <p:spPr>
            <a:xfrm>
              <a:off x="-4482" y="6579680"/>
              <a:ext cx="12196481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E7AF4BC6-2D64-4B08-A1CB-61D75035E2C9}"/>
                </a:ext>
              </a:extLst>
            </p:cNvPr>
            <p:cNvSpPr/>
            <p:nvPr userDrawn="1"/>
          </p:nvSpPr>
          <p:spPr>
            <a:xfrm>
              <a:off x="-1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CD3C6B0-FFE2-4FF6-8A3A-2E790AE22641}"/>
                </a:ext>
              </a:extLst>
            </p:cNvPr>
            <p:cNvSpPr/>
            <p:nvPr userDrawn="1"/>
          </p:nvSpPr>
          <p:spPr>
            <a:xfrm>
              <a:off x="11291999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B1A6C6F-7CC6-4D4F-978C-8EEE1375736E}"/>
                </a:ext>
              </a:extLst>
            </p:cNvPr>
            <p:cNvSpPr/>
            <p:nvPr userDrawn="1"/>
          </p:nvSpPr>
          <p:spPr>
            <a:xfrm>
              <a:off x="0" y="1264792"/>
              <a:ext cx="1368000" cy="50873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E9BE1316-2F0A-493C-92ED-42148032014C}"/>
                </a:ext>
              </a:extLst>
            </p:cNvPr>
            <p:cNvSpPr/>
            <p:nvPr userDrawn="1"/>
          </p:nvSpPr>
          <p:spPr>
            <a:xfrm>
              <a:off x="-4482" y="6059000"/>
              <a:ext cx="12196482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277FB2C8-8EC7-451A-8C75-2F61C2C3083F}"/>
                </a:ext>
              </a:extLst>
            </p:cNvPr>
            <p:cNvSpPr/>
            <p:nvPr userDrawn="1"/>
          </p:nvSpPr>
          <p:spPr>
            <a:xfrm>
              <a:off x="-4482" y="1264791"/>
              <a:ext cx="12196482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B4E9FE10-A1DF-494E-BD93-960DCBDC29FB}"/>
              </a:ext>
            </a:extLst>
          </p:cNvPr>
          <p:cNvGrpSpPr/>
          <p:nvPr userDrawn="1"/>
        </p:nvGrpSpPr>
        <p:grpSpPr>
          <a:xfrm>
            <a:off x="-36096" y="1528010"/>
            <a:ext cx="795818" cy="5342020"/>
            <a:chOff x="-36096" y="1528010"/>
            <a:chExt cx="795818" cy="5342020"/>
          </a:xfrm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1CD0E4C0-BCA1-4163-BECF-C04C85CA2FB2}"/>
                </a:ext>
              </a:extLst>
            </p:cNvPr>
            <p:cNvSpPr/>
            <p:nvPr userDrawn="1"/>
          </p:nvSpPr>
          <p:spPr>
            <a:xfrm>
              <a:off x="-36096" y="1528010"/>
              <a:ext cx="685861" cy="3537284"/>
            </a:xfrm>
            <a:custGeom>
              <a:avLst/>
              <a:gdLst>
                <a:gd name="connsiteX0" fmla="*/ 12031 w 697831"/>
                <a:gd name="connsiteY0" fmla="*/ 0 h 3537284"/>
                <a:gd name="connsiteX1" fmla="*/ 697831 w 697831"/>
                <a:gd name="connsiteY1" fmla="*/ 1660358 h 3537284"/>
                <a:gd name="connsiteX2" fmla="*/ 24063 w 697831"/>
                <a:gd name="connsiteY2" fmla="*/ 3537284 h 3537284"/>
                <a:gd name="connsiteX3" fmla="*/ 12031 w 697831"/>
                <a:gd name="connsiteY3" fmla="*/ 3537284 h 3537284"/>
                <a:gd name="connsiteX4" fmla="*/ 0 w 697831"/>
                <a:gd name="connsiteY4" fmla="*/ 3525253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747150"/>
                <a:gd name="connsiteY0" fmla="*/ 0 h 3537284"/>
                <a:gd name="connsiteX1" fmla="*/ 685800 w 747150"/>
                <a:gd name="connsiteY1" fmla="*/ 1660358 h 3537284"/>
                <a:gd name="connsiteX2" fmla="*/ 12032 w 747150"/>
                <a:gd name="connsiteY2" fmla="*/ 3537284 h 3537284"/>
                <a:gd name="connsiteX3" fmla="*/ 0 w 747150"/>
                <a:gd name="connsiteY3" fmla="*/ 35372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3" fmla="*/ 0 w 691306"/>
                <a:gd name="connsiteY3" fmla="*/ 35372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3" fmla="*/ 216568 w 691306"/>
                <a:gd name="connsiteY3" fmla="*/ 33086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0" fmla="*/ 0 w 693116"/>
                <a:gd name="connsiteY0" fmla="*/ 0 h 3537284"/>
                <a:gd name="connsiteX1" fmla="*/ 685800 w 693116"/>
                <a:gd name="connsiteY1" fmla="*/ 1660358 h 3537284"/>
                <a:gd name="connsiteX2" fmla="*/ 12032 w 693116"/>
                <a:gd name="connsiteY2" fmla="*/ 3537284 h 3537284"/>
                <a:gd name="connsiteX0" fmla="*/ 0 w 687457"/>
                <a:gd name="connsiteY0" fmla="*/ 0 h 3537284"/>
                <a:gd name="connsiteX1" fmla="*/ 685800 w 687457"/>
                <a:gd name="connsiteY1" fmla="*/ 1660358 h 3537284"/>
                <a:gd name="connsiteX2" fmla="*/ 12032 w 687457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1777"/>
                <a:gd name="connsiteY0" fmla="*/ 0 h 3537284"/>
                <a:gd name="connsiteX1" fmla="*/ 661736 w 661777"/>
                <a:gd name="connsiteY1" fmla="*/ 1672390 h 3537284"/>
                <a:gd name="connsiteX2" fmla="*/ 12032 w 661777"/>
                <a:gd name="connsiteY2" fmla="*/ 3537284 h 3537284"/>
                <a:gd name="connsiteX0" fmla="*/ 0 w 661791"/>
                <a:gd name="connsiteY0" fmla="*/ 0 h 3537284"/>
                <a:gd name="connsiteX1" fmla="*/ 661736 w 661791"/>
                <a:gd name="connsiteY1" fmla="*/ 1672390 h 3537284"/>
                <a:gd name="connsiteX2" fmla="*/ 12032 w 661791"/>
                <a:gd name="connsiteY2" fmla="*/ 3537284 h 3537284"/>
                <a:gd name="connsiteX0" fmla="*/ 0 w 661750"/>
                <a:gd name="connsiteY0" fmla="*/ 0 h 3513221"/>
                <a:gd name="connsiteX1" fmla="*/ 661736 w 661750"/>
                <a:gd name="connsiteY1" fmla="*/ 1672390 h 3513221"/>
                <a:gd name="connsiteX2" fmla="*/ 12032 w 661750"/>
                <a:gd name="connsiteY2" fmla="*/ 3513221 h 3513221"/>
                <a:gd name="connsiteX0" fmla="*/ 0 w 661736"/>
                <a:gd name="connsiteY0" fmla="*/ 0 h 3525252"/>
                <a:gd name="connsiteX1" fmla="*/ 661736 w 661736"/>
                <a:gd name="connsiteY1" fmla="*/ 1672390 h 3525252"/>
                <a:gd name="connsiteX2" fmla="*/ 1 w 661736"/>
                <a:gd name="connsiteY2" fmla="*/ 3525252 h 3525252"/>
                <a:gd name="connsiteX0" fmla="*/ 0 w 661736"/>
                <a:gd name="connsiteY0" fmla="*/ 0 h 3525252"/>
                <a:gd name="connsiteX1" fmla="*/ 661736 w 661736"/>
                <a:gd name="connsiteY1" fmla="*/ 1672390 h 3525252"/>
                <a:gd name="connsiteX2" fmla="*/ 1 w 661736"/>
                <a:gd name="connsiteY2" fmla="*/ 3525252 h 3525252"/>
                <a:gd name="connsiteX0" fmla="*/ 0 w 661736"/>
                <a:gd name="connsiteY0" fmla="*/ 0 h 3525252"/>
                <a:gd name="connsiteX1" fmla="*/ 661736 w 661736"/>
                <a:gd name="connsiteY1" fmla="*/ 1732548 h 3525252"/>
                <a:gd name="connsiteX2" fmla="*/ 1 w 661736"/>
                <a:gd name="connsiteY2" fmla="*/ 3525252 h 3525252"/>
                <a:gd name="connsiteX0" fmla="*/ 0 w 685861"/>
                <a:gd name="connsiteY0" fmla="*/ 0 h 3525252"/>
                <a:gd name="connsiteX1" fmla="*/ 685799 w 685861"/>
                <a:gd name="connsiteY1" fmla="*/ 1732548 h 3525252"/>
                <a:gd name="connsiteX2" fmla="*/ 24064 w 685861"/>
                <a:gd name="connsiteY2" fmla="*/ 3525252 h 3525252"/>
                <a:gd name="connsiteX0" fmla="*/ 0 w 685861"/>
                <a:gd name="connsiteY0" fmla="*/ 0 h 3525252"/>
                <a:gd name="connsiteX1" fmla="*/ 685799 w 685861"/>
                <a:gd name="connsiteY1" fmla="*/ 1732548 h 3525252"/>
                <a:gd name="connsiteX2" fmla="*/ 24064 w 685861"/>
                <a:gd name="connsiteY2" fmla="*/ 3525252 h 3525252"/>
                <a:gd name="connsiteX0" fmla="*/ 0 w 685861"/>
                <a:gd name="connsiteY0" fmla="*/ 0 h 3537284"/>
                <a:gd name="connsiteX1" fmla="*/ 685799 w 685861"/>
                <a:gd name="connsiteY1" fmla="*/ 1744580 h 3537284"/>
                <a:gd name="connsiteX2" fmla="*/ 24064 w 685861"/>
                <a:gd name="connsiteY2" fmla="*/ 3537284 h 3537284"/>
                <a:gd name="connsiteX0" fmla="*/ 0 w 685861"/>
                <a:gd name="connsiteY0" fmla="*/ 0 h 3537284"/>
                <a:gd name="connsiteX1" fmla="*/ 685799 w 685861"/>
                <a:gd name="connsiteY1" fmla="*/ 1744580 h 3537284"/>
                <a:gd name="connsiteX2" fmla="*/ 24064 w 685861"/>
                <a:gd name="connsiteY2" fmla="*/ 3537284 h 353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861" h="3537284">
                  <a:moveTo>
                    <a:pt x="0" y="0"/>
                  </a:moveTo>
                  <a:cubicBezTo>
                    <a:pt x="433136" y="457200"/>
                    <a:pt x="681788" y="1155033"/>
                    <a:pt x="685799" y="1744580"/>
                  </a:cubicBezTo>
                  <a:cubicBezTo>
                    <a:pt x="689810" y="2334127"/>
                    <a:pt x="501317" y="3104148"/>
                    <a:pt x="24064" y="3537284"/>
                  </a:cubicBezTo>
                </a:path>
              </a:pathLst>
            </a:custGeom>
            <a:noFill/>
            <a:ln>
              <a:solidFill>
                <a:srgbClr val="B6D3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516ACD3F-FE03-4229-B7AA-DC5B531DAF77}"/>
                </a:ext>
              </a:extLst>
            </p:cNvPr>
            <p:cNvSpPr/>
            <p:nvPr userDrawn="1"/>
          </p:nvSpPr>
          <p:spPr>
            <a:xfrm>
              <a:off x="-26635" y="2526631"/>
              <a:ext cx="786357" cy="4343399"/>
            </a:xfrm>
            <a:custGeom>
              <a:avLst/>
              <a:gdLst>
                <a:gd name="connsiteX0" fmla="*/ 12031 w 697831"/>
                <a:gd name="connsiteY0" fmla="*/ 0 h 3537284"/>
                <a:gd name="connsiteX1" fmla="*/ 697831 w 697831"/>
                <a:gd name="connsiteY1" fmla="*/ 1660358 h 3537284"/>
                <a:gd name="connsiteX2" fmla="*/ 24063 w 697831"/>
                <a:gd name="connsiteY2" fmla="*/ 3537284 h 3537284"/>
                <a:gd name="connsiteX3" fmla="*/ 12031 w 697831"/>
                <a:gd name="connsiteY3" fmla="*/ 3537284 h 3537284"/>
                <a:gd name="connsiteX4" fmla="*/ 0 w 697831"/>
                <a:gd name="connsiteY4" fmla="*/ 3525253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747150"/>
                <a:gd name="connsiteY0" fmla="*/ 0 h 3537284"/>
                <a:gd name="connsiteX1" fmla="*/ 685800 w 747150"/>
                <a:gd name="connsiteY1" fmla="*/ 1660358 h 3537284"/>
                <a:gd name="connsiteX2" fmla="*/ 12032 w 747150"/>
                <a:gd name="connsiteY2" fmla="*/ 3537284 h 3537284"/>
                <a:gd name="connsiteX3" fmla="*/ 0 w 747150"/>
                <a:gd name="connsiteY3" fmla="*/ 35372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3" fmla="*/ 0 w 691306"/>
                <a:gd name="connsiteY3" fmla="*/ 35372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3" fmla="*/ 216568 w 691306"/>
                <a:gd name="connsiteY3" fmla="*/ 33086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0" fmla="*/ 0 w 693116"/>
                <a:gd name="connsiteY0" fmla="*/ 0 h 3537284"/>
                <a:gd name="connsiteX1" fmla="*/ 685800 w 693116"/>
                <a:gd name="connsiteY1" fmla="*/ 1660358 h 3537284"/>
                <a:gd name="connsiteX2" fmla="*/ 12032 w 693116"/>
                <a:gd name="connsiteY2" fmla="*/ 3537284 h 3537284"/>
                <a:gd name="connsiteX0" fmla="*/ 0 w 687457"/>
                <a:gd name="connsiteY0" fmla="*/ 0 h 3537284"/>
                <a:gd name="connsiteX1" fmla="*/ 685800 w 687457"/>
                <a:gd name="connsiteY1" fmla="*/ 1660358 h 3537284"/>
                <a:gd name="connsiteX2" fmla="*/ 12032 w 687457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1777"/>
                <a:gd name="connsiteY0" fmla="*/ 0 h 3537284"/>
                <a:gd name="connsiteX1" fmla="*/ 661736 w 661777"/>
                <a:gd name="connsiteY1" fmla="*/ 1672390 h 3537284"/>
                <a:gd name="connsiteX2" fmla="*/ 12032 w 661777"/>
                <a:gd name="connsiteY2" fmla="*/ 3537284 h 3537284"/>
                <a:gd name="connsiteX0" fmla="*/ 0 w 661791"/>
                <a:gd name="connsiteY0" fmla="*/ 0 h 3537284"/>
                <a:gd name="connsiteX1" fmla="*/ 661736 w 661791"/>
                <a:gd name="connsiteY1" fmla="*/ 1672390 h 3537284"/>
                <a:gd name="connsiteX2" fmla="*/ 12032 w 661791"/>
                <a:gd name="connsiteY2" fmla="*/ 3537284 h 3537284"/>
                <a:gd name="connsiteX0" fmla="*/ 0 w 661750"/>
                <a:gd name="connsiteY0" fmla="*/ 0 h 3513221"/>
                <a:gd name="connsiteX1" fmla="*/ 661736 w 661750"/>
                <a:gd name="connsiteY1" fmla="*/ 1672390 h 3513221"/>
                <a:gd name="connsiteX2" fmla="*/ 12032 w 661750"/>
                <a:gd name="connsiteY2" fmla="*/ 3513221 h 3513221"/>
                <a:gd name="connsiteX0" fmla="*/ 0 w 661736"/>
                <a:gd name="connsiteY0" fmla="*/ 0 h 3525252"/>
                <a:gd name="connsiteX1" fmla="*/ 661736 w 661736"/>
                <a:gd name="connsiteY1" fmla="*/ 1672390 h 3525252"/>
                <a:gd name="connsiteX2" fmla="*/ 1 w 661736"/>
                <a:gd name="connsiteY2" fmla="*/ 3525252 h 3525252"/>
                <a:gd name="connsiteX0" fmla="*/ 0 w 661736"/>
                <a:gd name="connsiteY0" fmla="*/ 0 h 3525252"/>
                <a:gd name="connsiteX1" fmla="*/ 661736 w 661736"/>
                <a:gd name="connsiteY1" fmla="*/ 1672390 h 3525252"/>
                <a:gd name="connsiteX2" fmla="*/ 1 w 661736"/>
                <a:gd name="connsiteY2" fmla="*/ 3525252 h 3525252"/>
                <a:gd name="connsiteX0" fmla="*/ 0 w 661736"/>
                <a:gd name="connsiteY0" fmla="*/ 0 h 3525252"/>
                <a:gd name="connsiteX1" fmla="*/ 661736 w 661736"/>
                <a:gd name="connsiteY1" fmla="*/ 1732548 h 3525252"/>
                <a:gd name="connsiteX2" fmla="*/ 1 w 661736"/>
                <a:gd name="connsiteY2" fmla="*/ 3525252 h 3525252"/>
                <a:gd name="connsiteX0" fmla="*/ 0 w 685861"/>
                <a:gd name="connsiteY0" fmla="*/ 0 h 3525252"/>
                <a:gd name="connsiteX1" fmla="*/ 685799 w 685861"/>
                <a:gd name="connsiteY1" fmla="*/ 1732548 h 3525252"/>
                <a:gd name="connsiteX2" fmla="*/ 24064 w 685861"/>
                <a:gd name="connsiteY2" fmla="*/ 3525252 h 3525252"/>
                <a:gd name="connsiteX0" fmla="*/ 0 w 685861"/>
                <a:gd name="connsiteY0" fmla="*/ 0 h 3525252"/>
                <a:gd name="connsiteX1" fmla="*/ 685799 w 685861"/>
                <a:gd name="connsiteY1" fmla="*/ 1732548 h 3525252"/>
                <a:gd name="connsiteX2" fmla="*/ 24064 w 685861"/>
                <a:gd name="connsiteY2" fmla="*/ 3525252 h 3525252"/>
                <a:gd name="connsiteX0" fmla="*/ 0 w 685861"/>
                <a:gd name="connsiteY0" fmla="*/ 0 h 3537284"/>
                <a:gd name="connsiteX1" fmla="*/ 685799 w 685861"/>
                <a:gd name="connsiteY1" fmla="*/ 1744580 h 3537284"/>
                <a:gd name="connsiteX2" fmla="*/ 24064 w 685861"/>
                <a:gd name="connsiteY2" fmla="*/ 3537284 h 3537284"/>
                <a:gd name="connsiteX0" fmla="*/ 0 w 685861"/>
                <a:gd name="connsiteY0" fmla="*/ 0 h 3537284"/>
                <a:gd name="connsiteX1" fmla="*/ 685799 w 685861"/>
                <a:gd name="connsiteY1" fmla="*/ 1744580 h 3537284"/>
                <a:gd name="connsiteX2" fmla="*/ 24064 w 685861"/>
                <a:gd name="connsiteY2" fmla="*/ 3537284 h 3537284"/>
                <a:gd name="connsiteX0" fmla="*/ 0 w 722917"/>
                <a:gd name="connsiteY0" fmla="*/ 0 h 3508130"/>
                <a:gd name="connsiteX1" fmla="*/ 685799 w 722917"/>
                <a:gd name="connsiteY1" fmla="*/ 1744580 h 3508130"/>
                <a:gd name="connsiteX2" fmla="*/ 326582 w 722917"/>
                <a:gd name="connsiteY2" fmla="*/ 3508130 h 3508130"/>
                <a:gd name="connsiteX0" fmla="*/ 0 w 700380"/>
                <a:gd name="connsiteY0" fmla="*/ 0 h 3508130"/>
                <a:gd name="connsiteX1" fmla="*/ 685799 w 700380"/>
                <a:gd name="connsiteY1" fmla="*/ 1744580 h 3508130"/>
                <a:gd name="connsiteX2" fmla="*/ 326582 w 700380"/>
                <a:gd name="connsiteY2" fmla="*/ 3508130 h 3508130"/>
                <a:gd name="connsiteX0" fmla="*/ 0 w 731627"/>
                <a:gd name="connsiteY0" fmla="*/ 0 h 3508130"/>
                <a:gd name="connsiteX1" fmla="*/ 719413 w 731627"/>
                <a:gd name="connsiteY1" fmla="*/ 1744580 h 3508130"/>
                <a:gd name="connsiteX2" fmla="*/ 326582 w 731627"/>
                <a:gd name="connsiteY2" fmla="*/ 3508130 h 3508130"/>
                <a:gd name="connsiteX0" fmla="*/ 0 w 729939"/>
                <a:gd name="connsiteY0" fmla="*/ 0 h 3508130"/>
                <a:gd name="connsiteX1" fmla="*/ 719413 w 729939"/>
                <a:gd name="connsiteY1" fmla="*/ 1744580 h 3508130"/>
                <a:gd name="connsiteX2" fmla="*/ 326582 w 729939"/>
                <a:gd name="connsiteY2" fmla="*/ 3508130 h 3508130"/>
                <a:gd name="connsiteX0" fmla="*/ 0 w 724539"/>
                <a:gd name="connsiteY0" fmla="*/ 0 h 3508130"/>
                <a:gd name="connsiteX1" fmla="*/ 719413 w 724539"/>
                <a:gd name="connsiteY1" fmla="*/ 1744580 h 3508130"/>
                <a:gd name="connsiteX2" fmla="*/ 326582 w 724539"/>
                <a:gd name="connsiteY2" fmla="*/ 3508130 h 3508130"/>
                <a:gd name="connsiteX0" fmla="*/ 0 w 732294"/>
                <a:gd name="connsiteY0" fmla="*/ 0 h 3508130"/>
                <a:gd name="connsiteX1" fmla="*/ 719413 w 732294"/>
                <a:gd name="connsiteY1" fmla="*/ 1744580 h 3508130"/>
                <a:gd name="connsiteX2" fmla="*/ 326582 w 732294"/>
                <a:gd name="connsiteY2" fmla="*/ 3508130 h 350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2294" h="3508130">
                  <a:moveTo>
                    <a:pt x="0" y="0"/>
                  </a:moveTo>
                  <a:cubicBezTo>
                    <a:pt x="433136" y="457200"/>
                    <a:pt x="664983" y="1159892"/>
                    <a:pt x="719413" y="1744580"/>
                  </a:cubicBezTo>
                  <a:cubicBezTo>
                    <a:pt x="773843" y="2329268"/>
                    <a:pt x="658178" y="2977816"/>
                    <a:pt x="326582" y="3508130"/>
                  </a:cubicBezTo>
                </a:path>
              </a:pathLst>
            </a:custGeom>
            <a:noFill/>
            <a:ln>
              <a:solidFill>
                <a:srgbClr val="B6D3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1576B43A-482C-4025-8E1D-6B1F71FAD9CD}"/>
                </a:ext>
              </a:extLst>
            </p:cNvPr>
            <p:cNvSpPr/>
            <p:nvPr userDrawn="1"/>
          </p:nvSpPr>
          <p:spPr>
            <a:xfrm>
              <a:off x="-36095" y="2610852"/>
              <a:ext cx="553454" cy="2394285"/>
            </a:xfrm>
            <a:custGeom>
              <a:avLst/>
              <a:gdLst>
                <a:gd name="connsiteX0" fmla="*/ 12031 w 697831"/>
                <a:gd name="connsiteY0" fmla="*/ 0 h 3537284"/>
                <a:gd name="connsiteX1" fmla="*/ 697831 w 697831"/>
                <a:gd name="connsiteY1" fmla="*/ 1660358 h 3537284"/>
                <a:gd name="connsiteX2" fmla="*/ 24063 w 697831"/>
                <a:gd name="connsiteY2" fmla="*/ 3537284 h 3537284"/>
                <a:gd name="connsiteX3" fmla="*/ 12031 w 697831"/>
                <a:gd name="connsiteY3" fmla="*/ 3537284 h 3537284"/>
                <a:gd name="connsiteX4" fmla="*/ 0 w 697831"/>
                <a:gd name="connsiteY4" fmla="*/ 3525253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747150"/>
                <a:gd name="connsiteY0" fmla="*/ 0 h 3537284"/>
                <a:gd name="connsiteX1" fmla="*/ 685800 w 747150"/>
                <a:gd name="connsiteY1" fmla="*/ 1660358 h 3537284"/>
                <a:gd name="connsiteX2" fmla="*/ 12032 w 747150"/>
                <a:gd name="connsiteY2" fmla="*/ 3537284 h 3537284"/>
                <a:gd name="connsiteX3" fmla="*/ 0 w 747150"/>
                <a:gd name="connsiteY3" fmla="*/ 35372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3" fmla="*/ 0 w 691306"/>
                <a:gd name="connsiteY3" fmla="*/ 35372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3" fmla="*/ 216568 w 691306"/>
                <a:gd name="connsiteY3" fmla="*/ 33086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0" fmla="*/ 0 w 693116"/>
                <a:gd name="connsiteY0" fmla="*/ 0 h 3537284"/>
                <a:gd name="connsiteX1" fmla="*/ 685800 w 693116"/>
                <a:gd name="connsiteY1" fmla="*/ 1660358 h 3537284"/>
                <a:gd name="connsiteX2" fmla="*/ 12032 w 693116"/>
                <a:gd name="connsiteY2" fmla="*/ 3537284 h 3537284"/>
                <a:gd name="connsiteX0" fmla="*/ 0 w 687457"/>
                <a:gd name="connsiteY0" fmla="*/ 0 h 3537284"/>
                <a:gd name="connsiteX1" fmla="*/ 685800 w 687457"/>
                <a:gd name="connsiteY1" fmla="*/ 1660358 h 3537284"/>
                <a:gd name="connsiteX2" fmla="*/ 12032 w 687457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1777"/>
                <a:gd name="connsiteY0" fmla="*/ 0 h 3537284"/>
                <a:gd name="connsiteX1" fmla="*/ 661736 w 661777"/>
                <a:gd name="connsiteY1" fmla="*/ 1672390 h 3537284"/>
                <a:gd name="connsiteX2" fmla="*/ 12032 w 661777"/>
                <a:gd name="connsiteY2" fmla="*/ 3537284 h 3537284"/>
                <a:gd name="connsiteX0" fmla="*/ 0 w 661791"/>
                <a:gd name="connsiteY0" fmla="*/ 0 h 3537284"/>
                <a:gd name="connsiteX1" fmla="*/ 661736 w 661791"/>
                <a:gd name="connsiteY1" fmla="*/ 1672390 h 3537284"/>
                <a:gd name="connsiteX2" fmla="*/ 12032 w 661791"/>
                <a:gd name="connsiteY2" fmla="*/ 3537284 h 3537284"/>
                <a:gd name="connsiteX0" fmla="*/ 0 w 661750"/>
                <a:gd name="connsiteY0" fmla="*/ 0 h 3513221"/>
                <a:gd name="connsiteX1" fmla="*/ 661736 w 661750"/>
                <a:gd name="connsiteY1" fmla="*/ 1672390 h 3513221"/>
                <a:gd name="connsiteX2" fmla="*/ 12032 w 661750"/>
                <a:gd name="connsiteY2" fmla="*/ 3513221 h 3513221"/>
                <a:gd name="connsiteX0" fmla="*/ 0 w 661736"/>
                <a:gd name="connsiteY0" fmla="*/ 0 h 3525252"/>
                <a:gd name="connsiteX1" fmla="*/ 661736 w 661736"/>
                <a:gd name="connsiteY1" fmla="*/ 1672390 h 3525252"/>
                <a:gd name="connsiteX2" fmla="*/ 1 w 661736"/>
                <a:gd name="connsiteY2" fmla="*/ 3525252 h 3525252"/>
                <a:gd name="connsiteX0" fmla="*/ 0 w 661736"/>
                <a:gd name="connsiteY0" fmla="*/ 0 h 3525252"/>
                <a:gd name="connsiteX1" fmla="*/ 661736 w 661736"/>
                <a:gd name="connsiteY1" fmla="*/ 1672390 h 3525252"/>
                <a:gd name="connsiteX2" fmla="*/ 1 w 661736"/>
                <a:gd name="connsiteY2" fmla="*/ 3525252 h 3525252"/>
                <a:gd name="connsiteX0" fmla="*/ 0 w 661736"/>
                <a:gd name="connsiteY0" fmla="*/ 0 h 3525252"/>
                <a:gd name="connsiteX1" fmla="*/ 661736 w 661736"/>
                <a:gd name="connsiteY1" fmla="*/ 1732548 h 3525252"/>
                <a:gd name="connsiteX2" fmla="*/ 1 w 661736"/>
                <a:gd name="connsiteY2" fmla="*/ 3525252 h 3525252"/>
                <a:gd name="connsiteX0" fmla="*/ 0 w 685861"/>
                <a:gd name="connsiteY0" fmla="*/ 0 h 3525252"/>
                <a:gd name="connsiteX1" fmla="*/ 685799 w 685861"/>
                <a:gd name="connsiteY1" fmla="*/ 1732548 h 3525252"/>
                <a:gd name="connsiteX2" fmla="*/ 24064 w 685861"/>
                <a:gd name="connsiteY2" fmla="*/ 3525252 h 3525252"/>
                <a:gd name="connsiteX0" fmla="*/ 0 w 685861"/>
                <a:gd name="connsiteY0" fmla="*/ 0 h 3525252"/>
                <a:gd name="connsiteX1" fmla="*/ 685799 w 685861"/>
                <a:gd name="connsiteY1" fmla="*/ 1732548 h 3525252"/>
                <a:gd name="connsiteX2" fmla="*/ 24064 w 685861"/>
                <a:gd name="connsiteY2" fmla="*/ 3525252 h 3525252"/>
                <a:gd name="connsiteX0" fmla="*/ 0 w 685861"/>
                <a:gd name="connsiteY0" fmla="*/ 0 h 3537284"/>
                <a:gd name="connsiteX1" fmla="*/ 685799 w 685861"/>
                <a:gd name="connsiteY1" fmla="*/ 1744580 h 3537284"/>
                <a:gd name="connsiteX2" fmla="*/ 24064 w 685861"/>
                <a:gd name="connsiteY2" fmla="*/ 3537284 h 3537284"/>
                <a:gd name="connsiteX0" fmla="*/ 0 w 685861"/>
                <a:gd name="connsiteY0" fmla="*/ 0 h 3537284"/>
                <a:gd name="connsiteX1" fmla="*/ 685799 w 685861"/>
                <a:gd name="connsiteY1" fmla="*/ 1744580 h 3537284"/>
                <a:gd name="connsiteX2" fmla="*/ 24064 w 685861"/>
                <a:gd name="connsiteY2" fmla="*/ 3537284 h 353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861" h="3537284">
                  <a:moveTo>
                    <a:pt x="0" y="0"/>
                  </a:moveTo>
                  <a:cubicBezTo>
                    <a:pt x="433136" y="457200"/>
                    <a:pt x="681788" y="1155033"/>
                    <a:pt x="685799" y="1744580"/>
                  </a:cubicBezTo>
                  <a:cubicBezTo>
                    <a:pt x="689810" y="2334127"/>
                    <a:pt x="501317" y="3104148"/>
                    <a:pt x="24064" y="3537284"/>
                  </a:cubicBezTo>
                </a:path>
              </a:pathLst>
            </a:custGeom>
            <a:noFill/>
            <a:ln>
              <a:solidFill>
                <a:srgbClr val="B6D3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5" name="Instructie">
            <a:extLst>
              <a:ext uri="{FF2B5EF4-FFF2-40B4-BE49-F238E27FC236}">
                <a16:creationId xmlns:a16="http://schemas.microsoft.com/office/drawing/2014/main" id="{6C629DD7-5758-4C42-8647-8B54F540C661}"/>
              </a:ext>
            </a:extLst>
          </p:cNvPr>
          <p:cNvGrpSpPr/>
          <p:nvPr userDrawn="1"/>
        </p:nvGrpSpPr>
        <p:grpSpPr>
          <a:xfrm>
            <a:off x="-3437547" y="1434"/>
            <a:ext cx="3201327" cy="5082295"/>
            <a:chOff x="-3437547" y="1434"/>
            <a:chExt cx="3201327" cy="5082295"/>
          </a:xfrm>
        </p:grpSpPr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C28D5AD8-D141-4429-90E2-9EA4FED06CB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27AAEB9A-5605-4262-9807-2C7B22DFC2D2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76CE4846-CD5D-440E-90AF-69E69575586A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5" indent="-36036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Numerieke </a:t>
              </a: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4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EBF02289-51DA-484F-AB37-0FBC0062C94A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B4FA8F52-9BC0-4BCB-87B9-D1EFC1F80994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6" indent="-36036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Alfabetische </a:t>
              </a: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4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4F124A5C-1FC2-4BAA-8EBB-C29E773EE211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9794D49A-1DC4-4063-B7B9-9FE464F15920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625475" marR="0" lvl="7" indent="-26511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Pct val="80000"/>
                <a:buFont typeface="Microsoft JhengHei Light" panose="020B0304030504040204" pitchFamily="34" charset="-120"/>
                <a:buChar char="&gt;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 #3</a:t>
              </a:r>
            </a:p>
          </p:txBody>
        </p: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FE5CEA50-34A9-4C6A-A1C0-45B7DD21806E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AADF9815-6C59-493D-B8F5-87CBF6B4C326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050" i="1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Bronvermelding</a:t>
              </a:r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4BF058D3-9D18-4401-B642-3573A59794C3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</a:t>
              </a:r>
              <a:r>
                <a:rPr kumimoji="0" lang="nl-NL" sz="1400" b="0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NIVEAUS kiezen</a:t>
              </a:r>
              <a:endParaRPr kumimoji="0" lang="nl-NL" sz="1400" b="0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39" name="Ovaal 38">
              <a:extLst>
                <a:ext uri="{FF2B5EF4-FFF2-40B4-BE49-F238E27FC236}">
                  <a16:creationId xmlns:a16="http://schemas.microsoft.com/office/drawing/2014/main" id="{403A097F-92D8-4CE2-BB3B-B6E7A9F043ED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CBB6C961-5724-46DA-B8E9-5232E5C09E5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41" name="Groep 40">
              <a:extLst>
                <a:ext uri="{FF2B5EF4-FFF2-40B4-BE49-F238E27FC236}">
                  <a16:creationId xmlns:a16="http://schemas.microsoft.com/office/drawing/2014/main" id="{5294B839-A802-4307-A362-B2AB85C5F687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B4A8E0A5-DD48-4AA2-A734-DA30588CD8C1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7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54" name="Rechte verbindingslijn 53">
                <a:extLst>
                  <a:ext uri="{FF2B5EF4-FFF2-40B4-BE49-F238E27FC236}">
                    <a16:creationId xmlns:a16="http://schemas.microsoft.com/office/drawing/2014/main" id="{B53EE050-9EF8-4F57-BC25-3A6D2551F7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Rechte verbindingslijn 54">
                <a:extLst>
                  <a:ext uri="{FF2B5EF4-FFF2-40B4-BE49-F238E27FC236}">
                    <a16:creationId xmlns:a16="http://schemas.microsoft.com/office/drawing/2014/main" id="{9B217540-5C9C-41F3-8762-40F320D1DC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hthoek 55">
                <a:extLst>
                  <a:ext uri="{FF2B5EF4-FFF2-40B4-BE49-F238E27FC236}">
                    <a16:creationId xmlns:a16="http://schemas.microsoft.com/office/drawing/2014/main" id="{2A288292-DE8E-47B8-ABFF-07E620F8CED9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7" name="Groep 56">
                <a:extLst>
                  <a:ext uri="{FF2B5EF4-FFF2-40B4-BE49-F238E27FC236}">
                    <a16:creationId xmlns:a16="http://schemas.microsoft.com/office/drawing/2014/main" id="{66317FA8-AB5E-4DB3-8A3A-8C805C035E95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96" name="Groep 95">
                  <a:extLst>
                    <a:ext uri="{FF2B5EF4-FFF2-40B4-BE49-F238E27FC236}">
                      <a16:creationId xmlns:a16="http://schemas.microsoft.com/office/drawing/2014/main" id="{B9906C08-DB65-42BE-9B76-EB6D29E8F7E6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00" name="Rechte verbindingslijn 99">
                    <a:extLst>
                      <a:ext uri="{FF2B5EF4-FFF2-40B4-BE49-F238E27FC236}">
                        <a16:creationId xmlns:a16="http://schemas.microsoft.com/office/drawing/2014/main" id="{7720CCB9-18AF-44E7-9894-85BEAB49D5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1" name="Rechte verbindingslijn 100">
                    <a:extLst>
                      <a:ext uri="{FF2B5EF4-FFF2-40B4-BE49-F238E27FC236}">
                        <a16:creationId xmlns:a16="http://schemas.microsoft.com/office/drawing/2014/main" id="{43E31F21-E2DC-49DC-BDDC-0A34D76CFD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2" name="Rechte verbindingslijn 101">
                    <a:extLst>
                      <a:ext uri="{FF2B5EF4-FFF2-40B4-BE49-F238E27FC236}">
                        <a16:creationId xmlns:a16="http://schemas.microsoft.com/office/drawing/2014/main" id="{B1A1FFD1-34FC-463B-8C02-F37997DCD46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3" name="Rechte verbindingslijn 102">
                    <a:extLst>
                      <a:ext uri="{FF2B5EF4-FFF2-40B4-BE49-F238E27FC236}">
                        <a16:creationId xmlns:a16="http://schemas.microsoft.com/office/drawing/2014/main" id="{3EB7C33A-AFD5-45D9-9D21-DC29EDD7E0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4" name="Rechte verbindingslijn 103">
                    <a:extLst>
                      <a:ext uri="{FF2B5EF4-FFF2-40B4-BE49-F238E27FC236}">
                        <a16:creationId xmlns:a16="http://schemas.microsoft.com/office/drawing/2014/main" id="{5D5F4D50-1712-46E5-8A63-51D53F9CB5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97" name="Groep 96">
                  <a:extLst>
                    <a:ext uri="{FF2B5EF4-FFF2-40B4-BE49-F238E27FC236}">
                      <a16:creationId xmlns:a16="http://schemas.microsoft.com/office/drawing/2014/main" id="{C3A0979B-3AC4-4CEF-9FB3-4F11A7880D68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98" name="Rechthoek 97">
                    <a:extLst>
                      <a:ext uri="{FF2B5EF4-FFF2-40B4-BE49-F238E27FC236}">
                        <a16:creationId xmlns:a16="http://schemas.microsoft.com/office/drawing/2014/main" id="{34A793F9-8DF4-40A7-B527-9B8E26E08ED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9" name="Pijl: punthaak 98">
                    <a:extLst>
                      <a:ext uri="{FF2B5EF4-FFF2-40B4-BE49-F238E27FC236}">
                        <a16:creationId xmlns:a16="http://schemas.microsoft.com/office/drawing/2014/main" id="{9C5C241F-E15A-457B-B1BD-FC6A7FD0200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8" name="Groep 57">
                <a:extLst>
                  <a:ext uri="{FF2B5EF4-FFF2-40B4-BE49-F238E27FC236}">
                    <a16:creationId xmlns:a16="http://schemas.microsoft.com/office/drawing/2014/main" id="{A9A124B1-F2FA-4DD8-84DC-0B0D0BE7DAB3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87" name="Groep 86">
                  <a:extLst>
                    <a:ext uri="{FF2B5EF4-FFF2-40B4-BE49-F238E27FC236}">
                      <a16:creationId xmlns:a16="http://schemas.microsoft.com/office/drawing/2014/main" id="{595A0B15-4602-4C78-B520-A763B3C02CBE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91" name="Rechte verbindingslijn 90">
                    <a:extLst>
                      <a:ext uri="{FF2B5EF4-FFF2-40B4-BE49-F238E27FC236}">
                        <a16:creationId xmlns:a16="http://schemas.microsoft.com/office/drawing/2014/main" id="{9205B479-DDF9-4D1E-8C52-7D3D0177E1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2" name="Rechte verbindingslijn 91">
                    <a:extLst>
                      <a:ext uri="{FF2B5EF4-FFF2-40B4-BE49-F238E27FC236}">
                        <a16:creationId xmlns:a16="http://schemas.microsoft.com/office/drawing/2014/main" id="{2471CBDB-912C-4766-8122-CCB7F5BA50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3" name="Rechte verbindingslijn 92">
                    <a:extLst>
                      <a:ext uri="{FF2B5EF4-FFF2-40B4-BE49-F238E27FC236}">
                        <a16:creationId xmlns:a16="http://schemas.microsoft.com/office/drawing/2014/main" id="{9D83C2E7-FF3E-4085-9D8D-97CD02DECAA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4" name="Rechte verbindingslijn 93">
                    <a:extLst>
                      <a:ext uri="{FF2B5EF4-FFF2-40B4-BE49-F238E27FC236}">
                        <a16:creationId xmlns:a16="http://schemas.microsoft.com/office/drawing/2014/main" id="{B7619E6B-B037-49A4-9C75-2B61380966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5" name="Rechte verbindingslijn 94">
                    <a:extLst>
                      <a:ext uri="{FF2B5EF4-FFF2-40B4-BE49-F238E27FC236}">
                        <a16:creationId xmlns:a16="http://schemas.microsoft.com/office/drawing/2014/main" id="{F4CFBD6F-1BE6-4474-A345-E796044FD5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88" name="Groep 87">
                  <a:extLst>
                    <a:ext uri="{FF2B5EF4-FFF2-40B4-BE49-F238E27FC236}">
                      <a16:creationId xmlns:a16="http://schemas.microsoft.com/office/drawing/2014/main" id="{F99219F4-8BEB-4594-BD88-75D154E8BC91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89" name="Rechthoek 88">
                    <a:extLst>
                      <a:ext uri="{FF2B5EF4-FFF2-40B4-BE49-F238E27FC236}">
                        <a16:creationId xmlns:a16="http://schemas.microsoft.com/office/drawing/2014/main" id="{ECF2DCF5-C6A2-4D52-8F68-18478E553FC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0" name="Pijl: punthaak 89">
                    <a:extLst>
                      <a:ext uri="{FF2B5EF4-FFF2-40B4-BE49-F238E27FC236}">
                        <a16:creationId xmlns:a16="http://schemas.microsoft.com/office/drawing/2014/main" id="{C6E54AC2-F431-4DF7-BB54-F71A47D859E5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59" name="Rechte verbindingslijn 58">
                <a:extLst>
                  <a:ext uri="{FF2B5EF4-FFF2-40B4-BE49-F238E27FC236}">
                    <a16:creationId xmlns:a16="http://schemas.microsoft.com/office/drawing/2014/main" id="{DE6A4C61-BE49-4DBF-8D5B-C5DD270F55F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60" name="Rechte verbindingslijn 59">
                <a:extLst>
                  <a:ext uri="{FF2B5EF4-FFF2-40B4-BE49-F238E27FC236}">
                    <a16:creationId xmlns:a16="http://schemas.microsoft.com/office/drawing/2014/main" id="{FF420D17-05D5-4F80-948F-303558530F5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61" name="Groep 60">
                <a:extLst>
                  <a:ext uri="{FF2B5EF4-FFF2-40B4-BE49-F238E27FC236}">
                    <a16:creationId xmlns:a16="http://schemas.microsoft.com/office/drawing/2014/main" id="{5D4CEAB8-0E44-4A3C-A183-5FBCF07C9D23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6ACB9F6E-FA2F-4B79-AE55-05B1220FB2C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0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77" name="Groep 76">
                  <a:extLst>
                    <a:ext uri="{FF2B5EF4-FFF2-40B4-BE49-F238E27FC236}">
                      <a16:creationId xmlns:a16="http://schemas.microsoft.com/office/drawing/2014/main" id="{448CBB69-B819-4293-8386-6271AE9A2E3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78" name="Groep 77">
                    <a:extLst>
                      <a:ext uri="{FF2B5EF4-FFF2-40B4-BE49-F238E27FC236}">
                        <a16:creationId xmlns:a16="http://schemas.microsoft.com/office/drawing/2014/main" id="{10D50C6B-20A4-4BBE-8C40-E272FD3D28B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82" name="Rechte verbindingslijn 81">
                      <a:extLst>
                        <a:ext uri="{FF2B5EF4-FFF2-40B4-BE49-F238E27FC236}">
                          <a16:creationId xmlns:a16="http://schemas.microsoft.com/office/drawing/2014/main" id="{EA2FD237-DB95-4ED4-98BC-96E7EACF489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3" name="Rechte verbindingslijn 82">
                      <a:extLst>
                        <a:ext uri="{FF2B5EF4-FFF2-40B4-BE49-F238E27FC236}">
                          <a16:creationId xmlns:a16="http://schemas.microsoft.com/office/drawing/2014/main" id="{3BED3B6D-DD4C-44EA-B4BC-3B354369EC2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4" name="Rechte verbindingslijn 83">
                      <a:extLst>
                        <a:ext uri="{FF2B5EF4-FFF2-40B4-BE49-F238E27FC236}">
                          <a16:creationId xmlns:a16="http://schemas.microsoft.com/office/drawing/2014/main" id="{B192B68C-A9F6-445E-B7A8-04E99123721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5" name="Rechte verbindingslijn 84">
                      <a:extLst>
                        <a:ext uri="{FF2B5EF4-FFF2-40B4-BE49-F238E27FC236}">
                          <a16:creationId xmlns:a16="http://schemas.microsoft.com/office/drawing/2014/main" id="{8BD2818C-31FB-4BD3-B43D-CBEC193B677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6" name="Rechte verbindingslijn 85">
                      <a:extLst>
                        <a:ext uri="{FF2B5EF4-FFF2-40B4-BE49-F238E27FC236}">
                          <a16:creationId xmlns:a16="http://schemas.microsoft.com/office/drawing/2014/main" id="{81AFB4CE-F254-4CEA-8A31-77C3E5DA50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79" name="Groep 78">
                    <a:extLst>
                      <a:ext uri="{FF2B5EF4-FFF2-40B4-BE49-F238E27FC236}">
                        <a16:creationId xmlns:a16="http://schemas.microsoft.com/office/drawing/2014/main" id="{5D1964DF-8BFC-4480-8750-0341EC319C9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80" name="Rechthoek 79">
                      <a:extLst>
                        <a:ext uri="{FF2B5EF4-FFF2-40B4-BE49-F238E27FC236}">
                          <a16:creationId xmlns:a16="http://schemas.microsoft.com/office/drawing/2014/main" id="{799856A1-CE9B-48BD-B6BC-6F38984DD6F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1" name="Pijl: punthaak 80">
                      <a:extLst>
                        <a:ext uri="{FF2B5EF4-FFF2-40B4-BE49-F238E27FC236}">
                          <a16:creationId xmlns:a16="http://schemas.microsoft.com/office/drawing/2014/main" id="{05EF423D-0FA0-40D0-ACC6-E5B3C66F8DF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E8D30668-34B5-40D7-9FD1-40A64F18967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65" name="Rechthoek 64">
                  <a:extLst>
                    <a:ext uri="{FF2B5EF4-FFF2-40B4-BE49-F238E27FC236}">
                      <a16:creationId xmlns:a16="http://schemas.microsoft.com/office/drawing/2014/main" id="{9E448C21-08FB-4010-B043-251E3C80C21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0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E5B99A00-1867-4BBC-8A25-51BB95449B7B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67" name="Groep 66">
                    <a:extLst>
                      <a:ext uri="{FF2B5EF4-FFF2-40B4-BE49-F238E27FC236}">
                        <a16:creationId xmlns:a16="http://schemas.microsoft.com/office/drawing/2014/main" id="{A9DFA133-DE5E-4D9F-881B-3B3EC0EF8B4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71" name="Rechte verbindingslijn 70">
                      <a:extLst>
                        <a:ext uri="{FF2B5EF4-FFF2-40B4-BE49-F238E27FC236}">
                          <a16:creationId xmlns:a16="http://schemas.microsoft.com/office/drawing/2014/main" id="{BBB66CB2-C9FC-4954-9844-72C2B38499E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2" name="Rechte verbindingslijn 71">
                      <a:extLst>
                        <a:ext uri="{FF2B5EF4-FFF2-40B4-BE49-F238E27FC236}">
                          <a16:creationId xmlns:a16="http://schemas.microsoft.com/office/drawing/2014/main" id="{07040AD6-7E54-4497-9993-6D770637B1F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3" name="Rechte verbindingslijn 72">
                      <a:extLst>
                        <a:ext uri="{FF2B5EF4-FFF2-40B4-BE49-F238E27FC236}">
                          <a16:creationId xmlns:a16="http://schemas.microsoft.com/office/drawing/2014/main" id="{E40B46C9-99C2-425D-B2CC-9A2E9B4CF3F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4" name="Rechte verbindingslijn 73">
                      <a:extLst>
                        <a:ext uri="{FF2B5EF4-FFF2-40B4-BE49-F238E27FC236}">
                          <a16:creationId xmlns:a16="http://schemas.microsoft.com/office/drawing/2014/main" id="{9049775B-1BC5-40A5-AD54-6CE03D2350A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5" name="Rechte verbindingslijn 74">
                      <a:extLst>
                        <a:ext uri="{FF2B5EF4-FFF2-40B4-BE49-F238E27FC236}">
                          <a16:creationId xmlns:a16="http://schemas.microsoft.com/office/drawing/2014/main" id="{0D0357E2-202F-4389-96DA-163CE8004EB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68" name="Groep 67">
                    <a:extLst>
                      <a:ext uri="{FF2B5EF4-FFF2-40B4-BE49-F238E27FC236}">
                        <a16:creationId xmlns:a16="http://schemas.microsoft.com/office/drawing/2014/main" id="{0DDCCE4C-DD23-40AF-9F7D-5BA6B45AEB7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69" name="Rechthoek 68">
                      <a:extLst>
                        <a:ext uri="{FF2B5EF4-FFF2-40B4-BE49-F238E27FC236}">
                          <a16:creationId xmlns:a16="http://schemas.microsoft.com/office/drawing/2014/main" id="{C15DA3E9-E7BC-4C24-8819-0CE303E9AEF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0" name="Pijl: punthaak 69">
                      <a:extLst>
                        <a:ext uri="{FF2B5EF4-FFF2-40B4-BE49-F238E27FC236}">
                          <a16:creationId xmlns:a16="http://schemas.microsoft.com/office/drawing/2014/main" id="{AF66AF33-424D-41ED-8A85-36D6D6D7DCF1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63" name="Rechthoek 62">
                <a:extLst>
                  <a:ext uri="{FF2B5EF4-FFF2-40B4-BE49-F238E27FC236}">
                    <a16:creationId xmlns:a16="http://schemas.microsoft.com/office/drawing/2014/main" id="{97578B4F-03A6-4B22-9AF4-FDD8B817493E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144AB55C-528B-420C-B4BE-05119D07D9E2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A4866447-547D-4DD4-8B64-1FD92E70DE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D9283934-A728-44B2-88FC-48D0CC3F529C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5113" marR="0" lvl="0" indent="-26511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4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535D3BD5-1ABD-4DCE-A0FC-ECA98C9A1B08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330BFB55-B7D1-495B-B6EF-44DDF3D35B24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1338" marR="0" lvl="1" indent="-276225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tx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 #1</a:t>
              </a: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F50B54A6-6EC4-4073-A3A7-FAEEDD336EB9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47" name="Rechthoek 46">
              <a:extLst>
                <a:ext uri="{FF2B5EF4-FFF2-40B4-BE49-F238E27FC236}">
                  <a16:creationId xmlns:a16="http://schemas.microsoft.com/office/drawing/2014/main" id="{7436317B-30DD-4932-9B10-D1A3F02170EE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06450" marR="0" lvl="2" indent="-26511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Calibri Light" panose="020F0302020204030204" pitchFamily="34" charset="0"/>
                <a:buChar char="-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 #2</a:t>
              </a:r>
            </a:p>
          </p:txBody>
        </p:sp>
        <p:sp>
          <p:nvSpPr>
            <p:cNvPr id="48" name="Ovaal 47">
              <a:extLst>
                <a:ext uri="{FF2B5EF4-FFF2-40B4-BE49-F238E27FC236}">
                  <a16:creationId xmlns:a16="http://schemas.microsoft.com/office/drawing/2014/main" id="{937D8323-614E-4228-9EEB-1128017C3A26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75F1A5AA-DDEE-462A-90B1-47F0163BBE27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50" name="Ovaal 49">
              <a:extLst>
                <a:ext uri="{FF2B5EF4-FFF2-40B4-BE49-F238E27FC236}">
                  <a16:creationId xmlns:a16="http://schemas.microsoft.com/office/drawing/2014/main" id="{9DBC2691-EB88-4F3A-A92C-BE48C354C0A3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id="{CA831DF4-0770-4A3B-9238-76397A688A44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800" b="0" kern="1200" noProof="0" dirty="0">
                  <a:solidFill>
                    <a:schemeClr val="accent1"/>
                  </a:solidFill>
                  <a:latin typeface="+mj-lt"/>
                  <a:ea typeface="+mn-ea"/>
                  <a:cs typeface="+mn-cs"/>
                </a:rPr>
                <a:t>Tussenkop</a:t>
              </a:r>
            </a:p>
          </p:txBody>
        </p:sp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id="{40865AC4-B990-4A6A-BF2E-1586BD71F2F6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  <p:grpSp>
        <p:nvGrpSpPr>
          <p:cNvPr id="108" name="Instructie">
            <a:extLst>
              <a:ext uri="{FF2B5EF4-FFF2-40B4-BE49-F238E27FC236}">
                <a16:creationId xmlns:a16="http://schemas.microsoft.com/office/drawing/2014/main" id="{4C2D8C65-1A20-4EE9-8048-11BF0932248C}"/>
              </a:ext>
            </a:extLst>
          </p:cNvPr>
          <p:cNvGrpSpPr/>
          <p:nvPr userDrawn="1"/>
        </p:nvGrpSpPr>
        <p:grpSpPr>
          <a:xfrm>
            <a:off x="12391601" y="0"/>
            <a:ext cx="3183678" cy="4439101"/>
            <a:chOff x="12391601" y="0"/>
            <a:chExt cx="3183678" cy="4439101"/>
          </a:xfrm>
        </p:grpSpPr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E0BA8B9-8701-4ACE-B93D-9CCCB7B4B04A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11" name="Ovaal 110">
              <a:extLst>
                <a:ext uri="{FF2B5EF4-FFF2-40B4-BE49-F238E27FC236}">
                  <a16:creationId xmlns:a16="http://schemas.microsoft.com/office/drawing/2014/main" id="{EFACD24D-637B-4D56-A8ED-F7399272E5F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12" name="Rechte verbindingslijn 111">
              <a:extLst>
                <a:ext uri="{FF2B5EF4-FFF2-40B4-BE49-F238E27FC236}">
                  <a16:creationId xmlns:a16="http://schemas.microsoft.com/office/drawing/2014/main" id="{C23F2443-35A2-4D71-AC8B-3D3D5B38CE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13" name="Rechte verbindingslijn 112">
              <a:extLst>
                <a:ext uri="{FF2B5EF4-FFF2-40B4-BE49-F238E27FC236}">
                  <a16:creationId xmlns:a16="http://schemas.microsoft.com/office/drawing/2014/main" id="{CCD406F7-B7AA-450D-AA6D-0E45E9880A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F1A15129-E676-4565-B127-A95DF3DEBC62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5" name="Rechte verbindingslijn 114">
              <a:extLst>
                <a:ext uri="{FF2B5EF4-FFF2-40B4-BE49-F238E27FC236}">
                  <a16:creationId xmlns:a16="http://schemas.microsoft.com/office/drawing/2014/main" id="{82F2721B-90C2-480F-92B5-DAD52BB45C2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6" name="Ovaal 115">
              <a:extLst>
                <a:ext uri="{FF2B5EF4-FFF2-40B4-BE49-F238E27FC236}">
                  <a16:creationId xmlns:a16="http://schemas.microsoft.com/office/drawing/2014/main" id="{CE4744A7-23F4-4091-A35D-674F7A3C705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17" name="Rechthoek 116">
              <a:extLst>
                <a:ext uri="{FF2B5EF4-FFF2-40B4-BE49-F238E27FC236}">
                  <a16:creationId xmlns:a16="http://schemas.microsoft.com/office/drawing/2014/main" id="{E4EF4737-1030-4207-B29E-A3FD13A5C9A5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05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18" name="Groep 117">
              <a:extLst>
                <a:ext uri="{FF2B5EF4-FFF2-40B4-BE49-F238E27FC236}">
                  <a16:creationId xmlns:a16="http://schemas.microsoft.com/office/drawing/2014/main" id="{102B2D70-460D-482C-AC64-87206D758233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7A9503A6-F929-4CA4-83F2-37606FE378F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7" name="Rechte verbindingslijn 146">
                <a:extLst>
                  <a:ext uri="{FF2B5EF4-FFF2-40B4-BE49-F238E27FC236}">
                    <a16:creationId xmlns:a16="http://schemas.microsoft.com/office/drawing/2014/main" id="{B9E67448-F753-46C7-AC16-56A64353963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8" name="Gelijkbenige driehoek 147">
                <a:extLst>
                  <a:ext uri="{FF2B5EF4-FFF2-40B4-BE49-F238E27FC236}">
                    <a16:creationId xmlns:a16="http://schemas.microsoft.com/office/drawing/2014/main" id="{7C0ADA07-D056-4252-887F-B749AC628FD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9" name="Groep 118">
              <a:extLst>
                <a:ext uri="{FF2B5EF4-FFF2-40B4-BE49-F238E27FC236}">
                  <a16:creationId xmlns:a16="http://schemas.microsoft.com/office/drawing/2014/main" id="{D4F71311-3D82-40BC-AD50-DE65B952D351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40" name="Rechthoek 139">
                <a:extLst>
                  <a:ext uri="{FF2B5EF4-FFF2-40B4-BE49-F238E27FC236}">
                    <a16:creationId xmlns:a16="http://schemas.microsoft.com/office/drawing/2014/main" id="{27F0647C-D063-4452-BB5D-F035EDC20E8E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7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Ovaal 140">
                <a:extLst>
                  <a:ext uri="{FF2B5EF4-FFF2-40B4-BE49-F238E27FC236}">
                    <a16:creationId xmlns:a16="http://schemas.microsoft.com/office/drawing/2014/main" id="{3E2C9923-2593-49DE-847F-D359E02D56F9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Vrije vorm: vorm 141">
                <a:extLst>
                  <a:ext uri="{FF2B5EF4-FFF2-40B4-BE49-F238E27FC236}">
                    <a16:creationId xmlns:a16="http://schemas.microsoft.com/office/drawing/2014/main" id="{5A0FDB99-C5AD-4BCB-88DF-C9ED15D2915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hthoek: afgeronde hoeken 142">
                <a:extLst>
                  <a:ext uri="{FF2B5EF4-FFF2-40B4-BE49-F238E27FC236}">
                    <a16:creationId xmlns:a16="http://schemas.microsoft.com/office/drawing/2014/main" id="{4F742721-C030-49FB-AFBA-A1661920E62C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7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4" name="Rechte verbindingslijn 143">
                <a:extLst>
                  <a:ext uri="{FF2B5EF4-FFF2-40B4-BE49-F238E27FC236}">
                    <a16:creationId xmlns:a16="http://schemas.microsoft.com/office/drawing/2014/main" id="{C0667A74-8D0B-4A91-86B3-61125658CF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5" name="Rechte verbindingslijn 144">
                <a:extLst>
                  <a:ext uri="{FF2B5EF4-FFF2-40B4-BE49-F238E27FC236}">
                    <a16:creationId xmlns:a16="http://schemas.microsoft.com/office/drawing/2014/main" id="{F883EE7C-C93D-4CBE-AE5E-C8DF47CB55B5}"/>
                  </a:ext>
                </a:extLst>
              </p:cNvPr>
              <p:cNvCxnSpPr>
                <a:cxnSpLocks/>
                <a:stCxn id="143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20" name="Ovaal 119">
              <a:extLst>
                <a:ext uri="{FF2B5EF4-FFF2-40B4-BE49-F238E27FC236}">
                  <a16:creationId xmlns:a16="http://schemas.microsoft.com/office/drawing/2014/main" id="{6244CBF8-0614-4F9B-9D3A-06E298DDF858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479E4B1E-ADCA-4B1F-AC20-B6AEA696D580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22" name="Rechte verbindingslijn 121">
              <a:extLst>
                <a:ext uri="{FF2B5EF4-FFF2-40B4-BE49-F238E27FC236}">
                  <a16:creationId xmlns:a16="http://schemas.microsoft.com/office/drawing/2014/main" id="{23D6BB54-C5C9-4E42-A099-3F7ECEF8401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23" name="Groep 122">
              <a:extLst>
                <a:ext uri="{FF2B5EF4-FFF2-40B4-BE49-F238E27FC236}">
                  <a16:creationId xmlns:a16="http://schemas.microsoft.com/office/drawing/2014/main" id="{FACBA970-A3D7-4A0A-BBA7-2385AECED7B2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124" name="Groep 123">
                <a:extLst>
                  <a:ext uri="{FF2B5EF4-FFF2-40B4-BE49-F238E27FC236}">
                    <a16:creationId xmlns:a16="http://schemas.microsoft.com/office/drawing/2014/main" id="{462F0A36-95DD-49C1-ABBF-F26B26949AE4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27" name="Groep 126">
                  <a:extLst>
                    <a:ext uri="{FF2B5EF4-FFF2-40B4-BE49-F238E27FC236}">
                      <a16:creationId xmlns:a16="http://schemas.microsoft.com/office/drawing/2014/main" id="{64E124F8-F57C-495F-9FBC-B56D00D15480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34" name="Groep 133">
                    <a:extLst>
                      <a:ext uri="{FF2B5EF4-FFF2-40B4-BE49-F238E27FC236}">
                        <a16:creationId xmlns:a16="http://schemas.microsoft.com/office/drawing/2014/main" id="{E4EE00DC-3B76-40D4-A35B-235924C5AC1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37" name="Rechthoek 136">
                      <a:extLst>
                        <a:ext uri="{FF2B5EF4-FFF2-40B4-BE49-F238E27FC236}">
                          <a16:creationId xmlns:a16="http://schemas.microsoft.com/office/drawing/2014/main" id="{33026DEF-7F69-4325-AB21-1337416CAF9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7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8" name="Rechthoek 137">
                      <a:extLst>
                        <a:ext uri="{FF2B5EF4-FFF2-40B4-BE49-F238E27FC236}">
                          <a16:creationId xmlns:a16="http://schemas.microsoft.com/office/drawing/2014/main" id="{D4872CA8-D714-4B2A-ADF3-5F12CE2449F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7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9" name="Ovaal 138">
                      <a:extLst>
                        <a:ext uri="{FF2B5EF4-FFF2-40B4-BE49-F238E27FC236}">
                          <a16:creationId xmlns:a16="http://schemas.microsoft.com/office/drawing/2014/main" id="{C18F42FC-BCE3-430F-B728-D5C2C73F91D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35" name="Afbeelding 134">
                    <a:extLst>
                      <a:ext uri="{FF2B5EF4-FFF2-40B4-BE49-F238E27FC236}">
                        <a16:creationId xmlns:a16="http://schemas.microsoft.com/office/drawing/2014/main" id="{DB65E27D-E10E-473C-8CD2-CE7D7A1BD5A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/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36" name="Afbeelding 135">
                    <a:extLst>
                      <a:ext uri="{FF2B5EF4-FFF2-40B4-BE49-F238E27FC236}">
                        <a16:creationId xmlns:a16="http://schemas.microsoft.com/office/drawing/2014/main" id="{49A9AD0B-E321-4E44-858C-16A67D22B0B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/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8" name="Groep 127">
                  <a:extLst>
                    <a:ext uri="{FF2B5EF4-FFF2-40B4-BE49-F238E27FC236}">
                      <a16:creationId xmlns:a16="http://schemas.microsoft.com/office/drawing/2014/main" id="{FF73719F-9E08-43DF-A618-D630E2689A5D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2" name="Rechthoek 131">
                    <a:extLst>
                      <a:ext uri="{FF2B5EF4-FFF2-40B4-BE49-F238E27FC236}">
                        <a16:creationId xmlns:a16="http://schemas.microsoft.com/office/drawing/2014/main" id="{3014DD29-93D4-4FBD-A362-9C4CC9C82D3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3" name="Rechthoek 132">
                    <a:extLst>
                      <a:ext uri="{FF2B5EF4-FFF2-40B4-BE49-F238E27FC236}">
                        <a16:creationId xmlns:a16="http://schemas.microsoft.com/office/drawing/2014/main" id="{1722C392-3B1D-48B0-B7A7-013517F2E0A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29" name="Groep 128">
                  <a:extLst>
                    <a:ext uri="{FF2B5EF4-FFF2-40B4-BE49-F238E27FC236}">
                      <a16:creationId xmlns:a16="http://schemas.microsoft.com/office/drawing/2014/main" id="{74E27EBE-7FC5-428C-8D08-F9867D7933F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0" name="Rechthoek 129">
                    <a:extLst>
                      <a:ext uri="{FF2B5EF4-FFF2-40B4-BE49-F238E27FC236}">
                        <a16:creationId xmlns:a16="http://schemas.microsoft.com/office/drawing/2014/main" id="{F3998B7F-26A9-44A6-8D6E-B02EB95773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1" name="Rechthoek 130">
                    <a:extLst>
                      <a:ext uri="{FF2B5EF4-FFF2-40B4-BE49-F238E27FC236}">
                        <a16:creationId xmlns:a16="http://schemas.microsoft.com/office/drawing/2014/main" id="{030FDE6F-59A5-40EE-81C4-6C4C2BF554B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25" name="Rechthoek 124">
                <a:extLst>
                  <a:ext uri="{FF2B5EF4-FFF2-40B4-BE49-F238E27FC236}">
                    <a16:creationId xmlns:a16="http://schemas.microsoft.com/office/drawing/2014/main" id="{5B75ABAD-DA79-49E3-A744-03124A980E4D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26" name="Gelijkbenige driehoek 125">
                <a:extLst>
                  <a:ext uri="{FF2B5EF4-FFF2-40B4-BE49-F238E27FC236}">
                    <a16:creationId xmlns:a16="http://schemas.microsoft.com/office/drawing/2014/main" id="{2B758CAA-9567-43C4-91E9-33A68BF4F07C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699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/ AFBEELDING (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jdelijke aanduiding voor afbeelding 16">
            <a:extLst>
              <a:ext uri="{FF2B5EF4-FFF2-40B4-BE49-F238E27FC236}">
                <a16:creationId xmlns:a16="http://schemas.microsoft.com/office/drawing/2014/main" id="{F642C567-C12A-4087-8979-6338C128A3A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27936" y="0"/>
            <a:ext cx="7464062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 tIns="2880000"/>
          <a:lstStyle>
            <a:lvl1pPr marL="0" indent="0" algn="ctr"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pictogram om een afbeelding in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998" y="720000"/>
            <a:ext cx="3359937" cy="543999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Voeg een titel in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368000" y="1552790"/>
            <a:ext cx="2891935" cy="4501069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2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3"/>
            <a:r>
              <a:rPr lang="nl-NL" noProof="0" dirty="0"/>
              <a:t>Leestekst</a:t>
            </a:r>
          </a:p>
          <a:p>
            <a:pPr lvl="4"/>
            <a:r>
              <a:rPr lang="nl-NL" noProof="0" dirty="0"/>
              <a:t>Tussenkop</a:t>
            </a:r>
          </a:p>
          <a:p>
            <a:pPr lvl="5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6"/>
            <a:r>
              <a:rPr lang="nl-NL" noProof="0" dirty="0"/>
              <a:t>Alfabetische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#3</a:t>
            </a:r>
          </a:p>
          <a:p>
            <a:pPr lvl="8"/>
            <a:r>
              <a:rPr lang="nl-NL" noProof="0" dirty="0"/>
              <a:t>Bronvermelding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31D8-982E-45E4-8D13-8C7A96B63309}" type="datetime3">
              <a:rPr lang="nl-NL" noProof="0" smtClean="0"/>
              <a:t>22/6/21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Invoegen &gt; Koptekst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A253B553-DB99-4F0C-8253-8B4A3DFB2405}"/>
              </a:ext>
            </a:extLst>
          </p:cNvPr>
          <p:cNvSpPr/>
          <p:nvPr userDrawn="1"/>
        </p:nvSpPr>
        <p:spPr>
          <a:xfrm>
            <a:off x="4099584" y="-491319"/>
            <a:ext cx="3992832" cy="3002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800" cap="all" baseline="0" noProof="0" dirty="0">
                <a:solidFill>
                  <a:schemeClr val="accent1"/>
                </a:solidFill>
                <a:latin typeface="+mj-lt"/>
              </a:rPr>
              <a:t>TEKST / AFBEELDING (L)</a:t>
            </a:r>
          </a:p>
        </p:txBody>
      </p:sp>
      <p:grpSp>
        <p:nvGrpSpPr>
          <p:cNvPr id="10" name="GRID" hidden="1">
            <a:extLst>
              <a:ext uri="{FF2B5EF4-FFF2-40B4-BE49-F238E27FC236}">
                <a16:creationId xmlns:a16="http://schemas.microsoft.com/office/drawing/2014/main" id="{CD00BE49-8745-4E59-A325-DF09886D13CE}"/>
              </a:ext>
            </a:extLst>
          </p:cNvPr>
          <p:cNvGrpSpPr/>
          <p:nvPr userDrawn="1"/>
        </p:nvGrpSpPr>
        <p:grpSpPr>
          <a:xfrm>
            <a:off x="-4482" y="0"/>
            <a:ext cx="12196482" cy="6867680"/>
            <a:chOff x="-4482" y="0"/>
            <a:chExt cx="12196482" cy="6867680"/>
          </a:xfrm>
          <a:solidFill>
            <a:srgbClr val="000000">
              <a:alpha val="30000"/>
            </a:srgbClr>
          </a:solidFill>
        </p:grpSpPr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C798974E-A3CC-46F5-A93E-BEE1F635528C}"/>
                </a:ext>
              </a:extLst>
            </p:cNvPr>
            <p:cNvSpPr/>
            <p:nvPr userDrawn="1"/>
          </p:nvSpPr>
          <p:spPr>
            <a:xfrm>
              <a:off x="4259936" y="0"/>
              <a:ext cx="47248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3F4B495C-B28B-4DF9-B35F-07BA8A47C092}"/>
                </a:ext>
              </a:extLst>
            </p:cNvPr>
            <p:cNvSpPr/>
            <p:nvPr userDrawn="1"/>
          </p:nvSpPr>
          <p:spPr>
            <a:xfrm>
              <a:off x="-4482" y="0"/>
              <a:ext cx="12196481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E215F8B-C4A6-4CEA-9BE3-259C676D7032}"/>
                </a:ext>
              </a:extLst>
            </p:cNvPr>
            <p:cNvSpPr/>
            <p:nvPr userDrawn="1"/>
          </p:nvSpPr>
          <p:spPr>
            <a:xfrm>
              <a:off x="-4482" y="6579680"/>
              <a:ext cx="12196481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E7AF4BC6-2D64-4B08-A1CB-61D75035E2C9}"/>
                </a:ext>
              </a:extLst>
            </p:cNvPr>
            <p:cNvSpPr/>
            <p:nvPr userDrawn="1"/>
          </p:nvSpPr>
          <p:spPr>
            <a:xfrm>
              <a:off x="-1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CD3C6B0-FFE2-4FF6-8A3A-2E790AE22641}"/>
                </a:ext>
              </a:extLst>
            </p:cNvPr>
            <p:cNvSpPr/>
            <p:nvPr userDrawn="1"/>
          </p:nvSpPr>
          <p:spPr>
            <a:xfrm>
              <a:off x="11291999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B1A6C6F-7CC6-4D4F-978C-8EEE1375736E}"/>
                </a:ext>
              </a:extLst>
            </p:cNvPr>
            <p:cNvSpPr/>
            <p:nvPr userDrawn="1"/>
          </p:nvSpPr>
          <p:spPr>
            <a:xfrm>
              <a:off x="0" y="1264792"/>
              <a:ext cx="1368000" cy="50873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E9BE1316-2F0A-493C-92ED-42148032014C}"/>
                </a:ext>
              </a:extLst>
            </p:cNvPr>
            <p:cNvSpPr/>
            <p:nvPr userDrawn="1"/>
          </p:nvSpPr>
          <p:spPr>
            <a:xfrm>
              <a:off x="-4482" y="6059000"/>
              <a:ext cx="12196482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277FB2C8-8EC7-451A-8C75-2F61C2C3083F}"/>
                </a:ext>
              </a:extLst>
            </p:cNvPr>
            <p:cNvSpPr/>
            <p:nvPr userDrawn="1"/>
          </p:nvSpPr>
          <p:spPr>
            <a:xfrm>
              <a:off x="-4482" y="1264791"/>
              <a:ext cx="12196482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B4E9FE10-A1DF-494E-BD93-960DCBDC29FB}"/>
              </a:ext>
            </a:extLst>
          </p:cNvPr>
          <p:cNvGrpSpPr/>
          <p:nvPr userDrawn="1"/>
        </p:nvGrpSpPr>
        <p:grpSpPr>
          <a:xfrm>
            <a:off x="-36096" y="1528010"/>
            <a:ext cx="795818" cy="5342020"/>
            <a:chOff x="-36096" y="1528010"/>
            <a:chExt cx="795818" cy="5342020"/>
          </a:xfrm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1CD0E4C0-BCA1-4163-BECF-C04C85CA2FB2}"/>
                </a:ext>
              </a:extLst>
            </p:cNvPr>
            <p:cNvSpPr/>
            <p:nvPr userDrawn="1"/>
          </p:nvSpPr>
          <p:spPr>
            <a:xfrm>
              <a:off x="-36096" y="1528010"/>
              <a:ext cx="685861" cy="3537284"/>
            </a:xfrm>
            <a:custGeom>
              <a:avLst/>
              <a:gdLst>
                <a:gd name="connsiteX0" fmla="*/ 12031 w 697831"/>
                <a:gd name="connsiteY0" fmla="*/ 0 h 3537284"/>
                <a:gd name="connsiteX1" fmla="*/ 697831 w 697831"/>
                <a:gd name="connsiteY1" fmla="*/ 1660358 h 3537284"/>
                <a:gd name="connsiteX2" fmla="*/ 24063 w 697831"/>
                <a:gd name="connsiteY2" fmla="*/ 3537284 h 3537284"/>
                <a:gd name="connsiteX3" fmla="*/ 12031 w 697831"/>
                <a:gd name="connsiteY3" fmla="*/ 3537284 h 3537284"/>
                <a:gd name="connsiteX4" fmla="*/ 0 w 697831"/>
                <a:gd name="connsiteY4" fmla="*/ 3525253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747150"/>
                <a:gd name="connsiteY0" fmla="*/ 0 h 3537284"/>
                <a:gd name="connsiteX1" fmla="*/ 685800 w 747150"/>
                <a:gd name="connsiteY1" fmla="*/ 1660358 h 3537284"/>
                <a:gd name="connsiteX2" fmla="*/ 12032 w 747150"/>
                <a:gd name="connsiteY2" fmla="*/ 3537284 h 3537284"/>
                <a:gd name="connsiteX3" fmla="*/ 0 w 747150"/>
                <a:gd name="connsiteY3" fmla="*/ 35372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3" fmla="*/ 0 w 691306"/>
                <a:gd name="connsiteY3" fmla="*/ 35372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3" fmla="*/ 216568 w 691306"/>
                <a:gd name="connsiteY3" fmla="*/ 33086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0" fmla="*/ 0 w 693116"/>
                <a:gd name="connsiteY0" fmla="*/ 0 h 3537284"/>
                <a:gd name="connsiteX1" fmla="*/ 685800 w 693116"/>
                <a:gd name="connsiteY1" fmla="*/ 1660358 h 3537284"/>
                <a:gd name="connsiteX2" fmla="*/ 12032 w 693116"/>
                <a:gd name="connsiteY2" fmla="*/ 3537284 h 3537284"/>
                <a:gd name="connsiteX0" fmla="*/ 0 w 687457"/>
                <a:gd name="connsiteY0" fmla="*/ 0 h 3537284"/>
                <a:gd name="connsiteX1" fmla="*/ 685800 w 687457"/>
                <a:gd name="connsiteY1" fmla="*/ 1660358 h 3537284"/>
                <a:gd name="connsiteX2" fmla="*/ 12032 w 687457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1777"/>
                <a:gd name="connsiteY0" fmla="*/ 0 h 3537284"/>
                <a:gd name="connsiteX1" fmla="*/ 661736 w 661777"/>
                <a:gd name="connsiteY1" fmla="*/ 1672390 h 3537284"/>
                <a:gd name="connsiteX2" fmla="*/ 12032 w 661777"/>
                <a:gd name="connsiteY2" fmla="*/ 3537284 h 3537284"/>
                <a:gd name="connsiteX0" fmla="*/ 0 w 661791"/>
                <a:gd name="connsiteY0" fmla="*/ 0 h 3537284"/>
                <a:gd name="connsiteX1" fmla="*/ 661736 w 661791"/>
                <a:gd name="connsiteY1" fmla="*/ 1672390 h 3537284"/>
                <a:gd name="connsiteX2" fmla="*/ 12032 w 661791"/>
                <a:gd name="connsiteY2" fmla="*/ 3537284 h 3537284"/>
                <a:gd name="connsiteX0" fmla="*/ 0 w 661750"/>
                <a:gd name="connsiteY0" fmla="*/ 0 h 3513221"/>
                <a:gd name="connsiteX1" fmla="*/ 661736 w 661750"/>
                <a:gd name="connsiteY1" fmla="*/ 1672390 h 3513221"/>
                <a:gd name="connsiteX2" fmla="*/ 12032 w 661750"/>
                <a:gd name="connsiteY2" fmla="*/ 3513221 h 3513221"/>
                <a:gd name="connsiteX0" fmla="*/ 0 w 661736"/>
                <a:gd name="connsiteY0" fmla="*/ 0 h 3525252"/>
                <a:gd name="connsiteX1" fmla="*/ 661736 w 661736"/>
                <a:gd name="connsiteY1" fmla="*/ 1672390 h 3525252"/>
                <a:gd name="connsiteX2" fmla="*/ 1 w 661736"/>
                <a:gd name="connsiteY2" fmla="*/ 3525252 h 3525252"/>
                <a:gd name="connsiteX0" fmla="*/ 0 w 661736"/>
                <a:gd name="connsiteY0" fmla="*/ 0 h 3525252"/>
                <a:gd name="connsiteX1" fmla="*/ 661736 w 661736"/>
                <a:gd name="connsiteY1" fmla="*/ 1672390 h 3525252"/>
                <a:gd name="connsiteX2" fmla="*/ 1 w 661736"/>
                <a:gd name="connsiteY2" fmla="*/ 3525252 h 3525252"/>
                <a:gd name="connsiteX0" fmla="*/ 0 w 661736"/>
                <a:gd name="connsiteY0" fmla="*/ 0 h 3525252"/>
                <a:gd name="connsiteX1" fmla="*/ 661736 w 661736"/>
                <a:gd name="connsiteY1" fmla="*/ 1732548 h 3525252"/>
                <a:gd name="connsiteX2" fmla="*/ 1 w 661736"/>
                <a:gd name="connsiteY2" fmla="*/ 3525252 h 3525252"/>
                <a:gd name="connsiteX0" fmla="*/ 0 w 685861"/>
                <a:gd name="connsiteY0" fmla="*/ 0 h 3525252"/>
                <a:gd name="connsiteX1" fmla="*/ 685799 w 685861"/>
                <a:gd name="connsiteY1" fmla="*/ 1732548 h 3525252"/>
                <a:gd name="connsiteX2" fmla="*/ 24064 w 685861"/>
                <a:gd name="connsiteY2" fmla="*/ 3525252 h 3525252"/>
                <a:gd name="connsiteX0" fmla="*/ 0 w 685861"/>
                <a:gd name="connsiteY0" fmla="*/ 0 h 3525252"/>
                <a:gd name="connsiteX1" fmla="*/ 685799 w 685861"/>
                <a:gd name="connsiteY1" fmla="*/ 1732548 h 3525252"/>
                <a:gd name="connsiteX2" fmla="*/ 24064 w 685861"/>
                <a:gd name="connsiteY2" fmla="*/ 3525252 h 3525252"/>
                <a:gd name="connsiteX0" fmla="*/ 0 w 685861"/>
                <a:gd name="connsiteY0" fmla="*/ 0 h 3537284"/>
                <a:gd name="connsiteX1" fmla="*/ 685799 w 685861"/>
                <a:gd name="connsiteY1" fmla="*/ 1744580 h 3537284"/>
                <a:gd name="connsiteX2" fmla="*/ 24064 w 685861"/>
                <a:gd name="connsiteY2" fmla="*/ 3537284 h 3537284"/>
                <a:gd name="connsiteX0" fmla="*/ 0 w 685861"/>
                <a:gd name="connsiteY0" fmla="*/ 0 h 3537284"/>
                <a:gd name="connsiteX1" fmla="*/ 685799 w 685861"/>
                <a:gd name="connsiteY1" fmla="*/ 1744580 h 3537284"/>
                <a:gd name="connsiteX2" fmla="*/ 24064 w 685861"/>
                <a:gd name="connsiteY2" fmla="*/ 3537284 h 353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861" h="3537284">
                  <a:moveTo>
                    <a:pt x="0" y="0"/>
                  </a:moveTo>
                  <a:cubicBezTo>
                    <a:pt x="433136" y="457200"/>
                    <a:pt x="681788" y="1155033"/>
                    <a:pt x="685799" y="1744580"/>
                  </a:cubicBezTo>
                  <a:cubicBezTo>
                    <a:pt x="689810" y="2334127"/>
                    <a:pt x="501317" y="3104148"/>
                    <a:pt x="24064" y="3537284"/>
                  </a:cubicBezTo>
                </a:path>
              </a:pathLst>
            </a:custGeom>
            <a:noFill/>
            <a:ln>
              <a:solidFill>
                <a:srgbClr val="B6D3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516ACD3F-FE03-4229-B7AA-DC5B531DAF77}"/>
                </a:ext>
              </a:extLst>
            </p:cNvPr>
            <p:cNvSpPr/>
            <p:nvPr userDrawn="1"/>
          </p:nvSpPr>
          <p:spPr>
            <a:xfrm>
              <a:off x="-26635" y="2526631"/>
              <a:ext cx="786357" cy="4343399"/>
            </a:xfrm>
            <a:custGeom>
              <a:avLst/>
              <a:gdLst>
                <a:gd name="connsiteX0" fmla="*/ 12031 w 697831"/>
                <a:gd name="connsiteY0" fmla="*/ 0 h 3537284"/>
                <a:gd name="connsiteX1" fmla="*/ 697831 w 697831"/>
                <a:gd name="connsiteY1" fmla="*/ 1660358 h 3537284"/>
                <a:gd name="connsiteX2" fmla="*/ 24063 w 697831"/>
                <a:gd name="connsiteY2" fmla="*/ 3537284 h 3537284"/>
                <a:gd name="connsiteX3" fmla="*/ 12031 w 697831"/>
                <a:gd name="connsiteY3" fmla="*/ 3537284 h 3537284"/>
                <a:gd name="connsiteX4" fmla="*/ 0 w 697831"/>
                <a:gd name="connsiteY4" fmla="*/ 3525253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747150"/>
                <a:gd name="connsiteY0" fmla="*/ 0 h 3537284"/>
                <a:gd name="connsiteX1" fmla="*/ 685800 w 747150"/>
                <a:gd name="connsiteY1" fmla="*/ 1660358 h 3537284"/>
                <a:gd name="connsiteX2" fmla="*/ 12032 w 747150"/>
                <a:gd name="connsiteY2" fmla="*/ 3537284 h 3537284"/>
                <a:gd name="connsiteX3" fmla="*/ 0 w 747150"/>
                <a:gd name="connsiteY3" fmla="*/ 35372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3" fmla="*/ 0 w 691306"/>
                <a:gd name="connsiteY3" fmla="*/ 35372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3" fmla="*/ 216568 w 691306"/>
                <a:gd name="connsiteY3" fmla="*/ 33086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0" fmla="*/ 0 w 693116"/>
                <a:gd name="connsiteY0" fmla="*/ 0 h 3537284"/>
                <a:gd name="connsiteX1" fmla="*/ 685800 w 693116"/>
                <a:gd name="connsiteY1" fmla="*/ 1660358 h 3537284"/>
                <a:gd name="connsiteX2" fmla="*/ 12032 w 693116"/>
                <a:gd name="connsiteY2" fmla="*/ 3537284 h 3537284"/>
                <a:gd name="connsiteX0" fmla="*/ 0 w 687457"/>
                <a:gd name="connsiteY0" fmla="*/ 0 h 3537284"/>
                <a:gd name="connsiteX1" fmla="*/ 685800 w 687457"/>
                <a:gd name="connsiteY1" fmla="*/ 1660358 h 3537284"/>
                <a:gd name="connsiteX2" fmla="*/ 12032 w 687457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1777"/>
                <a:gd name="connsiteY0" fmla="*/ 0 h 3537284"/>
                <a:gd name="connsiteX1" fmla="*/ 661736 w 661777"/>
                <a:gd name="connsiteY1" fmla="*/ 1672390 h 3537284"/>
                <a:gd name="connsiteX2" fmla="*/ 12032 w 661777"/>
                <a:gd name="connsiteY2" fmla="*/ 3537284 h 3537284"/>
                <a:gd name="connsiteX0" fmla="*/ 0 w 661791"/>
                <a:gd name="connsiteY0" fmla="*/ 0 h 3537284"/>
                <a:gd name="connsiteX1" fmla="*/ 661736 w 661791"/>
                <a:gd name="connsiteY1" fmla="*/ 1672390 h 3537284"/>
                <a:gd name="connsiteX2" fmla="*/ 12032 w 661791"/>
                <a:gd name="connsiteY2" fmla="*/ 3537284 h 3537284"/>
                <a:gd name="connsiteX0" fmla="*/ 0 w 661750"/>
                <a:gd name="connsiteY0" fmla="*/ 0 h 3513221"/>
                <a:gd name="connsiteX1" fmla="*/ 661736 w 661750"/>
                <a:gd name="connsiteY1" fmla="*/ 1672390 h 3513221"/>
                <a:gd name="connsiteX2" fmla="*/ 12032 w 661750"/>
                <a:gd name="connsiteY2" fmla="*/ 3513221 h 3513221"/>
                <a:gd name="connsiteX0" fmla="*/ 0 w 661736"/>
                <a:gd name="connsiteY0" fmla="*/ 0 h 3525252"/>
                <a:gd name="connsiteX1" fmla="*/ 661736 w 661736"/>
                <a:gd name="connsiteY1" fmla="*/ 1672390 h 3525252"/>
                <a:gd name="connsiteX2" fmla="*/ 1 w 661736"/>
                <a:gd name="connsiteY2" fmla="*/ 3525252 h 3525252"/>
                <a:gd name="connsiteX0" fmla="*/ 0 w 661736"/>
                <a:gd name="connsiteY0" fmla="*/ 0 h 3525252"/>
                <a:gd name="connsiteX1" fmla="*/ 661736 w 661736"/>
                <a:gd name="connsiteY1" fmla="*/ 1672390 h 3525252"/>
                <a:gd name="connsiteX2" fmla="*/ 1 w 661736"/>
                <a:gd name="connsiteY2" fmla="*/ 3525252 h 3525252"/>
                <a:gd name="connsiteX0" fmla="*/ 0 w 661736"/>
                <a:gd name="connsiteY0" fmla="*/ 0 h 3525252"/>
                <a:gd name="connsiteX1" fmla="*/ 661736 w 661736"/>
                <a:gd name="connsiteY1" fmla="*/ 1732548 h 3525252"/>
                <a:gd name="connsiteX2" fmla="*/ 1 w 661736"/>
                <a:gd name="connsiteY2" fmla="*/ 3525252 h 3525252"/>
                <a:gd name="connsiteX0" fmla="*/ 0 w 685861"/>
                <a:gd name="connsiteY0" fmla="*/ 0 h 3525252"/>
                <a:gd name="connsiteX1" fmla="*/ 685799 w 685861"/>
                <a:gd name="connsiteY1" fmla="*/ 1732548 h 3525252"/>
                <a:gd name="connsiteX2" fmla="*/ 24064 w 685861"/>
                <a:gd name="connsiteY2" fmla="*/ 3525252 h 3525252"/>
                <a:gd name="connsiteX0" fmla="*/ 0 w 685861"/>
                <a:gd name="connsiteY0" fmla="*/ 0 h 3525252"/>
                <a:gd name="connsiteX1" fmla="*/ 685799 w 685861"/>
                <a:gd name="connsiteY1" fmla="*/ 1732548 h 3525252"/>
                <a:gd name="connsiteX2" fmla="*/ 24064 w 685861"/>
                <a:gd name="connsiteY2" fmla="*/ 3525252 h 3525252"/>
                <a:gd name="connsiteX0" fmla="*/ 0 w 685861"/>
                <a:gd name="connsiteY0" fmla="*/ 0 h 3537284"/>
                <a:gd name="connsiteX1" fmla="*/ 685799 w 685861"/>
                <a:gd name="connsiteY1" fmla="*/ 1744580 h 3537284"/>
                <a:gd name="connsiteX2" fmla="*/ 24064 w 685861"/>
                <a:gd name="connsiteY2" fmla="*/ 3537284 h 3537284"/>
                <a:gd name="connsiteX0" fmla="*/ 0 w 685861"/>
                <a:gd name="connsiteY0" fmla="*/ 0 h 3537284"/>
                <a:gd name="connsiteX1" fmla="*/ 685799 w 685861"/>
                <a:gd name="connsiteY1" fmla="*/ 1744580 h 3537284"/>
                <a:gd name="connsiteX2" fmla="*/ 24064 w 685861"/>
                <a:gd name="connsiteY2" fmla="*/ 3537284 h 3537284"/>
                <a:gd name="connsiteX0" fmla="*/ 0 w 722917"/>
                <a:gd name="connsiteY0" fmla="*/ 0 h 3508130"/>
                <a:gd name="connsiteX1" fmla="*/ 685799 w 722917"/>
                <a:gd name="connsiteY1" fmla="*/ 1744580 h 3508130"/>
                <a:gd name="connsiteX2" fmla="*/ 326582 w 722917"/>
                <a:gd name="connsiteY2" fmla="*/ 3508130 h 3508130"/>
                <a:gd name="connsiteX0" fmla="*/ 0 w 700380"/>
                <a:gd name="connsiteY0" fmla="*/ 0 h 3508130"/>
                <a:gd name="connsiteX1" fmla="*/ 685799 w 700380"/>
                <a:gd name="connsiteY1" fmla="*/ 1744580 h 3508130"/>
                <a:gd name="connsiteX2" fmla="*/ 326582 w 700380"/>
                <a:gd name="connsiteY2" fmla="*/ 3508130 h 3508130"/>
                <a:gd name="connsiteX0" fmla="*/ 0 w 731627"/>
                <a:gd name="connsiteY0" fmla="*/ 0 h 3508130"/>
                <a:gd name="connsiteX1" fmla="*/ 719413 w 731627"/>
                <a:gd name="connsiteY1" fmla="*/ 1744580 h 3508130"/>
                <a:gd name="connsiteX2" fmla="*/ 326582 w 731627"/>
                <a:gd name="connsiteY2" fmla="*/ 3508130 h 3508130"/>
                <a:gd name="connsiteX0" fmla="*/ 0 w 729939"/>
                <a:gd name="connsiteY0" fmla="*/ 0 h 3508130"/>
                <a:gd name="connsiteX1" fmla="*/ 719413 w 729939"/>
                <a:gd name="connsiteY1" fmla="*/ 1744580 h 3508130"/>
                <a:gd name="connsiteX2" fmla="*/ 326582 w 729939"/>
                <a:gd name="connsiteY2" fmla="*/ 3508130 h 3508130"/>
                <a:gd name="connsiteX0" fmla="*/ 0 w 724539"/>
                <a:gd name="connsiteY0" fmla="*/ 0 h 3508130"/>
                <a:gd name="connsiteX1" fmla="*/ 719413 w 724539"/>
                <a:gd name="connsiteY1" fmla="*/ 1744580 h 3508130"/>
                <a:gd name="connsiteX2" fmla="*/ 326582 w 724539"/>
                <a:gd name="connsiteY2" fmla="*/ 3508130 h 3508130"/>
                <a:gd name="connsiteX0" fmla="*/ 0 w 732294"/>
                <a:gd name="connsiteY0" fmla="*/ 0 h 3508130"/>
                <a:gd name="connsiteX1" fmla="*/ 719413 w 732294"/>
                <a:gd name="connsiteY1" fmla="*/ 1744580 h 3508130"/>
                <a:gd name="connsiteX2" fmla="*/ 326582 w 732294"/>
                <a:gd name="connsiteY2" fmla="*/ 3508130 h 350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2294" h="3508130">
                  <a:moveTo>
                    <a:pt x="0" y="0"/>
                  </a:moveTo>
                  <a:cubicBezTo>
                    <a:pt x="433136" y="457200"/>
                    <a:pt x="664983" y="1159892"/>
                    <a:pt x="719413" y="1744580"/>
                  </a:cubicBezTo>
                  <a:cubicBezTo>
                    <a:pt x="773843" y="2329268"/>
                    <a:pt x="658178" y="2977816"/>
                    <a:pt x="326582" y="3508130"/>
                  </a:cubicBezTo>
                </a:path>
              </a:pathLst>
            </a:custGeom>
            <a:noFill/>
            <a:ln>
              <a:solidFill>
                <a:srgbClr val="B6D3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1576B43A-482C-4025-8E1D-6B1F71FAD9CD}"/>
                </a:ext>
              </a:extLst>
            </p:cNvPr>
            <p:cNvSpPr/>
            <p:nvPr userDrawn="1"/>
          </p:nvSpPr>
          <p:spPr>
            <a:xfrm>
              <a:off x="-36095" y="2610852"/>
              <a:ext cx="553454" cy="2394285"/>
            </a:xfrm>
            <a:custGeom>
              <a:avLst/>
              <a:gdLst>
                <a:gd name="connsiteX0" fmla="*/ 12031 w 697831"/>
                <a:gd name="connsiteY0" fmla="*/ 0 h 3537284"/>
                <a:gd name="connsiteX1" fmla="*/ 697831 w 697831"/>
                <a:gd name="connsiteY1" fmla="*/ 1660358 h 3537284"/>
                <a:gd name="connsiteX2" fmla="*/ 24063 w 697831"/>
                <a:gd name="connsiteY2" fmla="*/ 3537284 h 3537284"/>
                <a:gd name="connsiteX3" fmla="*/ 12031 w 697831"/>
                <a:gd name="connsiteY3" fmla="*/ 3537284 h 3537284"/>
                <a:gd name="connsiteX4" fmla="*/ 0 w 697831"/>
                <a:gd name="connsiteY4" fmla="*/ 3525253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747150"/>
                <a:gd name="connsiteY0" fmla="*/ 0 h 3537284"/>
                <a:gd name="connsiteX1" fmla="*/ 685800 w 747150"/>
                <a:gd name="connsiteY1" fmla="*/ 1660358 h 3537284"/>
                <a:gd name="connsiteX2" fmla="*/ 12032 w 747150"/>
                <a:gd name="connsiteY2" fmla="*/ 3537284 h 3537284"/>
                <a:gd name="connsiteX3" fmla="*/ 0 w 747150"/>
                <a:gd name="connsiteY3" fmla="*/ 35372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3" fmla="*/ 0 w 691306"/>
                <a:gd name="connsiteY3" fmla="*/ 35372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3" fmla="*/ 216568 w 691306"/>
                <a:gd name="connsiteY3" fmla="*/ 33086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0" fmla="*/ 0 w 693116"/>
                <a:gd name="connsiteY0" fmla="*/ 0 h 3537284"/>
                <a:gd name="connsiteX1" fmla="*/ 685800 w 693116"/>
                <a:gd name="connsiteY1" fmla="*/ 1660358 h 3537284"/>
                <a:gd name="connsiteX2" fmla="*/ 12032 w 693116"/>
                <a:gd name="connsiteY2" fmla="*/ 3537284 h 3537284"/>
                <a:gd name="connsiteX0" fmla="*/ 0 w 687457"/>
                <a:gd name="connsiteY0" fmla="*/ 0 h 3537284"/>
                <a:gd name="connsiteX1" fmla="*/ 685800 w 687457"/>
                <a:gd name="connsiteY1" fmla="*/ 1660358 h 3537284"/>
                <a:gd name="connsiteX2" fmla="*/ 12032 w 687457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1777"/>
                <a:gd name="connsiteY0" fmla="*/ 0 h 3537284"/>
                <a:gd name="connsiteX1" fmla="*/ 661736 w 661777"/>
                <a:gd name="connsiteY1" fmla="*/ 1672390 h 3537284"/>
                <a:gd name="connsiteX2" fmla="*/ 12032 w 661777"/>
                <a:gd name="connsiteY2" fmla="*/ 3537284 h 3537284"/>
                <a:gd name="connsiteX0" fmla="*/ 0 w 661791"/>
                <a:gd name="connsiteY0" fmla="*/ 0 h 3537284"/>
                <a:gd name="connsiteX1" fmla="*/ 661736 w 661791"/>
                <a:gd name="connsiteY1" fmla="*/ 1672390 h 3537284"/>
                <a:gd name="connsiteX2" fmla="*/ 12032 w 661791"/>
                <a:gd name="connsiteY2" fmla="*/ 3537284 h 3537284"/>
                <a:gd name="connsiteX0" fmla="*/ 0 w 661750"/>
                <a:gd name="connsiteY0" fmla="*/ 0 h 3513221"/>
                <a:gd name="connsiteX1" fmla="*/ 661736 w 661750"/>
                <a:gd name="connsiteY1" fmla="*/ 1672390 h 3513221"/>
                <a:gd name="connsiteX2" fmla="*/ 12032 w 661750"/>
                <a:gd name="connsiteY2" fmla="*/ 3513221 h 3513221"/>
                <a:gd name="connsiteX0" fmla="*/ 0 w 661736"/>
                <a:gd name="connsiteY0" fmla="*/ 0 h 3525252"/>
                <a:gd name="connsiteX1" fmla="*/ 661736 w 661736"/>
                <a:gd name="connsiteY1" fmla="*/ 1672390 h 3525252"/>
                <a:gd name="connsiteX2" fmla="*/ 1 w 661736"/>
                <a:gd name="connsiteY2" fmla="*/ 3525252 h 3525252"/>
                <a:gd name="connsiteX0" fmla="*/ 0 w 661736"/>
                <a:gd name="connsiteY0" fmla="*/ 0 h 3525252"/>
                <a:gd name="connsiteX1" fmla="*/ 661736 w 661736"/>
                <a:gd name="connsiteY1" fmla="*/ 1672390 h 3525252"/>
                <a:gd name="connsiteX2" fmla="*/ 1 w 661736"/>
                <a:gd name="connsiteY2" fmla="*/ 3525252 h 3525252"/>
                <a:gd name="connsiteX0" fmla="*/ 0 w 661736"/>
                <a:gd name="connsiteY0" fmla="*/ 0 h 3525252"/>
                <a:gd name="connsiteX1" fmla="*/ 661736 w 661736"/>
                <a:gd name="connsiteY1" fmla="*/ 1732548 h 3525252"/>
                <a:gd name="connsiteX2" fmla="*/ 1 w 661736"/>
                <a:gd name="connsiteY2" fmla="*/ 3525252 h 3525252"/>
                <a:gd name="connsiteX0" fmla="*/ 0 w 685861"/>
                <a:gd name="connsiteY0" fmla="*/ 0 h 3525252"/>
                <a:gd name="connsiteX1" fmla="*/ 685799 w 685861"/>
                <a:gd name="connsiteY1" fmla="*/ 1732548 h 3525252"/>
                <a:gd name="connsiteX2" fmla="*/ 24064 w 685861"/>
                <a:gd name="connsiteY2" fmla="*/ 3525252 h 3525252"/>
                <a:gd name="connsiteX0" fmla="*/ 0 w 685861"/>
                <a:gd name="connsiteY0" fmla="*/ 0 h 3525252"/>
                <a:gd name="connsiteX1" fmla="*/ 685799 w 685861"/>
                <a:gd name="connsiteY1" fmla="*/ 1732548 h 3525252"/>
                <a:gd name="connsiteX2" fmla="*/ 24064 w 685861"/>
                <a:gd name="connsiteY2" fmla="*/ 3525252 h 3525252"/>
                <a:gd name="connsiteX0" fmla="*/ 0 w 685861"/>
                <a:gd name="connsiteY0" fmla="*/ 0 h 3537284"/>
                <a:gd name="connsiteX1" fmla="*/ 685799 w 685861"/>
                <a:gd name="connsiteY1" fmla="*/ 1744580 h 3537284"/>
                <a:gd name="connsiteX2" fmla="*/ 24064 w 685861"/>
                <a:gd name="connsiteY2" fmla="*/ 3537284 h 3537284"/>
                <a:gd name="connsiteX0" fmla="*/ 0 w 685861"/>
                <a:gd name="connsiteY0" fmla="*/ 0 h 3537284"/>
                <a:gd name="connsiteX1" fmla="*/ 685799 w 685861"/>
                <a:gd name="connsiteY1" fmla="*/ 1744580 h 3537284"/>
                <a:gd name="connsiteX2" fmla="*/ 24064 w 685861"/>
                <a:gd name="connsiteY2" fmla="*/ 3537284 h 353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861" h="3537284">
                  <a:moveTo>
                    <a:pt x="0" y="0"/>
                  </a:moveTo>
                  <a:cubicBezTo>
                    <a:pt x="433136" y="457200"/>
                    <a:pt x="681788" y="1155033"/>
                    <a:pt x="685799" y="1744580"/>
                  </a:cubicBezTo>
                  <a:cubicBezTo>
                    <a:pt x="689810" y="2334127"/>
                    <a:pt x="501317" y="3104148"/>
                    <a:pt x="24064" y="3537284"/>
                  </a:cubicBezTo>
                </a:path>
              </a:pathLst>
            </a:custGeom>
            <a:noFill/>
            <a:ln>
              <a:solidFill>
                <a:srgbClr val="B6D3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5" name="Instructie">
            <a:extLst>
              <a:ext uri="{FF2B5EF4-FFF2-40B4-BE49-F238E27FC236}">
                <a16:creationId xmlns:a16="http://schemas.microsoft.com/office/drawing/2014/main" id="{A1F45E74-38C3-4D07-BADB-8A572EA23766}"/>
              </a:ext>
            </a:extLst>
          </p:cNvPr>
          <p:cNvGrpSpPr/>
          <p:nvPr userDrawn="1"/>
        </p:nvGrpSpPr>
        <p:grpSpPr>
          <a:xfrm>
            <a:off x="-3437547" y="1434"/>
            <a:ext cx="3201327" cy="5082295"/>
            <a:chOff x="-3437547" y="1434"/>
            <a:chExt cx="3201327" cy="5082295"/>
          </a:xfrm>
        </p:grpSpPr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7E8A3113-ED11-44BF-8F55-650C720AA82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DE2E06C6-48BC-4308-8CFE-C0E1DDDECA62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0BA8D8B5-38A4-4325-BF7D-335CE9EA37D8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5" indent="-36036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Numerieke </a:t>
              </a: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4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0A6E6575-09C6-4152-BC9B-141C53E0079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497CD7B0-D21D-4050-8668-092CD1A96BD9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6" indent="-36036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Alfabetische </a:t>
              </a: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4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EC152B79-7161-4EA5-A21E-D8DBBBD99B18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3B097406-34FD-4280-BF8E-E7536AB661A3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625475" marR="0" lvl="7" indent="-26511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Pct val="80000"/>
                <a:buFont typeface="Microsoft JhengHei Light" panose="020B0304030504040204" pitchFamily="34" charset="-120"/>
                <a:buChar char="&gt;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 #3</a:t>
              </a:r>
            </a:p>
          </p:txBody>
        </p: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50827EA3-BF9F-4D82-BF0C-BE69E7015436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278499EF-8CFD-49A7-B2BE-1481B43091CA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050" i="1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Bronvermelding</a:t>
              </a:r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5573689D-F1F2-428B-92D0-0B231DB098FD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</a:t>
              </a:r>
              <a:r>
                <a:rPr kumimoji="0" lang="nl-NL" sz="1400" b="0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NIVEAUS kiezen</a:t>
              </a:r>
              <a:endParaRPr kumimoji="0" lang="nl-NL" sz="1400" b="0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39" name="Ovaal 38">
              <a:extLst>
                <a:ext uri="{FF2B5EF4-FFF2-40B4-BE49-F238E27FC236}">
                  <a16:creationId xmlns:a16="http://schemas.microsoft.com/office/drawing/2014/main" id="{1D4C04BD-9AEC-430B-8E36-EF547E2810A9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222479BE-74E7-44E6-BC76-7D56E62897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41" name="Groep 40">
              <a:extLst>
                <a:ext uri="{FF2B5EF4-FFF2-40B4-BE49-F238E27FC236}">
                  <a16:creationId xmlns:a16="http://schemas.microsoft.com/office/drawing/2014/main" id="{A47B5DF7-36DF-40AC-9471-DF312E4DF046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027D7A35-4A71-4752-A621-3409EE25DA5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7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54" name="Rechte verbindingslijn 53">
                <a:extLst>
                  <a:ext uri="{FF2B5EF4-FFF2-40B4-BE49-F238E27FC236}">
                    <a16:creationId xmlns:a16="http://schemas.microsoft.com/office/drawing/2014/main" id="{0B4A74E8-C30E-46AC-9C2E-55C5C19C5AD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Rechte verbindingslijn 54">
                <a:extLst>
                  <a:ext uri="{FF2B5EF4-FFF2-40B4-BE49-F238E27FC236}">
                    <a16:creationId xmlns:a16="http://schemas.microsoft.com/office/drawing/2014/main" id="{CDD6D12D-9C7A-46D9-BB06-2E605573F75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hthoek 55">
                <a:extLst>
                  <a:ext uri="{FF2B5EF4-FFF2-40B4-BE49-F238E27FC236}">
                    <a16:creationId xmlns:a16="http://schemas.microsoft.com/office/drawing/2014/main" id="{94B9DC01-CEF9-49D3-B2DC-C4DC6D6D1A8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7" name="Groep 56">
                <a:extLst>
                  <a:ext uri="{FF2B5EF4-FFF2-40B4-BE49-F238E27FC236}">
                    <a16:creationId xmlns:a16="http://schemas.microsoft.com/office/drawing/2014/main" id="{51F0A73E-9575-44ED-B529-3E0C9EC2DD89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96" name="Groep 95">
                  <a:extLst>
                    <a:ext uri="{FF2B5EF4-FFF2-40B4-BE49-F238E27FC236}">
                      <a16:creationId xmlns:a16="http://schemas.microsoft.com/office/drawing/2014/main" id="{A8D6E036-30FF-4B63-8FD8-F402FC3B035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00" name="Rechte verbindingslijn 99">
                    <a:extLst>
                      <a:ext uri="{FF2B5EF4-FFF2-40B4-BE49-F238E27FC236}">
                        <a16:creationId xmlns:a16="http://schemas.microsoft.com/office/drawing/2014/main" id="{C1A1E28C-2A23-4F5F-8824-7FA2D95FFFF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1" name="Rechte verbindingslijn 100">
                    <a:extLst>
                      <a:ext uri="{FF2B5EF4-FFF2-40B4-BE49-F238E27FC236}">
                        <a16:creationId xmlns:a16="http://schemas.microsoft.com/office/drawing/2014/main" id="{906493EA-2FC8-4E5F-A553-1B22E1B93A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2" name="Rechte verbindingslijn 101">
                    <a:extLst>
                      <a:ext uri="{FF2B5EF4-FFF2-40B4-BE49-F238E27FC236}">
                        <a16:creationId xmlns:a16="http://schemas.microsoft.com/office/drawing/2014/main" id="{AFF0FED7-97AA-404C-AF0B-95F3878412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3" name="Rechte verbindingslijn 102">
                    <a:extLst>
                      <a:ext uri="{FF2B5EF4-FFF2-40B4-BE49-F238E27FC236}">
                        <a16:creationId xmlns:a16="http://schemas.microsoft.com/office/drawing/2014/main" id="{0B182BE5-4A41-4E7D-84C9-9580A9862F6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4" name="Rechte verbindingslijn 103">
                    <a:extLst>
                      <a:ext uri="{FF2B5EF4-FFF2-40B4-BE49-F238E27FC236}">
                        <a16:creationId xmlns:a16="http://schemas.microsoft.com/office/drawing/2014/main" id="{2CF7D797-676E-4FA1-B582-30A9AAEF4DB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97" name="Groep 96">
                  <a:extLst>
                    <a:ext uri="{FF2B5EF4-FFF2-40B4-BE49-F238E27FC236}">
                      <a16:creationId xmlns:a16="http://schemas.microsoft.com/office/drawing/2014/main" id="{800CF97F-16D6-42B5-89EE-8C89FDED4CE2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98" name="Rechthoek 97">
                    <a:extLst>
                      <a:ext uri="{FF2B5EF4-FFF2-40B4-BE49-F238E27FC236}">
                        <a16:creationId xmlns:a16="http://schemas.microsoft.com/office/drawing/2014/main" id="{D907FC3D-1E6E-4F16-97F4-7AF92B2BEEB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9" name="Pijl: punthaak 98">
                    <a:extLst>
                      <a:ext uri="{FF2B5EF4-FFF2-40B4-BE49-F238E27FC236}">
                        <a16:creationId xmlns:a16="http://schemas.microsoft.com/office/drawing/2014/main" id="{96652B05-D6E5-46EB-89D8-EA015C8F092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8" name="Groep 57">
                <a:extLst>
                  <a:ext uri="{FF2B5EF4-FFF2-40B4-BE49-F238E27FC236}">
                    <a16:creationId xmlns:a16="http://schemas.microsoft.com/office/drawing/2014/main" id="{A72E408E-92EE-4842-BC16-BA3A889BB25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87" name="Groep 86">
                  <a:extLst>
                    <a:ext uri="{FF2B5EF4-FFF2-40B4-BE49-F238E27FC236}">
                      <a16:creationId xmlns:a16="http://schemas.microsoft.com/office/drawing/2014/main" id="{D8D6100E-2578-4225-AB33-878E35B79FDC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91" name="Rechte verbindingslijn 90">
                    <a:extLst>
                      <a:ext uri="{FF2B5EF4-FFF2-40B4-BE49-F238E27FC236}">
                        <a16:creationId xmlns:a16="http://schemas.microsoft.com/office/drawing/2014/main" id="{B4EBD333-BE7D-4B1B-B686-5582BD36A2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2" name="Rechte verbindingslijn 91">
                    <a:extLst>
                      <a:ext uri="{FF2B5EF4-FFF2-40B4-BE49-F238E27FC236}">
                        <a16:creationId xmlns:a16="http://schemas.microsoft.com/office/drawing/2014/main" id="{AAB06B9C-4F34-43A9-8113-EDFF22768D4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3" name="Rechte verbindingslijn 92">
                    <a:extLst>
                      <a:ext uri="{FF2B5EF4-FFF2-40B4-BE49-F238E27FC236}">
                        <a16:creationId xmlns:a16="http://schemas.microsoft.com/office/drawing/2014/main" id="{BC79974F-0AE4-47D4-AF06-D4B71E6484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4" name="Rechte verbindingslijn 93">
                    <a:extLst>
                      <a:ext uri="{FF2B5EF4-FFF2-40B4-BE49-F238E27FC236}">
                        <a16:creationId xmlns:a16="http://schemas.microsoft.com/office/drawing/2014/main" id="{8879A271-FF69-49BC-BACD-704A039635E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5" name="Rechte verbindingslijn 94">
                    <a:extLst>
                      <a:ext uri="{FF2B5EF4-FFF2-40B4-BE49-F238E27FC236}">
                        <a16:creationId xmlns:a16="http://schemas.microsoft.com/office/drawing/2014/main" id="{86E0AEE2-7C60-4B92-9777-FCA77A6838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88" name="Groep 87">
                  <a:extLst>
                    <a:ext uri="{FF2B5EF4-FFF2-40B4-BE49-F238E27FC236}">
                      <a16:creationId xmlns:a16="http://schemas.microsoft.com/office/drawing/2014/main" id="{9F6E110F-54E1-4EE9-986D-8B93E5C8F629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89" name="Rechthoek 88">
                    <a:extLst>
                      <a:ext uri="{FF2B5EF4-FFF2-40B4-BE49-F238E27FC236}">
                        <a16:creationId xmlns:a16="http://schemas.microsoft.com/office/drawing/2014/main" id="{44F8FB3F-A367-4E43-8F92-D9F81A6B7D9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0" name="Pijl: punthaak 89">
                    <a:extLst>
                      <a:ext uri="{FF2B5EF4-FFF2-40B4-BE49-F238E27FC236}">
                        <a16:creationId xmlns:a16="http://schemas.microsoft.com/office/drawing/2014/main" id="{D1BFB066-4C94-40C0-BA2D-34B51A3150F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59" name="Rechte verbindingslijn 58">
                <a:extLst>
                  <a:ext uri="{FF2B5EF4-FFF2-40B4-BE49-F238E27FC236}">
                    <a16:creationId xmlns:a16="http://schemas.microsoft.com/office/drawing/2014/main" id="{55B34F36-21C4-4C2A-8514-529FC80EBFF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60" name="Rechte verbindingslijn 59">
                <a:extLst>
                  <a:ext uri="{FF2B5EF4-FFF2-40B4-BE49-F238E27FC236}">
                    <a16:creationId xmlns:a16="http://schemas.microsoft.com/office/drawing/2014/main" id="{126FC7E3-D9A3-4B57-99C8-F215A09FE08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61" name="Groep 60">
                <a:extLst>
                  <a:ext uri="{FF2B5EF4-FFF2-40B4-BE49-F238E27FC236}">
                    <a16:creationId xmlns:a16="http://schemas.microsoft.com/office/drawing/2014/main" id="{E1FE6A43-7FB2-4D9F-8F43-FCEAC7C476AD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01709D4F-703D-4A6D-86E0-430613748F91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0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77" name="Groep 76">
                  <a:extLst>
                    <a:ext uri="{FF2B5EF4-FFF2-40B4-BE49-F238E27FC236}">
                      <a16:creationId xmlns:a16="http://schemas.microsoft.com/office/drawing/2014/main" id="{3AD59786-5FDE-4788-9CEC-4ED026245CE8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78" name="Groep 77">
                    <a:extLst>
                      <a:ext uri="{FF2B5EF4-FFF2-40B4-BE49-F238E27FC236}">
                        <a16:creationId xmlns:a16="http://schemas.microsoft.com/office/drawing/2014/main" id="{1B5120AD-E153-4B83-B76E-436B6B78F6B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82" name="Rechte verbindingslijn 81">
                      <a:extLst>
                        <a:ext uri="{FF2B5EF4-FFF2-40B4-BE49-F238E27FC236}">
                          <a16:creationId xmlns:a16="http://schemas.microsoft.com/office/drawing/2014/main" id="{7FEFE5FF-06CB-4775-8F80-74A8D97819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3" name="Rechte verbindingslijn 82">
                      <a:extLst>
                        <a:ext uri="{FF2B5EF4-FFF2-40B4-BE49-F238E27FC236}">
                          <a16:creationId xmlns:a16="http://schemas.microsoft.com/office/drawing/2014/main" id="{D186C02F-5B54-4BAD-990F-5DAB56DF1E6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4" name="Rechte verbindingslijn 83">
                      <a:extLst>
                        <a:ext uri="{FF2B5EF4-FFF2-40B4-BE49-F238E27FC236}">
                          <a16:creationId xmlns:a16="http://schemas.microsoft.com/office/drawing/2014/main" id="{DC31BDE0-BB73-4FCD-A686-B19587953AE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5" name="Rechte verbindingslijn 84">
                      <a:extLst>
                        <a:ext uri="{FF2B5EF4-FFF2-40B4-BE49-F238E27FC236}">
                          <a16:creationId xmlns:a16="http://schemas.microsoft.com/office/drawing/2014/main" id="{F1E1A4B8-0198-4ECB-A35A-C1158ACFE56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6" name="Rechte verbindingslijn 85">
                      <a:extLst>
                        <a:ext uri="{FF2B5EF4-FFF2-40B4-BE49-F238E27FC236}">
                          <a16:creationId xmlns:a16="http://schemas.microsoft.com/office/drawing/2014/main" id="{C7BD1D08-FDDF-42CA-BDD8-6FA704A95BB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79" name="Groep 78">
                    <a:extLst>
                      <a:ext uri="{FF2B5EF4-FFF2-40B4-BE49-F238E27FC236}">
                        <a16:creationId xmlns:a16="http://schemas.microsoft.com/office/drawing/2014/main" id="{584C0F78-094C-4034-8086-6F41F695A00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80" name="Rechthoek 79">
                      <a:extLst>
                        <a:ext uri="{FF2B5EF4-FFF2-40B4-BE49-F238E27FC236}">
                          <a16:creationId xmlns:a16="http://schemas.microsoft.com/office/drawing/2014/main" id="{C7773C6A-869C-4AFE-900B-B618550D253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1" name="Pijl: punthaak 80">
                      <a:extLst>
                        <a:ext uri="{FF2B5EF4-FFF2-40B4-BE49-F238E27FC236}">
                          <a16:creationId xmlns:a16="http://schemas.microsoft.com/office/drawing/2014/main" id="{4454E66A-60B1-49A3-9EBB-F702D0D3A93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65594056-B571-483E-B2B2-0DD3D2D5276D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65" name="Rechthoek 64">
                  <a:extLst>
                    <a:ext uri="{FF2B5EF4-FFF2-40B4-BE49-F238E27FC236}">
                      <a16:creationId xmlns:a16="http://schemas.microsoft.com/office/drawing/2014/main" id="{A705C5D2-5406-4074-8633-EA36CFC424B6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0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DF8123A-AEDE-4C18-A0C9-A5212EAF501B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67" name="Groep 66">
                    <a:extLst>
                      <a:ext uri="{FF2B5EF4-FFF2-40B4-BE49-F238E27FC236}">
                        <a16:creationId xmlns:a16="http://schemas.microsoft.com/office/drawing/2014/main" id="{6BA03B76-7EC2-4641-B362-3EFE76566B6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71" name="Rechte verbindingslijn 70">
                      <a:extLst>
                        <a:ext uri="{FF2B5EF4-FFF2-40B4-BE49-F238E27FC236}">
                          <a16:creationId xmlns:a16="http://schemas.microsoft.com/office/drawing/2014/main" id="{41FC46AF-4610-4489-8EFE-B1D9239CAEC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2" name="Rechte verbindingslijn 71">
                      <a:extLst>
                        <a:ext uri="{FF2B5EF4-FFF2-40B4-BE49-F238E27FC236}">
                          <a16:creationId xmlns:a16="http://schemas.microsoft.com/office/drawing/2014/main" id="{932D0702-7EAB-45B8-9000-002D427AAFD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3" name="Rechte verbindingslijn 72">
                      <a:extLst>
                        <a:ext uri="{FF2B5EF4-FFF2-40B4-BE49-F238E27FC236}">
                          <a16:creationId xmlns:a16="http://schemas.microsoft.com/office/drawing/2014/main" id="{99EDBD28-42C3-40E3-AE8A-F9681984388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4" name="Rechte verbindingslijn 73">
                      <a:extLst>
                        <a:ext uri="{FF2B5EF4-FFF2-40B4-BE49-F238E27FC236}">
                          <a16:creationId xmlns:a16="http://schemas.microsoft.com/office/drawing/2014/main" id="{18C47F77-FB18-45E9-8DEE-65DB43A682E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5" name="Rechte verbindingslijn 74">
                      <a:extLst>
                        <a:ext uri="{FF2B5EF4-FFF2-40B4-BE49-F238E27FC236}">
                          <a16:creationId xmlns:a16="http://schemas.microsoft.com/office/drawing/2014/main" id="{54B21023-54DB-41C4-90D3-06C66FB579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68" name="Groep 67">
                    <a:extLst>
                      <a:ext uri="{FF2B5EF4-FFF2-40B4-BE49-F238E27FC236}">
                        <a16:creationId xmlns:a16="http://schemas.microsoft.com/office/drawing/2014/main" id="{1EB80AFD-2096-4D00-858E-7B404DF8C719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69" name="Rechthoek 68">
                      <a:extLst>
                        <a:ext uri="{FF2B5EF4-FFF2-40B4-BE49-F238E27FC236}">
                          <a16:creationId xmlns:a16="http://schemas.microsoft.com/office/drawing/2014/main" id="{7F0B6997-F391-4E0C-B1F7-EC0255E7595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0" name="Pijl: punthaak 69">
                      <a:extLst>
                        <a:ext uri="{FF2B5EF4-FFF2-40B4-BE49-F238E27FC236}">
                          <a16:creationId xmlns:a16="http://schemas.microsoft.com/office/drawing/2014/main" id="{DBE9398E-64C4-4F91-B98F-4473AD665D8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63" name="Rechthoek 62">
                <a:extLst>
                  <a:ext uri="{FF2B5EF4-FFF2-40B4-BE49-F238E27FC236}">
                    <a16:creationId xmlns:a16="http://schemas.microsoft.com/office/drawing/2014/main" id="{C137B6A4-DA74-4FD9-873E-B3A6FEE123D6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1640FFA9-0AFA-454D-82CD-A84F40DCD019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31CDE559-2DA9-4164-BA89-CB6EC6FF01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69347F89-FD71-4C01-8350-3DEB4F39C8CF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5113" marR="0" lvl="0" indent="-26511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4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0A966DE0-C16B-4D54-9F5A-7A67053B1344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4CFC9130-9C58-484D-BDDB-371F96B20476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1338" marR="0" lvl="1" indent="-276225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tx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 #1</a:t>
              </a: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3A1F24DD-8F77-46C2-9911-A25C7C133327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47" name="Rechthoek 46">
              <a:extLst>
                <a:ext uri="{FF2B5EF4-FFF2-40B4-BE49-F238E27FC236}">
                  <a16:creationId xmlns:a16="http://schemas.microsoft.com/office/drawing/2014/main" id="{70902D21-EC81-4E1D-89A0-5D86190021D2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06450" marR="0" lvl="2" indent="-26511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Calibri Light" panose="020F0302020204030204" pitchFamily="34" charset="0"/>
                <a:buChar char="-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 #2</a:t>
              </a:r>
            </a:p>
          </p:txBody>
        </p:sp>
        <p:sp>
          <p:nvSpPr>
            <p:cNvPr id="48" name="Ovaal 47">
              <a:extLst>
                <a:ext uri="{FF2B5EF4-FFF2-40B4-BE49-F238E27FC236}">
                  <a16:creationId xmlns:a16="http://schemas.microsoft.com/office/drawing/2014/main" id="{90F6E381-A588-4E15-8006-9007A86BE452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3AF4739E-416D-4C77-B607-02009847520A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50" name="Ovaal 49">
              <a:extLst>
                <a:ext uri="{FF2B5EF4-FFF2-40B4-BE49-F238E27FC236}">
                  <a16:creationId xmlns:a16="http://schemas.microsoft.com/office/drawing/2014/main" id="{706BBADA-C404-40A1-87A3-262F31B2002D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id="{E28A5121-2B05-4764-82A0-7CEB16EB9C44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800" b="0" kern="1200" noProof="0" dirty="0">
                  <a:solidFill>
                    <a:schemeClr val="accent1"/>
                  </a:solidFill>
                  <a:latin typeface="+mj-lt"/>
                  <a:ea typeface="+mn-ea"/>
                  <a:cs typeface="+mn-cs"/>
                </a:rPr>
                <a:t>Tussenkop</a:t>
              </a:r>
            </a:p>
          </p:txBody>
        </p:sp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id="{30309CC6-A092-498C-9016-0ADDB8B49B17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  <p:grpSp>
        <p:nvGrpSpPr>
          <p:cNvPr id="108" name="Instructie">
            <a:extLst>
              <a:ext uri="{FF2B5EF4-FFF2-40B4-BE49-F238E27FC236}">
                <a16:creationId xmlns:a16="http://schemas.microsoft.com/office/drawing/2014/main" id="{B3808D73-B9B6-404C-8C3E-3D457E12D731}"/>
              </a:ext>
            </a:extLst>
          </p:cNvPr>
          <p:cNvGrpSpPr/>
          <p:nvPr userDrawn="1"/>
        </p:nvGrpSpPr>
        <p:grpSpPr>
          <a:xfrm>
            <a:off x="12391601" y="0"/>
            <a:ext cx="3183678" cy="4439101"/>
            <a:chOff x="12391601" y="0"/>
            <a:chExt cx="3183678" cy="4439101"/>
          </a:xfrm>
        </p:grpSpPr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B2B8A657-0D51-4FA6-BEFF-BBFD3D0EB130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11" name="Ovaal 110">
              <a:extLst>
                <a:ext uri="{FF2B5EF4-FFF2-40B4-BE49-F238E27FC236}">
                  <a16:creationId xmlns:a16="http://schemas.microsoft.com/office/drawing/2014/main" id="{23490121-35B0-4207-BBF7-48EF708FC19C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12" name="Rechte verbindingslijn 111">
              <a:extLst>
                <a:ext uri="{FF2B5EF4-FFF2-40B4-BE49-F238E27FC236}">
                  <a16:creationId xmlns:a16="http://schemas.microsoft.com/office/drawing/2014/main" id="{BB94632D-A8F4-4465-A3A0-02C75A2722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13" name="Rechte verbindingslijn 112">
              <a:extLst>
                <a:ext uri="{FF2B5EF4-FFF2-40B4-BE49-F238E27FC236}">
                  <a16:creationId xmlns:a16="http://schemas.microsoft.com/office/drawing/2014/main" id="{FB481F0C-C19D-493B-B3F0-D26CDA6DC2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E12023AC-A54B-425B-A13D-32DE992277AA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5" name="Rechte verbindingslijn 114">
              <a:extLst>
                <a:ext uri="{FF2B5EF4-FFF2-40B4-BE49-F238E27FC236}">
                  <a16:creationId xmlns:a16="http://schemas.microsoft.com/office/drawing/2014/main" id="{2823CBDC-A3D0-44E5-B0E3-223D3429C2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6" name="Ovaal 115">
              <a:extLst>
                <a:ext uri="{FF2B5EF4-FFF2-40B4-BE49-F238E27FC236}">
                  <a16:creationId xmlns:a16="http://schemas.microsoft.com/office/drawing/2014/main" id="{ACF7666A-9497-474E-BE73-28C7ACE2B1BA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17" name="Rechthoek 116">
              <a:extLst>
                <a:ext uri="{FF2B5EF4-FFF2-40B4-BE49-F238E27FC236}">
                  <a16:creationId xmlns:a16="http://schemas.microsoft.com/office/drawing/2014/main" id="{31DFC927-2F8A-47F5-B840-47A8F5C9684D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05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18" name="Groep 117">
              <a:extLst>
                <a:ext uri="{FF2B5EF4-FFF2-40B4-BE49-F238E27FC236}">
                  <a16:creationId xmlns:a16="http://schemas.microsoft.com/office/drawing/2014/main" id="{092890E2-7F52-4104-8465-421BA4F1FAA9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47854A29-E862-4CA6-B30C-1AAF6ADF0FF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7" name="Rechte verbindingslijn 146">
                <a:extLst>
                  <a:ext uri="{FF2B5EF4-FFF2-40B4-BE49-F238E27FC236}">
                    <a16:creationId xmlns:a16="http://schemas.microsoft.com/office/drawing/2014/main" id="{A0A03ECB-5521-4DB6-B763-F0C8CA12825B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8" name="Gelijkbenige driehoek 147">
                <a:extLst>
                  <a:ext uri="{FF2B5EF4-FFF2-40B4-BE49-F238E27FC236}">
                    <a16:creationId xmlns:a16="http://schemas.microsoft.com/office/drawing/2014/main" id="{E0CB924F-63F7-4520-B613-13AE9EA35EBC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9" name="Groep 118">
              <a:extLst>
                <a:ext uri="{FF2B5EF4-FFF2-40B4-BE49-F238E27FC236}">
                  <a16:creationId xmlns:a16="http://schemas.microsoft.com/office/drawing/2014/main" id="{BF8D67F7-82D2-4C49-80C5-A1180A71681B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40" name="Rechthoek 139">
                <a:extLst>
                  <a:ext uri="{FF2B5EF4-FFF2-40B4-BE49-F238E27FC236}">
                    <a16:creationId xmlns:a16="http://schemas.microsoft.com/office/drawing/2014/main" id="{02C7F3D9-2743-4ABA-8A89-2B551C4937CF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7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Ovaal 140">
                <a:extLst>
                  <a:ext uri="{FF2B5EF4-FFF2-40B4-BE49-F238E27FC236}">
                    <a16:creationId xmlns:a16="http://schemas.microsoft.com/office/drawing/2014/main" id="{B9960C05-A740-4971-B46E-8FA40D7F193D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Vrije vorm: vorm 141">
                <a:extLst>
                  <a:ext uri="{FF2B5EF4-FFF2-40B4-BE49-F238E27FC236}">
                    <a16:creationId xmlns:a16="http://schemas.microsoft.com/office/drawing/2014/main" id="{8A584A74-42EE-41EC-9914-3A44D9CC7362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hthoek: afgeronde hoeken 142">
                <a:extLst>
                  <a:ext uri="{FF2B5EF4-FFF2-40B4-BE49-F238E27FC236}">
                    <a16:creationId xmlns:a16="http://schemas.microsoft.com/office/drawing/2014/main" id="{57EFB996-0950-4F5A-81F9-1F7CA62B4F8F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7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4" name="Rechte verbindingslijn 143">
                <a:extLst>
                  <a:ext uri="{FF2B5EF4-FFF2-40B4-BE49-F238E27FC236}">
                    <a16:creationId xmlns:a16="http://schemas.microsoft.com/office/drawing/2014/main" id="{6BB0E42A-F4DB-41E3-B751-EED9B954AE3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5" name="Rechte verbindingslijn 144">
                <a:extLst>
                  <a:ext uri="{FF2B5EF4-FFF2-40B4-BE49-F238E27FC236}">
                    <a16:creationId xmlns:a16="http://schemas.microsoft.com/office/drawing/2014/main" id="{F6C39FD6-478D-4DB0-9246-3BFEC9DB8786}"/>
                  </a:ext>
                </a:extLst>
              </p:cNvPr>
              <p:cNvCxnSpPr>
                <a:cxnSpLocks/>
                <a:stCxn id="143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20" name="Ovaal 119">
              <a:extLst>
                <a:ext uri="{FF2B5EF4-FFF2-40B4-BE49-F238E27FC236}">
                  <a16:creationId xmlns:a16="http://schemas.microsoft.com/office/drawing/2014/main" id="{58988B12-A65C-4792-9947-18830DC815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595BDD4B-CAC5-441E-93B5-B6F5FC952FCA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22" name="Rechte verbindingslijn 121">
              <a:extLst>
                <a:ext uri="{FF2B5EF4-FFF2-40B4-BE49-F238E27FC236}">
                  <a16:creationId xmlns:a16="http://schemas.microsoft.com/office/drawing/2014/main" id="{F58B347D-44FD-4F1F-AFAD-68B3304ECC3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23" name="Groep 122">
              <a:extLst>
                <a:ext uri="{FF2B5EF4-FFF2-40B4-BE49-F238E27FC236}">
                  <a16:creationId xmlns:a16="http://schemas.microsoft.com/office/drawing/2014/main" id="{CF5199C6-0705-4B34-876D-2D933348AFCB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124" name="Groep 123">
                <a:extLst>
                  <a:ext uri="{FF2B5EF4-FFF2-40B4-BE49-F238E27FC236}">
                    <a16:creationId xmlns:a16="http://schemas.microsoft.com/office/drawing/2014/main" id="{C24FB768-B884-4A90-AA01-5AB99F4D25FF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27" name="Groep 126">
                  <a:extLst>
                    <a:ext uri="{FF2B5EF4-FFF2-40B4-BE49-F238E27FC236}">
                      <a16:creationId xmlns:a16="http://schemas.microsoft.com/office/drawing/2014/main" id="{4793B3A0-BAD3-4654-822C-ED711E7C477C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34" name="Groep 133">
                    <a:extLst>
                      <a:ext uri="{FF2B5EF4-FFF2-40B4-BE49-F238E27FC236}">
                        <a16:creationId xmlns:a16="http://schemas.microsoft.com/office/drawing/2014/main" id="{E11C1561-613C-473E-9018-324557369E7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37" name="Rechthoek 136">
                      <a:extLst>
                        <a:ext uri="{FF2B5EF4-FFF2-40B4-BE49-F238E27FC236}">
                          <a16:creationId xmlns:a16="http://schemas.microsoft.com/office/drawing/2014/main" id="{EAAF97A8-4D9E-4ADA-9536-E97FC969917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7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8" name="Rechthoek 137">
                      <a:extLst>
                        <a:ext uri="{FF2B5EF4-FFF2-40B4-BE49-F238E27FC236}">
                          <a16:creationId xmlns:a16="http://schemas.microsoft.com/office/drawing/2014/main" id="{894B8812-D1F4-4E88-B7C3-107A8ECB506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7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9" name="Ovaal 138">
                      <a:extLst>
                        <a:ext uri="{FF2B5EF4-FFF2-40B4-BE49-F238E27FC236}">
                          <a16:creationId xmlns:a16="http://schemas.microsoft.com/office/drawing/2014/main" id="{D04C55EE-FD93-42F2-9C76-3EE2AC4F3DB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35" name="Afbeelding 134">
                    <a:extLst>
                      <a:ext uri="{FF2B5EF4-FFF2-40B4-BE49-F238E27FC236}">
                        <a16:creationId xmlns:a16="http://schemas.microsoft.com/office/drawing/2014/main" id="{6598F82E-1BEA-4ADD-9B9F-854DBF1BF62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/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36" name="Afbeelding 135">
                    <a:extLst>
                      <a:ext uri="{FF2B5EF4-FFF2-40B4-BE49-F238E27FC236}">
                        <a16:creationId xmlns:a16="http://schemas.microsoft.com/office/drawing/2014/main" id="{0F00640F-FFF3-4B2F-BB56-C0368DACE0B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/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8" name="Groep 127">
                  <a:extLst>
                    <a:ext uri="{FF2B5EF4-FFF2-40B4-BE49-F238E27FC236}">
                      <a16:creationId xmlns:a16="http://schemas.microsoft.com/office/drawing/2014/main" id="{984B89D4-84F8-4CFC-924D-9C98F8E71F7C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2" name="Rechthoek 131">
                    <a:extLst>
                      <a:ext uri="{FF2B5EF4-FFF2-40B4-BE49-F238E27FC236}">
                        <a16:creationId xmlns:a16="http://schemas.microsoft.com/office/drawing/2014/main" id="{5BA5E5CC-5A2D-4696-B485-9A09DDA7598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3" name="Rechthoek 132">
                    <a:extLst>
                      <a:ext uri="{FF2B5EF4-FFF2-40B4-BE49-F238E27FC236}">
                        <a16:creationId xmlns:a16="http://schemas.microsoft.com/office/drawing/2014/main" id="{AB9CC200-0057-4CBA-87DD-ED6A9DD8703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29" name="Groep 128">
                  <a:extLst>
                    <a:ext uri="{FF2B5EF4-FFF2-40B4-BE49-F238E27FC236}">
                      <a16:creationId xmlns:a16="http://schemas.microsoft.com/office/drawing/2014/main" id="{D12C5E40-F9E2-4348-8172-359682506BCD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0" name="Rechthoek 129">
                    <a:extLst>
                      <a:ext uri="{FF2B5EF4-FFF2-40B4-BE49-F238E27FC236}">
                        <a16:creationId xmlns:a16="http://schemas.microsoft.com/office/drawing/2014/main" id="{AC11BA5B-27D3-4770-9E0D-C57799FF14F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1" name="Rechthoek 130">
                    <a:extLst>
                      <a:ext uri="{FF2B5EF4-FFF2-40B4-BE49-F238E27FC236}">
                        <a16:creationId xmlns:a16="http://schemas.microsoft.com/office/drawing/2014/main" id="{A0B18F6D-7C45-499A-8CED-9D1318EF776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25" name="Rechthoek 124">
                <a:extLst>
                  <a:ext uri="{FF2B5EF4-FFF2-40B4-BE49-F238E27FC236}">
                    <a16:creationId xmlns:a16="http://schemas.microsoft.com/office/drawing/2014/main" id="{D36A7453-3086-4B96-A7FA-B392EF80C5EC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26" name="Gelijkbenige driehoek 125">
                <a:extLst>
                  <a:ext uri="{FF2B5EF4-FFF2-40B4-BE49-F238E27FC236}">
                    <a16:creationId xmlns:a16="http://schemas.microsoft.com/office/drawing/2014/main" id="{C214A9BD-5A50-45E2-AE0F-3F752DF74395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976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19B37A3-82F2-45D5-868F-F00F93F6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98" y="720000"/>
            <a:ext cx="9365575" cy="5439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noProof="0" dirty="0"/>
              <a:t>Voeg hier een titel in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1B9A90-182E-49A3-8BF5-04F322881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000" y="1552790"/>
            <a:ext cx="8897573" cy="45010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2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3"/>
            <a:r>
              <a:rPr lang="nl-NL" noProof="0" dirty="0"/>
              <a:t>Leestekst</a:t>
            </a:r>
          </a:p>
          <a:p>
            <a:pPr lvl="4"/>
            <a:r>
              <a:rPr lang="nl-NL" noProof="0" dirty="0"/>
              <a:t>Tussenkop</a:t>
            </a:r>
          </a:p>
          <a:p>
            <a:pPr lvl="5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6"/>
            <a:r>
              <a:rPr lang="nl-NL" noProof="0" dirty="0"/>
              <a:t>Alfabetische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#3</a:t>
            </a:r>
          </a:p>
          <a:p>
            <a:pPr lvl="8"/>
            <a:r>
              <a:rPr lang="nl-NL" noProof="0" dirty="0"/>
              <a:t>Bronvermelding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C0954C-56F0-4481-AEFC-476FD5516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2989" y="6347000"/>
            <a:ext cx="493911" cy="2347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A6BEE01-2390-4DED-B0EC-FE7D35CB6BBA}" type="datetime3">
              <a:rPr lang="nl-NL" smtClean="0"/>
              <a:t>22/6/21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3B2B64-2362-45C8-9E78-5ECAAAF34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673" y="6347000"/>
            <a:ext cx="8211900" cy="2347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/>
              <a:t>Invoegen &gt; Koptekst en voettekst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49FE6F-67CB-4243-BE03-A9A3C4007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1619" y="6351745"/>
            <a:ext cx="284597" cy="22753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+mj-lt"/>
              </a:defRPr>
            </a:lvl1pPr>
          </a:lstStyle>
          <a:p>
            <a:fld id="{D7B5DC5B-6873-43DB-ADC7-B15ACCE0DFD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8A106C3-3B5C-4817-A9B9-E1AA65368768}"/>
              </a:ext>
            </a:extLst>
          </p:cNvPr>
          <p:cNvSpPr txBox="1"/>
          <p:nvPr userDrawn="1"/>
        </p:nvSpPr>
        <p:spPr>
          <a:xfrm>
            <a:off x="5031475" y="-696037"/>
            <a:ext cx="2129051" cy="15012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nl-NL" sz="1100" b="0" cap="all" baseline="0" noProof="0" dirty="0">
                <a:latin typeface="+mn-lt"/>
              </a:rPr>
              <a:t>Naam van de indeling</a:t>
            </a:r>
          </a:p>
        </p:txBody>
      </p:sp>
      <p:grpSp>
        <p:nvGrpSpPr>
          <p:cNvPr id="30" name="GRID" hidden="1">
            <a:extLst>
              <a:ext uri="{FF2B5EF4-FFF2-40B4-BE49-F238E27FC236}">
                <a16:creationId xmlns:a16="http://schemas.microsoft.com/office/drawing/2014/main" id="{4FD37327-9154-42E2-A4A6-655139E75484}"/>
              </a:ext>
            </a:extLst>
          </p:cNvPr>
          <p:cNvGrpSpPr/>
          <p:nvPr userDrawn="1"/>
        </p:nvGrpSpPr>
        <p:grpSpPr>
          <a:xfrm>
            <a:off x="-4482" y="0"/>
            <a:ext cx="12196482" cy="6867680"/>
            <a:chOff x="-4482" y="0"/>
            <a:chExt cx="12196482" cy="6867680"/>
          </a:xfrm>
          <a:solidFill>
            <a:srgbClr val="000000">
              <a:alpha val="30000"/>
            </a:srgbClr>
          </a:solidFill>
        </p:grpSpPr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E259938B-3ECC-4CD5-9BF2-CE9077F059BD}"/>
                </a:ext>
              </a:extLst>
            </p:cNvPr>
            <p:cNvSpPr/>
            <p:nvPr userDrawn="1"/>
          </p:nvSpPr>
          <p:spPr>
            <a:xfrm>
              <a:off x="-4482" y="0"/>
              <a:ext cx="12196481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9080C295-2472-4565-A3D8-6D454393D14D}"/>
                </a:ext>
              </a:extLst>
            </p:cNvPr>
            <p:cNvSpPr/>
            <p:nvPr userDrawn="1"/>
          </p:nvSpPr>
          <p:spPr>
            <a:xfrm>
              <a:off x="-4482" y="6579680"/>
              <a:ext cx="12196481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04D36C44-8D80-49AC-BEFA-173216633459}"/>
                </a:ext>
              </a:extLst>
            </p:cNvPr>
            <p:cNvSpPr/>
            <p:nvPr userDrawn="1"/>
          </p:nvSpPr>
          <p:spPr>
            <a:xfrm>
              <a:off x="-1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08AAB76F-BBEF-46E1-AE1B-9195F54D29ED}"/>
                </a:ext>
              </a:extLst>
            </p:cNvPr>
            <p:cNvSpPr/>
            <p:nvPr userDrawn="1"/>
          </p:nvSpPr>
          <p:spPr>
            <a:xfrm>
              <a:off x="11291999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226234C5-9650-4FFF-80D9-C55FC00C6072}"/>
                </a:ext>
              </a:extLst>
            </p:cNvPr>
            <p:cNvSpPr/>
            <p:nvPr userDrawn="1"/>
          </p:nvSpPr>
          <p:spPr>
            <a:xfrm>
              <a:off x="0" y="1264792"/>
              <a:ext cx="1368000" cy="50873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081DD07B-049C-4A24-AE92-F9784C3D51E2}"/>
                </a:ext>
              </a:extLst>
            </p:cNvPr>
            <p:cNvSpPr/>
            <p:nvPr userDrawn="1"/>
          </p:nvSpPr>
          <p:spPr>
            <a:xfrm>
              <a:off x="-4482" y="6059000"/>
              <a:ext cx="10558055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F791345B-472E-4600-ABA0-F52DA6C8B467}"/>
                </a:ext>
              </a:extLst>
            </p:cNvPr>
            <p:cNvSpPr/>
            <p:nvPr userDrawn="1"/>
          </p:nvSpPr>
          <p:spPr>
            <a:xfrm>
              <a:off x="10265574" y="0"/>
              <a:ext cx="1926426" cy="5190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59FBC45D-99D6-4BBE-BF9C-1AC3E66559D3}"/>
                </a:ext>
              </a:extLst>
            </p:cNvPr>
            <p:cNvSpPr/>
            <p:nvPr userDrawn="1"/>
          </p:nvSpPr>
          <p:spPr>
            <a:xfrm>
              <a:off x="10265574" y="0"/>
              <a:ext cx="288000" cy="686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0413A546-B152-4ABE-85EF-9C111B43D946}"/>
                </a:ext>
              </a:extLst>
            </p:cNvPr>
            <p:cNvSpPr/>
            <p:nvPr userDrawn="1"/>
          </p:nvSpPr>
          <p:spPr>
            <a:xfrm>
              <a:off x="-4482" y="1264791"/>
              <a:ext cx="10558055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77713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85" r:id="rId3"/>
    <p:sldLayoutId id="2147483686" r:id="rId4"/>
    <p:sldLayoutId id="2147483658" r:id="rId5"/>
    <p:sldLayoutId id="2147483674" r:id="rId6"/>
    <p:sldLayoutId id="2147483676" r:id="rId7"/>
    <p:sldLayoutId id="2147483677" r:id="rId8"/>
    <p:sldLayoutId id="2147483678" r:id="rId9"/>
    <p:sldLayoutId id="2147483679" r:id="rId10"/>
    <p:sldLayoutId id="2147483687" r:id="rId11"/>
    <p:sldLayoutId id="2147483680" r:id="rId12"/>
    <p:sldLayoutId id="2147483681" r:id="rId13"/>
    <p:sldLayoutId id="2147483682" r:id="rId14"/>
    <p:sldLayoutId id="2147483683" r:id="rId15"/>
    <p:sldLayoutId id="2147483669" r:id="rId16"/>
    <p:sldLayoutId id="2147483672" r:id="rId17"/>
    <p:sldLayoutId id="2147483688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41338" indent="-276225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06450" indent="-265113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Font typeface="Calibri Light" panose="020F0302020204030204" pitchFamily="34" charset="0"/>
        <a:buChar char="-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8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None/>
        <a:defRPr sz="2200" b="0" kern="1200">
          <a:solidFill>
            <a:schemeClr val="accent1"/>
          </a:solidFill>
          <a:latin typeface="+mj-lt"/>
          <a:ea typeface="+mn-ea"/>
          <a:cs typeface="+mn-cs"/>
        </a:defRPr>
      </a:lvl5pPr>
      <a:lvl6pPr marL="360363" indent="-360363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Font typeface="+mj-lt"/>
        <a:buAutoNum type="arabicPeriod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360363" indent="-360363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Font typeface="+mj-lt"/>
        <a:buAutoNum type="alphaLcPeriod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625475" indent="-265113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SzPct val="80000"/>
        <a:buFont typeface="Microsoft JhengHei Light" panose="020B0304030504040204" pitchFamily="34" charset="-120"/>
        <a:buChar char="&gt;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800"/>
        </a:spcAft>
        <a:buFont typeface="Arial" panose="020B0604020202020204" pitchFamily="34" charset="0"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fair-software.nl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wo.nl/en/research-data-management" TargetMode="External"/><Relationship Id="rId2" Type="http://schemas.openxmlformats.org/officeDocument/2006/relationships/hyperlink" Target="https://www.scienceeurope.org/our-resources/practical-guide-to-the-international-alignment-of-research-data-management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fair-software.nl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air-software.n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94875" y="1452663"/>
            <a:ext cx="8159149" cy="1246975"/>
          </a:xfrm>
        </p:spPr>
        <p:txBody>
          <a:bodyPr/>
          <a:lstStyle/>
          <a:p>
            <a:r>
              <a:rPr lang="en-GB" sz="4500" dirty="0" smtClean="0"/>
              <a:t>The NWO experience with making research software requirements as part of data management plans</a:t>
            </a:r>
            <a:endParaRPr lang="en-GB" sz="45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C959-4432-4AF9-A062-84D91BDA92AD}" type="datetime3">
              <a:rPr lang="nl-NL" smtClean="0"/>
              <a:t>22/6/21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smtClean="0"/>
              <a:t>Invoegen &gt; Koptekst en voettekst</a:t>
            </a:r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1</a:t>
            </a:fld>
            <a:endParaRPr lang="nl-NL" noProof="0" dirty="0"/>
          </a:p>
        </p:txBody>
      </p:sp>
      <p:sp>
        <p:nvSpPr>
          <p:cNvPr id="7" name="Ondertitel 2"/>
          <p:cNvSpPr>
            <a:spLocks noGrp="1"/>
          </p:cNvSpPr>
          <p:nvPr>
            <p:ph type="subTitle" idx="1"/>
          </p:nvPr>
        </p:nvSpPr>
        <p:spPr>
          <a:xfrm>
            <a:off x="1103437" y="3867346"/>
            <a:ext cx="8150587" cy="361234"/>
          </a:xfrm>
        </p:spPr>
        <p:txBody>
          <a:bodyPr/>
          <a:lstStyle/>
          <a:p>
            <a:r>
              <a:rPr lang="nl-NL" dirty="0" smtClean="0"/>
              <a:t>Maria Cruz |SMP Workshop |22 </a:t>
            </a:r>
            <a:r>
              <a:rPr lang="en-GB" dirty="0" smtClean="0"/>
              <a:t>June</a:t>
            </a:r>
            <a:r>
              <a:rPr lang="nl-NL" dirty="0" smtClean="0"/>
              <a:t>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330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Institutional DMP templates</a:t>
            </a:r>
            <a:endParaRPr lang="en-GB" dirty="0"/>
          </a:p>
        </p:txBody>
      </p:sp>
      <p:sp>
        <p:nvSpPr>
          <p:cNvPr id="4" name="Tijdelijke aanduiding voor verticale tekst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sz="2400" dirty="0"/>
              <a:t>Project leaders have since January 2020 the option to use a DMP template from their own research institution, </a:t>
            </a:r>
            <a:r>
              <a:rPr lang="en-US" sz="2400" b="1" dirty="0"/>
              <a:t>as long as that </a:t>
            </a:r>
            <a:r>
              <a:rPr lang="en-US" sz="2400" b="1" dirty="0" smtClean="0"/>
              <a:t>template </a:t>
            </a:r>
            <a:r>
              <a:rPr lang="en-US" sz="2400" b="1" dirty="0"/>
              <a:t>has been approved by NWO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Templates must match the Science Europe Core Requirements for Data Management Plans.</a:t>
            </a:r>
          </a:p>
          <a:p>
            <a:pPr lvl="1"/>
            <a:r>
              <a:rPr lang="en-US" sz="2400" b="1" dirty="0" smtClean="0"/>
              <a:t>Question about research software must be included for the template to be approved </a:t>
            </a:r>
            <a:r>
              <a:rPr lang="en-US" sz="2400" dirty="0" smtClean="0"/>
              <a:t>by NWO for use with NWO-funded projects. </a:t>
            </a:r>
            <a:endParaRPr lang="nl-NL" sz="240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10</a:t>
            </a:fld>
            <a:endParaRPr lang="nl-NL" noProof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F505FAE-115B-9B48-87F0-F5E2B5D3C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054" y="1487142"/>
            <a:ext cx="2753093" cy="39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0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4" b="12544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63316" y="877386"/>
            <a:ext cx="7285482" cy="543999"/>
          </a:xfrm>
        </p:spPr>
        <p:txBody>
          <a:bodyPr/>
          <a:lstStyle/>
          <a:p>
            <a:r>
              <a:rPr lang="en-GB" sz="4400" dirty="0" smtClean="0"/>
              <a:t>What has been NWO’s experience with this question?</a:t>
            </a:r>
            <a:endParaRPr lang="en-GB" sz="44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11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24581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GB" dirty="0" smtClean="0"/>
              <a:t>We’ve been looking at sample of 100 DMPs</a:t>
            </a:r>
            <a:endParaRPr lang="en-GB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8000" y="1604671"/>
            <a:ext cx="8897573" cy="4501069"/>
          </a:xfrm>
        </p:spPr>
        <p:txBody>
          <a:bodyPr/>
          <a:lstStyle/>
          <a:p>
            <a:r>
              <a:rPr lang="en-GB" dirty="0" smtClean="0"/>
              <a:t>Submitted in the first six months of 2020, following the new NWO DMP template</a:t>
            </a:r>
          </a:p>
          <a:p>
            <a:r>
              <a:rPr lang="en-GB" dirty="0" smtClean="0"/>
              <a:t>Selected from three domains (Science, SSH, AES); broad range of disciplines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Some preliminary findings and remarks</a:t>
            </a:r>
          </a:p>
          <a:p>
            <a:r>
              <a:rPr lang="en-GB" b="1" dirty="0" smtClean="0">
                <a:solidFill>
                  <a:schemeClr val="accent1"/>
                </a:solidFill>
              </a:rPr>
              <a:t>56%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chemeClr val="accent1"/>
                </a:solidFill>
              </a:rPr>
              <a:t>listed research software as one of the outputs</a:t>
            </a:r>
            <a:r>
              <a:rPr lang="en-GB" dirty="0" smtClean="0"/>
              <a:t>, either as part of the data or in answer to question 5.6 about software.</a:t>
            </a:r>
          </a:p>
          <a:p>
            <a:r>
              <a:rPr lang="en-GB" dirty="0" smtClean="0"/>
              <a:t>Types of software: </a:t>
            </a:r>
            <a:r>
              <a:rPr lang="en-GB" b="1" dirty="0">
                <a:solidFill>
                  <a:schemeClr val="accent1"/>
                </a:solidFill>
              </a:rPr>
              <a:t>mostly data </a:t>
            </a:r>
            <a:r>
              <a:rPr lang="en-GB" b="1" dirty="0" smtClean="0">
                <a:solidFill>
                  <a:schemeClr val="accent1"/>
                </a:solidFill>
              </a:rPr>
              <a:t>analysis scripts</a:t>
            </a:r>
            <a:r>
              <a:rPr lang="en-GB" dirty="0"/>
              <a:t>,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/>
              <a:t>but </a:t>
            </a:r>
            <a:r>
              <a:rPr lang="en-GB" dirty="0" smtClean="0"/>
              <a:t>also workflows, machine learning models, numerical simulations, software toolboxes, etc.</a:t>
            </a:r>
            <a:endParaRPr lang="en-GB" dirty="0"/>
          </a:p>
          <a:p>
            <a:r>
              <a:rPr lang="en-GB" dirty="0"/>
              <a:t>In a couple of cases, </a:t>
            </a:r>
            <a:r>
              <a:rPr lang="en-GB" dirty="0" smtClean="0"/>
              <a:t>answer </a:t>
            </a:r>
            <a:r>
              <a:rPr lang="en-GB" dirty="0"/>
              <a:t>“not applicable”, </a:t>
            </a:r>
            <a:r>
              <a:rPr lang="en-GB" dirty="0" smtClean="0"/>
              <a:t>but software is listed as part of the data.</a:t>
            </a:r>
          </a:p>
          <a:p>
            <a:r>
              <a:rPr lang="en-GB" dirty="0"/>
              <a:t>For </a:t>
            </a:r>
            <a:r>
              <a:rPr lang="en-GB" b="1" dirty="0">
                <a:solidFill>
                  <a:schemeClr val="accent1"/>
                </a:solidFill>
              </a:rPr>
              <a:t>12%</a:t>
            </a:r>
            <a:r>
              <a:rPr lang="en-GB" dirty="0"/>
              <a:t> </a:t>
            </a:r>
            <a:r>
              <a:rPr lang="en-GB" dirty="0" smtClean="0"/>
              <a:t>of the DMPs </a:t>
            </a:r>
            <a:r>
              <a:rPr lang="en-GB" b="1" dirty="0" smtClean="0">
                <a:solidFill>
                  <a:schemeClr val="accent1"/>
                </a:solidFill>
              </a:rPr>
              <a:t>software is the main output or one of the main outputs </a:t>
            </a:r>
            <a:r>
              <a:rPr lang="en-GB" dirty="0"/>
              <a:t>of the project</a:t>
            </a:r>
            <a:r>
              <a:rPr lang="en-GB" dirty="0" smtClean="0"/>
              <a:t>, so question 5.6 is not quite applicable in the way it is written.</a:t>
            </a:r>
          </a:p>
          <a:p>
            <a:r>
              <a:rPr lang="en-GB" dirty="0" smtClean="0"/>
              <a:t>In general, </a:t>
            </a:r>
            <a:r>
              <a:rPr lang="en-GB" b="1" dirty="0" smtClean="0">
                <a:solidFill>
                  <a:schemeClr val="accent1"/>
                </a:solidFill>
              </a:rPr>
              <a:t>the answers are very short</a:t>
            </a:r>
            <a:r>
              <a:rPr lang="en-GB" dirty="0" smtClean="0"/>
              <a:t>; sometimes just a sentence; a couple of short paragraphs at most.</a:t>
            </a:r>
          </a:p>
          <a:p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12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96696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answers – the very good</a:t>
            </a:r>
            <a:endParaRPr lang="en-GB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All software </a:t>
            </a:r>
            <a:r>
              <a:rPr lang="en-US" i="1" dirty="0"/>
              <a:t>used for modelling and analysis is made available through </a:t>
            </a:r>
            <a:r>
              <a:rPr lang="en-US" i="1" dirty="0">
                <a:solidFill>
                  <a:schemeClr val="accent1"/>
                </a:solidFill>
              </a:rPr>
              <a:t>GitHub repositories </a:t>
            </a:r>
            <a:r>
              <a:rPr lang="en-US" i="1" dirty="0"/>
              <a:t>and </a:t>
            </a:r>
            <a:r>
              <a:rPr lang="en-US" i="1" dirty="0">
                <a:solidFill>
                  <a:schemeClr val="accent1"/>
                </a:solidFill>
              </a:rPr>
              <a:t>licensed as open source </a:t>
            </a:r>
            <a:r>
              <a:rPr lang="en-US" i="1" dirty="0"/>
              <a:t>(Apache 2 or </a:t>
            </a:r>
            <a:r>
              <a:rPr lang="en-US" i="1" dirty="0" smtClean="0"/>
              <a:t>comparable</a:t>
            </a:r>
            <a:r>
              <a:rPr lang="en-US" i="1" dirty="0"/>
              <a:t>).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We </a:t>
            </a:r>
            <a:r>
              <a:rPr lang="en-US" i="1" dirty="0"/>
              <a:t>will </a:t>
            </a:r>
            <a:r>
              <a:rPr lang="en-US" i="1" dirty="0">
                <a:solidFill>
                  <a:schemeClr val="accent1"/>
                </a:solidFill>
              </a:rPr>
              <a:t>document</a:t>
            </a:r>
            <a:r>
              <a:rPr lang="en-US" i="1" dirty="0"/>
              <a:t> the code through readme, manuals and through the project website. Where possible, we also provide Docker image for running systems and code. Researchers can use the </a:t>
            </a:r>
            <a:r>
              <a:rPr lang="en-US" i="1" dirty="0" smtClean="0"/>
              <a:t>software </a:t>
            </a:r>
            <a:r>
              <a:rPr lang="en-US" i="1" dirty="0"/>
              <a:t>using standard development environment, commonly used in NLP and AI </a:t>
            </a:r>
            <a:r>
              <a:rPr lang="en-US" i="1" dirty="0" smtClean="0"/>
              <a:t>communities</a:t>
            </a:r>
            <a:r>
              <a:rPr lang="en-US" i="1" dirty="0"/>
              <a:t>.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Software </a:t>
            </a:r>
            <a:r>
              <a:rPr lang="en-US" i="1" dirty="0"/>
              <a:t>is </a:t>
            </a:r>
            <a:r>
              <a:rPr lang="en-US" i="1" dirty="0" smtClean="0"/>
              <a:t>documented </a:t>
            </a:r>
            <a:r>
              <a:rPr lang="en-US" i="1" dirty="0"/>
              <a:t>with commit dates, versions and explicit dependencies and requirements documented.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The software </a:t>
            </a:r>
            <a:r>
              <a:rPr lang="en-US" i="1" dirty="0"/>
              <a:t>will be </a:t>
            </a:r>
            <a:r>
              <a:rPr lang="en-US" i="1" dirty="0">
                <a:solidFill>
                  <a:schemeClr val="accent1"/>
                </a:solidFill>
              </a:rPr>
              <a:t>registered</a:t>
            </a:r>
            <a:r>
              <a:rPr lang="en-US" i="1" dirty="0"/>
              <a:t> through NARCIS and accompanied with </a:t>
            </a:r>
            <a:r>
              <a:rPr lang="en-US" i="1" dirty="0" smtClean="0">
                <a:solidFill>
                  <a:schemeClr val="accent1"/>
                </a:solidFill>
              </a:rPr>
              <a:t>citation </a:t>
            </a:r>
            <a:r>
              <a:rPr lang="en-US" i="1" dirty="0">
                <a:solidFill>
                  <a:schemeClr val="accent1"/>
                </a:solidFill>
              </a:rPr>
              <a:t>meta data </a:t>
            </a:r>
            <a:r>
              <a:rPr lang="en-US" i="1" dirty="0"/>
              <a:t>(</a:t>
            </a:r>
            <a:r>
              <a:rPr lang="en-US" i="1" dirty="0" err="1"/>
              <a:t>CodeMeta</a:t>
            </a:r>
            <a:r>
              <a:rPr lang="en-US" i="1" dirty="0"/>
              <a:t> or </a:t>
            </a:r>
            <a:r>
              <a:rPr lang="en-US" i="1" dirty="0" smtClean="0"/>
              <a:t>Citation </a:t>
            </a:r>
            <a:r>
              <a:rPr lang="en-US" i="1" dirty="0"/>
              <a:t>File Format) and a </a:t>
            </a:r>
            <a:r>
              <a:rPr lang="en-US" i="1" dirty="0">
                <a:solidFill>
                  <a:schemeClr val="accent1"/>
                </a:solidFill>
              </a:rPr>
              <a:t>quality checklist </a:t>
            </a:r>
            <a:r>
              <a:rPr lang="en-US" i="1" dirty="0"/>
              <a:t>(CLARIAH). </a:t>
            </a:r>
            <a:endParaRPr lang="nl-NL" i="1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13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37637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answers – the good</a:t>
            </a:r>
            <a:endParaRPr lang="en-GB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indent="0">
              <a:buNone/>
            </a:pPr>
            <a:endParaRPr lang="en-US" i="1" dirty="0" smtClean="0"/>
          </a:p>
          <a:p>
            <a:r>
              <a:rPr lang="en-US" i="1" dirty="0" smtClean="0"/>
              <a:t>"</a:t>
            </a:r>
            <a:r>
              <a:rPr lang="en-US" i="1" dirty="0"/>
              <a:t>All software will be made available under an MIT </a:t>
            </a:r>
            <a:r>
              <a:rPr lang="en-US" i="1" dirty="0">
                <a:solidFill>
                  <a:schemeClr val="accent1"/>
                </a:solidFill>
              </a:rPr>
              <a:t>license </a:t>
            </a:r>
            <a:r>
              <a:rPr lang="en-US" i="1" dirty="0"/>
              <a:t>using </a:t>
            </a:r>
            <a:r>
              <a:rPr lang="en-US" i="1" dirty="0">
                <a:solidFill>
                  <a:schemeClr val="accent1"/>
                </a:solidFill>
              </a:rPr>
              <a:t>GitHub and </a:t>
            </a:r>
            <a:r>
              <a:rPr lang="en-US" i="1" dirty="0" err="1">
                <a:solidFill>
                  <a:schemeClr val="accent1"/>
                </a:solidFill>
              </a:rPr>
              <a:t>Zenodo</a:t>
            </a:r>
            <a:r>
              <a:rPr lang="en-US" i="1" dirty="0"/>
              <a:t>, following the </a:t>
            </a:r>
            <a:r>
              <a:rPr lang="en-US" i="1" dirty="0">
                <a:solidFill>
                  <a:schemeClr val="accent1"/>
                </a:solidFill>
              </a:rPr>
              <a:t>Five Recommendations for FAIR Software</a:t>
            </a:r>
            <a:r>
              <a:rPr lang="en-US" i="1" dirty="0"/>
              <a:t>. Software will be archived using the integration between GitHub and </a:t>
            </a:r>
            <a:r>
              <a:rPr lang="en-US" i="1" dirty="0" err="1" smtClean="0"/>
              <a:t>Zenodo</a:t>
            </a:r>
            <a:r>
              <a:rPr lang="en-US" i="1" dirty="0" smtClean="0"/>
              <a:t>.”</a:t>
            </a:r>
          </a:p>
          <a:p>
            <a:endParaRPr lang="en-US" i="1" dirty="0" smtClean="0"/>
          </a:p>
          <a:p>
            <a:r>
              <a:rPr lang="en-US" i="1" dirty="0" smtClean="0"/>
              <a:t>"We will develop open source software, for which we aim to use WU’s </a:t>
            </a:r>
            <a:r>
              <a:rPr lang="en-US" i="1" dirty="0" err="1" smtClean="0">
                <a:solidFill>
                  <a:schemeClr val="accent1"/>
                </a:solidFill>
              </a:rPr>
              <a:t>GitLab</a:t>
            </a:r>
            <a:r>
              <a:rPr lang="en-US" i="1" dirty="0" smtClean="0">
                <a:solidFill>
                  <a:schemeClr val="accent1"/>
                </a:solidFill>
              </a:rPr>
              <a:t> for versioning</a:t>
            </a:r>
            <a:r>
              <a:rPr lang="en-US" i="1" dirty="0" smtClean="0"/>
              <a:t>. A library will be published under GNU General Public </a:t>
            </a:r>
            <a:r>
              <a:rPr lang="en-US" i="1" dirty="0" smtClean="0">
                <a:solidFill>
                  <a:schemeClr val="accent1"/>
                </a:solidFill>
              </a:rPr>
              <a:t>License</a:t>
            </a:r>
            <a:r>
              <a:rPr lang="en-US" i="1" dirty="0" smtClean="0"/>
              <a:t> v3.0 or EUPL 1.2.“</a:t>
            </a:r>
          </a:p>
          <a:p>
            <a:endParaRPr lang="en-US" i="1" dirty="0" smtClean="0"/>
          </a:p>
          <a:p>
            <a:r>
              <a:rPr lang="en-US" i="1" dirty="0" smtClean="0"/>
              <a:t>"</a:t>
            </a:r>
            <a:r>
              <a:rPr lang="en-US" i="1" dirty="0"/>
              <a:t>The developed software and codes presented in academic papers will be shared on GitHub and those </a:t>
            </a:r>
            <a:r>
              <a:rPr lang="en-US" i="1" dirty="0">
                <a:solidFill>
                  <a:schemeClr val="accent1"/>
                </a:solidFill>
              </a:rPr>
              <a:t>GitHub repositories will be published via </a:t>
            </a:r>
            <a:r>
              <a:rPr lang="en-US" i="1" dirty="0" err="1">
                <a:solidFill>
                  <a:schemeClr val="accent1"/>
                </a:solidFill>
              </a:rPr>
              <a:t>Zenodo</a:t>
            </a:r>
            <a:r>
              <a:rPr lang="en-US" i="1" dirty="0"/>
              <a:t>. This way, they will be publicly available to anyone for re-use under an open </a:t>
            </a:r>
            <a:r>
              <a:rPr lang="en-US" i="1" dirty="0" err="1">
                <a:solidFill>
                  <a:schemeClr val="accent1"/>
                </a:solidFill>
              </a:rPr>
              <a:t>licence</a:t>
            </a:r>
            <a:r>
              <a:rPr lang="en-US" i="1" dirty="0"/>
              <a:t>. They will be also assigned a Digital Object Identifier (DOI), to make them </a:t>
            </a:r>
            <a:r>
              <a:rPr lang="en-US" i="1" dirty="0">
                <a:solidFill>
                  <a:schemeClr val="accent1"/>
                </a:solidFill>
              </a:rPr>
              <a:t>citable</a:t>
            </a:r>
            <a:r>
              <a:rPr lang="en-US" i="1" dirty="0"/>
              <a:t> and persistently </a:t>
            </a:r>
            <a:r>
              <a:rPr lang="en-US" i="1" dirty="0" smtClean="0"/>
              <a:t>available."</a:t>
            </a:r>
            <a:endParaRPr lang="nl-NL" i="1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14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58776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answers – not as good </a:t>
            </a:r>
            <a:endParaRPr lang="en-GB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"</a:t>
            </a:r>
            <a:r>
              <a:rPr lang="en-US" i="1" dirty="0"/>
              <a:t>The source code that produces the results will be </a:t>
            </a:r>
            <a:r>
              <a:rPr lang="en-US" i="1" u="sng" dirty="0"/>
              <a:t>available upon request</a:t>
            </a:r>
            <a:r>
              <a:rPr lang="en-US" i="1" dirty="0" smtClean="0"/>
              <a:t>.“</a:t>
            </a:r>
          </a:p>
          <a:p>
            <a:r>
              <a:rPr lang="en-US" i="1" dirty="0" smtClean="0"/>
              <a:t>"</a:t>
            </a:r>
            <a:r>
              <a:rPr lang="en-US" i="1" dirty="0"/>
              <a:t>Scripts from general analyses will not be shared, but the methods will be described in the publications. Scripts from more complicated analyses could be </a:t>
            </a:r>
            <a:r>
              <a:rPr lang="en-US" i="1" u="sng" dirty="0"/>
              <a:t>added as supplementary files </a:t>
            </a:r>
            <a:r>
              <a:rPr lang="en-US" i="1" dirty="0"/>
              <a:t>with publications."</a:t>
            </a:r>
            <a:endParaRPr lang="en-US" i="1" dirty="0" smtClean="0"/>
          </a:p>
          <a:p>
            <a:r>
              <a:rPr lang="en-US" i="1" dirty="0"/>
              <a:t>"Specific analysis tools developed in the context of this project will be described in published research or methods articles. These tools – </a:t>
            </a:r>
            <a:r>
              <a:rPr lang="en-US" i="1" u="sng" dirty="0"/>
              <a:t>depending on their user-friendliness </a:t>
            </a:r>
            <a:r>
              <a:rPr lang="en-US" i="1" dirty="0"/>
              <a:t>– will be available via </a:t>
            </a:r>
            <a:r>
              <a:rPr lang="en-US" i="1" dirty="0" err="1"/>
              <a:t>Zenodo</a:t>
            </a:r>
            <a:r>
              <a:rPr lang="en-US" i="1" dirty="0"/>
              <a:t>, GitHub or from the authors upon request</a:t>
            </a:r>
            <a:r>
              <a:rPr lang="en-US" i="1" dirty="0" smtClean="0"/>
              <a:t>.“</a:t>
            </a:r>
          </a:p>
          <a:p>
            <a:endParaRPr lang="en-US" i="1" dirty="0" smtClean="0"/>
          </a:p>
          <a:p>
            <a:pPr marL="0" indent="0">
              <a:buNone/>
            </a:pPr>
            <a:r>
              <a:rPr lang="en-US" b="1" i="1" dirty="0" smtClean="0"/>
              <a:t>Some confusion about the question and what software it applies to:</a:t>
            </a:r>
            <a:endParaRPr lang="en-US" b="1" i="1" dirty="0"/>
          </a:p>
          <a:p>
            <a:r>
              <a:rPr lang="en-US" i="1" dirty="0"/>
              <a:t>"During this project, no software will be developed."</a:t>
            </a:r>
          </a:p>
          <a:p>
            <a:r>
              <a:rPr lang="en-US" i="1" dirty="0" smtClean="0"/>
              <a:t>"</a:t>
            </a:r>
            <a:r>
              <a:rPr lang="en-US" i="1" dirty="0"/>
              <a:t>No specific software is needed to use the data that is stored for long term use.“</a:t>
            </a:r>
          </a:p>
          <a:p>
            <a:r>
              <a:rPr lang="en-US" i="1" dirty="0"/>
              <a:t>"It is not planned to create such data. It is planned to develop methodology and algorithms."</a:t>
            </a:r>
          </a:p>
          <a:p>
            <a:pPr marL="0" indent="0">
              <a:buNone/>
            </a:pPr>
            <a:endParaRPr lang="en-US" i="1" dirty="0" smtClean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15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89803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16</a:t>
            </a:fld>
            <a:endParaRPr lang="nl-NL" noProof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899998" y="720000"/>
            <a:ext cx="9365575" cy="543999"/>
          </a:xfrm>
        </p:spPr>
        <p:txBody>
          <a:bodyPr/>
          <a:lstStyle/>
          <a:p>
            <a:r>
              <a:rPr lang="en-GB" dirty="0" smtClean="0"/>
              <a:t>Five recommendations for FAIR Software</a:t>
            </a:r>
            <a:endParaRPr lang="en-GB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568813"/>
              </p:ext>
            </p:extLst>
          </p:nvPr>
        </p:nvGraphicFramePr>
        <p:xfrm>
          <a:off x="1518785" y="1984262"/>
          <a:ext cx="81280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8398">
                  <a:extLst>
                    <a:ext uri="{9D8B030D-6E8A-4147-A177-3AD203B41FA5}">
                      <a16:colId xmlns:a16="http://schemas.microsoft.com/office/drawing/2014/main" val="4286925127"/>
                    </a:ext>
                  </a:extLst>
                </a:gridCol>
                <a:gridCol w="2759602">
                  <a:extLst>
                    <a:ext uri="{9D8B030D-6E8A-4147-A177-3AD203B41FA5}">
                      <a16:colId xmlns:a16="http://schemas.microsoft.com/office/drawing/2014/main" val="2658235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Recommendation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% out of the 56 DMPs with software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205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Use a publicly accessible </a:t>
                      </a:r>
                      <a:r>
                        <a:rPr lang="en-GB" sz="1800" dirty="0" smtClean="0">
                          <a:solidFill>
                            <a:schemeClr val="accent1"/>
                          </a:solidFill>
                        </a:rPr>
                        <a:t>repository </a:t>
                      </a:r>
                      <a:r>
                        <a:rPr lang="en-GB" sz="1800" dirty="0" smtClean="0"/>
                        <a:t>with version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37.5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070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Add a </a:t>
                      </a:r>
                      <a:r>
                        <a:rPr lang="en-GB" sz="1800" dirty="0" smtClean="0">
                          <a:solidFill>
                            <a:schemeClr val="accent1"/>
                          </a:solidFill>
                        </a:rPr>
                        <a:t>license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13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Register your code in a community </a:t>
                      </a:r>
                      <a:r>
                        <a:rPr lang="en-GB" sz="1800" dirty="0" smtClean="0">
                          <a:solidFill>
                            <a:schemeClr val="accent1"/>
                          </a:solidFill>
                        </a:rPr>
                        <a:t>registry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39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847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Enable </a:t>
                      </a:r>
                      <a:r>
                        <a:rPr lang="en-GB" sz="1800" dirty="0" smtClean="0">
                          <a:solidFill>
                            <a:schemeClr val="accent1"/>
                          </a:solidFill>
                        </a:rPr>
                        <a:t>citation</a:t>
                      </a:r>
                      <a:r>
                        <a:rPr lang="en-GB" sz="1800" dirty="0" smtClean="0"/>
                        <a:t> of the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37.5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267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Use a software quality </a:t>
                      </a:r>
                      <a:r>
                        <a:rPr lang="en-GB" sz="1800" dirty="0" smtClean="0">
                          <a:solidFill>
                            <a:schemeClr val="accent1"/>
                          </a:solidFill>
                        </a:rPr>
                        <a:t>checklist</a:t>
                      </a:r>
                      <a:endParaRPr lang="en-GB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&lt; 2</a:t>
                      </a:r>
                      <a:r>
                        <a:rPr lang="nl-NL" baseline="0" dirty="0" smtClean="0"/>
                        <a:t> (1 DMP)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681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45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6" b="5286"/>
          <a:stretch>
            <a:fillRect/>
          </a:stretch>
        </p:blipFill>
        <p:spPr/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17</a:t>
            </a:fld>
            <a:endParaRPr lang="nl-NL" noProof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766555" y="2879387"/>
            <a:ext cx="2795080" cy="1530484"/>
          </a:xfrm>
        </p:spPr>
        <p:txBody>
          <a:bodyPr/>
          <a:lstStyle/>
          <a:p>
            <a:r>
              <a:rPr lang="en-GB" sz="4800" b="1" dirty="0" smtClean="0">
                <a:solidFill>
                  <a:schemeClr val="accent1"/>
                </a:solidFill>
              </a:rPr>
              <a:t>Are DMPs enough?</a:t>
            </a:r>
            <a:endParaRPr lang="en-GB" sz="4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63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771C-7F27-4B5B-A084-94183892D99C}" type="datetime3">
              <a:rPr lang="nl-NL" smtClean="0"/>
              <a:t>22/6/21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smtClean="0"/>
              <a:t>Invoegen &gt; Koptekst en voettekst</a:t>
            </a:r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18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17528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2</a:t>
            </a:fld>
            <a:endParaRPr lang="nl-NL" noProof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230" y="213158"/>
            <a:ext cx="5395507" cy="636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3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NWO is committed to Open Science </a:t>
            </a:r>
            <a:endParaRPr lang="en-GB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043917" y="1926418"/>
            <a:ext cx="5966864" cy="275373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Policies aimed at ensuring </a:t>
            </a:r>
            <a:r>
              <a:rPr lang="en-US" sz="3200" dirty="0"/>
              <a:t>that publicly funded research outputs are as open as possible, and only closed where </a:t>
            </a:r>
            <a:r>
              <a:rPr lang="en-US" sz="3200" dirty="0" smtClean="0"/>
              <a:t>necessary, for the benefit of science and society.</a:t>
            </a:r>
            <a:endParaRPr lang="en-US" sz="1100" dirty="0" smtClean="0"/>
          </a:p>
          <a:p>
            <a:pPr marL="0" indent="0">
              <a:buNone/>
            </a:pPr>
            <a:endParaRPr lang="nl-NL" sz="32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3</a:t>
            </a:fld>
            <a:endParaRPr lang="nl-NL" noProof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12" y="1810798"/>
            <a:ext cx="2163404" cy="286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3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9" r="13059"/>
          <a:stretch>
            <a:fillRect/>
          </a:stretch>
        </p:blipFill>
        <p:spPr/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NWO grant requirements</a:t>
            </a:r>
            <a:endParaRPr lang="en-GB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8000" y="1682490"/>
            <a:ext cx="6572830" cy="4501069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Open Access </a:t>
            </a:r>
            <a:r>
              <a:rPr lang="en-US" sz="2000" b="1" dirty="0" smtClean="0"/>
              <a:t>publishing (since 2009)</a:t>
            </a:r>
            <a:endParaRPr lang="en-US" sz="2000" dirty="0"/>
          </a:p>
          <a:p>
            <a:r>
              <a:rPr lang="en-US" sz="2000" dirty="0" smtClean="0"/>
              <a:t>All </a:t>
            </a:r>
            <a:r>
              <a:rPr lang="en-US" sz="2000" dirty="0"/>
              <a:t>publications emerging from NWO funded research must be made available in Open Access immediately upon publication.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/>
              <a:t>Research Data </a:t>
            </a:r>
            <a:r>
              <a:rPr lang="en-US" sz="2000" b="1" dirty="0" smtClean="0"/>
              <a:t>Management (since 2016)</a:t>
            </a:r>
            <a:endParaRPr lang="en-US" sz="2000" dirty="0"/>
          </a:p>
          <a:p>
            <a:r>
              <a:rPr lang="en-US" sz="2000" dirty="0"/>
              <a:t>Researchers are expected to carefully manage all research data generated as part of NWO funded projects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As open and FAIR as possible, only closed if necessary. </a:t>
            </a:r>
            <a:endParaRPr lang="en-US" sz="2000" dirty="0"/>
          </a:p>
          <a:p>
            <a:r>
              <a:rPr lang="en-US" sz="2000" dirty="0"/>
              <a:t>As a minimum, research data underlying research publications should be published alongside those publications, unless there are valid reasons not to do so.</a:t>
            </a:r>
          </a:p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nl-NL" sz="20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4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4739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77461" y="572587"/>
            <a:ext cx="7285482" cy="543999"/>
          </a:xfrm>
        </p:spPr>
        <p:txBody>
          <a:bodyPr/>
          <a:lstStyle/>
          <a:p>
            <a:r>
              <a:rPr lang="en-GB" sz="4000" b="1" dirty="0" smtClean="0"/>
              <a:t>What about?</a:t>
            </a:r>
            <a:endParaRPr lang="en-GB" sz="4000" b="1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5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37257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Awareness</a:t>
            </a:r>
            <a:endParaRPr lang="en-GB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413753" y="1552790"/>
            <a:ext cx="8851820" cy="135902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NWO very early endorser of the Five Recommendations for FAIR Software </a:t>
            </a:r>
            <a:r>
              <a:rPr lang="en-GB" sz="2400" dirty="0" smtClean="0">
                <a:hlinkClick r:id="rId2"/>
              </a:rPr>
              <a:t>https://fair-software.nl/</a:t>
            </a:r>
            <a:r>
              <a:rPr lang="en-GB" sz="2400" dirty="0" smtClean="0"/>
              <a:t>. Link to the recommendations is included in the DMP guidance.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6</a:t>
            </a:fld>
            <a:endParaRPr lang="nl-NL" noProof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68" y="2806526"/>
            <a:ext cx="4018218" cy="320516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852" y="2806527"/>
            <a:ext cx="3947785" cy="314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2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Software in the RDM Policy</a:t>
            </a:r>
            <a:endParaRPr lang="en-GB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38298" y="1725950"/>
            <a:ext cx="8897573" cy="4501069"/>
          </a:xfrm>
        </p:spPr>
        <p:txBody>
          <a:bodyPr/>
          <a:lstStyle/>
          <a:p>
            <a:pPr marL="0" indent="0" eaLnBrk="0" hangingPunct="0">
              <a:buNone/>
            </a:pPr>
            <a:r>
              <a:rPr lang="en-US" sz="2400" dirty="0" smtClean="0"/>
              <a:t>Research </a:t>
            </a:r>
            <a:r>
              <a:rPr lang="en-US" sz="2400" dirty="0"/>
              <a:t>software does not fall strictly under the definition of research data as far as NWO’s data management protocol is concerned</a:t>
            </a:r>
            <a:r>
              <a:rPr lang="en-US" sz="2400" dirty="0" smtClean="0"/>
              <a:t>.</a:t>
            </a:r>
          </a:p>
          <a:p>
            <a:pPr marL="0" indent="0" eaLnBrk="0" hangingPunct="0">
              <a:buNone/>
            </a:pPr>
            <a:endParaRPr lang="en-US" sz="2400" dirty="0" smtClean="0"/>
          </a:p>
          <a:p>
            <a:pPr marL="0" indent="0" eaLnBrk="0" hangingPunct="0">
              <a:buNone/>
            </a:pPr>
            <a:r>
              <a:rPr lang="en-US" sz="2400" dirty="0" smtClean="0"/>
              <a:t>However</a:t>
            </a:r>
            <a:r>
              <a:rPr lang="en-US" sz="2400" dirty="0"/>
              <a:t>, NWO </a:t>
            </a:r>
            <a:r>
              <a:rPr lang="en-US" sz="2400" dirty="0" smtClean="0"/>
              <a:t>recognizes </a:t>
            </a:r>
            <a:r>
              <a:rPr lang="en-US" sz="2400" dirty="0"/>
              <a:t>that software (algorithms, scripts and code developed by researchers in the course of their work) may be necessary to access and interpret data. </a:t>
            </a:r>
            <a:endParaRPr lang="en-US" sz="2400" dirty="0" smtClean="0"/>
          </a:p>
          <a:p>
            <a:pPr marL="0" indent="0" eaLnBrk="0" hangingPunct="0">
              <a:buNone/>
            </a:pPr>
            <a:endParaRPr lang="en-US" sz="2400" dirty="0" smtClean="0"/>
          </a:p>
          <a:p>
            <a:pPr marL="0" indent="0" eaLnBrk="0" hangingPunct="0">
              <a:buNone/>
            </a:pPr>
            <a:r>
              <a:rPr lang="en-US" sz="2400" dirty="0" smtClean="0"/>
              <a:t>In </a:t>
            </a:r>
            <a:r>
              <a:rPr lang="en-US" sz="2400" dirty="0"/>
              <a:t>such cases, </a:t>
            </a:r>
            <a:r>
              <a:rPr lang="en-US" sz="2400" b="1" dirty="0"/>
              <a:t>the data management plan will be expected to </a:t>
            </a:r>
            <a:r>
              <a:rPr lang="en-US" sz="2400" b="1" dirty="0" smtClean="0"/>
              <a:t>address research software availability and sustainability</a:t>
            </a:r>
            <a:r>
              <a:rPr lang="en-US" sz="2400" dirty="0" smtClean="0"/>
              <a:t>.</a:t>
            </a:r>
            <a:endParaRPr lang="en-GB" sz="24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7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00309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Question about research software in NWO DMP template</a:t>
            </a:r>
            <a:br>
              <a:rPr lang="en-GB" sz="2800" dirty="0" smtClean="0"/>
            </a:br>
            <a:endParaRPr lang="en-GB" sz="280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January 2020: NWO introduced new DMP template matching the </a:t>
            </a:r>
            <a:r>
              <a:rPr lang="en-US" sz="2000" dirty="0" smtClean="0">
                <a:hlinkClick r:id="rId2"/>
              </a:rPr>
              <a:t>Science Europe Core Requirements for Data Management Plans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 smtClean="0">
                <a:hlinkClick r:id="rId3"/>
              </a:rPr>
              <a:t>template</a:t>
            </a:r>
            <a:r>
              <a:rPr lang="en-US" sz="2000" dirty="0" smtClean="0"/>
              <a:t> includes a question about software developed during the project that is needed to access, interpret or re-use the data.</a:t>
            </a:r>
          </a:p>
          <a:p>
            <a:endParaRPr lang="en-US" sz="2000" dirty="0"/>
          </a:p>
          <a:p>
            <a:r>
              <a:rPr lang="en-US" sz="2000" b="1" dirty="0" smtClean="0"/>
              <a:t>Question 5.6: Describe </a:t>
            </a:r>
            <a:r>
              <a:rPr lang="en-US" sz="2000" b="1" dirty="0"/>
              <a:t>your strategy for publishing the analysis software that will be generated in this project.</a:t>
            </a:r>
            <a:endParaRPr lang="nl-NL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ctr"/>
            <a:r>
              <a:rPr lang="en-GB" sz="2000" dirty="0" smtClean="0"/>
              <a:t>Indicate </a:t>
            </a:r>
            <a:r>
              <a:rPr lang="en-GB" sz="2000" dirty="0"/>
              <a:t>whether potential users need specific tools or software (e.g. specific scripts, codes or algorithms developed during the project) to access, interpret and (re-)use the data. </a:t>
            </a:r>
            <a:endParaRPr lang="nl-NL" sz="3600" dirty="0"/>
          </a:p>
          <a:p>
            <a:pPr lvl="1" fontAlgn="ctr"/>
            <a:r>
              <a:rPr lang="en-GB" sz="2000" dirty="0" smtClean="0"/>
              <a:t>Indicate </a:t>
            </a:r>
            <a:r>
              <a:rPr lang="en-GB" sz="2000" dirty="0"/>
              <a:t>how these items will be made available. Consider the sustainability of software needed for accessing and interpreting the data. Check the </a:t>
            </a:r>
            <a:r>
              <a:rPr lang="en-GB" sz="2000" u="sng" dirty="0">
                <a:hlinkClick r:id="rId4"/>
              </a:rPr>
              <a:t>Five Recommendations for FAIR Software</a:t>
            </a:r>
            <a:r>
              <a:rPr lang="en-GB" sz="2000" dirty="0"/>
              <a:t>.</a:t>
            </a:r>
            <a:endParaRPr lang="nl-NL" sz="20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8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58914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erticale tekst 3"/>
          <p:cNvSpPr>
            <a:spLocks noGrp="1"/>
          </p:cNvSpPr>
          <p:nvPr>
            <p:ph type="body" orient="vert" idx="1"/>
          </p:nvPr>
        </p:nvSpPr>
        <p:spPr>
          <a:xfrm>
            <a:off x="1392445" y="2045659"/>
            <a:ext cx="4491757" cy="318133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Use a publicly accessible </a:t>
            </a:r>
            <a:r>
              <a:rPr lang="en-GB" sz="2400" dirty="0" smtClean="0">
                <a:solidFill>
                  <a:schemeClr val="accent1"/>
                </a:solidFill>
              </a:rPr>
              <a:t>repository </a:t>
            </a:r>
            <a:r>
              <a:rPr lang="en-GB" sz="2400" dirty="0"/>
              <a:t>with version control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Add a </a:t>
            </a:r>
            <a:r>
              <a:rPr lang="en-GB" sz="2400" dirty="0" smtClean="0">
                <a:solidFill>
                  <a:schemeClr val="accent1"/>
                </a:solidFill>
              </a:rPr>
              <a:t>license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Register your code in a community </a:t>
            </a:r>
            <a:r>
              <a:rPr lang="en-GB" sz="2400" dirty="0" smtClean="0">
                <a:solidFill>
                  <a:schemeClr val="accent1"/>
                </a:solidFill>
              </a:rPr>
              <a:t>registry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Enable </a:t>
            </a:r>
            <a:r>
              <a:rPr lang="en-GB" sz="2400" dirty="0" smtClean="0">
                <a:solidFill>
                  <a:schemeClr val="accent1"/>
                </a:solidFill>
              </a:rPr>
              <a:t>citation</a:t>
            </a:r>
            <a:r>
              <a:rPr lang="en-GB" sz="2400" dirty="0" smtClean="0"/>
              <a:t> of the software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Use a software quality </a:t>
            </a:r>
            <a:r>
              <a:rPr lang="en-GB" sz="2400" dirty="0" smtClean="0">
                <a:solidFill>
                  <a:schemeClr val="accent1"/>
                </a:solidFill>
              </a:rPr>
              <a:t>checklist</a:t>
            </a:r>
            <a:endParaRPr lang="en-GB" sz="2400" dirty="0" smtClean="0">
              <a:hlinkClick r:id="rId3"/>
            </a:endParaRPr>
          </a:p>
          <a:p>
            <a:pPr marL="0" indent="0">
              <a:buNone/>
            </a:pPr>
            <a:endParaRPr lang="en-GB" sz="2400" dirty="0" smtClean="0">
              <a:hlinkClick r:id="rId3"/>
            </a:endParaRPr>
          </a:p>
          <a:p>
            <a:pPr marL="0" indent="0">
              <a:buNone/>
            </a:pP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9</a:t>
            </a:fld>
            <a:endParaRPr lang="nl-NL" noProof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9475" y="2045658"/>
            <a:ext cx="4686861" cy="3084061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899998" y="720000"/>
            <a:ext cx="9365575" cy="543999"/>
          </a:xfrm>
        </p:spPr>
        <p:txBody>
          <a:bodyPr/>
          <a:lstStyle/>
          <a:p>
            <a:r>
              <a:rPr lang="en-GB" dirty="0" smtClean="0"/>
              <a:t>Five recommendations for FAIR Software</a:t>
            </a:r>
            <a:endParaRPr lang="en-GB" dirty="0"/>
          </a:p>
        </p:txBody>
      </p:sp>
      <p:sp>
        <p:nvSpPr>
          <p:cNvPr id="11" name="Rechthoek 10"/>
          <p:cNvSpPr/>
          <p:nvPr/>
        </p:nvSpPr>
        <p:spPr>
          <a:xfrm>
            <a:off x="6679475" y="5226997"/>
            <a:ext cx="2434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https://fair-software.nl/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1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">
  <a:themeElements>
    <a:clrScheme name="NWO">
      <a:dk1>
        <a:sysClr val="windowText" lastClr="000000"/>
      </a:dk1>
      <a:lt1>
        <a:sysClr val="window" lastClr="FFFFFF"/>
      </a:lt1>
      <a:dk2>
        <a:srgbClr val="494949"/>
      </a:dk2>
      <a:lt2>
        <a:srgbClr val="C6C6C6"/>
      </a:lt2>
      <a:accent1>
        <a:srgbClr val="008B9F"/>
      </a:accent1>
      <a:accent2>
        <a:srgbClr val="18657C"/>
      </a:accent2>
      <a:accent3>
        <a:srgbClr val="8B6648"/>
      </a:accent3>
      <a:accent4>
        <a:srgbClr val="BA8B66"/>
      </a:accent4>
      <a:accent5>
        <a:srgbClr val="EB5D47"/>
      </a:accent5>
      <a:accent6>
        <a:srgbClr val="F9B232"/>
      </a:accent6>
      <a:hlink>
        <a:srgbClr val="0096A5"/>
      </a:hlink>
      <a:folHlink>
        <a:srgbClr val="787878"/>
      </a:folHlink>
    </a:clrScheme>
    <a:fontScheme name="NW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44000" tIns="144000" rIns="144000" bIns="144000"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accent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>
        <a:noAutofit/>
      </a:bodyPr>
      <a:lstStyle>
        <a:defPPr>
          <a:defRPr sz="4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8192A49E-0B13-4CDA-A03A-B15E1DBFBB9F}" vid="{E59D05ED-6D9D-49B3-86E2-8B1103FF4D2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8726</TotalTime>
  <Words>1181</Words>
  <Application>Microsoft Office PowerPoint</Application>
  <PresentationFormat>Breedbeeld</PresentationFormat>
  <Paragraphs>115</Paragraphs>
  <Slides>18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5" baseType="lpstr">
      <vt:lpstr>Microsoft JhengHei Light</vt:lpstr>
      <vt:lpstr>Arial</vt:lpstr>
      <vt:lpstr>Calibri</vt:lpstr>
      <vt:lpstr>Calibri Light</vt:lpstr>
      <vt:lpstr>Segoe UI Light</vt:lpstr>
      <vt:lpstr>Times New Roman</vt:lpstr>
      <vt:lpstr>Presentatie</vt:lpstr>
      <vt:lpstr>The NWO experience with making research software requirements as part of data management plans</vt:lpstr>
      <vt:lpstr>PowerPoint-presentatie</vt:lpstr>
      <vt:lpstr>NWO is committed to Open Science </vt:lpstr>
      <vt:lpstr>NWO grant requirements</vt:lpstr>
      <vt:lpstr>What about?</vt:lpstr>
      <vt:lpstr>Creating Awareness</vt:lpstr>
      <vt:lpstr>Software in the RDM Policy</vt:lpstr>
      <vt:lpstr>Question about research software in NWO DMP template </vt:lpstr>
      <vt:lpstr>Five recommendations for FAIR Software</vt:lpstr>
      <vt:lpstr>Institutional DMP templates</vt:lpstr>
      <vt:lpstr>What has been NWO’s experience with this question?</vt:lpstr>
      <vt:lpstr>We’ve been looking at sample of 100 DMPs</vt:lpstr>
      <vt:lpstr>Example answers – the very good</vt:lpstr>
      <vt:lpstr>Example answers – the good</vt:lpstr>
      <vt:lpstr>Example answers – not as good </vt:lpstr>
      <vt:lpstr>Five recommendations for FAIR Software</vt:lpstr>
      <vt:lpstr>Are DMPs enough?</vt:lpstr>
      <vt:lpstr>Thank you!</vt:lpstr>
    </vt:vector>
  </TitlesOfParts>
  <Company>NWO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open science helps researchers succeed</dc:title>
  <dc:creator>Cruz, M.  [Maria]</dc:creator>
  <cp:lastModifiedBy>Cruz, M.  [Maria]</cp:lastModifiedBy>
  <cp:revision>297</cp:revision>
  <dcterms:created xsi:type="dcterms:W3CDTF">2019-10-16T09:42:05Z</dcterms:created>
  <dcterms:modified xsi:type="dcterms:W3CDTF">2021-06-22T13:31:57Z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43987448</vt:lpwstr>
  </property>
  <property fmtid="{D5CDD505-2E9C-101B-9397-08002B2CF9AE}" pid="3" name="NXPowerLiteSettings">
    <vt:lpwstr>C980073804F000</vt:lpwstr>
  </property>
  <property fmtid="{D5CDD505-2E9C-101B-9397-08002B2CF9AE}" pid="4" name="NXPowerLiteVersion">
    <vt:lpwstr>D8.0.4</vt:lpwstr>
  </property>
</Properties>
</file>