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3" r:id="rId20"/>
    <p:sldId id="275" r:id="rId21"/>
    <p:sldId id="272" r:id="rId22"/>
    <p:sldId id="277" r:id="rId23"/>
    <p:sldId id="279" r:id="rId24"/>
    <p:sldId id="278" r:id="rId25"/>
    <p:sldId id="281" r:id="rId26"/>
    <p:sldId id="283" r:id="rId27"/>
    <p:sldId id="284" r:id="rId28"/>
    <p:sldId id="261" r:id="rId2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5D00F-282F-43D1-918A-25FE73204962}" v="83" dt="2021-04-15T17:22:42.216"/>
    <p1510:client id="{1A0ECA61-4884-4BA7-9207-9730F6620BAB}" v="1890" dt="2021-05-13T18:56:14.615"/>
    <p1510:client id="{20B4B5D8-98BE-4C42-A0C2-F232D4F016CC}" v="570" dt="2021-04-12T19:27:38.859"/>
    <p1510:client id="{24FF0B37-5B36-4E3A-8EF9-88C396AF1487}" v="3835" dt="2021-05-24T21:44:10.481"/>
    <p1510:client id="{279C0280-3734-4B10-A47B-1125888E542D}" v="250" dt="2021-04-12T16:46:25.870"/>
    <p1510:client id="{48A27591-A1FF-41D2-9E8D-442AAA55FF33}" v="1" dt="2021-05-13T18:59:07.295"/>
    <p1510:client id="{4D121667-31C6-4CAE-9EB6-0B2C21837942}" v="187" dt="2021-05-29T15:45:57.844"/>
    <p1510:client id="{4DE7BA26-1566-4172-B9B8-9CACF5348C34}" v="1" dt="2021-05-29T15:57:07.661"/>
    <p1510:client id="{5504CDF5-102F-403A-B3C1-0102D12F6F93}" v="9" dt="2021-05-13T18:16:15.562"/>
    <p1510:client id="{5C406ECF-3751-44E7-AF98-838B304C9560}" v="25" dt="2021-04-08T17:49:24.366"/>
    <p1510:client id="{6E68DE49-B8D2-412B-A4D6-5ED902658BEF}" v="39" dt="2021-05-28T15:12:01.031"/>
    <p1510:client id="{72C1AE95-C5EE-470C-9C90-BDA28973E840}" v="1301" dt="2021-04-22T19:08:34.400"/>
    <p1510:client id="{7657D531-0086-4C46-8B4B-A5C182BE8E9D}" v="699" dt="2021-05-30T15:24:57.401"/>
    <p1510:client id="{8458F490-5075-46DF-A856-D865CC8F7D3C}" v="2" dt="2021-04-22T19:09:22.154"/>
    <p1510:client id="{85B940CC-CE37-4C8B-98DE-6004CDC4867B}" v="1096" dt="2021-04-12T19:09:19.236"/>
    <p1510:client id="{87D1F589-175F-4055-AA27-EF9C162FE818}" v="2194" dt="2021-04-01T16:06:53.017"/>
    <p1510:client id="{9A3B8DD3-57E9-4708-B4FF-C596BC232DEA}" v="198" dt="2021-05-29T14:43:30.617"/>
    <p1510:client id="{BE667766-5ECE-4623-BA25-D62B707EC5F2}" v="259" dt="2021-05-29T15:26:01.596"/>
    <p1510:client id="{C1DF41BF-DFDE-419C-9EE5-29D5B3523854}" v="880" dt="2021-05-27T19:19:17.176"/>
    <p1510:client id="{E3369C25-CC9B-4BAA-B4A8-E940C75ABEB4}" v="9" dt="2021-04-01T16:07:01.987"/>
    <p1510:client id="{E45262F4-061A-49DC-AE72-20A42486D346}" v="711" dt="2021-05-28T16:53:05.933"/>
    <p1510:client id="{E5D47CAC-965D-4C13-B04B-14970F1D4626}" v="104" dt="2021-05-28T15:43:16.563"/>
    <p1510:client id="{E8EE8530-C5A4-41BD-88D3-3CCFCDEA1018}" v="33" dt="2021-05-29T15:30:51.411"/>
    <p1510:client id="{F7DA87E4-6018-483C-9933-8389D57E3AFC}" v="602" dt="2021-05-13T19:18:51.809"/>
    <p1510:client id="{FBB0BEE0-B209-44D3-8B82-6EA099FC71F3}" v="3" dt="2021-05-29T15:48:54.3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Torres Ferreira" userId="S::2170788@iscap.ipp.pt::b1d57ada-7378-43a5-a0f9-5c60dc1bf204" providerId="AD" clId="Web-{E8EE8530-C5A4-41BD-88D3-3CCFCDEA1018}"/>
    <pc:docChg chg="modSld">
      <pc:chgData name="Rafael Torres Ferreira" userId="S::2170788@iscap.ipp.pt::b1d57ada-7378-43a5-a0f9-5c60dc1bf204" providerId="AD" clId="Web-{E8EE8530-C5A4-41BD-88D3-3CCFCDEA1018}" dt="2021-05-29T15:30:51.411" v="23" actId="14100"/>
      <pc:docMkLst>
        <pc:docMk/>
      </pc:docMkLst>
      <pc:sldChg chg="modSp">
        <pc:chgData name="Rafael Torres Ferreira" userId="S::2170788@iscap.ipp.pt::b1d57ada-7378-43a5-a0f9-5c60dc1bf204" providerId="AD" clId="Web-{E8EE8530-C5A4-41BD-88D3-3CCFCDEA1018}" dt="2021-05-29T15:29:04.096" v="4" actId="1076"/>
        <pc:sldMkLst>
          <pc:docMk/>
          <pc:sldMk cId="2599188966" sldId="264"/>
        </pc:sldMkLst>
        <pc:graphicFrameChg chg="mod">
          <ac:chgData name="Rafael Torres Ferreira" userId="S::2170788@iscap.ipp.pt::b1d57ada-7378-43a5-a0f9-5c60dc1bf204" providerId="AD" clId="Web-{E8EE8530-C5A4-41BD-88D3-3CCFCDEA1018}" dt="2021-05-29T15:29:04.096" v="4" actId="1076"/>
          <ac:graphicFrameMkLst>
            <pc:docMk/>
            <pc:sldMk cId="2599188966" sldId="264"/>
            <ac:graphicFrameMk id="14" creationId="{D12BFDB9-40C8-4E02-86DE-960F8639CDE4}"/>
          </ac:graphicFrameMkLst>
        </pc:graphicFrameChg>
      </pc:sldChg>
      <pc:sldChg chg="modSp">
        <pc:chgData name="Rafael Torres Ferreira" userId="S::2170788@iscap.ipp.pt::b1d57ada-7378-43a5-a0f9-5c60dc1bf204" providerId="AD" clId="Web-{E8EE8530-C5A4-41BD-88D3-3CCFCDEA1018}" dt="2021-05-29T15:29:11.659" v="5" actId="14100"/>
        <pc:sldMkLst>
          <pc:docMk/>
          <pc:sldMk cId="1091230554" sldId="268"/>
        </pc:sldMkLst>
        <pc:graphicFrameChg chg="mod">
          <ac:chgData name="Rafael Torres Ferreira" userId="S::2170788@iscap.ipp.pt::b1d57ada-7378-43a5-a0f9-5c60dc1bf204" providerId="AD" clId="Web-{E8EE8530-C5A4-41BD-88D3-3CCFCDEA1018}" dt="2021-05-29T15:29:11.659" v="5" actId="14100"/>
          <ac:graphicFrameMkLst>
            <pc:docMk/>
            <pc:sldMk cId="1091230554" sldId="268"/>
            <ac:graphicFrameMk id="14" creationId="{8E11F217-FC22-4A47-8D06-AAE3E99A5401}"/>
          </ac:graphicFrameMkLst>
        </pc:graphicFrameChg>
      </pc:sldChg>
      <pc:sldChg chg="addSp delSp modSp">
        <pc:chgData name="Rafael Torres Ferreira" userId="S::2170788@iscap.ipp.pt::b1d57ada-7378-43a5-a0f9-5c60dc1bf204" providerId="AD" clId="Web-{E8EE8530-C5A4-41BD-88D3-3CCFCDEA1018}" dt="2021-05-29T15:30:51.411" v="23" actId="14100"/>
        <pc:sldMkLst>
          <pc:docMk/>
          <pc:sldMk cId="4247780091" sldId="270"/>
        </pc:sldMkLst>
        <pc:spChg chg="mod">
          <ac:chgData name="Rafael Torres Ferreira" userId="S::2170788@iscap.ipp.pt::b1d57ada-7378-43a5-a0f9-5c60dc1bf204" providerId="AD" clId="Web-{E8EE8530-C5A4-41BD-88D3-3CCFCDEA1018}" dt="2021-05-29T15:29:50.019" v="9" actId="14100"/>
          <ac:spMkLst>
            <pc:docMk/>
            <pc:sldMk cId="4247780091" sldId="270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E8EE8530-C5A4-41BD-88D3-3CCFCDEA1018}" dt="2021-05-29T15:30:51.411" v="23" actId="14100"/>
          <ac:spMkLst>
            <pc:docMk/>
            <pc:sldMk cId="4247780091" sldId="270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E8EE8530-C5A4-41BD-88D3-3CCFCDEA1018}" dt="2021-05-29T15:29:40.628" v="6"/>
          <ac:spMkLst>
            <pc:docMk/>
            <pc:sldMk cId="4247780091" sldId="270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E8EE8530-C5A4-41BD-88D3-3CCFCDEA1018}" dt="2021-05-29T15:29:40.628" v="6"/>
          <ac:spMkLst>
            <pc:docMk/>
            <pc:sldMk cId="4247780091" sldId="270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E8EE8530-C5A4-41BD-88D3-3CCFCDEA1018}" dt="2021-05-29T15:29:40.628" v="6"/>
          <ac:spMkLst>
            <pc:docMk/>
            <pc:sldMk cId="4247780091" sldId="270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E8EE8530-C5A4-41BD-88D3-3CCFCDEA1018}" dt="2021-05-29T15:29:40.628" v="6"/>
          <ac:spMkLst>
            <pc:docMk/>
            <pc:sldMk cId="4247780091" sldId="270"/>
            <ac:spMk id="17" creationId="{6BD1C247-1E5B-4399-87F8-31C532F0A276}"/>
          </ac:spMkLst>
        </pc:spChg>
        <pc:spChg chg="add">
          <ac:chgData name="Rafael Torres Ferreira" userId="S::2170788@iscap.ipp.pt::b1d57ada-7378-43a5-a0f9-5c60dc1bf204" providerId="AD" clId="Web-{E8EE8530-C5A4-41BD-88D3-3CCFCDEA1018}" dt="2021-05-29T15:29:40.628" v="6"/>
          <ac:spMkLst>
            <pc:docMk/>
            <pc:sldMk cId="4247780091" sldId="270"/>
            <ac:spMk id="19" creationId="{D3F0F311-CB15-4C1D-937F-8DBB429D8E9E}"/>
          </ac:spMkLst>
        </pc:spChg>
        <pc:spChg chg="add">
          <ac:chgData name="Rafael Torres Ferreira" userId="S::2170788@iscap.ipp.pt::b1d57ada-7378-43a5-a0f9-5c60dc1bf204" providerId="AD" clId="Web-{E8EE8530-C5A4-41BD-88D3-3CCFCDEA1018}" dt="2021-05-29T15:29:40.628" v="6"/>
          <ac:spMkLst>
            <pc:docMk/>
            <pc:sldMk cId="4247780091" sldId="270"/>
            <ac:spMk id="21" creationId="{E6F70DE8-A2A4-4336-A602-73036FEDC795}"/>
          </ac:spMkLst>
        </pc:spChg>
        <pc:spChg chg="add">
          <ac:chgData name="Rafael Torres Ferreira" userId="S::2170788@iscap.ipp.pt::b1d57ada-7378-43a5-a0f9-5c60dc1bf204" providerId="AD" clId="Web-{E8EE8530-C5A4-41BD-88D3-3CCFCDEA1018}" dt="2021-05-29T15:29:40.628" v="6"/>
          <ac:spMkLst>
            <pc:docMk/>
            <pc:sldMk cId="4247780091" sldId="270"/>
            <ac:spMk id="23" creationId="{0BC37474-18AF-4624-880A-2ACF6A6507D7}"/>
          </ac:spMkLst>
        </pc:spChg>
      </pc:sldChg>
    </pc:docChg>
  </pc:docChgLst>
  <pc:docChgLst>
    <pc:chgData name="David Dos Santos Lucena" userId="S::2170411@iscap.ipp.pt::9b31e9e7-3f37-4b64-a21f-28f51c3d8a66" providerId="AD" clId="Web-{7657D531-0086-4C46-8B4B-A5C182BE8E9D}"/>
    <pc:docChg chg="addSld delSld modSld sldOrd">
      <pc:chgData name="David Dos Santos Lucena" userId="S::2170411@iscap.ipp.pt::9b31e9e7-3f37-4b64-a21f-28f51c3d8a66" providerId="AD" clId="Web-{7657D531-0086-4C46-8B4B-A5C182BE8E9D}" dt="2021-05-30T15:24:57.401" v="643"/>
      <pc:docMkLst>
        <pc:docMk/>
      </pc:docMkLst>
      <pc:sldChg chg="modSp">
        <pc:chgData name="David Dos Santos Lucena" userId="S::2170411@iscap.ipp.pt::9b31e9e7-3f37-4b64-a21f-28f51c3d8a66" providerId="AD" clId="Web-{7657D531-0086-4C46-8B4B-A5C182BE8E9D}" dt="2021-05-30T14:26:29.339" v="0" actId="14100"/>
        <pc:sldMkLst>
          <pc:docMk/>
          <pc:sldMk cId="806334730" sldId="258"/>
        </pc:sldMkLst>
        <pc:spChg chg="mod">
          <ac:chgData name="David Dos Santos Lucena" userId="S::2170411@iscap.ipp.pt::9b31e9e7-3f37-4b64-a21f-28f51c3d8a66" providerId="AD" clId="Web-{7657D531-0086-4C46-8B4B-A5C182BE8E9D}" dt="2021-05-30T14:26:29.339" v="0" actId="14100"/>
          <ac:spMkLst>
            <pc:docMk/>
            <pc:sldMk cId="806334730" sldId="258"/>
            <ac:spMk id="2" creationId="{6E65CBBE-0D4D-4090-98CA-F4494B6229AC}"/>
          </ac:spMkLst>
        </pc:spChg>
      </pc:sldChg>
      <pc:sldChg chg="modSp del">
        <pc:chgData name="David Dos Santos Lucena" userId="S::2170411@iscap.ipp.pt::9b31e9e7-3f37-4b64-a21f-28f51c3d8a66" providerId="AD" clId="Web-{7657D531-0086-4C46-8B4B-A5C182BE8E9D}" dt="2021-05-30T15:21:27.912" v="631"/>
        <pc:sldMkLst>
          <pc:docMk/>
          <pc:sldMk cId="3416356894" sldId="274"/>
        </pc:sldMkLst>
        <pc:spChg chg="mod">
          <ac:chgData name="David Dos Santos Lucena" userId="S::2170411@iscap.ipp.pt::9b31e9e7-3f37-4b64-a21f-28f51c3d8a66" providerId="AD" clId="Web-{7657D531-0086-4C46-8B4B-A5C182BE8E9D}" dt="2021-05-30T14:29:13.046" v="1" actId="20577"/>
          <ac:spMkLst>
            <pc:docMk/>
            <pc:sldMk cId="3416356894" sldId="274"/>
            <ac:spMk id="2" creationId="{DB2F81DB-0F2B-41D4-ABD6-ECB8C77C8F00}"/>
          </ac:spMkLst>
        </pc:spChg>
      </pc:sldChg>
      <pc:sldChg chg="modSp">
        <pc:chgData name="David Dos Santos Lucena" userId="S::2170411@iscap.ipp.pt::9b31e9e7-3f37-4b64-a21f-28f51c3d8a66" providerId="AD" clId="Web-{7657D531-0086-4C46-8B4B-A5C182BE8E9D}" dt="2021-05-30T15:22:06.116" v="637"/>
        <pc:sldMkLst>
          <pc:docMk/>
          <pc:sldMk cId="1009115151" sldId="278"/>
        </pc:sldMkLst>
        <pc:graphicFrameChg chg="mod modGraphic">
          <ac:chgData name="David Dos Santos Lucena" userId="S::2170411@iscap.ipp.pt::9b31e9e7-3f37-4b64-a21f-28f51c3d8a66" providerId="AD" clId="Web-{7657D531-0086-4C46-8B4B-A5C182BE8E9D}" dt="2021-05-30T15:22:06.116" v="637"/>
          <ac:graphicFrameMkLst>
            <pc:docMk/>
            <pc:sldMk cId="1009115151" sldId="278"/>
            <ac:graphicFrameMk id="4" creationId="{D9054BBA-C2F6-49F4-A166-FDB65C51F0C7}"/>
          </ac:graphicFrameMkLst>
        </pc:graphicFrameChg>
      </pc:sldChg>
      <pc:sldChg chg="del">
        <pc:chgData name="David Dos Santos Lucena" userId="S::2170411@iscap.ipp.pt::9b31e9e7-3f37-4b64-a21f-28f51c3d8a66" providerId="AD" clId="Web-{7657D531-0086-4C46-8B4B-A5C182BE8E9D}" dt="2021-05-30T15:22:10.132" v="638"/>
        <pc:sldMkLst>
          <pc:docMk/>
          <pc:sldMk cId="133411363" sldId="282"/>
        </pc:sldMkLst>
      </pc:sldChg>
      <pc:sldChg chg="addSp delSp modSp add del ord">
        <pc:chgData name="David Dos Santos Lucena" userId="S::2170411@iscap.ipp.pt::9b31e9e7-3f37-4b64-a21f-28f51c3d8a66" providerId="AD" clId="Web-{7657D531-0086-4C46-8B4B-A5C182BE8E9D}" dt="2021-05-30T15:24:57.401" v="643"/>
        <pc:sldMkLst>
          <pc:docMk/>
          <pc:sldMk cId="3615971222" sldId="283"/>
        </pc:sldMkLst>
        <pc:spChg chg="mod">
          <ac:chgData name="David Dos Santos Lucena" userId="S::2170411@iscap.ipp.pt::9b31e9e7-3f37-4b64-a21f-28f51c3d8a66" providerId="AD" clId="Web-{7657D531-0086-4C46-8B4B-A5C182BE8E9D}" dt="2021-05-30T15:13:07.026" v="476" actId="1076"/>
          <ac:spMkLst>
            <pc:docMk/>
            <pc:sldMk cId="3615971222" sldId="283"/>
            <ac:spMk id="2" creationId="{DB2F81DB-0F2B-41D4-ABD6-ECB8C77C8F00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4:35:36.007" v="6"/>
          <ac:spMkLst>
            <pc:docMk/>
            <pc:sldMk cId="3615971222" sldId="283"/>
            <ac:spMk id="3" creationId="{F727F46F-43B1-4E57-B021-28B0C00090D7}"/>
          </ac:spMkLst>
        </pc:spChg>
        <pc:spChg chg="del mod">
          <ac:chgData name="David Dos Santos Lucena" userId="S::2170411@iscap.ipp.pt::9b31e9e7-3f37-4b64-a21f-28f51c3d8a66" providerId="AD" clId="Web-{7657D531-0086-4C46-8B4B-A5C182BE8E9D}" dt="2021-05-30T15:10:48.460" v="454"/>
          <ac:spMkLst>
            <pc:docMk/>
            <pc:sldMk cId="3615971222" sldId="283"/>
            <ac:spMk id="4" creationId="{A15690B9-7C46-47BC-AB77-7C739E1B6BBA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45.867" v="452"/>
          <ac:spMkLst>
            <pc:docMk/>
            <pc:sldMk cId="3615971222" sldId="283"/>
            <ac:spMk id="5" creationId="{0C22C037-A9AC-4185-B206-ACAD791CA5F2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45.867" v="450"/>
          <ac:spMkLst>
            <pc:docMk/>
            <pc:sldMk cId="3615971222" sldId="283"/>
            <ac:spMk id="7" creationId="{140E7DC9-BFE8-4138-AE4C-851A41835885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45.867" v="448"/>
          <ac:spMkLst>
            <pc:docMk/>
            <pc:sldMk cId="3615971222" sldId="283"/>
            <ac:spMk id="17" creationId="{35B4EF19-4028-4FBA-AF36-77CB744D0703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45.867" v="447"/>
          <ac:spMkLst>
            <pc:docMk/>
            <pc:sldMk cId="3615971222" sldId="283"/>
            <ac:spMk id="19" creationId="{3DA718E2-3C81-4A51-A001-DA3C9D02D15B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45.867" v="445"/>
          <ac:spMkLst>
            <pc:docMk/>
            <pc:sldMk cId="3615971222" sldId="283"/>
            <ac:spMk id="23" creationId="{3CDF05A3-971F-4301-B721-BBD3A4CA14FE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45.867" v="444"/>
          <ac:spMkLst>
            <pc:docMk/>
            <pc:sldMk cId="3615971222" sldId="283"/>
            <ac:spMk id="25" creationId="{578C2182-DF02-4126-89EE-FB3589FB0818}"/>
          </ac:spMkLst>
        </pc:spChg>
        <pc:spChg chg="add del">
          <ac:chgData name="David Dos Santos Lucena" userId="S::2170411@iscap.ipp.pt::9b31e9e7-3f37-4b64-a21f-28f51c3d8a66" providerId="AD" clId="Web-{7657D531-0086-4C46-8B4B-A5C182BE8E9D}" dt="2021-05-30T14:40:41.764" v="90"/>
          <ac:spMkLst>
            <pc:docMk/>
            <pc:sldMk cId="3615971222" sldId="283"/>
            <ac:spMk id="30" creationId="{05B38BF8-6C08-4685-B36A-97C8C522DFED}"/>
          </ac:spMkLst>
        </pc:spChg>
        <pc:spChg chg="add del">
          <ac:chgData name="David Dos Santos Lucena" userId="S::2170411@iscap.ipp.pt::9b31e9e7-3f37-4b64-a21f-28f51c3d8a66" providerId="AD" clId="Web-{7657D531-0086-4C46-8B4B-A5C182BE8E9D}" dt="2021-05-30T14:40:41.764" v="89"/>
          <ac:spMkLst>
            <pc:docMk/>
            <pc:sldMk cId="3615971222" sldId="283"/>
            <ac:spMk id="31" creationId="{5FA6A0A5-8567-46EA-A2EC-FF7FBBC259CB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52.851" v="457"/>
          <ac:spMkLst>
            <pc:docMk/>
            <pc:sldMk cId="3615971222" sldId="283"/>
            <ac:spMk id="33" creationId="{34D147AE-A763-4BE9-883B-A7ABC794EC94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52.851" v="456"/>
          <ac:spMkLst>
            <pc:docMk/>
            <pc:sldMk cId="3615971222" sldId="283"/>
            <ac:spMk id="34" creationId="{A8023299-D33C-4593-9A16-783FFDD79733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0:51.101" v="455"/>
          <ac:spMkLst>
            <pc:docMk/>
            <pc:sldMk cId="3615971222" sldId="283"/>
            <ac:spMk id="38" creationId="{F25075D2-5069-4F93-9A0C-6A14E1D123CD}"/>
          </ac:spMkLst>
        </pc:spChg>
        <pc:spChg chg="add del mod">
          <ac:chgData name="David Dos Santos Lucena" userId="S::2170411@iscap.ipp.pt::9b31e9e7-3f37-4b64-a21f-28f51c3d8a66" providerId="AD" clId="Web-{7657D531-0086-4C46-8B4B-A5C182BE8E9D}" dt="2021-05-30T15:11:04.226" v="459"/>
          <ac:spMkLst>
            <pc:docMk/>
            <pc:sldMk cId="3615971222" sldId="283"/>
            <ac:spMk id="40" creationId="{FEEF31A1-5CEE-43C5-8E2D-9E7B9DC3D9B8}"/>
          </ac:spMkLst>
        </pc:spChg>
        <pc:graphicFrameChg chg="add mod modGraphic">
          <ac:chgData name="David Dos Santos Lucena" userId="S::2170411@iscap.ipp.pt::9b31e9e7-3f37-4b64-a21f-28f51c3d8a66" providerId="AD" clId="Web-{7657D531-0086-4C46-8B4B-A5C182BE8E9D}" dt="2021-05-30T15:24:57.401" v="643"/>
          <ac:graphicFrameMkLst>
            <pc:docMk/>
            <pc:sldMk cId="3615971222" sldId="283"/>
            <ac:graphicFrameMk id="42" creationId="{0FFADC8E-A7CF-44F7-BA9F-C6D0E7D7C2A3}"/>
          </ac:graphicFrameMkLst>
        </pc:graphicFrameChg>
        <pc:cxnChg chg="add del mod">
          <ac:chgData name="David Dos Santos Lucena" userId="S::2170411@iscap.ipp.pt::9b31e9e7-3f37-4b64-a21f-28f51c3d8a66" providerId="AD" clId="Web-{7657D531-0086-4C46-8B4B-A5C182BE8E9D}" dt="2021-05-30T15:10:45.867" v="451"/>
          <ac:cxnSpMkLst>
            <pc:docMk/>
            <pc:sldMk cId="3615971222" sldId="283"/>
            <ac:cxnSpMk id="6" creationId="{B7AF163A-4660-47DE-9B74-23D53709C097}"/>
          </ac:cxnSpMkLst>
        </pc:cxnChg>
        <pc:cxnChg chg="add del mod">
          <ac:chgData name="David Dos Santos Lucena" userId="S::2170411@iscap.ipp.pt::9b31e9e7-3f37-4b64-a21f-28f51c3d8a66" providerId="AD" clId="Web-{7657D531-0086-4C46-8B4B-A5C182BE8E9D}" dt="2021-05-30T15:10:45.867" v="449"/>
          <ac:cxnSpMkLst>
            <pc:docMk/>
            <pc:sldMk cId="3615971222" sldId="283"/>
            <ac:cxnSpMk id="15" creationId="{60C133D1-EC30-408B-90CB-D72813D7DF43}"/>
          </ac:cxnSpMkLst>
        </pc:cxnChg>
        <pc:cxnChg chg="add del mod">
          <ac:chgData name="David Dos Santos Lucena" userId="S::2170411@iscap.ipp.pt::9b31e9e7-3f37-4b64-a21f-28f51c3d8a66" providerId="AD" clId="Web-{7657D531-0086-4C46-8B4B-A5C182BE8E9D}" dt="2021-05-30T15:10:45.867" v="446"/>
          <ac:cxnSpMkLst>
            <pc:docMk/>
            <pc:sldMk cId="3615971222" sldId="283"/>
            <ac:cxnSpMk id="21" creationId="{8A5EEB6F-A7A7-46AC-908C-1D39A0AE3757}"/>
          </ac:cxnSpMkLst>
        </pc:cxnChg>
        <pc:cxnChg chg="add del mod">
          <ac:chgData name="David Dos Santos Lucena" userId="S::2170411@iscap.ipp.pt::9b31e9e7-3f37-4b64-a21f-28f51c3d8a66" providerId="AD" clId="Web-{7657D531-0086-4C46-8B4B-A5C182BE8E9D}" dt="2021-05-30T15:10:45.867" v="443"/>
          <ac:cxnSpMkLst>
            <pc:docMk/>
            <pc:sldMk cId="3615971222" sldId="283"/>
            <ac:cxnSpMk id="27" creationId="{D5B8F33D-E06D-4D69-A37C-25F8FEA85DA9}"/>
          </ac:cxnSpMkLst>
        </pc:cxnChg>
        <pc:cxnChg chg="add del mod">
          <ac:chgData name="David Dos Santos Lucena" userId="S::2170411@iscap.ipp.pt::9b31e9e7-3f37-4b64-a21f-28f51c3d8a66" providerId="AD" clId="Web-{7657D531-0086-4C46-8B4B-A5C182BE8E9D}" dt="2021-05-30T15:10:45.867" v="442"/>
          <ac:cxnSpMkLst>
            <pc:docMk/>
            <pc:sldMk cId="3615971222" sldId="283"/>
            <ac:cxnSpMk id="29" creationId="{26463CD1-B34D-4152-94C3-1F5096207598}"/>
          </ac:cxnSpMkLst>
        </pc:cxnChg>
        <pc:cxnChg chg="add del mod">
          <ac:chgData name="David Dos Santos Lucena" userId="S::2170411@iscap.ipp.pt::9b31e9e7-3f37-4b64-a21f-28f51c3d8a66" providerId="AD" clId="Web-{7657D531-0086-4C46-8B4B-A5C182BE8E9D}" dt="2021-05-30T14:40:41.764" v="88"/>
          <ac:cxnSpMkLst>
            <pc:docMk/>
            <pc:sldMk cId="3615971222" sldId="283"/>
            <ac:cxnSpMk id="32" creationId="{D4DAE232-4026-4E60-9D2D-9EDDC744BEEB}"/>
          </ac:cxnSpMkLst>
        </pc:cxnChg>
        <pc:cxnChg chg="add del mod">
          <ac:chgData name="David Dos Santos Lucena" userId="S::2170411@iscap.ipp.pt::9b31e9e7-3f37-4b64-a21f-28f51c3d8a66" providerId="AD" clId="Web-{7657D531-0086-4C46-8B4B-A5C182BE8E9D}" dt="2021-05-30T15:10:45.867" v="441"/>
          <ac:cxnSpMkLst>
            <pc:docMk/>
            <pc:sldMk cId="3615971222" sldId="283"/>
            <ac:cxnSpMk id="35" creationId="{BE0B12B8-2631-4B37-80A6-2798A0A281FB}"/>
          </ac:cxnSpMkLst>
        </pc:cxnChg>
        <pc:cxnChg chg="add del mod">
          <ac:chgData name="David Dos Santos Lucena" userId="S::2170411@iscap.ipp.pt::9b31e9e7-3f37-4b64-a21f-28f51c3d8a66" providerId="AD" clId="Web-{7657D531-0086-4C46-8B4B-A5C182BE8E9D}" dt="2021-05-30T15:10:45.851" v="440"/>
          <ac:cxnSpMkLst>
            <pc:docMk/>
            <pc:sldMk cId="3615971222" sldId="283"/>
            <ac:cxnSpMk id="36" creationId="{82D5C92C-8B3D-403B-845F-D607B3BD1F38}"/>
          </ac:cxnSpMkLst>
        </pc:cxnChg>
      </pc:sldChg>
      <pc:sldChg chg="addSp delSp modSp add ord replId">
        <pc:chgData name="David Dos Santos Lucena" userId="S::2170411@iscap.ipp.pt::9b31e9e7-3f37-4b64-a21f-28f51c3d8a66" providerId="AD" clId="Web-{7657D531-0086-4C46-8B4B-A5C182BE8E9D}" dt="2021-05-30T15:10:12.428" v="436" actId="20577"/>
        <pc:sldMkLst>
          <pc:docMk/>
          <pc:sldMk cId="2612204782" sldId="284"/>
        </pc:sldMkLst>
        <pc:spChg chg="mod">
          <ac:chgData name="David Dos Santos Lucena" userId="S::2170411@iscap.ipp.pt::9b31e9e7-3f37-4b64-a21f-28f51c3d8a66" providerId="AD" clId="Web-{7657D531-0086-4C46-8B4B-A5C182BE8E9D}" dt="2021-05-30T14:54:59.830" v="245" actId="20577"/>
          <ac:spMkLst>
            <pc:docMk/>
            <pc:sldMk cId="2612204782" sldId="284"/>
            <ac:spMk id="7" creationId="{140E7DC9-BFE8-4138-AE4C-851A41835885}"/>
          </ac:spMkLst>
        </pc:spChg>
        <pc:spChg chg="mod">
          <ac:chgData name="David Dos Santos Lucena" userId="S::2170411@iscap.ipp.pt::9b31e9e7-3f37-4b64-a21f-28f51c3d8a66" providerId="AD" clId="Web-{7657D531-0086-4C46-8B4B-A5C182BE8E9D}" dt="2021-05-30T14:56:41.160" v="288" actId="20577"/>
          <ac:spMkLst>
            <pc:docMk/>
            <pc:sldMk cId="2612204782" sldId="284"/>
            <ac:spMk id="17" creationId="{35B4EF19-4028-4FBA-AF36-77CB744D0703}"/>
          </ac:spMkLst>
        </pc:spChg>
        <pc:spChg chg="mod">
          <ac:chgData name="David Dos Santos Lucena" userId="S::2170411@iscap.ipp.pt::9b31e9e7-3f37-4b64-a21f-28f51c3d8a66" providerId="AD" clId="Web-{7657D531-0086-4C46-8B4B-A5C182BE8E9D}" dt="2021-05-30T15:05:57.313" v="402" actId="20577"/>
          <ac:spMkLst>
            <pc:docMk/>
            <pc:sldMk cId="2612204782" sldId="284"/>
            <ac:spMk id="19" creationId="{3DA718E2-3C81-4A51-A001-DA3C9D02D15B}"/>
          </ac:spMkLst>
        </pc:spChg>
        <pc:spChg chg="mod">
          <ac:chgData name="David Dos Santos Lucena" userId="S::2170411@iscap.ipp.pt::9b31e9e7-3f37-4b64-a21f-28f51c3d8a66" providerId="AD" clId="Web-{7657D531-0086-4C46-8B4B-A5C182BE8E9D}" dt="2021-05-30T15:08:35.239" v="426" actId="20577"/>
          <ac:spMkLst>
            <pc:docMk/>
            <pc:sldMk cId="2612204782" sldId="284"/>
            <ac:spMk id="23" creationId="{3CDF05A3-971F-4301-B721-BBD3A4CA14FE}"/>
          </ac:spMkLst>
        </pc:spChg>
        <pc:spChg chg="mod">
          <ac:chgData name="David Dos Santos Lucena" userId="S::2170411@iscap.ipp.pt::9b31e9e7-3f37-4b64-a21f-28f51c3d8a66" providerId="AD" clId="Web-{7657D531-0086-4C46-8B4B-A5C182BE8E9D}" dt="2021-05-30T15:10:12.428" v="436" actId="20577"/>
          <ac:spMkLst>
            <pc:docMk/>
            <pc:sldMk cId="2612204782" sldId="284"/>
            <ac:spMk id="25" creationId="{578C2182-DF02-4126-89EE-FB3589FB0818}"/>
          </ac:spMkLst>
        </pc:spChg>
        <pc:spChg chg="mod">
          <ac:chgData name="David Dos Santos Lucena" userId="S::2170411@iscap.ipp.pt::9b31e9e7-3f37-4b64-a21f-28f51c3d8a66" providerId="AD" clId="Web-{7657D531-0086-4C46-8B4B-A5C182BE8E9D}" dt="2021-05-30T14:58:55.570" v="305" actId="20577"/>
          <ac:spMkLst>
            <pc:docMk/>
            <pc:sldMk cId="2612204782" sldId="284"/>
            <ac:spMk id="33" creationId="{34D147AE-A763-4BE9-883B-A7ABC794EC94}"/>
          </ac:spMkLst>
        </pc:spChg>
        <pc:spChg chg="mod">
          <ac:chgData name="David Dos Santos Lucena" userId="S::2170411@iscap.ipp.pt::9b31e9e7-3f37-4b64-a21f-28f51c3d8a66" providerId="AD" clId="Web-{7657D531-0086-4C46-8B4B-A5C182BE8E9D}" dt="2021-05-30T15:02:34.887" v="371" actId="20577"/>
          <ac:spMkLst>
            <pc:docMk/>
            <pc:sldMk cId="2612204782" sldId="284"/>
            <ac:spMk id="34" creationId="{A8023299-D33C-4593-9A16-783FFDD79733}"/>
          </ac:spMkLst>
        </pc:spChg>
        <pc:cxnChg chg="del">
          <ac:chgData name="David Dos Santos Lucena" userId="S::2170411@iscap.ipp.pt::9b31e9e7-3f37-4b64-a21f-28f51c3d8a66" providerId="AD" clId="Web-{7657D531-0086-4C46-8B4B-A5C182BE8E9D}" dt="2021-05-30T14:41:52.234" v="216"/>
          <ac:cxnSpMkLst>
            <pc:docMk/>
            <pc:sldMk cId="2612204782" sldId="284"/>
            <ac:cxnSpMk id="21" creationId="{8A5EEB6F-A7A7-46AC-908C-1D39A0AE3757}"/>
          </ac:cxnSpMkLst>
        </pc:cxnChg>
        <pc:cxnChg chg="add mod">
          <ac:chgData name="David Dos Santos Lucena" userId="S::2170411@iscap.ipp.pt::9b31e9e7-3f37-4b64-a21f-28f51c3d8a66" providerId="AD" clId="Web-{7657D531-0086-4C46-8B4B-A5C182BE8E9D}" dt="2021-05-30T14:43:28.721" v="224"/>
          <ac:cxnSpMkLst>
            <pc:docMk/>
            <pc:sldMk cId="2612204782" sldId="284"/>
            <ac:cxnSpMk id="22" creationId="{E1C7BC90-FC25-41E9-B5B3-0EB2C79F6FF7}"/>
          </ac:cxnSpMkLst>
        </pc:cxnChg>
        <pc:cxnChg chg="mod">
          <ac:chgData name="David Dos Santos Lucena" userId="S::2170411@iscap.ipp.pt::9b31e9e7-3f37-4b64-a21f-28f51c3d8a66" providerId="AD" clId="Web-{7657D531-0086-4C46-8B4B-A5C182BE8E9D}" dt="2021-05-30T14:42:36.220" v="222" actId="1076"/>
          <ac:cxnSpMkLst>
            <pc:docMk/>
            <pc:sldMk cId="2612204782" sldId="284"/>
            <ac:cxnSpMk id="35" creationId="{BE0B12B8-2631-4B37-80A6-2798A0A281FB}"/>
          </ac:cxnSpMkLst>
        </pc:cxnChg>
        <pc:cxnChg chg="mod">
          <ac:chgData name="David Dos Santos Lucena" userId="S::2170411@iscap.ipp.pt::9b31e9e7-3f37-4b64-a21f-28f51c3d8a66" providerId="AD" clId="Web-{7657D531-0086-4C46-8B4B-A5C182BE8E9D}" dt="2021-05-30T14:45:41.271" v="225" actId="14100"/>
          <ac:cxnSpMkLst>
            <pc:docMk/>
            <pc:sldMk cId="2612204782" sldId="284"/>
            <ac:cxnSpMk id="36" creationId="{82D5C92C-8B3D-403B-845F-D607B3BD1F38}"/>
          </ac:cxnSpMkLst>
        </pc:cxnChg>
      </pc:sldChg>
    </pc:docChg>
  </pc:docChgLst>
  <pc:docChgLst>
    <pc:chgData name="Rafael Torres Ferreira" userId="S::2170788@iscap.ipp.pt::b1d57ada-7378-43a5-a0f9-5c60dc1bf204" providerId="AD" clId="Web-{85B940CC-CE37-4C8B-98DE-6004CDC4867B}"/>
    <pc:docChg chg="addSld modSld">
      <pc:chgData name="Rafael Torres Ferreira" userId="S::2170788@iscap.ipp.pt::b1d57ada-7378-43a5-a0f9-5c60dc1bf204" providerId="AD" clId="Web-{85B940CC-CE37-4C8B-98DE-6004CDC4867B}" dt="2021-04-12T19:09:19.220" v="543" actId="20577"/>
      <pc:docMkLst>
        <pc:docMk/>
      </pc:docMkLst>
      <pc:sldChg chg="modSp new">
        <pc:chgData name="Rafael Torres Ferreira" userId="S::2170788@iscap.ipp.pt::b1d57ada-7378-43a5-a0f9-5c60dc1bf204" providerId="AD" clId="Web-{85B940CC-CE37-4C8B-98DE-6004CDC4867B}" dt="2021-04-12T19:09:19.220" v="543" actId="20577"/>
        <pc:sldMkLst>
          <pc:docMk/>
          <pc:sldMk cId="633294721" sldId="262"/>
        </pc:sldMkLst>
        <pc:spChg chg="mod">
          <ac:chgData name="Rafael Torres Ferreira" userId="S::2170788@iscap.ipp.pt::b1d57ada-7378-43a5-a0f9-5c60dc1bf204" providerId="AD" clId="Web-{85B940CC-CE37-4C8B-98DE-6004CDC4867B}" dt="2021-04-12T18:48:22.212" v="38" actId="20577"/>
          <ac:spMkLst>
            <pc:docMk/>
            <pc:sldMk cId="633294721" sldId="262"/>
            <ac:spMk id="2" creationId="{5D76355E-04DF-4A7C-92B1-CA5A605FC226}"/>
          </ac:spMkLst>
        </pc:spChg>
        <pc:spChg chg="mod">
          <ac:chgData name="Rafael Torres Ferreira" userId="S::2170788@iscap.ipp.pt::b1d57ada-7378-43a5-a0f9-5c60dc1bf204" providerId="AD" clId="Web-{85B940CC-CE37-4C8B-98DE-6004CDC4867B}" dt="2021-04-12T19:09:19.220" v="543" actId="20577"/>
          <ac:spMkLst>
            <pc:docMk/>
            <pc:sldMk cId="633294721" sldId="262"/>
            <ac:spMk id="3" creationId="{2B26C9F8-7A5E-4059-A469-0DED7EF791D0}"/>
          </ac:spMkLst>
        </pc:spChg>
      </pc:sldChg>
    </pc:docChg>
  </pc:docChgLst>
  <pc:docChgLst>
    <pc:chgData name="Rafael Torres Ferreira" userId="S::2170788@iscap.ipp.pt::b1d57ada-7378-43a5-a0f9-5c60dc1bf204" providerId="AD" clId="Web-{FBB0BEE0-B209-44D3-8B82-6EA099FC71F3}"/>
    <pc:docChg chg="modSld">
      <pc:chgData name="Rafael Torres Ferreira" userId="S::2170788@iscap.ipp.pt::b1d57ada-7378-43a5-a0f9-5c60dc1bf204" providerId="AD" clId="Web-{FBB0BEE0-B209-44D3-8B82-6EA099FC71F3}" dt="2021-05-29T15:48:59.629" v="4" actId="14100"/>
      <pc:docMkLst>
        <pc:docMk/>
      </pc:docMkLst>
      <pc:sldChg chg="delAnim modAnim">
        <pc:chgData name="Rafael Torres Ferreira" userId="S::2170788@iscap.ipp.pt::b1d57ada-7378-43a5-a0f9-5c60dc1bf204" providerId="AD" clId="Web-{FBB0BEE0-B209-44D3-8B82-6EA099FC71F3}" dt="2021-05-29T15:48:02.972" v="0"/>
        <pc:sldMkLst>
          <pc:docMk/>
          <pc:sldMk cId="1310380840" sldId="261"/>
        </pc:sldMkLst>
      </pc:sldChg>
      <pc:sldChg chg="modSp">
        <pc:chgData name="Rafael Torres Ferreira" userId="S::2170788@iscap.ipp.pt::b1d57ada-7378-43a5-a0f9-5c60dc1bf204" providerId="AD" clId="Web-{FBB0BEE0-B209-44D3-8B82-6EA099FC71F3}" dt="2021-05-29T15:48:59.629" v="4" actId="14100"/>
        <pc:sldMkLst>
          <pc:docMk/>
          <pc:sldMk cId="52831942" sldId="272"/>
        </pc:sldMkLst>
        <pc:spChg chg="mod">
          <ac:chgData name="Rafael Torres Ferreira" userId="S::2170788@iscap.ipp.pt::b1d57ada-7378-43a5-a0f9-5c60dc1bf204" providerId="AD" clId="Web-{FBB0BEE0-B209-44D3-8B82-6EA099FC71F3}" dt="2021-05-29T15:48:54.395" v="2" actId="1076"/>
          <ac:spMkLst>
            <pc:docMk/>
            <pc:sldMk cId="52831942" sldId="272"/>
            <ac:spMk id="58" creationId="{BFDBE027-6B4F-4ADE-8258-4F46646E378B}"/>
          </ac:spMkLst>
        </pc:spChg>
        <pc:graphicFrameChg chg="mod">
          <ac:chgData name="Rafael Torres Ferreira" userId="S::2170788@iscap.ipp.pt::b1d57ada-7378-43a5-a0f9-5c60dc1bf204" providerId="AD" clId="Web-{FBB0BEE0-B209-44D3-8B82-6EA099FC71F3}" dt="2021-05-29T15:48:59.629" v="4" actId="14100"/>
          <ac:graphicFrameMkLst>
            <pc:docMk/>
            <pc:sldMk cId="52831942" sldId="272"/>
            <ac:graphicFrameMk id="14" creationId="{FA309E7A-603C-4CC8-814E-B7E7C453818C}"/>
          </ac:graphicFrameMkLst>
        </pc:graphicFrameChg>
      </pc:sldChg>
    </pc:docChg>
  </pc:docChgLst>
  <pc:docChgLst>
    <pc:chgData name="Rafael Torres Ferreira" userId="S::2170788@iscap.ipp.pt::b1d57ada-7378-43a5-a0f9-5c60dc1bf204" providerId="AD" clId="Web-{9A3B8DD3-57E9-4708-B4FF-C596BC232DEA}"/>
    <pc:docChg chg="addSld delSld modSld">
      <pc:chgData name="Rafael Torres Ferreira" userId="S::2170788@iscap.ipp.pt::b1d57ada-7378-43a5-a0f9-5c60dc1bf204" providerId="AD" clId="Web-{9A3B8DD3-57E9-4708-B4FF-C596BC232DEA}" dt="2021-05-29T14:43:30.617" v="148" actId="1076"/>
      <pc:docMkLst>
        <pc:docMk/>
      </pc:docMkLst>
      <pc:sldChg chg="modSp">
        <pc:chgData name="Rafael Torres Ferreira" userId="S::2170788@iscap.ipp.pt::b1d57ada-7378-43a5-a0f9-5c60dc1bf204" providerId="AD" clId="Web-{9A3B8DD3-57E9-4708-B4FF-C596BC232DEA}" dt="2021-05-29T14:43:30.617" v="148" actId="1076"/>
        <pc:sldMkLst>
          <pc:docMk/>
          <pc:sldMk cId="988977761" sldId="256"/>
        </pc:sldMkLst>
        <pc:spChg chg="mod">
          <ac:chgData name="Rafael Torres Ferreira" userId="S::2170788@iscap.ipp.pt::b1d57ada-7378-43a5-a0f9-5c60dc1bf204" providerId="AD" clId="Web-{9A3B8DD3-57E9-4708-B4FF-C596BC232DEA}" dt="2021-05-29T14:43:30.617" v="148" actId="1076"/>
          <ac:spMkLst>
            <pc:docMk/>
            <pc:sldMk cId="988977761" sldId="256"/>
            <ac:spMk id="2" creationId="{00000000-0000-0000-0000-000000000000}"/>
          </ac:spMkLst>
        </pc:spChg>
      </pc:sldChg>
      <pc:sldChg chg="delSp">
        <pc:chgData name="Rafael Torres Ferreira" userId="S::2170788@iscap.ipp.pt::b1d57ada-7378-43a5-a0f9-5c60dc1bf204" providerId="AD" clId="Web-{9A3B8DD3-57E9-4708-B4FF-C596BC232DEA}" dt="2021-05-29T14:40:21.701" v="112"/>
        <pc:sldMkLst>
          <pc:docMk/>
          <pc:sldMk cId="706969485" sldId="271"/>
        </pc:sldMkLst>
        <pc:spChg chg="del">
          <ac:chgData name="Rafael Torres Ferreira" userId="S::2170788@iscap.ipp.pt::b1d57ada-7378-43a5-a0f9-5c60dc1bf204" providerId="AD" clId="Web-{9A3B8DD3-57E9-4708-B4FF-C596BC232DEA}" dt="2021-05-29T14:40:21.701" v="112"/>
          <ac:spMkLst>
            <pc:docMk/>
            <pc:sldMk cId="706969485" sldId="271"/>
            <ac:spMk id="3" creationId="{474CB17D-2333-4611-B28C-49DEDBED0E39}"/>
          </ac:spMkLst>
        </pc:spChg>
      </pc:sldChg>
      <pc:sldChg chg="modSp">
        <pc:chgData name="Rafael Torres Ferreira" userId="S::2170788@iscap.ipp.pt::b1d57ada-7378-43a5-a0f9-5c60dc1bf204" providerId="AD" clId="Web-{9A3B8DD3-57E9-4708-B4FF-C596BC232DEA}" dt="2021-05-29T14:22:33.794" v="59" actId="20577"/>
        <pc:sldMkLst>
          <pc:docMk/>
          <pc:sldMk cId="52831942" sldId="272"/>
        </pc:sldMkLst>
        <pc:spChg chg="mod">
          <ac:chgData name="Rafael Torres Ferreira" userId="S::2170788@iscap.ipp.pt::b1d57ada-7378-43a5-a0f9-5c60dc1bf204" providerId="AD" clId="Web-{9A3B8DD3-57E9-4708-B4FF-C596BC232DEA}" dt="2021-05-29T14:22:33.794" v="59" actId="20577"/>
          <ac:spMkLst>
            <pc:docMk/>
            <pc:sldMk cId="52831942" sldId="272"/>
            <ac:spMk id="3" creationId="{474CB17D-2333-4611-B28C-49DEDBED0E39}"/>
          </ac:spMkLst>
        </pc:spChg>
      </pc:sldChg>
      <pc:sldChg chg="modSp">
        <pc:chgData name="Rafael Torres Ferreira" userId="S::2170788@iscap.ipp.pt::b1d57ada-7378-43a5-a0f9-5c60dc1bf204" providerId="AD" clId="Web-{9A3B8DD3-57E9-4708-B4FF-C596BC232DEA}" dt="2021-05-29T14:17:47.279" v="1" actId="1076"/>
        <pc:sldMkLst>
          <pc:docMk/>
          <pc:sldMk cId="1009115151" sldId="278"/>
        </pc:sldMkLst>
        <pc:graphicFrameChg chg="mod">
          <ac:chgData name="Rafael Torres Ferreira" userId="S::2170788@iscap.ipp.pt::b1d57ada-7378-43a5-a0f9-5c60dc1bf204" providerId="AD" clId="Web-{9A3B8DD3-57E9-4708-B4FF-C596BC232DEA}" dt="2021-05-29T14:17:47.279" v="1" actId="1076"/>
          <ac:graphicFrameMkLst>
            <pc:docMk/>
            <pc:sldMk cId="1009115151" sldId="278"/>
            <ac:graphicFrameMk id="4" creationId="{D9054BBA-C2F6-49F4-A166-FDB65C51F0C7}"/>
          </ac:graphicFrameMkLst>
        </pc:graphicFrameChg>
      </pc:sldChg>
      <pc:sldChg chg="del">
        <pc:chgData name="Rafael Torres Ferreira" userId="S::2170788@iscap.ipp.pt::b1d57ada-7378-43a5-a0f9-5c60dc1bf204" providerId="AD" clId="Web-{9A3B8DD3-57E9-4708-B4FF-C596BC232DEA}" dt="2021-05-29T14:17:25.528" v="0"/>
        <pc:sldMkLst>
          <pc:docMk/>
          <pc:sldMk cId="3591132579" sldId="280"/>
        </pc:sldMkLst>
      </pc:sldChg>
      <pc:sldChg chg="addSp delSp modSp">
        <pc:chgData name="Rafael Torres Ferreira" userId="S::2170788@iscap.ipp.pt::b1d57ada-7378-43a5-a0f9-5c60dc1bf204" providerId="AD" clId="Web-{9A3B8DD3-57E9-4708-B4FF-C596BC232DEA}" dt="2021-05-29T14:21:28.056" v="30" actId="1076"/>
        <pc:sldMkLst>
          <pc:docMk/>
          <pc:sldMk cId="3915302592" sldId="281"/>
        </pc:sldMkLst>
        <pc:spChg chg="mod">
          <ac:chgData name="Rafael Torres Ferreira" userId="S::2170788@iscap.ipp.pt::b1d57ada-7378-43a5-a0f9-5c60dc1bf204" providerId="AD" clId="Web-{9A3B8DD3-57E9-4708-B4FF-C596BC232DEA}" dt="2021-05-29T14:18:26.234" v="3"/>
          <ac:spMkLst>
            <pc:docMk/>
            <pc:sldMk cId="3915302592" sldId="281"/>
            <ac:spMk id="6" creationId="{1DE89D24-E3B6-43BA-A4DB-510E10443F55}"/>
          </ac:spMkLst>
        </pc:spChg>
        <pc:spChg chg="mod">
          <ac:chgData name="Rafael Torres Ferreira" userId="S::2170788@iscap.ipp.pt::b1d57ada-7378-43a5-a0f9-5c60dc1bf204" providerId="AD" clId="Web-{9A3B8DD3-57E9-4708-B4FF-C596BC232DEA}" dt="2021-05-29T14:18:29.953" v="4"/>
          <ac:spMkLst>
            <pc:docMk/>
            <pc:sldMk cId="3915302592" sldId="281"/>
            <ac:spMk id="13" creationId="{62E036EF-035A-49EB-9D26-57787441AE26}"/>
          </ac:spMkLst>
        </pc:spChg>
        <pc:spChg chg="mod">
          <ac:chgData name="Rafael Torres Ferreira" userId="S::2170788@iscap.ipp.pt::b1d57ada-7378-43a5-a0f9-5c60dc1bf204" providerId="AD" clId="Web-{9A3B8DD3-57E9-4708-B4FF-C596BC232DEA}" dt="2021-05-29T14:18:32.063" v="5"/>
          <ac:spMkLst>
            <pc:docMk/>
            <pc:sldMk cId="3915302592" sldId="281"/>
            <ac:spMk id="19" creationId="{7766FFA1-A46A-42B2-9923-6BA2E5F560BE}"/>
          </ac:spMkLst>
        </pc:spChg>
        <pc:spChg chg="mod">
          <ac:chgData name="Rafael Torres Ferreira" userId="S::2170788@iscap.ipp.pt::b1d57ada-7378-43a5-a0f9-5c60dc1bf204" providerId="AD" clId="Web-{9A3B8DD3-57E9-4708-B4FF-C596BC232DEA}" dt="2021-05-29T14:18:35.250" v="6"/>
          <ac:spMkLst>
            <pc:docMk/>
            <pc:sldMk cId="3915302592" sldId="281"/>
            <ac:spMk id="21" creationId="{645AA8C0-487F-49D2-A529-C3D33D0B2886}"/>
          </ac:spMkLst>
        </pc:spChg>
        <pc:spChg chg="mod">
          <ac:chgData name="Rafael Torres Ferreira" userId="S::2170788@iscap.ipp.pt::b1d57ada-7378-43a5-a0f9-5c60dc1bf204" providerId="AD" clId="Web-{9A3B8DD3-57E9-4708-B4FF-C596BC232DEA}" dt="2021-05-29T14:18:36.188" v="7"/>
          <ac:spMkLst>
            <pc:docMk/>
            <pc:sldMk cId="3915302592" sldId="281"/>
            <ac:spMk id="24" creationId="{2D534551-3C8A-412D-8A5B-44424B9C26EF}"/>
          </ac:spMkLst>
        </pc:spChg>
        <pc:spChg chg="mod">
          <ac:chgData name="Rafael Torres Ferreira" userId="S::2170788@iscap.ipp.pt::b1d57ada-7378-43a5-a0f9-5c60dc1bf204" providerId="AD" clId="Web-{9A3B8DD3-57E9-4708-B4FF-C596BC232DEA}" dt="2021-05-29T14:18:38.079" v="8"/>
          <ac:spMkLst>
            <pc:docMk/>
            <pc:sldMk cId="3915302592" sldId="281"/>
            <ac:spMk id="26" creationId="{8E89702A-DA85-4EA4-AD5B-7D869AA2796D}"/>
          </ac:spMkLst>
        </pc:spChg>
        <pc:cxnChg chg="del mod">
          <ac:chgData name="Rafael Torres Ferreira" userId="S::2170788@iscap.ipp.pt::b1d57ada-7378-43a5-a0f9-5c60dc1bf204" providerId="AD" clId="Web-{9A3B8DD3-57E9-4708-B4FF-C596BC232DEA}" dt="2021-05-29T14:19:25.550" v="13"/>
          <ac:cxnSpMkLst>
            <pc:docMk/>
            <pc:sldMk cId="3915302592" sldId="281"/>
            <ac:cxnSpMk id="11" creationId="{142B9919-1072-4016-ABC6-0B638273B3C1}"/>
          </ac:cxnSpMkLst>
        </pc:cxnChg>
        <pc:cxnChg chg="add del mod">
          <ac:chgData name="Rafael Torres Ferreira" userId="S::2170788@iscap.ipp.pt::b1d57ada-7378-43a5-a0f9-5c60dc1bf204" providerId="AD" clId="Web-{9A3B8DD3-57E9-4708-B4FF-C596BC232DEA}" dt="2021-05-29T14:21:04.211" v="24"/>
          <ac:cxnSpMkLst>
            <pc:docMk/>
            <pc:sldMk cId="3915302592" sldId="281"/>
            <ac:cxnSpMk id="17" creationId="{E1F22010-D7BC-4E0A-BB43-C4C87DB4C3AB}"/>
          </ac:cxnSpMkLst>
        </pc:cxnChg>
        <pc:cxnChg chg="add mod">
          <ac:chgData name="Rafael Torres Ferreira" userId="S::2170788@iscap.ipp.pt::b1d57ada-7378-43a5-a0f9-5c60dc1bf204" providerId="AD" clId="Web-{9A3B8DD3-57E9-4708-B4FF-C596BC232DEA}" dt="2021-05-29T14:21:00.226" v="23"/>
          <ac:cxnSpMkLst>
            <pc:docMk/>
            <pc:sldMk cId="3915302592" sldId="281"/>
            <ac:cxnSpMk id="20" creationId="{923CD10B-D6E9-42ED-9333-F8FF96E9E0F4}"/>
          </ac:cxnSpMkLst>
        </pc:cxnChg>
        <pc:cxnChg chg="add del mod">
          <ac:chgData name="Rafael Torres Ferreira" userId="S::2170788@iscap.ipp.pt::b1d57ada-7378-43a5-a0f9-5c60dc1bf204" providerId="AD" clId="Web-{9A3B8DD3-57E9-4708-B4FF-C596BC232DEA}" dt="2021-05-29T14:21:22.665" v="28"/>
          <ac:cxnSpMkLst>
            <pc:docMk/>
            <pc:sldMk cId="3915302592" sldId="281"/>
            <ac:cxnSpMk id="23" creationId="{F87CB68B-2876-4017-AC09-776A6AAAD2D6}"/>
          </ac:cxnSpMkLst>
        </pc:cxnChg>
        <pc:cxnChg chg="add mod">
          <ac:chgData name="Rafael Torres Ferreira" userId="S::2170788@iscap.ipp.pt::b1d57ada-7378-43a5-a0f9-5c60dc1bf204" providerId="AD" clId="Web-{9A3B8DD3-57E9-4708-B4FF-C596BC232DEA}" dt="2021-05-29T14:21:28.056" v="30" actId="1076"/>
          <ac:cxnSpMkLst>
            <pc:docMk/>
            <pc:sldMk cId="3915302592" sldId="281"/>
            <ac:cxnSpMk id="25" creationId="{1FC3B950-208B-4CAC-9A40-211E48EC81A2}"/>
          </ac:cxnSpMkLst>
        </pc:cxnChg>
        <pc:cxnChg chg="del mod">
          <ac:chgData name="Rafael Torres Ferreira" userId="S::2170788@iscap.ipp.pt::b1d57ada-7378-43a5-a0f9-5c60dc1bf204" providerId="AD" clId="Web-{9A3B8DD3-57E9-4708-B4FF-C596BC232DEA}" dt="2021-05-29T14:20:20.474" v="18"/>
          <ac:cxnSpMkLst>
            <pc:docMk/>
            <pc:sldMk cId="3915302592" sldId="281"/>
            <ac:cxnSpMk id="27" creationId="{4A653530-59AC-42BE-9560-52CFF1A41F19}"/>
          </ac:cxnSpMkLst>
        </pc:cxnChg>
      </pc:sldChg>
      <pc:sldChg chg="addSp delSp modSp add replId">
        <pc:chgData name="Rafael Torres Ferreira" userId="S::2170788@iscap.ipp.pt::b1d57ada-7378-43a5-a0f9-5c60dc1bf204" providerId="AD" clId="Web-{9A3B8DD3-57E9-4708-B4FF-C596BC232DEA}" dt="2021-05-29T14:39:42.058" v="111" actId="20577"/>
        <pc:sldMkLst>
          <pc:docMk/>
          <pc:sldMk cId="133411363" sldId="282"/>
        </pc:sldMkLst>
        <pc:spChg chg="mod">
          <ac:chgData name="Rafael Torres Ferreira" userId="S::2170788@iscap.ipp.pt::b1d57ada-7378-43a5-a0f9-5c60dc1bf204" providerId="AD" clId="Web-{9A3B8DD3-57E9-4708-B4FF-C596BC232DEA}" dt="2021-05-29T14:24:39.675" v="97" actId="14100"/>
          <ac:spMkLst>
            <pc:docMk/>
            <pc:sldMk cId="133411363" sldId="282"/>
            <ac:spMk id="2" creationId="{DB2F81DB-0F2B-41D4-ABD6-ECB8C77C8F00}"/>
          </ac:spMkLst>
        </pc:spChg>
        <pc:spChg chg="add del mod">
          <ac:chgData name="Rafael Torres Ferreira" userId="S::2170788@iscap.ipp.pt::b1d57ada-7378-43a5-a0f9-5c60dc1bf204" providerId="AD" clId="Web-{9A3B8DD3-57E9-4708-B4FF-C596BC232DEA}" dt="2021-05-29T14:24:13.314" v="95"/>
          <ac:spMkLst>
            <pc:docMk/>
            <pc:sldMk cId="133411363" sldId="282"/>
            <ac:spMk id="3" creationId="{F2CA9534-3A13-4208-9565-CC72F54AA5EB}"/>
          </ac:spMkLst>
        </pc:spChg>
        <pc:spChg chg="add mod">
          <ac:chgData name="Rafael Torres Ferreira" userId="S::2170788@iscap.ipp.pt::b1d57ada-7378-43a5-a0f9-5c60dc1bf204" providerId="AD" clId="Web-{9A3B8DD3-57E9-4708-B4FF-C596BC232DEA}" dt="2021-05-29T14:39:42.058" v="111" actId="20577"/>
          <ac:spMkLst>
            <pc:docMk/>
            <pc:sldMk cId="133411363" sldId="282"/>
            <ac:spMk id="4" creationId="{A15690B9-7C46-47BC-AB77-7C739E1B6BBA}"/>
          </ac:spMkLst>
        </pc:spChg>
        <pc:spChg chg="del">
          <ac:chgData name="Rafael Torres Ferreira" userId="S::2170788@iscap.ipp.pt::b1d57ada-7378-43a5-a0f9-5c60dc1bf204" providerId="AD" clId="Web-{9A3B8DD3-57E9-4708-B4FF-C596BC232DEA}" dt="2021-05-29T14:22:02.511" v="44"/>
          <ac:spMkLst>
            <pc:docMk/>
            <pc:sldMk cId="133411363" sldId="282"/>
            <ac:spMk id="6" creationId="{1DE89D24-E3B6-43BA-A4DB-510E10443F55}"/>
          </ac:spMkLst>
        </pc:spChg>
        <pc:spChg chg="del">
          <ac:chgData name="Rafael Torres Ferreira" userId="S::2170788@iscap.ipp.pt::b1d57ada-7378-43a5-a0f9-5c60dc1bf204" providerId="AD" clId="Web-{9A3B8DD3-57E9-4708-B4FF-C596BC232DEA}" dt="2021-05-29T14:22:02.511" v="42"/>
          <ac:spMkLst>
            <pc:docMk/>
            <pc:sldMk cId="133411363" sldId="282"/>
            <ac:spMk id="13" creationId="{62E036EF-035A-49EB-9D26-57787441AE26}"/>
          </ac:spMkLst>
        </pc:spChg>
        <pc:spChg chg="del">
          <ac:chgData name="Rafael Torres Ferreira" userId="S::2170788@iscap.ipp.pt::b1d57ada-7378-43a5-a0f9-5c60dc1bf204" providerId="AD" clId="Web-{9A3B8DD3-57E9-4708-B4FF-C596BC232DEA}" dt="2021-05-29T14:22:02.511" v="40"/>
          <ac:spMkLst>
            <pc:docMk/>
            <pc:sldMk cId="133411363" sldId="282"/>
            <ac:spMk id="19" creationId="{7766FFA1-A46A-42B2-9923-6BA2E5F560BE}"/>
          </ac:spMkLst>
        </pc:spChg>
        <pc:spChg chg="del">
          <ac:chgData name="Rafael Torres Ferreira" userId="S::2170788@iscap.ipp.pt::b1d57ada-7378-43a5-a0f9-5c60dc1bf204" providerId="AD" clId="Web-{9A3B8DD3-57E9-4708-B4FF-C596BC232DEA}" dt="2021-05-29T14:22:02.511" v="39"/>
          <ac:spMkLst>
            <pc:docMk/>
            <pc:sldMk cId="133411363" sldId="282"/>
            <ac:spMk id="21" creationId="{645AA8C0-487F-49D2-A529-C3D33D0B2886}"/>
          </ac:spMkLst>
        </pc:spChg>
        <pc:spChg chg="del">
          <ac:chgData name="Rafael Torres Ferreira" userId="S::2170788@iscap.ipp.pt::b1d57ada-7378-43a5-a0f9-5c60dc1bf204" providerId="AD" clId="Web-{9A3B8DD3-57E9-4708-B4FF-C596BC232DEA}" dt="2021-05-29T14:22:02.511" v="37"/>
          <ac:spMkLst>
            <pc:docMk/>
            <pc:sldMk cId="133411363" sldId="282"/>
            <ac:spMk id="24" creationId="{2D534551-3C8A-412D-8A5B-44424B9C26EF}"/>
          </ac:spMkLst>
        </pc:spChg>
        <pc:spChg chg="del">
          <ac:chgData name="Rafael Torres Ferreira" userId="S::2170788@iscap.ipp.pt::b1d57ada-7378-43a5-a0f9-5c60dc1bf204" providerId="AD" clId="Web-{9A3B8DD3-57E9-4708-B4FF-C596BC232DEA}" dt="2021-05-29T14:22:02.495" v="36"/>
          <ac:spMkLst>
            <pc:docMk/>
            <pc:sldMk cId="133411363" sldId="282"/>
            <ac:spMk id="26" creationId="{8E89702A-DA85-4EA4-AD5B-7D869AA2796D}"/>
          </ac:spMkLst>
        </pc:spChg>
        <pc:cxnChg chg="del">
          <ac:chgData name="Rafael Torres Ferreira" userId="S::2170788@iscap.ipp.pt::b1d57ada-7378-43a5-a0f9-5c60dc1bf204" providerId="AD" clId="Web-{9A3B8DD3-57E9-4708-B4FF-C596BC232DEA}" dt="2021-05-29T14:22:02.511" v="43"/>
          <ac:cxnSpMkLst>
            <pc:docMk/>
            <pc:sldMk cId="133411363" sldId="282"/>
            <ac:cxnSpMk id="7" creationId="{A0912098-4425-4168-A012-7F2323382F00}"/>
          </ac:cxnSpMkLst>
        </pc:cxnChg>
        <pc:cxnChg chg="del">
          <ac:chgData name="Rafael Torres Ferreira" userId="S::2170788@iscap.ipp.pt::b1d57ada-7378-43a5-a0f9-5c60dc1bf204" providerId="AD" clId="Web-{9A3B8DD3-57E9-4708-B4FF-C596BC232DEA}" dt="2021-05-29T14:22:02.511" v="41"/>
          <ac:cxnSpMkLst>
            <pc:docMk/>
            <pc:sldMk cId="133411363" sldId="282"/>
            <ac:cxnSpMk id="18" creationId="{A66C99D5-8F9A-4B08-8250-3A6024BDD1AC}"/>
          </ac:cxnSpMkLst>
        </pc:cxnChg>
        <pc:cxnChg chg="del">
          <ac:chgData name="Rafael Torres Ferreira" userId="S::2170788@iscap.ipp.pt::b1d57ada-7378-43a5-a0f9-5c60dc1bf204" providerId="AD" clId="Web-{9A3B8DD3-57E9-4708-B4FF-C596BC232DEA}" dt="2021-05-29T14:22:02.495" v="35"/>
          <ac:cxnSpMkLst>
            <pc:docMk/>
            <pc:sldMk cId="133411363" sldId="282"/>
            <ac:cxnSpMk id="20" creationId="{923CD10B-D6E9-42ED-9333-F8FF96E9E0F4}"/>
          </ac:cxnSpMkLst>
        </pc:cxnChg>
        <pc:cxnChg chg="del">
          <ac:chgData name="Rafael Torres Ferreira" userId="S::2170788@iscap.ipp.pt::b1d57ada-7378-43a5-a0f9-5c60dc1bf204" providerId="AD" clId="Web-{9A3B8DD3-57E9-4708-B4FF-C596BC232DEA}" dt="2021-05-29T14:22:02.511" v="38"/>
          <ac:cxnSpMkLst>
            <pc:docMk/>
            <pc:sldMk cId="133411363" sldId="282"/>
            <ac:cxnSpMk id="22" creationId="{11BE406C-8882-41DF-AA41-CACCB318F90C}"/>
          </ac:cxnSpMkLst>
        </pc:cxnChg>
        <pc:cxnChg chg="del">
          <ac:chgData name="Rafael Torres Ferreira" userId="S::2170788@iscap.ipp.pt::b1d57ada-7378-43a5-a0f9-5c60dc1bf204" providerId="AD" clId="Web-{9A3B8DD3-57E9-4708-B4FF-C596BC232DEA}" dt="2021-05-29T14:22:02.495" v="34"/>
          <ac:cxnSpMkLst>
            <pc:docMk/>
            <pc:sldMk cId="133411363" sldId="282"/>
            <ac:cxnSpMk id="25" creationId="{1FC3B950-208B-4CAC-9A40-211E48EC81A2}"/>
          </ac:cxnSpMkLst>
        </pc:cxnChg>
      </pc:sldChg>
      <pc:sldChg chg="modSp add replId">
        <pc:chgData name="Rafael Torres Ferreira" userId="S::2170788@iscap.ipp.pt::b1d57ada-7378-43a5-a0f9-5c60dc1bf204" providerId="AD" clId="Web-{9A3B8DD3-57E9-4708-B4FF-C596BC232DEA}" dt="2021-05-29T14:39:32.308" v="110" actId="20577"/>
        <pc:sldMkLst>
          <pc:docMk/>
          <pc:sldMk cId="3615971222" sldId="283"/>
        </pc:sldMkLst>
        <pc:spChg chg="mod">
          <ac:chgData name="Rafael Torres Ferreira" userId="S::2170788@iscap.ipp.pt::b1d57ada-7378-43a5-a0f9-5c60dc1bf204" providerId="AD" clId="Web-{9A3B8DD3-57E9-4708-B4FF-C596BC232DEA}" dt="2021-05-29T14:39:32.308" v="110" actId="20577"/>
          <ac:spMkLst>
            <pc:docMk/>
            <pc:sldMk cId="3615971222" sldId="283"/>
            <ac:spMk id="4" creationId="{A15690B9-7C46-47BC-AB77-7C739E1B6BBA}"/>
          </ac:spMkLst>
        </pc:spChg>
      </pc:sldChg>
    </pc:docChg>
  </pc:docChgLst>
  <pc:docChgLst>
    <pc:chgData name="Rafael Torres Ferreira" userId="S::2170788@iscap.ipp.pt::b1d57ada-7378-43a5-a0f9-5c60dc1bf204" providerId="AD" clId="Web-{20B4B5D8-98BE-4C42-A0C2-F232D4F016CC}"/>
    <pc:docChg chg="addSld delSld modSld">
      <pc:chgData name="Rafael Torres Ferreira" userId="S::2170788@iscap.ipp.pt::b1d57ada-7378-43a5-a0f9-5c60dc1bf204" providerId="AD" clId="Web-{20B4B5D8-98BE-4C42-A0C2-F232D4F016CC}" dt="2021-04-12T19:27:38.859" v="279"/>
      <pc:docMkLst>
        <pc:docMk/>
      </pc:docMkLst>
      <pc:sldChg chg="modSp">
        <pc:chgData name="Rafael Torres Ferreira" userId="S::2170788@iscap.ipp.pt::b1d57ada-7378-43a5-a0f9-5c60dc1bf204" providerId="AD" clId="Web-{20B4B5D8-98BE-4C42-A0C2-F232D4F016CC}" dt="2021-04-12T19:27:19.562" v="277" actId="1076"/>
        <pc:sldMkLst>
          <pc:docMk/>
          <pc:sldMk cId="633294721" sldId="262"/>
        </pc:sldMkLst>
        <pc:spChg chg="mod">
          <ac:chgData name="Rafael Torres Ferreira" userId="S::2170788@iscap.ipp.pt::b1d57ada-7378-43a5-a0f9-5c60dc1bf204" providerId="AD" clId="Web-{20B4B5D8-98BE-4C42-A0C2-F232D4F016CC}" dt="2021-04-12T19:27:19.562" v="277" actId="1076"/>
          <ac:spMkLst>
            <pc:docMk/>
            <pc:sldMk cId="633294721" sldId="262"/>
            <ac:spMk id="3" creationId="{2B26C9F8-7A5E-4059-A469-0DED7EF791D0}"/>
          </ac:spMkLst>
        </pc:spChg>
      </pc:sldChg>
      <pc:sldChg chg="delSp modSp new">
        <pc:chgData name="Rafael Torres Ferreira" userId="S::2170788@iscap.ipp.pt::b1d57ada-7378-43a5-a0f9-5c60dc1bf204" providerId="AD" clId="Web-{20B4B5D8-98BE-4C42-A0C2-F232D4F016CC}" dt="2021-04-12T19:26:00.185" v="275" actId="1076"/>
        <pc:sldMkLst>
          <pc:docMk/>
          <pc:sldMk cId="219317448" sldId="263"/>
        </pc:sldMkLst>
        <pc:spChg chg="del mod">
          <ac:chgData name="Rafael Torres Ferreira" userId="S::2170788@iscap.ipp.pt::b1d57ada-7378-43a5-a0f9-5c60dc1bf204" providerId="AD" clId="Web-{20B4B5D8-98BE-4C42-A0C2-F232D4F016CC}" dt="2021-04-12T19:13:20.450" v="9"/>
          <ac:spMkLst>
            <pc:docMk/>
            <pc:sldMk cId="219317448" sldId="263"/>
            <ac:spMk id="2" creationId="{4419DF6C-ADA1-486C-9E1A-D8C08D1ED630}"/>
          </ac:spMkLst>
        </pc:spChg>
        <pc:spChg chg="mod">
          <ac:chgData name="Rafael Torres Ferreira" userId="S::2170788@iscap.ipp.pt::b1d57ada-7378-43a5-a0f9-5c60dc1bf204" providerId="AD" clId="Web-{20B4B5D8-98BE-4C42-A0C2-F232D4F016CC}" dt="2021-04-12T19:26:00.185" v="275" actId="1076"/>
          <ac:spMkLst>
            <pc:docMk/>
            <pc:sldMk cId="219317448" sldId="263"/>
            <ac:spMk id="3" creationId="{CCFDDC6E-7ADC-43F1-A6DB-26159150C8EB}"/>
          </ac:spMkLst>
        </pc:spChg>
      </pc:sldChg>
      <pc:sldChg chg="new del">
        <pc:chgData name="Rafael Torres Ferreira" userId="S::2170788@iscap.ipp.pt::b1d57ada-7378-43a5-a0f9-5c60dc1bf204" providerId="AD" clId="Web-{20B4B5D8-98BE-4C42-A0C2-F232D4F016CC}" dt="2021-04-12T19:27:38.859" v="279"/>
        <pc:sldMkLst>
          <pc:docMk/>
          <pc:sldMk cId="19833814" sldId="264"/>
        </pc:sldMkLst>
      </pc:sldChg>
    </pc:docChg>
  </pc:docChgLst>
  <pc:docChgLst>
    <pc:chgData name="ISABEL MARIA ALVES MEIRELES MENDES" userId="S::2960014@iscap.ipp.pt::8e8d7c01-553f-400b-84d9-233e56591de5" providerId="AD" clId="Web-{5504CDF5-102F-403A-B3C1-0102D12F6F93}"/>
    <pc:docChg chg="addSld delSld">
      <pc:chgData name="ISABEL MARIA ALVES MEIRELES MENDES" userId="S::2960014@iscap.ipp.pt::8e8d7c01-553f-400b-84d9-233e56591de5" providerId="AD" clId="Web-{5504CDF5-102F-403A-B3C1-0102D12F6F93}" dt="2021-05-13T18:16:12.500" v="1"/>
      <pc:docMkLst>
        <pc:docMk/>
      </pc:docMkLst>
      <pc:sldChg chg="add del">
        <pc:chgData name="ISABEL MARIA ALVES MEIRELES MENDES" userId="S::2960014@iscap.ipp.pt::8e8d7c01-553f-400b-84d9-233e56591de5" providerId="AD" clId="Web-{5504CDF5-102F-403A-B3C1-0102D12F6F93}" dt="2021-05-13T18:16:12.500" v="1"/>
        <pc:sldMkLst>
          <pc:docMk/>
          <pc:sldMk cId="2284634744" sldId="265"/>
        </pc:sldMkLst>
      </pc:sldChg>
    </pc:docChg>
  </pc:docChgLst>
  <pc:docChgLst>
    <pc:chgData name="David Dos Santos Lucena" userId="S::2170411@iscap.ipp.pt::9b31e9e7-3f37-4b64-a21f-28f51c3d8a66" providerId="AD" clId="Web-{5C406ECF-3751-44E7-AF98-838B304C9560}"/>
    <pc:docChg chg="modSld">
      <pc:chgData name="David Dos Santos Lucena" userId="S::2170411@iscap.ipp.pt::9b31e9e7-3f37-4b64-a21f-28f51c3d8a66" providerId="AD" clId="Web-{5C406ECF-3751-44E7-AF98-838B304C9560}" dt="2021-04-08T17:49:24.366" v="11" actId="20577"/>
      <pc:docMkLst>
        <pc:docMk/>
      </pc:docMkLst>
      <pc:sldChg chg="modSp">
        <pc:chgData name="David Dos Santos Lucena" userId="S::2170411@iscap.ipp.pt::9b31e9e7-3f37-4b64-a21f-28f51c3d8a66" providerId="AD" clId="Web-{5C406ECF-3751-44E7-AF98-838B304C9560}" dt="2021-04-08T17:49:24.366" v="11" actId="20577"/>
        <pc:sldMkLst>
          <pc:docMk/>
          <pc:sldMk cId="988977761" sldId="256"/>
        </pc:sldMkLst>
        <pc:spChg chg="mod">
          <ac:chgData name="David Dos Santos Lucena" userId="S::2170411@iscap.ipp.pt::9b31e9e7-3f37-4b64-a21f-28f51c3d8a66" providerId="AD" clId="Web-{5C406ECF-3751-44E7-AF98-838B304C9560}" dt="2021-04-08T17:49:24.366" v="11" actId="20577"/>
          <ac:spMkLst>
            <pc:docMk/>
            <pc:sldMk cId="988977761" sldId="256"/>
            <ac:spMk id="2" creationId="{00000000-0000-0000-0000-000000000000}"/>
          </ac:spMkLst>
        </pc:spChg>
      </pc:sldChg>
    </pc:docChg>
  </pc:docChgLst>
  <pc:docChgLst>
    <pc:chgData name="ISABEL MARIA ALVES MEIRELES MENDES" userId="S::2960014@iscap.ipp.pt::8e8d7c01-553f-400b-84d9-233e56591de5" providerId="AD" clId="Web-{1A0ECA61-4884-4BA7-9207-9730F6620BAB}"/>
    <pc:docChg chg="addSld modSld">
      <pc:chgData name="ISABEL MARIA ALVES MEIRELES MENDES" userId="S::2960014@iscap.ipp.pt::8e8d7c01-553f-400b-84d9-233e56591de5" providerId="AD" clId="Web-{1A0ECA61-4884-4BA7-9207-9730F6620BAB}" dt="2021-05-13T18:56:14.615" v="880" actId="20577"/>
      <pc:docMkLst>
        <pc:docMk/>
      </pc:docMkLst>
      <pc:sldChg chg="modSp add replId">
        <pc:chgData name="ISABEL MARIA ALVES MEIRELES MENDES" userId="S::2960014@iscap.ipp.pt::8e8d7c01-553f-400b-84d9-233e56591de5" providerId="AD" clId="Web-{1A0ECA61-4884-4BA7-9207-9730F6620BAB}" dt="2021-05-13T18:40:28.496" v="486" actId="20577"/>
        <pc:sldMkLst>
          <pc:docMk/>
          <pc:sldMk cId="63642049" sldId="266"/>
        </pc:sldMkLst>
        <pc:spChg chg="mod">
          <ac:chgData name="ISABEL MARIA ALVES MEIRELES MENDES" userId="S::2960014@iscap.ipp.pt::8e8d7c01-553f-400b-84d9-233e56591de5" providerId="AD" clId="Web-{1A0ECA61-4884-4BA7-9207-9730F6620BAB}" dt="2021-05-13T18:40:28.496" v="486" actId="20577"/>
          <ac:spMkLst>
            <pc:docMk/>
            <pc:sldMk cId="63642049" sldId="266"/>
            <ac:spMk id="3" creationId="{474CB17D-2333-4611-B28C-49DEDBED0E39}"/>
          </ac:spMkLst>
        </pc:spChg>
      </pc:sldChg>
      <pc:sldChg chg="modSp add replId">
        <pc:chgData name="ISABEL MARIA ALVES MEIRELES MENDES" userId="S::2960014@iscap.ipp.pt::8e8d7c01-553f-400b-84d9-233e56591de5" providerId="AD" clId="Web-{1A0ECA61-4884-4BA7-9207-9730F6620BAB}" dt="2021-05-13T18:55:47.988" v="862" actId="20577"/>
        <pc:sldMkLst>
          <pc:docMk/>
          <pc:sldMk cId="2197778214" sldId="267"/>
        </pc:sldMkLst>
        <pc:spChg chg="mod">
          <ac:chgData name="ISABEL MARIA ALVES MEIRELES MENDES" userId="S::2960014@iscap.ipp.pt::8e8d7c01-553f-400b-84d9-233e56591de5" providerId="AD" clId="Web-{1A0ECA61-4884-4BA7-9207-9730F6620BAB}" dt="2021-05-13T18:55:47.988" v="862" actId="20577"/>
          <ac:spMkLst>
            <pc:docMk/>
            <pc:sldMk cId="2197778214" sldId="267"/>
            <ac:spMk id="3" creationId="{474CB17D-2333-4611-B28C-49DEDBED0E39}"/>
          </ac:spMkLst>
        </pc:spChg>
      </pc:sldChg>
      <pc:sldChg chg="modSp add replId">
        <pc:chgData name="ISABEL MARIA ALVES MEIRELES MENDES" userId="S::2960014@iscap.ipp.pt::8e8d7c01-553f-400b-84d9-233e56591de5" providerId="AD" clId="Web-{1A0ECA61-4884-4BA7-9207-9730F6620BAB}" dt="2021-05-13T18:56:14.615" v="880" actId="20577"/>
        <pc:sldMkLst>
          <pc:docMk/>
          <pc:sldMk cId="1091230554" sldId="268"/>
        </pc:sldMkLst>
        <pc:spChg chg="mod">
          <ac:chgData name="ISABEL MARIA ALVES MEIRELES MENDES" userId="S::2960014@iscap.ipp.pt::8e8d7c01-553f-400b-84d9-233e56591de5" providerId="AD" clId="Web-{1A0ECA61-4884-4BA7-9207-9730F6620BAB}" dt="2021-05-13T18:56:07.833" v="879" actId="20577"/>
          <ac:spMkLst>
            <pc:docMk/>
            <pc:sldMk cId="1091230554" sldId="268"/>
            <ac:spMk id="2" creationId="{DB2F81DB-0F2B-41D4-ABD6-ECB8C77C8F00}"/>
          </ac:spMkLst>
        </pc:spChg>
        <pc:spChg chg="mod">
          <ac:chgData name="ISABEL MARIA ALVES MEIRELES MENDES" userId="S::2960014@iscap.ipp.pt::8e8d7c01-553f-400b-84d9-233e56591de5" providerId="AD" clId="Web-{1A0ECA61-4884-4BA7-9207-9730F6620BAB}" dt="2021-05-13T18:56:14.615" v="880" actId="20577"/>
          <ac:spMkLst>
            <pc:docMk/>
            <pc:sldMk cId="1091230554" sldId="268"/>
            <ac:spMk id="3" creationId="{474CB17D-2333-4611-B28C-49DEDBED0E39}"/>
          </ac:spMkLst>
        </pc:spChg>
      </pc:sldChg>
    </pc:docChg>
  </pc:docChgLst>
  <pc:docChgLst>
    <pc:chgData name="Rafael Torres Ferreira" userId="S::2170788@iscap.ipp.pt::b1d57ada-7378-43a5-a0f9-5c60dc1bf204" providerId="AD" clId="Web-{72C1AE95-C5EE-470C-9C90-BDA28973E840}"/>
    <pc:docChg chg="addSld modSld">
      <pc:chgData name="Rafael Torres Ferreira" userId="S::2170788@iscap.ipp.pt::b1d57ada-7378-43a5-a0f9-5c60dc1bf204" providerId="AD" clId="Web-{72C1AE95-C5EE-470C-9C90-BDA28973E840}" dt="2021-04-22T19:08:34.400" v="614" actId="20577"/>
      <pc:docMkLst>
        <pc:docMk/>
      </pc:docMkLst>
      <pc:sldChg chg="addSp modSp">
        <pc:chgData name="Rafael Torres Ferreira" userId="S::2170788@iscap.ipp.pt::b1d57ada-7378-43a5-a0f9-5c60dc1bf204" providerId="AD" clId="Web-{72C1AE95-C5EE-470C-9C90-BDA28973E840}" dt="2021-04-22T18:45:18.642" v="29" actId="20577"/>
        <pc:sldMkLst>
          <pc:docMk/>
          <pc:sldMk cId="219317448" sldId="263"/>
        </pc:sldMkLst>
        <pc:spChg chg="add mod">
          <ac:chgData name="Rafael Torres Ferreira" userId="S::2170788@iscap.ipp.pt::b1d57ada-7378-43a5-a0f9-5c60dc1bf204" providerId="AD" clId="Web-{72C1AE95-C5EE-470C-9C90-BDA28973E840}" dt="2021-04-22T18:45:18.642" v="29" actId="20577"/>
          <ac:spMkLst>
            <pc:docMk/>
            <pc:sldMk cId="219317448" sldId="263"/>
            <ac:spMk id="2" creationId="{23A3F700-07C6-45B8-9299-B458A2B33057}"/>
          </ac:spMkLst>
        </pc:spChg>
      </pc:sldChg>
      <pc:sldChg chg="modSp new">
        <pc:chgData name="Rafael Torres Ferreira" userId="S::2170788@iscap.ipp.pt::b1d57ada-7378-43a5-a0f9-5c60dc1bf204" providerId="AD" clId="Web-{72C1AE95-C5EE-470C-9C90-BDA28973E840}" dt="2021-04-22T19:00:36.311" v="376" actId="20577"/>
        <pc:sldMkLst>
          <pc:docMk/>
          <pc:sldMk cId="2599188966" sldId="264"/>
        </pc:sldMkLst>
        <pc:spChg chg="mod">
          <ac:chgData name="Rafael Torres Ferreira" userId="S::2170788@iscap.ipp.pt::b1d57ada-7378-43a5-a0f9-5c60dc1bf204" providerId="AD" clId="Web-{72C1AE95-C5EE-470C-9C90-BDA28973E840}" dt="2021-04-22T18:46:37.835" v="49" actId="1076"/>
          <ac:spMkLst>
            <pc:docMk/>
            <pc:sldMk cId="2599188966" sldId="264"/>
            <ac:spMk id="2" creationId="{2BE0C55E-D14F-4570-BE64-23C3261A3307}"/>
          </ac:spMkLst>
        </pc:spChg>
        <pc:spChg chg="mod">
          <ac:chgData name="Rafael Torres Ferreira" userId="S::2170788@iscap.ipp.pt::b1d57ada-7378-43a5-a0f9-5c60dc1bf204" providerId="AD" clId="Web-{72C1AE95-C5EE-470C-9C90-BDA28973E840}" dt="2021-04-22T19:00:36.311" v="376" actId="20577"/>
          <ac:spMkLst>
            <pc:docMk/>
            <pc:sldMk cId="2599188966" sldId="264"/>
            <ac:spMk id="3" creationId="{E00213F6-DEA7-41A6-AFB4-6563D2D109CD}"/>
          </ac:spMkLst>
        </pc:spChg>
      </pc:sldChg>
      <pc:sldChg chg="modSp new">
        <pc:chgData name="Rafael Torres Ferreira" userId="S::2170788@iscap.ipp.pt::b1d57ada-7378-43a5-a0f9-5c60dc1bf204" providerId="AD" clId="Web-{72C1AE95-C5EE-470C-9C90-BDA28973E840}" dt="2021-04-22T19:08:34.400" v="614" actId="20577"/>
        <pc:sldMkLst>
          <pc:docMk/>
          <pc:sldMk cId="2284634744" sldId="265"/>
        </pc:sldMkLst>
        <pc:spChg chg="mod">
          <ac:chgData name="Rafael Torres Ferreira" userId="S::2170788@iscap.ipp.pt::b1d57ada-7378-43a5-a0f9-5c60dc1bf204" providerId="AD" clId="Web-{72C1AE95-C5EE-470C-9C90-BDA28973E840}" dt="2021-04-22T19:02:20.032" v="412" actId="20577"/>
          <ac:spMkLst>
            <pc:docMk/>
            <pc:sldMk cId="2284634744" sldId="265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72C1AE95-C5EE-470C-9C90-BDA28973E840}" dt="2021-04-22T19:08:34.400" v="614" actId="20577"/>
          <ac:spMkLst>
            <pc:docMk/>
            <pc:sldMk cId="2284634744" sldId="265"/>
            <ac:spMk id="3" creationId="{474CB17D-2333-4611-B28C-49DEDBED0E39}"/>
          </ac:spMkLst>
        </pc:spChg>
      </pc:sldChg>
    </pc:docChg>
  </pc:docChgLst>
  <pc:docChgLst>
    <pc:chgData name="ISABEL MARIA ALVES MEIRELES MENDES" userId="S::2960014@iscap.ipp.pt::8e8d7c01-553f-400b-84d9-233e56591de5" providerId="AD" clId="Web-{F7DA87E4-6018-483C-9933-8389D57E3AFC}"/>
    <pc:docChg chg="addSld modSld">
      <pc:chgData name="ISABEL MARIA ALVES MEIRELES MENDES" userId="S::2960014@iscap.ipp.pt::8e8d7c01-553f-400b-84d9-233e56591de5" providerId="AD" clId="Web-{F7DA87E4-6018-483C-9933-8389D57E3AFC}" dt="2021-05-13T19:18:51.809" v="280" actId="20577"/>
      <pc:docMkLst>
        <pc:docMk/>
      </pc:docMkLst>
      <pc:sldChg chg="modSp">
        <pc:chgData name="ISABEL MARIA ALVES MEIRELES MENDES" userId="S::2960014@iscap.ipp.pt::8e8d7c01-553f-400b-84d9-233e56591de5" providerId="AD" clId="Web-{F7DA87E4-6018-483C-9933-8389D57E3AFC}" dt="2021-05-13T19:18:37.449" v="279" actId="20577"/>
        <pc:sldMkLst>
          <pc:docMk/>
          <pc:sldMk cId="1091230554" sldId="268"/>
        </pc:sldMkLst>
        <pc:spChg chg="mod">
          <ac:chgData name="ISABEL MARIA ALVES MEIRELES MENDES" userId="S::2960014@iscap.ipp.pt::8e8d7c01-553f-400b-84d9-233e56591de5" providerId="AD" clId="Web-{F7DA87E4-6018-483C-9933-8389D57E3AFC}" dt="2021-05-13T19:18:37.449" v="279" actId="20577"/>
          <ac:spMkLst>
            <pc:docMk/>
            <pc:sldMk cId="1091230554" sldId="268"/>
            <ac:spMk id="3" creationId="{474CB17D-2333-4611-B28C-49DEDBED0E39}"/>
          </ac:spMkLst>
        </pc:spChg>
      </pc:sldChg>
      <pc:sldChg chg="modSp add replId">
        <pc:chgData name="ISABEL MARIA ALVES MEIRELES MENDES" userId="S::2960014@iscap.ipp.pt::8e8d7c01-553f-400b-84d9-233e56591de5" providerId="AD" clId="Web-{F7DA87E4-6018-483C-9933-8389D57E3AFC}" dt="2021-05-13T19:18:51.809" v="280" actId="20577"/>
        <pc:sldMkLst>
          <pc:docMk/>
          <pc:sldMk cId="3812087959" sldId="269"/>
        </pc:sldMkLst>
        <pc:spChg chg="mod">
          <ac:chgData name="ISABEL MARIA ALVES MEIRELES MENDES" userId="S::2960014@iscap.ipp.pt::8e8d7c01-553f-400b-84d9-233e56591de5" providerId="AD" clId="Web-{F7DA87E4-6018-483C-9933-8389D57E3AFC}" dt="2021-05-13T19:18:51.809" v="280" actId="20577"/>
          <ac:spMkLst>
            <pc:docMk/>
            <pc:sldMk cId="3812087959" sldId="269"/>
            <ac:spMk id="3" creationId="{474CB17D-2333-4611-B28C-49DEDBED0E39}"/>
          </ac:spMkLst>
        </pc:spChg>
      </pc:sldChg>
    </pc:docChg>
  </pc:docChgLst>
  <pc:docChgLst>
    <pc:chgData name="Rafael Torres Ferreira" userId="S::2170788@iscap.ipp.pt::b1d57ada-7378-43a5-a0f9-5c60dc1bf204" providerId="AD" clId="Web-{0BD5D00F-282F-43D1-918A-25FE73204962}"/>
    <pc:docChg chg="modSld">
      <pc:chgData name="Rafael Torres Ferreira" userId="S::2170788@iscap.ipp.pt::b1d57ada-7378-43a5-a0f9-5c60dc1bf204" providerId="AD" clId="Web-{0BD5D00F-282F-43D1-918A-25FE73204962}" dt="2021-04-15T17:22:41.826" v="39" actId="20577"/>
      <pc:docMkLst>
        <pc:docMk/>
      </pc:docMkLst>
      <pc:sldChg chg="modSp">
        <pc:chgData name="Rafael Torres Ferreira" userId="S::2170788@iscap.ipp.pt::b1d57ada-7378-43a5-a0f9-5c60dc1bf204" providerId="AD" clId="Web-{0BD5D00F-282F-43D1-918A-25FE73204962}" dt="2021-04-15T17:22:41.826" v="39" actId="20577"/>
        <pc:sldMkLst>
          <pc:docMk/>
          <pc:sldMk cId="633294721" sldId="262"/>
        </pc:sldMkLst>
        <pc:spChg chg="mod">
          <ac:chgData name="Rafael Torres Ferreira" userId="S::2170788@iscap.ipp.pt::b1d57ada-7378-43a5-a0f9-5c60dc1bf204" providerId="AD" clId="Web-{0BD5D00F-282F-43D1-918A-25FE73204962}" dt="2021-04-15T17:22:41.826" v="39" actId="20577"/>
          <ac:spMkLst>
            <pc:docMk/>
            <pc:sldMk cId="633294721" sldId="262"/>
            <ac:spMk id="3" creationId="{2B26C9F8-7A5E-4059-A469-0DED7EF791D0}"/>
          </ac:spMkLst>
        </pc:spChg>
      </pc:sldChg>
    </pc:docChg>
  </pc:docChgLst>
  <pc:docChgLst>
    <pc:chgData name="David Dos Santos Lucena" userId="S::2170411@iscap.ipp.pt::9b31e9e7-3f37-4b64-a21f-28f51c3d8a66" providerId="AD" clId="Web-{87D1F589-175F-4055-AA27-EF9C162FE818}"/>
    <pc:docChg chg="addSld modSld addMainMaster delMainMaster">
      <pc:chgData name="David Dos Santos Lucena" userId="S::2170411@iscap.ipp.pt::9b31e9e7-3f37-4b64-a21f-28f51c3d8a66" providerId="AD" clId="Web-{87D1F589-175F-4055-AA27-EF9C162FE818}" dt="2021-04-01T16:06:48.876" v="1116" actId="20577"/>
      <pc:docMkLst>
        <pc:docMk/>
      </pc:docMkLst>
      <pc:sldChg chg="addSp delSp modSp mod setBg modClrScheme chgLayout">
        <pc:chgData name="David Dos Santos Lucena" userId="S::2170411@iscap.ipp.pt::9b31e9e7-3f37-4b64-a21f-28f51c3d8a66" providerId="AD" clId="Web-{87D1F589-175F-4055-AA27-EF9C162FE818}" dt="2021-04-01T16:04:47.467" v="1112" actId="20577"/>
        <pc:sldMkLst>
          <pc:docMk/>
          <pc:sldMk cId="988977761" sldId="256"/>
        </pc:sldMkLst>
        <pc:spChg chg="mod">
          <ac:chgData name="David Dos Santos Lucena" userId="S::2170411@iscap.ipp.pt::9b31e9e7-3f37-4b64-a21f-28f51c3d8a66" providerId="AD" clId="Web-{87D1F589-175F-4055-AA27-EF9C162FE818}" dt="2021-04-01T16:04:47.467" v="1112" actId="20577"/>
          <ac:spMkLst>
            <pc:docMk/>
            <pc:sldMk cId="988977761" sldId="256"/>
            <ac:spMk id="2" creationId="{00000000-0000-0000-0000-000000000000}"/>
          </ac:spMkLst>
        </pc:spChg>
        <pc:spChg chg="mod">
          <ac:chgData name="David Dos Santos Lucena" userId="S::2170411@iscap.ipp.pt::9b31e9e7-3f37-4b64-a21f-28f51c3d8a66" providerId="AD" clId="Web-{87D1F589-175F-4055-AA27-EF9C162FE818}" dt="2021-04-01T14:23:41.322" v="85" actId="20577"/>
          <ac:spMkLst>
            <pc:docMk/>
            <pc:sldMk cId="988977761" sldId="256"/>
            <ac:spMk id="3" creationId="{00000000-0000-0000-0000-000000000000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4:20:15.785" v="5"/>
          <ac:spMkLst>
            <pc:docMk/>
            <pc:sldMk cId="988977761" sldId="256"/>
            <ac:spMk id="5" creationId="{F1174801-1395-44C5-9B00-CCAC45C056E7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4:20:15.785" v="5"/>
          <ac:spMkLst>
            <pc:docMk/>
            <pc:sldMk cId="988977761" sldId="256"/>
            <ac:spMk id="6" creationId="{996DFAFB-BCE1-4BEC-82FB-D574234DEF0A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4:19:25.315" v="1"/>
          <ac:spMkLst>
            <pc:docMk/>
            <pc:sldMk cId="988977761" sldId="256"/>
            <ac:spMk id="8" creationId="{6C8586D2-469F-400A-AEA2-B4413CA533AB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4:20:10.754" v="3"/>
          <ac:spMkLst>
            <pc:docMk/>
            <pc:sldMk cId="988977761" sldId="256"/>
            <ac:spMk id="9" creationId="{BFB2D26E-FBAE-45B8-B0F6-80E4ABDEC312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4:19:25.315" v="1"/>
          <ac:spMkLst>
            <pc:docMk/>
            <pc:sldMk cId="988977761" sldId="256"/>
            <ac:spMk id="10" creationId="{87883E25-6335-4DAF-A7CE-E4C57BBDAD25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4:20:10.754" v="3"/>
          <ac:spMkLst>
            <pc:docMk/>
            <pc:sldMk cId="988977761" sldId="256"/>
            <ac:spMk id="11" creationId="{23442A66-721F-4552-A3AD-3A2215F0C18B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4:20:15.785" v="5"/>
          <ac:spMkLst>
            <pc:docMk/>
            <pc:sldMk cId="988977761" sldId="256"/>
            <ac:spMk id="12" creationId="{8D2A0DB3-EF43-4032-9B27-954E12CCB688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4:20:10.754" v="3"/>
          <ac:spMkLst>
            <pc:docMk/>
            <pc:sldMk cId="988977761" sldId="256"/>
            <ac:spMk id="13" creationId="{67EA5288-5BEB-4C44-949A-ED209FE21905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20:15.848" v="6"/>
          <ac:spMkLst>
            <pc:docMk/>
            <pc:sldMk cId="988977761" sldId="256"/>
            <ac:spMk id="14" creationId="{BFB2D26E-FBAE-45B8-B0F6-80E4ABDEC312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20:15.848" v="6"/>
          <ac:spMkLst>
            <pc:docMk/>
            <pc:sldMk cId="988977761" sldId="256"/>
            <ac:spMk id="16" creationId="{23442A66-721F-4552-A3AD-3A2215F0C18B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20:15.848" v="6"/>
          <ac:spMkLst>
            <pc:docMk/>
            <pc:sldMk cId="988977761" sldId="256"/>
            <ac:spMk id="17" creationId="{67EA5288-5BEB-4C44-949A-ED209FE21905}"/>
          </ac:spMkLst>
        </pc:spChg>
        <pc:grpChg chg="add del">
          <ac:chgData name="David Dos Santos Lucena" userId="S::2170411@iscap.ipp.pt::9b31e9e7-3f37-4b64-a21f-28f51c3d8a66" providerId="AD" clId="Web-{87D1F589-175F-4055-AA27-EF9C162FE818}" dt="2021-04-01T14:20:15.785" v="5"/>
          <ac:grpSpMkLst>
            <pc:docMk/>
            <pc:sldMk cId="988977761" sldId="256"/>
            <ac:grpSpMk id="15" creationId="{18579DB9-24B0-487B-81E3-8D02AD5F8C81}"/>
          </ac:grpSpMkLst>
        </pc:grpChg>
        <pc:grpChg chg="add del">
          <ac:chgData name="David Dos Santos Lucena" userId="S::2170411@iscap.ipp.pt::9b31e9e7-3f37-4b64-a21f-28f51c3d8a66" providerId="AD" clId="Web-{87D1F589-175F-4055-AA27-EF9C162FE818}" dt="2021-04-01T14:20:15.785" v="5"/>
          <ac:grpSpMkLst>
            <pc:docMk/>
            <pc:sldMk cId="988977761" sldId="256"/>
            <ac:grpSpMk id="24" creationId="{8F281804-17FE-49B9-9065-1A44CD473CAE}"/>
          </ac:grpSpMkLst>
        </pc:grpChg>
        <pc:picChg chg="add del">
          <ac:chgData name="David Dos Santos Lucena" userId="S::2170411@iscap.ipp.pt::9b31e9e7-3f37-4b64-a21f-28f51c3d8a66" providerId="AD" clId="Web-{87D1F589-175F-4055-AA27-EF9C162FE818}" dt="2021-04-01T14:20:10.754" v="3"/>
          <ac:picMkLst>
            <pc:docMk/>
            <pc:sldMk cId="988977761" sldId="256"/>
            <ac:picMk id="4" creationId="{CA280813-16A2-4F4B-85FC-3C52192A6936}"/>
          </ac:picMkLst>
        </pc:picChg>
        <pc:picChg chg="add del">
          <ac:chgData name="David Dos Santos Lucena" userId="S::2170411@iscap.ipp.pt::9b31e9e7-3f37-4b64-a21f-28f51c3d8a66" providerId="AD" clId="Web-{87D1F589-175F-4055-AA27-EF9C162FE818}" dt="2021-04-01T14:20:15.785" v="5"/>
          <ac:picMkLst>
            <pc:docMk/>
            <pc:sldMk cId="988977761" sldId="256"/>
            <ac:picMk id="7" creationId="{941EBBE7-7050-43FC-8867-A82EBBFBDA5E}"/>
          </ac:picMkLst>
        </pc:picChg>
        <pc:picChg chg="add">
          <ac:chgData name="David Dos Santos Lucena" userId="S::2170411@iscap.ipp.pt::9b31e9e7-3f37-4b64-a21f-28f51c3d8a66" providerId="AD" clId="Web-{87D1F589-175F-4055-AA27-EF9C162FE818}" dt="2021-04-01T14:20:15.848" v="6"/>
          <ac:picMkLst>
            <pc:docMk/>
            <pc:sldMk cId="988977761" sldId="256"/>
            <ac:picMk id="18" creationId="{CA280813-16A2-4F4B-85FC-3C52192A6936}"/>
          </ac:picMkLst>
        </pc:picChg>
      </pc:sldChg>
      <pc:sldChg chg="addSp modSp new mod setBg">
        <pc:chgData name="David Dos Santos Lucena" userId="S::2170411@iscap.ipp.pt::9b31e9e7-3f37-4b64-a21f-28f51c3d8a66" providerId="AD" clId="Web-{87D1F589-175F-4055-AA27-EF9C162FE818}" dt="2021-04-01T16:04:54.451" v="1113" actId="1076"/>
        <pc:sldMkLst>
          <pc:docMk/>
          <pc:sldMk cId="951416811" sldId="257"/>
        </pc:sldMkLst>
        <pc:spChg chg="mod">
          <ac:chgData name="David Dos Santos Lucena" userId="S::2170411@iscap.ipp.pt::9b31e9e7-3f37-4b64-a21f-28f51c3d8a66" providerId="AD" clId="Web-{87D1F589-175F-4055-AA27-EF9C162FE818}" dt="2021-04-01T14:24:09.338" v="88" actId="20577"/>
          <ac:spMkLst>
            <pc:docMk/>
            <pc:sldMk cId="951416811" sldId="257"/>
            <ac:spMk id="2" creationId="{33B68A35-2758-47B5-836E-08F076879369}"/>
          </ac:spMkLst>
        </pc:spChg>
        <pc:spChg chg="mod">
          <ac:chgData name="David Dos Santos Lucena" userId="S::2170411@iscap.ipp.pt::9b31e9e7-3f37-4b64-a21f-28f51c3d8a66" providerId="AD" clId="Web-{87D1F589-175F-4055-AA27-EF9C162FE818}" dt="2021-04-01T16:04:54.451" v="1113" actId="1076"/>
          <ac:spMkLst>
            <pc:docMk/>
            <pc:sldMk cId="951416811" sldId="257"/>
            <ac:spMk id="3" creationId="{83AB3966-B85B-49AA-9C40-D07F09C6D3C0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24:07.010" v="87"/>
          <ac:spMkLst>
            <pc:docMk/>
            <pc:sldMk cId="951416811" sldId="257"/>
            <ac:spMk id="8" creationId="{EFF9146B-4CCD-4CDB-AB9C-458005307E6F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24:07.010" v="87"/>
          <ac:spMkLst>
            <pc:docMk/>
            <pc:sldMk cId="951416811" sldId="257"/>
            <ac:spMk id="10" creationId="{5E1FEFA6-7D4F-4746-AE64-D4D52FE76DC2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24:07.010" v="87"/>
          <ac:spMkLst>
            <pc:docMk/>
            <pc:sldMk cId="951416811" sldId="257"/>
            <ac:spMk id="12" creationId="{BF8DA3CF-9D4B-403A-9AD4-BB177DAB6CC1}"/>
          </ac:spMkLst>
        </pc:spChg>
      </pc:sldChg>
      <pc:sldChg chg="addSp modSp new mod setBg">
        <pc:chgData name="David Dos Santos Lucena" userId="S::2170411@iscap.ipp.pt::9b31e9e7-3f37-4b64-a21f-28f51c3d8a66" providerId="AD" clId="Web-{87D1F589-175F-4055-AA27-EF9C162FE818}" dt="2021-04-01T15:25:26.146" v="556" actId="20577"/>
        <pc:sldMkLst>
          <pc:docMk/>
          <pc:sldMk cId="806334730" sldId="258"/>
        </pc:sldMkLst>
        <pc:spChg chg="mod">
          <ac:chgData name="David Dos Santos Lucena" userId="S::2170411@iscap.ipp.pt::9b31e9e7-3f37-4b64-a21f-28f51c3d8a66" providerId="AD" clId="Web-{87D1F589-175F-4055-AA27-EF9C162FE818}" dt="2021-04-01T14:41:34.316" v="261" actId="20577"/>
          <ac:spMkLst>
            <pc:docMk/>
            <pc:sldMk cId="806334730" sldId="258"/>
            <ac:spMk id="2" creationId="{6E65CBBE-0D4D-4090-98CA-F4494B6229AC}"/>
          </ac:spMkLst>
        </pc:spChg>
        <pc:spChg chg="mod">
          <ac:chgData name="David Dos Santos Lucena" userId="S::2170411@iscap.ipp.pt::9b31e9e7-3f37-4b64-a21f-28f51c3d8a66" providerId="AD" clId="Web-{87D1F589-175F-4055-AA27-EF9C162FE818}" dt="2021-04-01T15:25:26.146" v="556" actId="20577"/>
          <ac:spMkLst>
            <pc:docMk/>
            <pc:sldMk cId="806334730" sldId="258"/>
            <ac:spMk id="3" creationId="{F9D978DC-20CC-4CE3-8058-38952A2381E7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41:20.425" v="259"/>
          <ac:spMkLst>
            <pc:docMk/>
            <pc:sldMk cId="806334730" sldId="258"/>
            <ac:spMk id="8" creationId="{EFF9146B-4CCD-4CDB-AB9C-458005307E6F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41:20.425" v="259"/>
          <ac:spMkLst>
            <pc:docMk/>
            <pc:sldMk cId="806334730" sldId="258"/>
            <ac:spMk id="10" creationId="{5E1FEFA6-7D4F-4746-AE64-D4D52FE76DC2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4:41:20.425" v="259"/>
          <ac:spMkLst>
            <pc:docMk/>
            <pc:sldMk cId="806334730" sldId="258"/>
            <ac:spMk id="12" creationId="{BF8DA3CF-9D4B-403A-9AD4-BB177DAB6CC1}"/>
          </ac:spMkLst>
        </pc:spChg>
      </pc:sldChg>
      <pc:sldChg chg="addSp modSp new mod setBg">
        <pc:chgData name="David Dos Santos Lucena" userId="S::2170411@iscap.ipp.pt::9b31e9e7-3f37-4b64-a21f-28f51c3d8a66" providerId="AD" clId="Web-{87D1F589-175F-4055-AA27-EF9C162FE818}" dt="2021-04-01T16:05:04.905" v="1115" actId="1076"/>
        <pc:sldMkLst>
          <pc:docMk/>
          <pc:sldMk cId="194931711" sldId="259"/>
        </pc:sldMkLst>
        <pc:spChg chg="mod">
          <ac:chgData name="David Dos Santos Lucena" userId="S::2170411@iscap.ipp.pt::9b31e9e7-3f37-4b64-a21f-28f51c3d8a66" providerId="AD" clId="Web-{87D1F589-175F-4055-AA27-EF9C162FE818}" dt="2021-04-01T15:26:25.695" v="562" actId="20577"/>
          <ac:spMkLst>
            <pc:docMk/>
            <pc:sldMk cId="194931711" sldId="259"/>
            <ac:spMk id="2" creationId="{5144EA77-80DF-4A12-90AF-74E03CBE83E3}"/>
          </ac:spMkLst>
        </pc:spChg>
        <pc:spChg chg="mod">
          <ac:chgData name="David Dos Santos Lucena" userId="S::2170411@iscap.ipp.pt::9b31e9e7-3f37-4b64-a21f-28f51c3d8a66" providerId="AD" clId="Web-{87D1F589-175F-4055-AA27-EF9C162FE818}" dt="2021-04-01T16:05:04.905" v="1115" actId="1076"/>
          <ac:spMkLst>
            <pc:docMk/>
            <pc:sldMk cId="194931711" sldId="259"/>
            <ac:spMk id="3" creationId="{101A8DD3-F2C7-4604-85E2-FDF4B93D7060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5:25:47.553" v="560"/>
          <ac:spMkLst>
            <pc:docMk/>
            <pc:sldMk cId="194931711" sldId="259"/>
            <ac:spMk id="8" creationId="{EFF9146B-4CCD-4CDB-AB9C-458005307E6F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5:25:47.553" v="560"/>
          <ac:spMkLst>
            <pc:docMk/>
            <pc:sldMk cId="194931711" sldId="259"/>
            <ac:spMk id="10" creationId="{5E1FEFA6-7D4F-4746-AE64-D4D52FE76DC2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5:25:47.553" v="560"/>
          <ac:spMkLst>
            <pc:docMk/>
            <pc:sldMk cId="194931711" sldId="259"/>
            <ac:spMk id="12" creationId="{BF8DA3CF-9D4B-403A-9AD4-BB177DAB6CC1}"/>
          </ac:spMkLst>
        </pc:spChg>
      </pc:sldChg>
      <pc:sldChg chg="addSp delSp modSp new mod setBg">
        <pc:chgData name="David Dos Santos Lucena" userId="S::2170411@iscap.ipp.pt::9b31e9e7-3f37-4b64-a21f-28f51c3d8a66" providerId="AD" clId="Web-{87D1F589-175F-4055-AA27-EF9C162FE818}" dt="2021-04-01T16:06:48.876" v="1116" actId="20577"/>
        <pc:sldMkLst>
          <pc:docMk/>
          <pc:sldMk cId="2750128057" sldId="260"/>
        </pc:sldMkLst>
        <pc:spChg chg="mod">
          <ac:chgData name="David Dos Santos Lucena" userId="S::2170411@iscap.ipp.pt::9b31e9e7-3f37-4b64-a21f-28f51c3d8a66" providerId="AD" clId="Web-{87D1F589-175F-4055-AA27-EF9C162FE818}" dt="2021-04-01T15:39:17.793" v="787" actId="20577"/>
          <ac:spMkLst>
            <pc:docMk/>
            <pc:sldMk cId="2750128057" sldId="260"/>
            <ac:spMk id="2" creationId="{F1B3FD47-3796-402A-8952-00FF6F420CBF}"/>
          </ac:spMkLst>
        </pc:spChg>
        <pc:spChg chg="add del mod">
          <ac:chgData name="David Dos Santos Lucena" userId="S::2170411@iscap.ipp.pt::9b31e9e7-3f37-4b64-a21f-28f51c3d8a66" providerId="AD" clId="Web-{87D1F589-175F-4055-AA27-EF9C162FE818}" dt="2021-04-01T16:06:48.876" v="1116" actId="20577"/>
          <ac:spMkLst>
            <pc:docMk/>
            <pc:sldMk cId="2750128057" sldId="260"/>
            <ac:spMk id="3" creationId="{4678C308-FAFE-4B28-ADDB-7B60D27B6548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5:39:05.105" v="783"/>
          <ac:spMkLst>
            <pc:docMk/>
            <pc:sldMk cId="2750128057" sldId="260"/>
            <ac:spMk id="5" creationId="{99485AE2-6BE9-4DCA-A6C4-83F4EEFCCCC0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5:39:05.105" v="783"/>
          <ac:spMkLst>
            <pc:docMk/>
            <pc:sldMk cId="2750128057" sldId="260"/>
            <ac:spMk id="6" creationId="{65BA7CAF-5EE9-4EEE-9E12-B2CECCB94D62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5:39:05.105" v="783"/>
          <ac:spMkLst>
            <pc:docMk/>
            <pc:sldMk cId="2750128057" sldId="260"/>
            <ac:spMk id="7" creationId="{EC199F73-795E-469A-AF4B-13FA2C7AB76F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5:39:02.808" v="781"/>
          <ac:spMkLst>
            <pc:docMk/>
            <pc:sldMk cId="2750128057" sldId="260"/>
            <ac:spMk id="8" creationId="{EFF9146B-4CCD-4CDB-AB9C-458005307E6F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5:39:05.105" v="784"/>
          <ac:spMkLst>
            <pc:docMk/>
            <pc:sldMk cId="2750128057" sldId="260"/>
            <ac:spMk id="9" creationId="{EFF9146B-4CCD-4CDB-AB9C-458005307E6F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5:39:02.808" v="781"/>
          <ac:spMkLst>
            <pc:docMk/>
            <pc:sldMk cId="2750128057" sldId="260"/>
            <ac:spMk id="10" creationId="{5E1FEFA6-7D4F-4746-AE64-D4D52FE76DC2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5:39:05.105" v="784"/>
          <ac:spMkLst>
            <pc:docMk/>
            <pc:sldMk cId="2750128057" sldId="260"/>
            <ac:spMk id="11" creationId="{5E1FEFA6-7D4F-4746-AE64-D4D52FE76DC2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5:39:02.808" v="781"/>
          <ac:spMkLst>
            <pc:docMk/>
            <pc:sldMk cId="2750128057" sldId="260"/>
            <ac:spMk id="12" creationId="{BF8DA3CF-9D4B-403A-9AD4-BB177DAB6CC1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5:39:05.105" v="784"/>
          <ac:spMkLst>
            <pc:docMk/>
            <pc:sldMk cId="2750128057" sldId="260"/>
            <ac:spMk id="13" creationId="{BF8DA3CF-9D4B-403A-9AD4-BB177DAB6CC1}"/>
          </ac:spMkLst>
        </pc:spChg>
      </pc:sldChg>
      <pc:sldChg chg="addSp delSp modSp new mod setBg">
        <pc:chgData name="David Dos Santos Lucena" userId="S::2170411@iscap.ipp.pt::9b31e9e7-3f37-4b64-a21f-28f51c3d8a66" providerId="AD" clId="Web-{87D1F589-175F-4055-AA27-EF9C162FE818}" dt="2021-04-01T16:04:22.013" v="1111" actId="20577"/>
        <pc:sldMkLst>
          <pc:docMk/>
          <pc:sldMk cId="1310380840" sldId="261"/>
        </pc:sldMkLst>
        <pc:spChg chg="mod">
          <ac:chgData name="David Dos Santos Lucena" userId="S::2170411@iscap.ipp.pt::9b31e9e7-3f37-4b64-a21f-28f51c3d8a66" providerId="AD" clId="Web-{87D1F589-175F-4055-AA27-EF9C162FE818}" dt="2021-04-01T16:04:22.013" v="1111" actId="20577"/>
          <ac:spMkLst>
            <pc:docMk/>
            <pc:sldMk cId="1310380840" sldId="261"/>
            <ac:spMk id="2" creationId="{749894BD-39FA-4F7E-BE53-45BBEBD7C931}"/>
          </ac:spMkLst>
        </pc:spChg>
        <pc:spChg chg="del mod">
          <ac:chgData name="David Dos Santos Lucena" userId="S::2170411@iscap.ipp.pt::9b31e9e7-3f37-4b64-a21f-28f51c3d8a66" providerId="AD" clId="Web-{87D1F589-175F-4055-AA27-EF9C162FE818}" dt="2021-04-01T16:03:21.808" v="1098"/>
          <ac:spMkLst>
            <pc:docMk/>
            <pc:sldMk cId="1310380840" sldId="261"/>
            <ac:spMk id="3" creationId="{8819E18D-57DF-45EA-953B-EACFA5347ADD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6:03:57.950" v="1108"/>
          <ac:spMkLst>
            <pc:docMk/>
            <pc:sldMk cId="1310380840" sldId="261"/>
            <ac:spMk id="5" creationId="{4FEFA976-0132-4AF3-B3A3-B2D1C89C6E30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6:03:57.950" v="1108"/>
          <ac:spMkLst>
            <pc:docMk/>
            <pc:sldMk cId="1310380840" sldId="261"/>
            <ac:spMk id="6" creationId="{65BA7CAF-5EE9-4EEE-9E12-B2CECCB94D62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6:03:57.934" v="1107"/>
          <ac:spMkLst>
            <pc:docMk/>
            <pc:sldMk cId="1310380840" sldId="261"/>
            <ac:spMk id="7" creationId="{36A9A943-04D2-4F54-9375-AF67542980E6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6:03:40.668" v="1105"/>
          <ac:spMkLst>
            <pc:docMk/>
            <pc:sldMk cId="1310380840" sldId="261"/>
            <ac:spMk id="8" creationId="{BFB2D26E-FBAE-45B8-B0F6-80E4ABDEC312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6:03:57.934" v="1107"/>
          <ac:spMkLst>
            <pc:docMk/>
            <pc:sldMk cId="1310380840" sldId="261"/>
            <ac:spMk id="9" creationId="{65BA7CAF-5EE9-4EEE-9E12-B2CECCB94D62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6:03:40.668" v="1105"/>
          <ac:spMkLst>
            <pc:docMk/>
            <pc:sldMk cId="1310380840" sldId="261"/>
            <ac:spMk id="10" creationId="{23442A66-721F-4552-A3AD-3A2215F0C18B}"/>
          </ac:spMkLst>
        </pc:spChg>
        <pc:spChg chg="add">
          <ac:chgData name="David Dos Santos Lucena" userId="S::2170411@iscap.ipp.pt::9b31e9e7-3f37-4b64-a21f-28f51c3d8a66" providerId="AD" clId="Web-{87D1F589-175F-4055-AA27-EF9C162FE818}" dt="2021-04-01T16:03:57.950" v="1108"/>
          <ac:spMkLst>
            <pc:docMk/>
            <pc:sldMk cId="1310380840" sldId="261"/>
            <ac:spMk id="11" creationId="{EC199F73-795E-469A-AF4B-13FA2C7AB76F}"/>
          </ac:spMkLst>
        </pc:spChg>
        <pc:spChg chg="add del">
          <ac:chgData name="David Dos Santos Lucena" userId="S::2170411@iscap.ipp.pt::9b31e9e7-3f37-4b64-a21f-28f51c3d8a66" providerId="AD" clId="Web-{87D1F589-175F-4055-AA27-EF9C162FE818}" dt="2021-04-01T16:03:40.668" v="1105"/>
          <ac:spMkLst>
            <pc:docMk/>
            <pc:sldMk cId="1310380840" sldId="261"/>
            <ac:spMk id="12" creationId="{67EA5288-5BEB-4C44-949A-ED209FE21905}"/>
          </ac:spMkLst>
        </pc:spChg>
        <pc:picChg chg="add del">
          <ac:chgData name="David Dos Santos Lucena" userId="S::2170411@iscap.ipp.pt::9b31e9e7-3f37-4b64-a21f-28f51c3d8a66" providerId="AD" clId="Web-{87D1F589-175F-4055-AA27-EF9C162FE818}" dt="2021-04-01T16:03:40.668" v="1105"/>
          <ac:picMkLst>
            <pc:docMk/>
            <pc:sldMk cId="1310380840" sldId="261"/>
            <ac:picMk id="4" creationId="{BA9A6487-9BF0-4A7C-8646-96C81425C58E}"/>
          </ac:picMkLst>
        </pc:picChg>
      </pc:sldChg>
      <pc:sldMasterChg chg="add del addSldLayout delSldLayout">
        <pc:chgData name="David Dos Santos Lucena" userId="S::2170411@iscap.ipp.pt::9b31e9e7-3f37-4b64-a21f-28f51c3d8a66" providerId="AD" clId="Web-{87D1F589-175F-4055-AA27-EF9C162FE818}" dt="2021-04-01T14:20:15.848" v="6"/>
        <pc:sldMasterMkLst>
          <pc:docMk/>
          <pc:sldMasterMk cId="3132066477" sldId="2147483648"/>
        </pc:sldMasterMkLst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1035360755" sldId="2147483649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373056942" sldId="2147483650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614626343" sldId="2147483651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3056420395" sldId="2147483652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2849149329" sldId="2147483653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2455507687" sldId="2147483654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969934796" sldId="2147483655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4089164687" sldId="2147483656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3580662306" sldId="2147483657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1042510944" sldId="2147483658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3132066477" sldId="2147483648"/>
            <pc:sldLayoutMk cId="2851718795" sldId="2147483659"/>
          </pc:sldLayoutMkLst>
        </pc:sldLayoutChg>
      </pc:sldMasterChg>
      <pc:sldMasterChg chg="add del replId addSldLayout delSldLayout">
        <pc:chgData name="David Dos Santos Lucena" userId="S::2170411@iscap.ipp.pt::9b31e9e7-3f37-4b64-a21f-28f51c3d8a66" providerId="AD" clId="Web-{87D1F589-175F-4055-AA27-EF9C162FE818}" dt="2021-04-01T14:20:15.785" v="5"/>
        <pc:sldMasterMkLst>
          <pc:docMk/>
          <pc:sldMasterMk cId="2872710975" sldId="2147483660"/>
        </pc:sldMasterMkLst>
        <pc:sldLayoutChg chg="add del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2746803712" sldId="2147483661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1244507663" sldId="2147483662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1988199432" sldId="2147483663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2872736222" sldId="2147483664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2465307081" sldId="2147483665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832296013" sldId="2147483666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3033890359" sldId="2147483667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459268783" sldId="2147483668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230559732" sldId="2147483669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4185574877" sldId="2147483670"/>
          </pc:sldLayoutMkLst>
        </pc:sldLayoutChg>
        <pc:sldLayoutChg chg="add del replId">
          <pc:chgData name="David Dos Santos Lucena" userId="S::2170411@iscap.ipp.pt::9b31e9e7-3f37-4b64-a21f-28f51c3d8a66" providerId="AD" clId="Web-{87D1F589-175F-4055-AA27-EF9C162FE818}" dt="2021-04-01T14:20:15.785" v="5"/>
          <pc:sldLayoutMkLst>
            <pc:docMk/>
            <pc:sldMasterMk cId="2872710975" sldId="2147483660"/>
            <pc:sldLayoutMk cId="3635217138" sldId="2147483671"/>
          </pc:sldLayoutMkLst>
        </pc:sldLayoutChg>
      </pc:sldMasterChg>
      <pc:sldMasterChg chg="add del addSldLayout delSldLayout">
        <pc:chgData name="David Dos Santos Lucena" userId="S::2170411@iscap.ipp.pt::9b31e9e7-3f37-4b64-a21f-28f51c3d8a66" providerId="AD" clId="Web-{87D1F589-175F-4055-AA27-EF9C162FE818}" dt="2021-04-01T14:19:25.315" v="1"/>
        <pc:sldMasterMkLst>
          <pc:docMk/>
          <pc:sldMasterMk cId="3108188024" sldId="2147483699"/>
        </pc:sldMasterMkLst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3149652610" sldId="2147483688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2783697274" sldId="2147483689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3320308578" sldId="2147483690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697049347" sldId="2147483691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761013473" sldId="2147483692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1316530361" sldId="2147483693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3974484993" sldId="2147483694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4115345123" sldId="2147483695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968125303" sldId="2147483696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2671027522" sldId="2147483697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19:25.315" v="1"/>
          <pc:sldLayoutMkLst>
            <pc:docMk/>
            <pc:sldMasterMk cId="3108188024" sldId="2147483699"/>
            <pc:sldLayoutMk cId="3927390797" sldId="2147483698"/>
          </pc:sldLayoutMkLst>
        </pc:sldLayoutChg>
      </pc:sldMasterChg>
      <pc:sldMasterChg chg="add del addSldLayout delSldLayout">
        <pc:chgData name="David Dos Santos Lucena" userId="S::2170411@iscap.ipp.pt::9b31e9e7-3f37-4b64-a21f-28f51c3d8a66" providerId="AD" clId="Web-{87D1F589-175F-4055-AA27-EF9C162FE818}" dt="2021-04-01T14:20:15.848" v="6"/>
        <pc:sldMasterMkLst>
          <pc:docMk/>
          <pc:sldMasterMk cId="1117833406" sldId="2147483725"/>
        </pc:sldMasterMkLst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1548981666" sldId="2147483714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3079338633" sldId="2147483715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2398219903" sldId="2147483716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1652956746" sldId="2147483717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3725995871" sldId="2147483718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1457997273" sldId="2147483719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3981817055" sldId="2147483720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3834403381" sldId="2147483721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1074624651" sldId="2147483722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3453443784" sldId="2147483723"/>
          </pc:sldLayoutMkLst>
        </pc:sldLayoutChg>
        <pc:sldLayoutChg chg="add del">
          <pc:chgData name="David Dos Santos Lucena" userId="S::2170411@iscap.ipp.pt::9b31e9e7-3f37-4b64-a21f-28f51c3d8a66" providerId="AD" clId="Web-{87D1F589-175F-4055-AA27-EF9C162FE818}" dt="2021-04-01T14:20:15.848" v="6"/>
          <pc:sldLayoutMkLst>
            <pc:docMk/>
            <pc:sldMasterMk cId="1117833406" sldId="2147483725"/>
            <pc:sldLayoutMk cId="537396990" sldId="2147483724"/>
          </pc:sldLayoutMkLst>
        </pc:sldLayoutChg>
      </pc:sldMasterChg>
    </pc:docChg>
  </pc:docChgLst>
  <pc:docChgLst>
    <pc:chgData name="David Dos Santos Lucena" userId="S::2170411@iscap.ipp.pt::9b31e9e7-3f37-4b64-a21f-28f51c3d8a66" providerId="AD" clId="Web-{E45262F4-061A-49DC-AE72-20A42486D346}"/>
    <pc:docChg chg="addSld modSld">
      <pc:chgData name="David Dos Santos Lucena" userId="S::2170411@iscap.ipp.pt::9b31e9e7-3f37-4b64-a21f-28f51c3d8a66" providerId="AD" clId="Web-{E45262F4-061A-49DC-AE72-20A42486D346}" dt="2021-05-28T16:53:05.933" v="659" actId="20577"/>
      <pc:docMkLst>
        <pc:docMk/>
      </pc:docMkLst>
      <pc:sldChg chg="modSp">
        <pc:chgData name="David Dos Santos Lucena" userId="S::2170411@iscap.ipp.pt::9b31e9e7-3f37-4b64-a21f-28f51c3d8a66" providerId="AD" clId="Web-{E45262F4-061A-49DC-AE72-20A42486D346}" dt="2021-05-28T16:53:05.933" v="659" actId="20577"/>
        <pc:sldMkLst>
          <pc:docMk/>
          <pc:sldMk cId="1310380840" sldId="261"/>
        </pc:sldMkLst>
        <pc:spChg chg="mod">
          <ac:chgData name="David Dos Santos Lucena" userId="S::2170411@iscap.ipp.pt::9b31e9e7-3f37-4b64-a21f-28f51c3d8a66" providerId="AD" clId="Web-{E45262F4-061A-49DC-AE72-20A42486D346}" dt="2021-05-28T16:53:05.933" v="659" actId="20577"/>
          <ac:spMkLst>
            <pc:docMk/>
            <pc:sldMk cId="1310380840" sldId="261"/>
            <ac:spMk id="2" creationId="{749894BD-39FA-4F7E-BE53-45BBEBD7C931}"/>
          </ac:spMkLst>
        </pc:spChg>
      </pc:sldChg>
      <pc:sldChg chg="addSp modSp">
        <pc:chgData name="David Dos Santos Lucena" userId="S::2170411@iscap.ipp.pt::9b31e9e7-3f37-4b64-a21f-28f51c3d8a66" providerId="AD" clId="Web-{E45262F4-061A-49DC-AE72-20A42486D346}" dt="2021-05-28T15:51:22.502" v="172"/>
        <pc:sldMkLst>
          <pc:docMk/>
          <pc:sldMk cId="1009115151" sldId="278"/>
        </pc:sldMkLst>
        <pc:spChg chg="mod">
          <ac:chgData name="David Dos Santos Lucena" userId="S::2170411@iscap.ipp.pt::9b31e9e7-3f37-4b64-a21f-28f51c3d8a66" providerId="AD" clId="Web-{E45262F4-061A-49DC-AE72-20A42486D346}" dt="2021-05-28T15:44:08.349" v="0" actId="20577"/>
          <ac:spMkLst>
            <pc:docMk/>
            <pc:sldMk cId="1009115151" sldId="278"/>
            <ac:spMk id="3" creationId="{474CB17D-2333-4611-B28C-49DEDBED0E39}"/>
          </ac:spMkLst>
        </pc:spChg>
        <pc:graphicFrameChg chg="add mod modGraphic">
          <ac:chgData name="David Dos Santos Lucena" userId="S::2170411@iscap.ipp.pt::9b31e9e7-3f37-4b64-a21f-28f51c3d8a66" providerId="AD" clId="Web-{E45262F4-061A-49DC-AE72-20A42486D346}" dt="2021-05-28T15:51:22.502" v="172"/>
          <ac:graphicFrameMkLst>
            <pc:docMk/>
            <pc:sldMk cId="1009115151" sldId="278"/>
            <ac:graphicFrameMk id="4" creationId="{D9054BBA-C2F6-49F4-A166-FDB65C51F0C7}"/>
          </ac:graphicFrameMkLst>
        </pc:graphicFrameChg>
      </pc:sldChg>
      <pc:sldChg chg="addSp delSp modSp add replId">
        <pc:chgData name="David Dos Santos Lucena" userId="S::2170411@iscap.ipp.pt::9b31e9e7-3f37-4b64-a21f-28f51c3d8a66" providerId="AD" clId="Web-{E45262F4-061A-49DC-AE72-20A42486D346}" dt="2021-05-28T16:34:45.324" v="657" actId="14100"/>
        <pc:sldMkLst>
          <pc:docMk/>
          <pc:sldMk cId="3915302592" sldId="281"/>
        </pc:sldMkLst>
        <pc:spChg chg="del mod">
          <ac:chgData name="David Dos Santos Lucena" userId="S::2170411@iscap.ipp.pt::9b31e9e7-3f37-4b64-a21f-28f51c3d8a66" providerId="AD" clId="Web-{E45262F4-061A-49DC-AE72-20A42486D346}" dt="2021-05-28T16:03:32.006" v="175"/>
          <ac:spMkLst>
            <pc:docMk/>
            <pc:sldMk cId="3915302592" sldId="281"/>
            <ac:spMk id="3" creationId="{474CB17D-2333-4611-B28C-49DEDBED0E39}"/>
          </ac:spMkLst>
        </pc:spChg>
        <pc:spChg chg="add del mod">
          <ac:chgData name="David Dos Santos Lucena" userId="S::2170411@iscap.ipp.pt::9b31e9e7-3f37-4b64-a21f-28f51c3d8a66" providerId="AD" clId="Web-{E45262F4-061A-49DC-AE72-20A42486D346}" dt="2021-05-28T16:04:25.648" v="227"/>
          <ac:spMkLst>
            <pc:docMk/>
            <pc:sldMk cId="3915302592" sldId="281"/>
            <ac:spMk id="5" creationId="{BF181C87-07BE-4300-8EDD-4BAD16F6B9B1}"/>
          </ac:spMkLst>
        </pc:spChg>
        <pc:spChg chg="add mod">
          <ac:chgData name="David Dos Santos Lucena" userId="S::2170411@iscap.ipp.pt::9b31e9e7-3f37-4b64-a21f-28f51c3d8a66" providerId="AD" clId="Web-{E45262F4-061A-49DC-AE72-20A42486D346}" dt="2021-05-28T16:32:01.116" v="625" actId="1076"/>
          <ac:spMkLst>
            <pc:docMk/>
            <pc:sldMk cId="3915302592" sldId="281"/>
            <ac:spMk id="6" creationId="{1DE89D24-E3B6-43BA-A4DB-510E10443F55}"/>
          </ac:spMkLst>
        </pc:spChg>
        <pc:spChg chg="add del mod">
          <ac:chgData name="David Dos Santos Lucena" userId="S::2170411@iscap.ipp.pt::9b31e9e7-3f37-4b64-a21f-28f51c3d8a66" providerId="AD" clId="Web-{E45262F4-061A-49DC-AE72-20A42486D346}" dt="2021-05-28T16:05:35.057" v="242"/>
          <ac:spMkLst>
            <pc:docMk/>
            <pc:sldMk cId="3915302592" sldId="281"/>
            <ac:spMk id="9" creationId="{E3BA0914-FD82-444A-BD27-E3F0D54DD3CD}"/>
          </ac:spMkLst>
        </pc:spChg>
        <pc:spChg chg="add mod">
          <ac:chgData name="David Dos Santos Lucena" userId="S::2170411@iscap.ipp.pt::9b31e9e7-3f37-4b64-a21f-28f51c3d8a66" providerId="AD" clId="Web-{E45262F4-061A-49DC-AE72-20A42486D346}" dt="2021-05-28T16:32:01.116" v="626" actId="1076"/>
          <ac:spMkLst>
            <pc:docMk/>
            <pc:sldMk cId="3915302592" sldId="281"/>
            <ac:spMk id="13" creationId="{62E036EF-035A-49EB-9D26-57787441AE26}"/>
          </ac:spMkLst>
        </pc:spChg>
        <pc:spChg chg="add del">
          <ac:chgData name="David Dos Santos Lucena" userId="S::2170411@iscap.ipp.pt::9b31e9e7-3f37-4b64-a21f-28f51c3d8a66" providerId="AD" clId="Web-{E45262F4-061A-49DC-AE72-20A42486D346}" dt="2021-05-28T16:08:23.843" v="281"/>
          <ac:spMkLst>
            <pc:docMk/>
            <pc:sldMk cId="3915302592" sldId="281"/>
            <ac:spMk id="15" creationId="{1B812808-CE8C-44A4-9D71-CD772E615B19}"/>
          </ac:spMkLst>
        </pc:spChg>
        <pc:spChg chg="add del">
          <ac:chgData name="David Dos Santos Lucena" userId="S::2170411@iscap.ipp.pt::9b31e9e7-3f37-4b64-a21f-28f51c3d8a66" providerId="AD" clId="Web-{E45262F4-061A-49DC-AE72-20A42486D346}" dt="2021-05-28T16:08:30.077" v="320"/>
          <ac:spMkLst>
            <pc:docMk/>
            <pc:sldMk cId="3915302592" sldId="281"/>
            <ac:spMk id="17" creationId="{A87AA484-45E8-4C5B-A25A-4E9BA2525925}"/>
          </ac:spMkLst>
        </pc:spChg>
        <pc:spChg chg="add mod">
          <ac:chgData name="David Dos Santos Lucena" userId="S::2170411@iscap.ipp.pt::9b31e9e7-3f37-4b64-a21f-28f51c3d8a66" providerId="AD" clId="Web-{E45262F4-061A-49DC-AE72-20A42486D346}" dt="2021-05-28T16:32:01.132" v="627" actId="1076"/>
          <ac:spMkLst>
            <pc:docMk/>
            <pc:sldMk cId="3915302592" sldId="281"/>
            <ac:spMk id="19" creationId="{7766FFA1-A46A-42B2-9923-6BA2E5F560BE}"/>
          </ac:spMkLst>
        </pc:spChg>
        <pc:spChg chg="add mod">
          <ac:chgData name="David Dos Santos Lucena" userId="S::2170411@iscap.ipp.pt::9b31e9e7-3f37-4b64-a21f-28f51c3d8a66" providerId="AD" clId="Web-{E45262F4-061A-49DC-AE72-20A42486D346}" dt="2021-05-28T16:32:15.117" v="635" actId="1076"/>
          <ac:spMkLst>
            <pc:docMk/>
            <pc:sldMk cId="3915302592" sldId="281"/>
            <ac:spMk id="21" creationId="{645AA8C0-487F-49D2-A529-C3D33D0B2886}"/>
          </ac:spMkLst>
        </pc:spChg>
        <pc:spChg chg="add mod">
          <ac:chgData name="David Dos Santos Lucena" userId="S::2170411@iscap.ipp.pt::9b31e9e7-3f37-4b64-a21f-28f51c3d8a66" providerId="AD" clId="Web-{E45262F4-061A-49DC-AE72-20A42486D346}" dt="2021-05-28T16:32:23.539" v="637" actId="1076"/>
          <ac:spMkLst>
            <pc:docMk/>
            <pc:sldMk cId="3915302592" sldId="281"/>
            <ac:spMk id="24" creationId="{2D534551-3C8A-412D-8A5B-44424B9C26EF}"/>
          </ac:spMkLst>
        </pc:spChg>
        <pc:spChg chg="add mod">
          <ac:chgData name="David Dos Santos Lucena" userId="S::2170411@iscap.ipp.pt::9b31e9e7-3f37-4b64-a21f-28f51c3d8a66" providerId="AD" clId="Web-{E45262F4-061A-49DC-AE72-20A42486D346}" dt="2021-05-28T16:32:25.398" v="638" actId="1076"/>
          <ac:spMkLst>
            <pc:docMk/>
            <pc:sldMk cId="3915302592" sldId="281"/>
            <ac:spMk id="26" creationId="{8E89702A-DA85-4EA4-AD5B-7D869AA2796D}"/>
          </ac:spMkLst>
        </pc:spChg>
        <pc:cxnChg chg="add mod">
          <ac:chgData name="David Dos Santos Lucena" userId="S::2170411@iscap.ipp.pt::9b31e9e7-3f37-4b64-a21f-28f51c3d8a66" providerId="AD" clId="Web-{E45262F4-061A-49DC-AE72-20A42486D346}" dt="2021-05-28T16:32:01.101" v="623" actId="1076"/>
          <ac:cxnSpMkLst>
            <pc:docMk/>
            <pc:sldMk cId="3915302592" sldId="281"/>
            <ac:cxnSpMk id="7" creationId="{A0912098-4425-4168-A012-7F2323382F00}"/>
          </ac:cxnSpMkLst>
        </pc:cxnChg>
        <pc:cxnChg chg="add mod">
          <ac:chgData name="David Dos Santos Lucena" userId="S::2170411@iscap.ipp.pt::9b31e9e7-3f37-4b64-a21f-28f51c3d8a66" providerId="AD" clId="Web-{E45262F4-061A-49DC-AE72-20A42486D346}" dt="2021-05-28T16:34:45.324" v="657" actId="14100"/>
          <ac:cxnSpMkLst>
            <pc:docMk/>
            <pc:sldMk cId="3915302592" sldId="281"/>
            <ac:cxnSpMk id="11" creationId="{142B9919-1072-4016-ABC6-0B638273B3C1}"/>
          </ac:cxnSpMkLst>
        </pc:cxnChg>
        <pc:cxnChg chg="add del mod">
          <ac:chgData name="David Dos Santos Lucena" userId="S::2170411@iscap.ipp.pt::9b31e9e7-3f37-4b64-a21f-28f51c3d8a66" providerId="AD" clId="Web-{E45262F4-061A-49DC-AE72-20A42486D346}" dt="2021-05-28T16:08:23.843" v="282"/>
          <ac:cxnSpMkLst>
            <pc:docMk/>
            <pc:sldMk cId="3915302592" sldId="281"/>
            <ac:cxnSpMk id="14" creationId="{E022F49B-804C-48DA-A20D-2A6C165C5EF6}"/>
          </ac:cxnSpMkLst>
        </pc:cxnChg>
        <pc:cxnChg chg="add del mod">
          <ac:chgData name="David Dos Santos Lucena" userId="S::2170411@iscap.ipp.pt::9b31e9e7-3f37-4b64-a21f-28f51c3d8a66" providerId="AD" clId="Web-{E45262F4-061A-49DC-AE72-20A42486D346}" dt="2021-05-28T16:08:30.077" v="321"/>
          <ac:cxnSpMkLst>
            <pc:docMk/>
            <pc:sldMk cId="3915302592" sldId="281"/>
            <ac:cxnSpMk id="16" creationId="{CAA304D0-64C0-4D45-89AD-D59249AF6775}"/>
          </ac:cxnSpMkLst>
        </pc:cxnChg>
        <pc:cxnChg chg="add mod">
          <ac:chgData name="David Dos Santos Lucena" userId="S::2170411@iscap.ipp.pt::9b31e9e7-3f37-4b64-a21f-28f51c3d8a66" providerId="AD" clId="Web-{E45262F4-061A-49DC-AE72-20A42486D346}" dt="2021-05-28T16:32:01.101" v="624" actId="1076"/>
          <ac:cxnSpMkLst>
            <pc:docMk/>
            <pc:sldMk cId="3915302592" sldId="281"/>
            <ac:cxnSpMk id="18" creationId="{A66C99D5-8F9A-4B08-8250-3A6024BDD1AC}"/>
          </ac:cxnSpMkLst>
        </pc:cxnChg>
        <pc:cxnChg chg="add del mod">
          <ac:chgData name="David Dos Santos Lucena" userId="S::2170411@iscap.ipp.pt::9b31e9e7-3f37-4b64-a21f-28f51c3d8a66" providerId="AD" clId="Web-{E45262F4-061A-49DC-AE72-20A42486D346}" dt="2021-05-28T16:32:44.664" v="643"/>
          <ac:cxnSpMkLst>
            <pc:docMk/>
            <pc:sldMk cId="3915302592" sldId="281"/>
            <ac:cxnSpMk id="20" creationId="{291202AA-1C4B-49E6-A26E-77B0D22686CC}"/>
          </ac:cxnSpMkLst>
        </pc:cxnChg>
        <pc:cxnChg chg="add mod">
          <ac:chgData name="David Dos Santos Lucena" userId="S::2170411@iscap.ipp.pt::9b31e9e7-3f37-4b64-a21f-28f51c3d8a66" providerId="AD" clId="Web-{E45262F4-061A-49DC-AE72-20A42486D346}" dt="2021-05-28T16:32:01.163" v="631" actId="1076"/>
          <ac:cxnSpMkLst>
            <pc:docMk/>
            <pc:sldMk cId="3915302592" sldId="281"/>
            <ac:cxnSpMk id="22" creationId="{11BE406C-8882-41DF-AA41-CACCB318F90C}"/>
          </ac:cxnSpMkLst>
        </pc:cxnChg>
        <pc:cxnChg chg="add del mod">
          <ac:chgData name="David Dos Santos Lucena" userId="S::2170411@iscap.ipp.pt::9b31e9e7-3f37-4b64-a21f-28f51c3d8a66" providerId="AD" clId="Web-{E45262F4-061A-49DC-AE72-20A42486D346}" dt="2021-05-28T16:21:28.052" v="477"/>
          <ac:cxnSpMkLst>
            <pc:docMk/>
            <pc:sldMk cId="3915302592" sldId="281"/>
            <ac:cxnSpMk id="23" creationId="{9A8C86EA-659A-4E4E-8875-DE34C3C25E5F}"/>
          </ac:cxnSpMkLst>
        </pc:cxnChg>
        <pc:cxnChg chg="add del mod">
          <ac:chgData name="David Dos Santos Lucena" userId="S::2170411@iscap.ipp.pt::9b31e9e7-3f37-4b64-a21f-28f51c3d8a66" providerId="AD" clId="Web-{E45262F4-061A-49DC-AE72-20A42486D346}" dt="2021-05-28T16:32:43.352" v="642"/>
          <ac:cxnSpMkLst>
            <pc:docMk/>
            <pc:sldMk cId="3915302592" sldId="281"/>
            <ac:cxnSpMk id="25" creationId="{9CD217CC-ED1A-46B6-AFBF-F2B8B5C9D2C5}"/>
          </ac:cxnSpMkLst>
        </pc:cxnChg>
        <pc:cxnChg chg="add mod">
          <ac:chgData name="David Dos Santos Lucena" userId="S::2170411@iscap.ipp.pt::9b31e9e7-3f37-4b64-a21f-28f51c3d8a66" providerId="AD" clId="Web-{E45262F4-061A-49DC-AE72-20A42486D346}" dt="2021-05-28T16:34:21.558" v="655" actId="14100"/>
          <ac:cxnSpMkLst>
            <pc:docMk/>
            <pc:sldMk cId="3915302592" sldId="281"/>
            <ac:cxnSpMk id="27" creationId="{4A653530-59AC-42BE-9560-52CFF1A41F19}"/>
          </ac:cxnSpMkLst>
        </pc:cxnChg>
      </pc:sldChg>
    </pc:docChg>
  </pc:docChgLst>
  <pc:docChgLst>
    <pc:chgData name="Rafael Torres Ferreira" userId="S::2170788@iscap.ipp.pt::b1d57ada-7378-43a5-a0f9-5c60dc1bf204" providerId="AD" clId="Web-{4DE7BA26-1566-4172-B9B8-9CACF5348C34}"/>
    <pc:docChg chg="modSld">
      <pc:chgData name="Rafael Torres Ferreira" userId="S::2170788@iscap.ipp.pt::b1d57ada-7378-43a5-a0f9-5c60dc1bf204" providerId="AD" clId="Web-{4DE7BA26-1566-4172-B9B8-9CACF5348C34}" dt="2021-05-29T15:57:07.646" v="0"/>
      <pc:docMkLst>
        <pc:docMk/>
      </pc:docMkLst>
      <pc:sldChg chg="delAnim">
        <pc:chgData name="Rafael Torres Ferreira" userId="S::2170788@iscap.ipp.pt::b1d57ada-7378-43a5-a0f9-5c60dc1bf204" providerId="AD" clId="Web-{4DE7BA26-1566-4172-B9B8-9CACF5348C34}" dt="2021-05-29T15:57:07.646" v="0"/>
        <pc:sldMkLst>
          <pc:docMk/>
          <pc:sldMk cId="706969485" sldId="271"/>
        </pc:sldMkLst>
      </pc:sldChg>
    </pc:docChg>
  </pc:docChgLst>
  <pc:docChgLst>
    <pc:chgData name="David Dos Santos Lucena" userId="S::2170411@iscap.ipp.pt::9b31e9e7-3f37-4b64-a21f-28f51c3d8a66" providerId="AD" clId="Web-{279C0280-3734-4B10-A47B-1125888E542D}"/>
    <pc:docChg chg="modSld">
      <pc:chgData name="David Dos Santos Lucena" userId="S::2170411@iscap.ipp.pt::9b31e9e7-3f37-4b64-a21f-28f51c3d8a66" providerId="AD" clId="Web-{279C0280-3734-4B10-A47B-1125888E542D}" dt="2021-04-12T16:46:25.855" v="125" actId="20577"/>
      <pc:docMkLst>
        <pc:docMk/>
      </pc:docMkLst>
      <pc:sldChg chg="modSp">
        <pc:chgData name="David Dos Santos Lucena" userId="S::2170411@iscap.ipp.pt::9b31e9e7-3f37-4b64-a21f-28f51c3d8a66" providerId="AD" clId="Web-{279C0280-3734-4B10-A47B-1125888E542D}" dt="2021-04-12T16:30:14.782" v="14" actId="1076"/>
        <pc:sldMkLst>
          <pc:docMk/>
          <pc:sldMk cId="951416811" sldId="257"/>
        </pc:sldMkLst>
        <pc:spChg chg="mod">
          <ac:chgData name="David Dos Santos Lucena" userId="S::2170411@iscap.ipp.pt::9b31e9e7-3f37-4b64-a21f-28f51c3d8a66" providerId="AD" clId="Web-{279C0280-3734-4B10-A47B-1125888E542D}" dt="2021-04-12T16:30:14.782" v="14" actId="1076"/>
          <ac:spMkLst>
            <pc:docMk/>
            <pc:sldMk cId="951416811" sldId="257"/>
            <ac:spMk id="3" creationId="{83AB3966-B85B-49AA-9C40-D07F09C6D3C0}"/>
          </ac:spMkLst>
        </pc:spChg>
      </pc:sldChg>
      <pc:sldChg chg="modSp">
        <pc:chgData name="David Dos Santos Lucena" userId="S::2170411@iscap.ipp.pt::9b31e9e7-3f37-4b64-a21f-28f51c3d8a66" providerId="AD" clId="Web-{279C0280-3734-4B10-A47B-1125888E542D}" dt="2021-04-12T16:39:35.328" v="52" actId="1076"/>
        <pc:sldMkLst>
          <pc:docMk/>
          <pc:sldMk cId="806334730" sldId="258"/>
        </pc:sldMkLst>
        <pc:spChg chg="mod">
          <ac:chgData name="David Dos Santos Lucena" userId="S::2170411@iscap.ipp.pt::9b31e9e7-3f37-4b64-a21f-28f51c3d8a66" providerId="AD" clId="Web-{279C0280-3734-4B10-A47B-1125888E542D}" dt="2021-04-12T16:39:35.328" v="52" actId="1076"/>
          <ac:spMkLst>
            <pc:docMk/>
            <pc:sldMk cId="806334730" sldId="258"/>
            <ac:spMk id="3" creationId="{F9D978DC-20CC-4CE3-8058-38952A2381E7}"/>
          </ac:spMkLst>
        </pc:spChg>
      </pc:sldChg>
      <pc:sldChg chg="modSp">
        <pc:chgData name="David Dos Santos Lucena" userId="S::2170411@iscap.ipp.pt::9b31e9e7-3f37-4b64-a21f-28f51c3d8a66" providerId="AD" clId="Web-{279C0280-3734-4B10-A47B-1125888E542D}" dt="2021-04-12T16:46:25.855" v="125" actId="20577"/>
        <pc:sldMkLst>
          <pc:docMk/>
          <pc:sldMk cId="194931711" sldId="259"/>
        </pc:sldMkLst>
        <pc:spChg chg="mod">
          <ac:chgData name="David Dos Santos Lucena" userId="S::2170411@iscap.ipp.pt::9b31e9e7-3f37-4b64-a21f-28f51c3d8a66" providerId="AD" clId="Web-{279C0280-3734-4B10-A47B-1125888E542D}" dt="2021-04-12T16:46:25.855" v="125" actId="20577"/>
          <ac:spMkLst>
            <pc:docMk/>
            <pc:sldMk cId="194931711" sldId="259"/>
            <ac:spMk id="3" creationId="{101A8DD3-F2C7-4604-85E2-FDF4B93D7060}"/>
          </ac:spMkLst>
        </pc:spChg>
      </pc:sldChg>
    </pc:docChg>
  </pc:docChgLst>
  <pc:docChgLst>
    <pc:chgData name="Rafael Torres Ferreira" userId="S::2170788@iscap.ipp.pt::b1d57ada-7378-43a5-a0f9-5c60dc1bf204" providerId="AD" clId="Web-{4D121667-31C6-4CAE-9EB6-0B2C21837942}"/>
    <pc:docChg chg="modSld">
      <pc:chgData name="Rafael Torres Ferreira" userId="S::2170788@iscap.ipp.pt::b1d57ada-7378-43a5-a0f9-5c60dc1bf204" providerId="AD" clId="Web-{4D121667-31C6-4CAE-9EB6-0B2C21837942}" dt="2021-05-29T15:45:57.844" v="126" actId="1076"/>
      <pc:docMkLst>
        <pc:docMk/>
      </pc:docMkLst>
      <pc:sldChg chg="addSp delSp modSp addAnim">
        <pc:chgData name="Rafael Torres Ferreira" userId="S::2170788@iscap.ipp.pt::b1d57ada-7378-43a5-a0f9-5c60dc1bf204" providerId="AD" clId="Web-{4D121667-31C6-4CAE-9EB6-0B2C21837942}" dt="2021-05-29T15:45:57.844" v="126" actId="1076"/>
        <pc:sldMkLst>
          <pc:docMk/>
          <pc:sldMk cId="1310380840" sldId="261"/>
        </pc:sldMkLst>
        <pc:spChg chg="mod">
          <ac:chgData name="Rafael Torres Ferreira" userId="S::2170788@iscap.ipp.pt::b1d57ada-7378-43a5-a0f9-5c60dc1bf204" providerId="AD" clId="Web-{4D121667-31C6-4CAE-9EB6-0B2C21837942}" dt="2021-05-29T15:45:57.844" v="126" actId="1076"/>
          <ac:spMkLst>
            <pc:docMk/>
            <pc:sldMk cId="1310380840" sldId="261"/>
            <ac:spMk id="2" creationId="{749894BD-39FA-4F7E-BE53-45BBEBD7C931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4:38.155" v="107"/>
          <ac:spMkLst>
            <pc:docMk/>
            <pc:sldMk cId="1310380840" sldId="261"/>
            <ac:spMk id="5" creationId="{4FEFA976-0132-4AF3-B3A3-B2D1C89C6E30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4:38.155" v="107"/>
          <ac:spMkLst>
            <pc:docMk/>
            <pc:sldMk cId="1310380840" sldId="261"/>
            <ac:spMk id="6" creationId="{65BA7CAF-5EE9-4EEE-9E12-B2CECCB94D62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4:38.155" v="107"/>
          <ac:spMkLst>
            <pc:docMk/>
            <pc:sldMk cId="1310380840" sldId="261"/>
            <ac:spMk id="11" creationId="{EC199F73-795E-469A-AF4B-13FA2C7AB76F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44:38.155" v="107"/>
          <ac:spMkLst>
            <pc:docMk/>
            <pc:sldMk cId="1310380840" sldId="261"/>
            <ac:spMk id="16" creationId="{35BAD784-BAAF-4CC0-9F52-682A8E966706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44:38.155" v="107"/>
          <ac:spMkLst>
            <pc:docMk/>
            <pc:sldMk cId="1310380840" sldId="261"/>
            <ac:spMk id="18" creationId="{25D401B9-9595-42B7-B197-AB5FB5C653B2}"/>
          </ac:spMkLst>
        </pc:spChg>
      </pc:sldChg>
      <pc:sldChg chg="addSp delSp modSp">
        <pc:chgData name="Rafael Torres Ferreira" userId="S::2170788@iscap.ipp.pt::b1d57ada-7378-43a5-a0f9-5c60dc1bf204" providerId="AD" clId="Web-{4D121667-31C6-4CAE-9EB6-0B2C21837942}" dt="2021-05-29T15:36:01.187" v="15" actId="14100"/>
        <pc:sldMkLst>
          <pc:docMk/>
          <pc:sldMk cId="3812087959" sldId="269"/>
        </pc:sldMkLst>
        <pc:spChg chg="mod">
          <ac:chgData name="Rafael Torres Ferreira" userId="S::2170788@iscap.ipp.pt::b1d57ada-7378-43a5-a0f9-5c60dc1bf204" providerId="AD" clId="Web-{4D121667-31C6-4CAE-9EB6-0B2C21837942}" dt="2021-05-29T15:35:46.061" v="11"/>
          <ac:spMkLst>
            <pc:docMk/>
            <pc:sldMk cId="3812087959" sldId="269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4D121667-31C6-4CAE-9EB6-0B2C21837942}" dt="2021-05-29T15:36:01.187" v="15" actId="14100"/>
          <ac:spMkLst>
            <pc:docMk/>
            <pc:sldMk cId="3812087959" sldId="269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5:36.920" v="8"/>
          <ac:spMkLst>
            <pc:docMk/>
            <pc:sldMk cId="3812087959" sldId="269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5:36.920" v="8"/>
          <ac:spMkLst>
            <pc:docMk/>
            <pc:sldMk cId="3812087959" sldId="269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5:36.920" v="8"/>
          <ac:spMkLst>
            <pc:docMk/>
            <pc:sldMk cId="3812087959" sldId="269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5:36.920" v="8"/>
          <ac:spMkLst>
            <pc:docMk/>
            <pc:sldMk cId="3812087959" sldId="269"/>
            <ac:spMk id="17" creationId="{27C836CD-47B2-4287-AE51-D866B8697AF0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5:36.920" v="8"/>
          <ac:spMkLst>
            <pc:docMk/>
            <pc:sldMk cId="3812087959" sldId="269"/>
            <ac:spMk id="19" creationId="{8A50CAC8-10E2-4E31-9995-4EF170513678}"/>
          </ac:spMkLst>
        </pc:spChg>
      </pc:sldChg>
      <pc:sldChg chg="addSp delSp modSp">
        <pc:chgData name="Rafael Torres Ferreira" userId="S::2170788@iscap.ipp.pt::b1d57ada-7378-43a5-a0f9-5c60dc1bf204" providerId="AD" clId="Web-{4D121667-31C6-4CAE-9EB6-0B2C21837942}" dt="2021-05-29T15:33:12.807" v="4" actId="14100"/>
        <pc:sldMkLst>
          <pc:docMk/>
          <pc:sldMk cId="4247780091" sldId="270"/>
        </pc:sldMkLst>
        <pc:spChg chg="mod">
          <ac:chgData name="Rafael Torres Ferreira" userId="S::2170788@iscap.ipp.pt::b1d57ada-7378-43a5-a0f9-5c60dc1bf204" providerId="AD" clId="Web-{4D121667-31C6-4CAE-9EB6-0B2C21837942}" dt="2021-05-29T15:32:55.322" v="0"/>
          <ac:spMkLst>
            <pc:docMk/>
            <pc:sldMk cId="4247780091" sldId="270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4D121667-31C6-4CAE-9EB6-0B2C21837942}" dt="2021-05-29T15:33:12.807" v="4" actId="14100"/>
          <ac:spMkLst>
            <pc:docMk/>
            <pc:sldMk cId="4247780091" sldId="270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2:55.322" v="0"/>
          <ac:spMkLst>
            <pc:docMk/>
            <pc:sldMk cId="4247780091" sldId="270"/>
            <ac:spMk id="17" creationId="{6BD1C247-1E5B-4399-87F8-31C532F0A276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2:55.322" v="0"/>
          <ac:spMkLst>
            <pc:docMk/>
            <pc:sldMk cId="4247780091" sldId="270"/>
            <ac:spMk id="19" creationId="{D3F0F311-CB15-4C1D-937F-8DBB429D8E9E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2:55.322" v="0"/>
          <ac:spMkLst>
            <pc:docMk/>
            <pc:sldMk cId="4247780091" sldId="270"/>
            <ac:spMk id="21" creationId="{E6F70DE8-A2A4-4336-A602-73036FEDC795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2:55.322" v="0"/>
          <ac:spMkLst>
            <pc:docMk/>
            <pc:sldMk cId="4247780091" sldId="270"/>
            <ac:spMk id="23" creationId="{0BC37474-18AF-4624-880A-2ACF6A6507D7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2:55.322" v="0"/>
          <ac:spMkLst>
            <pc:docMk/>
            <pc:sldMk cId="4247780091" sldId="270"/>
            <ac:spMk id="28" creationId="{7BB8F75B-C884-4D2B-AE54-13C07B581840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2:55.322" v="0"/>
          <ac:spMkLst>
            <pc:docMk/>
            <pc:sldMk cId="4247780091" sldId="270"/>
            <ac:spMk id="30" creationId="{5E1FEFA6-7D4F-4746-AE64-D4D52FE76DC2}"/>
          </ac:spMkLst>
        </pc:spChg>
      </pc:sldChg>
      <pc:sldChg chg="addSp delSp modSp">
        <pc:chgData name="Rafael Torres Ferreira" userId="S::2170788@iscap.ipp.pt::b1d57ada-7378-43a5-a0f9-5c60dc1bf204" providerId="AD" clId="Web-{4D121667-31C6-4CAE-9EB6-0B2C21837942}" dt="2021-05-29T15:38:07.190" v="37" actId="20577"/>
        <pc:sldMkLst>
          <pc:docMk/>
          <pc:sldMk cId="706969485" sldId="271"/>
        </pc:sldMkLst>
        <pc:spChg chg="mod">
          <ac:chgData name="Rafael Torres Ferreira" userId="S::2170788@iscap.ipp.pt::b1d57ada-7378-43a5-a0f9-5c60dc1bf204" providerId="AD" clId="Web-{4D121667-31C6-4CAE-9EB6-0B2C21837942}" dt="2021-05-29T15:38:07.190" v="37" actId="20577"/>
          <ac:spMkLst>
            <pc:docMk/>
            <pc:sldMk cId="706969485" sldId="271"/>
            <ac:spMk id="2" creationId="{DB2F81DB-0F2B-41D4-ABD6-ECB8C77C8F00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6:27.875" v="17"/>
          <ac:spMkLst>
            <pc:docMk/>
            <pc:sldMk cId="706969485" sldId="271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6:27.875" v="17"/>
          <ac:spMkLst>
            <pc:docMk/>
            <pc:sldMk cId="706969485" sldId="271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6:27.875" v="17"/>
          <ac:spMkLst>
            <pc:docMk/>
            <pc:sldMk cId="706969485" sldId="271"/>
            <ac:spMk id="12" creationId="{BF8DA3CF-9D4B-403A-9AD4-BB177DAB6CC1}"/>
          </ac:spMkLst>
        </pc:spChg>
        <pc:spChg chg="add del">
          <ac:chgData name="Rafael Torres Ferreira" userId="S::2170788@iscap.ipp.pt::b1d57ada-7378-43a5-a0f9-5c60dc1bf204" providerId="AD" clId="Web-{4D121667-31C6-4CAE-9EB6-0B2C21837942}" dt="2021-05-29T15:37:51.518" v="32"/>
          <ac:spMkLst>
            <pc:docMk/>
            <pc:sldMk cId="706969485" sldId="271"/>
            <ac:spMk id="17" creationId="{3A6B605E-B973-41C3-92CD-B85E8E91FDD1}"/>
          </ac:spMkLst>
        </pc:spChg>
        <pc:spChg chg="add del">
          <ac:chgData name="Rafael Torres Ferreira" userId="S::2170788@iscap.ipp.pt::b1d57ada-7378-43a5-a0f9-5c60dc1bf204" providerId="AD" clId="Web-{4D121667-31C6-4CAE-9EB6-0B2C21837942}" dt="2021-05-29T15:37:51.518" v="32"/>
          <ac:spMkLst>
            <pc:docMk/>
            <pc:sldMk cId="706969485" sldId="271"/>
            <ac:spMk id="19" creationId="{8337CC61-9E93-4D80-9F1C-12CE9A0C07F6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7:51.518" v="32"/>
          <ac:spMkLst>
            <pc:docMk/>
            <pc:sldMk cId="706969485" sldId="271"/>
            <ac:spMk id="24" creationId="{97C478F1-26B5-44C9-823B-523B85B112F6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7:51.518" v="32"/>
          <ac:spMkLst>
            <pc:docMk/>
            <pc:sldMk cId="706969485" sldId="271"/>
            <ac:spMk id="26" creationId="{8337CC61-9E93-4D80-9F1C-12CE9A0C07F6}"/>
          </ac:spMkLst>
        </pc:spChg>
        <pc:picChg chg="mod">
          <ac:chgData name="Rafael Torres Ferreira" userId="S::2170788@iscap.ipp.pt::b1d57ada-7378-43a5-a0f9-5c60dc1bf204" providerId="AD" clId="Web-{4D121667-31C6-4CAE-9EB6-0B2C21837942}" dt="2021-05-29T15:37:51.518" v="32"/>
          <ac:picMkLst>
            <pc:docMk/>
            <pc:sldMk cId="706969485" sldId="271"/>
            <ac:picMk id="6" creationId="{00000000-0000-0000-0000-000000000000}"/>
          </ac:picMkLst>
        </pc:picChg>
      </pc:sldChg>
      <pc:sldChg chg="addSp delSp modSp">
        <pc:chgData name="Rafael Torres Ferreira" userId="S::2170788@iscap.ipp.pt::b1d57ada-7378-43a5-a0f9-5c60dc1bf204" providerId="AD" clId="Web-{4D121667-31C6-4CAE-9EB6-0B2C21837942}" dt="2021-05-29T15:44:07.154" v="106" actId="14100"/>
        <pc:sldMkLst>
          <pc:docMk/>
          <pc:sldMk cId="52831942" sldId="272"/>
        </pc:sldMkLst>
        <pc:spChg chg="mod">
          <ac:chgData name="Rafael Torres Ferreira" userId="S::2170788@iscap.ipp.pt::b1d57ada-7378-43a5-a0f9-5c60dc1bf204" providerId="AD" clId="Web-{4D121667-31C6-4CAE-9EB6-0B2C21837942}" dt="2021-05-29T15:40:53.664" v="59" actId="1076"/>
          <ac:spMkLst>
            <pc:docMk/>
            <pc:sldMk cId="52831942" sldId="272"/>
            <ac:spMk id="2" creationId="{DB2F81DB-0F2B-41D4-ABD6-ECB8C77C8F00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0:41.413" v="56"/>
          <ac:spMkLst>
            <pc:docMk/>
            <pc:sldMk cId="52831942" sldId="272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0:41.413" v="56"/>
          <ac:spMkLst>
            <pc:docMk/>
            <pc:sldMk cId="52831942" sldId="272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0:41.413" v="56"/>
          <ac:spMkLst>
            <pc:docMk/>
            <pc:sldMk cId="52831942" sldId="272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0:41.413" v="56"/>
          <ac:spMkLst>
            <pc:docMk/>
            <pc:sldMk cId="52831942" sldId="272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40:41.413" v="56"/>
          <ac:spMkLst>
            <pc:docMk/>
            <pc:sldMk cId="52831942" sldId="272"/>
            <ac:spMk id="18" creationId="{ECD538B8-489B-407A-A760-436DB4C563CC}"/>
          </ac:spMkLst>
        </pc:spChg>
        <pc:spChg chg="add mod">
          <ac:chgData name="Rafael Torres Ferreira" userId="S::2170788@iscap.ipp.pt::b1d57ada-7378-43a5-a0f9-5c60dc1bf204" providerId="AD" clId="Web-{4D121667-31C6-4CAE-9EB6-0B2C21837942}" dt="2021-05-29T15:43:34.075" v="101" actId="1076"/>
          <ac:spMkLst>
            <pc:docMk/>
            <pc:sldMk cId="52831942" sldId="272"/>
            <ac:spMk id="58" creationId="{BFDBE027-6B4F-4ADE-8258-4F46646E378B}"/>
          </ac:spMkLst>
        </pc:spChg>
        <pc:graphicFrameChg chg="add mod modGraphic">
          <ac:chgData name="Rafael Torres Ferreira" userId="S::2170788@iscap.ipp.pt::b1d57ada-7378-43a5-a0f9-5c60dc1bf204" providerId="AD" clId="Web-{4D121667-31C6-4CAE-9EB6-0B2C21837942}" dt="2021-05-29T15:44:07.154" v="106" actId="14100"/>
          <ac:graphicFrameMkLst>
            <pc:docMk/>
            <pc:sldMk cId="52831942" sldId="272"/>
            <ac:graphicFrameMk id="14" creationId="{FA309E7A-603C-4CC8-814E-B7E7C453818C}"/>
          </ac:graphicFrameMkLst>
        </pc:graphicFrameChg>
      </pc:sldChg>
      <pc:sldChg chg="addSp delSp modSp">
        <pc:chgData name="Rafael Torres Ferreira" userId="S::2170788@iscap.ipp.pt::b1d57ada-7378-43a5-a0f9-5c60dc1bf204" providerId="AD" clId="Web-{4D121667-31C6-4CAE-9EB6-0B2C21837942}" dt="2021-05-29T15:39:36.630" v="48" actId="20577"/>
        <pc:sldMkLst>
          <pc:docMk/>
          <pc:sldMk cId="1379977681" sldId="273"/>
        </pc:sldMkLst>
        <pc:spChg chg="mod">
          <ac:chgData name="Rafael Torres Ferreira" userId="S::2170788@iscap.ipp.pt::b1d57ada-7378-43a5-a0f9-5c60dc1bf204" providerId="AD" clId="Web-{4D121667-31C6-4CAE-9EB6-0B2C21837942}" dt="2021-05-29T15:39:02.332" v="43" actId="20577"/>
          <ac:spMkLst>
            <pc:docMk/>
            <pc:sldMk cId="1379977681" sldId="273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4D121667-31C6-4CAE-9EB6-0B2C21837942}" dt="2021-05-29T15:39:36.630" v="48" actId="20577"/>
          <ac:spMkLst>
            <pc:docMk/>
            <pc:sldMk cId="1379977681" sldId="273"/>
            <ac:spMk id="3" creationId="{474CB17D-2333-4611-B28C-49DEDBED0E39}"/>
          </ac:spMkLst>
        </pc:spChg>
        <pc:spChg chg="add del">
          <ac:chgData name="Rafael Torres Ferreira" userId="S::2170788@iscap.ipp.pt::b1d57ada-7378-43a5-a0f9-5c60dc1bf204" providerId="AD" clId="Web-{4D121667-31C6-4CAE-9EB6-0B2C21837942}" dt="2021-05-29T15:38:35.707" v="40"/>
          <ac:spMkLst>
            <pc:docMk/>
            <pc:sldMk cId="1379977681" sldId="273"/>
            <ac:spMk id="8" creationId="{EFF9146B-4CCD-4CDB-AB9C-458005307E6F}"/>
          </ac:spMkLst>
        </pc:spChg>
        <pc:spChg chg="add del">
          <ac:chgData name="Rafael Torres Ferreira" userId="S::2170788@iscap.ipp.pt::b1d57ada-7378-43a5-a0f9-5c60dc1bf204" providerId="AD" clId="Web-{4D121667-31C6-4CAE-9EB6-0B2C21837942}" dt="2021-05-29T15:38:35.707" v="40"/>
          <ac:spMkLst>
            <pc:docMk/>
            <pc:sldMk cId="1379977681" sldId="273"/>
            <ac:spMk id="10" creationId="{5E1FEFA6-7D4F-4746-AE64-D4D52FE76DC2}"/>
          </ac:spMkLst>
        </pc:spChg>
        <pc:spChg chg="add del">
          <ac:chgData name="Rafael Torres Ferreira" userId="S::2170788@iscap.ipp.pt::b1d57ada-7378-43a5-a0f9-5c60dc1bf204" providerId="AD" clId="Web-{4D121667-31C6-4CAE-9EB6-0B2C21837942}" dt="2021-05-29T15:38:35.707" v="40"/>
          <ac:spMkLst>
            <pc:docMk/>
            <pc:sldMk cId="1379977681" sldId="273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8:35.707" v="40"/>
          <ac:spMkLst>
            <pc:docMk/>
            <pc:sldMk cId="1379977681" sldId="273"/>
            <ac:spMk id="14" creationId="{A9CD6474-47AA-4D47-AF35-32FA3089BDD1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8:35.707" v="40"/>
          <ac:spMkLst>
            <pc:docMk/>
            <pc:sldMk cId="1379977681" sldId="273"/>
            <ac:spMk id="15" creationId="{5E1FEFA6-7D4F-4746-AE64-D4D52FE76DC2}"/>
          </ac:spMkLst>
        </pc:spChg>
        <pc:spChg chg="add del">
          <ac:chgData name="Rafael Torres Ferreira" userId="S::2170788@iscap.ipp.pt::b1d57ada-7378-43a5-a0f9-5c60dc1bf204" providerId="AD" clId="Web-{4D121667-31C6-4CAE-9EB6-0B2C21837942}" dt="2021-05-29T15:38:35.691" v="39"/>
          <ac:spMkLst>
            <pc:docMk/>
            <pc:sldMk cId="1379977681" sldId="273"/>
            <ac:spMk id="17" creationId="{7BB8F75B-C884-4D2B-AE54-13C07B581840}"/>
          </ac:spMkLst>
        </pc:spChg>
        <pc:spChg chg="add del">
          <ac:chgData name="Rafael Torres Ferreira" userId="S::2170788@iscap.ipp.pt::b1d57ada-7378-43a5-a0f9-5c60dc1bf204" providerId="AD" clId="Web-{4D121667-31C6-4CAE-9EB6-0B2C21837942}" dt="2021-05-29T15:38:35.691" v="39"/>
          <ac:spMkLst>
            <pc:docMk/>
            <pc:sldMk cId="1379977681" sldId="273"/>
            <ac:spMk id="19" creationId="{5E1FEFA6-7D4F-4746-AE64-D4D52FE76DC2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8:35.707" v="40"/>
          <ac:spMkLst>
            <pc:docMk/>
            <pc:sldMk cId="1379977681" sldId="273"/>
            <ac:spMk id="21" creationId="{BF8DA3CF-9D4B-403A-9AD4-BB177DAB6CC1}"/>
          </ac:spMkLst>
        </pc:spChg>
      </pc:sldChg>
      <pc:sldChg chg="addSp delSp modSp">
        <pc:chgData name="Rafael Torres Ferreira" userId="S::2170788@iscap.ipp.pt::b1d57ada-7378-43a5-a0f9-5c60dc1bf204" providerId="AD" clId="Web-{4D121667-31C6-4CAE-9EB6-0B2C21837942}" dt="2021-05-29T15:40:27.804" v="55" actId="1076"/>
        <pc:sldMkLst>
          <pc:docMk/>
          <pc:sldMk cId="3283911138" sldId="275"/>
        </pc:sldMkLst>
        <pc:spChg chg="mod">
          <ac:chgData name="Rafael Torres Ferreira" userId="S::2170788@iscap.ipp.pt::b1d57ada-7378-43a5-a0f9-5c60dc1bf204" providerId="AD" clId="Web-{4D121667-31C6-4CAE-9EB6-0B2C21837942}" dt="2021-05-29T15:39:49.006" v="50" actId="20577"/>
          <ac:spMkLst>
            <pc:docMk/>
            <pc:sldMk cId="3283911138" sldId="275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4D121667-31C6-4CAE-9EB6-0B2C21837942}" dt="2021-05-29T15:40:27.804" v="55" actId="1076"/>
          <ac:spMkLst>
            <pc:docMk/>
            <pc:sldMk cId="3283911138" sldId="275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9:42.412" v="49"/>
          <ac:spMkLst>
            <pc:docMk/>
            <pc:sldMk cId="3283911138" sldId="275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9:42.412" v="49"/>
          <ac:spMkLst>
            <pc:docMk/>
            <pc:sldMk cId="3283911138" sldId="275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39:42.412" v="49"/>
          <ac:spMkLst>
            <pc:docMk/>
            <pc:sldMk cId="3283911138" sldId="275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9:42.412" v="49"/>
          <ac:spMkLst>
            <pc:docMk/>
            <pc:sldMk cId="3283911138" sldId="275"/>
            <ac:spMk id="17" creationId="{A9CD6474-47AA-4D47-AF35-32FA3089BDD1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9:42.412" v="49"/>
          <ac:spMkLst>
            <pc:docMk/>
            <pc:sldMk cId="3283911138" sldId="275"/>
            <ac:spMk id="19" creationId="{5E1FEFA6-7D4F-4746-AE64-D4D52FE76DC2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39:42.412" v="49"/>
          <ac:spMkLst>
            <pc:docMk/>
            <pc:sldMk cId="3283911138" sldId="275"/>
            <ac:spMk id="21" creationId="{BF8DA3CF-9D4B-403A-9AD4-BB177DAB6CC1}"/>
          </ac:spMkLst>
        </pc:spChg>
      </pc:sldChg>
      <pc:sldChg chg="addSp delSp modSp">
        <pc:chgData name="Rafael Torres Ferreira" userId="S::2170788@iscap.ipp.pt::b1d57ada-7378-43a5-a0f9-5c60dc1bf204" providerId="AD" clId="Web-{4D121667-31C6-4CAE-9EB6-0B2C21837942}" dt="2021-05-29T15:43:59.060" v="105" actId="14100"/>
        <pc:sldMkLst>
          <pc:docMk/>
          <pc:sldMk cId="3228787698" sldId="277"/>
        </pc:sldMkLst>
        <pc:spChg chg="mod">
          <ac:chgData name="Rafael Torres Ferreira" userId="S::2170788@iscap.ipp.pt::b1d57ada-7378-43a5-a0f9-5c60dc1bf204" providerId="AD" clId="Web-{4D121667-31C6-4CAE-9EB6-0B2C21837942}" dt="2021-05-29T15:42:50.495" v="91" actId="1076"/>
          <ac:spMkLst>
            <pc:docMk/>
            <pc:sldMk cId="3228787698" sldId="277"/>
            <ac:spMk id="2" creationId="{DB2F81DB-0F2B-41D4-ABD6-ECB8C77C8F00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2:24.088" v="84"/>
          <ac:spMkLst>
            <pc:docMk/>
            <pc:sldMk cId="3228787698" sldId="277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2:24.088" v="84"/>
          <ac:spMkLst>
            <pc:docMk/>
            <pc:sldMk cId="3228787698" sldId="277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2:24.088" v="84"/>
          <ac:spMkLst>
            <pc:docMk/>
            <pc:sldMk cId="3228787698" sldId="277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4D121667-31C6-4CAE-9EB6-0B2C21837942}" dt="2021-05-29T15:42:24.088" v="84"/>
          <ac:spMkLst>
            <pc:docMk/>
            <pc:sldMk cId="3228787698" sldId="277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4D121667-31C6-4CAE-9EB6-0B2C21837942}" dt="2021-05-29T15:42:24.088" v="84"/>
          <ac:spMkLst>
            <pc:docMk/>
            <pc:sldMk cId="3228787698" sldId="277"/>
            <ac:spMk id="18" creationId="{ECD538B8-489B-407A-A760-436DB4C563CC}"/>
          </ac:spMkLst>
        </pc:spChg>
        <pc:spChg chg="add mod">
          <ac:chgData name="Rafael Torres Ferreira" userId="S::2170788@iscap.ipp.pt::b1d57ada-7378-43a5-a0f9-5c60dc1bf204" providerId="AD" clId="Web-{4D121667-31C6-4CAE-9EB6-0B2C21837942}" dt="2021-05-29T15:43:47.434" v="103" actId="1076"/>
          <ac:spMkLst>
            <pc:docMk/>
            <pc:sldMk cId="3228787698" sldId="277"/>
            <ac:spMk id="53" creationId="{ABA1605E-90DF-4892-82A1-FFDB1372B9D7}"/>
          </ac:spMkLst>
        </pc:spChg>
        <pc:graphicFrameChg chg="add mod modGraphic">
          <ac:chgData name="Rafael Torres Ferreira" userId="S::2170788@iscap.ipp.pt::b1d57ada-7378-43a5-a0f9-5c60dc1bf204" providerId="AD" clId="Web-{4D121667-31C6-4CAE-9EB6-0B2C21837942}" dt="2021-05-29T15:43:59.060" v="105" actId="14100"/>
          <ac:graphicFrameMkLst>
            <pc:docMk/>
            <pc:sldMk cId="3228787698" sldId="277"/>
            <ac:graphicFrameMk id="14" creationId="{98BC42EE-227A-4F81-8181-1907D04C3A08}"/>
          </ac:graphicFrameMkLst>
        </pc:graphicFrameChg>
      </pc:sldChg>
      <pc:sldChg chg="modSp">
        <pc:chgData name="Rafael Torres Ferreira" userId="S::2170788@iscap.ipp.pt::b1d57ada-7378-43a5-a0f9-5c60dc1bf204" providerId="AD" clId="Web-{4D121667-31C6-4CAE-9EB6-0B2C21837942}" dt="2021-05-29T15:33:40.651" v="5" actId="20577"/>
        <pc:sldMkLst>
          <pc:docMk/>
          <pc:sldMk cId="1009115151" sldId="278"/>
        </pc:sldMkLst>
        <pc:spChg chg="mod">
          <ac:chgData name="Rafael Torres Ferreira" userId="S::2170788@iscap.ipp.pt::b1d57ada-7378-43a5-a0f9-5c60dc1bf204" providerId="AD" clId="Web-{4D121667-31C6-4CAE-9EB6-0B2C21837942}" dt="2021-05-29T15:33:40.651" v="5" actId="20577"/>
          <ac:spMkLst>
            <pc:docMk/>
            <pc:sldMk cId="1009115151" sldId="278"/>
            <ac:spMk id="2" creationId="{DB2F81DB-0F2B-41D4-ABD6-ECB8C77C8F00}"/>
          </ac:spMkLst>
        </pc:spChg>
      </pc:sldChg>
      <pc:sldChg chg="modSp">
        <pc:chgData name="Rafael Torres Ferreira" userId="S::2170788@iscap.ipp.pt::b1d57ada-7378-43a5-a0f9-5c60dc1bf204" providerId="AD" clId="Web-{4D121667-31C6-4CAE-9EB6-0B2C21837942}" dt="2021-05-29T15:33:45.870" v="6" actId="20577"/>
        <pc:sldMkLst>
          <pc:docMk/>
          <pc:sldMk cId="3915302592" sldId="281"/>
        </pc:sldMkLst>
        <pc:spChg chg="mod">
          <ac:chgData name="Rafael Torres Ferreira" userId="S::2170788@iscap.ipp.pt::b1d57ada-7378-43a5-a0f9-5c60dc1bf204" providerId="AD" clId="Web-{4D121667-31C6-4CAE-9EB6-0B2C21837942}" dt="2021-05-29T15:33:45.870" v="6" actId="20577"/>
          <ac:spMkLst>
            <pc:docMk/>
            <pc:sldMk cId="3915302592" sldId="281"/>
            <ac:spMk id="2" creationId="{DB2F81DB-0F2B-41D4-ABD6-ECB8C77C8F00}"/>
          </ac:spMkLst>
        </pc:spChg>
      </pc:sldChg>
      <pc:sldChg chg="modSp">
        <pc:chgData name="Rafael Torres Ferreira" userId="S::2170788@iscap.ipp.pt::b1d57ada-7378-43a5-a0f9-5c60dc1bf204" providerId="AD" clId="Web-{4D121667-31C6-4CAE-9EB6-0B2C21837942}" dt="2021-05-29T15:34:53.982" v="7" actId="20577"/>
        <pc:sldMkLst>
          <pc:docMk/>
          <pc:sldMk cId="133411363" sldId="282"/>
        </pc:sldMkLst>
        <pc:spChg chg="mod">
          <ac:chgData name="Rafael Torres Ferreira" userId="S::2170788@iscap.ipp.pt::b1d57ada-7378-43a5-a0f9-5c60dc1bf204" providerId="AD" clId="Web-{4D121667-31C6-4CAE-9EB6-0B2C21837942}" dt="2021-05-29T15:34:53.982" v="7" actId="20577"/>
          <ac:spMkLst>
            <pc:docMk/>
            <pc:sldMk cId="133411363" sldId="282"/>
            <ac:spMk id="2" creationId="{DB2F81DB-0F2B-41D4-ABD6-ECB8C77C8F00}"/>
          </ac:spMkLst>
        </pc:spChg>
      </pc:sldChg>
    </pc:docChg>
  </pc:docChgLst>
  <pc:docChgLst>
    <pc:chgData name="Rafael Torres Ferreira" userId="S::2170788@iscap.ipp.pt::b1d57ada-7378-43a5-a0f9-5c60dc1bf204" providerId="AD" clId="Web-{24FF0B37-5B36-4E3A-8EF9-88C396AF1487}"/>
    <pc:docChg chg="addSld modSld">
      <pc:chgData name="Rafael Torres Ferreira" userId="S::2170788@iscap.ipp.pt::b1d57ada-7378-43a5-a0f9-5c60dc1bf204" providerId="AD" clId="Web-{24FF0B37-5B36-4E3A-8EF9-88C396AF1487}" dt="2021-05-24T21:44:09.918" v="1860" actId="20577"/>
      <pc:docMkLst>
        <pc:docMk/>
      </pc:docMkLst>
      <pc:sldChg chg="modSp">
        <pc:chgData name="Rafael Torres Ferreira" userId="S::2170788@iscap.ipp.pt::b1d57ada-7378-43a5-a0f9-5c60dc1bf204" providerId="AD" clId="Web-{24FF0B37-5B36-4E3A-8EF9-88C396AF1487}" dt="2021-05-24T19:44:06.634" v="1293" actId="20577"/>
        <pc:sldMkLst>
          <pc:docMk/>
          <pc:sldMk cId="2750128057" sldId="260"/>
        </pc:sldMkLst>
        <pc:spChg chg="mod">
          <ac:chgData name="Rafael Torres Ferreira" userId="S::2170788@iscap.ipp.pt::b1d57ada-7378-43a5-a0f9-5c60dc1bf204" providerId="AD" clId="Web-{24FF0B37-5B36-4E3A-8EF9-88C396AF1487}" dt="2021-05-24T19:44:06.634" v="1293" actId="20577"/>
          <ac:spMkLst>
            <pc:docMk/>
            <pc:sldMk cId="2750128057" sldId="260"/>
            <ac:spMk id="3" creationId="{4678C308-FAFE-4B28-ADDB-7B60D27B6548}"/>
          </ac:spMkLst>
        </pc:spChg>
      </pc:sldChg>
      <pc:sldChg chg="modSp">
        <pc:chgData name="Rafael Torres Ferreira" userId="S::2170788@iscap.ipp.pt::b1d57ada-7378-43a5-a0f9-5c60dc1bf204" providerId="AD" clId="Web-{24FF0B37-5B36-4E3A-8EF9-88C396AF1487}" dt="2021-05-24T20:11:29.995" v="1408" actId="20577"/>
        <pc:sldMkLst>
          <pc:docMk/>
          <pc:sldMk cId="1310380840" sldId="261"/>
        </pc:sldMkLst>
        <pc:spChg chg="mod">
          <ac:chgData name="Rafael Torres Ferreira" userId="S::2170788@iscap.ipp.pt::b1d57ada-7378-43a5-a0f9-5c60dc1bf204" providerId="AD" clId="Web-{24FF0B37-5B36-4E3A-8EF9-88C396AF1487}" dt="2021-05-24T20:11:29.995" v="1408" actId="20577"/>
          <ac:spMkLst>
            <pc:docMk/>
            <pc:sldMk cId="1310380840" sldId="261"/>
            <ac:spMk id="2" creationId="{749894BD-39FA-4F7E-BE53-45BBEBD7C931}"/>
          </ac:spMkLst>
        </pc:spChg>
      </pc:sldChg>
      <pc:sldChg chg="modSp">
        <pc:chgData name="Rafael Torres Ferreira" userId="S::2170788@iscap.ipp.pt::b1d57ada-7378-43a5-a0f9-5c60dc1bf204" providerId="AD" clId="Web-{24FF0B37-5B36-4E3A-8EF9-88C396AF1487}" dt="2021-05-24T19:49:12.437" v="1337" actId="20577"/>
        <pc:sldMkLst>
          <pc:docMk/>
          <pc:sldMk cId="633294721" sldId="262"/>
        </pc:sldMkLst>
        <pc:spChg chg="mod">
          <ac:chgData name="Rafael Torres Ferreira" userId="S::2170788@iscap.ipp.pt::b1d57ada-7378-43a5-a0f9-5c60dc1bf204" providerId="AD" clId="Web-{24FF0B37-5B36-4E3A-8EF9-88C396AF1487}" dt="2021-05-24T19:49:12.437" v="1337" actId="20577"/>
          <ac:spMkLst>
            <pc:docMk/>
            <pc:sldMk cId="633294721" sldId="262"/>
            <ac:spMk id="3" creationId="{2B26C9F8-7A5E-4059-A469-0DED7EF791D0}"/>
          </ac:spMkLst>
        </pc:spChg>
      </pc:sldChg>
      <pc:sldChg chg="modSp">
        <pc:chgData name="Rafael Torres Ferreira" userId="S::2170788@iscap.ipp.pt::b1d57ada-7378-43a5-a0f9-5c60dc1bf204" providerId="AD" clId="Web-{24FF0B37-5B36-4E3A-8EF9-88C396AF1487}" dt="2021-05-24T19:49:05.421" v="1335" actId="20577"/>
        <pc:sldMkLst>
          <pc:docMk/>
          <pc:sldMk cId="219317448" sldId="263"/>
        </pc:sldMkLst>
        <pc:spChg chg="mod">
          <ac:chgData name="Rafael Torres Ferreira" userId="S::2170788@iscap.ipp.pt::b1d57ada-7378-43a5-a0f9-5c60dc1bf204" providerId="AD" clId="Web-{24FF0B37-5B36-4E3A-8EF9-88C396AF1487}" dt="2021-05-24T19:49:05.421" v="1335" actId="20577"/>
          <ac:spMkLst>
            <pc:docMk/>
            <pc:sldMk cId="219317448" sldId="263"/>
            <ac:spMk id="3" creationId="{CCFDDC6E-7ADC-43F1-A6DB-26159150C8EB}"/>
          </ac:spMkLst>
        </pc:spChg>
      </pc:sldChg>
      <pc:sldChg chg="modSp">
        <pc:chgData name="Rafael Torres Ferreira" userId="S::2170788@iscap.ipp.pt::b1d57ada-7378-43a5-a0f9-5c60dc1bf204" providerId="AD" clId="Web-{24FF0B37-5B36-4E3A-8EF9-88C396AF1487}" dt="2021-05-24T19:48:58.968" v="1333" actId="20577"/>
        <pc:sldMkLst>
          <pc:docMk/>
          <pc:sldMk cId="2599188966" sldId="264"/>
        </pc:sldMkLst>
        <pc:spChg chg="mod">
          <ac:chgData name="Rafael Torres Ferreira" userId="S::2170788@iscap.ipp.pt::b1d57ada-7378-43a5-a0f9-5c60dc1bf204" providerId="AD" clId="Web-{24FF0B37-5B36-4E3A-8EF9-88C396AF1487}" dt="2021-05-24T19:48:58.968" v="1333" actId="20577"/>
          <ac:spMkLst>
            <pc:docMk/>
            <pc:sldMk cId="2599188966" sldId="264"/>
            <ac:spMk id="3" creationId="{E00213F6-DEA7-41A6-AFB4-6563D2D109CD}"/>
          </ac:spMkLst>
        </pc:spChg>
      </pc:sldChg>
      <pc:sldChg chg="modSp">
        <pc:chgData name="Rafael Torres Ferreira" userId="S::2170788@iscap.ipp.pt::b1d57ada-7378-43a5-a0f9-5c60dc1bf204" providerId="AD" clId="Web-{24FF0B37-5B36-4E3A-8EF9-88C396AF1487}" dt="2021-05-24T20:04:48.251" v="1373" actId="20577"/>
        <pc:sldMkLst>
          <pc:docMk/>
          <pc:sldMk cId="63642049" sldId="266"/>
        </pc:sldMkLst>
        <pc:spChg chg="mod">
          <ac:chgData name="Rafael Torres Ferreira" userId="S::2170788@iscap.ipp.pt::b1d57ada-7378-43a5-a0f9-5c60dc1bf204" providerId="AD" clId="Web-{24FF0B37-5B36-4E3A-8EF9-88C396AF1487}" dt="2021-05-24T20:04:48.251" v="1373" actId="20577"/>
          <ac:spMkLst>
            <pc:docMk/>
            <pc:sldMk cId="63642049" sldId="266"/>
            <ac:spMk id="3" creationId="{474CB17D-2333-4611-B28C-49DEDBED0E39}"/>
          </ac:spMkLst>
        </pc:spChg>
      </pc:sldChg>
      <pc:sldChg chg="modSp">
        <pc:chgData name="Rafael Torres Ferreira" userId="S::2170788@iscap.ipp.pt::b1d57ada-7378-43a5-a0f9-5c60dc1bf204" providerId="AD" clId="Web-{24FF0B37-5B36-4E3A-8EF9-88C396AF1487}" dt="2021-05-24T20:06:24.221" v="1387" actId="20577"/>
        <pc:sldMkLst>
          <pc:docMk/>
          <pc:sldMk cId="2197778214" sldId="267"/>
        </pc:sldMkLst>
        <pc:spChg chg="mod">
          <ac:chgData name="Rafael Torres Ferreira" userId="S::2170788@iscap.ipp.pt::b1d57ada-7378-43a5-a0f9-5c60dc1bf204" providerId="AD" clId="Web-{24FF0B37-5B36-4E3A-8EF9-88C396AF1487}" dt="2021-05-24T20:06:24.221" v="1387" actId="20577"/>
          <ac:spMkLst>
            <pc:docMk/>
            <pc:sldMk cId="2197778214" sldId="267"/>
            <ac:spMk id="3" creationId="{474CB17D-2333-4611-B28C-49DEDBED0E39}"/>
          </ac:spMkLst>
        </pc:spChg>
      </pc:sldChg>
      <pc:sldChg chg="modSp">
        <pc:chgData name="Rafael Torres Ferreira" userId="S::2170788@iscap.ipp.pt::b1d57ada-7378-43a5-a0f9-5c60dc1bf204" providerId="AD" clId="Web-{24FF0B37-5B36-4E3A-8EF9-88C396AF1487}" dt="2021-05-24T20:06:53.940" v="1394" actId="20577"/>
        <pc:sldMkLst>
          <pc:docMk/>
          <pc:sldMk cId="1091230554" sldId="268"/>
        </pc:sldMkLst>
        <pc:spChg chg="mod">
          <ac:chgData name="Rafael Torres Ferreira" userId="S::2170788@iscap.ipp.pt::b1d57ada-7378-43a5-a0f9-5c60dc1bf204" providerId="AD" clId="Web-{24FF0B37-5B36-4E3A-8EF9-88C396AF1487}" dt="2021-05-24T20:06:53.940" v="1394" actId="20577"/>
          <ac:spMkLst>
            <pc:docMk/>
            <pc:sldMk cId="1091230554" sldId="268"/>
            <ac:spMk id="3" creationId="{474CB17D-2333-4611-B28C-49DEDBED0E39}"/>
          </ac:spMkLst>
        </pc:spChg>
      </pc:sldChg>
      <pc:sldChg chg="modSp">
        <pc:chgData name="Rafael Torres Ferreira" userId="S::2170788@iscap.ipp.pt::b1d57ada-7378-43a5-a0f9-5c60dc1bf204" providerId="AD" clId="Web-{24FF0B37-5B36-4E3A-8EF9-88C396AF1487}" dt="2021-05-24T20:09:11.789" v="1407" actId="20577"/>
        <pc:sldMkLst>
          <pc:docMk/>
          <pc:sldMk cId="3812087959" sldId="269"/>
        </pc:sldMkLst>
        <pc:spChg chg="mod">
          <ac:chgData name="Rafael Torres Ferreira" userId="S::2170788@iscap.ipp.pt::b1d57ada-7378-43a5-a0f9-5c60dc1bf204" providerId="AD" clId="Web-{24FF0B37-5B36-4E3A-8EF9-88C396AF1487}" dt="2021-05-24T20:09:11.789" v="1407" actId="20577"/>
          <ac:spMkLst>
            <pc:docMk/>
            <pc:sldMk cId="3812087959" sldId="269"/>
            <ac:spMk id="3" creationId="{474CB17D-2333-4611-B28C-49DEDBED0E39}"/>
          </ac:spMkLst>
        </pc:spChg>
      </pc:sldChg>
      <pc:sldChg chg="modSp add replId">
        <pc:chgData name="Rafael Torres Ferreira" userId="S::2170788@iscap.ipp.pt::b1d57ada-7378-43a5-a0f9-5c60dc1bf204" providerId="AD" clId="Web-{24FF0B37-5B36-4E3A-8EF9-88C396AF1487}" dt="2021-05-24T18:32:45.759" v="218" actId="20577"/>
        <pc:sldMkLst>
          <pc:docMk/>
          <pc:sldMk cId="4247780091" sldId="270"/>
        </pc:sldMkLst>
        <pc:spChg chg="mod">
          <ac:chgData name="Rafael Torres Ferreira" userId="S::2170788@iscap.ipp.pt::b1d57ada-7378-43a5-a0f9-5c60dc1bf204" providerId="AD" clId="Web-{24FF0B37-5B36-4E3A-8EF9-88C396AF1487}" dt="2021-05-24T18:32:45.759" v="218" actId="20577"/>
          <ac:spMkLst>
            <pc:docMk/>
            <pc:sldMk cId="4247780091" sldId="270"/>
            <ac:spMk id="3" creationId="{474CB17D-2333-4611-B28C-49DEDBED0E39}"/>
          </ac:spMkLst>
        </pc:spChg>
      </pc:sldChg>
      <pc:sldChg chg="modSp add replId">
        <pc:chgData name="Rafael Torres Ferreira" userId="S::2170788@iscap.ipp.pt::b1d57ada-7378-43a5-a0f9-5c60dc1bf204" providerId="AD" clId="Web-{24FF0B37-5B36-4E3A-8EF9-88C396AF1487}" dt="2021-05-24T18:54:44.142" v="665" actId="20577"/>
        <pc:sldMkLst>
          <pc:docMk/>
          <pc:sldMk cId="706969485" sldId="271"/>
        </pc:sldMkLst>
        <pc:spChg chg="mod">
          <ac:chgData name="Rafael Torres Ferreira" userId="S::2170788@iscap.ipp.pt::b1d57ada-7378-43a5-a0f9-5c60dc1bf204" providerId="AD" clId="Web-{24FF0B37-5B36-4E3A-8EF9-88C396AF1487}" dt="2021-05-24T18:54:44.142" v="665" actId="20577"/>
          <ac:spMkLst>
            <pc:docMk/>
            <pc:sldMk cId="706969485" sldId="271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24FF0B37-5B36-4E3A-8EF9-88C396AF1487}" dt="2021-05-24T18:50:29.934" v="631" actId="20577"/>
          <ac:spMkLst>
            <pc:docMk/>
            <pc:sldMk cId="706969485" sldId="271"/>
            <ac:spMk id="3" creationId="{474CB17D-2333-4611-B28C-49DEDBED0E39}"/>
          </ac:spMkLst>
        </pc:spChg>
      </pc:sldChg>
      <pc:sldChg chg="modSp add replId">
        <pc:chgData name="Rafael Torres Ferreira" userId="S::2170788@iscap.ipp.pt::b1d57ada-7378-43a5-a0f9-5c60dc1bf204" providerId="AD" clId="Web-{24FF0B37-5B36-4E3A-8EF9-88C396AF1487}" dt="2021-05-24T21:42:31.947" v="1851" actId="20577"/>
        <pc:sldMkLst>
          <pc:docMk/>
          <pc:sldMk cId="52831942" sldId="272"/>
        </pc:sldMkLst>
        <pc:spChg chg="mod">
          <ac:chgData name="Rafael Torres Ferreira" userId="S::2170788@iscap.ipp.pt::b1d57ada-7378-43a5-a0f9-5c60dc1bf204" providerId="AD" clId="Web-{24FF0B37-5B36-4E3A-8EF9-88C396AF1487}" dt="2021-05-24T21:42:31.947" v="1851" actId="20577"/>
          <ac:spMkLst>
            <pc:docMk/>
            <pc:sldMk cId="52831942" sldId="272"/>
            <ac:spMk id="3" creationId="{474CB17D-2333-4611-B28C-49DEDBED0E39}"/>
          </ac:spMkLst>
        </pc:spChg>
      </pc:sldChg>
      <pc:sldChg chg="modSp add replId">
        <pc:chgData name="Rafael Torres Ferreira" userId="S::2170788@iscap.ipp.pt::b1d57ada-7378-43a5-a0f9-5c60dc1bf204" providerId="AD" clId="Web-{24FF0B37-5B36-4E3A-8EF9-88C396AF1487}" dt="2021-05-24T19:33:36.138" v="1274" actId="20577"/>
        <pc:sldMkLst>
          <pc:docMk/>
          <pc:sldMk cId="1379977681" sldId="273"/>
        </pc:sldMkLst>
        <pc:spChg chg="mod">
          <ac:chgData name="Rafael Torres Ferreira" userId="S::2170788@iscap.ipp.pt::b1d57ada-7378-43a5-a0f9-5c60dc1bf204" providerId="AD" clId="Web-{24FF0B37-5B36-4E3A-8EF9-88C396AF1487}" dt="2021-05-24T18:58:15.865" v="669" actId="20577"/>
          <ac:spMkLst>
            <pc:docMk/>
            <pc:sldMk cId="1379977681" sldId="273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24FF0B37-5B36-4E3A-8EF9-88C396AF1487}" dt="2021-05-24T19:33:36.138" v="1274" actId="20577"/>
          <ac:spMkLst>
            <pc:docMk/>
            <pc:sldMk cId="1379977681" sldId="273"/>
            <ac:spMk id="3" creationId="{474CB17D-2333-4611-B28C-49DEDBED0E39}"/>
          </ac:spMkLst>
        </pc:spChg>
      </pc:sldChg>
      <pc:sldChg chg="modSp add replId">
        <pc:chgData name="Rafael Torres Ferreira" userId="S::2170788@iscap.ipp.pt::b1d57ada-7378-43a5-a0f9-5c60dc1bf204" providerId="AD" clId="Web-{24FF0B37-5B36-4E3A-8EF9-88C396AF1487}" dt="2021-05-24T19:27:23.428" v="1251" actId="20577"/>
        <pc:sldMkLst>
          <pc:docMk/>
          <pc:sldMk cId="3416356894" sldId="274"/>
        </pc:sldMkLst>
        <pc:spChg chg="mod">
          <ac:chgData name="Rafael Torres Ferreira" userId="S::2170788@iscap.ipp.pt::b1d57ada-7378-43a5-a0f9-5c60dc1bf204" providerId="AD" clId="Web-{24FF0B37-5B36-4E3A-8EF9-88C396AF1487}" dt="2021-05-24T19:27:23.428" v="1251" actId="20577"/>
          <ac:spMkLst>
            <pc:docMk/>
            <pc:sldMk cId="3416356894" sldId="274"/>
            <ac:spMk id="3" creationId="{474CB17D-2333-4611-B28C-49DEDBED0E39}"/>
          </ac:spMkLst>
        </pc:spChg>
      </pc:sldChg>
      <pc:sldChg chg="modSp add replId">
        <pc:chgData name="Rafael Torres Ferreira" userId="S::2170788@iscap.ipp.pt::b1d57ada-7378-43a5-a0f9-5c60dc1bf204" providerId="AD" clId="Web-{24FF0B37-5B36-4E3A-8EF9-88C396AF1487}" dt="2021-05-24T21:03:35.142" v="1607" actId="20577"/>
        <pc:sldMkLst>
          <pc:docMk/>
          <pc:sldMk cId="3283911138" sldId="275"/>
        </pc:sldMkLst>
        <pc:spChg chg="mod">
          <ac:chgData name="Rafael Torres Ferreira" userId="S::2170788@iscap.ipp.pt::b1d57ada-7378-43a5-a0f9-5c60dc1bf204" providerId="AD" clId="Web-{24FF0B37-5B36-4E3A-8EF9-88C396AF1487}" dt="2021-05-24T21:03:35.142" v="1607" actId="20577"/>
          <ac:spMkLst>
            <pc:docMk/>
            <pc:sldMk cId="3283911138" sldId="275"/>
            <ac:spMk id="3" creationId="{474CB17D-2333-4611-B28C-49DEDBED0E39}"/>
          </ac:spMkLst>
        </pc:spChg>
      </pc:sldChg>
      <pc:sldChg chg="modSp add replId">
        <pc:chgData name="Rafael Torres Ferreira" userId="S::2170788@iscap.ipp.pt::b1d57ada-7378-43a5-a0f9-5c60dc1bf204" providerId="AD" clId="Web-{24FF0B37-5B36-4E3A-8EF9-88C396AF1487}" dt="2021-05-24T21:44:09.918" v="1860" actId="20577"/>
        <pc:sldMkLst>
          <pc:docMk/>
          <pc:sldMk cId="4140559418" sldId="276"/>
        </pc:sldMkLst>
        <pc:spChg chg="mod">
          <ac:chgData name="Rafael Torres Ferreira" userId="S::2170788@iscap.ipp.pt::b1d57ada-7378-43a5-a0f9-5c60dc1bf204" providerId="AD" clId="Web-{24FF0B37-5B36-4E3A-8EF9-88C396AF1487}" dt="2021-05-24T21:44:09.918" v="1860" actId="20577"/>
          <ac:spMkLst>
            <pc:docMk/>
            <pc:sldMk cId="4140559418" sldId="276"/>
            <ac:spMk id="2" creationId="{DB2F81DB-0F2B-41D4-ABD6-ECB8C77C8F00}"/>
          </ac:spMkLst>
        </pc:spChg>
      </pc:sldChg>
      <pc:sldChg chg="modSp add replId">
        <pc:chgData name="Rafael Torres Ferreira" userId="S::2170788@iscap.ipp.pt::b1d57ada-7378-43a5-a0f9-5c60dc1bf204" providerId="AD" clId="Web-{24FF0B37-5B36-4E3A-8EF9-88C396AF1487}" dt="2021-05-24T21:42:43.822" v="1859" actId="20577"/>
        <pc:sldMkLst>
          <pc:docMk/>
          <pc:sldMk cId="3228787698" sldId="277"/>
        </pc:sldMkLst>
        <pc:spChg chg="mod">
          <ac:chgData name="Rafael Torres Ferreira" userId="S::2170788@iscap.ipp.pt::b1d57ada-7378-43a5-a0f9-5c60dc1bf204" providerId="AD" clId="Web-{24FF0B37-5B36-4E3A-8EF9-88C396AF1487}" dt="2021-05-24T21:42:43.822" v="1859" actId="20577"/>
          <ac:spMkLst>
            <pc:docMk/>
            <pc:sldMk cId="3228787698" sldId="277"/>
            <ac:spMk id="3" creationId="{474CB17D-2333-4611-B28C-49DEDBED0E39}"/>
          </ac:spMkLst>
        </pc:spChg>
      </pc:sldChg>
    </pc:docChg>
  </pc:docChgLst>
  <pc:docChgLst>
    <pc:chgData name="Rafael Torres Ferreira" userId="S::2170788@iscap.ipp.pt::b1d57ada-7378-43a5-a0f9-5c60dc1bf204" providerId="AD" clId="Web-{C1DF41BF-DFDE-419C-9EE5-29D5B3523854}"/>
    <pc:docChg chg="addSld delSld modSld">
      <pc:chgData name="Rafael Torres Ferreira" userId="S::2170788@iscap.ipp.pt::b1d57ada-7378-43a5-a0f9-5c60dc1bf204" providerId="AD" clId="Web-{C1DF41BF-DFDE-419C-9EE5-29D5B3523854}" dt="2021-05-27T19:19:17.176" v="428" actId="20577"/>
      <pc:docMkLst>
        <pc:docMk/>
      </pc:docMkLst>
      <pc:sldChg chg="modSp">
        <pc:chgData name="Rafael Torres Ferreira" userId="S::2170788@iscap.ipp.pt::b1d57ada-7378-43a5-a0f9-5c60dc1bf204" providerId="AD" clId="Web-{C1DF41BF-DFDE-419C-9EE5-29D5B3523854}" dt="2021-05-27T19:07:47.979" v="190" actId="20577"/>
        <pc:sldMkLst>
          <pc:docMk/>
          <pc:sldMk cId="52831942" sldId="272"/>
        </pc:sldMkLst>
        <pc:spChg chg="mod">
          <ac:chgData name="Rafael Torres Ferreira" userId="S::2170788@iscap.ipp.pt::b1d57ada-7378-43a5-a0f9-5c60dc1bf204" providerId="AD" clId="Web-{C1DF41BF-DFDE-419C-9EE5-29D5B3523854}" dt="2021-05-27T19:07:47.979" v="190" actId="20577"/>
          <ac:spMkLst>
            <pc:docMk/>
            <pc:sldMk cId="52831942" sldId="272"/>
            <ac:spMk id="3" creationId="{474CB17D-2333-4611-B28C-49DEDBED0E39}"/>
          </ac:spMkLst>
        </pc:spChg>
      </pc:sldChg>
      <pc:sldChg chg="del">
        <pc:chgData name="Rafael Torres Ferreira" userId="S::2170788@iscap.ipp.pt::b1d57ada-7378-43a5-a0f9-5c60dc1bf204" providerId="AD" clId="Web-{C1DF41BF-DFDE-419C-9EE5-29D5B3523854}" dt="2021-05-27T19:09:49.971" v="191"/>
        <pc:sldMkLst>
          <pc:docMk/>
          <pc:sldMk cId="4140559418" sldId="276"/>
        </pc:sldMkLst>
      </pc:sldChg>
      <pc:sldChg chg="modSp">
        <pc:chgData name="Rafael Torres Ferreira" userId="S::2170788@iscap.ipp.pt::b1d57ada-7378-43a5-a0f9-5c60dc1bf204" providerId="AD" clId="Web-{C1DF41BF-DFDE-419C-9EE5-29D5B3523854}" dt="2021-05-27T19:07:04.914" v="186" actId="20577"/>
        <pc:sldMkLst>
          <pc:docMk/>
          <pc:sldMk cId="3228787698" sldId="277"/>
        </pc:sldMkLst>
        <pc:spChg chg="mod">
          <ac:chgData name="Rafael Torres Ferreira" userId="S::2170788@iscap.ipp.pt::b1d57ada-7378-43a5-a0f9-5c60dc1bf204" providerId="AD" clId="Web-{C1DF41BF-DFDE-419C-9EE5-29D5B3523854}" dt="2021-05-27T19:07:04.914" v="186" actId="20577"/>
          <ac:spMkLst>
            <pc:docMk/>
            <pc:sldMk cId="3228787698" sldId="277"/>
            <ac:spMk id="3" creationId="{474CB17D-2333-4611-B28C-49DEDBED0E39}"/>
          </ac:spMkLst>
        </pc:spChg>
      </pc:sldChg>
      <pc:sldChg chg="modSp add replId">
        <pc:chgData name="Rafael Torres Ferreira" userId="S::2170788@iscap.ipp.pt::b1d57ada-7378-43a5-a0f9-5c60dc1bf204" providerId="AD" clId="Web-{C1DF41BF-DFDE-419C-9EE5-29D5B3523854}" dt="2021-05-27T19:19:17.176" v="428" actId="20577"/>
        <pc:sldMkLst>
          <pc:docMk/>
          <pc:sldMk cId="1009115151" sldId="278"/>
        </pc:sldMkLst>
        <pc:spChg chg="mod">
          <ac:chgData name="Rafael Torres Ferreira" userId="S::2170788@iscap.ipp.pt::b1d57ada-7378-43a5-a0f9-5c60dc1bf204" providerId="AD" clId="Web-{C1DF41BF-DFDE-419C-9EE5-29D5B3523854}" dt="2021-05-27T19:10:33.598" v="199" actId="20577"/>
          <ac:spMkLst>
            <pc:docMk/>
            <pc:sldMk cId="1009115151" sldId="278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C1DF41BF-DFDE-419C-9EE5-29D5B3523854}" dt="2021-05-27T19:19:17.176" v="428" actId="20577"/>
          <ac:spMkLst>
            <pc:docMk/>
            <pc:sldMk cId="1009115151" sldId="278"/>
            <ac:spMk id="3" creationId="{474CB17D-2333-4611-B28C-49DEDBED0E39}"/>
          </ac:spMkLst>
        </pc:spChg>
      </pc:sldChg>
    </pc:docChg>
  </pc:docChgLst>
  <pc:docChgLst>
    <pc:chgData name="ISABEL MARIA ALVES MEIRELES MENDES" userId="S::2960014@iscap.ipp.pt::8e8d7c01-553f-400b-84d9-233e56591de5" providerId="AD" clId="Web-{48A27591-A1FF-41D2-9E8D-442AAA55FF33}"/>
    <pc:docChg chg="modSld">
      <pc:chgData name="ISABEL MARIA ALVES MEIRELES MENDES" userId="S::2960014@iscap.ipp.pt::8e8d7c01-553f-400b-84d9-233e56591de5" providerId="AD" clId="Web-{48A27591-A1FF-41D2-9E8D-442AAA55FF33}" dt="2021-05-13T18:59:07.295" v="0" actId="20577"/>
      <pc:docMkLst>
        <pc:docMk/>
      </pc:docMkLst>
      <pc:sldChg chg="modSp">
        <pc:chgData name="ISABEL MARIA ALVES MEIRELES MENDES" userId="S::2960014@iscap.ipp.pt::8e8d7c01-553f-400b-84d9-233e56591de5" providerId="AD" clId="Web-{48A27591-A1FF-41D2-9E8D-442AAA55FF33}" dt="2021-05-13T18:59:07.295" v="0" actId="20577"/>
        <pc:sldMkLst>
          <pc:docMk/>
          <pc:sldMk cId="1091230554" sldId="268"/>
        </pc:sldMkLst>
        <pc:spChg chg="mod">
          <ac:chgData name="ISABEL MARIA ALVES MEIRELES MENDES" userId="S::2960014@iscap.ipp.pt::8e8d7c01-553f-400b-84d9-233e56591de5" providerId="AD" clId="Web-{48A27591-A1FF-41D2-9E8D-442AAA55FF33}" dt="2021-05-13T18:59:07.295" v="0" actId="20577"/>
          <ac:spMkLst>
            <pc:docMk/>
            <pc:sldMk cId="1091230554" sldId="268"/>
            <ac:spMk id="3" creationId="{474CB17D-2333-4611-B28C-49DEDBED0E39}"/>
          </ac:spMkLst>
        </pc:spChg>
      </pc:sldChg>
    </pc:docChg>
  </pc:docChgLst>
  <pc:docChgLst>
    <pc:chgData name="Rafael Torres Ferreira" userId="S::2170788@iscap.ipp.pt::b1d57ada-7378-43a5-a0f9-5c60dc1bf204" providerId="AD" clId="Web-{E3369C25-CC9B-4BAA-B4A8-E940C75ABEB4}"/>
    <pc:docChg chg="modSld">
      <pc:chgData name="Rafael Torres Ferreira" userId="S::2170788@iscap.ipp.pt::b1d57ada-7378-43a5-a0f9-5c60dc1bf204" providerId="AD" clId="Web-{E3369C25-CC9B-4BAA-B4A8-E940C75ABEB4}" dt="2021-04-01T16:06:59.502" v="3" actId="20577"/>
      <pc:docMkLst>
        <pc:docMk/>
      </pc:docMkLst>
      <pc:sldChg chg="modSp">
        <pc:chgData name="Rafael Torres Ferreira" userId="S::2170788@iscap.ipp.pt::b1d57ada-7378-43a5-a0f9-5c60dc1bf204" providerId="AD" clId="Web-{E3369C25-CC9B-4BAA-B4A8-E940C75ABEB4}" dt="2021-04-01T16:06:59.502" v="3" actId="20577"/>
        <pc:sldMkLst>
          <pc:docMk/>
          <pc:sldMk cId="2750128057" sldId="260"/>
        </pc:sldMkLst>
        <pc:spChg chg="mod">
          <ac:chgData name="Rafael Torres Ferreira" userId="S::2170788@iscap.ipp.pt::b1d57ada-7378-43a5-a0f9-5c60dc1bf204" providerId="AD" clId="Web-{E3369C25-CC9B-4BAA-B4A8-E940C75ABEB4}" dt="2021-04-01T16:06:59.502" v="3" actId="20577"/>
          <ac:spMkLst>
            <pc:docMk/>
            <pc:sldMk cId="2750128057" sldId="260"/>
            <ac:spMk id="3" creationId="{4678C308-FAFE-4B28-ADDB-7B60D27B6548}"/>
          </ac:spMkLst>
        </pc:spChg>
      </pc:sldChg>
    </pc:docChg>
  </pc:docChgLst>
  <pc:docChgLst>
    <pc:chgData name="Rafael Torres Ferreira" userId="S::2170788@iscap.ipp.pt::b1d57ada-7378-43a5-a0f9-5c60dc1bf204" providerId="AD" clId="Web-{BE667766-5ECE-4623-BA25-D62B707EC5F2}"/>
    <pc:docChg chg="modSld">
      <pc:chgData name="Rafael Torres Ferreira" userId="S::2170788@iscap.ipp.pt::b1d57ada-7378-43a5-a0f9-5c60dc1bf204" providerId="AD" clId="Web-{BE667766-5ECE-4623-BA25-D62B707EC5F2}" dt="2021-05-29T15:26:01.596" v="149"/>
      <pc:docMkLst>
        <pc:docMk/>
      </pc:docMkLst>
      <pc:sldChg chg="addSp delSp modSp">
        <pc:chgData name="Rafael Torres Ferreira" userId="S::2170788@iscap.ipp.pt::b1d57ada-7378-43a5-a0f9-5c60dc1bf204" providerId="AD" clId="Web-{BE667766-5ECE-4623-BA25-D62B707EC5F2}" dt="2021-05-29T15:13:56.686" v="36" actId="20577"/>
        <pc:sldMkLst>
          <pc:docMk/>
          <pc:sldMk cId="951416811" sldId="257"/>
        </pc:sldMkLst>
        <pc:spChg chg="mod">
          <ac:chgData name="Rafael Torres Ferreira" userId="S::2170788@iscap.ipp.pt::b1d57ada-7378-43a5-a0f9-5c60dc1bf204" providerId="AD" clId="Web-{BE667766-5ECE-4623-BA25-D62B707EC5F2}" dt="2021-05-29T15:12:49.138" v="20" actId="20577"/>
          <ac:spMkLst>
            <pc:docMk/>
            <pc:sldMk cId="951416811" sldId="257"/>
            <ac:spMk id="2" creationId="{33B68A35-2758-47B5-836E-08F076879369}"/>
          </ac:spMkLst>
        </pc:spChg>
        <pc:spChg chg="mod">
          <ac:chgData name="Rafael Torres Ferreira" userId="S::2170788@iscap.ipp.pt::b1d57ada-7378-43a5-a0f9-5c60dc1bf204" providerId="AD" clId="Web-{BE667766-5ECE-4623-BA25-D62B707EC5F2}" dt="2021-05-29T15:13:56.686" v="36" actId="20577"/>
          <ac:spMkLst>
            <pc:docMk/>
            <pc:sldMk cId="951416811" sldId="257"/>
            <ac:spMk id="3" creationId="{83AB3966-B85B-49AA-9C40-D07F09C6D3C0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2:00.496" v="2"/>
          <ac:spMkLst>
            <pc:docMk/>
            <pc:sldMk cId="951416811" sldId="257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2:00.496" v="2"/>
          <ac:spMkLst>
            <pc:docMk/>
            <pc:sldMk cId="951416811" sldId="257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2:00.496" v="2"/>
          <ac:spMkLst>
            <pc:docMk/>
            <pc:sldMk cId="951416811" sldId="257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2:00.496" v="2"/>
          <ac:spMkLst>
            <pc:docMk/>
            <pc:sldMk cId="951416811" sldId="257"/>
            <ac:spMk id="17" creationId="{27C836CD-47B2-4287-AE51-D866B8697AF0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2:00.496" v="2"/>
          <ac:spMkLst>
            <pc:docMk/>
            <pc:sldMk cId="951416811" sldId="257"/>
            <ac:spMk id="19" creationId="{8A50CAC8-10E2-4E31-9995-4EF170513678}"/>
          </ac:spMkLst>
        </pc:spChg>
      </pc:sldChg>
      <pc:sldChg chg="addSp delSp modSp">
        <pc:chgData name="Rafael Torres Ferreira" userId="S::2170788@iscap.ipp.pt::b1d57ada-7378-43a5-a0f9-5c60dc1bf204" providerId="AD" clId="Web-{BE667766-5ECE-4623-BA25-D62B707EC5F2}" dt="2021-05-29T15:17:51.113" v="77" actId="20577"/>
        <pc:sldMkLst>
          <pc:docMk/>
          <pc:sldMk cId="806334730" sldId="258"/>
        </pc:sldMkLst>
        <pc:spChg chg="mod">
          <ac:chgData name="Rafael Torres Ferreira" userId="S::2170788@iscap.ipp.pt::b1d57ada-7378-43a5-a0f9-5c60dc1bf204" providerId="AD" clId="Web-{BE667766-5ECE-4623-BA25-D62B707EC5F2}" dt="2021-05-29T15:17:51.113" v="77" actId="20577"/>
          <ac:spMkLst>
            <pc:docMk/>
            <pc:sldMk cId="806334730" sldId="258"/>
            <ac:spMk id="2" creationId="{6E65CBBE-0D4D-4090-98CA-F4494B6229AC}"/>
          </ac:spMkLst>
        </pc:spChg>
        <pc:spChg chg="del mod">
          <ac:chgData name="Rafael Torres Ferreira" userId="S::2170788@iscap.ipp.pt::b1d57ada-7378-43a5-a0f9-5c60dc1bf204" providerId="AD" clId="Web-{BE667766-5ECE-4623-BA25-D62B707EC5F2}" dt="2021-05-29T15:13:16.122" v="29"/>
          <ac:spMkLst>
            <pc:docMk/>
            <pc:sldMk cId="806334730" sldId="258"/>
            <ac:spMk id="3" creationId="{F9D978DC-20CC-4CE3-8058-38952A2381E7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3:16.122" v="29"/>
          <ac:spMkLst>
            <pc:docMk/>
            <pc:sldMk cId="806334730" sldId="258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3:16.122" v="29"/>
          <ac:spMkLst>
            <pc:docMk/>
            <pc:sldMk cId="806334730" sldId="258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3:16.122" v="29"/>
          <ac:spMkLst>
            <pc:docMk/>
            <pc:sldMk cId="806334730" sldId="258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3:16.122" v="29"/>
          <ac:spMkLst>
            <pc:docMk/>
            <pc:sldMk cId="806334730" sldId="258"/>
            <ac:spMk id="18" creationId="{6E00E3E0-07DA-4A53-8D2F-59983E1449A0}"/>
          </ac:spMkLst>
        </pc:spChg>
        <pc:graphicFrameChg chg="add">
          <ac:chgData name="Rafael Torres Ferreira" userId="S::2170788@iscap.ipp.pt::b1d57ada-7378-43a5-a0f9-5c60dc1bf204" providerId="AD" clId="Web-{BE667766-5ECE-4623-BA25-D62B707EC5F2}" dt="2021-05-29T15:13:16.122" v="29"/>
          <ac:graphicFrameMkLst>
            <pc:docMk/>
            <pc:sldMk cId="806334730" sldId="258"/>
            <ac:graphicFrameMk id="14" creationId="{AB0EEC05-8FA0-428F-BB7D-86AF56B74A6F}"/>
          </ac:graphicFrameMkLst>
        </pc:graphicFrameChg>
      </pc:sldChg>
      <pc:sldChg chg="addSp delSp modSp">
        <pc:chgData name="Rafael Torres Ferreira" userId="S::2170788@iscap.ipp.pt::b1d57ada-7378-43a5-a0f9-5c60dc1bf204" providerId="AD" clId="Web-{BE667766-5ECE-4623-BA25-D62B707EC5F2}" dt="2021-05-29T15:17:57.925" v="78" actId="20577"/>
        <pc:sldMkLst>
          <pc:docMk/>
          <pc:sldMk cId="194931711" sldId="259"/>
        </pc:sldMkLst>
        <pc:spChg chg="mod">
          <ac:chgData name="Rafael Torres Ferreira" userId="S::2170788@iscap.ipp.pt::b1d57ada-7378-43a5-a0f9-5c60dc1bf204" providerId="AD" clId="Web-{BE667766-5ECE-4623-BA25-D62B707EC5F2}" dt="2021-05-29T15:17:57.925" v="78" actId="20577"/>
          <ac:spMkLst>
            <pc:docMk/>
            <pc:sldMk cId="194931711" sldId="259"/>
            <ac:spMk id="2" creationId="{5144EA77-80DF-4A12-90AF-74E03CBE83E3}"/>
          </ac:spMkLst>
        </pc:spChg>
        <pc:spChg chg="mod">
          <ac:chgData name="Rafael Torres Ferreira" userId="S::2170788@iscap.ipp.pt::b1d57ada-7378-43a5-a0f9-5c60dc1bf204" providerId="AD" clId="Web-{BE667766-5ECE-4623-BA25-D62B707EC5F2}" dt="2021-05-29T15:15:33.563" v="45" actId="20577"/>
          <ac:spMkLst>
            <pc:docMk/>
            <pc:sldMk cId="194931711" sldId="259"/>
            <ac:spMk id="3" creationId="{101A8DD3-F2C7-4604-85E2-FDF4B93D7060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4:36.265" v="37"/>
          <ac:spMkLst>
            <pc:docMk/>
            <pc:sldMk cId="194931711" sldId="259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4:36.265" v="37"/>
          <ac:spMkLst>
            <pc:docMk/>
            <pc:sldMk cId="194931711" sldId="259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4:36.265" v="37"/>
          <ac:spMkLst>
            <pc:docMk/>
            <pc:sldMk cId="194931711" sldId="259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4:36.265" v="37"/>
          <ac:spMkLst>
            <pc:docMk/>
            <pc:sldMk cId="194931711" sldId="259"/>
            <ac:spMk id="17" creationId="{7BB8F75B-C884-4D2B-AE54-13C07B581840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4:36.265" v="37"/>
          <ac:spMkLst>
            <pc:docMk/>
            <pc:sldMk cId="194931711" sldId="259"/>
            <ac:spMk id="19" creationId="{5E1FEFA6-7D4F-4746-AE64-D4D52FE76DC2}"/>
          </ac:spMkLst>
        </pc:spChg>
      </pc:sldChg>
      <pc:sldChg chg="addSp delSp modSp">
        <pc:chgData name="Rafael Torres Ferreira" userId="S::2170788@iscap.ipp.pt::b1d57ada-7378-43a5-a0f9-5c60dc1bf204" providerId="AD" clId="Web-{BE667766-5ECE-4623-BA25-D62B707EC5F2}" dt="2021-05-29T15:16:35.236" v="64" actId="20577"/>
        <pc:sldMkLst>
          <pc:docMk/>
          <pc:sldMk cId="2750128057" sldId="260"/>
        </pc:sldMkLst>
        <pc:spChg chg="mod">
          <ac:chgData name="Rafael Torres Ferreira" userId="S::2170788@iscap.ipp.pt::b1d57ada-7378-43a5-a0f9-5c60dc1bf204" providerId="AD" clId="Web-{BE667766-5ECE-4623-BA25-D62B707EC5F2}" dt="2021-05-29T15:16:35.236" v="64" actId="20577"/>
          <ac:spMkLst>
            <pc:docMk/>
            <pc:sldMk cId="2750128057" sldId="260"/>
            <ac:spMk id="2" creationId="{F1B3FD47-3796-402A-8952-00FF6F420CBF}"/>
          </ac:spMkLst>
        </pc:spChg>
        <pc:spChg chg="mod">
          <ac:chgData name="Rafael Torres Ferreira" userId="S::2170788@iscap.ipp.pt::b1d57ada-7378-43a5-a0f9-5c60dc1bf204" providerId="AD" clId="Web-{BE667766-5ECE-4623-BA25-D62B707EC5F2}" dt="2021-05-29T15:16:13.548" v="51" actId="20577"/>
          <ac:spMkLst>
            <pc:docMk/>
            <pc:sldMk cId="2750128057" sldId="260"/>
            <ac:spMk id="3" creationId="{4678C308-FAFE-4B28-ADDB-7B60D27B6548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5:54.782" v="46"/>
          <ac:spMkLst>
            <pc:docMk/>
            <pc:sldMk cId="2750128057" sldId="260"/>
            <ac:spMk id="9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5:54.782" v="46"/>
          <ac:spMkLst>
            <pc:docMk/>
            <pc:sldMk cId="2750128057" sldId="260"/>
            <ac:spMk id="11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5:54.782" v="46"/>
          <ac:spMkLst>
            <pc:docMk/>
            <pc:sldMk cId="2750128057" sldId="260"/>
            <ac:spMk id="13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5:54.782" v="46"/>
          <ac:spMkLst>
            <pc:docMk/>
            <pc:sldMk cId="2750128057" sldId="260"/>
            <ac:spMk id="18" creationId="{8BBC959F-CAB6-4E23-81DE-E0BBF2B7E073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5:54.782" v="46"/>
          <ac:spMkLst>
            <pc:docMk/>
            <pc:sldMk cId="2750128057" sldId="260"/>
            <ac:spMk id="20" creationId="{7A94DEED-5E0F-4E41-A445-58C14864C34A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5:54.782" v="46"/>
          <ac:spMkLst>
            <pc:docMk/>
            <pc:sldMk cId="2750128057" sldId="260"/>
            <ac:spMk id="22" creationId="{5E1FEFA6-7D4F-4746-AE64-D4D52FE76DC2}"/>
          </ac:spMkLst>
        </pc:spChg>
      </pc:sldChg>
      <pc:sldChg chg="addSp delSp modSp">
        <pc:chgData name="Rafael Torres Ferreira" userId="S::2170788@iscap.ipp.pt::b1d57ada-7378-43a5-a0f9-5c60dc1bf204" providerId="AD" clId="Web-{BE667766-5ECE-4623-BA25-D62B707EC5F2}" dt="2021-05-29T15:21:47.211" v="109" actId="14100"/>
        <pc:sldMkLst>
          <pc:docMk/>
          <pc:sldMk cId="633294721" sldId="262"/>
        </pc:sldMkLst>
        <pc:spChg chg="mod">
          <ac:chgData name="Rafael Torres Ferreira" userId="S::2170788@iscap.ipp.pt::b1d57ada-7378-43a5-a0f9-5c60dc1bf204" providerId="AD" clId="Web-{BE667766-5ECE-4623-BA25-D62B707EC5F2}" dt="2021-05-29T15:16:58.627" v="67" actId="14100"/>
          <ac:spMkLst>
            <pc:docMk/>
            <pc:sldMk cId="633294721" sldId="262"/>
            <ac:spMk id="2" creationId="{5D76355E-04DF-4A7C-92B1-CA5A605FC226}"/>
          </ac:spMkLst>
        </pc:spChg>
        <pc:spChg chg="mod">
          <ac:chgData name="Rafael Torres Ferreira" userId="S::2170788@iscap.ipp.pt::b1d57ada-7378-43a5-a0f9-5c60dc1bf204" providerId="AD" clId="Web-{BE667766-5ECE-4623-BA25-D62B707EC5F2}" dt="2021-05-29T15:21:47.211" v="109" actId="14100"/>
          <ac:spMkLst>
            <pc:docMk/>
            <pc:sldMk cId="633294721" sldId="262"/>
            <ac:spMk id="3" creationId="{2B26C9F8-7A5E-4059-A469-0DED7EF791D0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6:45.017" v="65"/>
          <ac:spMkLst>
            <pc:docMk/>
            <pc:sldMk cId="633294721" sldId="262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6:45.017" v="65"/>
          <ac:spMkLst>
            <pc:docMk/>
            <pc:sldMk cId="633294721" sldId="262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6:45.017" v="65"/>
          <ac:spMkLst>
            <pc:docMk/>
            <pc:sldMk cId="633294721" sldId="262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6:45.017" v="65"/>
          <ac:spMkLst>
            <pc:docMk/>
            <pc:sldMk cId="633294721" sldId="262"/>
            <ac:spMk id="17" creationId="{7BB8F75B-C884-4D2B-AE54-13C07B581840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6:45.017" v="65"/>
          <ac:spMkLst>
            <pc:docMk/>
            <pc:sldMk cId="633294721" sldId="262"/>
            <ac:spMk id="19" creationId="{5E1FEFA6-7D4F-4746-AE64-D4D52FE76DC2}"/>
          </ac:spMkLst>
        </pc:spChg>
      </pc:sldChg>
      <pc:sldChg chg="addSp delSp modSp">
        <pc:chgData name="Rafael Torres Ferreira" userId="S::2170788@iscap.ipp.pt::b1d57ada-7378-43a5-a0f9-5c60dc1bf204" providerId="AD" clId="Web-{BE667766-5ECE-4623-BA25-D62B707EC5F2}" dt="2021-05-29T15:18:19.785" v="80" actId="20577"/>
        <pc:sldMkLst>
          <pc:docMk/>
          <pc:sldMk cId="219317448" sldId="263"/>
        </pc:sldMkLst>
        <pc:spChg chg="mod">
          <ac:chgData name="Rafael Torres Ferreira" userId="S::2170788@iscap.ipp.pt::b1d57ada-7378-43a5-a0f9-5c60dc1bf204" providerId="AD" clId="Web-{BE667766-5ECE-4623-BA25-D62B707EC5F2}" dt="2021-05-29T15:18:19.785" v="80" actId="20577"/>
          <ac:spMkLst>
            <pc:docMk/>
            <pc:sldMk cId="219317448" sldId="263"/>
            <ac:spMk id="2" creationId="{23A3F700-07C6-45B8-9299-B458A2B33057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8:15.754" v="79"/>
          <ac:spMkLst>
            <pc:docMk/>
            <pc:sldMk cId="219317448" sldId="263"/>
            <ac:spMk id="3" creationId="{CCFDDC6E-7ADC-43F1-A6DB-26159150C8EB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8:15.754" v="79"/>
          <ac:spMkLst>
            <pc:docMk/>
            <pc:sldMk cId="219317448" sldId="263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8:15.754" v="79"/>
          <ac:spMkLst>
            <pc:docMk/>
            <pc:sldMk cId="219317448" sldId="263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8:15.754" v="79"/>
          <ac:spMkLst>
            <pc:docMk/>
            <pc:sldMk cId="219317448" sldId="263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8:15.754" v="79"/>
          <ac:spMkLst>
            <pc:docMk/>
            <pc:sldMk cId="219317448" sldId="263"/>
            <ac:spMk id="18" creationId="{6E00E3E0-07DA-4A53-8D2F-59983E1449A0}"/>
          </ac:spMkLst>
        </pc:spChg>
        <pc:graphicFrameChg chg="add">
          <ac:chgData name="Rafael Torres Ferreira" userId="S::2170788@iscap.ipp.pt::b1d57ada-7378-43a5-a0f9-5c60dc1bf204" providerId="AD" clId="Web-{BE667766-5ECE-4623-BA25-D62B707EC5F2}" dt="2021-05-29T15:18:15.754" v="79"/>
          <ac:graphicFrameMkLst>
            <pc:docMk/>
            <pc:sldMk cId="219317448" sldId="263"/>
            <ac:graphicFrameMk id="14" creationId="{7D7E61F8-3C18-4A99-9072-F4832E343E33}"/>
          </ac:graphicFrameMkLst>
        </pc:graphicFrameChg>
      </pc:sldChg>
      <pc:sldChg chg="addSp delSp modSp">
        <pc:chgData name="Rafael Torres Ferreira" userId="S::2170788@iscap.ipp.pt::b1d57ada-7378-43a5-a0f9-5c60dc1bf204" providerId="AD" clId="Web-{BE667766-5ECE-4623-BA25-D62B707EC5F2}" dt="2021-05-29T15:20:44.522" v="100" actId="14100"/>
        <pc:sldMkLst>
          <pc:docMk/>
          <pc:sldMk cId="2599188966" sldId="264"/>
        </pc:sldMkLst>
        <pc:spChg chg="mod">
          <ac:chgData name="Rafael Torres Ferreira" userId="S::2170788@iscap.ipp.pt::b1d57ada-7378-43a5-a0f9-5c60dc1bf204" providerId="AD" clId="Web-{BE667766-5ECE-4623-BA25-D62B707EC5F2}" dt="2021-05-29T15:20:44.522" v="100" actId="14100"/>
          <ac:spMkLst>
            <pc:docMk/>
            <pc:sldMk cId="2599188966" sldId="264"/>
            <ac:spMk id="2" creationId="{2BE0C55E-D14F-4570-BE64-23C3261A3307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9:18.161" v="81"/>
          <ac:spMkLst>
            <pc:docMk/>
            <pc:sldMk cId="2599188966" sldId="264"/>
            <ac:spMk id="3" creationId="{E00213F6-DEA7-41A6-AFB4-6563D2D109CD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9:18.161" v="81"/>
          <ac:spMkLst>
            <pc:docMk/>
            <pc:sldMk cId="2599188966" sldId="264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9:18.161" v="81"/>
          <ac:spMkLst>
            <pc:docMk/>
            <pc:sldMk cId="2599188966" sldId="264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19:18.161" v="81"/>
          <ac:spMkLst>
            <pc:docMk/>
            <pc:sldMk cId="2599188966" sldId="264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19:18.161" v="81"/>
          <ac:spMkLst>
            <pc:docMk/>
            <pc:sldMk cId="2599188966" sldId="264"/>
            <ac:spMk id="18" creationId="{ECD538B8-489B-407A-A760-436DB4C563CC}"/>
          </ac:spMkLst>
        </pc:spChg>
        <pc:graphicFrameChg chg="add modGraphic">
          <ac:chgData name="Rafael Torres Ferreira" userId="S::2170788@iscap.ipp.pt::b1d57ada-7378-43a5-a0f9-5c60dc1bf204" providerId="AD" clId="Web-{BE667766-5ECE-4623-BA25-D62B707EC5F2}" dt="2021-05-29T15:19:58.881" v="82"/>
          <ac:graphicFrameMkLst>
            <pc:docMk/>
            <pc:sldMk cId="2599188966" sldId="264"/>
            <ac:graphicFrameMk id="14" creationId="{D12BFDB9-40C8-4E02-86DE-960F8639CDE4}"/>
          </ac:graphicFrameMkLst>
        </pc:graphicFrameChg>
      </pc:sldChg>
      <pc:sldChg chg="addSp delSp modSp">
        <pc:chgData name="Rafael Torres Ferreira" userId="S::2170788@iscap.ipp.pt::b1d57ada-7378-43a5-a0f9-5c60dc1bf204" providerId="AD" clId="Web-{BE667766-5ECE-4623-BA25-D62B707EC5F2}" dt="2021-05-29T15:24:56.532" v="140" actId="20577"/>
        <pc:sldMkLst>
          <pc:docMk/>
          <pc:sldMk cId="2284634744" sldId="265"/>
        </pc:sldMkLst>
        <pc:spChg chg="mod">
          <ac:chgData name="Rafael Torres Ferreira" userId="S::2170788@iscap.ipp.pt::b1d57ada-7378-43a5-a0f9-5c60dc1bf204" providerId="AD" clId="Web-{BE667766-5ECE-4623-BA25-D62B707EC5F2}" dt="2021-05-29T15:22:19.071" v="116" actId="1076"/>
          <ac:spMkLst>
            <pc:docMk/>
            <pc:sldMk cId="2284634744" sldId="265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BE667766-5ECE-4623-BA25-D62B707EC5F2}" dt="2021-05-29T15:24:56.532" v="140" actId="20577"/>
          <ac:spMkLst>
            <pc:docMk/>
            <pc:sldMk cId="2284634744" sldId="265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1:58.852" v="110"/>
          <ac:spMkLst>
            <pc:docMk/>
            <pc:sldMk cId="2284634744" sldId="265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1:58.852" v="110"/>
          <ac:spMkLst>
            <pc:docMk/>
            <pc:sldMk cId="2284634744" sldId="265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1:58.852" v="110"/>
          <ac:spMkLst>
            <pc:docMk/>
            <pc:sldMk cId="2284634744" sldId="265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21:58.852" v="110"/>
          <ac:spMkLst>
            <pc:docMk/>
            <pc:sldMk cId="2284634744" sldId="265"/>
            <ac:spMk id="17" creationId="{8BBC959F-CAB6-4E23-81DE-E0BBF2B7E073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21:58.852" v="110"/>
          <ac:spMkLst>
            <pc:docMk/>
            <pc:sldMk cId="2284634744" sldId="265"/>
            <ac:spMk id="19" creationId="{7A94DEED-5E0F-4E41-A445-58C14864C34A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21:58.852" v="110"/>
          <ac:spMkLst>
            <pc:docMk/>
            <pc:sldMk cId="2284634744" sldId="265"/>
            <ac:spMk id="21" creationId="{5E1FEFA6-7D4F-4746-AE64-D4D52FE76DC2}"/>
          </ac:spMkLst>
        </pc:spChg>
      </pc:sldChg>
      <pc:sldChg chg="addSp delSp modSp">
        <pc:chgData name="Rafael Torres Ferreira" userId="S::2170788@iscap.ipp.pt::b1d57ada-7378-43a5-a0f9-5c60dc1bf204" providerId="AD" clId="Web-{BE667766-5ECE-4623-BA25-D62B707EC5F2}" dt="2021-05-29T15:23:39.011" v="128"/>
        <pc:sldMkLst>
          <pc:docMk/>
          <pc:sldMk cId="63642049" sldId="266"/>
        </pc:sldMkLst>
        <pc:spChg chg="mod">
          <ac:chgData name="Rafael Torres Ferreira" userId="S::2170788@iscap.ipp.pt::b1d57ada-7378-43a5-a0f9-5c60dc1bf204" providerId="AD" clId="Web-{BE667766-5ECE-4623-BA25-D62B707EC5F2}" dt="2021-05-29T15:23:26.323" v="126" actId="14100"/>
          <ac:spMkLst>
            <pc:docMk/>
            <pc:sldMk cId="63642049" sldId="266"/>
            <ac:spMk id="2" creationId="{DB2F81DB-0F2B-41D4-ABD6-ECB8C77C8F00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3:08.713" v="121"/>
          <ac:spMkLst>
            <pc:docMk/>
            <pc:sldMk cId="63642049" sldId="266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3:08.713" v="121"/>
          <ac:spMkLst>
            <pc:docMk/>
            <pc:sldMk cId="63642049" sldId="266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3:08.713" v="121"/>
          <ac:spMkLst>
            <pc:docMk/>
            <pc:sldMk cId="63642049" sldId="266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3:08.713" v="121"/>
          <ac:spMkLst>
            <pc:docMk/>
            <pc:sldMk cId="63642049" sldId="266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23:08.713" v="121"/>
          <ac:spMkLst>
            <pc:docMk/>
            <pc:sldMk cId="63642049" sldId="266"/>
            <ac:spMk id="18" creationId="{6E00E3E0-07DA-4A53-8D2F-59983E1449A0}"/>
          </ac:spMkLst>
        </pc:spChg>
        <pc:graphicFrameChg chg="add modGraphic">
          <ac:chgData name="Rafael Torres Ferreira" userId="S::2170788@iscap.ipp.pt::b1d57ada-7378-43a5-a0f9-5c60dc1bf204" providerId="AD" clId="Web-{BE667766-5ECE-4623-BA25-D62B707EC5F2}" dt="2021-05-29T15:23:39.011" v="128"/>
          <ac:graphicFrameMkLst>
            <pc:docMk/>
            <pc:sldMk cId="63642049" sldId="266"/>
            <ac:graphicFrameMk id="14" creationId="{194BF074-051D-4965-9A30-5A8DDF11259E}"/>
          </ac:graphicFrameMkLst>
        </pc:graphicFrameChg>
      </pc:sldChg>
      <pc:sldChg chg="addSp delSp modSp">
        <pc:chgData name="Rafael Torres Ferreira" userId="S::2170788@iscap.ipp.pt::b1d57ada-7378-43a5-a0f9-5c60dc1bf204" providerId="AD" clId="Web-{BE667766-5ECE-4623-BA25-D62B707EC5F2}" dt="2021-05-29T15:24:47.813" v="139" actId="20577"/>
        <pc:sldMkLst>
          <pc:docMk/>
          <pc:sldMk cId="2197778214" sldId="267"/>
        </pc:sldMkLst>
        <pc:spChg chg="mod">
          <ac:chgData name="Rafael Torres Ferreira" userId="S::2170788@iscap.ipp.pt::b1d57ada-7378-43a5-a0f9-5c60dc1bf204" providerId="AD" clId="Web-{BE667766-5ECE-4623-BA25-D62B707EC5F2}" dt="2021-05-29T15:24:22.125" v="133" actId="14100"/>
          <ac:spMkLst>
            <pc:docMk/>
            <pc:sldMk cId="2197778214" sldId="267"/>
            <ac:spMk id="2" creationId="{DB2F81DB-0F2B-41D4-ABD6-ECB8C77C8F00}"/>
          </ac:spMkLst>
        </pc:spChg>
        <pc:spChg chg="mod">
          <ac:chgData name="Rafael Torres Ferreira" userId="S::2170788@iscap.ipp.pt::b1d57ada-7378-43a5-a0f9-5c60dc1bf204" providerId="AD" clId="Web-{BE667766-5ECE-4623-BA25-D62B707EC5F2}" dt="2021-05-29T15:24:47.813" v="139" actId="20577"/>
          <ac:spMkLst>
            <pc:docMk/>
            <pc:sldMk cId="2197778214" sldId="267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4:12.015" v="129"/>
          <ac:spMkLst>
            <pc:docMk/>
            <pc:sldMk cId="2197778214" sldId="267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4:12.015" v="129"/>
          <ac:spMkLst>
            <pc:docMk/>
            <pc:sldMk cId="2197778214" sldId="267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4:12.015" v="129"/>
          <ac:spMkLst>
            <pc:docMk/>
            <pc:sldMk cId="2197778214" sldId="267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24:12.015" v="129"/>
          <ac:spMkLst>
            <pc:docMk/>
            <pc:sldMk cId="2197778214" sldId="267"/>
            <ac:spMk id="17" creationId="{27C836CD-47B2-4287-AE51-D866B8697AF0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24:12.015" v="129"/>
          <ac:spMkLst>
            <pc:docMk/>
            <pc:sldMk cId="2197778214" sldId="267"/>
            <ac:spMk id="19" creationId="{8A50CAC8-10E2-4E31-9995-4EF170513678}"/>
          </ac:spMkLst>
        </pc:spChg>
      </pc:sldChg>
      <pc:sldChg chg="addSp delSp modSp">
        <pc:chgData name="Rafael Torres Ferreira" userId="S::2170788@iscap.ipp.pt::b1d57ada-7378-43a5-a0f9-5c60dc1bf204" providerId="AD" clId="Web-{BE667766-5ECE-4623-BA25-D62B707EC5F2}" dt="2021-05-29T15:26:01.596" v="149"/>
        <pc:sldMkLst>
          <pc:docMk/>
          <pc:sldMk cId="1091230554" sldId="268"/>
        </pc:sldMkLst>
        <pc:spChg chg="mod">
          <ac:chgData name="Rafael Torres Ferreira" userId="S::2170788@iscap.ipp.pt::b1d57ada-7378-43a5-a0f9-5c60dc1bf204" providerId="AD" clId="Web-{BE667766-5ECE-4623-BA25-D62B707EC5F2}" dt="2021-05-29T15:25:26.157" v="144" actId="14100"/>
          <ac:spMkLst>
            <pc:docMk/>
            <pc:sldMk cId="1091230554" sldId="268"/>
            <ac:spMk id="2" creationId="{DB2F81DB-0F2B-41D4-ABD6-ECB8C77C8F00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5:16.282" v="141"/>
          <ac:spMkLst>
            <pc:docMk/>
            <pc:sldMk cId="1091230554" sldId="268"/>
            <ac:spMk id="3" creationId="{474CB17D-2333-4611-B28C-49DEDBED0E39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5:16.282" v="141"/>
          <ac:spMkLst>
            <pc:docMk/>
            <pc:sldMk cId="1091230554" sldId="268"/>
            <ac:spMk id="8" creationId="{EFF9146B-4CCD-4CDB-AB9C-458005307E6F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5:16.282" v="141"/>
          <ac:spMkLst>
            <pc:docMk/>
            <pc:sldMk cId="1091230554" sldId="268"/>
            <ac:spMk id="10" creationId="{5E1FEFA6-7D4F-4746-AE64-D4D52FE76DC2}"/>
          </ac:spMkLst>
        </pc:spChg>
        <pc:spChg chg="del">
          <ac:chgData name="Rafael Torres Ferreira" userId="S::2170788@iscap.ipp.pt::b1d57ada-7378-43a5-a0f9-5c60dc1bf204" providerId="AD" clId="Web-{BE667766-5ECE-4623-BA25-D62B707EC5F2}" dt="2021-05-29T15:25:16.282" v="141"/>
          <ac:spMkLst>
            <pc:docMk/>
            <pc:sldMk cId="1091230554" sldId="268"/>
            <ac:spMk id="12" creationId="{BF8DA3CF-9D4B-403A-9AD4-BB177DAB6CC1}"/>
          </ac:spMkLst>
        </pc:spChg>
        <pc:spChg chg="add">
          <ac:chgData name="Rafael Torres Ferreira" userId="S::2170788@iscap.ipp.pt::b1d57ada-7378-43a5-a0f9-5c60dc1bf204" providerId="AD" clId="Web-{BE667766-5ECE-4623-BA25-D62B707EC5F2}" dt="2021-05-29T15:25:16.282" v="141"/>
          <ac:spMkLst>
            <pc:docMk/>
            <pc:sldMk cId="1091230554" sldId="268"/>
            <ac:spMk id="18" creationId="{6E00E3E0-07DA-4A53-8D2F-59983E1449A0}"/>
          </ac:spMkLst>
        </pc:spChg>
        <pc:graphicFrameChg chg="add modGraphic">
          <ac:chgData name="Rafael Torres Ferreira" userId="S::2170788@iscap.ipp.pt::b1d57ada-7378-43a5-a0f9-5c60dc1bf204" providerId="AD" clId="Web-{BE667766-5ECE-4623-BA25-D62B707EC5F2}" dt="2021-05-29T15:26:01.596" v="149"/>
          <ac:graphicFrameMkLst>
            <pc:docMk/>
            <pc:sldMk cId="1091230554" sldId="268"/>
            <ac:graphicFrameMk id="14" creationId="{8E11F217-FC22-4A47-8D06-AAE3E99A5401}"/>
          </ac:graphicFrameMkLst>
        </pc:graphicFrameChg>
      </pc:sldChg>
    </pc:docChg>
  </pc:docChgLst>
  <pc:docChgLst>
    <pc:chgData name="David Dos Santos Lucena" userId="S::2170411@iscap.ipp.pt::9b31e9e7-3f37-4b64-a21f-28f51c3d8a66" providerId="AD" clId="Web-{28CD1EE7-61A4-4683-9F5D-07370063CCFA}"/>
    <pc:docChg chg="modSld">
      <pc:chgData name="David Dos Santos Lucena" userId="S::2170411@iscap.ipp.pt::9b31e9e7-3f37-4b64-a21f-28f51c3d8a66" providerId="AD" clId="Web-{28CD1EE7-61A4-4683-9F5D-07370063CCFA}" dt="2021-04-15T17:22:38.847" v="1"/>
      <pc:docMkLst>
        <pc:docMk/>
      </pc:docMkLst>
      <pc:sldChg chg="addSp modSp mod setBg">
        <pc:chgData name="David Dos Santos Lucena" userId="S::2170411@iscap.ipp.pt::9b31e9e7-3f37-4b64-a21f-28f51c3d8a66" providerId="AD" clId="Web-{28CD1EE7-61A4-4683-9F5D-07370063CCFA}" dt="2021-04-15T17:22:32.957" v="0"/>
        <pc:sldMkLst>
          <pc:docMk/>
          <pc:sldMk cId="633294721" sldId="262"/>
        </pc:sldMkLst>
        <pc:spChg chg="mod">
          <ac:chgData name="David Dos Santos Lucena" userId="S::2170411@iscap.ipp.pt::9b31e9e7-3f37-4b64-a21f-28f51c3d8a66" providerId="AD" clId="Web-{28CD1EE7-61A4-4683-9F5D-07370063CCFA}" dt="2021-04-15T17:22:32.957" v="0"/>
          <ac:spMkLst>
            <pc:docMk/>
            <pc:sldMk cId="633294721" sldId="262"/>
            <ac:spMk id="2" creationId="{5D76355E-04DF-4A7C-92B1-CA5A605FC226}"/>
          </ac:spMkLst>
        </pc:spChg>
        <pc:spChg chg="mod">
          <ac:chgData name="David Dos Santos Lucena" userId="S::2170411@iscap.ipp.pt::9b31e9e7-3f37-4b64-a21f-28f51c3d8a66" providerId="AD" clId="Web-{28CD1EE7-61A4-4683-9F5D-07370063CCFA}" dt="2021-04-15T17:22:32.957" v="0"/>
          <ac:spMkLst>
            <pc:docMk/>
            <pc:sldMk cId="633294721" sldId="262"/>
            <ac:spMk id="3" creationId="{2B26C9F8-7A5E-4059-A469-0DED7EF791D0}"/>
          </ac:spMkLst>
        </pc:spChg>
        <pc:spChg chg="add">
          <ac:chgData name="David Dos Santos Lucena" userId="S::2170411@iscap.ipp.pt::9b31e9e7-3f37-4b64-a21f-28f51c3d8a66" providerId="AD" clId="Web-{28CD1EE7-61A4-4683-9F5D-07370063CCFA}" dt="2021-04-15T17:22:32.957" v="0"/>
          <ac:spMkLst>
            <pc:docMk/>
            <pc:sldMk cId="633294721" sldId="262"/>
            <ac:spMk id="8" creationId="{EFF9146B-4CCD-4CDB-AB9C-458005307E6F}"/>
          </ac:spMkLst>
        </pc:spChg>
        <pc:spChg chg="add">
          <ac:chgData name="David Dos Santos Lucena" userId="S::2170411@iscap.ipp.pt::9b31e9e7-3f37-4b64-a21f-28f51c3d8a66" providerId="AD" clId="Web-{28CD1EE7-61A4-4683-9F5D-07370063CCFA}" dt="2021-04-15T17:22:32.957" v="0"/>
          <ac:spMkLst>
            <pc:docMk/>
            <pc:sldMk cId="633294721" sldId="262"/>
            <ac:spMk id="10" creationId="{5E1FEFA6-7D4F-4746-AE64-D4D52FE76DC2}"/>
          </ac:spMkLst>
        </pc:spChg>
        <pc:spChg chg="add">
          <ac:chgData name="David Dos Santos Lucena" userId="S::2170411@iscap.ipp.pt::9b31e9e7-3f37-4b64-a21f-28f51c3d8a66" providerId="AD" clId="Web-{28CD1EE7-61A4-4683-9F5D-07370063CCFA}" dt="2021-04-15T17:22:32.957" v="0"/>
          <ac:spMkLst>
            <pc:docMk/>
            <pc:sldMk cId="633294721" sldId="262"/>
            <ac:spMk id="12" creationId="{BF8DA3CF-9D4B-403A-9AD4-BB177DAB6CC1}"/>
          </ac:spMkLst>
        </pc:spChg>
      </pc:sldChg>
      <pc:sldChg chg="addSp modSp mod setBg">
        <pc:chgData name="David Dos Santos Lucena" userId="S::2170411@iscap.ipp.pt::9b31e9e7-3f37-4b64-a21f-28f51c3d8a66" providerId="AD" clId="Web-{28CD1EE7-61A4-4683-9F5D-07370063CCFA}" dt="2021-04-15T17:22:38.847" v="1"/>
        <pc:sldMkLst>
          <pc:docMk/>
          <pc:sldMk cId="219317448" sldId="263"/>
        </pc:sldMkLst>
        <pc:spChg chg="mod">
          <ac:chgData name="David Dos Santos Lucena" userId="S::2170411@iscap.ipp.pt::9b31e9e7-3f37-4b64-a21f-28f51c3d8a66" providerId="AD" clId="Web-{28CD1EE7-61A4-4683-9F5D-07370063CCFA}" dt="2021-04-15T17:22:38.847" v="1"/>
          <ac:spMkLst>
            <pc:docMk/>
            <pc:sldMk cId="219317448" sldId="263"/>
            <ac:spMk id="3" creationId="{CCFDDC6E-7ADC-43F1-A6DB-26159150C8EB}"/>
          </ac:spMkLst>
        </pc:spChg>
        <pc:spChg chg="add">
          <ac:chgData name="David Dos Santos Lucena" userId="S::2170411@iscap.ipp.pt::9b31e9e7-3f37-4b64-a21f-28f51c3d8a66" providerId="AD" clId="Web-{28CD1EE7-61A4-4683-9F5D-07370063CCFA}" dt="2021-04-15T17:22:38.847" v="1"/>
          <ac:spMkLst>
            <pc:docMk/>
            <pc:sldMk cId="219317448" sldId="263"/>
            <ac:spMk id="8" creationId="{EFF9146B-4CCD-4CDB-AB9C-458005307E6F}"/>
          </ac:spMkLst>
        </pc:spChg>
        <pc:spChg chg="add">
          <ac:chgData name="David Dos Santos Lucena" userId="S::2170411@iscap.ipp.pt::9b31e9e7-3f37-4b64-a21f-28f51c3d8a66" providerId="AD" clId="Web-{28CD1EE7-61A4-4683-9F5D-07370063CCFA}" dt="2021-04-15T17:22:38.847" v="1"/>
          <ac:spMkLst>
            <pc:docMk/>
            <pc:sldMk cId="219317448" sldId="263"/>
            <ac:spMk id="10" creationId="{5E1FEFA6-7D4F-4746-AE64-D4D52FE76DC2}"/>
          </ac:spMkLst>
        </pc:spChg>
        <pc:spChg chg="add">
          <ac:chgData name="David Dos Santos Lucena" userId="S::2170411@iscap.ipp.pt::9b31e9e7-3f37-4b64-a21f-28f51c3d8a66" providerId="AD" clId="Web-{28CD1EE7-61A4-4683-9F5D-07370063CCFA}" dt="2021-04-15T17:22:38.847" v="1"/>
          <ac:spMkLst>
            <pc:docMk/>
            <pc:sldMk cId="219317448" sldId="263"/>
            <ac:spMk id="12" creationId="{BF8DA3CF-9D4B-403A-9AD4-BB177DAB6CC1}"/>
          </ac:spMkLst>
        </pc:spChg>
      </pc:sldChg>
    </pc:docChg>
  </pc:docChgLst>
  <pc:docChgLst>
    <pc:chgData name="David Dos Santos Lucena" userId="S::2170411@iscap.ipp.pt::9b31e9e7-3f37-4b64-a21f-28f51c3d8a66" providerId="AD" clId="Web-{8458F490-5075-46DF-A856-D865CC8F7D3C}"/>
    <pc:docChg chg="addSld delSld modSld">
      <pc:chgData name="David Dos Santos Lucena" userId="S::2170411@iscap.ipp.pt::9b31e9e7-3f37-4b64-a21f-28f51c3d8a66" providerId="AD" clId="Web-{8458F490-5075-46DF-A856-D865CC8F7D3C}" dt="2021-04-22T19:10:21.873" v="3"/>
      <pc:docMkLst>
        <pc:docMk/>
      </pc:docMkLst>
      <pc:sldChg chg="addSp modSp mod setBg">
        <pc:chgData name="David Dos Santos Lucena" userId="S::2170411@iscap.ipp.pt::9b31e9e7-3f37-4b64-a21f-28f51c3d8a66" providerId="AD" clId="Web-{8458F490-5075-46DF-A856-D865CC8F7D3C}" dt="2021-04-22T19:10:18.920" v="2"/>
        <pc:sldMkLst>
          <pc:docMk/>
          <pc:sldMk cId="2599188966" sldId="264"/>
        </pc:sldMkLst>
        <pc:spChg chg="mod">
          <ac:chgData name="David Dos Santos Lucena" userId="S::2170411@iscap.ipp.pt::9b31e9e7-3f37-4b64-a21f-28f51c3d8a66" providerId="AD" clId="Web-{8458F490-5075-46DF-A856-D865CC8F7D3C}" dt="2021-04-22T19:10:18.920" v="2"/>
          <ac:spMkLst>
            <pc:docMk/>
            <pc:sldMk cId="2599188966" sldId="264"/>
            <ac:spMk id="2" creationId="{2BE0C55E-D14F-4570-BE64-23C3261A3307}"/>
          </ac:spMkLst>
        </pc:spChg>
        <pc:spChg chg="mod">
          <ac:chgData name="David Dos Santos Lucena" userId="S::2170411@iscap.ipp.pt::9b31e9e7-3f37-4b64-a21f-28f51c3d8a66" providerId="AD" clId="Web-{8458F490-5075-46DF-A856-D865CC8F7D3C}" dt="2021-04-22T19:10:18.920" v="2"/>
          <ac:spMkLst>
            <pc:docMk/>
            <pc:sldMk cId="2599188966" sldId="264"/>
            <ac:spMk id="3" creationId="{E00213F6-DEA7-41A6-AFB4-6563D2D109CD}"/>
          </ac:spMkLst>
        </pc:spChg>
        <pc:spChg chg="add">
          <ac:chgData name="David Dos Santos Lucena" userId="S::2170411@iscap.ipp.pt::9b31e9e7-3f37-4b64-a21f-28f51c3d8a66" providerId="AD" clId="Web-{8458F490-5075-46DF-A856-D865CC8F7D3C}" dt="2021-04-22T19:10:18.920" v="2"/>
          <ac:spMkLst>
            <pc:docMk/>
            <pc:sldMk cId="2599188966" sldId="264"/>
            <ac:spMk id="8" creationId="{EFF9146B-4CCD-4CDB-AB9C-458005307E6F}"/>
          </ac:spMkLst>
        </pc:spChg>
        <pc:spChg chg="add">
          <ac:chgData name="David Dos Santos Lucena" userId="S::2170411@iscap.ipp.pt::9b31e9e7-3f37-4b64-a21f-28f51c3d8a66" providerId="AD" clId="Web-{8458F490-5075-46DF-A856-D865CC8F7D3C}" dt="2021-04-22T19:10:18.920" v="2"/>
          <ac:spMkLst>
            <pc:docMk/>
            <pc:sldMk cId="2599188966" sldId="264"/>
            <ac:spMk id="10" creationId="{5E1FEFA6-7D4F-4746-AE64-D4D52FE76DC2}"/>
          </ac:spMkLst>
        </pc:spChg>
        <pc:spChg chg="add">
          <ac:chgData name="David Dos Santos Lucena" userId="S::2170411@iscap.ipp.pt::9b31e9e7-3f37-4b64-a21f-28f51c3d8a66" providerId="AD" clId="Web-{8458F490-5075-46DF-A856-D865CC8F7D3C}" dt="2021-04-22T19:10:18.920" v="2"/>
          <ac:spMkLst>
            <pc:docMk/>
            <pc:sldMk cId="2599188966" sldId="264"/>
            <ac:spMk id="12" creationId="{BF8DA3CF-9D4B-403A-9AD4-BB177DAB6CC1}"/>
          </ac:spMkLst>
        </pc:spChg>
      </pc:sldChg>
      <pc:sldChg chg="addSp modSp mod setBg">
        <pc:chgData name="David Dos Santos Lucena" userId="S::2170411@iscap.ipp.pt::9b31e9e7-3f37-4b64-a21f-28f51c3d8a66" providerId="AD" clId="Web-{8458F490-5075-46DF-A856-D865CC8F7D3C}" dt="2021-04-22T19:10:21.873" v="3"/>
        <pc:sldMkLst>
          <pc:docMk/>
          <pc:sldMk cId="2284634744" sldId="265"/>
        </pc:sldMkLst>
        <pc:spChg chg="mod">
          <ac:chgData name="David Dos Santos Lucena" userId="S::2170411@iscap.ipp.pt::9b31e9e7-3f37-4b64-a21f-28f51c3d8a66" providerId="AD" clId="Web-{8458F490-5075-46DF-A856-D865CC8F7D3C}" dt="2021-04-22T19:10:21.873" v="3"/>
          <ac:spMkLst>
            <pc:docMk/>
            <pc:sldMk cId="2284634744" sldId="265"/>
            <ac:spMk id="2" creationId="{DB2F81DB-0F2B-41D4-ABD6-ECB8C77C8F00}"/>
          </ac:spMkLst>
        </pc:spChg>
        <pc:spChg chg="mod">
          <ac:chgData name="David Dos Santos Lucena" userId="S::2170411@iscap.ipp.pt::9b31e9e7-3f37-4b64-a21f-28f51c3d8a66" providerId="AD" clId="Web-{8458F490-5075-46DF-A856-D865CC8F7D3C}" dt="2021-04-22T19:10:21.873" v="3"/>
          <ac:spMkLst>
            <pc:docMk/>
            <pc:sldMk cId="2284634744" sldId="265"/>
            <ac:spMk id="3" creationId="{474CB17D-2333-4611-B28C-49DEDBED0E39}"/>
          </ac:spMkLst>
        </pc:spChg>
        <pc:spChg chg="add">
          <ac:chgData name="David Dos Santos Lucena" userId="S::2170411@iscap.ipp.pt::9b31e9e7-3f37-4b64-a21f-28f51c3d8a66" providerId="AD" clId="Web-{8458F490-5075-46DF-A856-D865CC8F7D3C}" dt="2021-04-22T19:10:21.873" v="3"/>
          <ac:spMkLst>
            <pc:docMk/>
            <pc:sldMk cId="2284634744" sldId="265"/>
            <ac:spMk id="8" creationId="{EFF9146B-4CCD-4CDB-AB9C-458005307E6F}"/>
          </ac:spMkLst>
        </pc:spChg>
        <pc:spChg chg="add">
          <ac:chgData name="David Dos Santos Lucena" userId="S::2170411@iscap.ipp.pt::9b31e9e7-3f37-4b64-a21f-28f51c3d8a66" providerId="AD" clId="Web-{8458F490-5075-46DF-A856-D865CC8F7D3C}" dt="2021-04-22T19:10:21.873" v="3"/>
          <ac:spMkLst>
            <pc:docMk/>
            <pc:sldMk cId="2284634744" sldId="265"/>
            <ac:spMk id="10" creationId="{5E1FEFA6-7D4F-4746-AE64-D4D52FE76DC2}"/>
          </ac:spMkLst>
        </pc:spChg>
        <pc:spChg chg="add">
          <ac:chgData name="David Dos Santos Lucena" userId="S::2170411@iscap.ipp.pt::9b31e9e7-3f37-4b64-a21f-28f51c3d8a66" providerId="AD" clId="Web-{8458F490-5075-46DF-A856-D865CC8F7D3C}" dt="2021-04-22T19:10:21.873" v="3"/>
          <ac:spMkLst>
            <pc:docMk/>
            <pc:sldMk cId="2284634744" sldId="265"/>
            <ac:spMk id="12" creationId="{BF8DA3CF-9D4B-403A-9AD4-BB177DAB6CC1}"/>
          </ac:spMkLst>
        </pc:spChg>
      </pc:sldChg>
      <pc:sldChg chg="new del">
        <pc:chgData name="David Dos Santos Lucena" userId="S::2170411@iscap.ipp.pt::9b31e9e7-3f37-4b64-a21f-28f51c3d8a66" providerId="AD" clId="Web-{8458F490-5075-46DF-A856-D865CC8F7D3C}" dt="2021-04-22T19:09:22.154" v="1"/>
        <pc:sldMkLst>
          <pc:docMk/>
          <pc:sldMk cId="3654654071" sldId="266"/>
        </pc:sldMkLst>
      </pc:sldChg>
    </pc:docChg>
  </pc:docChgLst>
  <pc:docChgLst>
    <pc:chgData name="David Dos Santos Lucena" userId="S::2170411@iscap.ipp.pt::9b31e9e7-3f37-4b64-a21f-28f51c3d8a66" providerId="AD" clId="Web-{E5D47CAC-965D-4C13-B04B-14970F1D4626}"/>
    <pc:docChg chg="addSld delSld modSld sldOrd">
      <pc:chgData name="David Dos Santos Lucena" userId="S::2170411@iscap.ipp.pt::9b31e9e7-3f37-4b64-a21f-28f51c3d8a66" providerId="AD" clId="Web-{E5D47CAC-965D-4C13-B04B-14970F1D4626}" dt="2021-05-28T15:43:16.563" v="68" actId="20577"/>
      <pc:docMkLst>
        <pc:docMk/>
      </pc:docMkLst>
      <pc:sldChg chg="ord">
        <pc:chgData name="David Dos Santos Lucena" userId="S::2170411@iscap.ipp.pt::9b31e9e7-3f37-4b64-a21f-28f51c3d8a66" providerId="AD" clId="Web-{E5D47CAC-965D-4C13-B04B-14970F1D4626}" dt="2021-05-28T15:41:33.994" v="45"/>
        <pc:sldMkLst>
          <pc:docMk/>
          <pc:sldMk cId="3416356894" sldId="274"/>
        </pc:sldMkLst>
      </pc:sldChg>
      <pc:sldChg chg="modSp ord">
        <pc:chgData name="David Dos Santos Lucena" userId="S::2170411@iscap.ipp.pt::9b31e9e7-3f37-4b64-a21f-28f51c3d8a66" providerId="AD" clId="Web-{E5D47CAC-965D-4C13-B04B-14970F1D4626}" dt="2021-05-28T15:41:31.307" v="44"/>
        <pc:sldMkLst>
          <pc:docMk/>
          <pc:sldMk cId="3228787698" sldId="277"/>
        </pc:sldMkLst>
        <pc:spChg chg="mod">
          <ac:chgData name="David Dos Santos Lucena" userId="S::2170411@iscap.ipp.pt::9b31e9e7-3f37-4b64-a21f-28f51c3d8a66" providerId="AD" clId="Web-{E5D47CAC-965D-4C13-B04B-14970F1D4626}" dt="2021-05-28T15:33:51.871" v="22" actId="20577"/>
          <ac:spMkLst>
            <pc:docMk/>
            <pc:sldMk cId="3228787698" sldId="277"/>
            <ac:spMk id="3" creationId="{474CB17D-2333-4611-B28C-49DEDBED0E39}"/>
          </ac:spMkLst>
        </pc:spChg>
      </pc:sldChg>
      <pc:sldChg chg="modSp">
        <pc:chgData name="David Dos Santos Lucena" userId="S::2170411@iscap.ipp.pt::9b31e9e7-3f37-4b64-a21f-28f51c3d8a66" providerId="AD" clId="Web-{E5D47CAC-965D-4C13-B04B-14970F1D4626}" dt="2021-05-28T15:43:16.563" v="68" actId="20577"/>
        <pc:sldMkLst>
          <pc:docMk/>
          <pc:sldMk cId="1009115151" sldId="278"/>
        </pc:sldMkLst>
        <pc:spChg chg="mod">
          <ac:chgData name="David Dos Santos Lucena" userId="S::2170411@iscap.ipp.pt::9b31e9e7-3f37-4b64-a21f-28f51c3d8a66" providerId="AD" clId="Web-{E5D47CAC-965D-4C13-B04B-14970F1D4626}" dt="2021-05-28T15:43:16.563" v="68" actId="20577"/>
          <ac:spMkLst>
            <pc:docMk/>
            <pc:sldMk cId="1009115151" sldId="278"/>
            <ac:spMk id="3" creationId="{474CB17D-2333-4611-B28C-49DEDBED0E39}"/>
          </ac:spMkLst>
        </pc:spChg>
      </pc:sldChg>
      <pc:sldChg chg="addSp delSp modSp add ord replId">
        <pc:chgData name="David Dos Santos Lucena" userId="S::2170411@iscap.ipp.pt::9b31e9e7-3f37-4b64-a21f-28f51c3d8a66" providerId="AD" clId="Web-{E5D47CAC-965D-4C13-B04B-14970F1D4626}" dt="2021-05-28T15:40:33.006" v="42"/>
        <pc:sldMkLst>
          <pc:docMk/>
          <pc:sldMk cId="3396678005" sldId="279"/>
        </pc:sldMkLst>
        <pc:spChg chg="del">
          <ac:chgData name="David Dos Santos Lucena" userId="S::2170411@iscap.ipp.pt::9b31e9e7-3f37-4b64-a21f-28f51c3d8a66" providerId="AD" clId="Web-{E5D47CAC-965D-4C13-B04B-14970F1D4626}" dt="2021-05-28T15:19:06.470" v="2"/>
          <ac:spMkLst>
            <pc:docMk/>
            <pc:sldMk cId="3396678005" sldId="279"/>
            <ac:spMk id="2" creationId="{DB2F81DB-0F2B-41D4-ABD6-ECB8C77C8F00}"/>
          </ac:spMkLst>
        </pc:spChg>
        <pc:spChg chg="del">
          <ac:chgData name="David Dos Santos Lucena" userId="S::2170411@iscap.ipp.pt::9b31e9e7-3f37-4b64-a21f-28f51c3d8a66" providerId="AD" clId="Web-{E5D47CAC-965D-4C13-B04B-14970F1D4626}" dt="2021-05-28T15:19:04.266" v="1"/>
          <ac:spMkLst>
            <pc:docMk/>
            <pc:sldMk cId="3396678005" sldId="279"/>
            <ac:spMk id="3" creationId="{474CB17D-2333-4611-B28C-49DEDBED0E39}"/>
          </ac:spMkLst>
        </pc:spChg>
        <pc:spChg chg="add del mod">
          <ac:chgData name="David Dos Santos Lucena" userId="S::2170411@iscap.ipp.pt::9b31e9e7-3f37-4b64-a21f-28f51c3d8a66" providerId="AD" clId="Web-{E5D47CAC-965D-4C13-B04B-14970F1D4626}" dt="2021-05-28T15:19:07.985" v="3"/>
          <ac:spMkLst>
            <pc:docMk/>
            <pc:sldMk cId="3396678005" sldId="279"/>
            <ac:spMk id="5" creationId="{F3DD5435-74AC-4CB0-BC34-208B103BFF7E}"/>
          </ac:spMkLst>
        </pc:spChg>
        <pc:spChg chg="add del mod">
          <ac:chgData name="David Dos Santos Lucena" userId="S::2170411@iscap.ipp.pt::9b31e9e7-3f37-4b64-a21f-28f51c3d8a66" providerId="AD" clId="Web-{E5D47CAC-965D-4C13-B04B-14970F1D4626}" dt="2021-05-28T15:19:09.814" v="4"/>
          <ac:spMkLst>
            <pc:docMk/>
            <pc:sldMk cId="3396678005" sldId="279"/>
            <ac:spMk id="7" creationId="{DE5EE1AF-46F0-47A1-B03D-E9A92C774BE5}"/>
          </ac:spMkLst>
        </pc:spChg>
        <pc:picChg chg="add del mod">
          <ac:chgData name="David Dos Santos Lucena" userId="S::2170411@iscap.ipp.pt::9b31e9e7-3f37-4b64-a21f-28f51c3d8a66" providerId="AD" clId="Web-{E5D47CAC-965D-4C13-B04B-14970F1D4626}" dt="2021-05-28T15:33:53.090" v="23"/>
          <ac:picMkLst>
            <pc:docMk/>
            <pc:sldMk cId="3396678005" sldId="279"/>
            <ac:picMk id="9" creationId="{D0061305-5612-40C9-AB87-18096E544BC4}"/>
          </ac:picMkLst>
        </pc:picChg>
        <pc:picChg chg="add mod">
          <ac:chgData name="David Dos Santos Lucena" userId="S::2170411@iscap.ipp.pt::9b31e9e7-3f37-4b64-a21f-28f51c3d8a66" providerId="AD" clId="Web-{E5D47CAC-965D-4C13-B04B-14970F1D4626}" dt="2021-05-28T15:34:27.326" v="34" actId="14100"/>
          <ac:picMkLst>
            <pc:docMk/>
            <pc:sldMk cId="3396678005" sldId="279"/>
            <ac:picMk id="11" creationId="{D9A02FEE-24DC-426A-8BC7-B967E9417A3F}"/>
          </ac:picMkLst>
        </pc:picChg>
      </pc:sldChg>
      <pc:sldChg chg="modSp add del replId">
        <pc:chgData name="David Dos Santos Lucena" userId="S::2170411@iscap.ipp.pt::9b31e9e7-3f37-4b64-a21f-28f51c3d8a66" providerId="AD" clId="Web-{E5D47CAC-965D-4C13-B04B-14970F1D4626}" dt="2021-05-28T15:40:16.005" v="40"/>
        <pc:sldMkLst>
          <pc:docMk/>
          <pc:sldMk cId="1963514186" sldId="280"/>
        </pc:sldMkLst>
        <pc:spChg chg="mod">
          <ac:chgData name="David Dos Santos Lucena" userId="S::2170411@iscap.ipp.pt::9b31e9e7-3f37-4b64-a21f-28f51c3d8a66" providerId="AD" clId="Web-{E5D47CAC-965D-4C13-B04B-14970F1D4626}" dt="2021-05-28T15:40:15.989" v="39" actId="20577"/>
          <ac:spMkLst>
            <pc:docMk/>
            <pc:sldMk cId="1963514186" sldId="280"/>
            <ac:spMk id="3" creationId="{474CB17D-2333-4611-B28C-49DEDBED0E39}"/>
          </ac:spMkLst>
        </pc:spChg>
      </pc:sldChg>
      <pc:sldChg chg="add replId">
        <pc:chgData name="David Dos Santos Lucena" userId="S::2170411@iscap.ipp.pt::9b31e9e7-3f37-4b64-a21f-28f51c3d8a66" providerId="AD" clId="Web-{E5D47CAC-965D-4C13-B04B-14970F1D4626}" dt="2021-05-28T15:40:16.052" v="41"/>
        <pc:sldMkLst>
          <pc:docMk/>
          <pc:sldMk cId="3591132579" sldId="280"/>
        </pc:sldMkLst>
      </pc:sldChg>
      <pc:sldChg chg="new del">
        <pc:chgData name="David Dos Santos Lucena" userId="S::2170411@iscap.ipp.pt::9b31e9e7-3f37-4b64-a21f-28f51c3d8a66" providerId="AD" clId="Web-{E5D47CAC-965D-4C13-B04B-14970F1D4626}" dt="2021-05-28T15:40:15.255" v="36"/>
        <pc:sldMkLst>
          <pc:docMk/>
          <pc:sldMk cId="4264845571" sldId="280"/>
        </pc:sldMkLst>
      </pc:sldChg>
    </pc:docChg>
  </pc:docChgLst>
  <pc:docChgLst>
    <pc:chgData name="David Dos Santos Lucena" userId="S::2170411@iscap.ipp.pt::9b31e9e7-3f37-4b64-a21f-28f51c3d8a66" providerId="AD" clId="Web-{6E68DE49-B8D2-412B-A4D6-5ED902658BEF}"/>
    <pc:docChg chg="addSld delSld modSld">
      <pc:chgData name="David Dos Santos Lucena" userId="S::2170411@iscap.ipp.pt::9b31e9e7-3f37-4b64-a21f-28f51c3d8a66" providerId="AD" clId="Web-{6E68DE49-B8D2-412B-A4D6-5ED902658BEF}" dt="2021-05-28T15:12:01.031" v="34" actId="20577"/>
      <pc:docMkLst>
        <pc:docMk/>
      </pc:docMkLst>
      <pc:sldChg chg="modSp">
        <pc:chgData name="David Dos Santos Lucena" userId="S::2170411@iscap.ipp.pt::9b31e9e7-3f37-4b64-a21f-28f51c3d8a66" providerId="AD" clId="Web-{6E68DE49-B8D2-412B-A4D6-5ED902658BEF}" dt="2021-05-28T15:12:01.031" v="34" actId="20577"/>
        <pc:sldMkLst>
          <pc:docMk/>
          <pc:sldMk cId="52831942" sldId="272"/>
        </pc:sldMkLst>
        <pc:spChg chg="mod">
          <ac:chgData name="David Dos Santos Lucena" userId="S::2170411@iscap.ipp.pt::9b31e9e7-3f37-4b64-a21f-28f51c3d8a66" providerId="AD" clId="Web-{6E68DE49-B8D2-412B-A4D6-5ED902658BEF}" dt="2021-05-28T15:12:01.031" v="34" actId="20577"/>
          <ac:spMkLst>
            <pc:docMk/>
            <pc:sldMk cId="52831942" sldId="272"/>
            <ac:spMk id="3" creationId="{474CB17D-2333-4611-B28C-49DEDBED0E39}"/>
          </ac:spMkLst>
        </pc:spChg>
      </pc:sldChg>
      <pc:sldChg chg="addSp delSp modSp add del replId">
        <pc:chgData name="David Dos Santos Lucena" userId="S::2170411@iscap.ipp.pt::9b31e9e7-3f37-4b64-a21f-28f51c3d8a66" providerId="AD" clId="Web-{6E68DE49-B8D2-412B-A4D6-5ED902658BEF}" dt="2021-05-28T15:02:18.081" v="28"/>
        <pc:sldMkLst>
          <pc:docMk/>
          <pc:sldMk cId="153064129" sldId="279"/>
        </pc:sldMkLst>
        <pc:spChg chg="del mod">
          <ac:chgData name="David Dos Santos Lucena" userId="S::2170411@iscap.ipp.pt::9b31e9e7-3f37-4b64-a21f-28f51c3d8a66" providerId="AD" clId="Web-{6E68DE49-B8D2-412B-A4D6-5ED902658BEF}" dt="2021-05-28T14:59:52.215" v="7"/>
          <ac:spMkLst>
            <pc:docMk/>
            <pc:sldMk cId="153064129" sldId="279"/>
            <ac:spMk id="2" creationId="{DB2F81DB-0F2B-41D4-ABD6-ECB8C77C8F00}"/>
          </ac:spMkLst>
        </pc:spChg>
        <pc:spChg chg="del">
          <ac:chgData name="David Dos Santos Lucena" userId="S::2170411@iscap.ipp.pt::9b31e9e7-3f37-4b64-a21f-28f51c3d8a66" providerId="AD" clId="Web-{6E68DE49-B8D2-412B-A4D6-5ED902658BEF}" dt="2021-05-28T14:59:42.996" v="3"/>
          <ac:spMkLst>
            <pc:docMk/>
            <pc:sldMk cId="153064129" sldId="279"/>
            <ac:spMk id="3" creationId="{474CB17D-2333-4611-B28C-49DEDBED0E39}"/>
          </ac:spMkLst>
        </pc:spChg>
        <pc:spChg chg="add del mod">
          <ac:chgData name="David Dos Santos Lucena" userId="S::2170411@iscap.ipp.pt::9b31e9e7-3f37-4b64-a21f-28f51c3d8a66" providerId="AD" clId="Web-{6E68DE49-B8D2-412B-A4D6-5ED902658BEF}" dt="2021-05-28T14:59:54.027" v="8"/>
          <ac:spMkLst>
            <pc:docMk/>
            <pc:sldMk cId="153064129" sldId="279"/>
            <ac:spMk id="5" creationId="{F5D365C7-4B8C-41E9-87FB-869B905F0B65}"/>
          </ac:spMkLst>
        </pc:spChg>
        <pc:spChg chg="add del mod">
          <ac:chgData name="David Dos Santos Lucena" userId="S::2170411@iscap.ipp.pt::9b31e9e7-3f37-4b64-a21f-28f51c3d8a66" providerId="AD" clId="Web-{6E68DE49-B8D2-412B-A4D6-5ED902658BEF}" dt="2021-05-28T14:59:56.153" v="9"/>
          <ac:spMkLst>
            <pc:docMk/>
            <pc:sldMk cId="153064129" sldId="279"/>
            <ac:spMk id="7" creationId="{FA6800A8-F706-415F-9849-A290CF452B55}"/>
          </ac:spMkLst>
        </pc:spChg>
        <pc:spChg chg="add del">
          <ac:chgData name="David Dos Santos Lucena" userId="S::2170411@iscap.ipp.pt::9b31e9e7-3f37-4b64-a21f-28f51c3d8a66" providerId="AD" clId="Web-{6E68DE49-B8D2-412B-A4D6-5ED902658BEF}" dt="2021-05-28T15:01:36.314" v="23"/>
          <ac:spMkLst>
            <pc:docMk/>
            <pc:sldMk cId="153064129" sldId="279"/>
            <ac:spMk id="8" creationId="{EFF9146B-4CCD-4CDB-AB9C-458005307E6F}"/>
          </ac:spMkLst>
        </pc:spChg>
        <pc:spChg chg="add del">
          <ac:chgData name="David Dos Santos Lucena" userId="S::2170411@iscap.ipp.pt::9b31e9e7-3f37-4b64-a21f-28f51c3d8a66" providerId="AD" clId="Web-{6E68DE49-B8D2-412B-A4D6-5ED902658BEF}" dt="2021-05-28T15:01:36.314" v="23"/>
          <ac:spMkLst>
            <pc:docMk/>
            <pc:sldMk cId="153064129" sldId="279"/>
            <ac:spMk id="10" creationId="{5E1FEFA6-7D4F-4746-AE64-D4D52FE76DC2}"/>
          </ac:spMkLst>
        </pc:spChg>
        <pc:spChg chg="add del">
          <ac:chgData name="David Dos Santos Lucena" userId="S::2170411@iscap.ipp.pt::9b31e9e7-3f37-4b64-a21f-28f51c3d8a66" providerId="AD" clId="Web-{6E68DE49-B8D2-412B-A4D6-5ED902658BEF}" dt="2021-05-28T15:01:36.314" v="23"/>
          <ac:spMkLst>
            <pc:docMk/>
            <pc:sldMk cId="153064129" sldId="279"/>
            <ac:spMk id="12" creationId="{BF8DA3CF-9D4B-403A-9AD4-BB177DAB6CC1}"/>
          </ac:spMkLst>
        </pc:spChg>
        <pc:spChg chg="add">
          <ac:chgData name="David Dos Santos Lucena" userId="S::2170411@iscap.ipp.pt::9b31e9e7-3f37-4b64-a21f-28f51c3d8a66" providerId="AD" clId="Web-{6E68DE49-B8D2-412B-A4D6-5ED902658BEF}" dt="2021-05-28T15:01:36.314" v="23"/>
          <ac:spMkLst>
            <pc:docMk/>
            <pc:sldMk cId="153064129" sldId="279"/>
            <ac:spMk id="14" creationId="{F9F810E4-139D-4D0F-A81C-2783F58690D1}"/>
          </ac:spMkLst>
        </pc:spChg>
        <pc:spChg chg="add">
          <ac:chgData name="David Dos Santos Lucena" userId="S::2170411@iscap.ipp.pt::9b31e9e7-3f37-4b64-a21f-28f51c3d8a66" providerId="AD" clId="Web-{6E68DE49-B8D2-412B-A4D6-5ED902658BEF}" dt="2021-05-28T15:01:36.314" v="23"/>
          <ac:spMkLst>
            <pc:docMk/>
            <pc:sldMk cId="153064129" sldId="279"/>
            <ac:spMk id="15" creationId="{2F9488A2-8E53-4B40-81EA-EF0126290E98}"/>
          </ac:spMkLst>
        </pc:spChg>
        <pc:spChg chg="add del">
          <ac:chgData name="David Dos Santos Lucena" userId="S::2170411@iscap.ipp.pt::9b31e9e7-3f37-4b64-a21f-28f51c3d8a66" providerId="AD" clId="Web-{6E68DE49-B8D2-412B-A4D6-5ED902658BEF}" dt="2021-05-28T15:01:36.298" v="22"/>
          <ac:spMkLst>
            <pc:docMk/>
            <pc:sldMk cId="153064129" sldId="279"/>
            <ac:spMk id="17" creationId="{3F5ED762-87A9-4432-9372-C63D1D399981}"/>
          </ac:spMkLst>
        </pc:spChg>
        <pc:spChg chg="add del">
          <ac:chgData name="David Dos Santos Lucena" userId="S::2170411@iscap.ipp.pt::9b31e9e7-3f37-4b64-a21f-28f51c3d8a66" providerId="AD" clId="Web-{6E68DE49-B8D2-412B-A4D6-5ED902658BEF}" dt="2021-05-28T15:01:36.298" v="22"/>
          <ac:spMkLst>
            <pc:docMk/>
            <pc:sldMk cId="153064129" sldId="279"/>
            <ac:spMk id="19" creationId="{C227E7CE-3860-417D-BFB8-9C0D915E124A}"/>
          </ac:spMkLst>
        </pc:spChg>
        <pc:spChg chg="add del">
          <ac:chgData name="David Dos Santos Lucena" userId="S::2170411@iscap.ipp.pt::9b31e9e7-3f37-4b64-a21f-28f51c3d8a66" providerId="AD" clId="Web-{6E68DE49-B8D2-412B-A4D6-5ED902658BEF}" dt="2021-05-28T15:01:36.298" v="22"/>
          <ac:spMkLst>
            <pc:docMk/>
            <pc:sldMk cId="153064129" sldId="279"/>
            <ac:spMk id="21" creationId="{80A728F4-0AE8-41AC-91AF-ECA038ACF695}"/>
          </ac:spMkLst>
        </pc:spChg>
        <pc:picChg chg="add del mod">
          <ac:chgData name="David Dos Santos Lucena" userId="S::2170411@iscap.ipp.pt::9b31e9e7-3f37-4b64-a21f-28f51c3d8a66" providerId="AD" clId="Web-{6E68DE49-B8D2-412B-A4D6-5ED902658BEF}" dt="2021-05-28T15:02:15.941" v="27"/>
          <ac:picMkLst>
            <pc:docMk/>
            <pc:sldMk cId="153064129" sldId="279"/>
            <ac:picMk id="9" creationId="{E1210BF5-E9D8-4940-8819-D017A9EA9400}"/>
          </ac:picMkLst>
        </pc:picChg>
      </pc:sldChg>
      <pc:sldChg chg="new del">
        <pc:chgData name="David Dos Santos Lucena" userId="S::2170411@iscap.ipp.pt::9b31e9e7-3f37-4b64-a21f-28f51c3d8a66" providerId="AD" clId="Web-{6E68DE49-B8D2-412B-A4D6-5ED902658BEF}" dt="2021-05-28T14:59:33.901" v="1"/>
        <pc:sldMkLst>
          <pc:docMk/>
          <pc:sldMk cId="1221096464" sldId="27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9918CA-FACF-40CA-8B7C-C61A561DDFB5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C22E4F2-EF60-4188-95CE-D5662CB1DC7A}">
      <dgm:prSet custT="1"/>
      <dgm:spPr/>
      <dgm:t>
        <a:bodyPr/>
        <a:lstStyle/>
        <a:p>
          <a:pPr algn="just"/>
          <a:r>
            <a:rPr lang="pt-PT" sz="2200" dirty="0"/>
            <a:t>No âmbito da gestão de conteúdos, a empresa possui documentos relativos ao desenvolvimento e produção dos produtos, onde especificam os requisitos dos mesmos, indicados por cada cliente.</a:t>
          </a:r>
          <a:r>
            <a:rPr lang="pt-PT" sz="2400" dirty="0"/>
            <a:t> </a:t>
          </a:r>
          <a:endParaRPr lang="en-US" sz="2400" dirty="0"/>
        </a:p>
      </dgm:t>
    </dgm:pt>
    <dgm:pt modelId="{4A215B41-52D2-4BE2-BE4D-463A46C90B4B}" type="parTrans" cxnId="{611AA7D8-8C8B-4E85-BA1B-F381A768AEC8}">
      <dgm:prSet/>
      <dgm:spPr/>
      <dgm:t>
        <a:bodyPr/>
        <a:lstStyle/>
        <a:p>
          <a:endParaRPr lang="en-US"/>
        </a:p>
      </dgm:t>
    </dgm:pt>
    <dgm:pt modelId="{0F2EC546-5F48-4E1A-AA80-9B8BC89521E0}" type="sibTrans" cxnId="{611AA7D8-8C8B-4E85-BA1B-F381A768AEC8}">
      <dgm:prSet/>
      <dgm:spPr/>
      <dgm:t>
        <a:bodyPr/>
        <a:lstStyle/>
        <a:p>
          <a:endParaRPr lang="en-US"/>
        </a:p>
      </dgm:t>
    </dgm:pt>
    <dgm:pt modelId="{A5B243BA-60B2-4F55-B910-58F13BF61110}">
      <dgm:prSet custT="1"/>
      <dgm:spPr/>
      <dgm:t>
        <a:bodyPr/>
        <a:lstStyle/>
        <a:p>
          <a:pPr algn="just"/>
          <a:r>
            <a:rPr lang="pt-PT" sz="2200" dirty="0"/>
            <a:t>Dispõe também um regulamento interno, responsável por definir os comportamentos a adotar pelos colaboradores, e manuais que formalizam as relações com os clientes. </a:t>
          </a:r>
          <a:endParaRPr lang="en-US" sz="2200" dirty="0"/>
        </a:p>
      </dgm:t>
    </dgm:pt>
    <dgm:pt modelId="{DB2FFCE7-A498-4EB8-BA43-D9D0ABEFB84F}" type="parTrans" cxnId="{6C037E3F-F768-43D1-9441-C6E4F9A99A07}">
      <dgm:prSet/>
      <dgm:spPr/>
      <dgm:t>
        <a:bodyPr/>
        <a:lstStyle/>
        <a:p>
          <a:endParaRPr lang="en-US"/>
        </a:p>
      </dgm:t>
    </dgm:pt>
    <dgm:pt modelId="{2F890548-8123-41F2-93EB-DD3C7D613F12}" type="sibTrans" cxnId="{6C037E3F-F768-43D1-9441-C6E4F9A99A07}">
      <dgm:prSet/>
      <dgm:spPr/>
      <dgm:t>
        <a:bodyPr/>
        <a:lstStyle/>
        <a:p>
          <a:endParaRPr lang="en-US"/>
        </a:p>
      </dgm:t>
    </dgm:pt>
    <dgm:pt modelId="{F373A508-8811-4E5C-B8B9-2C236825485F}">
      <dgm:prSet custT="1"/>
      <dgm:spPr/>
      <dgm:t>
        <a:bodyPr/>
        <a:lstStyle/>
        <a:p>
          <a:pPr algn="just"/>
          <a:r>
            <a:rPr lang="pt-PT" sz="2200" dirty="0"/>
            <a:t>Para efeito de partilha interna de conhecimento entre os colaboradores, a organização recorre a uma rede partilhada (pastas partilhadas), disponibilizada com quem de direito. </a:t>
          </a:r>
          <a:endParaRPr lang="en-US" sz="2200" dirty="0"/>
        </a:p>
      </dgm:t>
    </dgm:pt>
    <dgm:pt modelId="{4C255516-D468-4A53-B837-60E97FF15446}" type="parTrans" cxnId="{7A793B72-28F3-4899-9B70-2C4AA3F3BBB9}">
      <dgm:prSet/>
      <dgm:spPr/>
      <dgm:t>
        <a:bodyPr/>
        <a:lstStyle/>
        <a:p>
          <a:endParaRPr lang="en-US"/>
        </a:p>
      </dgm:t>
    </dgm:pt>
    <dgm:pt modelId="{04EEE68E-AC3C-4BDB-AFE9-7602401EC5AE}" type="sibTrans" cxnId="{7A793B72-28F3-4899-9B70-2C4AA3F3BBB9}">
      <dgm:prSet/>
      <dgm:spPr/>
      <dgm:t>
        <a:bodyPr/>
        <a:lstStyle/>
        <a:p>
          <a:endParaRPr lang="en-US"/>
        </a:p>
      </dgm:t>
    </dgm:pt>
    <dgm:pt modelId="{7F6C3F67-CCD7-4AAA-969A-9BD78030A50A}" type="pres">
      <dgm:prSet presAssocID="{AC9918CA-FACF-40CA-8B7C-C61A561DDF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PT"/>
        </a:p>
      </dgm:t>
    </dgm:pt>
    <dgm:pt modelId="{C9934D16-A245-4CE6-AB8D-EA12A8BF55F2}" type="pres">
      <dgm:prSet presAssocID="{1C22E4F2-EF60-4188-95CE-D5662CB1DC7A}" presName="thickLine" presStyleLbl="alignNode1" presStyleIdx="0" presStyleCnt="3"/>
      <dgm:spPr/>
    </dgm:pt>
    <dgm:pt modelId="{83F25EEB-26E6-492D-89B9-A4F01CE04731}" type="pres">
      <dgm:prSet presAssocID="{1C22E4F2-EF60-4188-95CE-D5662CB1DC7A}" presName="horz1" presStyleCnt="0"/>
      <dgm:spPr/>
    </dgm:pt>
    <dgm:pt modelId="{26D7FEA4-6C6F-4542-8EF1-D9F6D68DDE78}" type="pres">
      <dgm:prSet presAssocID="{1C22E4F2-EF60-4188-95CE-D5662CB1DC7A}" presName="tx1" presStyleLbl="revTx" presStyleIdx="0" presStyleCnt="3"/>
      <dgm:spPr/>
      <dgm:t>
        <a:bodyPr/>
        <a:lstStyle/>
        <a:p>
          <a:endParaRPr lang="pt-PT"/>
        </a:p>
      </dgm:t>
    </dgm:pt>
    <dgm:pt modelId="{D998A6AE-E182-4EF0-B131-61A6302CE185}" type="pres">
      <dgm:prSet presAssocID="{1C22E4F2-EF60-4188-95CE-D5662CB1DC7A}" presName="vert1" presStyleCnt="0"/>
      <dgm:spPr/>
    </dgm:pt>
    <dgm:pt modelId="{46BBB4CD-20B3-4DFF-9F44-919985C88E71}" type="pres">
      <dgm:prSet presAssocID="{A5B243BA-60B2-4F55-B910-58F13BF61110}" presName="thickLine" presStyleLbl="alignNode1" presStyleIdx="1" presStyleCnt="3"/>
      <dgm:spPr/>
    </dgm:pt>
    <dgm:pt modelId="{675B113B-93CF-435A-A93A-E821401F95A6}" type="pres">
      <dgm:prSet presAssocID="{A5B243BA-60B2-4F55-B910-58F13BF61110}" presName="horz1" presStyleCnt="0"/>
      <dgm:spPr/>
    </dgm:pt>
    <dgm:pt modelId="{1877F396-5B9F-4279-803C-A445D1C17F1F}" type="pres">
      <dgm:prSet presAssocID="{A5B243BA-60B2-4F55-B910-58F13BF61110}" presName="tx1" presStyleLbl="revTx" presStyleIdx="1" presStyleCnt="3"/>
      <dgm:spPr/>
      <dgm:t>
        <a:bodyPr/>
        <a:lstStyle/>
        <a:p>
          <a:endParaRPr lang="pt-PT"/>
        </a:p>
      </dgm:t>
    </dgm:pt>
    <dgm:pt modelId="{5B78A30C-CF2A-4BA2-B2EC-F320E79031BD}" type="pres">
      <dgm:prSet presAssocID="{A5B243BA-60B2-4F55-B910-58F13BF61110}" presName="vert1" presStyleCnt="0"/>
      <dgm:spPr/>
    </dgm:pt>
    <dgm:pt modelId="{2EF568A3-07C9-4CD4-9D37-83DDF81FB775}" type="pres">
      <dgm:prSet presAssocID="{F373A508-8811-4E5C-B8B9-2C236825485F}" presName="thickLine" presStyleLbl="alignNode1" presStyleIdx="2" presStyleCnt="3"/>
      <dgm:spPr/>
    </dgm:pt>
    <dgm:pt modelId="{D97CC44F-A652-4FDD-92CD-D9B2116FF3A2}" type="pres">
      <dgm:prSet presAssocID="{F373A508-8811-4E5C-B8B9-2C236825485F}" presName="horz1" presStyleCnt="0"/>
      <dgm:spPr/>
    </dgm:pt>
    <dgm:pt modelId="{AFB0BEAD-2BD2-4C37-A630-C5EAB1E28959}" type="pres">
      <dgm:prSet presAssocID="{F373A508-8811-4E5C-B8B9-2C236825485F}" presName="tx1" presStyleLbl="revTx" presStyleIdx="2" presStyleCnt="3"/>
      <dgm:spPr/>
      <dgm:t>
        <a:bodyPr/>
        <a:lstStyle/>
        <a:p>
          <a:endParaRPr lang="pt-PT"/>
        </a:p>
      </dgm:t>
    </dgm:pt>
    <dgm:pt modelId="{38B419BB-AD33-458D-95FD-294AA932D0B5}" type="pres">
      <dgm:prSet presAssocID="{F373A508-8811-4E5C-B8B9-2C236825485F}" presName="vert1" presStyleCnt="0"/>
      <dgm:spPr/>
    </dgm:pt>
  </dgm:ptLst>
  <dgm:cxnLst>
    <dgm:cxn modelId="{7A793B72-28F3-4899-9B70-2C4AA3F3BBB9}" srcId="{AC9918CA-FACF-40CA-8B7C-C61A561DDFB5}" destId="{F373A508-8811-4E5C-B8B9-2C236825485F}" srcOrd="2" destOrd="0" parTransId="{4C255516-D468-4A53-B837-60E97FF15446}" sibTransId="{04EEE68E-AC3C-4BDB-AFE9-7602401EC5AE}"/>
    <dgm:cxn modelId="{303861CA-B0FA-4D74-BBAA-F907C9DD2F72}" type="presOf" srcId="{A5B243BA-60B2-4F55-B910-58F13BF61110}" destId="{1877F396-5B9F-4279-803C-A445D1C17F1F}" srcOrd="0" destOrd="0" presId="urn:microsoft.com/office/officeart/2008/layout/LinedList"/>
    <dgm:cxn modelId="{611AA7D8-8C8B-4E85-BA1B-F381A768AEC8}" srcId="{AC9918CA-FACF-40CA-8B7C-C61A561DDFB5}" destId="{1C22E4F2-EF60-4188-95CE-D5662CB1DC7A}" srcOrd="0" destOrd="0" parTransId="{4A215B41-52D2-4BE2-BE4D-463A46C90B4B}" sibTransId="{0F2EC546-5F48-4E1A-AA80-9B8BC89521E0}"/>
    <dgm:cxn modelId="{6C037E3F-F768-43D1-9441-C6E4F9A99A07}" srcId="{AC9918CA-FACF-40CA-8B7C-C61A561DDFB5}" destId="{A5B243BA-60B2-4F55-B910-58F13BF61110}" srcOrd="1" destOrd="0" parTransId="{DB2FFCE7-A498-4EB8-BA43-D9D0ABEFB84F}" sibTransId="{2F890548-8123-41F2-93EB-DD3C7D613F12}"/>
    <dgm:cxn modelId="{CFE1665C-09CC-4D36-BC2A-F9B3A78A32FE}" type="presOf" srcId="{1C22E4F2-EF60-4188-95CE-D5662CB1DC7A}" destId="{26D7FEA4-6C6F-4542-8EF1-D9F6D68DDE78}" srcOrd="0" destOrd="0" presId="urn:microsoft.com/office/officeart/2008/layout/LinedList"/>
    <dgm:cxn modelId="{9C6CE0E7-8A39-4661-9E9F-0A575A04747D}" type="presOf" srcId="{AC9918CA-FACF-40CA-8B7C-C61A561DDFB5}" destId="{7F6C3F67-CCD7-4AAA-969A-9BD78030A50A}" srcOrd="0" destOrd="0" presId="urn:microsoft.com/office/officeart/2008/layout/LinedList"/>
    <dgm:cxn modelId="{2E7FC09D-6985-442E-9E94-A4D0D4F2D9AF}" type="presOf" srcId="{F373A508-8811-4E5C-B8B9-2C236825485F}" destId="{AFB0BEAD-2BD2-4C37-A630-C5EAB1E28959}" srcOrd="0" destOrd="0" presId="urn:microsoft.com/office/officeart/2008/layout/LinedList"/>
    <dgm:cxn modelId="{964148F9-F1A4-425D-A70D-CF60566F4293}" type="presParOf" srcId="{7F6C3F67-CCD7-4AAA-969A-9BD78030A50A}" destId="{C9934D16-A245-4CE6-AB8D-EA12A8BF55F2}" srcOrd="0" destOrd="0" presId="urn:microsoft.com/office/officeart/2008/layout/LinedList"/>
    <dgm:cxn modelId="{D89AF2FA-F38A-40C2-8B8A-34986F717C15}" type="presParOf" srcId="{7F6C3F67-CCD7-4AAA-969A-9BD78030A50A}" destId="{83F25EEB-26E6-492D-89B9-A4F01CE04731}" srcOrd="1" destOrd="0" presId="urn:microsoft.com/office/officeart/2008/layout/LinedList"/>
    <dgm:cxn modelId="{6662E3FC-3EB0-40EB-B3AA-EFFEA39B5B71}" type="presParOf" srcId="{83F25EEB-26E6-492D-89B9-A4F01CE04731}" destId="{26D7FEA4-6C6F-4542-8EF1-D9F6D68DDE78}" srcOrd="0" destOrd="0" presId="urn:microsoft.com/office/officeart/2008/layout/LinedList"/>
    <dgm:cxn modelId="{3E066BE4-FEE3-4B20-ADAC-C2B0445D9566}" type="presParOf" srcId="{83F25EEB-26E6-492D-89B9-A4F01CE04731}" destId="{D998A6AE-E182-4EF0-B131-61A6302CE185}" srcOrd="1" destOrd="0" presId="urn:microsoft.com/office/officeart/2008/layout/LinedList"/>
    <dgm:cxn modelId="{C8EEF69E-A32E-43E4-8725-D3CB08876819}" type="presParOf" srcId="{7F6C3F67-CCD7-4AAA-969A-9BD78030A50A}" destId="{46BBB4CD-20B3-4DFF-9F44-919985C88E71}" srcOrd="2" destOrd="0" presId="urn:microsoft.com/office/officeart/2008/layout/LinedList"/>
    <dgm:cxn modelId="{9CF0DCAA-2662-4F6C-A106-7B3CB21D9711}" type="presParOf" srcId="{7F6C3F67-CCD7-4AAA-969A-9BD78030A50A}" destId="{675B113B-93CF-435A-A93A-E821401F95A6}" srcOrd="3" destOrd="0" presId="urn:microsoft.com/office/officeart/2008/layout/LinedList"/>
    <dgm:cxn modelId="{A49906FB-343A-4FBA-A9AF-CD06D7F3F8DA}" type="presParOf" srcId="{675B113B-93CF-435A-A93A-E821401F95A6}" destId="{1877F396-5B9F-4279-803C-A445D1C17F1F}" srcOrd="0" destOrd="0" presId="urn:microsoft.com/office/officeart/2008/layout/LinedList"/>
    <dgm:cxn modelId="{80C1E4CC-D728-4E3C-957F-3567ED97CDD5}" type="presParOf" srcId="{675B113B-93CF-435A-A93A-E821401F95A6}" destId="{5B78A30C-CF2A-4BA2-B2EC-F320E79031BD}" srcOrd="1" destOrd="0" presId="urn:microsoft.com/office/officeart/2008/layout/LinedList"/>
    <dgm:cxn modelId="{4B3431D4-89A3-4DA7-91CE-1C90266462F8}" type="presParOf" srcId="{7F6C3F67-CCD7-4AAA-969A-9BD78030A50A}" destId="{2EF568A3-07C9-4CD4-9D37-83DDF81FB775}" srcOrd="4" destOrd="0" presId="urn:microsoft.com/office/officeart/2008/layout/LinedList"/>
    <dgm:cxn modelId="{51644206-A507-424A-B27C-BCCC6522F259}" type="presParOf" srcId="{7F6C3F67-CCD7-4AAA-969A-9BD78030A50A}" destId="{D97CC44F-A652-4FDD-92CD-D9B2116FF3A2}" srcOrd="5" destOrd="0" presId="urn:microsoft.com/office/officeart/2008/layout/LinedList"/>
    <dgm:cxn modelId="{6C7FDAEE-3EB9-4735-9985-1833377261FB}" type="presParOf" srcId="{D97CC44F-A652-4FDD-92CD-D9B2116FF3A2}" destId="{AFB0BEAD-2BD2-4C37-A630-C5EAB1E28959}" srcOrd="0" destOrd="0" presId="urn:microsoft.com/office/officeart/2008/layout/LinedList"/>
    <dgm:cxn modelId="{C2110602-B0DB-4C2C-A802-B636328D8F4D}" type="presParOf" srcId="{D97CC44F-A652-4FDD-92CD-D9B2116FF3A2}" destId="{38B419BB-AD33-458D-95FD-294AA932D0B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05FA2B-C268-4F01-A054-74099F54E15A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AE1B382-6843-4221-8C5C-D13B7009BCAF}">
      <dgm:prSet custT="1"/>
      <dgm:spPr/>
      <dgm:t>
        <a:bodyPr/>
        <a:lstStyle/>
        <a:p>
          <a:pPr algn="just"/>
          <a:r>
            <a:rPr lang="pt-PT" sz="2200" dirty="0"/>
            <a:t>Podemos assim perceber que a equipa comercial em análise, ainda que de pequena dimensão, os seus membros possuem formações diversas e conhecimentos multidisciplinares.</a:t>
          </a:r>
          <a:endParaRPr lang="en-US" sz="2200" dirty="0"/>
        </a:p>
      </dgm:t>
    </dgm:pt>
    <dgm:pt modelId="{92DF98AF-BFE7-44D0-92D6-207E5AAE9EE8}" type="parTrans" cxnId="{949BA0AC-E403-4100-9A29-36D617917FD7}">
      <dgm:prSet/>
      <dgm:spPr/>
      <dgm:t>
        <a:bodyPr/>
        <a:lstStyle/>
        <a:p>
          <a:endParaRPr lang="en-US"/>
        </a:p>
      </dgm:t>
    </dgm:pt>
    <dgm:pt modelId="{A3BC5B45-C0F6-41F0-A5DE-30824CC02143}" type="sibTrans" cxnId="{949BA0AC-E403-4100-9A29-36D617917FD7}">
      <dgm:prSet/>
      <dgm:spPr/>
      <dgm:t>
        <a:bodyPr/>
        <a:lstStyle/>
        <a:p>
          <a:endParaRPr lang="en-US"/>
        </a:p>
      </dgm:t>
    </dgm:pt>
    <dgm:pt modelId="{9FF37B08-17D6-4E07-987D-4FBDA56D5EBA}">
      <dgm:prSet custT="1"/>
      <dgm:spPr/>
      <dgm:t>
        <a:bodyPr/>
        <a:lstStyle/>
        <a:p>
          <a:pPr algn="just"/>
          <a:r>
            <a:rPr lang="pt-PT" sz="2200" dirty="0"/>
            <a:t>Devido à situação pandémica atual, os elementos da equipa comercial momentaneamente tiveram de trabalhar em casa (teletrabalho). A equipa adaptou-se facilmente às mudanças impostas, tendo em conta o suporte informático que a empresa facultou.</a:t>
          </a:r>
          <a:endParaRPr lang="en-US" sz="2200" dirty="0"/>
        </a:p>
      </dgm:t>
    </dgm:pt>
    <dgm:pt modelId="{20F2D456-654D-4AE2-B9B8-F4B668BEBD67}" type="parTrans" cxnId="{EC6A5792-8727-48F0-87B7-5B5E364EFBAC}">
      <dgm:prSet/>
      <dgm:spPr/>
      <dgm:t>
        <a:bodyPr/>
        <a:lstStyle/>
        <a:p>
          <a:endParaRPr lang="en-US"/>
        </a:p>
      </dgm:t>
    </dgm:pt>
    <dgm:pt modelId="{0F9C0CFF-4EC7-4673-AF7B-724D159867B2}" type="sibTrans" cxnId="{EC6A5792-8727-48F0-87B7-5B5E364EFBAC}">
      <dgm:prSet/>
      <dgm:spPr/>
      <dgm:t>
        <a:bodyPr/>
        <a:lstStyle/>
        <a:p>
          <a:endParaRPr lang="en-US"/>
        </a:p>
      </dgm:t>
    </dgm:pt>
    <dgm:pt modelId="{F8E8A2D5-355B-47F9-8966-E68FE3CFB6EB}" type="pres">
      <dgm:prSet presAssocID="{4205FA2B-C268-4F01-A054-74099F54E15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PT"/>
        </a:p>
      </dgm:t>
    </dgm:pt>
    <dgm:pt modelId="{68DFECC5-BDA8-44D5-8A7C-24DC1657C880}" type="pres">
      <dgm:prSet presAssocID="{FAE1B382-6843-4221-8C5C-D13B7009BCAF}" presName="thickLine" presStyleLbl="alignNode1" presStyleIdx="0" presStyleCnt="2"/>
      <dgm:spPr/>
    </dgm:pt>
    <dgm:pt modelId="{18AEF54C-E547-422C-A5BB-F65B683EFAD2}" type="pres">
      <dgm:prSet presAssocID="{FAE1B382-6843-4221-8C5C-D13B7009BCAF}" presName="horz1" presStyleCnt="0"/>
      <dgm:spPr/>
    </dgm:pt>
    <dgm:pt modelId="{087030AF-E309-4735-9B87-462EDFB9B75D}" type="pres">
      <dgm:prSet presAssocID="{FAE1B382-6843-4221-8C5C-D13B7009BCAF}" presName="tx1" presStyleLbl="revTx" presStyleIdx="0" presStyleCnt="2"/>
      <dgm:spPr/>
      <dgm:t>
        <a:bodyPr/>
        <a:lstStyle/>
        <a:p>
          <a:endParaRPr lang="pt-PT"/>
        </a:p>
      </dgm:t>
    </dgm:pt>
    <dgm:pt modelId="{F536E045-39B5-4ADA-9861-6C3C2AE72571}" type="pres">
      <dgm:prSet presAssocID="{FAE1B382-6843-4221-8C5C-D13B7009BCAF}" presName="vert1" presStyleCnt="0"/>
      <dgm:spPr/>
    </dgm:pt>
    <dgm:pt modelId="{6414DC9E-1246-4534-9638-ADEA86964DC7}" type="pres">
      <dgm:prSet presAssocID="{9FF37B08-17D6-4E07-987D-4FBDA56D5EBA}" presName="thickLine" presStyleLbl="alignNode1" presStyleIdx="1" presStyleCnt="2"/>
      <dgm:spPr/>
    </dgm:pt>
    <dgm:pt modelId="{C8394E24-F2DB-4F6C-B765-48EFEBB5262F}" type="pres">
      <dgm:prSet presAssocID="{9FF37B08-17D6-4E07-987D-4FBDA56D5EBA}" presName="horz1" presStyleCnt="0"/>
      <dgm:spPr/>
    </dgm:pt>
    <dgm:pt modelId="{55A61A68-EBD6-4EB5-8986-D2906F4C82C1}" type="pres">
      <dgm:prSet presAssocID="{9FF37B08-17D6-4E07-987D-4FBDA56D5EBA}" presName="tx1" presStyleLbl="revTx" presStyleIdx="1" presStyleCnt="2"/>
      <dgm:spPr/>
      <dgm:t>
        <a:bodyPr/>
        <a:lstStyle/>
        <a:p>
          <a:endParaRPr lang="pt-PT"/>
        </a:p>
      </dgm:t>
    </dgm:pt>
    <dgm:pt modelId="{3353A923-83F3-45CF-97BF-000B1D4EACFD}" type="pres">
      <dgm:prSet presAssocID="{9FF37B08-17D6-4E07-987D-4FBDA56D5EBA}" presName="vert1" presStyleCnt="0"/>
      <dgm:spPr/>
    </dgm:pt>
  </dgm:ptLst>
  <dgm:cxnLst>
    <dgm:cxn modelId="{31C57D26-2399-4E90-98A2-03DFCE84BD86}" type="presOf" srcId="{9FF37B08-17D6-4E07-987D-4FBDA56D5EBA}" destId="{55A61A68-EBD6-4EB5-8986-D2906F4C82C1}" srcOrd="0" destOrd="0" presId="urn:microsoft.com/office/officeart/2008/layout/LinedList"/>
    <dgm:cxn modelId="{EC6A5792-8727-48F0-87B7-5B5E364EFBAC}" srcId="{4205FA2B-C268-4F01-A054-74099F54E15A}" destId="{9FF37B08-17D6-4E07-987D-4FBDA56D5EBA}" srcOrd="1" destOrd="0" parTransId="{20F2D456-654D-4AE2-B9B8-F4B668BEBD67}" sibTransId="{0F9C0CFF-4EC7-4673-AF7B-724D159867B2}"/>
    <dgm:cxn modelId="{EC2CBFB0-6706-45CC-85DB-14DABB931BBF}" type="presOf" srcId="{FAE1B382-6843-4221-8C5C-D13B7009BCAF}" destId="{087030AF-E309-4735-9B87-462EDFB9B75D}" srcOrd="0" destOrd="0" presId="urn:microsoft.com/office/officeart/2008/layout/LinedList"/>
    <dgm:cxn modelId="{949BA0AC-E403-4100-9A29-36D617917FD7}" srcId="{4205FA2B-C268-4F01-A054-74099F54E15A}" destId="{FAE1B382-6843-4221-8C5C-D13B7009BCAF}" srcOrd="0" destOrd="0" parTransId="{92DF98AF-BFE7-44D0-92D6-207E5AAE9EE8}" sibTransId="{A3BC5B45-C0F6-41F0-A5DE-30824CC02143}"/>
    <dgm:cxn modelId="{B0393C59-4445-4CF0-BAC7-85E0FFFB5988}" type="presOf" srcId="{4205FA2B-C268-4F01-A054-74099F54E15A}" destId="{F8E8A2D5-355B-47F9-8966-E68FE3CFB6EB}" srcOrd="0" destOrd="0" presId="urn:microsoft.com/office/officeart/2008/layout/LinedList"/>
    <dgm:cxn modelId="{3B8276E4-5933-486A-8F4A-F4B00B9550FE}" type="presParOf" srcId="{F8E8A2D5-355B-47F9-8966-E68FE3CFB6EB}" destId="{68DFECC5-BDA8-44D5-8A7C-24DC1657C880}" srcOrd="0" destOrd="0" presId="urn:microsoft.com/office/officeart/2008/layout/LinedList"/>
    <dgm:cxn modelId="{C3AD2B79-7552-464F-AFC8-3F8C9D32AB2F}" type="presParOf" srcId="{F8E8A2D5-355B-47F9-8966-E68FE3CFB6EB}" destId="{18AEF54C-E547-422C-A5BB-F65B683EFAD2}" srcOrd="1" destOrd="0" presId="urn:microsoft.com/office/officeart/2008/layout/LinedList"/>
    <dgm:cxn modelId="{F5F1F1E8-E180-4C8D-8B80-2B0EEE28902C}" type="presParOf" srcId="{18AEF54C-E547-422C-A5BB-F65B683EFAD2}" destId="{087030AF-E309-4735-9B87-462EDFB9B75D}" srcOrd="0" destOrd="0" presId="urn:microsoft.com/office/officeart/2008/layout/LinedList"/>
    <dgm:cxn modelId="{2C000D0D-6D6B-448D-AD38-B5B85DDA9DCE}" type="presParOf" srcId="{18AEF54C-E547-422C-A5BB-F65B683EFAD2}" destId="{F536E045-39B5-4ADA-9861-6C3C2AE72571}" srcOrd="1" destOrd="0" presId="urn:microsoft.com/office/officeart/2008/layout/LinedList"/>
    <dgm:cxn modelId="{E5CD0E35-AE44-4C7E-B7D0-6C16FA5CC6D5}" type="presParOf" srcId="{F8E8A2D5-355B-47F9-8966-E68FE3CFB6EB}" destId="{6414DC9E-1246-4534-9638-ADEA86964DC7}" srcOrd="2" destOrd="0" presId="urn:microsoft.com/office/officeart/2008/layout/LinedList"/>
    <dgm:cxn modelId="{7AFDDC16-C4C4-4B3D-A53B-EB39381B3AB1}" type="presParOf" srcId="{F8E8A2D5-355B-47F9-8966-E68FE3CFB6EB}" destId="{C8394E24-F2DB-4F6C-B765-48EFEBB5262F}" srcOrd="3" destOrd="0" presId="urn:microsoft.com/office/officeart/2008/layout/LinedList"/>
    <dgm:cxn modelId="{371ABEE3-CD78-41D6-8A14-58922262815D}" type="presParOf" srcId="{C8394E24-F2DB-4F6C-B765-48EFEBB5262F}" destId="{55A61A68-EBD6-4EB5-8986-D2906F4C82C1}" srcOrd="0" destOrd="0" presId="urn:microsoft.com/office/officeart/2008/layout/LinedList"/>
    <dgm:cxn modelId="{F992B03B-EC04-4937-93BF-D03FF94A0B62}" type="presParOf" srcId="{C8394E24-F2DB-4F6C-B765-48EFEBB5262F}" destId="{3353A923-83F3-45CF-97BF-000B1D4EAC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005391-5F6A-43DB-9940-A423BD570F1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8DDCD9C-1AAA-4440-AE3F-DB45970BE6A0}">
      <dgm:prSet/>
      <dgm:spPr/>
      <dgm:t>
        <a:bodyPr/>
        <a:lstStyle/>
        <a:p>
          <a:pPr algn="just"/>
          <a:r>
            <a:rPr lang="pt-PT" dirty="0"/>
            <a:t>A Têxtil S.A. é uma empresa exportadora, mantendo relações comerciais com vários mercados internacionais como a França, Itália, Espanha, Reino Unido, entre outros.</a:t>
          </a:r>
          <a:endParaRPr lang="en-US" dirty="0"/>
        </a:p>
      </dgm:t>
    </dgm:pt>
    <dgm:pt modelId="{E9F4C1B4-81A3-4372-92C8-6F2091DE97EA}" type="parTrans" cxnId="{9AF8CE40-C5EE-481F-9B05-1FB3886B27A5}">
      <dgm:prSet/>
      <dgm:spPr/>
      <dgm:t>
        <a:bodyPr/>
        <a:lstStyle/>
        <a:p>
          <a:endParaRPr lang="en-US"/>
        </a:p>
      </dgm:t>
    </dgm:pt>
    <dgm:pt modelId="{51F4C5DA-41D2-4505-856E-4A27D7B4EB6E}" type="sibTrans" cxnId="{9AF8CE40-C5EE-481F-9B05-1FB3886B27A5}">
      <dgm:prSet/>
      <dgm:spPr/>
      <dgm:t>
        <a:bodyPr/>
        <a:lstStyle/>
        <a:p>
          <a:endParaRPr lang="en-US"/>
        </a:p>
      </dgm:t>
    </dgm:pt>
    <dgm:pt modelId="{DAC81E9B-E916-4983-8EF8-E025634FB93C}">
      <dgm:prSet/>
      <dgm:spPr/>
      <dgm:t>
        <a:bodyPr/>
        <a:lstStyle/>
        <a:p>
          <a:pPr algn="just"/>
          <a:r>
            <a:rPr lang="pt-PT" dirty="0"/>
            <a:t>Como mencionado anteriormente, a equipa em análise relaciona-se com o mercado inglês, mantendo uma relação fornecedor/agente-cliente. Esta relação requer conhecimento da língua inglesa e a adaptação à cultura (existem disparidades que vão sendo colmatadas).</a:t>
          </a:r>
          <a:endParaRPr lang="en-US" dirty="0"/>
        </a:p>
      </dgm:t>
    </dgm:pt>
    <dgm:pt modelId="{8ED2D7D2-218B-48DB-BAA7-67EDF67BD487}" type="parTrans" cxnId="{991AB1FE-B5F4-4955-B3FB-B43A5D7B9E9C}">
      <dgm:prSet/>
      <dgm:spPr/>
      <dgm:t>
        <a:bodyPr/>
        <a:lstStyle/>
        <a:p>
          <a:endParaRPr lang="en-US"/>
        </a:p>
      </dgm:t>
    </dgm:pt>
    <dgm:pt modelId="{464E6FBB-6C44-47FD-8711-9C62035FE5DD}" type="sibTrans" cxnId="{991AB1FE-B5F4-4955-B3FB-B43A5D7B9E9C}">
      <dgm:prSet/>
      <dgm:spPr/>
      <dgm:t>
        <a:bodyPr/>
        <a:lstStyle/>
        <a:p>
          <a:endParaRPr lang="en-US"/>
        </a:p>
      </dgm:t>
    </dgm:pt>
    <dgm:pt modelId="{5DE9B0E6-BFF9-4C06-BEB2-75719483D47F}" type="pres">
      <dgm:prSet presAssocID="{60005391-5F6A-43DB-9940-A423BD570F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EEDE6047-E832-4B1A-A1F4-7E982B229C5B}" type="pres">
      <dgm:prSet presAssocID="{88DDCD9C-1AAA-4440-AE3F-DB45970BE6A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9620C42-C719-4491-B42F-ACC36A372B6D}" type="pres">
      <dgm:prSet presAssocID="{51F4C5DA-41D2-4505-856E-4A27D7B4EB6E}" presName="spacer" presStyleCnt="0"/>
      <dgm:spPr/>
    </dgm:pt>
    <dgm:pt modelId="{AE888CE9-02D6-452D-B1C2-BD14698BEC1F}" type="pres">
      <dgm:prSet presAssocID="{DAC81E9B-E916-4983-8EF8-E025634FB93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165C5C40-2300-40C5-8922-9082A17EE0C8}" type="presOf" srcId="{DAC81E9B-E916-4983-8EF8-E025634FB93C}" destId="{AE888CE9-02D6-452D-B1C2-BD14698BEC1F}" srcOrd="0" destOrd="0" presId="urn:microsoft.com/office/officeart/2005/8/layout/vList2"/>
    <dgm:cxn modelId="{E3084CB8-A7C0-4B55-94C3-E2BA4E21E987}" type="presOf" srcId="{60005391-5F6A-43DB-9940-A423BD570F1E}" destId="{5DE9B0E6-BFF9-4C06-BEB2-75719483D47F}" srcOrd="0" destOrd="0" presId="urn:microsoft.com/office/officeart/2005/8/layout/vList2"/>
    <dgm:cxn modelId="{9AF8CE40-C5EE-481F-9B05-1FB3886B27A5}" srcId="{60005391-5F6A-43DB-9940-A423BD570F1E}" destId="{88DDCD9C-1AAA-4440-AE3F-DB45970BE6A0}" srcOrd="0" destOrd="0" parTransId="{E9F4C1B4-81A3-4372-92C8-6F2091DE97EA}" sibTransId="{51F4C5DA-41D2-4505-856E-4A27D7B4EB6E}"/>
    <dgm:cxn modelId="{991AB1FE-B5F4-4955-B3FB-B43A5D7B9E9C}" srcId="{60005391-5F6A-43DB-9940-A423BD570F1E}" destId="{DAC81E9B-E916-4983-8EF8-E025634FB93C}" srcOrd="1" destOrd="0" parTransId="{8ED2D7D2-218B-48DB-BAA7-67EDF67BD487}" sibTransId="{464E6FBB-6C44-47FD-8711-9C62035FE5DD}"/>
    <dgm:cxn modelId="{11A615CB-E2A4-4109-9927-F60D06DCA2E5}" type="presOf" srcId="{88DDCD9C-1AAA-4440-AE3F-DB45970BE6A0}" destId="{EEDE6047-E832-4B1A-A1F4-7E982B229C5B}" srcOrd="0" destOrd="0" presId="urn:microsoft.com/office/officeart/2005/8/layout/vList2"/>
    <dgm:cxn modelId="{3D2FF1BF-584F-4331-81FC-AC06B36F13E5}" type="presParOf" srcId="{5DE9B0E6-BFF9-4C06-BEB2-75719483D47F}" destId="{EEDE6047-E832-4B1A-A1F4-7E982B229C5B}" srcOrd="0" destOrd="0" presId="urn:microsoft.com/office/officeart/2005/8/layout/vList2"/>
    <dgm:cxn modelId="{006EE134-4897-4A7B-9E24-894F38BCE8EA}" type="presParOf" srcId="{5DE9B0E6-BFF9-4C06-BEB2-75719483D47F}" destId="{89620C42-C719-4491-B42F-ACC36A372B6D}" srcOrd="1" destOrd="0" presId="urn:microsoft.com/office/officeart/2005/8/layout/vList2"/>
    <dgm:cxn modelId="{73F551F0-BBA2-42DE-9393-E0B5F315B4A9}" type="presParOf" srcId="{5DE9B0E6-BFF9-4C06-BEB2-75719483D47F}" destId="{AE888CE9-02D6-452D-B1C2-BD14698BEC1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FD5380-175E-4C5F-8C2E-DAABB42CF5C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63E01F28-BF6E-4B45-AB57-4ECA0EC5427A}">
      <dgm:prSet/>
      <dgm:spPr/>
      <dgm:t>
        <a:bodyPr/>
        <a:lstStyle/>
        <a:p>
          <a:pPr algn="just"/>
          <a:r>
            <a:rPr lang="pt-PT" dirty="0"/>
            <a:t>Aprendizagem Sistemática: os elementos da equipa aprendem, observando diariamente os processos da organização.  </a:t>
          </a:r>
          <a:endParaRPr lang="en-US" dirty="0"/>
        </a:p>
      </dgm:t>
    </dgm:pt>
    <dgm:pt modelId="{451D250C-2A36-435C-87D5-B3769506DA4E}" type="parTrans" cxnId="{D63E97BC-9386-42CD-9ABD-EB5792345BBB}">
      <dgm:prSet/>
      <dgm:spPr/>
      <dgm:t>
        <a:bodyPr/>
        <a:lstStyle/>
        <a:p>
          <a:endParaRPr lang="en-US"/>
        </a:p>
      </dgm:t>
    </dgm:pt>
    <dgm:pt modelId="{2F42445F-7E49-48F2-BBFE-075F0BA3849E}" type="sibTrans" cxnId="{D63E97BC-9386-42CD-9ABD-EB5792345BBB}">
      <dgm:prSet/>
      <dgm:spPr/>
      <dgm:t>
        <a:bodyPr/>
        <a:lstStyle/>
        <a:p>
          <a:endParaRPr lang="en-US"/>
        </a:p>
      </dgm:t>
    </dgm:pt>
    <dgm:pt modelId="{D3C9F6C4-8485-44C2-9508-E9A7D609965B}">
      <dgm:prSet/>
      <dgm:spPr/>
      <dgm:t>
        <a:bodyPr/>
        <a:lstStyle/>
        <a:p>
          <a:pPr algn="just"/>
          <a:r>
            <a:rPr lang="pt-PT" dirty="0"/>
            <a:t>Partilha de informações: dentro da equipa existe uma constante partilha de informação que ajuda a tomar decisões perante cada situação.</a:t>
          </a:r>
          <a:endParaRPr lang="en-US" dirty="0"/>
        </a:p>
      </dgm:t>
    </dgm:pt>
    <dgm:pt modelId="{BC237F7A-B22A-42F3-90A6-D52C7EDC022D}" type="parTrans" cxnId="{0B802AC0-1E79-48C3-8641-4FB2CA922C6B}">
      <dgm:prSet/>
      <dgm:spPr/>
      <dgm:t>
        <a:bodyPr/>
        <a:lstStyle/>
        <a:p>
          <a:endParaRPr lang="en-US"/>
        </a:p>
      </dgm:t>
    </dgm:pt>
    <dgm:pt modelId="{5D38D89E-E2CC-438D-8951-ECCDC5A5C1F4}" type="sibTrans" cxnId="{0B802AC0-1E79-48C3-8641-4FB2CA922C6B}">
      <dgm:prSet/>
      <dgm:spPr/>
      <dgm:t>
        <a:bodyPr/>
        <a:lstStyle/>
        <a:p>
          <a:endParaRPr lang="en-US"/>
        </a:p>
      </dgm:t>
    </dgm:pt>
    <dgm:pt modelId="{CD2297BF-3475-4696-972F-2928F96C9EF5}">
      <dgm:prSet/>
      <dgm:spPr/>
      <dgm:t>
        <a:bodyPr/>
        <a:lstStyle/>
        <a:p>
          <a:pPr algn="just"/>
          <a:r>
            <a:rPr lang="pt-PT" dirty="0"/>
            <a:t>Aprendizagem em Grupo: a partilha de experiências profissionais anteriores permitem aos elementos da equipa aferir se valerá a pena alterar procedimentos para obter uma vantagem competitiva.</a:t>
          </a:r>
          <a:endParaRPr lang="en-US" dirty="0"/>
        </a:p>
      </dgm:t>
    </dgm:pt>
    <dgm:pt modelId="{95755446-D39A-4807-96B6-9F373D719787}" type="parTrans" cxnId="{190561B2-04DE-4D04-82D8-ED61F07656E6}">
      <dgm:prSet/>
      <dgm:spPr/>
      <dgm:t>
        <a:bodyPr/>
        <a:lstStyle/>
        <a:p>
          <a:endParaRPr lang="en-US"/>
        </a:p>
      </dgm:t>
    </dgm:pt>
    <dgm:pt modelId="{BAF25EC8-EE47-4DF1-8099-EEBF81522629}" type="sibTrans" cxnId="{190561B2-04DE-4D04-82D8-ED61F07656E6}">
      <dgm:prSet/>
      <dgm:spPr/>
      <dgm:t>
        <a:bodyPr/>
        <a:lstStyle/>
        <a:p>
          <a:endParaRPr lang="en-US"/>
        </a:p>
      </dgm:t>
    </dgm:pt>
    <dgm:pt modelId="{D3EF16CD-BB20-4CA4-AE4F-823F0722BB01}" type="pres">
      <dgm:prSet presAssocID="{EEFD5380-175E-4C5F-8C2E-DAABB42CF5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32E73865-1D0B-4AEC-B39C-2A714F240CF6}" type="pres">
      <dgm:prSet presAssocID="{63E01F28-BF6E-4B45-AB57-4ECA0EC5427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21BD57B-556D-46C9-A627-70A42A4751B5}" type="pres">
      <dgm:prSet presAssocID="{2F42445F-7E49-48F2-BBFE-075F0BA3849E}" presName="spacer" presStyleCnt="0"/>
      <dgm:spPr/>
    </dgm:pt>
    <dgm:pt modelId="{3680CC49-1AB8-4A43-B5CD-3C48FD305974}" type="pres">
      <dgm:prSet presAssocID="{D3C9F6C4-8485-44C2-9508-E9A7D609965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143139D-8CF3-4DC6-91BA-2287E62F181F}" type="pres">
      <dgm:prSet presAssocID="{5D38D89E-E2CC-438D-8951-ECCDC5A5C1F4}" presName="spacer" presStyleCnt="0"/>
      <dgm:spPr/>
    </dgm:pt>
    <dgm:pt modelId="{B144303E-FBB9-4C60-ACBA-8130ECB8B362}" type="pres">
      <dgm:prSet presAssocID="{CD2297BF-3475-4696-972F-2928F96C9EF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0B802AC0-1E79-48C3-8641-4FB2CA922C6B}" srcId="{EEFD5380-175E-4C5F-8C2E-DAABB42CF5CE}" destId="{D3C9F6C4-8485-44C2-9508-E9A7D609965B}" srcOrd="1" destOrd="0" parTransId="{BC237F7A-B22A-42F3-90A6-D52C7EDC022D}" sibTransId="{5D38D89E-E2CC-438D-8951-ECCDC5A5C1F4}"/>
    <dgm:cxn modelId="{26E175D5-CB25-4DB1-9E57-7C11FB66976F}" type="presOf" srcId="{EEFD5380-175E-4C5F-8C2E-DAABB42CF5CE}" destId="{D3EF16CD-BB20-4CA4-AE4F-823F0722BB01}" srcOrd="0" destOrd="0" presId="urn:microsoft.com/office/officeart/2005/8/layout/vList2"/>
    <dgm:cxn modelId="{913251B5-256E-4317-9678-9DE256D4692F}" type="presOf" srcId="{D3C9F6C4-8485-44C2-9508-E9A7D609965B}" destId="{3680CC49-1AB8-4A43-B5CD-3C48FD305974}" srcOrd="0" destOrd="0" presId="urn:microsoft.com/office/officeart/2005/8/layout/vList2"/>
    <dgm:cxn modelId="{D63E97BC-9386-42CD-9ABD-EB5792345BBB}" srcId="{EEFD5380-175E-4C5F-8C2E-DAABB42CF5CE}" destId="{63E01F28-BF6E-4B45-AB57-4ECA0EC5427A}" srcOrd="0" destOrd="0" parTransId="{451D250C-2A36-435C-87D5-B3769506DA4E}" sibTransId="{2F42445F-7E49-48F2-BBFE-075F0BA3849E}"/>
    <dgm:cxn modelId="{272BFD65-0B10-4079-8A00-C9DAE2A5D259}" type="presOf" srcId="{63E01F28-BF6E-4B45-AB57-4ECA0EC5427A}" destId="{32E73865-1D0B-4AEC-B39C-2A714F240CF6}" srcOrd="0" destOrd="0" presId="urn:microsoft.com/office/officeart/2005/8/layout/vList2"/>
    <dgm:cxn modelId="{4DEDCC32-68C5-4604-849A-E1270F39010A}" type="presOf" srcId="{CD2297BF-3475-4696-972F-2928F96C9EF5}" destId="{B144303E-FBB9-4C60-ACBA-8130ECB8B362}" srcOrd="0" destOrd="0" presId="urn:microsoft.com/office/officeart/2005/8/layout/vList2"/>
    <dgm:cxn modelId="{190561B2-04DE-4D04-82D8-ED61F07656E6}" srcId="{EEFD5380-175E-4C5F-8C2E-DAABB42CF5CE}" destId="{CD2297BF-3475-4696-972F-2928F96C9EF5}" srcOrd="2" destOrd="0" parTransId="{95755446-D39A-4807-96B6-9F373D719787}" sibTransId="{BAF25EC8-EE47-4DF1-8099-EEBF81522629}"/>
    <dgm:cxn modelId="{3CEE23CF-4783-4632-89CA-57B6A4ED9A90}" type="presParOf" srcId="{D3EF16CD-BB20-4CA4-AE4F-823F0722BB01}" destId="{32E73865-1D0B-4AEC-B39C-2A714F240CF6}" srcOrd="0" destOrd="0" presId="urn:microsoft.com/office/officeart/2005/8/layout/vList2"/>
    <dgm:cxn modelId="{20474396-5CDB-4725-AC9A-924D546521DD}" type="presParOf" srcId="{D3EF16CD-BB20-4CA4-AE4F-823F0722BB01}" destId="{321BD57B-556D-46C9-A627-70A42A4751B5}" srcOrd="1" destOrd="0" presId="urn:microsoft.com/office/officeart/2005/8/layout/vList2"/>
    <dgm:cxn modelId="{5C7BAE8E-C847-4AD5-AF83-E5B1391470EB}" type="presParOf" srcId="{D3EF16CD-BB20-4CA4-AE4F-823F0722BB01}" destId="{3680CC49-1AB8-4A43-B5CD-3C48FD305974}" srcOrd="2" destOrd="0" presId="urn:microsoft.com/office/officeart/2005/8/layout/vList2"/>
    <dgm:cxn modelId="{6521ABD8-6DCE-4C2C-ADD5-ABA48A44D6E4}" type="presParOf" srcId="{D3EF16CD-BB20-4CA4-AE4F-823F0722BB01}" destId="{7143139D-8CF3-4DC6-91BA-2287E62F181F}" srcOrd="3" destOrd="0" presId="urn:microsoft.com/office/officeart/2005/8/layout/vList2"/>
    <dgm:cxn modelId="{EA8A1921-6A8C-4381-B7B3-F2249220D105}" type="presParOf" srcId="{D3EF16CD-BB20-4CA4-AE4F-823F0722BB01}" destId="{B144303E-FBB9-4C60-ACBA-8130ECB8B36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86556B-5DA1-4479-AD57-74AECE30567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7FA1D60A-7541-4F2E-BC6A-22E4CF386A0E}">
      <dgm:prSet custT="1"/>
      <dgm:spPr/>
      <dgm:t>
        <a:bodyPr/>
        <a:lstStyle/>
        <a:p>
          <a:pPr algn="just"/>
          <a:r>
            <a:rPr lang="pt-PT" sz="2300" dirty="0"/>
            <a:t>A transferência de conhecimento tácito entre os membros da equipa é feita através de meios de comunicação informal.</a:t>
          </a:r>
          <a:endParaRPr lang="en-US" sz="2300" dirty="0"/>
        </a:p>
      </dgm:t>
    </dgm:pt>
    <dgm:pt modelId="{0B2F0526-56AD-4EE7-9DE5-BB4C1C173816}" type="parTrans" cxnId="{7D5CBA93-1A13-4813-AD32-E73A8B97F490}">
      <dgm:prSet/>
      <dgm:spPr/>
      <dgm:t>
        <a:bodyPr/>
        <a:lstStyle/>
        <a:p>
          <a:endParaRPr lang="en-US"/>
        </a:p>
      </dgm:t>
    </dgm:pt>
    <dgm:pt modelId="{281C4D8B-9E7A-4667-94AB-72864A77E001}" type="sibTrans" cxnId="{7D5CBA93-1A13-4813-AD32-E73A8B97F490}">
      <dgm:prSet/>
      <dgm:spPr/>
      <dgm:t>
        <a:bodyPr/>
        <a:lstStyle/>
        <a:p>
          <a:endParaRPr lang="en-US"/>
        </a:p>
      </dgm:t>
    </dgm:pt>
    <dgm:pt modelId="{6CC42D8F-64B7-4190-BC12-50AEF0C4E9F1}">
      <dgm:prSet custT="1"/>
      <dgm:spPr/>
      <dgm:t>
        <a:bodyPr/>
        <a:lstStyle/>
        <a:p>
          <a:pPr algn="just"/>
          <a:r>
            <a:rPr lang="pt-PT" sz="2300" dirty="0" smtClean="0"/>
            <a:t>O conhecimento explícito é transferido através de meios de comunicação escrita como o email e o Skype (chat).</a:t>
          </a:r>
          <a:endParaRPr lang="en-US" sz="2300" dirty="0"/>
        </a:p>
      </dgm:t>
    </dgm:pt>
    <dgm:pt modelId="{8195BCEA-13DD-46A6-9BBD-05EBACEF5FFE}" type="parTrans" cxnId="{AE9B0F76-EDC1-4FDE-86E0-833F47518815}">
      <dgm:prSet/>
      <dgm:spPr/>
      <dgm:t>
        <a:bodyPr/>
        <a:lstStyle/>
        <a:p>
          <a:endParaRPr lang="en-US"/>
        </a:p>
      </dgm:t>
    </dgm:pt>
    <dgm:pt modelId="{551A9F8B-E8B7-49DD-8F13-4A4219EB7171}" type="sibTrans" cxnId="{AE9B0F76-EDC1-4FDE-86E0-833F47518815}">
      <dgm:prSet/>
      <dgm:spPr/>
      <dgm:t>
        <a:bodyPr/>
        <a:lstStyle/>
        <a:p>
          <a:endParaRPr lang="en-US"/>
        </a:p>
      </dgm:t>
    </dgm:pt>
    <dgm:pt modelId="{CEEA06C7-1339-4DF2-9588-9F83F1BCCB6E}" type="pres">
      <dgm:prSet presAssocID="{3F86556B-5DA1-4479-AD57-74AECE3056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AE104C2A-7280-4D99-A389-388A44EB3F67}" type="pres">
      <dgm:prSet presAssocID="{7FA1D60A-7541-4F2E-BC6A-22E4CF386A0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4FC811A-DA6F-476B-BC0D-AD6618954CDF}" type="pres">
      <dgm:prSet presAssocID="{281C4D8B-9E7A-4667-94AB-72864A77E001}" presName="spacer" presStyleCnt="0"/>
      <dgm:spPr/>
    </dgm:pt>
    <dgm:pt modelId="{53FCBC89-ABB3-4DCB-96E1-FE9E70CB9C58}" type="pres">
      <dgm:prSet presAssocID="{6CC42D8F-64B7-4190-BC12-50AEF0C4E9F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782C168A-859E-4D36-9C9B-F2427100376B}" type="presOf" srcId="{6CC42D8F-64B7-4190-BC12-50AEF0C4E9F1}" destId="{53FCBC89-ABB3-4DCB-96E1-FE9E70CB9C58}" srcOrd="0" destOrd="0" presId="urn:microsoft.com/office/officeart/2005/8/layout/vList2"/>
    <dgm:cxn modelId="{6034E0B3-841C-4DAD-AAA3-3D9E961594D1}" type="presOf" srcId="{7FA1D60A-7541-4F2E-BC6A-22E4CF386A0E}" destId="{AE104C2A-7280-4D99-A389-388A44EB3F67}" srcOrd="0" destOrd="0" presId="urn:microsoft.com/office/officeart/2005/8/layout/vList2"/>
    <dgm:cxn modelId="{7D5CBA93-1A13-4813-AD32-E73A8B97F490}" srcId="{3F86556B-5DA1-4479-AD57-74AECE305676}" destId="{7FA1D60A-7541-4F2E-BC6A-22E4CF386A0E}" srcOrd="0" destOrd="0" parTransId="{0B2F0526-56AD-4EE7-9DE5-BB4C1C173816}" sibTransId="{281C4D8B-9E7A-4667-94AB-72864A77E001}"/>
    <dgm:cxn modelId="{AE9B0F76-EDC1-4FDE-86E0-833F47518815}" srcId="{3F86556B-5DA1-4479-AD57-74AECE305676}" destId="{6CC42D8F-64B7-4190-BC12-50AEF0C4E9F1}" srcOrd="1" destOrd="0" parTransId="{8195BCEA-13DD-46A6-9BBD-05EBACEF5FFE}" sibTransId="{551A9F8B-E8B7-49DD-8F13-4A4219EB7171}"/>
    <dgm:cxn modelId="{C0898786-FD00-452E-B15C-E6A1F2F291E3}" type="presOf" srcId="{3F86556B-5DA1-4479-AD57-74AECE305676}" destId="{CEEA06C7-1339-4DF2-9588-9F83F1BCCB6E}" srcOrd="0" destOrd="0" presId="urn:microsoft.com/office/officeart/2005/8/layout/vList2"/>
    <dgm:cxn modelId="{160301E0-804B-494F-943B-6104D5552162}" type="presParOf" srcId="{CEEA06C7-1339-4DF2-9588-9F83F1BCCB6E}" destId="{AE104C2A-7280-4D99-A389-388A44EB3F67}" srcOrd="0" destOrd="0" presId="urn:microsoft.com/office/officeart/2005/8/layout/vList2"/>
    <dgm:cxn modelId="{29D7CE34-09BC-4776-B454-49D3E566B418}" type="presParOf" srcId="{CEEA06C7-1339-4DF2-9588-9F83F1BCCB6E}" destId="{A4FC811A-DA6F-476B-BC0D-AD6618954CDF}" srcOrd="1" destOrd="0" presId="urn:microsoft.com/office/officeart/2005/8/layout/vList2"/>
    <dgm:cxn modelId="{B5FD77BC-18F2-4CA6-B6E0-C5B6B8EFD000}" type="presParOf" srcId="{CEEA06C7-1339-4DF2-9588-9F83F1BCCB6E}" destId="{53FCBC89-ABB3-4DCB-96E1-FE9E70CB9C5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013283-2754-458A-AC98-2AD5B4E349A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D1E6034-9CA5-4B00-9707-3C42C53F2AEB}">
      <dgm:prSet/>
      <dgm:spPr/>
      <dgm:t>
        <a:bodyPr/>
        <a:lstStyle/>
        <a:p>
          <a:pPr algn="just"/>
          <a:r>
            <a:rPr lang="pt-PT" dirty="0">
              <a:latin typeface="Goudy Old Style"/>
            </a:rPr>
            <a:t>Elaboração</a:t>
          </a:r>
          <a:r>
            <a:rPr lang="pt-PT" dirty="0"/>
            <a:t> de regulamentos relativos à nomeação e criação de pastas/ficheiros</a:t>
          </a:r>
          <a:endParaRPr lang="en-US" dirty="0"/>
        </a:p>
      </dgm:t>
    </dgm:pt>
    <dgm:pt modelId="{AD17E4B7-0490-4CA6-A8C3-E6E131870D5B}" type="parTrans" cxnId="{31A065B3-C2E3-48D7-8C21-75B221A06EAA}">
      <dgm:prSet/>
      <dgm:spPr/>
      <dgm:t>
        <a:bodyPr/>
        <a:lstStyle/>
        <a:p>
          <a:endParaRPr lang="en-US"/>
        </a:p>
      </dgm:t>
    </dgm:pt>
    <dgm:pt modelId="{503A1E7A-0792-405C-935C-D8AF32DDB003}" type="sibTrans" cxnId="{31A065B3-C2E3-48D7-8C21-75B221A06EAA}">
      <dgm:prSet/>
      <dgm:spPr/>
      <dgm:t>
        <a:bodyPr/>
        <a:lstStyle/>
        <a:p>
          <a:endParaRPr lang="en-US"/>
        </a:p>
      </dgm:t>
    </dgm:pt>
    <dgm:pt modelId="{98DD0C44-1009-4677-BECE-00591EDD46E3}">
      <dgm:prSet/>
      <dgm:spPr/>
      <dgm:t>
        <a:bodyPr/>
        <a:lstStyle/>
        <a:p>
          <a:pPr algn="just"/>
          <a:r>
            <a:rPr lang="pt-PT" dirty="0"/>
            <a:t>Elaborar atas/minutas de reuniões</a:t>
          </a:r>
          <a:endParaRPr lang="en-US" dirty="0"/>
        </a:p>
      </dgm:t>
    </dgm:pt>
    <dgm:pt modelId="{861EBC67-47B0-4E30-8D2F-30CFB652988D}" type="parTrans" cxnId="{2827A8D2-1701-48FB-AFB8-9660B2AAE32A}">
      <dgm:prSet/>
      <dgm:spPr/>
      <dgm:t>
        <a:bodyPr/>
        <a:lstStyle/>
        <a:p>
          <a:endParaRPr lang="en-US"/>
        </a:p>
      </dgm:t>
    </dgm:pt>
    <dgm:pt modelId="{3C0A4803-6FB3-440B-86F2-D4D075BBE9E4}" type="sibTrans" cxnId="{2827A8D2-1701-48FB-AFB8-9660B2AAE32A}">
      <dgm:prSet/>
      <dgm:spPr/>
      <dgm:t>
        <a:bodyPr/>
        <a:lstStyle/>
        <a:p>
          <a:endParaRPr lang="en-US"/>
        </a:p>
      </dgm:t>
    </dgm:pt>
    <dgm:pt modelId="{508B0BA5-CF5A-4BF7-B44C-47169798A75F}">
      <dgm:prSet/>
      <dgm:spPr/>
      <dgm:t>
        <a:bodyPr/>
        <a:lstStyle/>
        <a:p>
          <a:pPr algn="just"/>
          <a:r>
            <a:rPr lang="pt-PT" dirty="0"/>
            <a:t>Desenvolver DAF's (Descrição e Análise de Funções)</a:t>
          </a:r>
          <a:endParaRPr lang="en-US" dirty="0"/>
        </a:p>
      </dgm:t>
    </dgm:pt>
    <dgm:pt modelId="{A53090F0-E37D-4269-98BC-360E4B8A85AB}" type="parTrans" cxnId="{781A2852-1FE5-41B6-B5C8-EA867DE48B93}">
      <dgm:prSet/>
      <dgm:spPr/>
      <dgm:t>
        <a:bodyPr/>
        <a:lstStyle/>
        <a:p>
          <a:endParaRPr lang="en-US"/>
        </a:p>
      </dgm:t>
    </dgm:pt>
    <dgm:pt modelId="{109C4EA7-3232-4C36-AC76-1D33587313A2}" type="sibTrans" cxnId="{781A2852-1FE5-41B6-B5C8-EA867DE48B93}">
      <dgm:prSet/>
      <dgm:spPr/>
      <dgm:t>
        <a:bodyPr/>
        <a:lstStyle/>
        <a:p>
          <a:endParaRPr lang="en-US"/>
        </a:p>
      </dgm:t>
    </dgm:pt>
    <dgm:pt modelId="{87762557-FD8F-45FA-AD0A-B02D155EE671}">
      <dgm:prSet/>
      <dgm:spPr/>
      <dgm:t>
        <a:bodyPr/>
        <a:lstStyle/>
        <a:p>
          <a:pPr algn="just"/>
          <a:r>
            <a:rPr lang="pt-PT" dirty="0"/>
            <a:t>Documentar as lições aprendidas</a:t>
          </a:r>
          <a:endParaRPr lang="en-US" dirty="0"/>
        </a:p>
      </dgm:t>
    </dgm:pt>
    <dgm:pt modelId="{662A73FB-BD86-4253-8986-B3DE4063A453}" type="parTrans" cxnId="{28C9E136-ED51-430E-BAA0-436202E710AF}">
      <dgm:prSet/>
      <dgm:spPr/>
      <dgm:t>
        <a:bodyPr/>
        <a:lstStyle/>
        <a:p>
          <a:endParaRPr lang="en-US"/>
        </a:p>
      </dgm:t>
    </dgm:pt>
    <dgm:pt modelId="{7CD17BFD-491E-43DE-B23A-DA84018413AF}" type="sibTrans" cxnId="{28C9E136-ED51-430E-BAA0-436202E710AF}">
      <dgm:prSet/>
      <dgm:spPr/>
      <dgm:t>
        <a:bodyPr/>
        <a:lstStyle/>
        <a:p>
          <a:endParaRPr lang="en-US"/>
        </a:p>
      </dgm:t>
    </dgm:pt>
    <dgm:pt modelId="{144FA62E-2486-4A82-8E7D-EDAD136364D8}">
      <dgm:prSet/>
      <dgm:spPr/>
      <dgm:t>
        <a:bodyPr/>
        <a:lstStyle/>
        <a:p>
          <a:pPr algn="just"/>
          <a:r>
            <a:rPr lang="pt-PT" dirty="0"/>
            <a:t>Garantir acesso à informação exclusivamente a quem de direito</a:t>
          </a:r>
          <a:endParaRPr lang="en-US" dirty="0"/>
        </a:p>
      </dgm:t>
    </dgm:pt>
    <dgm:pt modelId="{E1D9BAFF-FD00-46E0-B7C5-372D3B35D3B3}" type="parTrans" cxnId="{C85BCE1D-0CF2-4F82-A0F6-084A462EFAE0}">
      <dgm:prSet/>
      <dgm:spPr/>
      <dgm:t>
        <a:bodyPr/>
        <a:lstStyle/>
        <a:p>
          <a:endParaRPr lang="en-US"/>
        </a:p>
      </dgm:t>
    </dgm:pt>
    <dgm:pt modelId="{3BE9DFD4-FB14-45D5-819A-8345FBB14ECF}" type="sibTrans" cxnId="{C85BCE1D-0CF2-4F82-A0F6-084A462EFAE0}">
      <dgm:prSet/>
      <dgm:spPr/>
      <dgm:t>
        <a:bodyPr/>
        <a:lstStyle/>
        <a:p>
          <a:endParaRPr lang="en-US"/>
        </a:p>
      </dgm:t>
    </dgm:pt>
    <dgm:pt modelId="{4B2571BD-5AFF-4B8A-99AD-16E0B077FF49}" type="pres">
      <dgm:prSet presAssocID="{88013283-2754-458A-AC98-2AD5B4E349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F5C436DB-41CE-4CED-8D2E-F54E33E8FA4B}" type="pres">
      <dgm:prSet presAssocID="{AD1E6034-9CA5-4B00-9707-3C42C53F2AE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08BFE7C-C812-4C7E-98A9-8353D3A6613B}" type="pres">
      <dgm:prSet presAssocID="{503A1E7A-0792-405C-935C-D8AF32DDB003}" presName="spacer" presStyleCnt="0"/>
      <dgm:spPr/>
    </dgm:pt>
    <dgm:pt modelId="{20E964D1-A9CA-4A96-B571-00DA462FFF7E}" type="pres">
      <dgm:prSet presAssocID="{98DD0C44-1009-4677-BECE-00591EDD46E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05D4C2A-BB4D-497E-8FD5-FCA024F096D5}" type="pres">
      <dgm:prSet presAssocID="{3C0A4803-6FB3-440B-86F2-D4D075BBE9E4}" presName="spacer" presStyleCnt="0"/>
      <dgm:spPr/>
    </dgm:pt>
    <dgm:pt modelId="{CE135E6C-85B2-44CF-8FBF-E0413A8AC530}" type="pres">
      <dgm:prSet presAssocID="{508B0BA5-CF5A-4BF7-B44C-47169798A75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6C2940F-FE86-4B03-9511-BF4EA58FE531}" type="pres">
      <dgm:prSet presAssocID="{109C4EA7-3232-4C36-AC76-1D33587313A2}" presName="spacer" presStyleCnt="0"/>
      <dgm:spPr/>
    </dgm:pt>
    <dgm:pt modelId="{D6BE0007-0412-4AE4-8874-7A813967B605}" type="pres">
      <dgm:prSet presAssocID="{87762557-FD8F-45FA-AD0A-B02D155EE67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5471077-01A0-4B25-AEC7-B27E90FD0035}" type="pres">
      <dgm:prSet presAssocID="{7CD17BFD-491E-43DE-B23A-DA84018413AF}" presName="spacer" presStyleCnt="0"/>
      <dgm:spPr/>
    </dgm:pt>
    <dgm:pt modelId="{B4064CD1-484D-4C96-9952-77E7CD2B715F}" type="pres">
      <dgm:prSet presAssocID="{144FA62E-2486-4A82-8E7D-EDAD136364D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781A2852-1FE5-41B6-B5C8-EA867DE48B93}" srcId="{88013283-2754-458A-AC98-2AD5B4E349A7}" destId="{508B0BA5-CF5A-4BF7-B44C-47169798A75F}" srcOrd="2" destOrd="0" parTransId="{A53090F0-E37D-4269-98BC-360E4B8A85AB}" sibTransId="{109C4EA7-3232-4C36-AC76-1D33587313A2}"/>
    <dgm:cxn modelId="{E828A9AB-0082-4024-833B-E9EAF7BBD586}" type="presOf" srcId="{508B0BA5-CF5A-4BF7-B44C-47169798A75F}" destId="{CE135E6C-85B2-44CF-8FBF-E0413A8AC530}" srcOrd="0" destOrd="0" presId="urn:microsoft.com/office/officeart/2005/8/layout/vList2"/>
    <dgm:cxn modelId="{31A065B3-C2E3-48D7-8C21-75B221A06EAA}" srcId="{88013283-2754-458A-AC98-2AD5B4E349A7}" destId="{AD1E6034-9CA5-4B00-9707-3C42C53F2AEB}" srcOrd="0" destOrd="0" parTransId="{AD17E4B7-0490-4CA6-A8C3-E6E131870D5B}" sibTransId="{503A1E7A-0792-405C-935C-D8AF32DDB003}"/>
    <dgm:cxn modelId="{2827A8D2-1701-48FB-AFB8-9660B2AAE32A}" srcId="{88013283-2754-458A-AC98-2AD5B4E349A7}" destId="{98DD0C44-1009-4677-BECE-00591EDD46E3}" srcOrd="1" destOrd="0" parTransId="{861EBC67-47B0-4E30-8D2F-30CFB652988D}" sibTransId="{3C0A4803-6FB3-440B-86F2-D4D075BBE9E4}"/>
    <dgm:cxn modelId="{CEB05155-1C9F-47C3-8D7F-08DF6A445A0D}" type="presOf" srcId="{98DD0C44-1009-4677-BECE-00591EDD46E3}" destId="{20E964D1-A9CA-4A96-B571-00DA462FFF7E}" srcOrd="0" destOrd="0" presId="urn:microsoft.com/office/officeart/2005/8/layout/vList2"/>
    <dgm:cxn modelId="{ECB0582B-CF16-4E65-9422-6DC80B6C373F}" type="presOf" srcId="{144FA62E-2486-4A82-8E7D-EDAD136364D8}" destId="{B4064CD1-484D-4C96-9952-77E7CD2B715F}" srcOrd="0" destOrd="0" presId="urn:microsoft.com/office/officeart/2005/8/layout/vList2"/>
    <dgm:cxn modelId="{2580B439-300F-4F3A-89A4-722A527E32CB}" type="presOf" srcId="{87762557-FD8F-45FA-AD0A-B02D155EE671}" destId="{D6BE0007-0412-4AE4-8874-7A813967B605}" srcOrd="0" destOrd="0" presId="urn:microsoft.com/office/officeart/2005/8/layout/vList2"/>
    <dgm:cxn modelId="{128830F6-5D32-491D-982E-97B17712A5A8}" type="presOf" srcId="{88013283-2754-458A-AC98-2AD5B4E349A7}" destId="{4B2571BD-5AFF-4B8A-99AD-16E0B077FF49}" srcOrd="0" destOrd="0" presId="urn:microsoft.com/office/officeart/2005/8/layout/vList2"/>
    <dgm:cxn modelId="{C85BCE1D-0CF2-4F82-A0F6-084A462EFAE0}" srcId="{88013283-2754-458A-AC98-2AD5B4E349A7}" destId="{144FA62E-2486-4A82-8E7D-EDAD136364D8}" srcOrd="4" destOrd="0" parTransId="{E1D9BAFF-FD00-46E0-B7C5-372D3B35D3B3}" sibTransId="{3BE9DFD4-FB14-45D5-819A-8345FBB14ECF}"/>
    <dgm:cxn modelId="{28C9E136-ED51-430E-BAA0-436202E710AF}" srcId="{88013283-2754-458A-AC98-2AD5B4E349A7}" destId="{87762557-FD8F-45FA-AD0A-B02D155EE671}" srcOrd="3" destOrd="0" parTransId="{662A73FB-BD86-4253-8986-B3DE4063A453}" sibTransId="{7CD17BFD-491E-43DE-B23A-DA84018413AF}"/>
    <dgm:cxn modelId="{5C8094C1-94E9-4E64-8A74-9D5C3A4E6C7C}" type="presOf" srcId="{AD1E6034-9CA5-4B00-9707-3C42C53F2AEB}" destId="{F5C436DB-41CE-4CED-8D2E-F54E33E8FA4B}" srcOrd="0" destOrd="0" presId="urn:microsoft.com/office/officeart/2005/8/layout/vList2"/>
    <dgm:cxn modelId="{3E40F8A5-EBF1-4751-99AA-7B31778D420B}" type="presParOf" srcId="{4B2571BD-5AFF-4B8A-99AD-16E0B077FF49}" destId="{F5C436DB-41CE-4CED-8D2E-F54E33E8FA4B}" srcOrd="0" destOrd="0" presId="urn:microsoft.com/office/officeart/2005/8/layout/vList2"/>
    <dgm:cxn modelId="{D08DF5AA-F35C-4B2F-BDDF-F592D8660F42}" type="presParOf" srcId="{4B2571BD-5AFF-4B8A-99AD-16E0B077FF49}" destId="{B08BFE7C-C812-4C7E-98A9-8353D3A6613B}" srcOrd="1" destOrd="0" presId="urn:microsoft.com/office/officeart/2005/8/layout/vList2"/>
    <dgm:cxn modelId="{0A3D6EC1-CA06-4D8A-B4D7-22A173AA8C02}" type="presParOf" srcId="{4B2571BD-5AFF-4B8A-99AD-16E0B077FF49}" destId="{20E964D1-A9CA-4A96-B571-00DA462FFF7E}" srcOrd="2" destOrd="0" presId="urn:microsoft.com/office/officeart/2005/8/layout/vList2"/>
    <dgm:cxn modelId="{4CE66B42-F968-42B0-B044-7CB76F6E1745}" type="presParOf" srcId="{4B2571BD-5AFF-4B8A-99AD-16E0B077FF49}" destId="{405D4C2A-BB4D-497E-8FD5-FCA024F096D5}" srcOrd="3" destOrd="0" presId="urn:microsoft.com/office/officeart/2005/8/layout/vList2"/>
    <dgm:cxn modelId="{985ED570-A63E-4D33-AD50-694C716AC293}" type="presParOf" srcId="{4B2571BD-5AFF-4B8A-99AD-16E0B077FF49}" destId="{CE135E6C-85B2-44CF-8FBF-E0413A8AC530}" srcOrd="4" destOrd="0" presId="urn:microsoft.com/office/officeart/2005/8/layout/vList2"/>
    <dgm:cxn modelId="{8621CCAF-361E-4910-B616-4AD8F7FA1276}" type="presParOf" srcId="{4B2571BD-5AFF-4B8A-99AD-16E0B077FF49}" destId="{96C2940F-FE86-4B03-9511-BF4EA58FE531}" srcOrd="5" destOrd="0" presId="urn:microsoft.com/office/officeart/2005/8/layout/vList2"/>
    <dgm:cxn modelId="{DB50900F-9D16-4B27-BEBA-7F18D4AF8165}" type="presParOf" srcId="{4B2571BD-5AFF-4B8A-99AD-16E0B077FF49}" destId="{D6BE0007-0412-4AE4-8874-7A813967B605}" srcOrd="6" destOrd="0" presId="urn:microsoft.com/office/officeart/2005/8/layout/vList2"/>
    <dgm:cxn modelId="{B36CB5DD-7B5E-4999-924B-A545DE05D3F9}" type="presParOf" srcId="{4B2571BD-5AFF-4B8A-99AD-16E0B077FF49}" destId="{55471077-01A0-4B25-AEC7-B27E90FD0035}" srcOrd="7" destOrd="0" presId="urn:microsoft.com/office/officeart/2005/8/layout/vList2"/>
    <dgm:cxn modelId="{5DD95B87-4C79-4E52-87DB-71206E5E2DDC}" type="presParOf" srcId="{4B2571BD-5AFF-4B8A-99AD-16E0B077FF49}" destId="{B4064CD1-484D-4C96-9952-77E7CD2B715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8E241D-A254-4242-A145-A017A1EE455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4B2F81B-D179-4E11-BB08-0752D8598F57}">
      <dgm:prSet/>
      <dgm:spPr/>
      <dgm:t>
        <a:bodyPr/>
        <a:lstStyle/>
        <a:p>
          <a:pPr algn="just"/>
          <a:r>
            <a:rPr lang="pt-PT" dirty="0"/>
            <a:t>Formalização e explicitação dos processos da equipa em análise</a:t>
          </a:r>
          <a:endParaRPr lang="en-US" dirty="0"/>
        </a:p>
      </dgm:t>
    </dgm:pt>
    <dgm:pt modelId="{8DDC2B22-F2FE-4A6A-BCD2-27D192F59D0E}" type="parTrans" cxnId="{36AFCCFE-9B1C-4889-9C67-FF86AD04A1AF}">
      <dgm:prSet/>
      <dgm:spPr/>
      <dgm:t>
        <a:bodyPr/>
        <a:lstStyle/>
        <a:p>
          <a:endParaRPr lang="en-US"/>
        </a:p>
      </dgm:t>
    </dgm:pt>
    <dgm:pt modelId="{529450FA-7AB7-4180-B88A-10E588230058}" type="sibTrans" cxnId="{36AFCCFE-9B1C-4889-9C67-FF86AD04A1AF}">
      <dgm:prSet/>
      <dgm:spPr/>
      <dgm:t>
        <a:bodyPr/>
        <a:lstStyle/>
        <a:p>
          <a:endParaRPr lang="en-US"/>
        </a:p>
      </dgm:t>
    </dgm:pt>
    <dgm:pt modelId="{D166FED1-8F69-4460-BB68-B3F024B6601D}">
      <dgm:prSet/>
      <dgm:spPr/>
      <dgm:t>
        <a:bodyPr/>
        <a:lstStyle/>
        <a:p>
          <a:pPr algn="just"/>
          <a:r>
            <a:rPr lang="pt-PT" dirty="0"/>
            <a:t>Criação de uma rede de intranet para a comunicação interna</a:t>
          </a:r>
          <a:endParaRPr lang="en-US" dirty="0"/>
        </a:p>
      </dgm:t>
    </dgm:pt>
    <dgm:pt modelId="{6E60F305-C801-44DB-B056-57D6CA3C1E5A}" type="parTrans" cxnId="{918D0026-C4EF-47BB-BBD6-6FC4C46FBB2E}">
      <dgm:prSet/>
      <dgm:spPr/>
      <dgm:t>
        <a:bodyPr/>
        <a:lstStyle/>
        <a:p>
          <a:endParaRPr lang="en-US"/>
        </a:p>
      </dgm:t>
    </dgm:pt>
    <dgm:pt modelId="{15A01537-2BE9-422A-B0F5-9B71E0A56C8D}" type="sibTrans" cxnId="{918D0026-C4EF-47BB-BBD6-6FC4C46FBB2E}">
      <dgm:prSet/>
      <dgm:spPr/>
      <dgm:t>
        <a:bodyPr/>
        <a:lstStyle/>
        <a:p>
          <a:endParaRPr lang="en-US"/>
        </a:p>
      </dgm:t>
    </dgm:pt>
    <dgm:pt modelId="{E2D60835-CC6A-4E8F-926F-D6BAC8DFE390}">
      <dgm:prSet/>
      <dgm:spPr/>
      <dgm:t>
        <a:bodyPr/>
        <a:lstStyle/>
        <a:p>
          <a:pPr algn="just"/>
          <a:r>
            <a:rPr lang="pt-PT" dirty="0"/>
            <a:t>Formação em línguas estrangeiras conforme os clientes</a:t>
          </a:r>
          <a:endParaRPr lang="en-US" dirty="0"/>
        </a:p>
      </dgm:t>
    </dgm:pt>
    <dgm:pt modelId="{29126E15-D7AA-46A5-958A-8D7FB0F89142}" type="parTrans" cxnId="{CCDAF117-4215-4C2B-A127-FBDE67C01DBB}">
      <dgm:prSet/>
      <dgm:spPr/>
      <dgm:t>
        <a:bodyPr/>
        <a:lstStyle/>
        <a:p>
          <a:endParaRPr lang="en-US"/>
        </a:p>
      </dgm:t>
    </dgm:pt>
    <dgm:pt modelId="{C3EA813F-D87C-465C-891A-ADC75F97CC1D}" type="sibTrans" cxnId="{CCDAF117-4215-4C2B-A127-FBDE67C01DBB}">
      <dgm:prSet/>
      <dgm:spPr/>
      <dgm:t>
        <a:bodyPr/>
        <a:lstStyle/>
        <a:p>
          <a:endParaRPr lang="en-US"/>
        </a:p>
      </dgm:t>
    </dgm:pt>
    <dgm:pt modelId="{94B19EA3-99E3-47FF-ACE9-0AB840C304F5}">
      <dgm:prSet/>
      <dgm:spPr/>
      <dgm:t>
        <a:bodyPr/>
        <a:lstStyle/>
        <a:p>
          <a:pPr algn="just"/>
          <a:r>
            <a:rPr lang="pt-PT" dirty="0"/>
            <a:t>Promover uma cultura de partilha de conhecimento incentivando momentos de feedback</a:t>
          </a:r>
          <a:endParaRPr lang="en-US" dirty="0"/>
        </a:p>
      </dgm:t>
    </dgm:pt>
    <dgm:pt modelId="{01BA686E-87A7-48F8-9EF3-60A228A1CE32}" type="parTrans" cxnId="{766888F8-3809-40B9-9643-7EFD4699E0A3}">
      <dgm:prSet/>
      <dgm:spPr/>
      <dgm:t>
        <a:bodyPr/>
        <a:lstStyle/>
        <a:p>
          <a:endParaRPr lang="en-US"/>
        </a:p>
      </dgm:t>
    </dgm:pt>
    <dgm:pt modelId="{8DCD1C9E-53EE-40A3-BA77-9D33BC76AFE6}" type="sibTrans" cxnId="{766888F8-3809-40B9-9643-7EFD4699E0A3}">
      <dgm:prSet/>
      <dgm:spPr/>
      <dgm:t>
        <a:bodyPr/>
        <a:lstStyle/>
        <a:p>
          <a:endParaRPr lang="en-US"/>
        </a:p>
      </dgm:t>
    </dgm:pt>
    <dgm:pt modelId="{A27864E4-336B-4F81-A0D1-22408D743921}">
      <dgm:prSet/>
      <dgm:spPr/>
      <dgm:t>
        <a:bodyPr/>
        <a:lstStyle/>
        <a:p>
          <a:pPr algn="just"/>
          <a:r>
            <a:rPr lang="pt-PT" dirty="0"/>
            <a:t>Introduzir um processo de medição e avaliação dos resultados advindos do conhecimento adquirido</a:t>
          </a:r>
          <a:endParaRPr lang="en-US" dirty="0"/>
        </a:p>
      </dgm:t>
    </dgm:pt>
    <dgm:pt modelId="{770820EA-579C-4172-9580-EA101C392406}" type="parTrans" cxnId="{B372222A-0DFD-480C-8D58-0778165637A7}">
      <dgm:prSet/>
      <dgm:spPr/>
      <dgm:t>
        <a:bodyPr/>
        <a:lstStyle/>
        <a:p>
          <a:endParaRPr lang="en-US"/>
        </a:p>
      </dgm:t>
    </dgm:pt>
    <dgm:pt modelId="{2DD2023B-7115-45A4-AF9C-DB6F890A885A}" type="sibTrans" cxnId="{B372222A-0DFD-480C-8D58-0778165637A7}">
      <dgm:prSet/>
      <dgm:spPr/>
      <dgm:t>
        <a:bodyPr/>
        <a:lstStyle/>
        <a:p>
          <a:endParaRPr lang="en-US"/>
        </a:p>
      </dgm:t>
    </dgm:pt>
    <dgm:pt modelId="{A2C23E4E-9CBB-4A38-8402-621A3761E2D0}">
      <dgm:prSet/>
      <dgm:spPr/>
      <dgm:t>
        <a:bodyPr/>
        <a:lstStyle/>
        <a:p>
          <a:pPr algn="just"/>
          <a:r>
            <a:rPr lang="pt-PT" dirty="0"/>
            <a:t>Aplicação de medidas corretivas após o processo de medição e avaliação dos resultados</a:t>
          </a:r>
          <a:endParaRPr lang="en-US" dirty="0"/>
        </a:p>
      </dgm:t>
    </dgm:pt>
    <dgm:pt modelId="{30DEDB58-9E34-4B95-868E-81E6BF09D244}" type="parTrans" cxnId="{E145837B-3536-46D1-AC80-D15BC4698635}">
      <dgm:prSet/>
      <dgm:spPr/>
      <dgm:t>
        <a:bodyPr/>
        <a:lstStyle/>
        <a:p>
          <a:endParaRPr lang="en-US"/>
        </a:p>
      </dgm:t>
    </dgm:pt>
    <dgm:pt modelId="{6C2F8256-0E1E-4CD4-99CA-8610BBCFA17A}" type="sibTrans" cxnId="{E145837B-3536-46D1-AC80-D15BC4698635}">
      <dgm:prSet/>
      <dgm:spPr/>
      <dgm:t>
        <a:bodyPr/>
        <a:lstStyle/>
        <a:p>
          <a:endParaRPr lang="en-US"/>
        </a:p>
      </dgm:t>
    </dgm:pt>
    <dgm:pt modelId="{BB664093-A9ED-46CF-89C0-851B613DD7DE}" type="pres">
      <dgm:prSet presAssocID="{358E241D-A254-4242-A145-A017A1EE45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E6C9BC82-0964-452C-88D3-B777763444A4}" type="pres">
      <dgm:prSet presAssocID="{B4B2F81B-D179-4E11-BB08-0752D8598F57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196540E-04BD-44D1-AEFE-00F89ACAC032}" type="pres">
      <dgm:prSet presAssocID="{529450FA-7AB7-4180-B88A-10E588230058}" presName="spacer" presStyleCnt="0"/>
      <dgm:spPr/>
    </dgm:pt>
    <dgm:pt modelId="{2342F472-9AB3-46AD-9D38-04C932354E3B}" type="pres">
      <dgm:prSet presAssocID="{D166FED1-8F69-4460-BB68-B3F024B6601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84235BB-2D37-4226-9D46-1F04B3C1CB5A}" type="pres">
      <dgm:prSet presAssocID="{15A01537-2BE9-422A-B0F5-9B71E0A56C8D}" presName="spacer" presStyleCnt="0"/>
      <dgm:spPr/>
    </dgm:pt>
    <dgm:pt modelId="{66042E33-67D1-4F66-8E2F-7DB028E901CA}" type="pres">
      <dgm:prSet presAssocID="{E2D60835-CC6A-4E8F-926F-D6BAC8DFE39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64F0217-8430-495B-849D-8CB1823951FB}" type="pres">
      <dgm:prSet presAssocID="{C3EA813F-D87C-465C-891A-ADC75F97CC1D}" presName="spacer" presStyleCnt="0"/>
      <dgm:spPr/>
    </dgm:pt>
    <dgm:pt modelId="{A64DC086-0A8D-439D-A7A6-22A932FEB549}" type="pres">
      <dgm:prSet presAssocID="{94B19EA3-99E3-47FF-ACE9-0AB840C304F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3BFBCBA-62AA-4F0C-92C4-DECAA93247B0}" type="pres">
      <dgm:prSet presAssocID="{8DCD1C9E-53EE-40A3-BA77-9D33BC76AFE6}" presName="spacer" presStyleCnt="0"/>
      <dgm:spPr/>
    </dgm:pt>
    <dgm:pt modelId="{763242ED-AE18-4845-A5F1-AF6B81E6CA85}" type="pres">
      <dgm:prSet presAssocID="{A27864E4-336B-4F81-A0D1-22408D74392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377E963-7D8B-43B6-96E5-22147B1A4411}" type="pres">
      <dgm:prSet presAssocID="{2DD2023B-7115-45A4-AF9C-DB6F890A885A}" presName="spacer" presStyleCnt="0"/>
      <dgm:spPr/>
    </dgm:pt>
    <dgm:pt modelId="{7A45B692-A2A3-4161-92CB-5F59E784FF67}" type="pres">
      <dgm:prSet presAssocID="{A2C23E4E-9CBB-4A38-8402-621A3761E2D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18D0026-C4EF-47BB-BBD6-6FC4C46FBB2E}" srcId="{358E241D-A254-4242-A145-A017A1EE455A}" destId="{D166FED1-8F69-4460-BB68-B3F024B6601D}" srcOrd="1" destOrd="0" parTransId="{6E60F305-C801-44DB-B056-57D6CA3C1E5A}" sibTransId="{15A01537-2BE9-422A-B0F5-9B71E0A56C8D}"/>
    <dgm:cxn modelId="{21211E1A-2053-4F4C-8ED1-EF7265DF6D37}" type="presOf" srcId="{E2D60835-CC6A-4E8F-926F-D6BAC8DFE390}" destId="{66042E33-67D1-4F66-8E2F-7DB028E901CA}" srcOrd="0" destOrd="0" presId="urn:microsoft.com/office/officeart/2005/8/layout/vList2"/>
    <dgm:cxn modelId="{766888F8-3809-40B9-9643-7EFD4699E0A3}" srcId="{358E241D-A254-4242-A145-A017A1EE455A}" destId="{94B19EA3-99E3-47FF-ACE9-0AB840C304F5}" srcOrd="3" destOrd="0" parTransId="{01BA686E-87A7-48F8-9EF3-60A228A1CE32}" sibTransId="{8DCD1C9E-53EE-40A3-BA77-9D33BC76AFE6}"/>
    <dgm:cxn modelId="{E145837B-3536-46D1-AC80-D15BC4698635}" srcId="{358E241D-A254-4242-A145-A017A1EE455A}" destId="{A2C23E4E-9CBB-4A38-8402-621A3761E2D0}" srcOrd="5" destOrd="0" parTransId="{30DEDB58-9E34-4B95-868E-81E6BF09D244}" sibTransId="{6C2F8256-0E1E-4CD4-99CA-8610BBCFA17A}"/>
    <dgm:cxn modelId="{2664AF62-D453-4A69-BA1A-6E5319048556}" type="presOf" srcId="{94B19EA3-99E3-47FF-ACE9-0AB840C304F5}" destId="{A64DC086-0A8D-439D-A7A6-22A932FEB549}" srcOrd="0" destOrd="0" presId="urn:microsoft.com/office/officeart/2005/8/layout/vList2"/>
    <dgm:cxn modelId="{5C0142EF-4CD1-4736-9C51-6050A541FCB1}" type="presOf" srcId="{B4B2F81B-D179-4E11-BB08-0752D8598F57}" destId="{E6C9BC82-0964-452C-88D3-B777763444A4}" srcOrd="0" destOrd="0" presId="urn:microsoft.com/office/officeart/2005/8/layout/vList2"/>
    <dgm:cxn modelId="{9363FAB9-6688-4070-A8C7-8CBF02FE4F5E}" type="presOf" srcId="{A2C23E4E-9CBB-4A38-8402-621A3761E2D0}" destId="{7A45B692-A2A3-4161-92CB-5F59E784FF67}" srcOrd="0" destOrd="0" presId="urn:microsoft.com/office/officeart/2005/8/layout/vList2"/>
    <dgm:cxn modelId="{6C56FD6A-F0D3-4F93-9A17-CD17DFB6B697}" type="presOf" srcId="{358E241D-A254-4242-A145-A017A1EE455A}" destId="{BB664093-A9ED-46CF-89C0-851B613DD7DE}" srcOrd="0" destOrd="0" presId="urn:microsoft.com/office/officeart/2005/8/layout/vList2"/>
    <dgm:cxn modelId="{6F5EAC17-741D-462A-980F-DAF272580ABC}" type="presOf" srcId="{A27864E4-336B-4F81-A0D1-22408D743921}" destId="{763242ED-AE18-4845-A5F1-AF6B81E6CA85}" srcOrd="0" destOrd="0" presId="urn:microsoft.com/office/officeart/2005/8/layout/vList2"/>
    <dgm:cxn modelId="{36AFCCFE-9B1C-4889-9C67-FF86AD04A1AF}" srcId="{358E241D-A254-4242-A145-A017A1EE455A}" destId="{B4B2F81B-D179-4E11-BB08-0752D8598F57}" srcOrd="0" destOrd="0" parTransId="{8DDC2B22-F2FE-4A6A-BCD2-27D192F59D0E}" sibTransId="{529450FA-7AB7-4180-B88A-10E588230058}"/>
    <dgm:cxn modelId="{CCDAF117-4215-4C2B-A127-FBDE67C01DBB}" srcId="{358E241D-A254-4242-A145-A017A1EE455A}" destId="{E2D60835-CC6A-4E8F-926F-D6BAC8DFE390}" srcOrd="2" destOrd="0" parTransId="{29126E15-D7AA-46A5-958A-8D7FB0F89142}" sibTransId="{C3EA813F-D87C-465C-891A-ADC75F97CC1D}"/>
    <dgm:cxn modelId="{B372222A-0DFD-480C-8D58-0778165637A7}" srcId="{358E241D-A254-4242-A145-A017A1EE455A}" destId="{A27864E4-336B-4F81-A0D1-22408D743921}" srcOrd="4" destOrd="0" parTransId="{770820EA-579C-4172-9580-EA101C392406}" sibTransId="{2DD2023B-7115-45A4-AF9C-DB6F890A885A}"/>
    <dgm:cxn modelId="{B38AA3F9-F086-4C6F-BE8A-3C753794E565}" type="presOf" srcId="{D166FED1-8F69-4460-BB68-B3F024B6601D}" destId="{2342F472-9AB3-46AD-9D38-04C932354E3B}" srcOrd="0" destOrd="0" presId="urn:microsoft.com/office/officeart/2005/8/layout/vList2"/>
    <dgm:cxn modelId="{32E459C5-FC99-47EF-A039-FB2DDA39EF39}" type="presParOf" srcId="{BB664093-A9ED-46CF-89C0-851B613DD7DE}" destId="{E6C9BC82-0964-452C-88D3-B777763444A4}" srcOrd="0" destOrd="0" presId="urn:microsoft.com/office/officeart/2005/8/layout/vList2"/>
    <dgm:cxn modelId="{1DF5AF86-5F8B-484D-B40C-14BFA6AE9EB1}" type="presParOf" srcId="{BB664093-A9ED-46CF-89C0-851B613DD7DE}" destId="{6196540E-04BD-44D1-AEFE-00F89ACAC032}" srcOrd="1" destOrd="0" presId="urn:microsoft.com/office/officeart/2005/8/layout/vList2"/>
    <dgm:cxn modelId="{8431E682-73A8-42B8-81F3-F78F7EAE5403}" type="presParOf" srcId="{BB664093-A9ED-46CF-89C0-851B613DD7DE}" destId="{2342F472-9AB3-46AD-9D38-04C932354E3B}" srcOrd="2" destOrd="0" presId="urn:microsoft.com/office/officeart/2005/8/layout/vList2"/>
    <dgm:cxn modelId="{AE212B06-F220-4055-83C6-2C27B1CF7728}" type="presParOf" srcId="{BB664093-A9ED-46CF-89C0-851B613DD7DE}" destId="{984235BB-2D37-4226-9D46-1F04B3C1CB5A}" srcOrd="3" destOrd="0" presId="urn:microsoft.com/office/officeart/2005/8/layout/vList2"/>
    <dgm:cxn modelId="{00D67C60-78D6-4424-B7D4-3ED5B2910D59}" type="presParOf" srcId="{BB664093-A9ED-46CF-89C0-851B613DD7DE}" destId="{66042E33-67D1-4F66-8E2F-7DB028E901CA}" srcOrd="4" destOrd="0" presId="urn:microsoft.com/office/officeart/2005/8/layout/vList2"/>
    <dgm:cxn modelId="{C6C685F9-4C34-4554-95E5-20D493CF41EE}" type="presParOf" srcId="{BB664093-A9ED-46CF-89C0-851B613DD7DE}" destId="{064F0217-8430-495B-849D-8CB1823951FB}" srcOrd="5" destOrd="0" presId="urn:microsoft.com/office/officeart/2005/8/layout/vList2"/>
    <dgm:cxn modelId="{6D83D01C-7E54-4CB3-9AF7-8CE800FCA349}" type="presParOf" srcId="{BB664093-A9ED-46CF-89C0-851B613DD7DE}" destId="{A64DC086-0A8D-439D-A7A6-22A932FEB549}" srcOrd="6" destOrd="0" presId="urn:microsoft.com/office/officeart/2005/8/layout/vList2"/>
    <dgm:cxn modelId="{94E562B2-2190-475D-98BF-0EFCAC65F1FD}" type="presParOf" srcId="{BB664093-A9ED-46CF-89C0-851B613DD7DE}" destId="{D3BFBCBA-62AA-4F0C-92C4-DECAA93247B0}" srcOrd="7" destOrd="0" presId="urn:microsoft.com/office/officeart/2005/8/layout/vList2"/>
    <dgm:cxn modelId="{9C24E01F-88AD-422E-951D-541D2FDAA4D9}" type="presParOf" srcId="{BB664093-A9ED-46CF-89C0-851B613DD7DE}" destId="{763242ED-AE18-4845-A5F1-AF6B81E6CA85}" srcOrd="8" destOrd="0" presId="urn:microsoft.com/office/officeart/2005/8/layout/vList2"/>
    <dgm:cxn modelId="{A2F9C3EE-9A4E-4671-985A-8A87BDD5C984}" type="presParOf" srcId="{BB664093-A9ED-46CF-89C0-851B613DD7DE}" destId="{D377E963-7D8B-43B6-96E5-22147B1A4411}" srcOrd="9" destOrd="0" presId="urn:microsoft.com/office/officeart/2005/8/layout/vList2"/>
    <dgm:cxn modelId="{7B0B51AA-E692-4299-B109-35362E845264}" type="presParOf" srcId="{BB664093-A9ED-46CF-89C0-851B613DD7DE}" destId="{7A45B692-A2A3-4161-92CB-5F59E784FF6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34D16-A245-4CE6-AB8D-EA12A8BF55F2}">
      <dsp:nvSpPr>
        <dsp:cNvPr id="0" name=""/>
        <dsp:cNvSpPr/>
      </dsp:nvSpPr>
      <dsp:spPr>
        <a:xfrm>
          <a:off x="0" y="2671"/>
          <a:ext cx="645539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7FEA4-6C6F-4542-8EF1-D9F6D68DDE78}">
      <dsp:nvSpPr>
        <dsp:cNvPr id="0" name=""/>
        <dsp:cNvSpPr/>
      </dsp:nvSpPr>
      <dsp:spPr>
        <a:xfrm>
          <a:off x="0" y="2671"/>
          <a:ext cx="6455390" cy="1822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/>
            <a:t>No âmbito da gestão de conteúdos, a empresa possui documentos relativos ao desenvolvimento e produção dos produtos, onde especificam os requisitos dos mesmos, indicados por cada cliente.</a:t>
          </a:r>
          <a:r>
            <a:rPr lang="pt-PT" sz="2400" kern="1200" dirty="0"/>
            <a:t> </a:t>
          </a:r>
          <a:endParaRPr lang="en-US" sz="2400" kern="1200" dirty="0"/>
        </a:p>
      </dsp:txBody>
      <dsp:txXfrm>
        <a:off x="0" y="2671"/>
        <a:ext cx="6455390" cy="1822014"/>
      </dsp:txXfrm>
    </dsp:sp>
    <dsp:sp modelId="{46BBB4CD-20B3-4DFF-9F44-919985C88E71}">
      <dsp:nvSpPr>
        <dsp:cNvPr id="0" name=""/>
        <dsp:cNvSpPr/>
      </dsp:nvSpPr>
      <dsp:spPr>
        <a:xfrm>
          <a:off x="0" y="1824686"/>
          <a:ext cx="6455390" cy="0"/>
        </a:xfrm>
        <a:prstGeom prst="line">
          <a:avLst/>
        </a:prstGeom>
        <a:solidFill>
          <a:schemeClr val="accent5">
            <a:hueOff val="744100"/>
            <a:satOff val="0"/>
            <a:lumOff val="294"/>
            <a:alphaOff val="0"/>
          </a:schemeClr>
        </a:solidFill>
        <a:ln w="12700" cap="flat" cmpd="sng" algn="ctr">
          <a:solidFill>
            <a:schemeClr val="accent5">
              <a:hueOff val="744100"/>
              <a:satOff val="0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7F396-5B9F-4279-803C-A445D1C17F1F}">
      <dsp:nvSpPr>
        <dsp:cNvPr id="0" name=""/>
        <dsp:cNvSpPr/>
      </dsp:nvSpPr>
      <dsp:spPr>
        <a:xfrm>
          <a:off x="0" y="1824686"/>
          <a:ext cx="6455390" cy="1822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/>
            <a:t>Dispõe também um regulamento interno, responsável por definir os comportamentos a adotar pelos colaboradores, e manuais que formalizam as relações com os clientes. </a:t>
          </a:r>
          <a:endParaRPr lang="en-US" sz="2200" kern="1200" dirty="0"/>
        </a:p>
      </dsp:txBody>
      <dsp:txXfrm>
        <a:off x="0" y="1824686"/>
        <a:ext cx="6455390" cy="1822014"/>
      </dsp:txXfrm>
    </dsp:sp>
    <dsp:sp modelId="{2EF568A3-07C9-4CD4-9D37-83DDF81FB775}">
      <dsp:nvSpPr>
        <dsp:cNvPr id="0" name=""/>
        <dsp:cNvSpPr/>
      </dsp:nvSpPr>
      <dsp:spPr>
        <a:xfrm>
          <a:off x="0" y="3646701"/>
          <a:ext cx="6455390" cy="0"/>
        </a:xfrm>
        <a:prstGeom prst="line">
          <a:avLst/>
        </a:prstGeom>
        <a:solidFill>
          <a:schemeClr val="accent5">
            <a:hueOff val="1488200"/>
            <a:satOff val="-1"/>
            <a:lumOff val="588"/>
            <a:alphaOff val="0"/>
          </a:schemeClr>
        </a:solidFill>
        <a:ln w="12700" cap="flat" cmpd="sng" algn="ctr">
          <a:solidFill>
            <a:schemeClr val="accent5">
              <a:hueOff val="1488200"/>
              <a:satOff val="-1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0BEAD-2BD2-4C37-A630-C5EAB1E28959}">
      <dsp:nvSpPr>
        <dsp:cNvPr id="0" name=""/>
        <dsp:cNvSpPr/>
      </dsp:nvSpPr>
      <dsp:spPr>
        <a:xfrm>
          <a:off x="0" y="3646701"/>
          <a:ext cx="6455390" cy="1822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/>
            <a:t>Para efeito de partilha interna de conhecimento entre os colaboradores, a organização recorre a uma rede partilhada (pastas partilhadas), disponibilizada com quem de direito. </a:t>
          </a:r>
          <a:endParaRPr lang="en-US" sz="2200" kern="1200" dirty="0"/>
        </a:p>
      </dsp:txBody>
      <dsp:txXfrm>
        <a:off x="0" y="3646701"/>
        <a:ext cx="6455390" cy="1822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FECC5-BDA8-44D5-8A7C-24DC1657C880}">
      <dsp:nvSpPr>
        <dsp:cNvPr id="0" name=""/>
        <dsp:cNvSpPr/>
      </dsp:nvSpPr>
      <dsp:spPr>
        <a:xfrm>
          <a:off x="0" y="0"/>
          <a:ext cx="644174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030AF-E309-4735-9B87-462EDFB9B75D}">
      <dsp:nvSpPr>
        <dsp:cNvPr id="0" name=""/>
        <dsp:cNvSpPr/>
      </dsp:nvSpPr>
      <dsp:spPr>
        <a:xfrm>
          <a:off x="0" y="0"/>
          <a:ext cx="6441743" cy="2742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/>
            <a:t>Podemos assim perceber que a equipa comercial em análise, ainda que de pequena dimensão, os seus membros possuem formações diversas e conhecimentos multidisciplinares.</a:t>
          </a:r>
          <a:endParaRPr lang="en-US" sz="2200" kern="1200" dirty="0"/>
        </a:p>
      </dsp:txBody>
      <dsp:txXfrm>
        <a:off x="0" y="0"/>
        <a:ext cx="6441743" cy="2742882"/>
      </dsp:txXfrm>
    </dsp:sp>
    <dsp:sp modelId="{6414DC9E-1246-4534-9638-ADEA86964DC7}">
      <dsp:nvSpPr>
        <dsp:cNvPr id="0" name=""/>
        <dsp:cNvSpPr/>
      </dsp:nvSpPr>
      <dsp:spPr>
        <a:xfrm>
          <a:off x="0" y="2742882"/>
          <a:ext cx="6441743" cy="0"/>
        </a:xfrm>
        <a:prstGeom prst="line">
          <a:avLst/>
        </a:prstGeom>
        <a:solidFill>
          <a:schemeClr val="accent5">
            <a:hueOff val="1488200"/>
            <a:satOff val="-1"/>
            <a:lumOff val="588"/>
            <a:alphaOff val="0"/>
          </a:schemeClr>
        </a:solidFill>
        <a:ln w="12700" cap="flat" cmpd="sng" algn="ctr">
          <a:solidFill>
            <a:schemeClr val="accent5">
              <a:hueOff val="1488200"/>
              <a:satOff val="-1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61A68-EBD6-4EB5-8986-D2906F4C82C1}">
      <dsp:nvSpPr>
        <dsp:cNvPr id="0" name=""/>
        <dsp:cNvSpPr/>
      </dsp:nvSpPr>
      <dsp:spPr>
        <a:xfrm>
          <a:off x="0" y="2742882"/>
          <a:ext cx="6441743" cy="2742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/>
            <a:t>Devido à situação pandémica atual, os elementos da equipa comercial momentaneamente tiveram de trabalhar em casa (teletrabalho). A equipa adaptou-se facilmente às mudanças impostas, tendo em conta o suporte informático que a empresa facultou.</a:t>
          </a:r>
          <a:endParaRPr lang="en-US" sz="2200" kern="1200" dirty="0"/>
        </a:p>
      </dsp:txBody>
      <dsp:txXfrm>
        <a:off x="0" y="2742882"/>
        <a:ext cx="6441743" cy="27428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E6047-E832-4B1A-A1F4-7E982B229C5B}">
      <dsp:nvSpPr>
        <dsp:cNvPr id="0" name=""/>
        <dsp:cNvSpPr/>
      </dsp:nvSpPr>
      <dsp:spPr>
        <a:xfrm>
          <a:off x="0" y="88969"/>
          <a:ext cx="5783705" cy="24726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/>
            <a:t>A Têxtil S.A. é uma empresa exportadora, mantendo relações comerciais com vários mercados internacionais como a França, Itália, Espanha, Reino Unido, entre outros.</a:t>
          </a:r>
          <a:endParaRPr lang="en-US" sz="2200" kern="1200" dirty="0"/>
        </a:p>
      </dsp:txBody>
      <dsp:txXfrm>
        <a:off x="120705" y="209674"/>
        <a:ext cx="5542295" cy="2231238"/>
      </dsp:txXfrm>
    </dsp:sp>
    <dsp:sp modelId="{AE888CE9-02D6-452D-B1C2-BD14698BEC1F}">
      <dsp:nvSpPr>
        <dsp:cNvPr id="0" name=""/>
        <dsp:cNvSpPr/>
      </dsp:nvSpPr>
      <dsp:spPr>
        <a:xfrm>
          <a:off x="0" y="2624978"/>
          <a:ext cx="5783705" cy="2472648"/>
        </a:xfrm>
        <a:prstGeom prst="roundRect">
          <a:avLst/>
        </a:prstGeom>
        <a:solidFill>
          <a:schemeClr val="accent4">
            <a:hueOff val="1492961"/>
            <a:satOff val="5979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/>
            <a:t>Como mencionado anteriormente, a equipa em análise relaciona-se com o mercado inglês, mantendo uma relação fornecedor/agente-cliente. Esta relação requer conhecimento da língua inglesa e a adaptação à cultura (existem disparidades que vão sendo colmatadas).</a:t>
          </a:r>
          <a:endParaRPr lang="en-US" sz="2200" kern="1200" dirty="0"/>
        </a:p>
      </dsp:txBody>
      <dsp:txXfrm>
        <a:off x="120705" y="2745683"/>
        <a:ext cx="5542295" cy="22312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73865-1D0B-4AEC-B39C-2A714F240CF6}">
      <dsp:nvSpPr>
        <dsp:cNvPr id="0" name=""/>
        <dsp:cNvSpPr/>
      </dsp:nvSpPr>
      <dsp:spPr>
        <a:xfrm>
          <a:off x="0" y="83415"/>
          <a:ext cx="6096000" cy="17275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 dirty="0"/>
            <a:t>Aprendizagem Sistemática: os elementos da equipa aprendem, observando diariamente os processos da organização.  </a:t>
          </a:r>
          <a:endParaRPr lang="en-US" sz="2100" kern="1200" dirty="0"/>
        </a:p>
      </dsp:txBody>
      <dsp:txXfrm>
        <a:off x="84333" y="167748"/>
        <a:ext cx="5927334" cy="1558912"/>
      </dsp:txXfrm>
    </dsp:sp>
    <dsp:sp modelId="{3680CC49-1AB8-4A43-B5CD-3C48FD305974}">
      <dsp:nvSpPr>
        <dsp:cNvPr id="0" name=""/>
        <dsp:cNvSpPr/>
      </dsp:nvSpPr>
      <dsp:spPr>
        <a:xfrm>
          <a:off x="0" y="1871473"/>
          <a:ext cx="6096000" cy="1727578"/>
        </a:xfrm>
        <a:prstGeom prst="roundRect">
          <a:avLst/>
        </a:prstGeom>
        <a:solidFill>
          <a:schemeClr val="accent4">
            <a:hueOff val="746481"/>
            <a:satOff val="2989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 dirty="0"/>
            <a:t>Partilha de informações: dentro da equipa existe uma constante partilha de informação que ajuda a tomar decisões perante cada situação.</a:t>
          </a:r>
          <a:endParaRPr lang="en-US" sz="2100" kern="1200" dirty="0"/>
        </a:p>
      </dsp:txBody>
      <dsp:txXfrm>
        <a:off x="84333" y="1955806"/>
        <a:ext cx="5927334" cy="1558912"/>
      </dsp:txXfrm>
    </dsp:sp>
    <dsp:sp modelId="{B144303E-FBB9-4C60-ACBA-8130ECB8B362}">
      <dsp:nvSpPr>
        <dsp:cNvPr id="0" name=""/>
        <dsp:cNvSpPr/>
      </dsp:nvSpPr>
      <dsp:spPr>
        <a:xfrm>
          <a:off x="0" y="3659531"/>
          <a:ext cx="6096000" cy="1727578"/>
        </a:xfrm>
        <a:prstGeom prst="roundRect">
          <a:avLst/>
        </a:prstGeom>
        <a:solidFill>
          <a:schemeClr val="accent4">
            <a:hueOff val="1492961"/>
            <a:satOff val="5979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 dirty="0"/>
            <a:t>Aprendizagem em Grupo: a partilha de experiências profissionais anteriores permitem aos elementos da equipa aferir se valerá a pena alterar procedimentos para obter uma vantagem competitiva.</a:t>
          </a:r>
          <a:endParaRPr lang="en-US" sz="2100" kern="1200" dirty="0"/>
        </a:p>
      </dsp:txBody>
      <dsp:txXfrm>
        <a:off x="84333" y="3743864"/>
        <a:ext cx="5927334" cy="15589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04C2A-7280-4D99-A389-388A44EB3F67}">
      <dsp:nvSpPr>
        <dsp:cNvPr id="0" name=""/>
        <dsp:cNvSpPr/>
      </dsp:nvSpPr>
      <dsp:spPr>
        <a:xfrm>
          <a:off x="0" y="368464"/>
          <a:ext cx="5370934" cy="1559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300" kern="1200" dirty="0"/>
            <a:t>A transferência de conhecimento tácito entre os membros da equipa é feita através de meios de comunicação informal.</a:t>
          </a:r>
          <a:endParaRPr lang="en-US" sz="2300" kern="1200" dirty="0"/>
        </a:p>
      </dsp:txBody>
      <dsp:txXfrm>
        <a:off x="76105" y="444569"/>
        <a:ext cx="5218724" cy="1406815"/>
      </dsp:txXfrm>
    </dsp:sp>
    <dsp:sp modelId="{53FCBC89-ABB3-4DCB-96E1-FE9E70CB9C58}">
      <dsp:nvSpPr>
        <dsp:cNvPr id="0" name=""/>
        <dsp:cNvSpPr/>
      </dsp:nvSpPr>
      <dsp:spPr>
        <a:xfrm>
          <a:off x="0" y="2114690"/>
          <a:ext cx="5370934" cy="1559025"/>
        </a:xfrm>
        <a:prstGeom prst="roundRect">
          <a:avLst/>
        </a:prstGeom>
        <a:solidFill>
          <a:schemeClr val="accent3">
            <a:hueOff val="7987888"/>
            <a:satOff val="-1771"/>
            <a:lumOff val="-33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300" kern="1200" dirty="0" smtClean="0"/>
            <a:t>O conhecimento explícito é transferido através de meios de comunicação escrita como o email e o Skype (chat).</a:t>
          </a:r>
          <a:endParaRPr lang="en-US" sz="2300" kern="1200" dirty="0"/>
        </a:p>
      </dsp:txBody>
      <dsp:txXfrm>
        <a:off x="76105" y="2190795"/>
        <a:ext cx="5218724" cy="14068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1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5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9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0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9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9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8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3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1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3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="" xmlns:a16="http://schemas.microsoft.com/office/drawing/2014/main" id="{BFB2D26E-FBAE-45B8-B0F6-80E4ABDEC3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="" xmlns:a16="http://schemas.microsoft.com/office/drawing/2014/main" id="{23442A66-721F-4552-A3AD-3A2215F0C1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2">
            <a:extLst>
              <a:ext uri="{FF2B5EF4-FFF2-40B4-BE49-F238E27FC236}">
                <a16:creationId xmlns="" xmlns:a16="http://schemas.microsoft.com/office/drawing/2014/main" id="{67EA5288-5BEB-4C44-949A-ED209FE21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1796" y="1437861"/>
            <a:ext cx="3317198" cy="1546271"/>
          </a:xfrm>
        </p:spPr>
        <p:txBody>
          <a:bodyPr>
            <a:normAutofit fontScale="90000"/>
          </a:bodyPr>
          <a:lstStyle/>
          <a:p>
            <a:r>
              <a:rPr lang="pt-PT" sz="2200">
                <a:ea typeface="+mj-lt"/>
                <a:cs typeface="+mj-lt"/>
              </a:rPr>
              <a:t>GESTÃO DO CONHECIMENTO</a:t>
            </a:r>
            <a:r>
              <a:rPr lang="pt-PT" sz="2200"/>
              <a:t/>
            </a:r>
            <a:br>
              <a:rPr lang="pt-PT" sz="2200"/>
            </a:br>
            <a:r>
              <a:rPr lang="pt-PT" sz="3200"/>
              <a:t/>
            </a:r>
            <a:br>
              <a:rPr lang="pt-PT" sz="3200"/>
            </a:br>
            <a:r>
              <a:rPr lang="pt-PT" sz="3200"/>
              <a:t>Têxtil S.A.</a:t>
            </a:r>
            <a:endParaRPr lang="pt-PT" sz="200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56983" y="3532094"/>
            <a:ext cx="3388658" cy="242495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t-PT" sz="2000"/>
              <a:t>Discentes:</a:t>
            </a:r>
          </a:p>
          <a:p>
            <a:r>
              <a:rPr lang="pt-PT" sz="2000"/>
              <a:t>David Lucena – 2170411</a:t>
            </a:r>
          </a:p>
          <a:p>
            <a:r>
              <a:rPr lang="pt-PT" sz="2000"/>
              <a:t>Rafael Ferreira – 2170788</a:t>
            </a:r>
          </a:p>
          <a:p>
            <a:r>
              <a:rPr lang="pt-PT" sz="2000"/>
              <a:t>Isabel Mendes – 2960014</a:t>
            </a:r>
          </a:p>
          <a:p>
            <a:endParaRPr lang="pt-PT" sz="2000"/>
          </a:p>
          <a:p>
            <a:r>
              <a:rPr lang="pt-PT" sz="2000"/>
              <a:t>Docente:</a:t>
            </a:r>
          </a:p>
          <a:p>
            <a:r>
              <a:rPr lang="pt-PT" sz="2000"/>
              <a:t>Doutora Paula Peres</a:t>
            </a:r>
          </a:p>
        </p:txBody>
      </p:sp>
      <p:pic>
        <p:nvPicPr>
          <p:cNvPr id="18" name="Picture 3" descr="Minúscula, médio e grande BS de luz em cima de caixas">
            <a:extLst>
              <a:ext uri="{FF2B5EF4-FFF2-40B4-BE49-F238E27FC236}">
                <a16:creationId xmlns="" xmlns:a16="http://schemas.microsoft.com/office/drawing/2014/main" id="{CA280813-16A2-4F4B-85FC-3C52192A6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8" r="21938" b="7"/>
          <a:stretch/>
        </p:blipFill>
        <p:spPr>
          <a:xfrm>
            <a:off x="5410200" y="10"/>
            <a:ext cx="67818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00E3E0-07DA-4A53-8D2F-59983E1449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72" y="772927"/>
            <a:ext cx="3850975" cy="5472023"/>
          </a:xfrm>
        </p:spPr>
        <p:txBody>
          <a:bodyPr anchor="ctr">
            <a:normAutofit/>
          </a:bodyPr>
          <a:lstStyle/>
          <a:p>
            <a:pPr algn="ctr"/>
            <a:r>
              <a:rPr lang="pt-PT" sz="2400" b="1"/>
              <a:t>Aprendizagem organizacional</a:t>
            </a:r>
          </a:p>
        </p:txBody>
      </p:sp>
      <p:graphicFrame>
        <p:nvGraphicFramePr>
          <p:cNvPr id="14" name="Marcador de Posição de Conteúdo 2">
            <a:extLst>
              <a:ext uri="{FF2B5EF4-FFF2-40B4-BE49-F238E27FC236}">
                <a16:creationId xmlns="" xmlns:a16="http://schemas.microsoft.com/office/drawing/2014/main" id="{194BF074-051D-4965-9A30-5A8DDF1125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745699"/>
              </p:ext>
            </p:extLst>
          </p:nvPr>
        </p:nvGraphicFramePr>
        <p:xfrm>
          <a:off x="5410200" y="701675"/>
          <a:ext cx="6096000" cy="547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64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27C836CD-47B2-4287-AE51-D866B8697A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A50CAC8-10E2-4E31-9995-4EF1705136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0506" y="0"/>
            <a:ext cx="5426844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42" y="1371600"/>
            <a:ext cx="3999647" cy="4114800"/>
          </a:xfrm>
        </p:spPr>
        <p:txBody>
          <a:bodyPr anchor="ctr">
            <a:normAutofit/>
          </a:bodyPr>
          <a:lstStyle/>
          <a:p>
            <a:pPr algn="ctr"/>
            <a:r>
              <a:rPr lang="pt-PT" sz="2800" b="1">
                <a:solidFill>
                  <a:schemeClr val="bg1"/>
                </a:solidFill>
              </a:rPr>
              <a:t>Aprendizagem organizacional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74CB17D-2333-4611-B28C-49DEDBED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719" y="568842"/>
            <a:ext cx="5636525" cy="57734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pt-PT" sz="2200" dirty="0"/>
              <a:t>Na equipa em análise ocorrem as diversas formas de aprendizagem:</a:t>
            </a:r>
          </a:p>
          <a:p>
            <a:pPr algn="just"/>
            <a:r>
              <a:rPr lang="pt-PT" sz="2200" dirty="0"/>
              <a:t>Socialização: através de socialização informal e formal.</a:t>
            </a:r>
          </a:p>
          <a:p>
            <a:pPr algn="just"/>
            <a:r>
              <a:rPr lang="pt-PT" sz="2200" dirty="0">
                <a:ea typeface="+mj-lt"/>
                <a:cs typeface="+mj-lt"/>
              </a:rPr>
              <a:t>Externalização: passagem de conteúdos importantes numa reunião via e-mail, no sentido de abranger todos os elementos do departamento.</a:t>
            </a:r>
            <a:endParaRPr lang="pt-PT" sz="2200" dirty="0"/>
          </a:p>
          <a:p>
            <a:pPr marL="0" indent="0" algn="just">
              <a:buNone/>
            </a:pPr>
            <a:r>
              <a:rPr lang="pt-PT" sz="2200" dirty="0"/>
              <a:t>Dentro da equipa não se verifica a aprendizagem através de combinação e internalização.</a:t>
            </a:r>
          </a:p>
        </p:txBody>
      </p:sp>
    </p:spTree>
    <p:extLst>
      <p:ext uri="{BB962C8B-B14F-4D97-AF65-F5344CB8AC3E}">
        <p14:creationId xmlns:p14="http://schemas.microsoft.com/office/powerpoint/2010/main" val="2197778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00E3E0-07DA-4A53-8D2F-59983E1449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4" y="701040"/>
            <a:ext cx="3734261" cy="5472023"/>
          </a:xfrm>
        </p:spPr>
        <p:txBody>
          <a:bodyPr anchor="ctr">
            <a:normAutofit/>
          </a:bodyPr>
          <a:lstStyle/>
          <a:p>
            <a:pPr algn="ctr"/>
            <a:r>
              <a:rPr lang="pt-PT" sz="2800" b="1" dirty="0"/>
              <a:t>TRANSFERÊNCIA DE CONHECIMENTO</a:t>
            </a:r>
          </a:p>
        </p:txBody>
      </p:sp>
      <p:graphicFrame>
        <p:nvGraphicFramePr>
          <p:cNvPr id="14" name="Marcador de Posição de Conteúdo 2">
            <a:extLst>
              <a:ext uri="{FF2B5EF4-FFF2-40B4-BE49-F238E27FC236}">
                <a16:creationId xmlns="" xmlns:a16="http://schemas.microsoft.com/office/drawing/2014/main" id="{8E11F217-FC22-4A47-8D06-AAE3E99A54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334732"/>
              </p:ext>
            </p:extLst>
          </p:nvPr>
        </p:nvGraphicFramePr>
        <p:xfrm>
          <a:off x="5841243" y="1392072"/>
          <a:ext cx="5370934" cy="4042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123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7BB8F75B-C884-4D2B-AE54-13C07B5818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7" y="568842"/>
            <a:ext cx="3880229" cy="5709684"/>
          </a:xfrm>
        </p:spPr>
        <p:txBody>
          <a:bodyPr anchor="ctr">
            <a:normAutofit/>
          </a:bodyPr>
          <a:lstStyle/>
          <a:p>
            <a:pPr algn="ctr"/>
            <a:r>
              <a:rPr lang="pt-PT" sz="2800" b="1"/>
              <a:t>TRANSFERÊNCIA DE CONHECIMENTO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74CB17D-2333-4611-B28C-49DEDBED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682" y="568842"/>
            <a:ext cx="5988835" cy="57096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pt-PT" sz="2200" dirty="0"/>
              <a:t>No que concerne aos fatores que atribulam a transferência do conhecimento dentro da equipa, identificamos a dificuldade de reprodução pelas próprias características do conhecimento, uma vez que não ocorrem situações idênticas ao longo do processo de trabalho, devido à complexidade do mesmo.</a:t>
            </a:r>
          </a:p>
        </p:txBody>
      </p:sp>
    </p:spTree>
    <p:extLst>
      <p:ext uri="{BB962C8B-B14F-4D97-AF65-F5344CB8AC3E}">
        <p14:creationId xmlns:p14="http://schemas.microsoft.com/office/powerpoint/2010/main" val="4247780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27C836CD-47B2-4287-AE51-D866B8697A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A50CAC8-10E2-4E31-9995-4EF1705136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0506" y="0"/>
            <a:ext cx="5426844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42" y="1371600"/>
            <a:ext cx="3970892" cy="4114800"/>
          </a:xfrm>
        </p:spPr>
        <p:txBody>
          <a:bodyPr anchor="ctr">
            <a:normAutofit/>
          </a:bodyPr>
          <a:lstStyle/>
          <a:p>
            <a:pPr algn="ctr"/>
            <a:r>
              <a:rPr lang="pt-PT" sz="2800" b="1">
                <a:solidFill>
                  <a:schemeClr val="bg1"/>
                </a:solidFill>
              </a:rPr>
              <a:t>TRANSFERÊNCIA DE CONHECIMENTO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74CB17D-2333-4611-B28C-49DEDBED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850" y="568842"/>
            <a:ext cx="5714391" cy="577347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just">
              <a:buNone/>
            </a:pPr>
            <a:r>
              <a:rPr lang="pt-PT" sz="2200"/>
              <a:t>Os fatores de influência positiva na transferência de conhecimento consistem na confiança </a:t>
            </a:r>
            <a:r>
              <a:rPr lang="pt-PT" sz="2200">
                <a:ea typeface="+mj-lt"/>
                <a:cs typeface="+mj-lt"/>
              </a:rPr>
              <a:t>e nos níveis elevados de contacto pessoal </a:t>
            </a:r>
            <a:r>
              <a:rPr lang="pt-PT" sz="2200"/>
              <a:t>existentes entre os membros da equipa.</a:t>
            </a:r>
            <a:endParaRPr lang="pt-PT"/>
          </a:p>
          <a:p>
            <a:pPr marL="0" indent="0" algn="just">
              <a:buNone/>
            </a:pPr>
            <a:r>
              <a:rPr lang="pt-PT" sz="2200"/>
              <a:t>Em contrapartida, o fator que afeta de forma negativa esta transferência de conhecimento é a dificuldade de explicitar a informação que circula na equipa diariamente, o que resulta da ausência de uma ferramenta/plataforma de gestão da informação. Apesar da vontade da empresa em conceber/adotar tal ferramenta, as constantes mudanças no negócio e nas informações transmitidas tornam-se um entrave significativo para que essa vontade seja realizada.</a:t>
            </a:r>
          </a:p>
        </p:txBody>
      </p:sp>
    </p:spTree>
    <p:extLst>
      <p:ext uri="{BB962C8B-B14F-4D97-AF65-F5344CB8AC3E}">
        <p14:creationId xmlns:p14="http://schemas.microsoft.com/office/powerpoint/2010/main" val="3812087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97C478F1-26B5-44C9-823B-523B85B112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337CC61-9E93-4D80-9F1C-12CE9A0C07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26" y="685801"/>
            <a:ext cx="3574963" cy="30462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b="1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Entrevista</a:t>
            </a:r>
            <a:endParaRPr lang="en-US" sz="3300" b="1" kern="1200" cap="all" spc="300" baseline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6" name="Entrevista G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0200" y="1706881"/>
            <a:ext cx="6096000" cy="34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694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="" xmlns:a16="http://schemas.microsoft.com/office/drawing/2014/main" id="{A9CD6474-47AA-4D47-AF35-32FA3089BD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BF8DA3CF-9D4B-403A-9AD4-BB177DAB6C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20728"/>
            <a:ext cx="9486900" cy="996061"/>
          </a:xfrm>
        </p:spPr>
        <p:txBody>
          <a:bodyPr anchor="b">
            <a:normAutofit/>
          </a:bodyPr>
          <a:lstStyle/>
          <a:p>
            <a:pPr algn="ctr"/>
            <a:r>
              <a:rPr lang="pt-PT" b="1"/>
              <a:t>Análise da Entrevista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74CB17D-2333-4611-B28C-49DEDBED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14034"/>
            <a:ext cx="9486901" cy="3577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pt-PT" sz="2200"/>
          </a:p>
          <a:p>
            <a:pPr marL="0" indent="0" algn="just">
              <a:lnSpc>
                <a:spcPct val="90000"/>
              </a:lnSpc>
              <a:buNone/>
            </a:pPr>
            <a:r>
              <a:rPr lang="pt-PT" sz="2200"/>
              <a:t>Após uma análise detalhada da entrevista realizada a um membro da equipa da empresa Têxtil S.A., recolhemos os seguintes tópicos essenciais: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PT" sz="1600"/>
          </a:p>
          <a:p>
            <a:pPr marL="342900" indent="-342900" algn="just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pt-PT" sz="2200"/>
              <a:t>A equipa possui as competências necessárias para o desenvolvimento do negócio atual;</a:t>
            </a:r>
          </a:p>
          <a:p>
            <a:pPr marL="342900" indent="-342900" algn="just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pt-PT" sz="2200"/>
              <a:t>Os conhecimentos a adquirir e críticos para a equipa não se encontram formalizados/explícitos;</a:t>
            </a:r>
          </a:p>
          <a:p>
            <a:pPr marL="342900" indent="-342900" algn="just">
              <a:lnSpc>
                <a:spcPct val="90000"/>
              </a:lnSpc>
              <a:buFont typeface="Wingdings" panose="020B0604020202020204" pitchFamily="34" charset="0"/>
              <a:buChar char="§"/>
            </a:pPr>
            <a:r>
              <a:rPr lang="pt-PT" sz="2200"/>
              <a:t>Apenas alguns dos procedimentos operacionais são registados;</a:t>
            </a:r>
          </a:p>
          <a:p>
            <a:pPr marL="0" indent="0">
              <a:lnSpc>
                <a:spcPct val="90000"/>
              </a:lnSpc>
              <a:buNone/>
            </a:pPr>
            <a:endParaRPr lang="pt-PT" sz="2200"/>
          </a:p>
        </p:txBody>
      </p:sp>
    </p:spTree>
    <p:extLst>
      <p:ext uri="{BB962C8B-B14F-4D97-AF65-F5344CB8AC3E}">
        <p14:creationId xmlns:p14="http://schemas.microsoft.com/office/powerpoint/2010/main" val="13799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A9CD6474-47AA-4D47-AF35-32FA3089BD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BF8DA3CF-9D4B-403A-9AD4-BB177DAB6C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20728"/>
            <a:ext cx="9486900" cy="996061"/>
          </a:xfrm>
        </p:spPr>
        <p:txBody>
          <a:bodyPr anchor="b">
            <a:normAutofit/>
          </a:bodyPr>
          <a:lstStyle/>
          <a:p>
            <a:pPr algn="ctr"/>
            <a:r>
              <a:rPr lang="pt-PT" b="1"/>
              <a:t>Análise da Entrevista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74CB17D-2333-4611-B28C-49DEDBED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85921"/>
            <a:ext cx="9486901" cy="35778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pt-PT" sz="2000" dirty="0"/>
          </a:p>
          <a:p>
            <a:pPr algn="just">
              <a:lnSpc>
                <a:spcPct val="90000"/>
              </a:lnSpc>
            </a:pPr>
            <a:r>
              <a:rPr lang="pt-PT" sz="2200" dirty="0">
                <a:ea typeface="+mj-lt"/>
                <a:cs typeface="+mj-lt"/>
              </a:rPr>
              <a:t>A memória organizacional não é facilmente acedida por parte dos elementos da equipa;</a:t>
            </a:r>
            <a:endParaRPr lang="en-US" sz="2200" dirty="0">
              <a:ea typeface="+mj-lt"/>
              <a:cs typeface="+mj-lt"/>
            </a:endParaRPr>
          </a:p>
          <a:p>
            <a:pPr algn="just">
              <a:lnSpc>
                <a:spcPct val="90000"/>
              </a:lnSpc>
            </a:pPr>
            <a:r>
              <a:rPr lang="pt-PT" sz="2200" dirty="0">
                <a:ea typeface="+mj-lt"/>
                <a:cs typeface="+mj-lt"/>
              </a:rPr>
              <a:t>Por norma, as lições aprendidas não são documentadas contribuindo para uma memória organizacional pouco desenvolvida;</a:t>
            </a:r>
            <a:endParaRPr lang="en-US" sz="2200" dirty="0">
              <a:ea typeface="+mj-lt"/>
              <a:cs typeface="+mj-lt"/>
            </a:endParaRPr>
          </a:p>
          <a:p>
            <a:pPr algn="just">
              <a:lnSpc>
                <a:spcPct val="90000"/>
              </a:lnSpc>
            </a:pPr>
            <a:r>
              <a:rPr lang="pt-PT" sz="2200" dirty="0">
                <a:ea typeface="+mj-lt"/>
                <a:cs typeface="+mj-lt"/>
              </a:rPr>
              <a:t>Existe espaço para todos os membros da equipa partilharem conhecimento. A empresa não incentiva esta partilha, mas também não limita;</a:t>
            </a:r>
            <a:endParaRPr lang="en-US" sz="2200" dirty="0">
              <a:ea typeface="+mj-lt"/>
              <a:cs typeface="+mj-lt"/>
            </a:endParaRPr>
          </a:p>
          <a:p>
            <a:pPr algn="just">
              <a:lnSpc>
                <a:spcPct val="90000"/>
              </a:lnSpc>
            </a:pPr>
            <a:r>
              <a:rPr lang="pt-PT" sz="2200" dirty="0">
                <a:ea typeface="+mj-lt"/>
                <a:cs typeface="+mj-lt"/>
              </a:rPr>
              <a:t>A empresa não mede nem avalia os resultados provenientes do conhecimento adquirido pela equipa, no entanto a entrevistada refere que seria benéfico existir esse processo.</a:t>
            </a:r>
            <a:endParaRPr lang="pt-PT" sz="2200" dirty="0"/>
          </a:p>
          <a:p>
            <a:pPr marL="0" indent="0">
              <a:lnSpc>
                <a:spcPct val="90000"/>
              </a:lnSpc>
              <a:buNone/>
            </a:pP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32839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CD538B8-489B-407A-A760-436DB4C563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958" y="1371600"/>
            <a:ext cx="2973496" cy="4114800"/>
          </a:xfrm>
        </p:spPr>
        <p:txBody>
          <a:bodyPr anchor="ctr">
            <a:normAutofit/>
          </a:bodyPr>
          <a:lstStyle/>
          <a:p>
            <a:pPr algn="ctr"/>
            <a:r>
              <a:rPr lang="pt-PT" sz="3000" b="1" dirty="0">
                <a:solidFill>
                  <a:schemeClr val="bg2"/>
                </a:solidFill>
              </a:rPr>
              <a:t>Sugestões de melhoria</a:t>
            </a:r>
          </a:p>
        </p:txBody>
      </p:sp>
      <p:graphicFrame>
        <p:nvGraphicFramePr>
          <p:cNvPr id="14" name="Marcador de Posição de Conteúdo 2">
            <a:extLst>
              <a:ext uri="{FF2B5EF4-FFF2-40B4-BE49-F238E27FC236}">
                <a16:creationId xmlns="" xmlns:a16="http://schemas.microsoft.com/office/drawing/2014/main" id="{FA309E7A-603C-4CC8-814E-B7E7C45381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802569"/>
              </p:ext>
            </p:extLst>
          </p:nvPr>
        </p:nvGraphicFramePr>
        <p:xfrm>
          <a:off x="5410199" y="1271028"/>
          <a:ext cx="6326875" cy="4901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BFDBE027-6B4F-4ADE-8258-4F46646E378B}"/>
              </a:ext>
            </a:extLst>
          </p:cNvPr>
          <p:cNvSpPr txBox="1"/>
          <p:nvPr/>
        </p:nvSpPr>
        <p:spPr>
          <a:xfrm>
            <a:off x="5414513" y="846285"/>
            <a:ext cx="298761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PT" sz="2200" dirty="0"/>
              <a:t>A curto prazo: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28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CD538B8-489B-407A-A760-436DB4C563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36" y="1357223"/>
            <a:ext cx="2918174" cy="4129177"/>
          </a:xfrm>
        </p:spPr>
        <p:txBody>
          <a:bodyPr anchor="ctr">
            <a:normAutofit/>
          </a:bodyPr>
          <a:lstStyle/>
          <a:p>
            <a:pPr algn="ctr"/>
            <a:r>
              <a:rPr lang="pt-PT" sz="3000" b="1" dirty="0">
                <a:solidFill>
                  <a:schemeClr val="bg2"/>
                </a:solidFill>
              </a:rPr>
              <a:t>Sugestões de melhoria</a:t>
            </a:r>
          </a:p>
        </p:txBody>
      </p:sp>
      <p:graphicFrame>
        <p:nvGraphicFramePr>
          <p:cNvPr id="14" name="Marcador de Posição de Conteúdo 2">
            <a:extLst>
              <a:ext uri="{FF2B5EF4-FFF2-40B4-BE49-F238E27FC236}">
                <a16:creationId xmlns="" xmlns:a16="http://schemas.microsoft.com/office/drawing/2014/main" id="{98BC42EE-227A-4F81-8181-1907D04C3A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678076"/>
              </p:ext>
            </p:extLst>
          </p:nvPr>
        </p:nvGraphicFramePr>
        <p:xfrm>
          <a:off x="5410200" y="1232139"/>
          <a:ext cx="6038491" cy="4940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3" name="CaixaDeTexto 52">
            <a:extLst>
              <a:ext uri="{FF2B5EF4-FFF2-40B4-BE49-F238E27FC236}">
                <a16:creationId xmlns="" xmlns:a16="http://schemas.microsoft.com/office/drawing/2014/main" id="{ABA1605E-90DF-4892-82A1-FFDB1372B9D7}"/>
              </a:ext>
            </a:extLst>
          </p:cNvPr>
          <p:cNvSpPr txBox="1"/>
          <p:nvPr/>
        </p:nvSpPr>
        <p:spPr>
          <a:xfrm>
            <a:off x="5414513" y="799382"/>
            <a:ext cx="298761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PT" sz="2200" dirty="0"/>
              <a:t>A longo prazo: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2878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27C836CD-47B2-4287-AE51-D866B8697A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A50CAC8-10E2-4E31-9995-4EF1705136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0506" y="0"/>
            <a:ext cx="5426844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3B68A35-2758-47B5-836E-08F07687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42" y="1371600"/>
            <a:ext cx="3927760" cy="4114800"/>
          </a:xfrm>
        </p:spPr>
        <p:txBody>
          <a:bodyPr anchor="ctr">
            <a:normAutofit/>
          </a:bodyPr>
          <a:lstStyle/>
          <a:p>
            <a:pPr algn="ctr"/>
            <a:r>
              <a:rPr lang="pt-PT" sz="2800" b="1">
                <a:ea typeface="+mj-lt"/>
                <a:cs typeface="+mj-lt"/>
              </a:rPr>
              <a:t>Componentes de um </a:t>
            </a:r>
            <a:r>
              <a:rPr lang="pt-PT" sz="2800" b="1" err="1">
                <a:ea typeface="+mj-lt"/>
                <a:cs typeface="+mj-lt"/>
              </a:rPr>
              <a:t>sgc</a:t>
            </a:r>
            <a:r>
              <a:rPr lang="pt-PT" b="1">
                <a:solidFill>
                  <a:schemeClr val="bg1"/>
                </a:solidFill>
                <a:ea typeface="+mj-lt"/>
                <a:cs typeface="+mj-lt"/>
              </a:rPr>
              <a:t/>
            </a:r>
            <a:br>
              <a:rPr lang="pt-PT" b="1">
                <a:solidFill>
                  <a:schemeClr val="bg1"/>
                </a:solidFill>
                <a:ea typeface="+mj-lt"/>
                <a:cs typeface="+mj-lt"/>
              </a:rPr>
            </a:br>
            <a:r>
              <a:rPr lang="pt-PT" b="1">
                <a:ea typeface="+mj-lt"/>
                <a:cs typeface="+mj-lt"/>
              </a:rPr>
              <a:t/>
            </a:r>
            <a:br>
              <a:rPr lang="pt-PT" b="1">
                <a:ea typeface="+mj-lt"/>
                <a:cs typeface="+mj-lt"/>
              </a:rPr>
            </a:br>
            <a:r>
              <a:rPr lang="pt-PT" sz="2400" b="1">
                <a:solidFill>
                  <a:schemeClr val="bg1"/>
                </a:solidFill>
                <a:ea typeface="+mj-lt"/>
                <a:cs typeface="+mj-lt"/>
              </a:rPr>
              <a:t>Gestão de processos de negócio</a:t>
            </a:r>
            <a:r>
              <a:rPr lang="pt-PT" sz="2400">
                <a:solidFill>
                  <a:schemeClr val="bg1"/>
                </a:solidFill>
                <a:ea typeface="+mj-lt"/>
                <a:cs typeface="+mj-lt"/>
              </a:rPr>
              <a:t> </a:t>
            </a:r>
            <a:endParaRPr lang="pt-PT" sz="2400">
              <a:solidFill>
                <a:schemeClr val="bg1"/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3AB3966-B85B-49AA-9C40-D07F09C6D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654722" cy="57734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pt-PT" dirty="0"/>
              <a:t>No que concerne à gestão de processos de negócio, não existe formalização do processo onde vamos incidir, sendo que a transmissão do conhecimento é realizada oralmente entre os colaboradores da organização. </a:t>
            </a:r>
          </a:p>
        </p:txBody>
      </p:sp>
    </p:spTree>
    <p:extLst>
      <p:ext uri="{BB962C8B-B14F-4D97-AF65-F5344CB8AC3E}">
        <p14:creationId xmlns:p14="http://schemas.microsoft.com/office/powerpoint/2010/main" val="95141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FF9146B-4CCD-4CDB-AB9C-458005307E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BF8DA3CF-9D4B-403A-9AD4-BB177DAB6C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2" descr="Uma imagem com texto&#10;&#10;Descrição gerada automaticamente">
            <a:extLst>
              <a:ext uri="{FF2B5EF4-FFF2-40B4-BE49-F238E27FC236}">
                <a16:creationId xmlns="" xmlns:a16="http://schemas.microsoft.com/office/drawing/2014/main" id="{D9A02FEE-24DC-426A-8BC7-B967E941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77" y="682566"/>
            <a:ext cx="10833845" cy="54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78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FF9146B-4CCD-4CDB-AB9C-458005307E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BF8DA3CF-9D4B-403A-9AD4-BB177DAB6C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1010088"/>
          </a:xfrm>
        </p:spPr>
        <p:txBody>
          <a:bodyPr anchor="b">
            <a:noAutofit/>
          </a:bodyPr>
          <a:lstStyle/>
          <a:p>
            <a:pPr algn="ctr"/>
            <a:r>
              <a:rPr lang="pt-PT" sz="2400" b="1">
                <a:ea typeface="+mj-lt"/>
                <a:cs typeface="+mj-lt"/>
              </a:rPr>
              <a:t>Elaboração de regulamentos relativos à nomeação e criação de pastas/ficheiros</a:t>
            </a:r>
            <a:endParaRPr lang="pt-PT" sz="2400" b="1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74CB17D-2333-4611-B28C-49DEDBED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9486901" cy="35406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None/>
            </a:pPr>
            <a:endParaRPr lang="pt-PT"/>
          </a:p>
          <a:p>
            <a:pPr>
              <a:buFont typeface="Arial"/>
              <a:buChar char="•"/>
            </a:pPr>
            <a:endParaRPr lang="pt-PT"/>
          </a:p>
          <a:p>
            <a:pPr marL="0" indent="0">
              <a:buNone/>
            </a:pPr>
            <a:endParaRPr lang="pt-PT"/>
          </a:p>
        </p:txBody>
      </p:sp>
      <p:graphicFrame>
        <p:nvGraphicFramePr>
          <p:cNvPr id="4" name="Tabela 4">
            <a:extLst>
              <a:ext uri="{FF2B5EF4-FFF2-40B4-BE49-F238E27FC236}">
                <a16:creationId xmlns="" xmlns:a16="http://schemas.microsoft.com/office/drawing/2014/main" id="{D9054BBA-C2F6-49F4-A166-FDB65C51F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653750"/>
              </p:ext>
            </p:extLst>
          </p:nvPr>
        </p:nvGraphicFramePr>
        <p:xfrm>
          <a:off x="1798674" y="2560674"/>
          <a:ext cx="8569509" cy="25810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56503">
                  <a:extLst>
                    <a:ext uri="{9D8B030D-6E8A-4147-A177-3AD203B41FA5}">
                      <a16:colId xmlns="" xmlns:a16="http://schemas.microsoft.com/office/drawing/2014/main" val="578387713"/>
                    </a:ext>
                  </a:extLst>
                </a:gridCol>
                <a:gridCol w="2856503">
                  <a:extLst>
                    <a:ext uri="{9D8B030D-6E8A-4147-A177-3AD203B41FA5}">
                      <a16:colId xmlns="" xmlns:a16="http://schemas.microsoft.com/office/drawing/2014/main" val="816503311"/>
                    </a:ext>
                  </a:extLst>
                </a:gridCol>
                <a:gridCol w="2856503">
                  <a:extLst>
                    <a:ext uri="{9D8B030D-6E8A-4147-A177-3AD203B41FA5}">
                      <a16:colId xmlns="" xmlns:a16="http://schemas.microsoft.com/office/drawing/2014/main" val="1673563907"/>
                    </a:ext>
                  </a:extLst>
                </a:gridCol>
              </a:tblGrid>
              <a:tr h="8603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/>
                        <a:t>Intervenientes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1800" b="1" i="0" u="none" strike="noStrike" noProof="0">
                          <a:latin typeface="Gill Sans MT"/>
                        </a:rPr>
                        <a:t>Recursos</a:t>
                      </a:r>
                      <a:endParaRPr lang="pt-PT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1800" b="1" i="0" u="none" strike="noStrike" noProof="0">
                          <a:latin typeface="Gill Sans MT"/>
                        </a:rPr>
                        <a:t>Duração </a:t>
                      </a:r>
                      <a:endParaRPr lang="pt-PT" b="1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92176245"/>
                  </a:ext>
                </a:extLst>
              </a:tr>
              <a:tr h="860345">
                <a:tc>
                  <a:txBody>
                    <a:bodyPr/>
                    <a:lstStyle/>
                    <a:p>
                      <a:pPr algn="ctr"/>
                      <a:r>
                        <a:rPr lang="pt-PT"/>
                        <a:t>Responsável da Equipa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/>
                        <a:t>Computador 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/>
                        <a:t>1 semana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29038670"/>
                  </a:ext>
                </a:extLst>
              </a:tr>
              <a:tr h="860345">
                <a:tc>
                  <a:txBody>
                    <a:bodyPr/>
                    <a:lstStyle/>
                    <a:p>
                      <a:pPr algn="ctr"/>
                      <a:r>
                        <a:rPr lang="pt-PT"/>
                        <a:t>Assistente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5441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115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FF9146B-4CCD-4CDB-AB9C-458005307E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BF8DA3CF-9D4B-403A-9AD4-BB177DAB6C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1010088"/>
          </a:xfrm>
        </p:spPr>
        <p:txBody>
          <a:bodyPr anchor="b">
            <a:noAutofit/>
          </a:bodyPr>
          <a:lstStyle/>
          <a:p>
            <a:pPr algn="ctr"/>
            <a:r>
              <a:rPr lang="pt-PT" sz="2400" b="1">
                <a:ea typeface="+mj-lt"/>
                <a:cs typeface="+mj-lt"/>
              </a:rPr>
              <a:t>Elaboração de regulamentos relativos à nomeação e criação de pastas/ficheiros</a:t>
            </a:r>
            <a:endParaRPr lang="pt-PT" sz="2400" b="1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="" xmlns:a16="http://schemas.microsoft.com/office/drawing/2014/main" id="{1DE89D24-E3B6-43BA-A4DB-510E10443F55}"/>
              </a:ext>
            </a:extLst>
          </p:cNvPr>
          <p:cNvSpPr/>
          <p:nvPr/>
        </p:nvSpPr>
        <p:spPr>
          <a:xfrm>
            <a:off x="2379134" y="2345266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/>
              <a:t>Identificação das necessidades de criação e nomeação de ficheiros </a:t>
            </a:r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="" xmlns:a16="http://schemas.microsoft.com/office/drawing/2014/main" id="{A0912098-4425-4168-A012-7F2323382F00}"/>
              </a:ext>
            </a:extLst>
          </p:cNvPr>
          <p:cNvCxnSpPr/>
          <p:nvPr/>
        </p:nvCxnSpPr>
        <p:spPr>
          <a:xfrm>
            <a:off x="4402668" y="2904066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="" xmlns:a16="http://schemas.microsoft.com/office/drawing/2014/main" id="{62E036EF-035A-49EB-9D26-57787441AE26}"/>
              </a:ext>
            </a:extLst>
          </p:cNvPr>
          <p:cNvSpPr/>
          <p:nvPr/>
        </p:nvSpPr>
        <p:spPr>
          <a:xfrm>
            <a:off x="5096934" y="2345266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/>
              <a:t>Criação da pasta "Clientes"</a:t>
            </a:r>
          </a:p>
        </p:txBody>
      </p:sp>
      <p:cxnSp>
        <p:nvCxnSpPr>
          <p:cNvPr id="18" name="Conexão reta unidirecional 17">
            <a:extLst>
              <a:ext uri="{FF2B5EF4-FFF2-40B4-BE49-F238E27FC236}">
                <a16:creationId xmlns="" xmlns:a16="http://schemas.microsoft.com/office/drawing/2014/main" id="{A66C99D5-8F9A-4B08-8250-3A6024BDD1AC}"/>
              </a:ext>
            </a:extLst>
          </p:cNvPr>
          <p:cNvCxnSpPr>
            <a:cxnSpLocks/>
          </p:cNvCxnSpPr>
          <p:nvPr/>
        </p:nvCxnSpPr>
        <p:spPr>
          <a:xfrm>
            <a:off x="7137401" y="2912533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: Cantos Arredondados 18">
            <a:extLst>
              <a:ext uri="{FF2B5EF4-FFF2-40B4-BE49-F238E27FC236}">
                <a16:creationId xmlns="" xmlns:a16="http://schemas.microsoft.com/office/drawing/2014/main" id="{7766FFA1-A46A-42B2-9923-6BA2E5F560BE}"/>
              </a:ext>
            </a:extLst>
          </p:cNvPr>
          <p:cNvSpPr/>
          <p:nvPr/>
        </p:nvSpPr>
        <p:spPr>
          <a:xfrm>
            <a:off x="7831667" y="2353733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/>
              <a:t>Criação de pastas com o nome das marcas </a:t>
            </a:r>
          </a:p>
          <a:p>
            <a:pPr algn="ctr"/>
            <a:r>
              <a:rPr lang="pt-PT" sz="1400"/>
              <a:t>inseridas na pasta "Clientes" 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="" xmlns:a16="http://schemas.microsoft.com/office/drawing/2014/main" id="{645AA8C0-487F-49D2-A529-C3D33D0B2886}"/>
              </a:ext>
            </a:extLst>
          </p:cNvPr>
          <p:cNvSpPr/>
          <p:nvPr/>
        </p:nvSpPr>
        <p:spPr>
          <a:xfrm>
            <a:off x="7831666" y="4402665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>
                <a:ea typeface="+mn-lt"/>
                <a:cs typeface="+mn-lt"/>
              </a:rPr>
              <a:t>Criação das pastas "Manuais", "Templates" e "Modelos" inseridas em cada marca</a:t>
            </a:r>
            <a:endParaRPr lang="pt-PT" sz="1400"/>
          </a:p>
        </p:txBody>
      </p:sp>
      <p:cxnSp>
        <p:nvCxnSpPr>
          <p:cNvPr id="22" name="Conexão reta unidirecional 21">
            <a:extLst>
              <a:ext uri="{FF2B5EF4-FFF2-40B4-BE49-F238E27FC236}">
                <a16:creationId xmlns="" xmlns:a16="http://schemas.microsoft.com/office/drawing/2014/main" id="{11BE406C-8882-41DF-AA41-CACCB318F90C}"/>
              </a:ext>
            </a:extLst>
          </p:cNvPr>
          <p:cNvCxnSpPr>
            <a:cxnSpLocks/>
          </p:cNvCxnSpPr>
          <p:nvPr/>
        </p:nvCxnSpPr>
        <p:spPr>
          <a:xfrm flipH="1">
            <a:off x="8847665" y="3513666"/>
            <a:ext cx="2" cy="888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="" xmlns:a16="http://schemas.microsoft.com/office/drawing/2014/main" id="{2D534551-3C8A-412D-8A5B-44424B9C26EF}"/>
              </a:ext>
            </a:extLst>
          </p:cNvPr>
          <p:cNvSpPr/>
          <p:nvPr/>
        </p:nvSpPr>
        <p:spPr>
          <a:xfrm>
            <a:off x="5096934" y="4277269"/>
            <a:ext cx="2023534" cy="1367836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 dirty="0"/>
              <a:t>Criação das pastas "</a:t>
            </a:r>
            <a:r>
              <a:rPr lang="pt-PT" sz="1400" dirty="0">
                <a:ea typeface="+mn-lt"/>
                <a:cs typeface="+mn-lt"/>
              </a:rPr>
              <a:t>POS", "Comentários", "</a:t>
            </a:r>
            <a:r>
              <a:rPr lang="pt-PT" sz="1400" dirty="0" err="1">
                <a:ea typeface="+mn-lt"/>
                <a:cs typeface="+mn-lt"/>
              </a:rPr>
              <a:t>Artworks</a:t>
            </a:r>
            <a:r>
              <a:rPr lang="pt-PT" sz="1400" dirty="0">
                <a:ea typeface="+mn-lt"/>
                <a:cs typeface="+mn-lt"/>
              </a:rPr>
              <a:t>" e "Testes" inseridas na pasta "Modelos"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="" xmlns:a16="http://schemas.microsoft.com/office/drawing/2014/main" id="{8E89702A-DA85-4EA4-AD5B-7D869AA2796D}"/>
              </a:ext>
            </a:extLst>
          </p:cNvPr>
          <p:cNvSpPr/>
          <p:nvPr/>
        </p:nvSpPr>
        <p:spPr>
          <a:xfrm>
            <a:off x="2379134" y="4402665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/>
              <a:t>Validar as etapas anteriores</a:t>
            </a:r>
            <a:endParaRPr lang="pt-PT"/>
          </a:p>
        </p:txBody>
      </p:sp>
      <p:cxnSp>
        <p:nvCxnSpPr>
          <p:cNvPr id="20" name="Conexão reta unidirecional 19">
            <a:extLst>
              <a:ext uri="{FF2B5EF4-FFF2-40B4-BE49-F238E27FC236}">
                <a16:creationId xmlns="" xmlns:a16="http://schemas.microsoft.com/office/drawing/2014/main" id="{923CD10B-D6E9-42ED-9333-F8FF96E9E0F4}"/>
              </a:ext>
            </a:extLst>
          </p:cNvPr>
          <p:cNvCxnSpPr>
            <a:cxnSpLocks/>
          </p:cNvCxnSpPr>
          <p:nvPr/>
        </p:nvCxnSpPr>
        <p:spPr>
          <a:xfrm flipH="1">
            <a:off x="4376712" y="4961188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unidirecional 24">
            <a:extLst>
              <a:ext uri="{FF2B5EF4-FFF2-40B4-BE49-F238E27FC236}">
                <a16:creationId xmlns="" xmlns:a16="http://schemas.microsoft.com/office/drawing/2014/main" id="{1FC3B950-208B-4CAC-9A40-211E48EC81A2}"/>
              </a:ext>
            </a:extLst>
          </p:cNvPr>
          <p:cNvCxnSpPr>
            <a:cxnSpLocks/>
          </p:cNvCxnSpPr>
          <p:nvPr/>
        </p:nvCxnSpPr>
        <p:spPr>
          <a:xfrm flipH="1">
            <a:off x="7124908" y="4961187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302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FF9146B-4CCD-4CDB-AB9C-458005307E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BF8DA3CF-9D4B-403A-9AD4-BB177DAB6C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60" y="1098702"/>
            <a:ext cx="9826388" cy="697793"/>
          </a:xfrm>
        </p:spPr>
        <p:txBody>
          <a:bodyPr anchor="b">
            <a:noAutofit/>
          </a:bodyPr>
          <a:lstStyle/>
          <a:p>
            <a:pPr algn="ctr"/>
            <a:r>
              <a:rPr lang="pt-PT" sz="2000" b="1" dirty="0"/>
              <a:t>Desenvolver </a:t>
            </a:r>
            <a:r>
              <a:rPr lang="pt-PT" sz="2000" b="1" dirty="0" err="1"/>
              <a:t>daf's</a:t>
            </a:r>
            <a:r>
              <a:rPr lang="pt-PT" sz="2000" b="1" dirty="0"/>
              <a:t> (descrição e análise de funções)</a:t>
            </a:r>
          </a:p>
        </p:txBody>
      </p:sp>
      <p:graphicFrame>
        <p:nvGraphicFramePr>
          <p:cNvPr id="42" name="Tabela 4">
            <a:extLst>
              <a:ext uri="{FF2B5EF4-FFF2-40B4-BE49-F238E27FC236}">
                <a16:creationId xmlns="" xmlns:a16="http://schemas.microsoft.com/office/drawing/2014/main" id="{0FFADC8E-A7CF-44F7-BA9F-C6D0E7D7C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312787"/>
              </p:ext>
            </p:extLst>
          </p:nvPr>
        </p:nvGraphicFramePr>
        <p:xfrm>
          <a:off x="1648046" y="2365744"/>
          <a:ext cx="8851196" cy="30903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2799">
                  <a:extLst>
                    <a:ext uri="{9D8B030D-6E8A-4147-A177-3AD203B41FA5}">
                      <a16:colId xmlns="" xmlns:a16="http://schemas.microsoft.com/office/drawing/2014/main" val="578387713"/>
                    </a:ext>
                  </a:extLst>
                </a:gridCol>
                <a:gridCol w="2212799">
                  <a:extLst>
                    <a:ext uri="{9D8B030D-6E8A-4147-A177-3AD203B41FA5}">
                      <a16:colId xmlns="" xmlns:a16="http://schemas.microsoft.com/office/drawing/2014/main" val="816503311"/>
                    </a:ext>
                  </a:extLst>
                </a:gridCol>
                <a:gridCol w="2212799">
                  <a:extLst>
                    <a:ext uri="{9D8B030D-6E8A-4147-A177-3AD203B41FA5}">
                      <a16:colId xmlns="" xmlns:a16="http://schemas.microsoft.com/office/drawing/2014/main" val="3186990160"/>
                    </a:ext>
                  </a:extLst>
                </a:gridCol>
                <a:gridCol w="2212799">
                  <a:extLst>
                    <a:ext uri="{9D8B030D-6E8A-4147-A177-3AD203B41FA5}">
                      <a16:colId xmlns="" xmlns:a16="http://schemas.microsoft.com/office/drawing/2014/main" val="1673563907"/>
                    </a:ext>
                  </a:extLst>
                </a:gridCol>
              </a:tblGrid>
              <a:tr h="77549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/>
                        <a:t>Intervenientes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1800" b="1" i="0" u="none" strike="noStrike" noProof="0">
                          <a:latin typeface="Gill Sans MT"/>
                        </a:rPr>
                        <a:t>Recursos</a:t>
                      </a:r>
                      <a:endParaRPr lang="pt-PT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1800" b="1" i="0" u="none" strike="noStrike" noProof="0">
                          <a:latin typeface="Gill Sans MT"/>
                        </a:rPr>
                        <a:t>Ferramentas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sz="1800" b="1" i="0" u="none" strike="noStrike" noProof="0">
                          <a:latin typeface="Gill Sans MT"/>
                        </a:rPr>
                        <a:t>Duração </a:t>
                      </a:r>
                      <a:endParaRPr lang="pt-PT" b="1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92176245"/>
                  </a:ext>
                </a:extLst>
              </a:tr>
              <a:tr h="775490">
                <a:tc>
                  <a:txBody>
                    <a:bodyPr/>
                    <a:lstStyle/>
                    <a:p>
                      <a:pPr algn="ctr"/>
                      <a:r>
                        <a:rPr lang="pt-PT"/>
                        <a:t>Responsável da Equipa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/>
                        <a:t>Computador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/>
                        <a:t>Word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/>
                        <a:t>4 semanas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29038670"/>
                  </a:ext>
                </a:extLst>
              </a:tr>
              <a:tr h="381958">
                <a:tc rowSpan="2">
                  <a:txBody>
                    <a:bodyPr/>
                    <a:lstStyle/>
                    <a:p>
                      <a:pPr algn="ctr"/>
                      <a:r>
                        <a:rPr lang="pt-PT"/>
                        <a:t>Assistente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 err="1"/>
                        <a:t>World</a:t>
                      </a:r>
                      <a:r>
                        <a:rPr lang="pt-PT"/>
                        <a:t> </a:t>
                      </a:r>
                      <a:r>
                        <a:rPr lang="pt-PT" err="1"/>
                        <a:t>Wide</a:t>
                      </a:r>
                      <a:r>
                        <a:rPr lang="pt-PT"/>
                        <a:t> Web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5441824"/>
                  </a:ext>
                </a:extLst>
              </a:tr>
              <a:tr h="393532">
                <a:tc vMerge="1">
                  <a:txBody>
                    <a:bodyPr/>
                    <a:lstStyle/>
                    <a:p>
                      <a:pPr algn="ctr"/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/>
                        <a:t>Internet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1896733"/>
                  </a:ext>
                </a:extLst>
              </a:tr>
              <a:tr h="76391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/>
                        <a:t>Direção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PT"/>
                        <a:t>Outlook 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7332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971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FF9146B-4CCD-4CDB-AB9C-458005307E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BF8DA3CF-9D4B-403A-9AD4-BB177DAB6C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95" y="1010097"/>
            <a:ext cx="9826388" cy="697793"/>
          </a:xfrm>
        </p:spPr>
        <p:txBody>
          <a:bodyPr anchor="b">
            <a:noAutofit/>
          </a:bodyPr>
          <a:lstStyle/>
          <a:p>
            <a:pPr algn="ctr"/>
            <a:r>
              <a:rPr lang="pt-PT" sz="2000" b="1" dirty="0"/>
              <a:t>Desenvolver </a:t>
            </a:r>
            <a:r>
              <a:rPr lang="pt-PT" sz="2000" b="1" dirty="0" err="1"/>
              <a:t>daf's</a:t>
            </a:r>
            <a:r>
              <a:rPr lang="pt-PT" sz="2000" b="1" dirty="0"/>
              <a:t> (descrição e análise de funções)</a:t>
            </a:r>
          </a:p>
        </p:txBody>
      </p:sp>
      <p:sp>
        <p:nvSpPr>
          <p:cNvPr id="4" name="Marcador de Posição de Conteúdo 2">
            <a:extLst>
              <a:ext uri="{FF2B5EF4-FFF2-40B4-BE49-F238E27FC236}">
                <a16:creationId xmlns="" xmlns:a16="http://schemas.microsoft.com/office/drawing/2014/main" id="{A15690B9-7C46-47BC-AB77-7C739E1B6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" y="1986124"/>
            <a:ext cx="9486901" cy="35406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pt-PT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pt-PT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="" xmlns:a16="http://schemas.microsoft.com/office/drawing/2014/main" id="{0C22C037-A9AC-4185-B206-ACAD791CA5F2}"/>
              </a:ext>
            </a:extLst>
          </p:cNvPr>
          <p:cNvSpPr/>
          <p:nvPr/>
        </p:nvSpPr>
        <p:spPr>
          <a:xfrm>
            <a:off x="1049867" y="2125133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/>
              <a:t>Perceber o enquadramento da função na estrutura organizacional </a:t>
            </a:r>
          </a:p>
        </p:txBody>
      </p:sp>
      <p:cxnSp>
        <p:nvCxnSpPr>
          <p:cNvPr id="6" name="Conexão reta unidirecional 5">
            <a:extLst>
              <a:ext uri="{FF2B5EF4-FFF2-40B4-BE49-F238E27FC236}">
                <a16:creationId xmlns="" xmlns:a16="http://schemas.microsoft.com/office/drawing/2014/main" id="{B7AF163A-4660-47DE-9B74-23D53709C097}"/>
              </a:ext>
            </a:extLst>
          </p:cNvPr>
          <p:cNvCxnSpPr/>
          <p:nvPr/>
        </p:nvCxnSpPr>
        <p:spPr>
          <a:xfrm>
            <a:off x="3073401" y="2683933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: Cantos Arredondados 6">
            <a:extLst>
              <a:ext uri="{FF2B5EF4-FFF2-40B4-BE49-F238E27FC236}">
                <a16:creationId xmlns="" xmlns:a16="http://schemas.microsoft.com/office/drawing/2014/main" id="{140E7DC9-BFE8-4138-AE4C-851A41835885}"/>
              </a:ext>
            </a:extLst>
          </p:cNvPr>
          <p:cNvSpPr/>
          <p:nvPr/>
        </p:nvSpPr>
        <p:spPr>
          <a:xfrm>
            <a:off x="3767667" y="2125133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/>
              <a:t>Compreender a Missão e a Visão (Organizacional e Departamental) </a:t>
            </a:r>
          </a:p>
        </p:txBody>
      </p:sp>
      <p:cxnSp>
        <p:nvCxnSpPr>
          <p:cNvPr id="15" name="Conexão reta unidirecional 14">
            <a:extLst>
              <a:ext uri="{FF2B5EF4-FFF2-40B4-BE49-F238E27FC236}">
                <a16:creationId xmlns="" xmlns:a16="http://schemas.microsoft.com/office/drawing/2014/main" id="{60C133D1-EC30-408B-90CB-D72813D7DF43}"/>
              </a:ext>
            </a:extLst>
          </p:cNvPr>
          <p:cNvCxnSpPr>
            <a:cxnSpLocks/>
          </p:cNvCxnSpPr>
          <p:nvPr/>
        </p:nvCxnSpPr>
        <p:spPr>
          <a:xfrm>
            <a:off x="5808134" y="2692400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: Cantos Arredondados 16">
            <a:extLst>
              <a:ext uri="{FF2B5EF4-FFF2-40B4-BE49-F238E27FC236}">
                <a16:creationId xmlns="" xmlns:a16="http://schemas.microsoft.com/office/drawing/2014/main" id="{35B4EF19-4028-4FBA-AF36-77CB744D0703}"/>
              </a:ext>
            </a:extLst>
          </p:cNvPr>
          <p:cNvSpPr/>
          <p:nvPr/>
        </p:nvSpPr>
        <p:spPr>
          <a:xfrm>
            <a:off x="6502400" y="2133600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/>
              <a:t>Determinar as atividades e responsabilidades inerentes à função   </a:t>
            </a:r>
            <a:endParaRPr lang="pt-PT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="" xmlns:a16="http://schemas.microsoft.com/office/drawing/2014/main" id="{3DA718E2-3C81-4A51-A001-DA3C9D02D15B}"/>
              </a:ext>
            </a:extLst>
          </p:cNvPr>
          <p:cNvSpPr/>
          <p:nvPr/>
        </p:nvSpPr>
        <p:spPr>
          <a:xfrm>
            <a:off x="6502399" y="4182532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>
                <a:ea typeface="+mn-lt"/>
                <a:cs typeface="+mn-lt"/>
              </a:rPr>
              <a:t>Conceber indicadores de desempenho para a função</a:t>
            </a:r>
            <a:endParaRPr lang="pt-PT" sz="1400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="" xmlns:a16="http://schemas.microsoft.com/office/drawing/2014/main" id="{3CDF05A3-971F-4301-B721-BBD3A4CA14FE}"/>
              </a:ext>
            </a:extLst>
          </p:cNvPr>
          <p:cNvSpPr/>
          <p:nvPr/>
        </p:nvSpPr>
        <p:spPr>
          <a:xfrm>
            <a:off x="3742266" y="4182533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>
                <a:ea typeface="+mn-lt"/>
                <a:cs typeface="+mn-lt"/>
              </a:rPr>
              <a:t>Elaborar o documento descritivo da função (DAF)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="" xmlns:a16="http://schemas.microsoft.com/office/drawing/2014/main" id="{578C2182-DF02-4126-89EE-FB3589FB0818}"/>
              </a:ext>
            </a:extLst>
          </p:cNvPr>
          <p:cNvSpPr/>
          <p:nvPr/>
        </p:nvSpPr>
        <p:spPr>
          <a:xfrm>
            <a:off x="1049867" y="4182532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/>
              <a:t>Validar o documento </a:t>
            </a:r>
          </a:p>
        </p:txBody>
      </p:sp>
      <p:cxnSp>
        <p:nvCxnSpPr>
          <p:cNvPr id="27" name="Conexão reta unidirecional 26">
            <a:extLst>
              <a:ext uri="{FF2B5EF4-FFF2-40B4-BE49-F238E27FC236}">
                <a16:creationId xmlns="" xmlns:a16="http://schemas.microsoft.com/office/drawing/2014/main" id="{D5B8F33D-E06D-4D69-A37C-25F8FEA85DA9}"/>
              </a:ext>
            </a:extLst>
          </p:cNvPr>
          <p:cNvCxnSpPr>
            <a:cxnSpLocks/>
          </p:cNvCxnSpPr>
          <p:nvPr/>
        </p:nvCxnSpPr>
        <p:spPr>
          <a:xfrm flipH="1">
            <a:off x="3047445" y="4741055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unidirecional 28">
            <a:extLst>
              <a:ext uri="{FF2B5EF4-FFF2-40B4-BE49-F238E27FC236}">
                <a16:creationId xmlns="" xmlns:a16="http://schemas.microsoft.com/office/drawing/2014/main" id="{26463CD1-B34D-4152-94C3-1F5096207598}"/>
              </a:ext>
            </a:extLst>
          </p:cNvPr>
          <p:cNvCxnSpPr>
            <a:cxnSpLocks/>
          </p:cNvCxnSpPr>
          <p:nvPr/>
        </p:nvCxnSpPr>
        <p:spPr>
          <a:xfrm flipH="1">
            <a:off x="5795641" y="4741054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: Cantos Arredondados 32">
            <a:extLst>
              <a:ext uri="{FF2B5EF4-FFF2-40B4-BE49-F238E27FC236}">
                <a16:creationId xmlns="" xmlns:a16="http://schemas.microsoft.com/office/drawing/2014/main" id="{34D147AE-A763-4BE9-883B-A7ABC794EC94}"/>
              </a:ext>
            </a:extLst>
          </p:cNvPr>
          <p:cNvSpPr/>
          <p:nvPr/>
        </p:nvSpPr>
        <p:spPr>
          <a:xfrm>
            <a:off x="9228666" y="2167466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/>
              <a:t>Definir os requisitos necessário para o desempenho da função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="" xmlns:a16="http://schemas.microsoft.com/office/drawing/2014/main" id="{A8023299-D33C-4593-9A16-783FFDD79733}"/>
              </a:ext>
            </a:extLst>
          </p:cNvPr>
          <p:cNvSpPr/>
          <p:nvPr/>
        </p:nvSpPr>
        <p:spPr>
          <a:xfrm>
            <a:off x="9228665" y="4216398"/>
            <a:ext cx="2023534" cy="111760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1400">
                <a:ea typeface="+mn-lt"/>
                <a:cs typeface="+mn-lt"/>
              </a:rPr>
              <a:t>Determinar as relações laborais necessárias para o desempenho da função</a:t>
            </a:r>
            <a:endParaRPr lang="pt-PT" sz="1400"/>
          </a:p>
        </p:txBody>
      </p:sp>
      <p:cxnSp>
        <p:nvCxnSpPr>
          <p:cNvPr id="35" name="Conexão reta unidirecional 34">
            <a:extLst>
              <a:ext uri="{FF2B5EF4-FFF2-40B4-BE49-F238E27FC236}">
                <a16:creationId xmlns="" xmlns:a16="http://schemas.microsoft.com/office/drawing/2014/main" id="{BE0B12B8-2631-4B37-80A6-2798A0A281FB}"/>
              </a:ext>
            </a:extLst>
          </p:cNvPr>
          <p:cNvCxnSpPr>
            <a:cxnSpLocks/>
          </p:cNvCxnSpPr>
          <p:nvPr/>
        </p:nvCxnSpPr>
        <p:spPr>
          <a:xfrm flipH="1">
            <a:off x="10244664" y="3327399"/>
            <a:ext cx="2" cy="888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ta unidirecional 35">
            <a:extLst>
              <a:ext uri="{FF2B5EF4-FFF2-40B4-BE49-F238E27FC236}">
                <a16:creationId xmlns="" xmlns:a16="http://schemas.microsoft.com/office/drawing/2014/main" id="{82D5C92C-8B3D-403B-845F-D607B3BD1F38}"/>
              </a:ext>
            </a:extLst>
          </p:cNvPr>
          <p:cNvCxnSpPr>
            <a:cxnSpLocks/>
          </p:cNvCxnSpPr>
          <p:nvPr/>
        </p:nvCxnSpPr>
        <p:spPr>
          <a:xfrm>
            <a:off x="8475133" y="2641600"/>
            <a:ext cx="753532" cy="8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="" xmlns:a16="http://schemas.microsoft.com/office/drawing/2014/main" id="{E1C7BC90-FC25-41E9-B5B3-0EB2C79F6FF7}"/>
              </a:ext>
            </a:extLst>
          </p:cNvPr>
          <p:cNvCxnSpPr>
            <a:cxnSpLocks/>
          </p:cNvCxnSpPr>
          <p:nvPr/>
        </p:nvCxnSpPr>
        <p:spPr>
          <a:xfrm flipH="1" flipV="1">
            <a:off x="8525933" y="4741333"/>
            <a:ext cx="694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204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35BAD784-BAAF-4CC0-9F52-682A8E9667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5D401B9-9595-42B7-B197-AB5FB5C653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9894BD-39FA-4F7E-BE53-45BBEBD7C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038" y="2635864"/>
            <a:ext cx="7815497" cy="156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cap="all" spc="300" baseline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Obrigado</a:t>
            </a:r>
            <a:r>
              <a:rPr lang="en-US" sz="4800" b="1">
                <a:solidFill>
                  <a:schemeClr val="bg2"/>
                </a:solidFill>
              </a:rPr>
              <a:t> pela </a:t>
            </a:r>
            <a:r>
              <a:rPr lang="en-US" sz="4800" b="1" err="1">
                <a:solidFill>
                  <a:schemeClr val="bg2"/>
                </a:solidFill>
              </a:rPr>
              <a:t>atenção</a:t>
            </a:r>
            <a:r>
              <a:rPr lang="en-US" sz="4800" b="1">
                <a:solidFill>
                  <a:schemeClr val="bg2"/>
                </a:solidFill>
              </a:rPr>
              <a:t>!</a:t>
            </a:r>
            <a:endParaRPr lang="en-US" sz="4800" b="1" kern="1200" cap="all" spc="300" baseline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038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00E3E0-07DA-4A53-8D2F-59983E1449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65CBBE-0D4D-4090-98CA-F4494B62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701040"/>
            <a:ext cx="3791069" cy="5472023"/>
          </a:xfrm>
        </p:spPr>
        <p:txBody>
          <a:bodyPr anchor="ctr">
            <a:normAutofit/>
          </a:bodyPr>
          <a:lstStyle/>
          <a:p>
            <a:pPr algn="ctr"/>
            <a:r>
              <a:rPr lang="pt-PT" b="1">
                <a:ea typeface="+mj-lt"/>
                <a:cs typeface="+mj-lt"/>
              </a:rPr>
              <a:t>COMPONENTES DE UM SGC</a:t>
            </a:r>
            <a:br>
              <a:rPr lang="pt-PT" b="1">
                <a:ea typeface="+mj-lt"/>
                <a:cs typeface="+mj-lt"/>
              </a:rPr>
            </a:br>
            <a:r>
              <a:rPr lang="pt-PT" b="1">
                <a:ea typeface="+mj-lt"/>
                <a:cs typeface="+mj-lt"/>
              </a:rPr>
              <a:t/>
            </a:r>
            <a:br>
              <a:rPr lang="pt-PT" b="1">
                <a:ea typeface="+mj-lt"/>
                <a:cs typeface="+mj-lt"/>
              </a:rPr>
            </a:br>
            <a:r>
              <a:rPr lang="pt-PT" b="1">
                <a:solidFill>
                  <a:schemeClr val="bg1">
                    <a:lumMod val="65000"/>
                  </a:schemeClr>
                </a:solidFill>
                <a:ea typeface="+mj-lt"/>
                <a:cs typeface="+mj-lt"/>
              </a:rPr>
              <a:t>Gestão de conteúdos</a:t>
            </a:r>
            <a:r>
              <a:rPr lang="pt-PT">
                <a:ea typeface="+mj-lt"/>
                <a:cs typeface="+mj-lt"/>
              </a:rPr>
              <a:t> </a:t>
            </a:r>
            <a:endParaRPr lang="pt-PT"/>
          </a:p>
        </p:txBody>
      </p:sp>
      <p:graphicFrame>
        <p:nvGraphicFramePr>
          <p:cNvPr id="14" name="Marcador de Posição de Conteúdo 2">
            <a:extLst>
              <a:ext uri="{FF2B5EF4-FFF2-40B4-BE49-F238E27FC236}">
                <a16:creationId xmlns="" xmlns:a16="http://schemas.microsoft.com/office/drawing/2014/main" id="{AB0EEC05-8FA0-428F-BB7D-86AF56B74A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846497"/>
              </p:ext>
            </p:extLst>
          </p:nvPr>
        </p:nvGraphicFramePr>
        <p:xfrm>
          <a:off x="5254389" y="701675"/>
          <a:ext cx="6455390" cy="547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633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7BB8F75B-C884-4D2B-AE54-13C07B5818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144EA77-80DF-4A12-90AF-74E03CBE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568842"/>
            <a:ext cx="4204055" cy="5709684"/>
          </a:xfrm>
        </p:spPr>
        <p:txBody>
          <a:bodyPr anchor="ctr">
            <a:normAutofit/>
          </a:bodyPr>
          <a:lstStyle/>
          <a:p>
            <a:pPr algn="ctr"/>
            <a:r>
              <a:rPr lang="pt-PT" sz="3600" b="1" dirty="0">
                <a:ea typeface="+mj-lt"/>
                <a:cs typeface="+mj-lt"/>
              </a:rPr>
              <a:t>COMPONENTES DE UM SGC</a:t>
            </a:r>
            <a:endParaRPr lang="pt-PT" dirty="0"/>
          </a:p>
          <a:p>
            <a:pPr algn="ctr">
              <a:lnSpc>
                <a:spcPct val="100000"/>
              </a:lnSpc>
            </a:pPr>
            <a:r>
              <a:rPr lang="pt-PT" sz="3600" b="1" dirty="0">
                <a:ea typeface="+mj-lt"/>
                <a:cs typeface="+mj-lt"/>
              </a:rPr>
              <a:t/>
            </a:r>
            <a:br>
              <a:rPr lang="pt-PT" sz="3600" b="1" dirty="0">
                <a:ea typeface="+mj-lt"/>
                <a:cs typeface="+mj-lt"/>
              </a:rPr>
            </a:br>
            <a:r>
              <a:rPr lang="pt-PT" sz="2800" b="1" dirty="0">
                <a:solidFill>
                  <a:schemeClr val="bg1">
                    <a:lumMod val="65000"/>
                  </a:schemeClr>
                </a:solidFill>
                <a:ea typeface="+mj-lt"/>
                <a:cs typeface="+mj-lt"/>
              </a:rPr>
              <a:t>Gestão de conteúdos </a:t>
            </a:r>
            <a:r>
              <a:rPr lang="pt-PT" sz="2800" b="1" dirty="0" smtClean="0">
                <a:solidFill>
                  <a:schemeClr val="bg1">
                    <a:lumMod val="65000"/>
                  </a:schemeClr>
                </a:solidFill>
                <a:ea typeface="+mj-lt"/>
                <a:cs typeface="+mj-lt"/>
              </a:rPr>
              <a:t>para a web</a:t>
            </a:r>
            <a:endParaRPr lang="pt-PT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101A8DD3-F2C7-4604-85E2-FDF4B93D7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57096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pt-PT" dirty="0"/>
              <a:t>Relativamente à gestão de conteúdos para a web, a empresa detém um website que funciona como uma "montra" online, onde os profissionais da área comercial aproveitam para divulgar os produtos e serviços, assim como as certificações obtidas, na ótica de reforçar a visibilidade da marca junto dos clientes. </a:t>
            </a:r>
          </a:p>
        </p:txBody>
      </p:sp>
    </p:spTree>
    <p:extLst>
      <p:ext uri="{BB962C8B-B14F-4D97-AF65-F5344CB8AC3E}">
        <p14:creationId xmlns:p14="http://schemas.microsoft.com/office/powerpoint/2010/main" val="19493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8BBC959F-CAB6-4E23-81DE-E0BBF2B7E0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A94DEED-5E0F-4E41-A445-58C14864C3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0767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1B3FD47-3796-402A-8952-00FF6F42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50" y="1371600"/>
            <a:ext cx="3043716" cy="4114800"/>
          </a:xfrm>
        </p:spPr>
        <p:txBody>
          <a:bodyPr anchor="ctr">
            <a:normAutofit/>
          </a:bodyPr>
          <a:lstStyle/>
          <a:p>
            <a:pPr algn="ctr"/>
            <a:r>
              <a:rPr lang="pt-PT" sz="2400" b="1" dirty="0">
                <a:ea typeface="+mj-lt"/>
                <a:cs typeface="+mj-lt"/>
              </a:rPr>
              <a:t>COMPONENTES DE UM SGC</a:t>
            </a:r>
            <a:r>
              <a:rPr lang="pt-PT" sz="1800" b="1" dirty="0">
                <a:solidFill>
                  <a:srgbClr val="243841"/>
                </a:solidFill>
                <a:ea typeface="+mj-lt"/>
                <a:cs typeface="+mj-lt"/>
              </a:rPr>
              <a:t/>
            </a:r>
            <a:br>
              <a:rPr lang="pt-PT" sz="1800" b="1" dirty="0">
                <a:solidFill>
                  <a:srgbClr val="243841"/>
                </a:solidFill>
                <a:ea typeface="+mj-lt"/>
                <a:cs typeface="+mj-lt"/>
              </a:rPr>
            </a:br>
            <a:r>
              <a:rPr lang="pt-PT" sz="1800" b="1" dirty="0">
                <a:ea typeface="+mj-lt"/>
                <a:cs typeface="+mj-lt"/>
              </a:rPr>
              <a:t/>
            </a:r>
            <a:br>
              <a:rPr lang="pt-PT" sz="1800" b="1" dirty="0">
                <a:ea typeface="+mj-lt"/>
                <a:cs typeface="+mj-lt"/>
              </a:rPr>
            </a:br>
            <a:r>
              <a:rPr lang="pt-PT" sz="2000" b="1" dirty="0">
                <a:solidFill>
                  <a:schemeClr val="bg2"/>
                </a:solidFill>
                <a:ea typeface="+mj-lt"/>
                <a:cs typeface="+mj-lt"/>
              </a:rPr>
              <a:t>Gestão de aplicações de conhecimento</a:t>
            </a:r>
            <a:r>
              <a:rPr lang="pt-PT" sz="2000" dirty="0">
                <a:solidFill>
                  <a:schemeClr val="bg2"/>
                </a:solidFill>
                <a:ea typeface="+mj-lt"/>
                <a:cs typeface="+mj-lt"/>
              </a:rPr>
              <a:t> </a:t>
            </a:r>
            <a:endParaRPr lang="pt-PT" sz="1800" dirty="0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678C308-FAFE-4B28-ADDB-7B60D27B6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662" y="868025"/>
            <a:ext cx="6307091" cy="51266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pt-PT" sz="2200" dirty="0"/>
              <a:t>A organização usufrui de diversas aplicações para auxiliar as várias fases do processo. Desta forma, utiliza o PHC para fazer a gestão interna das encomendas dos clientes; as ferramentas do Office (Outlook, Word, Excel e Skype) para desempenhar algumas tarefas diárias, nomeadamente troca de e-mails e reuniões com clientes; o WhatsApp para agilizar a comunicação interna informal; e diferentes plataformas que proporcionam um contacto mais direto e eficaz com os clientes (sendo que cada cliente possui a sua própria plataforma).</a:t>
            </a:r>
            <a:r>
              <a:rPr lang="pt-P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50128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7BB8F75B-C884-4D2B-AE54-13C07B5818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76355E-04DF-4A7C-92B1-CA5A605F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7" y="568842"/>
            <a:ext cx="4038379" cy="5709684"/>
          </a:xfrm>
        </p:spPr>
        <p:txBody>
          <a:bodyPr anchor="ctr">
            <a:normAutofit/>
          </a:bodyPr>
          <a:lstStyle/>
          <a:p>
            <a:pPr algn="ctr"/>
            <a:r>
              <a:rPr lang="pt-PT" sz="2500" b="1"/>
              <a:t>A natureza multidisciplinar da gestão do conhecimento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2B26C9F8-7A5E-4059-A469-0DED7EF79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888" y="425069"/>
            <a:ext cx="6577032" cy="62991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</a:pPr>
            <a:r>
              <a:rPr lang="pt-PT" sz="2200"/>
              <a:t>O departamento comercial da Têxtil S.A. encontra-se dividido em diversas equipas comerciais. A equipa em análise atua no mercado inglês e é constituída por 2 pessoas, uma responsável e uma assistente.</a:t>
            </a:r>
          </a:p>
          <a:p>
            <a:pPr algn="just">
              <a:lnSpc>
                <a:spcPct val="90000"/>
              </a:lnSpc>
            </a:pPr>
            <a:r>
              <a:rPr lang="pt-PT" sz="2200"/>
              <a:t>A responsável pela equipa detém formação ao nível de mestrado em Gestão, enquanto a assistente possui formação ao nível da licenciatura em Marketing.</a:t>
            </a:r>
          </a:p>
          <a:p>
            <a:pPr algn="just">
              <a:lnSpc>
                <a:spcPct val="90000"/>
              </a:lnSpc>
            </a:pPr>
            <a:r>
              <a:rPr lang="pt-PT" sz="2200"/>
              <a:t>A responsável da equipa usufrui de uma vasta autonomia no exercício das suas funções, apenas reportando à gestão de topo. Em contrapartida, a assistente possui autonomia algo condicionada, sendo que detém liberdade para opinar e propor ideias e sugestões de melhoria, no entanto necessita de autorização por parte da responsável para executar algumas atividades.</a:t>
            </a:r>
          </a:p>
        </p:txBody>
      </p:sp>
    </p:spTree>
    <p:extLst>
      <p:ext uri="{BB962C8B-B14F-4D97-AF65-F5344CB8AC3E}">
        <p14:creationId xmlns:p14="http://schemas.microsoft.com/office/powerpoint/2010/main" val="63329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00E3E0-07DA-4A53-8D2F-59983E1449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3A3F700-07C6-45B8-9299-B458A2B3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01040"/>
            <a:ext cx="3390900" cy="5486400"/>
          </a:xfrm>
        </p:spPr>
        <p:txBody>
          <a:bodyPr anchor="ctr">
            <a:normAutofit/>
          </a:bodyPr>
          <a:lstStyle/>
          <a:p>
            <a:pPr algn="ctr"/>
            <a:r>
              <a:rPr lang="pt-PT" b="1"/>
              <a:t>A Gestão da mudança</a:t>
            </a:r>
          </a:p>
        </p:txBody>
      </p:sp>
      <p:graphicFrame>
        <p:nvGraphicFramePr>
          <p:cNvPr id="14" name="Marcador de Posição de Conteúdo 2">
            <a:extLst>
              <a:ext uri="{FF2B5EF4-FFF2-40B4-BE49-F238E27FC236}">
                <a16:creationId xmlns="" xmlns:a16="http://schemas.microsoft.com/office/drawing/2014/main" id="{7D7E61F8-3C18-4A99-9072-F4832E343E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597374"/>
              </p:ext>
            </p:extLst>
          </p:nvPr>
        </p:nvGraphicFramePr>
        <p:xfrm>
          <a:off x="5295331" y="701675"/>
          <a:ext cx="6441743" cy="5485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31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CD538B8-489B-407A-A760-436DB4C563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E0C55E-D14F-4570-BE64-23C3261A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8" y="1371600"/>
            <a:ext cx="4056569" cy="4114800"/>
          </a:xfrm>
        </p:spPr>
        <p:txBody>
          <a:bodyPr anchor="ctr">
            <a:normAutofit/>
          </a:bodyPr>
          <a:lstStyle/>
          <a:p>
            <a:pPr algn="ctr"/>
            <a:r>
              <a:rPr lang="pt-PT" sz="2000" b="1" dirty="0" smtClean="0">
                <a:solidFill>
                  <a:schemeClr val="bg1"/>
                </a:solidFill>
              </a:rPr>
              <a:t>Internacionalização</a:t>
            </a:r>
            <a:endParaRPr lang="pt-PT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Marcador de Posição de Conteúdo 2">
            <a:extLst>
              <a:ext uri="{FF2B5EF4-FFF2-40B4-BE49-F238E27FC236}">
                <a16:creationId xmlns="" xmlns:a16="http://schemas.microsoft.com/office/drawing/2014/main" id="{D12BFDB9-40C8-4E02-86DE-960F8639CD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958290"/>
              </p:ext>
            </p:extLst>
          </p:nvPr>
        </p:nvGraphicFramePr>
        <p:xfrm>
          <a:off x="5485151" y="835702"/>
          <a:ext cx="5783705" cy="518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918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8BBC959F-CAB6-4E23-81DE-E0BBF2B7E0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A94DEED-5E0F-4E41-A445-58C14864C3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0767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2F81DB-0F2B-41D4-ABD6-ECB8C77C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11" y="1357223"/>
            <a:ext cx="3537410" cy="4114800"/>
          </a:xfrm>
        </p:spPr>
        <p:txBody>
          <a:bodyPr anchor="ctr">
            <a:normAutofit/>
          </a:bodyPr>
          <a:lstStyle/>
          <a:p>
            <a:pPr algn="ctr"/>
            <a:r>
              <a:rPr lang="pt-PT" sz="2400" b="1" dirty="0">
                <a:solidFill>
                  <a:schemeClr val="bg2"/>
                </a:solidFill>
              </a:rPr>
              <a:t>Aprendizagem organizacional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E1FEFA6-7D4F-4746-AE64-D4D52FE7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74CB17D-2333-4611-B28C-49DEDBED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0" y="681120"/>
            <a:ext cx="6743700" cy="5491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pt-PT" sz="2100" dirty="0"/>
              <a:t>A aprendizagem organizacional ocorre de inúmeras formas:</a:t>
            </a:r>
          </a:p>
          <a:p>
            <a:pPr lvl="1" algn="just"/>
            <a:r>
              <a:rPr lang="pt-PT" sz="2100" dirty="0"/>
              <a:t>manuais de acolhimento e sobre procedimentos internos;</a:t>
            </a:r>
          </a:p>
          <a:p>
            <a:pPr lvl="1" algn="just"/>
            <a:r>
              <a:rPr lang="pt-PT" sz="2100" dirty="0"/>
              <a:t>formação profissional contínua;</a:t>
            </a:r>
          </a:p>
          <a:p>
            <a:pPr lvl="1" algn="just"/>
            <a:r>
              <a:rPr lang="pt-PT" sz="2100" dirty="0"/>
              <a:t>observação;</a:t>
            </a:r>
          </a:p>
          <a:p>
            <a:pPr lvl="1" algn="just"/>
            <a:r>
              <a:rPr lang="pt-PT" sz="2100" dirty="0"/>
              <a:t>interação formal e informal com colegas e chefias;</a:t>
            </a:r>
          </a:p>
          <a:p>
            <a:pPr lvl="1" algn="just"/>
            <a:r>
              <a:rPr lang="pt-PT" sz="2100" dirty="0"/>
              <a:t>atividades lúdicas (ex: festa de Natal, festa de aniversário, etc.)</a:t>
            </a:r>
          </a:p>
        </p:txBody>
      </p:sp>
    </p:spTree>
    <p:extLst>
      <p:ext uri="{BB962C8B-B14F-4D97-AF65-F5344CB8AC3E}">
        <p14:creationId xmlns:p14="http://schemas.microsoft.com/office/powerpoint/2010/main" val="2284634744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841"/>
      </a:dk2>
      <a:lt2>
        <a:srgbClr val="E2E7E8"/>
      </a:lt2>
      <a:accent1>
        <a:srgbClr val="BD8B7B"/>
      </a:accent1>
      <a:accent2>
        <a:srgbClr val="C9939D"/>
      </a:accent2>
      <a:accent3>
        <a:srgbClr val="B6A17A"/>
      </a:accent3>
      <a:accent4>
        <a:srgbClr val="71AEA6"/>
      </a:accent4>
      <a:accent5>
        <a:srgbClr val="79A9BC"/>
      </a:accent5>
      <a:accent6>
        <a:srgbClr val="7B8FBD"/>
      </a:accent6>
      <a:hlink>
        <a:srgbClr val="5C8A98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2B5553FA560540979BA3807F911F63" ma:contentTypeVersion="2" ma:contentTypeDescription="Criar um novo documento." ma:contentTypeScope="" ma:versionID="5985ddf9479abf41eb9b68dbf21d40b4">
  <xsd:schema xmlns:xsd="http://www.w3.org/2001/XMLSchema" xmlns:xs="http://www.w3.org/2001/XMLSchema" xmlns:p="http://schemas.microsoft.com/office/2006/metadata/properties" xmlns:ns2="68978302-77b2-400e-ab49-7a615d786fdd" targetNamespace="http://schemas.microsoft.com/office/2006/metadata/properties" ma:root="true" ma:fieldsID="e2dd0b6d98d4586a7a65f0aa87e2dd77" ns2:_="">
    <xsd:import namespace="68978302-77b2-400e-ab49-7a615d78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978302-77b2-400e-ab49-7a615d786f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6A3685-5416-4E6C-B514-F530E32C63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DF93454-FFD8-47A7-AA99-F018CFB62F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ED2FC9-4F57-47F4-BAB6-EEE115DDBD31}">
  <ds:schemaRefs>
    <ds:schemaRef ds:uri="68978302-77b2-400e-ab49-7a615d786f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1062</Words>
  <Application>Microsoft Office PowerPoint</Application>
  <PresentationFormat>Ecrã Panorâmico</PresentationFormat>
  <Paragraphs>123</Paragraphs>
  <Slides>25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30" baseType="lpstr">
      <vt:lpstr>Arial</vt:lpstr>
      <vt:lpstr>Gill Sans MT</vt:lpstr>
      <vt:lpstr>Goudy Old Style</vt:lpstr>
      <vt:lpstr>Wingdings</vt:lpstr>
      <vt:lpstr>ClassicFrameVTI</vt:lpstr>
      <vt:lpstr>GESTÃO DO CONHECIMENTO  Têxtil S.A.</vt:lpstr>
      <vt:lpstr>Componentes de um sgc  Gestão de processos de negócio </vt:lpstr>
      <vt:lpstr>COMPONENTES DE UM SGC  Gestão de conteúdos </vt:lpstr>
      <vt:lpstr>COMPONENTES DE UM SGC  Gestão de conteúdos para a web</vt:lpstr>
      <vt:lpstr>COMPONENTES DE UM SGC  Gestão de aplicações de conhecimento </vt:lpstr>
      <vt:lpstr>A natureza multidisciplinar da gestão do conhecimento</vt:lpstr>
      <vt:lpstr>A Gestão da mudança</vt:lpstr>
      <vt:lpstr>Internacionalização</vt:lpstr>
      <vt:lpstr>Aprendizagem organizacional</vt:lpstr>
      <vt:lpstr>Aprendizagem organizacional</vt:lpstr>
      <vt:lpstr>Aprendizagem organizacional</vt:lpstr>
      <vt:lpstr>TRANSFERÊNCIA DE CONHECIMENTO</vt:lpstr>
      <vt:lpstr>TRANSFERÊNCIA DE CONHECIMENTO</vt:lpstr>
      <vt:lpstr>TRANSFERÊNCIA DE CONHECIMENTO</vt:lpstr>
      <vt:lpstr>Entrevista</vt:lpstr>
      <vt:lpstr>Análise da Entrevista</vt:lpstr>
      <vt:lpstr>Análise da Entrevista</vt:lpstr>
      <vt:lpstr>Sugestões de melhoria</vt:lpstr>
      <vt:lpstr>Sugestões de melhoria</vt:lpstr>
      <vt:lpstr>Apresentação do PowerPoint</vt:lpstr>
      <vt:lpstr>Elaboração de regulamentos relativos à nomeação e criação de pastas/ficheiros</vt:lpstr>
      <vt:lpstr>Elaboração de regulamentos relativos à nomeação e criação de pastas/ficheiros</vt:lpstr>
      <vt:lpstr>Desenvolver daf's (descrição e análise de funções)</vt:lpstr>
      <vt:lpstr>Desenvolver daf's (descrição e análise de funções)</vt:lpstr>
      <vt:lpstr>Obrigado pela atenção!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Rafael Ferreira</cp:lastModifiedBy>
  <cp:revision>5</cp:revision>
  <dcterms:created xsi:type="dcterms:W3CDTF">2021-04-01T14:18:46Z</dcterms:created>
  <dcterms:modified xsi:type="dcterms:W3CDTF">2021-05-31T11:40:50Z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0x0101002D2B5553FA560540979BA3807F911F63</vt:lpwstr>
  </property>
</Properties>
</file>