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9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22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8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8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90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55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17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50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73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1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99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E739B-06FD-4515-A562-B1B7786564E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B8332-A2B3-4C32-BF4D-88D3F0876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70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79" y="178519"/>
            <a:ext cx="6915645" cy="650125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002684" y="640080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Figure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11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64" y="559613"/>
            <a:ext cx="8402819" cy="420141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64735" y="5837274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Figure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591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29" y="1673962"/>
            <a:ext cx="6273211" cy="194222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54642" y="5018567"/>
            <a:ext cx="283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Figure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90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16" y="1715784"/>
            <a:ext cx="8636746" cy="16334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56391" y="4178595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Figure 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760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81" y="846974"/>
            <a:ext cx="7022795" cy="35916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19425" y="516255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Figure 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775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Cantile</dc:creator>
  <cp:lastModifiedBy>Monica Cantile</cp:lastModifiedBy>
  <cp:revision>1</cp:revision>
  <dcterms:created xsi:type="dcterms:W3CDTF">2021-06-07T07:13:32Z</dcterms:created>
  <dcterms:modified xsi:type="dcterms:W3CDTF">2021-06-07T07:14:01Z</dcterms:modified>
</cp:coreProperties>
</file>